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Masters/slideMaster21.xml" ContentType="application/vnd.openxmlformats-officedocument.presentationml.slideMaster+xml"/>
  <Override PartName="/ppt/slideMasters/slideMaster22.xml" ContentType="application/vnd.openxmlformats-officedocument.presentationml.slideMaster+xml"/>
  <Override PartName="/ppt/slideMasters/slideMaster23.xml" ContentType="application/vnd.openxmlformats-officedocument.presentationml.slideMaster+xml"/>
  <Override PartName="/ppt/slideMasters/slideMaster24.xml" ContentType="application/vnd.openxmlformats-officedocument.presentationml.slideMaster+xml"/>
  <Override PartName="/ppt/slideMasters/slideMaster25.xml" ContentType="application/vnd.openxmlformats-officedocument.presentationml.slideMaster+xml"/>
  <Override PartName="/ppt/slideMasters/slideMaster26.xml" ContentType="application/vnd.openxmlformats-officedocument.presentationml.slideMaster+xml"/>
  <Override PartName="/ppt/slideMasters/slideMaster27.xml" ContentType="application/vnd.openxmlformats-officedocument.presentationml.slideMaster+xml"/>
  <Override PartName="/ppt/slideMasters/slideMaster28.xml" ContentType="application/vnd.openxmlformats-officedocument.presentationml.slideMaster+xml"/>
  <Override PartName="/ppt/slideMasters/slideMaster29.xml" ContentType="application/vnd.openxmlformats-officedocument.presentationml.slideMaster+xml"/>
  <Override PartName="/ppt/slideMasters/slideMaster30.xml" ContentType="application/vnd.openxmlformats-officedocument.presentationml.slideMaster+xml"/>
  <Override PartName="/ppt/slideMasters/slideMaster31.xml" ContentType="application/vnd.openxmlformats-officedocument.presentationml.slideMaster+xml"/>
  <Override PartName="/ppt/slideMasters/slideMaster32.xml" ContentType="application/vnd.openxmlformats-officedocument.presentationml.slideMaster+xml"/>
  <Override PartName="/ppt/slideMasters/slideMaster33.xml" ContentType="application/vnd.openxmlformats-officedocument.presentationml.slideMaster+xml"/>
  <Override PartName="/ppt/slideMasters/slideMaster34.xml" ContentType="application/vnd.openxmlformats-officedocument.presentationml.slideMaster+xml"/>
  <Override PartName="/ppt/slideMasters/slideMaster3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slideLayouts/slideLayout4.xml" ContentType="application/vnd.openxmlformats-officedocument.presentationml.slideLayout+xml"/>
  <Override PartName="/ppt/theme/theme4.xml" ContentType="application/vnd.openxmlformats-officedocument.theme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slideLayouts/slideLayout5.xml" ContentType="application/vnd.openxmlformats-officedocument.presentationml.slideLayout+xml"/>
  <Override PartName="/ppt/theme/theme5.xml" ContentType="application/vnd.openxmlformats-officedocument.theme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slideLayouts/slideLayout6.xml" ContentType="application/vnd.openxmlformats-officedocument.presentationml.slideLayout+xml"/>
  <Override PartName="/ppt/theme/theme6.xml" ContentType="application/vnd.openxmlformats-officedocument.theme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slideLayouts/slideLayout7.xml" ContentType="application/vnd.openxmlformats-officedocument.presentationml.slideLayout+xml"/>
  <Override PartName="/ppt/theme/theme7.xml" ContentType="application/vnd.openxmlformats-officedocument.theme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slideLayouts/slideLayout8.xml" ContentType="application/vnd.openxmlformats-officedocument.presentationml.slideLayout+xml"/>
  <Override PartName="/ppt/theme/theme8.xml" ContentType="application/vnd.openxmlformats-officedocument.theme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slideLayouts/slideLayout9.xml" ContentType="application/vnd.openxmlformats-officedocument.presentationml.slideLayout+xml"/>
  <Override PartName="/ppt/theme/theme9.xml" ContentType="application/vnd.openxmlformats-officedocument.theme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slideLayouts/slideLayout10.xml" ContentType="application/vnd.openxmlformats-officedocument.presentationml.slideLayout+xml"/>
  <Override PartName="/ppt/theme/theme10.xml" ContentType="application/vnd.openxmlformats-officedocument.theme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slideLayouts/slideLayout11.xml" ContentType="application/vnd.openxmlformats-officedocument.presentationml.slideLayout+xml"/>
  <Override PartName="/ppt/theme/theme11.xml" ContentType="application/vnd.openxmlformats-officedocument.theme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slideLayouts/slideLayout12.xml" ContentType="application/vnd.openxmlformats-officedocument.presentationml.slideLayout+xml"/>
  <Override PartName="/ppt/theme/theme12.xml" ContentType="application/vnd.openxmlformats-officedocument.theme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slideLayouts/slideLayout13.xml" ContentType="application/vnd.openxmlformats-officedocument.presentationml.slideLayout+xml"/>
  <Override PartName="/ppt/theme/theme13.xml" ContentType="application/vnd.openxmlformats-officedocument.theme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slideLayouts/slideLayout14.xml" ContentType="application/vnd.openxmlformats-officedocument.presentationml.slideLayout+xml"/>
  <Override PartName="/ppt/theme/theme14.xml" ContentType="application/vnd.openxmlformats-officedocument.theme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slideLayouts/slideLayout15.xml" ContentType="application/vnd.openxmlformats-officedocument.presentationml.slideLayout+xml"/>
  <Override PartName="/ppt/theme/theme15.xml" ContentType="application/vnd.openxmlformats-officedocument.theme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slideLayouts/slideLayout16.xml" ContentType="application/vnd.openxmlformats-officedocument.presentationml.slideLayout+xml"/>
  <Override PartName="/ppt/theme/theme16.xml" ContentType="application/vnd.openxmlformats-officedocument.theme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slideLayouts/slideLayout17.xml" ContentType="application/vnd.openxmlformats-officedocument.presentationml.slideLayout+xml"/>
  <Override PartName="/ppt/theme/theme17.xml" ContentType="application/vnd.openxmlformats-officedocument.theme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slideLayouts/slideLayout18.xml" ContentType="application/vnd.openxmlformats-officedocument.presentationml.slideLayout+xml"/>
  <Override PartName="/ppt/theme/theme18.xml" ContentType="application/vnd.openxmlformats-officedocument.theme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slideLayouts/slideLayout19.xml" ContentType="application/vnd.openxmlformats-officedocument.presentationml.slideLayout+xml"/>
  <Override PartName="/ppt/theme/theme19.xml" ContentType="application/vnd.openxmlformats-officedocument.theme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slideLayouts/slideLayout20.xml" ContentType="application/vnd.openxmlformats-officedocument.presentationml.slideLayout+xml"/>
  <Override PartName="/ppt/theme/theme20.xml" ContentType="application/vnd.openxmlformats-officedocument.theme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slideLayouts/slideLayout21.xml" ContentType="application/vnd.openxmlformats-officedocument.presentationml.slideLayout+xml"/>
  <Override PartName="/ppt/theme/theme21.xml" ContentType="application/vnd.openxmlformats-officedocument.theme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slideLayouts/slideLayout22.xml" ContentType="application/vnd.openxmlformats-officedocument.presentationml.slideLayout+xml"/>
  <Override PartName="/ppt/theme/theme22.xml" ContentType="application/vnd.openxmlformats-officedocument.theme+xml"/>
  <Override PartName="/ppt/tags/tag259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slideLayouts/slideLayout23.xml" ContentType="application/vnd.openxmlformats-officedocument.presentationml.slideLayout+xml"/>
  <Override PartName="/ppt/theme/theme23.xml" ContentType="application/vnd.openxmlformats-officedocument.theme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tags/tag273.xml" ContentType="application/vnd.openxmlformats-officedocument.presentationml.tags+xml"/>
  <Override PartName="/ppt/tags/tag274.xml" ContentType="application/vnd.openxmlformats-officedocument.presentationml.tags+xml"/>
  <Override PartName="/ppt/tags/tag275.xml" ContentType="application/vnd.openxmlformats-officedocument.presentationml.tags+xml"/>
  <Override PartName="/ppt/tags/tag276.xml" ContentType="application/vnd.openxmlformats-officedocument.presentationml.tags+xml"/>
  <Override PartName="/ppt/tags/tag277.xml" ContentType="application/vnd.openxmlformats-officedocument.presentationml.tags+xml"/>
  <Override PartName="/ppt/tags/tag278.xml" ContentType="application/vnd.openxmlformats-officedocument.presentationml.tags+xml"/>
  <Override PartName="/ppt/tags/tag279.xml" ContentType="application/vnd.openxmlformats-officedocument.presentationml.tags+xml"/>
  <Override PartName="/ppt/slideLayouts/slideLayout24.xml" ContentType="application/vnd.openxmlformats-officedocument.presentationml.slideLayout+xml"/>
  <Override PartName="/ppt/theme/theme24.xml" ContentType="application/vnd.openxmlformats-officedocument.theme+xml"/>
  <Override PartName="/ppt/tags/tag280.xml" ContentType="application/vnd.openxmlformats-officedocument.presentationml.tags+xml"/>
  <Override PartName="/ppt/tags/tag281.xml" ContentType="application/vnd.openxmlformats-officedocument.presentationml.tags+xml"/>
  <Override PartName="/ppt/tags/tag282.xml" ContentType="application/vnd.openxmlformats-officedocument.presentationml.tags+xml"/>
  <Override PartName="/ppt/tags/tag283.xml" ContentType="application/vnd.openxmlformats-officedocument.presentationml.tags+xml"/>
  <Override PartName="/ppt/tags/tag284.xml" ContentType="application/vnd.openxmlformats-officedocument.presentationml.tags+xml"/>
  <Override PartName="/ppt/tags/tag285.xml" ContentType="application/vnd.openxmlformats-officedocument.presentationml.tags+xml"/>
  <Override PartName="/ppt/tags/tag286.xml" ContentType="application/vnd.openxmlformats-officedocument.presentationml.tags+xml"/>
  <Override PartName="/ppt/tags/tag287.xml" ContentType="application/vnd.openxmlformats-officedocument.presentationml.tags+xml"/>
  <Override PartName="/ppt/tags/tag288.xml" ContentType="application/vnd.openxmlformats-officedocument.presentationml.tags+xml"/>
  <Override PartName="/ppt/slideLayouts/slideLayout25.xml" ContentType="application/vnd.openxmlformats-officedocument.presentationml.slideLayout+xml"/>
  <Override PartName="/ppt/theme/theme25.xml" ContentType="application/vnd.openxmlformats-officedocument.theme+xml"/>
  <Override PartName="/ppt/tags/tag289.xml" ContentType="application/vnd.openxmlformats-officedocument.presentationml.tags+xml"/>
  <Override PartName="/ppt/tags/tag290.xml" ContentType="application/vnd.openxmlformats-officedocument.presentationml.tags+xml"/>
  <Override PartName="/ppt/tags/tag291.xml" ContentType="application/vnd.openxmlformats-officedocument.presentationml.tags+xml"/>
  <Override PartName="/ppt/tags/tag292.xml" ContentType="application/vnd.openxmlformats-officedocument.presentationml.tags+xml"/>
  <Override PartName="/ppt/tags/tag293.xml" ContentType="application/vnd.openxmlformats-officedocument.presentationml.tags+xml"/>
  <Override PartName="/ppt/tags/tag294.xml" ContentType="application/vnd.openxmlformats-officedocument.presentationml.tags+xml"/>
  <Override PartName="/ppt/tags/tag295.xml" ContentType="application/vnd.openxmlformats-officedocument.presentationml.tags+xml"/>
  <Override PartName="/ppt/tags/tag296.xml" ContentType="application/vnd.openxmlformats-officedocument.presentationml.tags+xml"/>
  <Override PartName="/ppt/tags/tag297.xml" ContentType="application/vnd.openxmlformats-officedocument.presentationml.tags+xml"/>
  <Override PartName="/ppt/tags/tag298.xml" ContentType="application/vnd.openxmlformats-officedocument.presentationml.tags+xml"/>
  <Override PartName="/ppt/slideLayouts/slideLayout26.xml" ContentType="application/vnd.openxmlformats-officedocument.presentationml.slideLayout+xml"/>
  <Override PartName="/ppt/theme/theme26.xml" ContentType="application/vnd.openxmlformats-officedocument.theme+xml"/>
  <Override PartName="/ppt/tags/tag299.xml" ContentType="application/vnd.openxmlformats-officedocument.presentationml.tags+xml"/>
  <Override PartName="/ppt/tags/tag300.xml" ContentType="application/vnd.openxmlformats-officedocument.presentationml.tags+xml"/>
  <Override PartName="/ppt/tags/tag301.xml" ContentType="application/vnd.openxmlformats-officedocument.presentationml.tags+xml"/>
  <Override PartName="/ppt/tags/tag302.xml" ContentType="application/vnd.openxmlformats-officedocument.presentationml.tags+xml"/>
  <Override PartName="/ppt/tags/tag303.xml" ContentType="application/vnd.openxmlformats-officedocument.presentationml.tags+xml"/>
  <Override PartName="/ppt/tags/tag304.xml" ContentType="application/vnd.openxmlformats-officedocument.presentationml.tags+xml"/>
  <Override PartName="/ppt/tags/tag305.xml" ContentType="application/vnd.openxmlformats-officedocument.presentationml.tags+xml"/>
  <Override PartName="/ppt/tags/tag306.xml" ContentType="application/vnd.openxmlformats-officedocument.presentationml.tags+xml"/>
  <Override PartName="/ppt/tags/tag307.xml" ContentType="application/vnd.openxmlformats-officedocument.presentationml.tags+xml"/>
  <Override PartName="/ppt/tags/tag308.xml" ContentType="application/vnd.openxmlformats-officedocument.presentationml.tags+xml"/>
  <Override PartName="/ppt/slideLayouts/slideLayout27.xml" ContentType="application/vnd.openxmlformats-officedocument.presentationml.slideLayout+xml"/>
  <Override PartName="/ppt/theme/theme27.xml" ContentType="application/vnd.openxmlformats-officedocument.theme+xml"/>
  <Override PartName="/ppt/tags/tag309.xml" ContentType="application/vnd.openxmlformats-officedocument.presentationml.tags+xml"/>
  <Override PartName="/ppt/tags/tag310.xml" ContentType="application/vnd.openxmlformats-officedocument.presentationml.tags+xml"/>
  <Override PartName="/ppt/tags/tag311.xml" ContentType="application/vnd.openxmlformats-officedocument.presentationml.tags+xml"/>
  <Override PartName="/ppt/tags/tag312.xml" ContentType="application/vnd.openxmlformats-officedocument.presentationml.tags+xml"/>
  <Override PartName="/ppt/tags/tag313.xml" ContentType="application/vnd.openxmlformats-officedocument.presentationml.tags+xml"/>
  <Override PartName="/ppt/tags/tag314.xml" ContentType="application/vnd.openxmlformats-officedocument.presentationml.tags+xml"/>
  <Override PartName="/ppt/tags/tag315.xml" ContentType="application/vnd.openxmlformats-officedocument.presentationml.tags+xml"/>
  <Override PartName="/ppt/tags/tag316.xml" ContentType="application/vnd.openxmlformats-officedocument.presentationml.tags+xml"/>
  <Override PartName="/ppt/tags/tag317.xml" ContentType="application/vnd.openxmlformats-officedocument.presentationml.tags+xml"/>
  <Override PartName="/ppt/tags/tag318.xml" ContentType="application/vnd.openxmlformats-officedocument.presentationml.tags+xml"/>
  <Override PartName="/ppt/slideLayouts/slideLayout28.xml" ContentType="application/vnd.openxmlformats-officedocument.presentationml.slideLayout+xml"/>
  <Override PartName="/ppt/theme/theme28.xml" ContentType="application/vnd.openxmlformats-officedocument.theme+xml"/>
  <Override PartName="/ppt/tags/tag319.xml" ContentType="application/vnd.openxmlformats-officedocument.presentationml.tags+xml"/>
  <Override PartName="/ppt/tags/tag320.xml" ContentType="application/vnd.openxmlformats-officedocument.presentationml.tags+xml"/>
  <Override PartName="/ppt/tags/tag321.xml" ContentType="application/vnd.openxmlformats-officedocument.presentationml.tags+xml"/>
  <Override PartName="/ppt/tags/tag322.xml" ContentType="application/vnd.openxmlformats-officedocument.presentationml.tags+xml"/>
  <Override PartName="/ppt/tags/tag323.xml" ContentType="application/vnd.openxmlformats-officedocument.presentationml.tags+xml"/>
  <Override PartName="/ppt/tags/tag324.xml" ContentType="application/vnd.openxmlformats-officedocument.presentationml.tags+xml"/>
  <Override PartName="/ppt/tags/tag325.xml" ContentType="application/vnd.openxmlformats-officedocument.presentationml.tags+xml"/>
  <Override PartName="/ppt/tags/tag326.xml" ContentType="application/vnd.openxmlformats-officedocument.presentationml.tags+xml"/>
  <Override PartName="/ppt/tags/tag327.xml" ContentType="application/vnd.openxmlformats-officedocument.presentationml.tags+xml"/>
  <Override PartName="/ppt/tags/tag328.xml" ContentType="application/vnd.openxmlformats-officedocument.presentationml.tags+xml"/>
  <Override PartName="/ppt/tags/tag329.xml" ContentType="application/vnd.openxmlformats-officedocument.presentationml.tags+xml"/>
  <Override PartName="/ppt/slideLayouts/slideLayout29.xml" ContentType="application/vnd.openxmlformats-officedocument.presentationml.slideLayout+xml"/>
  <Override PartName="/ppt/theme/theme29.xml" ContentType="application/vnd.openxmlformats-officedocument.theme+xml"/>
  <Override PartName="/ppt/tags/tag330.xml" ContentType="application/vnd.openxmlformats-officedocument.presentationml.tags+xml"/>
  <Override PartName="/ppt/tags/tag331.xml" ContentType="application/vnd.openxmlformats-officedocument.presentationml.tags+xml"/>
  <Override PartName="/ppt/tags/tag332.xml" ContentType="application/vnd.openxmlformats-officedocument.presentationml.tags+xml"/>
  <Override PartName="/ppt/tags/tag333.xml" ContentType="application/vnd.openxmlformats-officedocument.presentationml.tags+xml"/>
  <Override PartName="/ppt/tags/tag334.xml" ContentType="application/vnd.openxmlformats-officedocument.presentationml.tags+xml"/>
  <Override PartName="/ppt/tags/tag335.xml" ContentType="application/vnd.openxmlformats-officedocument.presentationml.tags+xml"/>
  <Override PartName="/ppt/tags/tag336.xml" ContentType="application/vnd.openxmlformats-officedocument.presentationml.tags+xml"/>
  <Override PartName="/ppt/tags/tag337.xml" ContentType="application/vnd.openxmlformats-officedocument.presentationml.tags+xml"/>
  <Override PartName="/ppt/tags/tag338.xml" ContentType="application/vnd.openxmlformats-officedocument.presentationml.tags+xml"/>
  <Override PartName="/ppt/tags/tag339.xml" ContentType="application/vnd.openxmlformats-officedocument.presentationml.tags+xml"/>
  <Override PartName="/ppt/tags/tag340.xml" ContentType="application/vnd.openxmlformats-officedocument.presentationml.tags+xml"/>
  <Override PartName="/ppt/tags/tag341.xml" ContentType="application/vnd.openxmlformats-officedocument.presentationml.tags+xml"/>
  <Override PartName="/ppt/tags/tag342.xml" ContentType="application/vnd.openxmlformats-officedocument.presentationml.tags+xml"/>
  <Override PartName="/ppt/slideLayouts/slideLayout30.xml" ContentType="application/vnd.openxmlformats-officedocument.presentationml.slideLayout+xml"/>
  <Override PartName="/ppt/theme/theme30.xml" ContentType="application/vnd.openxmlformats-officedocument.theme+xml"/>
  <Override PartName="/ppt/tags/tag343.xml" ContentType="application/vnd.openxmlformats-officedocument.presentationml.tags+xml"/>
  <Override PartName="/ppt/tags/tag344.xml" ContentType="application/vnd.openxmlformats-officedocument.presentationml.tags+xml"/>
  <Override PartName="/ppt/tags/tag345.xml" ContentType="application/vnd.openxmlformats-officedocument.presentationml.tags+xml"/>
  <Override PartName="/ppt/tags/tag346.xml" ContentType="application/vnd.openxmlformats-officedocument.presentationml.tags+xml"/>
  <Override PartName="/ppt/tags/tag347.xml" ContentType="application/vnd.openxmlformats-officedocument.presentationml.tags+xml"/>
  <Override PartName="/ppt/tags/tag348.xml" ContentType="application/vnd.openxmlformats-officedocument.presentationml.tags+xml"/>
  <Override PartName="/ppt/tags/tag349.xml" ContentType="application/vnd.openxmlformats-officedocument.presentationml.tags+xml"/>
  <Override PartName="/ppt/tags/tag350.xml" ContentType="application/vnd.openxmlformats-officedocument.presentationml.tags+xml"/>
  <Override PartName="/ppt/tags/tag351.xml" ContentType="application/vnd.openxmlformats-officedocument.presentationml.tags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31.xml" ContentType="application/vnd.openxmlformats-officedocument.theme+xml"/>
  <Override PartName="/ppt/tags/tag352.xml" ContentType="application/vnd.openxmlformats-officedocument.presentationml.tags+xml"/>
  <Override PartName="/ppt/tags/tag353.xml" ContentType="application/vnd.openxmlformats-officedocument.presentationml.tags+xml"/>
  <Override PartName="/ppt/tags/tag354.xml" ContentType="application/vnd.openxmlformats-officedocument.presentationml.tags+xml"/>
  <Override PartName="/ppt/tags/tag355.xml" ContentType="application/vnd.openxmlformats-officedocument.presentationml.tags+xml"/>
  <Override PartName="/ppt/tags/tag356.xml" ContentType="application/vnd.openxmlformats-officedocument.presentationml.tags+xml"/>
  <Override PartName="/ppt/tags/tag357.xml" ContentType="application/vnd.openxmlformats-officedocument.presentationml.tags+xml"/>
  <Override PartName="/ppt/tags/tag358.xml" ContentType="application/vnd.openxmlformats-officedocument.presentationml.tags+xml"/>
  <Override PartName="/ppt/tags/tag359.xml" ContentType="application/vnd.openxmlformats-officedocument.presentationml.tags+xml"/>
  <Override PartName="/ppt/tags/tag360.xml" ContentType="application/vnd.openxmlformats-officedocument.presentationml.tags+xml"/>
  <Override PartName="/ppt/tags/tag361.xml" ContentType="application/vnd.openxmlformats-officedocument.presentationml.tags+xml"/>
  <Override PartName="/ppt/slideLayouts/slideLayout33.xml" ContentType="application/vnd.openxmlformats-officedocument.presentationml.slideLayout+xml"/>
  <Override PartName="/ppt/theme/theme32.xml" ContentType="application/vnd.openxmlformats-officedocument.theme+xml"/>
  <Override PartName="/ppt/tags/tag362.xml" ContentType="application/vnd.openxmlformats-officedocument.presentationml.tags+xml"/>
  <Override PartName="/ppt/tags/tag363.xml" ContentType="application/vnd.openxmlformats-officedocument.presentationml.tags+xml"/>
  <Override PartName="/ppt/tags/tag364.xml" ContentType="application/vnd.openxmlformats-officedocument.presentationml.tags+xml"/>
  <Override PartName="/ppt/tags/tag365.xml" ContentType="application/vnd.openxmlformats-officedocument.presentationml.tags+xml"/>
  <Override PartName="/ppt/tags/tag366.xml" ContentType="application/vnd.openxmlformats-officedocument.presentationml.tags+xml"/>
  <Override PartName="/ppt/tags/tag367.xml" ContentType="application/vnd.openxmlformats-officedocument.presentationml.tags+xml"/>
  <Override PartName="/ppt/tags/tag368.xml" ContentType="application/vnd.openxmlformats-officedocument.presentationml.tags+xml"/>
  <Override PartName="/ppt/tags/tag369.xml" ContentType="application/vnd.openxmlformats-officedocument.presentationml.tags+xml"/>
  <Override PartName="/ppt/tags/tag370.xml" ContentType="application/vnd.openxmlformats-officedocument.presentationml.tags+xml"/>
  <Override PartName="/ppt/tags/tag371.xml" ContentType="application/vnd.openxmlformats-officedocument.presentationml.tags+xml"/>
  <Override PartName="/ppt/tags/tag372.xml" ContentType="application/vnd.openxmlformats-officedocument.presentationml.tags+xml"/>
  <Override PartName="/ppt/slideLayouts/slideLayout34.xml" ContentType="application/vnd.openxmlformats-officedocument.presentationml.slideLayout+xml"/>
  <Override PartName="/ppt/theme/theme33.xml" ContentType="application/vnd.openxmlformats-officedocument.theme+xml"/>
  <Override PartName="/ppt/tags/tag373.xml" ContentType="application/vnd.openxmlformats-officedocument.presentationml.tags+xml"/>
  <Override PartName="/ppt/tags/tag374.xml" ContentType="application/vnd.openxmlformats-officedocument.presentationml.tags+xml"/>
  <Override PartName="/ppt/tags/tag375.xml" ContentType="application/vnd.openxmlformats-officedocument.presentationml.tags+xml"/>
  <Override PartName="/ppt/tags/tag376.xml" ContentType="application/vnd.openxmlformats-officedocument.presentationml.tags+xml"/>
  <Override PartName="/ppt/tags/tag377.xml" ContentType="application/vnd.openxmlformats-officedocument.presentationml.tags+xml"/>
  <Override PartName="/ppt/tags/tag378.xml" ContentType="application/vnd.openxmlformats-officedocument.presentationml.tags+xml"/>
  <Override PartName="/ppt/tags/tag379.xml" ContentType="application/vnd.openxmlformats-officedocument.presentationml.tags+xml"/>
  <Override PartName="/ppt/tags/tag380.xml" ContentType="application/vnd.openxmlformats-officedocument.presentationml.tags+xml"/>
  <Override PartName="/ppt/tags/tag381.xml" ContentType="application/vnd.openxmlformats-officedocument.presentationml.tags+xml"/>
  <Override PartName="/ppt/tags/tag382.xml" ContentType="application/vnd.openxmlformats-officedocument.presentationml.tags+xml"/>
  <Override PartName="/ppt/tags/tag383.xml" ContentType="application/vnd.openxmlformats-officedocument.presentationml.tags+xml"/>
  <Override PartName="/ppt/slideLayouts/slideLayout35.xml" ContentType="application/vnd.openxmlformats-officedocument.presentationml.slideLayout+xml"/>
  <Override PartName="/ppt/theme/theme34.xml" ContentType="application/vnd.openxmlformats-officedocument.theme+xml"/>
  <Override PartName="/ppt/tags/tag384.xml" ContentType="application/vnd.openxmlformats-officedocument.presentationml.tags+xml"/>
  <Override PartName="/ppt/tags/tag385.xml" ContentType="application/vnd.openxmlformats-officedocument.presentationml.tags+xml"/>
  <Override PartName="/ppt/tags/tag386.xml" ContentType="application/vnd.openxmlformats-officedocument.presentationml.tags+xml"/>
  <Override PartName="/ppt/tags/tag387.xml" ContentType="application/vnd.openxmlformats-officedocument.presentationml.tags+xml"/>
  <Override PartName="/ppt/tags/tag388.xml" ContentType="application/vnd.openxmlformats-officedocument.presentationml.tags+xml"/>
  <Override PartName="/ppt/tags/tag389.xml" ContentType="application/vnd.openxmlformats-officedocument.presentationml.tags+xml"/>
  <Override PartName="/ppt/tags/tag390.xml" ContentType="application/vnd.openxmlformats-officedocument.presentationml.tags+xml"/>
  <Override PartName="/ppt/tags/tag391.xml" ContentType="application/vnd.openxmlformats-officedocument.presentationml.tags+xml"/>
  <Override PartName="/ppt/tags/tag392.xml" ContentType="application/vnd.openxmlformats-officedocument.presentationml.tags+xml"/>
  <Override PartName="/ppt/tags/tag393.xml" ContentType="application/vnd.openxmlformats-officedocument.presentationml.tags+xml"/>
  <Override PartName="/ppt/slideLayouts/slideLayout36.xml" ContentType="application/vnd.openxmlformats-officedocument.presentationml.slideLayout+xml"/>
  <Override PartName="/ppt/theme/theme35.xml" ContentType="application/vnd.openxmlformats-officedocument.theme+xml"/>
  <Override PartName="/ppt/tags/tag394.xml" ContentType="application/vnd.openxmlformats-officedocument.presentationml.tags+xml"/>
  <Override PartName="/ppt/tags/tag395.xml" ContentType="application/vnd.openxmlformats-officedocument.presentationml.tags+xml"/>
  <Override PartName="/ppt/tags/tag396.xml" ContentType="application/vnd.openxmlformats-officedocument.presentationml.tags+xml"/>
  <Override PartName="/ppt/tags/tag397.xml" ContentType="application/vnd.openxmlformats-officedocument.presentationml.tags+xml"/>
  <Override PartName="/ppt/tags/tag398.xml" ContentType="application/vnd.openxmlformats-officedocument.presentationml.tags+xml"/>
  <Override PartName="/ppt/tags/tag399.xml" ContentType="application/vnd.openxmlformats-officedocument.presentationml.tags+xml"/>
  <Override PartName="/ppt/tags/tag400.xml" ContentType="application/vnd.openxmlformats-officedocument.presentationml.tags+xml"/>
  <Override PartName="/ppt/tags/tag401.xml" ContentType="application/vnd.openxmlformats-officedocument.presentationml.tags+xml"/>
  <Override PartName="/ppt/tags/tag402.xml" ContentType="application/vnd.openxmlformats-officedocument.presentationml.tags+xml"/>
  <Override PartName="/ppt/tags/tag403.xml" ContentType="application/vnd.openxmlformats-officedocument.presentationml.tags+xml"/>
  <Override PartName="/ppt/theme/theme36.xml" ContentType="application/vnd.openxmlformats-officedocument.theme+xml"/>
  <Override PartName="/ppt/tags/tag404.xml" ContentType="application/vnd.openxmlformats-officedocument.presentationml.tags+xml"/>
  <Override PartName="/ppt/tags/tag405.xml" ContentType="application/vnd.openxmlformats-officedocument.presentationml.tags+xml"/>
  <Override PartName="/ppt/tags/tag406.xml" ContentType="application/vnd.openxmlformats-officedocument.presentationml.tags+xml"/>
  <Override PartName="/ppt/tags/tag407.xml" ContentType="application/vnd.openxmlformats-officedocument.presentationml.tags+xml"/>
  <Override PartName="/ppt/tags/tag408.xml" ContentType="application/vnd.openxmlformats-officedocument.presentationml.tags+xml"/>
  <Override PartName="/ppt/tags/tag409.xml" ContentType="application/vnd.openxmlformats-officedocument.presentationml.tags+xml"/>
  <Override PartName="/ppt/tags/tag410.xml" ContentType="application/vnd.openxmlformats-officedocument.presentationml.tags+xml"/>
  <Override PartName="/ppt/tags/tag411.xml" ContentType="application/vnd.openxmlformats-officedocument.presentationml.tags+xml"/>
  <Override PartName="/ppt/tags/tag412.xml" ContentType="application/vnd.openxmlformats-officedocument.presentationml.tags+xml"/>
  <Override PartName="/ppt/tags/tag413.xml" ContentType="application/vnd.openxmlformats-officedocument.presentationml.tags+xml"/>
  <Override PartName="/ppt/tags/tag414.xml" ContentType="application/vnd.openxmlformats-officedocument.presentationml.tags+xml"/>
  <Override PartName="/ppt/tags/tag415.xml" ContentType="application/vnd.openxmlformats-officedocument.presentationml.tags+xml"/>
  <Override PartName="/ppt/notesSlides/notesSlide1.xml" ContentType="application/vnd.openxmlformats-officedocument.presentationml.notesSlide+xml"/>
  <Override PartName="/ppt/tags/tag416.xml" ContentType="application/vnd.openxmlformats-officedocument.presentationml.tags+xml"/>
  <Override PartName="/ppt/tags/tag417.xml" ContentType="application/vnd.openxmlformats-officedocument.presentationml.tags+xml"/>
  <Override PartName="/ppt/tags/tag418.xml" ContentType="application/vnd.openxmlformats-officedocument.presentationml.tags+xml"/>
  <Override PartName="/ppt/tags/tag419.xml" ContentType="application/vnd.openxmlformats-officedocument.presentationml.tags+xml"/>
  <Override PartName="/ppt/notesSlides/notesSlide2.xml" ContentType="application/vnd.openxmlformats-officedocument.presentationml.notesSlide+xml"/>
  <Override PartName="/ppt/tags/tag420.xml" ContentType="application/vnd.openxmlformats-officedocument.presentationml.tags+xml"/>
  <Override PartName="/ppt/tags/tag421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ags/tag422.xml" ContentType="application/vnd.openxmlformats-officedocument.presentationml.tags+xml"/>
  <Override PartName="/ppt/notesSlides/notesSlide6.xml" ContentType="application/vnd.openxmlformats-officedocument.presentationml.notesSlide+xml"/>
  <Override PartName="/ppt/tags/tag423.xml" ContentType="application/vnd.openxmlformats-officedocument.presentationml.tags+xml"/>
  <Override PartName="/ppt/tags/tag424.xml" ContentType="application/vnd.openxmlformats-officedocument.presentationml.tags+xml"/>
  <Override PartName="/ppt/notesSlides/notesSlide7.xml" ContentType="application/vnd.openxmlformats-officedocument.presentationml.notesSlide+xml"/>
  <Override PartName="/ppt/tags/tag425.xml" ContentType="application/vnd.openxmlformats-officedocument.presentationml.tags+xml"/>
  <Override PartName="/ppt/notesSlides/notesSlide8.xml" ContentType="application/vnd.openxmlformats-officedocument.presentationml.notesSlide+xml"/>
  <Override PartName="/ppt/tags/tag426.xml" ContentType="application/vnd.openxmlformats-officedocument.presentationml.tags+xml"/>
  <Override PartName="/ppt/tags/tag427.xml" ContentType="application/vnd.openxmlformats-officedocument.presentationml.tags+xml"/>
  <Override PartName="/ppt/tags/tag428.xml" ContentType="application/vnd.openxmlformats-officedocument.presentationml.tags+xml"/>
  <Override PartName="/ppt/notesSlides/notesSlide9.xml" ContentType="application/vnd.openxmlformats-officedocument.presentationml.notesSlide+xml"/>
  <Override PartName="/ppt/tags/tag42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  <p:sldMasterId id="2147483672" r:id="rId3"/>
    <p:sldMasterId id="2147483703" r:id="rId4"/>
    <p:sldMasterId id="2147483705" r:id="rId5"/>
    <p:sldMasterId id="2147483707" r:id="rId6"/>
    <p:sldMasterId id="2147483709" r:id="rId7"/>
    <p:sldMasterId id="2147483711" r:id="rId8"/>
    <p:sldMasterId id="2147483713" r:id="rId9"/>
    <p:sldMasterId id="2147483715" r:id="rId10"/>
    <p:sldMasterId id="2147483717" r:id="rId11"/>
    <p:sldMasterId id="2147483719" r:id="rId12"/>
    <p:sldMasterId id="2147483721" r:id="rId13"/>
    <p:sldMasterId id="2147483723" r:id="rId14"/>
    <p:sldMasterId id="2147483724" r:id="rId15"/>
    <p:sldMasterId id="2147483725" r:id="rId16"/>
    <p:sldMasterId id="2147483726" r:id="rId17"/>
    <p:sldMasterId id="2147483727" r:id="rId18"/>
    <p:sldMasterId id="2147483728" r:id="rId19"/>
    <p:sldMasterId id="2147483729" r:id="rId20"/>
    <p:sldMasterId id="2147483730" r:id="rId21"/>
    <p:sldMasterId id="2147483732" r:id="rId22"/>
    <p:sldMasterId id="2147483733" r:id="rId23"/>
    <p:sldMasterId id="2147483734" r:id="rId24"/>
    <p:sldMasterId id="2147483735" r:id="rId25"/>
    <p:sldMasterId id="2147483736" r:id="rId26"/>
    <p:sldMasterId id="2147483737" r:id="rId27"/>
    <p:sldMasterId id="2147483738" r:id="rId28"/>
    <p:sldMasterId id="2147483739" r:id="rId29"/>
    <p:sldMasterId id="2147483740" r:id="rId30"/>
    <p:sldMasterId id="2147483742" r:id="rId31"/>
    <p:sldMasterId id="2147483744" r:id="rId32"/>
    <p:sldMasterId id="2147483745" r:id="rId33"/>
    <p:sldMasterId id="2147483746" r:id="rId34"/>
    <p:sldMasterId id="2147483747" r:id="rId35"/>
  </p:sldMasterIdLst>
  <p:notesMasterIdLst>
    <p:notesMasterId r:id="rId53"/>
  </p:notesMasterIdLst>
  <p:sldIdLst>
    <p:sldId id="309" r:id="rId36"/>
    <p:sldId id="545" r:id="rId37"/>
    <p:sldId id="525" r:id="rId38"/>
    <p:sldId id="527" r:id="rId39"/>
    <p:sldId id="518" r:id="rId40"/>
    <p:sldId id="481" r:id="rId41"/>
    <p:sldId id="482" r:id="rId42"/>
    <p:sldId id="532" r:id="rId43"/>
    <p:sldId id="538" r:id="rId44"/>
    <p:sldId id="523" r:id="rId45"/>
    <p:sldId id="533" r:id="rId46"/>
    <p:sldId id="542" r:id="rId47"/>
    <p:sldId id="543" r:id="rId48"/>
    <p:sldId id="544" r:id="rId49"/>
    <p:sldId id="489" r:id="rId50"/>
    <p:sldId id="524" r:id="rId51"/>
    <p:sldId id="539" r:id="rId52"/>
  </p:sldIdLst>
  <p:sldSz cx="9144000" cy="6858000" type="screen4x3"/>
  <p:notesSz cx="6858000" cy="9144000"/>
  <p:custDataLst>
    <p:tags r:id="rId54"/>
  </p:custDataLst>
  <p:defaultTextStyle>
    <a:defPPr algn="l" rtl="0" eaLnBrk="1" hangingPunct="1">
      <a:defRPr kumimoji="0" lang="zh-CN"/>
    </a:defPPr>
    <a:lvl1pPr marL="0" indent="0" algn="l" defTabSz="91440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 typeface=""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1pPr>
    <a:lvl2pPr marL="457200" indent="0" algn="l" defTabSz="91440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 typeface="Arial" pitchFamily="34" charset="0"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2pPr>
    <a:lvl3pPr marL="914400" indent="0" algn="l" defTabSz="91440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 typeface="Arial" pitchFamily="34" charset="0"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3pPr>
    <a:lvl4pPr marL="1371600" indent="0" algn="l" defTabSz="91440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 typeface="Arial" pitchFamily="34" charset="0"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4pPr>
    <a:lvl5pPr marL="1828800" indent="0" algn="l" defTabSz="91440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 typeface="Arial" pitchFamily="34" charset="0"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5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346" autoAdjust="0"/>
    <p:restoredTop sz="90535" autoAdjust="0"/>
  </p:normalViewPr>
  <p:slideViewPr>
    <p:cSldViewPr>
      <p:cViewPr varScale="1">
        <p:scale>
          <a:sx n="81" d="100"/>
          <a:sy n="81" d="100"/>
        </p:scale>
        <p:origin x="232" y="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" d="100"/>
          <a:sy n="10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26" Type="http://schemas.openxmlformats.org/officeDocument/2006/relationships/slideMaster" Target="slideMasters/slideMaster26.xml"/><Relationship Id="rId39" Type="http://schemas.openxmlformats.org/officeDocument/2006/relationships/slide" Target="slides/slide4.xml"/><Relationship Id="rId21" Type="http://schemas.openxmlformats.org/officeDocument/2006/relationships/slideMaster" Target="slideMasters/slideMaster21.xml"/><Relationship Id="rId34" Type="http://schemas.openxmlformats.org/officeDocument/2006/relationships/slideMaster" Target="slideMasters/slideMaster34.xml"/><Relationship Id="rId42" Type="http://schemas.openxmlformats.org/officeDocument/2006/relationships/slide" Target="slides/slide7.xml"/><Relationship Id="rId47" Type="http://schemas.openxmlformats.org/officeDocument/2006/relationships/slide" Target="slides/slide12.xml"/><Relationship Id="rId50" Type="http://schemas.openxmlformats.org/officeDocument/2006/relationships/slide" Target="slides/slide15.xml"/><Relationship Id="rId55" Type="http://schemas.openxmlformats.org/officeDocument/2006/relationships/presProps" Target="presProps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9" Type="http://schemas.openxmlformats.org/officeDocument/2006/relationships/slideMaster" Target="slideMasters/slideMaster29.xml"/><Relationship Id="rId11" Type="http://schemas.openxmlformats.org/officeDocument/2006/relationships/slideMaster" Target="slideMasters/slideMaster11.xml"/><Relationship Id="rId24" Type="http://schemas.openxmlformats.org/officeDocument/2006/relationships/slideMaster" Target="slideMasters/slideMaster24.xml"/><Relationship Id="rId32" Type="http://schemas.openxmlformats.org/officeDocument/2006/relationships/slideMaster" Target="slideMasters/slideMaster32.xml"/><Relationship Id="rId37" Type="http://schemas.openxmlformats.org/officeDocument/2006/relationships/slide" Target="slides/slide2.xml"/><Relationship Id="rId40" Type="http://schemas.openxmlformats.org/officeDocument/2006/relationships/slide" Target="slides/slide5.xml"/><Relationship Id="rId45" Type="http://schemas.openxmlformats.org/officeDocument/2006/relationships/slide" Target="slides/slide10.xml"/><Relationship Id="rId53" Type="http://schemas.openxmlformats.org/officeDocument/2006/relationships/notesMaster" Target="notesMasters/notesMaster1.xml"/><Relationship Id="rId58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9" Type="http://schemas.openxmlformats.org/officeDocument/2006/relationships/slideMaster" Target="slideMasters/slideMaster19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Master" Target="slideMasters/slideMaster22.xml"/><Relationship Id="rId27" Type="http://schemas.openxmlformats.org/officeDocument/2006/relationships/slideMaster" Target="slideMasters/slideMaster27.xml"/><Relationship Id="rId30" Type="http://schemas.openxmlformats.org/officeDocument/2006/relationships/slideMaster" Target="slideMasters/slideMaster30.xml"/><Relationship Id="rId35" Type="http://schemas.openxmlformats.org/officeDocument/2006/relationships/slideMaster" Target="slideMasters/slideMaster35.xml"/><Relationship Id="rId43" Type="http://schemas.openxmlformats.org/officeDocument/2006/relationships/slide" Target="slides/slide8.xml"/><Relationship Id="rId48" Type="http://schemas.openxmlformats.org/officeDocument/2006/relationships/slide" Target="slides/slide13.xml"/><Relationship Id="rId56" Type="http://schemas.openxmlformats.org/officeDocument/2006/relationships/viewProps" Target="viewProps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16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Master" Target="slideMasters/slideMaster25.xml"/><Relationship Id="rId33" Type="http://schemas.openxmlformats.org/officeDocument/2006/relationships/slideMaster" Target="slideMasters/slideMaster33.xml"/><Relationship Id="rId38" Type="http://schemas.openxmlformats.org/officeDocument/2006/relationships/slide" Target="slides/slide3.xml"/><Relationship Id="rId46" Type="http://schemas.openxmlformats.org/officeDocument/2006/relationships/slide" Target="slides/slide11.xml"/><Relationship Id="rId20" Type="http://schemas.openxmlformats.org/officeDocument/2006/relationships/slideMaster" Target="slideMasters/slideMaster20.xml"/><Relationship Id="rId41" Type="http://schemas.openxmlformats.org/officeDocument/2006/relationships/slide" Target="slides/slide6.xml"/><Relationship Id="rId54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Master" Target="slideMasters/slideMaster15.xml"/><Relationship Id="rId23" Type="http://schemas.openxmlformats.org/officeDocument/2006/relationships/slideMaster" Target="slideMasters/slideMaster23.xml"/><Relationship Id="rId28" Type="http://schemas.openxmlformats.org/officeDocument/2006/relationships/slideMaster" Target="slideMasters/slideMaster28.xml"/><Relationship Id="rId36" Type="http://schemas.openxmlformats.org/officeDocument/2006/relationships/slide" Target="slides/slide1.xml"/><Relationship Id="rId49" Type="http://schemas.openxmlformats.org/officeDocument/2006/relationships/slide" Target="slides/slide14.xml"/><Relationship Id="rId57" Type="http://schemas.openxmlformats.org/officeDocument/2006/relationships/theme" Target="theme/theme1.xml"/><Relationship Id="rId10" Type="http://schemas.openxmlformats.org/officeDocument/2006/relationships/slideMaster" Target="slideMasters/slideMaster10.xml"/><Relationship Id="rId31" Type="http://schemas.openxmlformats.org/officeDocument/2006/relationships/slideMaster" Target="slideMasters/slideMaster31.xml"/><Relationship Id="rId44" Type="http://schemas.openxmlformats.org/officeDocument/2006/relationships/slide" Target="slides/slide9.xml"/><Relationship Id="rId52" Type="http://schemas.openxmlformats.org/officeDocument/2006/relationships/slide" Target="slides/slide17.xml"/></Relationships>
</file>

<file path=ppt/notesMasters/_rels/notesMaster1.xml.rels><?xml version="1.0" encoding="UTF-8" standalone="yes"?>
<Relationships xmlns="http://schemas.openxmlformats.org/package/2006/relationships"><Relationship Id="rId3" Type="http://schemas.openxmlformats.org/officeDocument/2006/relationships/tags" Target="../tags/tag405.xml"/><Relationship Id="rId7" Type="http://schemas.openxmlformats.org/officeDocument/2006/relationships/tags" Target="../tags/tag409.xml"/><Relationship Id="rId2" Type="http://schemas.openxmlformats.org/officeDocument/2006/relationships/tags" Target="../tags/tag404.xml"/><Relationship Id="rId1" Type="http://schemas.openxmlformats.org/officeDocument/2006/relationships/theme" Target="../theme/theme36.xml"/><Relationship Id="rId6" Type="http://schemas.openxmlformats.org/officeDocument/2006/relationships/tags" Target="../tags/tag408.xml"/><Relationship Id="rId5" Type="http://schemas.openxmlformats.org/officeDocument/2006/relationships/tags" Target="../tags/tag407.xml"/><Relationship Id="rId4" Type="http://schemas.openxmlformats.org/officeDocument/2006/relationships/tags" Target="../tags/tag40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页眉占位符 1"/>
          <p:cNvSpPr>
            <a:spLocks noGrp="1"/>
          </p:cNvSpPr>
          <p:nvPr>
            <p:ph type="hdr" sz="quarter"/>
            <p:custDataLst>
              <p:tags r:id="rId2"/>
            </p:custDataLst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t" anchorCtr="0"/>
          <a:lstStyle>
            <a:defPPr>
              <a:defRPr lang="en-US"/>
            </a:defPPr>
            <a:lvl1pPr marL="0" indent="0" algn="l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/>
            <a:endParaRPr lang="zh-CN" altLang="en-US" sz="1200"/>
          </a:p>
        </p:txBody>
      </p:sp>
      <p:sp>
        <p:nvSpPr>
          <p:cNvPr id="65539" name="日期占位符 2"/>
          <p:cNvSpPr>
            <a:spLocks noGrp="1"/>
          </p:cNvSpPr>
          <p:nvPr>
            <p:ph type="dt" idx="2"/>
            <p:custDataLst>
              <p:tags r:id="rId3"/>
            </p:custDataLst>
          </p:nvPr>
        </p:nvSpPr>
        <p:spPr>
          <a:xfrm>
            <a:off x="3884612" y="0"/>
            <a:ext cx="2971800" cy="45878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t" anchorCtr="0"/>
          <a:lstStyle>
            <a:defPPr>
              <a:defRPr lang="en-US"/>
            </a:defPPr>
            <a:lvl1pPr marL="0" indent="0" algn="l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E3BD0E5C-5BE3-4035-B47E-A7E31DCAC38D}" type="datetime1">
              <a:rPr lang="zh-CN" altLang="en-US" sz="1200"/>
              <a:t>2021/1/19</a:t>
            </a:fld>
            <a:endParaRPr lang="zh-CN" altLang="en-US" sz="1200"/>
          </a:p>
        </p:txBody>
      </p:sp>
      <p:sp>
        <p:nvSpPr>
          <p:cNvPr id="65540" name="幻灯片图像占位符 3"/>
          <p:cNvSpPr>
            <a:spLocks noGrp="1" noRot="1" noChangeAspect="1"/>
          </p:cNvSpPr>
          <p:nvPr>
            <p:ph type="sldImg" idx="5"/>
            <p:custDataLst>
              <p:tags r:id="rId4"/>
            </p:custDataLst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srgbClr val="000000"/>
            </a:solidFill>
            <a:bevel/>
          </a:ln>
        </p:spPr>
      </p:sp>
      <p:sp>
        <p:nvSpPr>
          <p:cNvPr id="65541" name="备注占位符 4"/>
          <p:cNvSpPr>
            <a:spLocks noGrp="1"/>
          </p:cNvSpPr>
          <p:nvPr>
            <p:ph type="body" sz="quarter" idx="1"/>
            <p:custDataLst>
              <p:tags r:id="rId5"/>
            </p:custDataLst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1440" tIns="45720" rIns="91440" bIns="45720" anchor="t" anchorCtr="0"/>
          <a:lstStyle>
            <a:lvl1pPr marL="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 charset="0"/>
              </a:defRPr>
            </a:lvl1pPr>
            <a:lvl2pPr marL="4572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 charset="0"/>
              </a:defRPr>
            </a:lvl2pPr>
            <a:lvl3pPr marL="9144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 charset="0"/>
              </a:defRPr>
            </a:lvl3pPr>
            <a:lvl4pPr marL="13716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 charset="0"/>
              </a:defRPr>
            </a:lvl4pPr>
            <a:lvl5pPr marL="18288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 charset="0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65542" name="页脚占位符 5"/>
          <p:cNvSpPr>
            <a:spLocks noGrp="1"/>
          </p:cNvSpPr>
          <p:nvPr>
            <p:ph type="ftr" sz="quarter" idx="3"/>
            <p:custDataLst>
              <p:tags r:id="rId6"/>
            </p:custDataLst>
          </p:nvPr>
        </p:nvSpPr>
        <p:spPr>
          <a:xfrm>
            <a:off x="0" y="8685212"/>
            <a:ext cx="2971800" cy="45878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b" anchorCtr="0"/>
          <a:lstStyle>
            <a:defPPr>
              <a:defRPr lang="en-US"/>
            </a:defPPr>
            <a:lvl1pPr marL="0" indent="0" algn="l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zh-CN" altLang="en-US" sz="1200"/>
          </a:p>
        </p:txBody>
      </p:sp>
      <p:sp>
        <p:nvSpPr>
          <p:cNvPr id="65543" name="灯片编号占位符 6"/>
          <p:cNvSpPr>
            <a:spLocks noGrp="1"/>
          </p:cNvSpPr>
          <p:nvPr>
            <p:ph type="sldNum" sz="quarter" idx="4"/>
            <p:custDataLst>
              <p:tags r:id="rId7"/>
            </p:custDataLst>
          </p:nvPr>
        </p:nvSpPr>
        <p:spPr>
          <a:xfrm>
            <a:off x="3884612" y="8685212"/>
            <a:ext cx="2971800" cy="45878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b" anchorCtr="0"/>
          <a:lstStyle>
            <a:defPPr>
              <a:defRPr lang="en-US"/>
            </a:defPPr>
            <a:lvl1pPr marL="0" indent="0" algn="l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7C41048D-4BDD-42B2-9950-6C5EF277300C}" type="slidenum">
              <a:rPr lang="zh-CN" altLang="en-US" sz="1200"/>
              <a:t>‹#›</a:t>
            </a:fld>
            <a:endParaRPr lang="zh-CN" altLang="en-US" sz="12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418.xml"/><Relationship Id="rId2" Type="http://schemas.openxmlformats.org/officeDocument/2006/relationships/tags" Target="../tags/tag417.xml"/><Relationship Id="rId1" Type="http://schemas.openxmlformats.org/officeDocument/2006/relationships/tags" Target="../tags/tag416.xml"/><Relationship Id="rId5" Type="http://schemas.openxmlformats.org/officeDocument/2006/relationships/slide" Target="../slides/slide1.xml"/><Relationship Id="rId4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幻灯片图像占位符 1"/>
          <p:cNvSpPr>
            <a:spLocks noGrp="1" noRot="1" noChangeAspect="1"/>
          </p:cNvSpPr>
          <p:nvPr>
            <p:ph type="sldImg"/>
            <p:custDataLst>
              <p:tags r:id="rId1"/>
            </p:custDataLst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 cap="flat">
            <a:solidFill>
              <a:srgbClr val="000000"/>
            </a:solidFill>
            <a:prstDash val="solid"/>
            <a:bevel/>
            <a:headEnd type="none" w="med" len="med"/>
            <a:tailEnd type="none" w="med" len="med"/>
          </a:ln>
        </p:spPr>
      </p:sp>
      <p:sp>
        <p:nvSpPr>
          <p:cNvPr id="66563" name="备注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 cap="flat">
            <a:noFill/>
            <a:prstDash val="solid"/>
            <a:miter lim="800000"/>
            <a:headEnd type="none" w="med" len="med"/>
            <a:tailEnd type="none" w="med" len="med"/>
          </a:ln>
        </p:spPr>
        <p:txBody>
          <a:bodyPr lIns="91440" tIns="45720" rIns="91440" bIns="45720" anchor="t" anchorCtr="0"/>
          <a:lstStyle>
            <a:lvl1pPr marL="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 charset="0"/>
              </a:defRPr>
            </a:lvl1pPr>
            <a:lvl2pPr marL="4572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 charset="0"/>
              </a:defRPr>
            </a:lvl2pPr>
            <a:lvl3pPr marL="9144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 charset="0"/>
              </a:defRPr>
            </a:lvl3pPr>
            <a:lvl4pPr marL="13716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 charset="0"/>
              </a:defRPr>
            </a:lvl4pPr>
            <a:lvl5pPr marL="18288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 charset="0"/>
              </a:defRPr>
            </a:lvl5pPr>
          </a:lstStyle>
          <a:p>
            <a:r>
              <a:rPr kumimoji="0" lang="zh-CN" altLang="zh-CN" sz="1200" b="0" i="0" u="none" kern="1200" baseline="0" dirty="0" smtClean="0">
                <a:solidFill>
                  <a:schemeClr val="tx1"/>
                </a:solidFill>
                <a:effectLst/>
                <a:latin typeface="Calibri Light" charset="0"/>
                <a:ea typeface="+mn-ea"/>
                <a:cs typeface="+mn-cs"/>
              </a:rPr>
              <a:t>当我们穿过历史的尘烟咀嚼她的愁情时，才发现在中国三千年的古代文学史中，特立独行、登峰造极的女性只有她一人。现在让我们走进《声声慢》，体悟一代词宗的夕阳岁月。</a:t>
            </a:r>
          </a:p>
          <a:p>
            <a:pPr marL="0" lv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 sz="1200" dirty="0">
              <a:solidFill>
                <a:schemeClr val="tx1"/>
              </a:solidFill>
              <a:latin typeface="Calibri"/>
              <a:ea typeface="宋体" pitchFamily="2" charset="-122"/>
            </a:endParaRPr>
          </a:p>
        </p:txBody>
      </p:sp>
      <p:sp>
        <p:nvSpPr>
          <p:cNvPr id="66564" name="灯片编号占位符 3"/>
          <p:cNvSpPr>
            <a:spLocks noGrp="1"/>
          </p:cNvSpPr>
          <p:nvPr>
            <p:ph type="sldNum"/>
            <p:custDataLst>
              <p:tags r:id="rId3"/>
            </p:custDataLst>
          </p:nvPr>
        </p:nvSpPr>
        <p:spPr>
          <a:xfrm>
            <a:off x="3884612" y="8685212"/>
            <a:ext cx="2971800" cy="4587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lIns="91440" tIns="45720" rIns="91440" bIns="45720" anchor="b" anchorCtr="0"/>
          <a:lstStyle>
            <a:defPPr>
              <a:defRPr lang="en-US"/>
            </a:defPPr>
            <a:lvl1pPr marL="0" indent="0" algn="l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/>
            <a:fld id="{217598F0-4DC4-4077-A7D1-F6E76230595E}" type="slidenum">
              <a:rPr lang="zh-CN" altLang="en-US" sz="1200"/>
              <a:t>1</a:t>
            </a:fld>
            <a:endParaRPr lang="zh-CN" altLang="en-US" sz="120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CN" altLang="zh-CN" sz="1200" u="none" dirty="0" smtClean="0">
                <a:effectLst>
                  <a:outerShdw blurRad="38100" dist="38100" dir="2700000" algn="tl">
                    <a:schemeClr val="bg2"/>
                  </a:outerShdw>
                </a:effectLst>
                <a:latin typeface=""/>
                <a:ea typeface="微软雅黑" panose="020B0503020204020204" pitchFamily="34" charset="-122"/>
                <a:sym typeface=""/>
              </a:rPr>
              <a:t>靖康元年宋室</a:t>
            </a:r>
            <a:r>
              <a:rPr lang="zh-CN" altLang="zh-CN" sz="1200" u="none" dirty="0" smtClean="0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"/>
                <a:ea typeface="微软雅黑" panose="020B0503020204020204" pitchFamily="34" charset="-122"/>
                <a:sym typeface=""/>
              </a:rPr>
              <a:t>南渡</a:t>
            </a:r>
            <a:r>
              <a:rPr lang="zh-CN" altLang="zh-CN" sz="1200" u="none" dirty="0" smtClean="0">
                <a:effectLst>
                  <a:outerShdw blurRad="38100" dist="38100" dir="2700000" algn="tl">
                    <a:schemeClr val="bg2"/>
                  </a:outerShdw>
                </a:effectLst>
                <a:latin typeface=""/>
                <a:ea typeface="微软雅黑" panose="020B0503020204020204" pitchFamily="34" charset="-122"/>
                <a:sym typeface=""/>
              </a:rPr>
              <a:t>后，她流寓南方，不久明诚病逝。。晚年的李清照无儿无女，孑身一人，居无定所，颠沛流离，饱尝</a:t>
            </a:r>
            <a:r>
              <a:rPr lang="zh-CN" altLang="zh-CN" sz="1200" u="none" dirty="0" smtClean="0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"/>
                <a:ea typeface="微软雅黑" panose="020B0503020204020204" pitchFamily="34" charset="-122"/>
                <a:sym typeface=""/>
              </a:rPr>
              <a:t>亡国之恨，丧夫之痛，孀居之苦</a:t>
            </a:r>
            <a:r>
              <a:rPr lang="zh-CN" altLang="zh-CN" sz="1200" u="none" dirty="0" smtClean="0">
                <a:effectLst>
                  <a:outerShdw blurRad="38100" dist="38100" dir="2700000" algn="tl">
                    <a:schemeClr val="bg2"/>
                  </a:outerShdw>
                </a:effectLst>
                <a:latin typeface=""/>
                <a:ea typeface="微软雅黑" panose="020B0503020204020204" pitchFamily="34" charset="-122"/>
                <a:sym typeface=""/>
              </a:rPr>
              <a:t>。最后在杭州凄然死去，死时也无人知晓，足见清照晚年之凄凉。</a:t>
            </a: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lvl="0" indent="0" algn="r" eaLnBrk="1" hangingPunct="1"/>
            <a:fld id="{7C41048D-4BDD-42B2-9950-6C5EF277300C}" type="slidenum">
              <a:rPr lang="zh-CN" altLang="en-US" sz="1200" smtClean="0"/>
              <a:t>2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5645830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1200" b="0" i="0" u="none" kern="1200" baseline="0" dirty="0" smtClean="0">
                <a:solidFill>
                  <a:schemeClr val="tx1"/>
                </a:solidFill>
                <a:effectLst/>
                <a:latin typeface="Calibri Light" charset="0"/>
                <a:ea typeface="+mn-ea"/>
                <a:cs typeface="+mn-cs"/>
              </a:rPr>
              <a:t>用法：“寻寻觅觅”是动作描写，体现词人孤苦无依、若有所失的心情；“冷冷清清”是环境描写，词人眼前景是肃杀、凄清的；“凄凄惨惨戚戚”写愁情，词人的心情是凄然寡欢、惨然不乐。</a:t>
            </a: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lvl="0" indent="0" algn="r" eaLnBrk="1" hangingPunct="1"/>
            <a:fld id="{7C41048D-4BDD-42B2-9950-6C5EF277300C}" type="slidenum">
              <a:rPr lang="zh-CN" altLang="en-US" sz="1200" smtClean="0"/>
              <a:t>5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12642514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>
              <a:buNone/>
            </a:pPr>
            <a:r>
              <a:rPr lang="en-US" altLang="zh-CN" sz="1200" dirty="0" smtClean="0">
                <a:solidFill>
                  <a:srgbClr val="FF0000"/>
                </a:solidFill>
                <a:latin typeface=""/>
                <a:ea typeface="微软雅黑" panose="020B0503020204020204" pitchFamily="34" charset="-122"/>
                <a:sym typeface=""/>
              </a:rPr>
              <a:t>2</a:t>
            </a:r>
            <a:r>
              <a:rPr lang="zh-CN" altLang="zh-CN" sz="1200" dirty="0" smtClean="0">
                <a:solidFill>
                  <a:srgbClr val="FF0000"/>
                </a:solidFill>
                <a:latin typeface=""/>
                <a:ea typeface="微软雅黑" panose="020B0503020204020204" pitchFamily="34" charset="-122"/>
                <a:sym typeface=""/>
              </a:rPr>
              <a:t>、</a:t>
            </a:r>
            <a:r>
              <a:rPr lang="zh-CN" altLang="en-US" sz="1200" dirty="0" smtClean="0">
                <a:solidFill>
                  <a:srgbClr val="FF0000"/>
                </a:solidFill>
                <a:latin typeface=""/>
                <a:ea typeface="微软雅黑" panose="020B0503020204020204" pitchFamily="34" charset="-122"/>
                <a:sym typeface=""/>
              </a:rPr>
              <a:t>秋风  </a:t>
            </a:r>
            <a:r>
              <a:rPr lang="zh-CN" altLang="en-US" sz="1200" dirty="0" smtClean="0">
                <a:latin typeface=""/>
                <a:ea typeface="微软雅黑" panose="020B0503020204020204" pitchFamily="34" charset="-122"/>
                <a:sym typeface=""/>
              </a:rPr>
              <a:t>用急之秋风渲染愁情。酒不能消愁，</a:t>
            </a:r>
            <a:r>
              <a:rPr lang="zh-CN" altLang="en-US" sz="1200" dirty="0" smtClean="0">
                <a:solidFill>
                  <a:schemeClr val="tx1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"/>
                <a:ea typeface="微软雅黑" panose="020B0503020204020204" pitchFamily="34" charset="-122"/>
                <a:sym typeface=""/>
              </a:rPr>
              <a:t>更何秋风又突然来袭，如何抵挡呢？</a:t>
            </a:r>
          </a:p>
          <a:p>
            <a:pPr marL="0" marR="0" lvl="0" indent="0">
              <a:buNone/>
            </a:pPr>
            <a:r>
              <a:rPr lang="en-US" altLang="zh-CN" sz="1200" dirty="0" smtClean="0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"/>
                <a:ea typeface="微软雅黑" panose="020B0503020204020204" pitchFamily="34" charset="-122"/>
                <a:sym typeface=""/>
              </a:rPr>
              <a:t>3</a:t>
            </a:r>
            <a:r>
              <a:rPr lang="zh-CN" altLang="zh-CN" sz="1200" dirty="0" smtClean="0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"/>
                <a:ea typeface="微软雅黑" panose="020B0503020204020204" pitchFamily="34" charset="-122"/>
                <a:sym typeface=""/>
              </a:rPr>
              <a:t>、</a:t>
            </a:r>
            <a:r>
              <a:rPr lang="zh-CN" altLang="en-US" sz="1200" dirty="0" smtClean="0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"/>
                <a:ea typeface="微软雅黑" panose="020B0503020204020204" pitchFamily="34" charset="-122"/>
                <a:sym typeface=""/>
              </a:rPr>
              <a:t>大雁 </a:t>
            </a:r>
            <a:r>
              <a:rPr lang="zh-CN" altLang="en-US" sz="1200" dirty="0" smtClean="0">
                <a:latin typeface=""/>
                <a:ea typeface="微软雅黑" panose="020B0503020204020204" pitchFamily="34" charset="-122"/>
                <a:sym typeface=""/>
              </a:rPr>
              <a:t>鱼传尺素，鸿雁传书。鸿雁不仅是个信使，更是思念和愁苦的象征。</a:t>
            </a:r>
          </a:p>
          <a:p>
            <a:pPr marL="0" marR="0" lvl="0" indent="0">
              <a:buNone/>
            </a:pPr>
            <a:r>
              <a:rPr lang="en-US" altLang="zh-CN" sz="1200" dirty="0" smtClean="0">
                <a:solidFill>
                  <a:srgbClr val="FF0000"/>
                </a:solidFill>
                <a:latin typeface=""/>
                <a:ea typeface="微软雅黑" panose="020B0503020204020204" pitchFamily="34" charset="-122"/>
                <a:sym typeface=""/>
              </a:rPr>
              <a:t>4</a:t>
            </a:r>
            <a:r>
              <a:rPr lang="zh-CN" altLang="zh-CN" sz="1200" dirty="0" smtClean="0">
                <a:solidFill>
                  <a:srgbClr val="FF0000"/>
                </a:solidFill>
                <a:latin typeface=""/>
                <a:ea typeface="微软雅黑" panose="020B0503020204020204" pitchFamily="34" charset="-122"/>
                <a:sym typeface=""/>
              </a:rPr>
              <a:t>、</a:t>
            </a:r>
            <a:r>
              <a:rPr lang="zh-CN" altLang="en-US" sz="1200" dirty="0" smtClean="0">
                <a:solidFill>
                  <a:srgbClr val="FF0000"/>
                </a:solidFill>
                <a:latin typeface=""/>
                <a:ea typeface="微软雅黑" panose="020B0503020204020204" pitchFamily="34" charset="-122"/>
                <a:sym typeface=""/>
              </a:rPr>
              <a:t>黄花</a:t>
            </a:r>
            <a:r>
              <a:rPr lang="zh-CN" altLang="en-US" sz="1200" dirty="0" smtClean="0">
                <a:latin typeface=""/>
                <a:ea typeface="微软雅黑" panose="020B0503020204020204" pitchFamily="34" charset="-122"/>
                <a:sym typeface=""/>
              </a:rPr>
              <a:t> 黄花就是菊花。李清照看到凋落的黄花，想到自己漂零的身世，憔悴的容颜，更是愁上加愁。</a:t>
            </a:r>
          </a:p>
          <a:p>
            <a:pPr marL="0" marR="0" lvl="0" indent="0">
              <a:buNone/>
            </a:pPr>
            <a:r>
              <a:rPr lang="en-US" altLang="zh-CN" sz="1200" dirty="0" smtClean="0">
                <a:solidFill>
                  <a:srgbClr val="FF0000"/>
                </a:solidFill>
                <a:latin typeface=""/>
                <a:ea typeface="微软雅黑" panose="020B0503020204020204" pitchFamily="34" charset="-122"/>
                <a:sym typeface=""/>
              </a:rPr>
              <a:t>5</a:t>
            </a:r>
            <a:r>
              <a:rPr lang="zh-CN" altLang="zh-CN" sz="1200" dirty="0" smtClean="0">
                <a:solidFill>
                  <a:srgbClr val="FF0000"/>
                </a:solidFill>
                <a:latin typeface=""/>
                <a:ea typeface="微软雅黑" panose="020B0503020204020204" pitchFamily="34" charset="-122"/>
                <a:sym typeface=""/>
              </a:rPr>
              <a:t>、梧桐细雨</a:t>
            </a:r>
            <a:r>
              <a:rPr lang="zh-CN" altLang="zh-CN" sz="1200" dirty="0" smtClean="0">
                <a:latin typeface=""/>
                <a:ea typeface="微软雅黑" panose="020B0503020204020204" pitchFamily="34" charset="-122"/>
                <a:sym typeface=""/>
              </a:rPr>
              <a:t> 梧桐细雨象征着哀伤、愁丝。绵绵不绝细雨不停敲打桐叶，让人心烦意乱,愁肠百转。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lvl="0" indent="0" algn="r" eaLnBrk="1" hangingPunct="1"/>
            <a:fld id="{7C41048D-4BDD-42B2-9950-6C5EF277300C}" type="slidenum">
              <a:rPr lang="zh-CN" altLang="en-US" sz="1200" smtClean="0"/>
              <a:t>6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0556754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CN" altLang="zh-CN" sz="1200" b="1" dirty="0" smtClean="0">
                <a:solidFill>
                  <a:srgbClr val="FF0000"/>
                </a:solidFill>
                <a:latin typeface=""/>
                <a:ea typeface="微软雅黑" panose="020B0503020204020204" pitchFamily="34" charset="-122"/>
                <a:sym typeface=""/>
              </a:rPr>
              <a:t>秦观有词云:自在飞花轻似梦，无边丝雨细如愁。</a:t>
            </a: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lvl="0" indent="0" algn="r" eaLnBrk="1" hangingPunct="1"/>
            <a:fld id="{7C41048D-4BDD-42B2-9950-6C5EF277300C}" type="slidenum">
              <a:rPr lang="zh-CN" altLang="en-US" sz="1200" smtClean="0"/>
              <a:t>7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153665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0" fontAlgn="ctr" latinLnBrk="0" hangingPunct="0">
              <a:lnSpc>
                <a:spcPct val="15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1200" dirty="0" smtClean="0">
                <a:latin typeface=""/>
                <a:ea typeface="微软雅黑" panose="020B0503020204020204" pitchFamily="34" charset="-122"/>
                <a:sym typeface=""/>
              </a:rPr>
              <a:t>无人知道死于何时，葬于何处。</a:t>
            </a:r>
            <a:r>
              <a:rPr lang="zh-CN" altLang="zh-CN" sz="1200" dirty="0" smtClean="0"/>
              <a:t>由亡国到丧夫，由再嫁到离异，由入狱到悲死。这些都一连串地发生在李清照身上。晚景凄凉，没有子嗣的李清照就这么去了，带着一腔悲愤，悄无声息的去了，无人知道她死于何时，葬于何地。了解这些史实之后，你能更深刻地理解李清照的愁了吧？如果说李清照的前期的愁是闲愁、闺愁，那后期是什么愁呢？</a:t>
            </a:r>
          </a:p>
          <a:p>
            <a:pPr fontAlgn="ctr">
              <a:lnSpc>
                <a:spcPct val="150000"/>
              </a:lnSpc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lvl="0" indent="0" algn="r" eaLnBrk="1" hangingPunct="1"/>
            <a:fld id="{7C41048D-4BDD-42B2-9950-6C5EF277300C}" type="slidenum">
              <a:rPr lang="zh-CN" altLang="en-US" sz="1200" smtClean="0"/>
              <a:t>8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1530751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ctr">
              <a:lnSpc>
                <a:spcPct val="150000"/>
              </a:lnSpc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lvl="0" indent="0" algn="r" eaLnBrk="1" hangingPunct="1"/>
            <a:fld id="{7C41048D-4BDD-42B2-9950-6C5EF277300C}" type="slidenum">
              <a:rPr lang="zh-CN" altLang="en-US" sz="1200" smtClean="0"/>
              <a:t>10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4653536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ctr">
              <a:lnSpc>
                <a:spcPct val="150000"/>
              </a:lnSpc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lvl="0" indent="0" algn="r" eaLnBrk="1" hangingPunct="1"/>
            <a:fld id="{7C41048D-4BDD-42B2-9950-6C5EF277300C}" type="slidenum">
              <a:rPr lang="zh-CN" altLang="en-US" sz="1200" smtClean="0"/>
              <a:t>11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12896502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0" lang="zh-CN" altLang="zh-CN" sz="1200" b="0" i="0" u="none" kern="1200" baseline="0" dirty="0" smtClean="0">
                <a:solidFill>
                  <a:schemeClr val="tx1"/>
                </a:solidFill>
                <a:effectLst/>
                <a:latin typeface="Calibri Light" charset="0"/>
                <a:ea typeface="+mn-ea"/>
                <a:cs typeface="+mn-cs"/>
              </a:rPr>
              <a:t>早年的</a:t>
            </a:r>
            <a:r>
              <a:rPr kumimoji="0" lang="en-US" altLang="zh-CN" sz="1200" b="0" i="0" u="none" kern="1200" baseline="0" dirty="0" smtClean="0">
                <a:solidFill>
                  <a:schemeClr val="tx1"/>
                </a:solidFill>
                <a:effectLst/>
                <a:latin typeface="Calibri Light" charset="0"/>
                <a:ea typeface="+mn-ea"/>
                <a:cs typeface="+mn-cs"/>
              </a:rPr>
              <a:t>“</a:t>
            </a:r>
            <a:r>
              <a:rPr kumimoji="0" lang="zh-CN" altLang="zh-CN" sz="1200" b="0" i="0" u="none" kern="1200" baseline="0" dirty="0" smtClean="0">
                <a:solidFill>
                  <a:schemeClr val="tx1"/>
                </a:solidFill>
                <a:effectLst/>
                <a:latin typeface="Calibri Light" charset="0"/>
                <a:ea typeface="+mn-ea"/>
                <a:cs typeface="+mn-cs"/>
              </a:rPr>
              <a:t>愁</a:t>
            </a:r>
            <a:r>
              <a:rPr kumimoji="0" lang="en-US" altLang="zh-CN" sz="1200" b="0" i="0" u="none" kern="1200" baseline="0" dirty="0" smtClean="0">
                <a:solidFill>
                  <a:schemeClr val="tx1"/>
                </a:solidFill>
                <a:effectLst/>
                <a:latin typeface="Calibri Light" charset="0"/>
                <a:ea typeface="+mn-ea"/>
                <a:cs typeface="+mn-cs"/>
              </a:rPr>
              <a:t>”</a:t>
            </a:r>
            <a:r>
              <a:rPr kumimoji="0" lang="zh-CN" altLang="zh-CN" sz="1200" b="0" i="0" u="none" kern="1200" baseline="0" dirty="0" smtClean="0">
                <a:solidFill>
                  <a:schemeClr val="tx1"/>
                </a:solidFill>
                <a:effectLst/>
                <a:latin typeface="Calibri Light" charset="0"/>
                <a:ea typeface="+mn-ea"/>
                <a:cs typeface="+mn-cs"/>
              </a:rPr>
              <a:t>是</a:t>
            </a:r>
            <a:r>
              <a:rPr kumimoji="0" lang="en-US" altLang="zh-CN" sz="1200" b="0" i="0" u="none" kern="1200" baseline="0" dirty="0" smtClean="0">
                <a:solidFill>
                  <a:schemeClr val="tx1"/>
                </a:solidFill>
                <a:effectLst/>
                <a:latin typeface="Calibri Light" charset="0"/>
                <a:ea typeface="+mn-ea"/>
                <a:cs typeface="+mn-cs"/>
              </a:rPr>
              <a:t>“</a:t>
            </a:r>
            <a:r>
              <a:rPr kumimoji="0" lang="zh-CN" altLang="zh-CN" sz="1200" b="0" i="0" u="none" kern="1200" baseline="0" dirty="0" smtClean="0">
                <a:solidFill>
                  <a:schemeClr val="tx1"/>
                </a:solidFill>
                <a:effectLst/>
                <a:latin typeface="Calibri Light" charset="0"/>
                <a:ea typeface="+mn-ea"/>
                <a:cs typeface="+mn-cs"/>
              </a:rPr>
              <a:t>闺怨</a:t>
            </a:r>
            <a:r>
              <a:rPr kumimoji="0" lang="en-US" altLang="zh-CN" sz="1200" b="0" i="0" u="none" kern="1200" baseline="0" dirty="0" smtClean="0">
                <a:solidFill>
                  <a:schemeClr val="tx1"/>
                </a:solidFill>
                <a:effectLst/>
                <a:latin typeface="Calibri Light" charset="0"/>
                <a:ea typeface="+mn-ea"/>
                <a:cs typeface="+mn-cs"/>
              </a:rPr>
              <a:t>”</a:t>
            </a:r>
            <a:r>
              <a:rPr kumimoji="0" lang="zh-CN" altLang="zh-CN" sz="1200" b="0" i="0" u="none" kern="1200" baseline="0" dirty="0" smtClean="0">
                <a:solidFill>
                  <a:schemeClr val="tx1"/>
                </a:solidFill>
                <a:effectLst/>
                <a:latin typeface="Calibri Light" charset="0"/>
                <a:ea typeface="+mn-ea"/>
                <a:cs typeface="+mn-cs"/>
              </a:rPr>
              <a:t>、</a:t>
            </a:r>
            <a:r>
              <a:rPr kumimoji="0" lang="en-US" altLang="zh-CN" sz="1200" b="0" i="0" u="none" kern="1200" baseline="0" dirty="0" smtClean="0">
                <a:solidFill>
                  <a:schemeClr val="tx1"/>
                </a:solidFill>
                <a:effectLst/>
                <a:latin typeface="Calibri Light" charset="0"/>
                <a:ea typeface="+mn-ea"/>
                <a:cs typeface="+mn-cs"/>
              </a:rPr>
              <a:t>“</a:t>
            </a:r>
            <a:r>
              <a:rPr kumimoji="0" lang="zh-CN" altLang="zh-CN" sz="1200" b="0" i="0" u="none" kern="1200" baseline="0" dirty="0" smtClean="0">
                <a:solidFill>
                  <a:schemeClr val="tx1"/>
                </a:solidFill>
                <a:effectLst/>
                <a:latin typeface="Calibri Light" charset="0"/>
                <a:ea typeface="+mn-ea"/>
                <a:cs typeface="+mn-cs"/>
              </a:rPr>
              <a:t>离愁</a:t>
            </a:r>
            <a:r>
              <a:rPr kumimoji="0" lang="en-US" altLang="zh-CN" sz="1200" b="0" i="0" u="none" kern="1200" baseline="0" dirty="0" smtClean="0">
                <a:solidFill>
                  <a:schemeClr val="tx1"/>
                </a:solidFill>
                <a:effectLst/>
                <a:latin typeface="Calibri Light" charset="0"/>
                <a:ea typeface="+mn-ea"/>
                <a:cs typeface="+mn-cs"/>
              </a:rPr>
              <a:t>”</a:t>
            </a:r>
            <a:r>
              <a:rPr kumimoji="0" lang="zh-CN" altLang="zh-CN" sz="1200" b="0" i="0" u="none" kern="1200" baseline="0" dirty="0" smtClean="0">
                <a:solidFill>
                  <a:schemeClr val="tx1"/>
                </a:solidFill>
                <a:effectLst/>
                <a:latin typeface="Calibri Light" charset="0"/>
                <a:ea typeface="+mn-ea"/>
                <a:cs typeface="+mn-cs"/>
              </a:rPr>
              <a:t>、</a:t>
            </a:r>
            <a:r>
              <a:rPr kumimoji="0" lang="en-US" altLang="zh-CN" sz="1200" b="0" i="0" u="none" kern="1200" baseline="0" dirty="0" smtClean="0">
                <a:solidFill>
                  <a:schemeClr val="tx1"/>
                </a:solidFill>
                <a:effectLst/>
                <a:latin typeface="Calibri Light" charset="0"/>
                <a:ea typeface="+mn-ea"/>
                <a:cs typeface="+mn-cs"/>
              </a:rPr>
              <a:t>“</a:t>
            </a:r>
            <a:r>
              <a:rPr kumimoji="0" lang="zh-CN" altLang="zh-CN" sz="1200" b="0" i="0" u="none" kern="1200" baseline="0" dirty="0" smtClean="0">
                <a:solidFill>
                  <a:schemeClr val="tx1"/>
                </a:solidFill>
                <a:effectLst/>
                <a:latin typeface="Calibri Light" charset="0"/>
                <a:ea typeface="+mn-ea"/>
                <a:cs typeface="+mn-cs"/>
              </a:rPr>
              <a:t>相思之愁</a:t>
            </a:r>
            <a:r>
              <a:rPr kumimoji="0" lang="en-US" altLang="zh-CN" sz="1200" b="0" i="0" u="none" kern="1200" baseline="0" dirty="0" smtClean="0">
                <a:solidFill>
                  <a:schemeClr val="tx1"/>
                </a:solidFill>
                <a:effectLst/>
                <a:latin typeface="Calibri Light" charset="0"/>
                <a:ea typeface="+mn-ea"/>
                <a:cs typeface="+mn-cs"/>
              </a:rPr>
              <a:t>”</a:t>
            </a:r>
            <a:r>
              <a:rPr kumimoji="0" lang="zh-CN" altLang="zh-CN" sz="1200" b="0" i="0" u="none" kern="1200" baseline="0" dirty="0" smtClean="0">
                <a:solidFill>
                  <a:schemeClr val="tx1"/>
                </a:solidFill>
                <a:effectLst/>
                <a:latin typeface="Calibri Light" charset="0"/>
                <a:ea typeface="+mn-ea"/>
                <a:cs typeface="+mn-cs"/>
              </a:rPr>
              <a:t>，是</a:t>
            </a:r>
            <a:r>
              <a:rPr kumimoji="0" lang="en-US" altLang="zh-CN" sz="1200" b="0" i="0" u="none" kern="1200" baseline="0" dirty="0" smtClean="0">
                <a:solidFill>
                  <a:schemeClr val="tx1"/>
                </a:solidFill>
                <a:effectLst/>
                <a:latin typeface="Calibri Light" charset="0"/>
                <a:ea typeface="+mn-ea"/>
                <a:cs typeface="+mn-cs"/>
              </a:rPr>
              <a:t>“</a:t>
            </a:r>
            <a:r>
              <a:rPr kumimoji="0" lang="zh-CN" altLang="zh-CN" sz="1200" b="0" i="0" u="none" kern="1200" baseline="0" dirty="0" smtClean="0">
                <a:solidFill>
                  <a:schemeClr val="tx1"/>
                </a:solidFill>
                <a:effectLst/>
                <a:latin typeface="Calibri Light" charset="0"/>
                <a:ea typeface="+mn-ea"/>
                <a:cs typeface="+mn-cs"/>
              </a:rPr>
              <a:t>一种相思，两处闲愁</a:t>
            </a:r>
            <a:r>
              <a:rPr kumimoji="0" lang="en-US" altLang="zh-CN" sz="1200" b="0" i="0" u="none" kern="1200" baseline="0" dirty="0" smtClean="0">
                <a:solidFill>
                  <a:schemeClr val="tx1"/>
                </a:solidFill>
                <a:effectLst/>
                <a:latin typeface="Calibri Light" charset="0"/>
                <a:ea typeface="+mn-ea"/>
                <a:cs typeface="+mn-cs"/>
              </a:rPr>
              <a:t>”</a:t>
            </a:r>
            <a:r>
              <a:rPr kumimoji="0" lang="zh-CN" altLang="zh-CN" sz="1200" b="0" i="0" u="none" kern="1200" baseline="0" dirty="0" smtClean="0">
                <a:solidFill>
                  <a:schemeClr val="tx1"/>
                </a:solidFill>
                <a:effectLst/>
                <a:latin typeface="Calibri Light" charset="0"/>
                <a:ea typeface="+mn-ea"/>
                <a:cs typeface="+mn-cs"/>
              </a:rPr>
              <a:t>，是</a:t>
            </a:r>
            <a:r>
              <a:rPr kumimoji="0" lang="en-US" altLang="zh-CN" sz="1200" b="0" i="0" u="none" kern="1200" baseline="0" dirty="0" smtClean="0">
                <a:solidFill>
                  <a:schemeClr val="tx1"/>
                </a:solidFill>
                <a:effectLst/>
                <a:latin typeface="Calibri Light" charset="0"/>
                <a:ea typeface="+mn-ea"/>
                <a:cs typeface="+mn-cs"/>
              </a:rPr>
              <a:t>“</a:t>
            </a:r>
            <a:r>
              <a:rPr kumimoji="0" lang="zh-CN" altLang="zh-CN" sz="1200" b="0" i="0" u="none" kern="1200" baseline="0" dirty="0" smtClean="0">
                <a:solidFill>
                  <a:schemeClr val="tx1"/>
                </a:solidFill>
                <a:effectLst/>
                <a:latin typeface="Calibri Light" charset="0"/>
                <a:ea typeface="+mn-ea"/>
                <a:cs typeface="+mn-cs"/>
              </a:rPr>
              <a:t>为赋新词强说愁</a:t>
            </a:r>
            <a:r>
              <a:rPr kumimoji="0" lang="en-US" altLang="zh-CN" sz="1200" b="0" i="0" u="none" kern="1200" baseline="0" dirty="0" smtClean="0">
                <a:solidFill>
                  <a:schemeClr val="tx1"/>
                </a:solidFill>
                <a:effectLst/>
                <a:latin typeface="Calibri Light" charset="0"/>
                <a:ea typeface="+mn-ea"/>
                <a:cs typeface="+mn-cs"/>
              </a:rPr>
              <a:t>”</a:t>
            </a:r>
            <a:r>
              <a:rPr kumimoji="0" lang="zh-CN" altLang="zh-CN" sz="1200" b="0" i="0" u="none" kern="1200" baseline="0" dirty="0" smtClean="0">
                <a:solidFill>
                  <a:schemeClr val="tx1"/>
                </a:solidFill>
                <a:effectLst/>
                <a:latin typeface="Calibri Light" charset="0"/>
                <a:ea typeface="+mn-ea"/>
                <a:cs typeface="+mn-cs"/>
              </a:rPr>
              <a:t>。 晚年的</a:t>
            </a:r>
            <a:r>
              <a:rPr kumimoji="0" lang="en-US" altLang="zh-CN" sz="1200" b="0" i="0" u="none" kern="1200" baseline="0" dirty="0" smtClean="0">
                <a:solidFill>
                  <a:schemeClr val="tx1"/>
                </a:solidFill>
                <a:effectLst/>
                <a:latin typeface="Calibri Light" charset="0"/>
                <a:ea typeface="+mn-ea"/>
                <a:cs typeface="+mn-cs"/>
              </a:rPr>
              <a:t>“</a:t>
            </a:r>
            <a:r>
              <a:rPr kumimoji="0" lang="zh-CN" altLang="zh-CN" sz="1200" b="0" i="0" u="none" kern="1200" baseline="0" dirty="0" smtClean="0">
                <a:solidFill>
                  <a:schemeClr val="tx1"/>
                </a:solidFill>
                <a:effectLst/>
                <a:latin typeface="Calibri Light" charset="0"/>
                <a:ea typeface="+mn-ea"/>
                <a:cs typeface="+mn-cs"/>
              </a:rPr>
              <a:t>愁</a:t>
            </a:r>
            <a:r>
              <a:rPr kumimoji="0" lang="en-US" altLang="zh-CN" sz="1200" b="0" i="0" u="none" kern="1200" baseline="0" dirty="0" smtClean="0">
                <a:solidFill>
                  <a:schemeClr val="tx1"/>
                </a:solidFill>
                <a:effectLst/>
                <a:latin typeface="Calibri Light" charset="0"/>
                <a:ea typeface="+mn-ea"/>
                <a:cs typeface="+mn-cs"/>
              </a:rPr>
              <a:t>”</a:t>
            </a:r>
            <a:r>
              <a:rPr kumimoji="0" lang="zh-CN" altLang="zh-CN" sz="1200" b="0" i="0" u="none" kern="1200" baseline="0" dirty="0" smtClean="0">
                <a:solidFill>
                  <a:schemeClr val="tx1"/>
                </a:solidFill>
                <a:effectLst/>
                <a:latin typeface="Calibri Light" charset="0"/>
                <a:ea typeface="+mn-ea"/>
                <a:cs typeface="+mn-cs"/>
              </a:rPr>
              <a:t>则是在经过了颠沛之苦、丧夫之痛、亡国之恨之后的</a:t>
            </a:r>
            <a:r>
              <a:rPr kumimoji="0" lang="en-US" altLang="zh-CN" sz="1200" b="0" i="0" u="none" kern="1200" baseline="0" dirty="0" smtClean="0">
                <a:solidFill>
                  <a:schemeClr val="tx1"/>
                </a:solidFill>
                <a:effectLst/>
                <a:latin typeface="Calibri Light" charset="0"/>
                <a:ea typeface="+mn-ea"/>
                <a:cs typeface="+mn-cs"/>
              </a:rPr>
              <a:t>“</a:t>
            </a:r>
            <a:r>
              <a:rPr kumimoji="0" lang="zh-CN" altLang="zh-CN" sz="1200" b="0" i="0" u="none" kern="1200" baseline="0" dirty="0" smtClean="0">
                <a:solidFill>
                  <a:schemeClr val="tx1"/>
                </a:solidFill>
                <a:effectLst/>
                <a:latin typeface="Calibri Light" charset="0"/>
                <a:ea typeface="+mn-ea"/>
                <a:cs typeface="+mn-cs"/>
              </a:rPr>
              <a:t>欲说还休</a:t>
            </a:r>
            <a:r>
              <a:rPr kumimoji="0" lang="en-US" altLang="zh-CN" sz="1200" b="0" i="0" u="none" kern="1200" baseline="0" dirty="0" smtClean="0">
                <a:solidFill>
                  <a:schemeClr val="tx1"/>
                </a:solidFill>
                <a:effectLst/>
                <a:latin typeface="Calibri Light" charset="0"/>
                <a:ea typeface="+mn-ea"/>
                <a:cs typeface="+mn-cs"/>
              </a:rPr>
              <a:t>”</a:t>
            </a:r>
            <a:r>
              <a:rPr kumimoji="0" lang="zh-CN" altLang="zh-CN" sz="1200" b="0" i="0" u="none" kern="1200" baseline="0" dirty="0" smtClean="0">
                <a:solidFill>
                  <a:schemeClr val="tx1"/>
                </a:solidFill>
                <a:effectLst/>
                <a:latin typeface="Calibri Light" charset="0"/>
                <a:ea typeface="+mn-ea"/>
                <a:cs typeface="+mn-cs"/>
              </a:rPr>
              <a:t>的愁，是一种沉甸甸的深沉的愁。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lvl="0" indent="0" algn="r" eaLnBrk="1" hangingPunct="1"/>
            <a:fld id="{7C41048D-4BDD-42B2-9950-6C5EF277300C}" type="slidenum">
              <a:rPr lang="zh-CN" altLang="en-US" sz="1200" smtClean="0"/>
              <a:t>16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9050284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tags" Target="../tags/tag16.xml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4" Type="http://schemas.openxmlformats.org/officeDocument/2006/relationships/slideMaster" Target="../slideMasters/slideMaster2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tags" Target="../tags/tag24.xml"/><Relationship Id="rId2" Type="http://schemas.openxmlformats.org/officeDocument/2006/relationships/tags" Target="../tags/tag23.xml"/><Relationship Id="rId1" Type="http://schemas.openxmlformats.org/officeDocument/2006/relationships/tags" Target="../tags/tag22.xml"/><Relationship Id="rId4" Type="http://schemas.openxmlformats.org/officeDocument/2006/relationships/slideMaster" Target="../slideMasters/slideMaster3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tags" Target="../tags/tag27.xml"/><Relationship Id="rId2" Type="http://schemas.openxmlformats.org/officeDocument/2006/relationships/tags" Target="../tags/tag26.xml"/><Relationship Id="rId1" Type="http://schemas.openxmlformats.org/officeDocument/2006/relationships/tags" Target="../tags/tag25.xml"/><Relationship Id="rId4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tags" Target="../tags/tag39.xml"/><Relationship Id="rId2" Type="http://schemas.openxmlformats.org/officeDocument/2006/relationships/tags" Target="../tags/tag38.xml"/><Relationship Id="rId1" Type="http://schemas.openxmlformats.org/officeDocument/2006/relationships/tags" Target="../tags/tag37.xml"/><Relationship Id="rId6" Type="http://schemas.openxmlformats.org/officeDocument/2006/relationships/slideMaster" Target="../slideMasters/slideMaster4.xml"/><Relationship Id="rId5" Type="http://schemas.openxmlformats.org/officeDocument/2006/relationships/tags" Target="../tags/tag41.xml"/><Relationship Id="rId4" Type="http://schemas.openxmlformats.org/officeDocument/2006/relationships/tags" Target="../tags/tag40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tags" Target="../tags/tag55.xml"/><Relationship Id="rId2" Type="http://schemas.openxmlformats.org/officeDocument/2006/relationships/tags" Target="../tags/tag54.xml"/><Relationship Id="rId1" Type="http://schemas.openxmlformats.org/officeDocument/2006/relationships/tags" Target="../tags/tag53.xml"/><Relationship Id="rId6" Type="http://schemas.openxmlformats.org/officeDocument/2006/relationships/slideMaster" Target="../slideMasters/slideMaster5.xml"/><Relationship Id="rId5" Type="http://schemas.openxmlformats.org/officeDocument/2006/relationships/tags" Target="../tags/tag57.xml"/><Relationship Id="rId4" Type="http://schemas.openxmlformats.org/officeDocument/2006/relationships/tags" Target="../tags/tag56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tags" Target="../tags/tag72.xml"/><Relationship Id="rId2" Type="http://schemas.openxmlformats.org/officeDocument/2006/relationships/tags" Target="../tags/tag71.xml"/><Relationship Id="rId1" Type="http://schemas.openxmlformats.org/officeDocument/2006/relationships/tags" Target="../tags/tag70.xml"/><Relationship Id="rId6" Type="http://schemas.openxmlformats.org/officeDocument/2006/relationships/slideMaster" Target="../slideMasters/slideMaster6.xml"/><Relationship Id="rId5" Type="http://schemas.openxmlformats.org/officeDocument/2006/relationships/tags" Target="../tags/tag74.xml"/><Relationship Id="rId4" Type="http://schemas.openxmlformats.org/officeDocument/2006/relationships/tags" Target="../tags/tag73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tags" Target="../tags/tag88.xml"/><Relationship Id="rId7" Type="http://schemas.openxmlformats.org/officeDocument/2006/relationships/slideMaster" Target="../slideMasters/slideMaster7.xml"/><Relationship Id="rId2" Type="http://schemas.openxmlformats.org/officeDocument/2006/relationships/tags" Target="../tags/tag87.xml"/><Relationship Id="rId1" Type="http://schemas.openxmlformats.org/officeDocument/2006/relationships/tags" Target="../tags/tag86.xml"/><Relationship Id="rId6" Type="http://schemas.openxmlformats.org/officeDocument/2006/relationships/tags" Target="../tags/tag91.xml"/><Relationship Id="rId5" Type="http://schemas.openxmlformats.org/officeDocument/2006/relationships/tags" Target="../tags/tag90.xml"/><Relationship Id="rId4" Type="http://schemas.openxmlformats.org/officeDocument/2006/relationships/tags" Target="../tags/tag89.xml"/></Relationships>
</file>

<file path=ppt/slideLayouts/_rels/slideLayout8.xml.rels><?xml version="1.0" encoding="UTF-8" standalone="yes"?>
<Relationships xmlns="http://schemas.openxmlformats.org/package/2006/relationships"><Relationship Id="rId8" Type="http://schemas.openxmlformats.org/officeDocument/2006/relationships/tags" Target="../tags/tag106.xml"/><Relationship Id="rId3" Type="http://schemas.openxmlformats.org/officeDocument/2006/relationships/tags" Target="../tags/tag101.xml"/><Relationship Id="rId7" Type="http://schemas.openxmlformats.org/officeDocument/2006/relationships/tags" Target="../tags/tag105.xml"/><Relationship Id="rId2" Type="http://schemas.openxmlformats.org/officeDocument/2006/relationships/tags" Target="../tags/tag100.xml"/><Relationship Id="rId1" Type="http://schemas.openxmlformats.org/officeDocument/2006/relationships/tags" Target="../tags/tag99.xml"/><Relationship Id="rId6" Type="http://schemas.openxmlformats.org/officeDocument/2006/relationships/tags" Target="../tags/tag104.xml"/><Relationship Id="rId5" Type="http://schemas.openxmlformats.org/officeDocument/2006/relationships/tags" Target="../tags/tag103.xml"/><Relationship Id="rId4" Type="http://schemas.openxmlformats.org/officeDocument/2006/relationships/tags" Target="../tags/tag102.xml"/><Relationship Id="rId9" Type="http://schemas.openxmlformats.org/officeDocument/2006/relationships/slideMaster" Target="../slideMasters/slideMaster8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tags" Target="../tags/tag120.xml"/><Relationship Id="rId2" Type="http://schemas.openxmlformats.org/officeDocument/2006/relationships/tags" Target="../tags/tag119.xml"/><Relationship Id="rId1" Type="http://schemas.openxmlformats.org/officeDocument/2006/relationships/tags" Target="../tags/tag118.xml"/><Relationship Id="rId5" Type="http://schemas.openxmlformats.org/officeDocument/2006/relationships/slideMaster" Target="../slideMasters/slideMaster9.xml"/><Relationship Id="rId4" Type="http://schemas.openxmlformats.org/officeDocument/2006/relationships/tags" Target="../tags/tag12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tags" Target="../tags/tag131.xml"/><Relationship Id="rId2" Type="http://schemas.openxmlformats.org/officeDocument/2006/relationships/tags" Target="../tags/tag130.xml"/><Relationship Id="rId1" Type="http://schemas.openxmlformats.org/officeDocument/2006/relationships/tags" Target="../tags/tag129.xml"/><Relationship Id="rId4" Type="http://schemas.openxmlformats.org/officeDocument/2006/relationships/slideMaster" Target="../slideMasters/slideMaster10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tags" Target="../tags/tag141.xml"/><Relationship Id="rId7" Type="http://schemas.openxmlformats.org/officeDocument/2006/relationships/slideMaster" Target="../slideMasters/slideMaster11.xml"/><Relationship Id="rId2" Type="http://schemas.openxmlformats.org/officeDocument/2006/relationships/tags" Target="../tags/tag140.xml"/><Relationship Id="rId1" Type="http://schemas.openxmlformats.org/officeDocument/2006/relationships/tags" Target="../tags/tag139.xml"/><Relationship Id="rId6" Type="http://schemas.openxmlformats.org/officeDocument/2006/relationships/tags" Target="../tags/tag144.xml"/><Relationship Id="rId5" Type="http://schemas.openxmlformats.org/officeDocument/2006/relationships/tags" Target="../tags/tag143.xml"/><Relationship Id="rId4" Type="http://schemas.openxmlformats.org/officeDocument/2006/relationships/tags" Target="../tags/tag142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tags" Target="../tags/tag154.xml"/><Relationship Id="rId2" Type="http://schemas.openxmlformats.org/officeDocument/2006/relationships/tags" Target="../tags/tag153.xml"/><Relationship Id="rId1" Type="http://schemas.openxmlformats.org/officeDocument/2006/relationships/tags" Target="../tags/tag152.xml"/><Relationship Id="rId6" Type="http://schemas.openxmlformats.org/officeDocument/2006/relationships/slideMaster" Target="../slideMasters/slideMaster12.xml"/><Relationship Id="rId5" Type="http://schemas.openxmlformats.org/officeDocument/2006/relationships/tags" Target="../tags/tag156.xml"/><Relationship Id="rId4" Type="http://schemas.openxmlformats.org/officeDocument/2006/relationships/tags" Target="../tags/tag155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tags" Target="../tags/tag166.xml"/><Relationship Id="rId2" Type="http://schemas.openxmlformats.org/officeDocument/2006/relationships/tags" Target="../tags/tag165.xml"/><Relationship Id="rId1" Type="http://schemas.openxmlformats.org/officeDocument/2006/relationships/tags" Target="../tags/tag164.xml"/><Relationship Id="rId5" Type="http://schemas.openxmlformats.org/officeDocument/2006/relationships/slideMaster" Target="../slideMasters/slideMaster13.xml"/><Relationship Id="rId4" Type="http://schemas.openxmlformats.org/officeDocument/2006/relationships/tags" Target="../tags/tag167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tags" Target="../tags/tag181.xml"/><Relationship Id="rId2" Type="http://schemas.openxmlformats.org/officeDocument/2006/relationships/tags" Target="../tags/tag180.xml"/><Relationship Id="rId1" Type="http://schemas.openxmlformats.org/officeDocument/2006/relationships/tags" Target="../tags/tag179.xml"/><Relationship Id="rId6" Type="http://schemas.openxmlformats.org/officeDocument/2006/relationships/slideMaster" Target="../slideMasters/slideMaster14.xml"/><Relationship Id="rId5" Type="http://schemas.openxmlformats.org/officeDocument/2006/relationships/tags" Target="../tags/tag183.xml"/><Relationship Id="rId4" Type="http://schemas.openxmlformats.org/officeDocument/2006/relationships/tags" Target="../tags/tag182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tags" Target="../tags/tag193.xml"/><Relationship Id="rId2" Type="http://schemas.openxmlformats.org/officeDocument/2006/relationships/tags" Target="../tags/tag192.xml"/><Relationship Id="rId1" Type="http://schemas.openxmlformats.org/officeDocument/2006/relationships/tags" Target="../tags/tag191.xml"/><Relationship Id="rId6" Type="http://schemas.openxmlformats.org/officeDocument/2006/relationships/slideMaster" Target="../slideMasters/slideMaster15.xml"/><Relationship Id="rId5" Type="http://schemas.openxmlformats.org/officeDocument/2006/relationships/tags" Target="../tags/tag195.xml"/><Relationship Id="rId4" Type="http://schemas.openxmlformats.org/officeDocument/2006/relationships/tags" Target="../tags/tag194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tags" Target="../tags/tag203.xml"/><Relationship Id="rId2" Type="http://schemas.openxmlformats.org/officeDocument/2006/relationships/tags" Target="../tags/tag202.xml"/><Relationship Id="rId1" Type="http://schemas.openxmlformats.org/officeDocument/2006/relationships/tags" Target="../tags/tag201.xml"/><Relationship Id="rId6" Type="http://schemas.openxmlformats.org/officeDocument/2006/relationships/slideMaster" Target="../slideMasters/slideMaster16.xml"/><Relationship Id="rId5" Type="http://schemas.openxmlformats.org/officeDocument/2006/relationships/tags" Target="../tags/tag205.xml"/><Relationship Id="rId4" Type="http://schemas.openxmlformats.org/officeDocument/2006/relationships/tags" Target="../tags/tag204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tags" Target="../tags/tag213.xml"/><Relationship Id="rId2" Type="http://schemas.openxmlformats.org/officeDocument/2006/relationships/tags" Target="../tags/tag212.xml"/><Relationship Id="rId1" Type="http://schemas.openxmlformats.org/officeDocument/2006/relationships/tags" Target="../tags/tag211.xml"/><Relationship Id="rId6" Type="http://schemas.openxmlformats.org/officeDocument/2006/relationships/slideMaster" Target="../slideMasters/slideMaster17.xml"/><Relationship Id="rId5" Type="http://schemas.openxmlformats.org/officeDocument/2006/relationships/tags" Target="../tags/tag215.xml"/><Relationship Id="rId4" Type="http://schemas.openxmlformats.org/officeDocument/2006/relationships/tags" Target="../tags/tag214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tags" Target="../tags/tag223.xml"/><Relationship Id="rId2" Type="http://schemas.openxmlformats.org/officeDocument/2006/relationships/tags" Target="../tags/tag222.xml"/><Relationship Id="rId1" Type="http://schemas.openxmlformats.org/officeDocument/2006/relationships/tags" Target="../tags/tag221.xml"/><Relationship Id="rId6" Type="http://schemas.openxmlformats.org/officeDocument/2006/relationships/slideMaster" Target="../slideMasters/slideMaster18.xml"/><Relationship Id="rId5" Type="http://schemas.openxmlformats.org/officeDocument/2006/relationships/tags" Target="../tags/tag225.xml"/><Relationship Id="rId4" Type="http://schemas.openxmlformats.org/officeDocument/2006/relationships/tags" Target="../tags/tag224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tags" Target="../tags/tag233.xml"/><Relationship Id="rId7" Type="http://schemas.openxmlformats.org/officeDocument/2006/relationships/slideMaster" Target="../slideMasters/slideMaster19.xml"/><Relationship Id="rId2" Type="http://schemas.openxmlformats.org/officeDocument/2006/relationships/tags" Target="../tags/tag232.xml"/><Relationship Id="rId1" Type="http://schemas.openxmlformats.org/officeDocument/2006/relationships/tags" Target="../tags/tag231.xml"/><Relationship Id="rId6" Type="http://schemas.openxmlformats.org/officeDocument/2006/relationships/tags" Target="../tags/tag236.xml"/><Relationship Id="rId5" Type="http://schemas.openxmlformats.org/officeDocument/2006/relationships/tags" Target="../tags/tag235.xml"/><Relationship Id="rId4" Type="http://schemas.openxmlformats.org/officeDocument/2006/relationships/tags" Target="../tags/tag234.xml"/></Relationships>
</file>

<file path=ppt/slideLayouts/_rels/slideLayout20.xml.rels><?xml version="1.0" encoding="UTF-8" standalone="yes"?>
<Relationships xmlns="http://schemas.openxmlformats.org/package/2006/relationships"><Relationship Id="rId8" Type="http://schemas.openxmlformats.org/officeDocument/2006/relationships/tags" Target="../tags/tag249.xml"/><Relationship Id="rId3" Type="http://schemas.openxmlformats.org/officeDocument/2006/relationships/tags" Target="../tags/tag244.xml"/><Relationship Id="rId7" Type="http://schemas.openxmlformats.org/officeDocument/2006/relationships/tags" Target="../tags/tag248.xml"/><Relationship Id="rId2" Type="http://schemas.openxmlformats.org/officeDocument/2006/relationships/tags" Target="../tags/tag243.xml"/><Relationship Id="rId1" Type="http://schemas.openxmlformats.org/officeDocument/2006/relationships/tags" Target="../tags/tag242.xml"/><Relationship Id="rId6" Type="http://schemas.openxmlformats.org/officeDocument/2006/relationships/tags" Target="../tags/tag247.xml"/><Relationship Id="rId5" Type="http://schemas.openxmlformats.org/officeDocument/2006/relationships/tags" Target="../tags/tag246.xml"/><Relationship Id="rId4" Type="http://schemas.openxmlformats.org/officeDocument/2006/relationships/tags" Target="../tags/tag245.xml"/><Relationship Id="rId9" Type="http://schemas.openxmlformats.org/officeDocument/2006/relationships/slideMaster" Target="../slideMasters/slideMaster20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tags" Target="../tags/tag257.xml"/><Relationship Id="rId2" Type="http://schemas.openxmlformats.org/officeDocument/2006/relationships/tags" Target="../tags/tag256.xml"/><Relationship Id="rId1" Type="http://schemas.openxmlformats.org/officeDocument/2006/relationships/tags" Target="../tags/tag255.xml"/><Relationship Id="rId5" Type="http://schemas.openxmlformats.org/officeDocument/2006/relationships/slideMaster" Target="../slideMasters/slideMaster21.xml"/><Relationship Id="rId4" Type="http://schemas.openxmlformats.org/officeDocument/2006/relationships/tags" Target="../tags/tag258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tags" Target="../tags/tag266.xml"/><Relationship Id="rId7" Type="http://schemas.openxmlformats.org/officeDocument/2006/relationships/slideMaster" Target="../slideMasters/slideMaster22.xml"/><Relationship Id="rId2" Type="http://schemas.openxmlformats.org/officeDocument/2006/relationships/tags" Target="../tags/tag265.xml"/><Relationship Id="rId1" Type="http://schemas.openxmlformats.org/officeDocument/2006/relationships/tags" Target="../tags/tag264.xml"/><Relationship Id="rId6" Type="http://schemas.openxmlformats.org/officeDocument/2006/relationships/tags" Target="../tags/tag269.xml"/><Relationship Id="rId5" Type="http://schemas.openxmlformats.org/officeDocument/2006/relationships/tags" Target="../tags/tag268.xml"/><Relationship Id="rId4" Type="http://schemas.openxmlformats.org/officeDocument/2006/relationships/tags" Target="../tags/tag267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tags" Target="../tags/tag277.xml"/><Relationship Id="rId2" Type="http://schemas.openxmlformats.org/officeDocument/2006/relationships/tags" Target="../tags/tag276.xml"/><Relationship Id="rId1" Type="http://schemas.openxmlformats.org/officeDocument/2006/relationships/tags" Target="../tags/tag275.xml"/><Relationship Id="rId6" Type="http://schemas.openxmlformats.org/officeDocument/2006/relationships/slideMaster" Target="../slideMasters/slideMaster23.xml"/><Relationship Id="rId5" Type="http://schemas.openxmlformats.org/officeDocument/2006/relationships/tags" Target="../tags/tag279.xml"/><Relationship Id="rId4" Type="http://schemas.openxmlformats.org/officeDocument/2006/relationships/tags" Target="../tags/tag278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tags" Target="../tags/tag287.xml"/><Relationship Id="rId2" Type="http://schemas.openxmlformats.org/officeDocument/2006/relationships/tags" Target="../tags/tag286.xml"/><Relationship Id="rId1" Type="http://schemas.openxmlformats.org/officeDocument/2006/relationships/tags" Target="../tags/tag285.xml"/><Relationship Id="rId5" Type="http://schemas.openxmlformats.org/officeDocument/2006/relationships/slideMaster" Target="../slideMasters/slideMaster24.xml"/><Relationship Id="rId4" Type="http://schemas.openxmlformats.org/officeDocument/2006/relationships/tags" Target="../tags/tag288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tags" Target="../tags/tag296.xml"/><Relationship Id="rId2" Type="http://schemas.openxmlformats.org/officeDocument/2006/relationships/tags" Target="../tags/tag295.xml"/><Relationship Id="rId1" Type="http://schemas.openxmlformats.org/officeDocument/2006/relationships/tags" Target="../tags/tag294.xml"/><Relationship Id="rId6" Type="http://schemas.openxmlformats.org/officeDocument/2006/relationships/slideMaster" Target="../slideMasters/slideMaster25.xml"/><Relationship Id="rId5" Type="http://schemas.openxmlformats.org/officeDocument/2006/relationships/tags" Target="../tags/tag298.xml"/><Relationship Id="rId4" Type="http://schemas.openxmlformats.org/officeDocument/2006/relationships/tags" Target="../tags/tag297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tags" Target="../tags/tag306.xml"/><Relationship Id="rId2" Type="http://schemas.openxmlformats.org/officeDocument/2006/relationships/tags" Target="../tags/tag305.xml"/><Relationship Id="rId1" Type="http://schemas.openxmlformats.org/officeDocument/2006/relationships/tags" Target="../tags/tag304.xml"/><Relationship Id="rId6" Type="http://schemas.openxmlformats.org/officeDocument/2006/relationships/slideMaster" Target="../slideMasters/slideMaster26.xml"/><Relationship Id="rId5" Type="http://schemas.openxmlformats.org/officeDocument/2006/relationships/tags" Target="../tags/tag308.xml"/><Relationship Id="rId4" Type="http://schemas.openxmlformats.org/officeDocument/2006/relationships/tags" Target="../tags/tag307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tags" Target="../tags/tag316.xml"/><Relationship Id="rId2" Type="http://schemas.openxmlformats.org/officeDocument/2006/relationships/tags" Target="../tags/tag315.xml"/><Relationship Id="rId1" Type="http://schemas.openxmlformats.org/officeDocument/2006/relationships/tags" Target="../tags/tag314.xml"/><Relationship Id="rId6" Type="http://schemas.openxmlformats.org/officeDocument/2006/relationships/slideMaster" Target="../slideMasters/slideMaster27.xml"/><Relationship Id="rId5" Type="http://schemas.openxmlformats.org/officeDocument/2006/relationships/tags" Target="../tags/tag318.xml"/><Relationship Id="rId4" Type="http://schemas.openxmlformats.org/officeDocument/2006/relationships/tags" Target="../tags/tag317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tags" Target="../tags/tag326.xml"/><Relationship Id="rId7" Type="http://schemas.openxmlformats.org/officeDocument/2006/relationships/slideMaster" Target="../slideMasters/slideMaster28.xml"/><Relationship Id="rId2" Type="http://schemas.openxmlformats.org/officeDocument/2006/relationships/tags" Target="../tags/tag325.xml"/><Relationship Id="rId1" Type="http://schemas.openxmlformats.org/officeDocument/2006/relationships/tags" Target="../tags/tag324.xml"/><Relationship Id="rId6" Type="http://schemas.openxmlformats.org/officeDocument/2006/relationships/tags" Target="../tags/tag329.xml"/><Relationship Id="rId5" Type="http://schemas.openxmlformats.org/officeDocument/2006/relationships/tags" Target="../tags/tag328.xml"/><Relationship Id="rId4" Type="http://schemas.openxmlformats.org/officeDocument/2006/relationships/tags" Target="../tags/tag327.xml"/></Relationships>
</file>

<file path=ppt/slideLayouts/_rels/slideLayout29.xml.rels><?xml version="1.0" encoding="UTF-8" standalone="yes"?>
<Relationships xmlns="http://schemas.openxmlformats.org/package/2006/relationships"><Relationship Id="rId8" Type="http://schemas.openxmlformats.org/officeDocument/2006/relationships/tags" Target="../tags/tag342.xml"/><Relationship Id="rId3" Type="http://schemas.openxmlformats.org/officeDocument/2006/relationships/tags" Target="../tags/tag337.xml"/><Relationship Id="rId7" Type="http://schemas.openxmlformats.org/officeDocument/2006/relationships/tags" Target="../tags/tag341.xml"/><Relationship Id="rId2" Type="http://schemas.openxmlformats.org/officeDocument/2006/relationships/tags" Target="../tags/tag336.xml"/><Relationship Id="rId1" Type="http://schemas.openxmlformats.org/officeDocument/2006/relationships/tags" Target="../tags/tag335.xml"/><Relationship Id="rId6" Type="http://schemas.openxmlformats.org/officeDocument/2006/relationships/tags" Target="../tags/tag340.xml"/><Relationship Id="rId5" Type="http://schemas.openxmlformats.org/officeDocument/2006/relationships/tags" Target="../tags/tag339.xml"/><Relationship Id="rId4" Type="http://schemas.openxmlformats.org/officeDocument/2006/relationships/tags" Target="../tags/tag338.xml"/><Relationship Id="rId9" Type="http://schemas.openxmlformats.org/officeDocument/2006/relationships/slideMaster" Target="../slideMasters/slideMaster29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tags" Target="../tags/tag350.xml"/><Relationship Id="rId2" Type="http://schemas.openxmlformats.org/officeDocument/2006/relationships/tags" Target="../tags/tag349.xml"/><Relationship Id="rId1" Type="http://schemas.openxmlformats.org/officeDocument/2006/relationships/tags" Target="../tags/tag348.xml"/><Relationship Id="rId5" Type="http://schemas.openxmlformats.org/officeDocument/2006/relationships/slideMaster" Target="../slideMasters/slideMaster30.xml"/><Relationship Id="rId4" Type="http://schemas.openxmlformats.org/officeDocument/2006/relationships/tags" Target="../tags/tag35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tags" Target="../tags/tag361.xml"/><Relationship Id="rId2" Type="http://schemas.openxmlformats.org/officeDocument/2006/relationships/tags" Target="../tags/tag360.xml"/><Relationship Id="rId1" Type="http://schemas.openxmlformats.org/officeDocument/2006/relationships/tags" Target="../tags/tag359.xml"/><Relationship Id="rId4" Type="http://schemas.openxmlformats.org/officeDocument/2006/relationships/slideMaster" Target="../slideMasters/slideMaster31.xml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tags" Target="../tags/tag369.xml"/><Relationship Id="rId7" Type="http://schemas.openxmlformats.org/officeDocument/2006/relationships/slideMaster" Target="../slideMasters/slideMaster32.xml"/><Relationship Id="rId2" Type="http://schemas.openxmlformats.org/officeDocument/2006/relationships/tags" Target="../tags/tag368.xml"/><Relationship Id="rId1" Type="http://schemas.openxmlformats.org/officeDocument/2006/relationships/tags" Target="../tags/tag367.xml"/><Relationship Id="rId6" Type="http://schemas.openxmlformats.org/officeDocument/2006/relationships/tags" Target="../tags/tag372.xml"/><Relationship Id="rId5" Type="http://schemas.openxmlformats.org/officeDocument/2006/relationships/tags" Target="../tags/tag371.xml"/><Relationship Id="rId4" Type="http://schemas.openxmlformats.org/officeDocument/2006/relationships/tags" Target="../tags/tag370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tags" Target="../tags/tag380.xml"/><Relationship Id="rId7" Type="http://schemas.openxmlformats.org/officeDocument/2006/relationships/slideMaster" Target="../slideMasters/slideMaster33.xml"/><Relationship Id="rId2" Type="http://schemas.openxmlformats.org/officeDocument/2006/relationships/tags" Target="../tags/tag379.xml"/><Relationship Id="rId1" Type="http://schemas.openxmlformats.org/officeDocument/2006/relationships/tags" Target="../tags/tag378.xml"/><Relationship Id="rId6" Type="http://schemas.openxmlformats.org/officeDocument/2006/relationships/tags" Target="../tags/tag383.xml"/><Relationship Id="rId5" Type="http://schemas.openxmlformats.org/officeDocument/2006/relationships/tags" Target="../tags/tag382.xml"/><Relationship Id="rId4" Type="http://schemas.openxmlformats.org/officeDocument/2006/relationships/tags" Target="../tags/tag381.xml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tags" Target="../tags/tag391.xml"/><Relationship Id="rId2" Type="http://schemas.openxmlformats.org/officeDocument/2006/relationships/tags" Target="../tags/tag390.xml"/><Relationship Id="rId1" Type="http://schemas.openxmlformats.org/officeDocument/2006/relationships/tags" Target="../tags/tag389.xml"/><Relationship Id="rId6" Type="http://schemas.openxmlformats.org/officeDocument/2006/relationships/slideMaster" Target="../slideMasters/slideMaster34.xml"/><Relationship Id="rId5" Type="http://schemas.openxmlformats.org/officeDocument/2006/relationships/tags" Target="../tags/tag393.xml"/><Relationship Id="rId4" Type="http://schemas.openxmlformats.org/officeDocument/2006/relationships/tags" Target="../tags/tag392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tags" Target="../tags/tag401.xml"/><Relationship Id="rId2" Type="http://schemas.openxmlformats.org/officeDocument/2006/relationships/tags" Target="../tags/tag400.xml"/><Relationship Id="rId1" Type="http://schemas.openxmlformats.org/officeDocument/2006/relationships/tags" Target="../tags/tag399.xml"/><Relationship Id="rId6" Type="http://schemas.openxmlformats.org/officeDocument/2006/relationships/slideMaster" Target="../slideMasters/slideMaster35.xml"/><Relationship Id="rId5" Type="http://schemas.openxmlformats.org/officeDocument/2006/relationships/tags" Target="../tags/tag403.xml"/><Relationship Id="rId4" Type="http://schemas.openxmlformats.org/officeDocument/2006/relationships/tags" Target="../tags/tag40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AC28DB7E-1845-4ED0-AA67-18A48B4FF695}" type="datetime1">
              <a:rPr lang="zh-CN" altLang="en-US" sz="900">
                <a:solidFill>
                  <a:srgbClr val="898989"/>
                </a:solidFill>
              </a:rPr>
              <a:t>2021/1/19</a:t>
            </a:fld>
            <a:endParaRPr lang="zh-CN" altLang="en-US" sz="900">
              <a:solidFill>
                <a:srgbClr val="898989"/>
              </a:solidFill>
            </a:endParaRPr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zh-CN" altLang="en-US" sz="900">
              <a:solidFill>
                <a:srgbClr val="898989"/>
              </a:solidFill>
            </a:endParaRPr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AB03BDBF-14F9-4861-9FCD-67D35368D2A1}" type="slidenum">
              <a:rPr lang="zh-CN" altLang="en-US" sz="900">
                <a:solidFill>
                  <a:srgbClr val="898989"/>
                </a:solidFill>
              </a:rPr>
              <a:t>‹#›</a:t>
            </a:fld>
            <a:endParaRPr lang="zh-CN" altLang="en-US" sz="9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36" tIns="45718" rIns="91436" bIns="45718" anchor="ctr" anchorCtr="0"/>
          <a:lstStyle>
            <a:defPPr>
              <a:defRPr lang="en-US"/>
            </a:defPPr>
            <a:lvl1pPr marL="0" indent="0" algn="l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6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8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10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82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C1E9A458-160D-49C9-B916-A4F82ADFC4D5}" type="datetime1">
              <a:rPr lang="en-US" altLang="zh-CN" sz="1200">
                <a:solidFill>
                  <a:srgbClr val="898989"/>
                </a:solidFill>
              </a:rPr>
              <a:t>1/19/2021</a:t>
            </a:fld>
            <a:endParaRPr lang="en-US" altLang="zh-CN" sz="1200">
              <a:solidFill>
                <a:srgbClr val="898989"/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36" tIns="45718" rIns="91436" bIns="45718" anchor="ctr" anchorCtr="0"/>
          <a:lstStyle>
            <a:defPPr>
              <a:defRPr lang="en-US"/>
            </a:defPPr>
            <a:lvl1pPr marL="0" indent="0" algn="l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6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8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10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82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36" tIns="45718" rIns="91436" bIns="45718" anchor="ctr" anchorCtr="0"/>
          <a:lstStyle>
            <a:defPPr>
              <a:defRPr lang="en-US"/>
            </a:defPPr>
            <a:lvl1pPr marL="0" indent="0" algn="l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6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8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10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82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3F60AEA7-E4A4-478A-BF55-5ACF602AA1F7}" type="slidenum">
              <a:rPr lang="en-US" altLang="en-US" sz="1200">
                <a:solidFill>
                  <a:srgbClr val="898989"/>
                </a:solidFill>
              </a:rPr>
              <a:t>‹#›</a:t>
            </a:fld>
            <a:endParaRPr lang="en-US" altLang="en-US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36" tIns="45718" rIns="91436" bIns="45718" anchor="ctr" anchorCtr="0"/>
          <a:lstStyle>
            <a:defPPr>
              <a:defRPr lang="en-US"/>
            </a:defPPr>
            <a:lvl1pPr marL="0" indent="0" algn="l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6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8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10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82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C1E9A458-160D-49C9-B916-A4F82ADFC4D5}" type="datetime1">
              <a:rPr lang="en-US" altLang="zh-CN" sz="1200">
                <a:solidFill>
                  <a:srgbClr val="898989"/>
                </a:solidFill>
              </a:rPr>
              <a:t>1/19/2021</a:t>
            </a:fld>
            <a:endParaRPr lang="en-US" altLang="zh-CN" sz="1200">
              <a:solidFill>
                <a:srgbClr val="898989"/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36" tIns="45718" rIns="91436" bIns="45718" anchor="ctr" anchorCtr="0"/>
          <a:lstStyle>
            <a:defPPr>
              <a:defRPr lang="en-US"/>
            </a:defPPr>
            <a:lvl1pPr marL="0" indent="0" algn="l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6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8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10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82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36" tIns="45718" rIns="91436" bIns="45718" anchor="ctr" anchorCtr="0"/>
          <a:lstStyle>
            <a:defPPr>
              <a:defRPr lang="en-US"/>
            </a:defPPr>
            <a:lvl1pPr marL="0" indent="0" algn="l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6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8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10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82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3F60AEA7-E4A4-478A-BF55-5ACF602AA1F7}" type="slidenum">
              <a:rPr lang="en-US" altLang="en-US" sz="1200">
                <a:solidFill>
                  <a:srgbClr val="898989"/>
                </a:solidFill>
              </a:rPr>
              <a:t>‹#›</a:t>
            </a:fld>
            <a:endParaRPr lang="en-US" altLang="en-US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  <p:custDataLst>
              <p:tags r:id="rId1"/>
            </p:custDataLst>
          </p:nvPr>
        </p:nvSpPr>
        <p:spPr>
          <a:xfrm>
            <a:off x="4776527" y="4263462"/>
            <a:ext cx="4239566" cy="423361"/>
          </a:xfrm>
          <a:prstGeom prst="rect">
            <a:avLst/>
          </a:prstGeo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800">
                <a:solidFill>
                  <a:schemeClr val="accent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auto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单击此处编辑母版副标题样式</a:t>
            </a:r>
            <a:endParaRPr kumimoji="0" lang="en-US" altLang="en-US" sz="1800" b="0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3382736" y="2916730"/>
            <a:ext cx="5633357" cy="1128649"/>
          </a:xfr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>
            <a:lvl1pPr algn="ctr">
              <a:lnSpc>
                <a:spcPct val="150000"/>
              </a:lnSpc>
              <a:defRPr lang="en-US" sz="3300" b="1" i="0">
                <a:solidFill>
                  <a:schemeClr val="accent1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pPr marL="0" lvl="0" algn="ctr" defTabSz="913765" fontAlgn="auto"/>
            <a:r>
              <a:rPr kumimoji="0" lang="zh-CN" altLang="en-US" sz="3300" b="1" i="0" u="none" strike="noStrike" kern="1200" cap="none" spc="0" normalizeH="0" baseline="0" noProof="1">
                <a:uLnTx/>
                <a:uFillTx/>
              </a:rPr>
              <a:t>单击此处编辑母版标题样式</a:t>
            </a:r>
            <a:endParaRPr kumimoji="0" lang="en-US" altLang="en-US" sz="3300" b="1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en-US"/>
            </a:defPPr>
            <a:lvl1pPr marL="0" indent="0" algn="l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469A4712-A2F3-4236-8FB6-498CB6AA80FF}" type="datetime1">
              <a:rPr lang="zh-CN" altLang="en-US" sz="1200">
                <a:solidFill>
                  <a:srgbClr val="A6A6A6"/>
                </a:solidFill>
              </a:rPr>
              <a:t>2021/1/19</a:t>
            </a:fld>
            <a:endParaRPr lang="zh-CN" altLang="en-US" sz="1200">
              <a:solidFill>
                <a:srgbClr val="A6A6A6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en-US"/>
            </a:defPPr>
            <a:lvl1pPr marL="0" indent="0" algn="l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zh-CN" altLang="en-US" sz="1200">
              <a:solidFill>
                <a:srgbClr val="A6A6A6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en-US"/>
            </a:defPPr>
            <a:lvl1pPr marL="0" indent="0" algn="l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7EF0D8D9-42C7-45FF-AA31-3D5026DC92C8}" type="slidenum">
              <a:rPr lang="zh-CN" altLang="en-US" sz="1200">
                <a:solidFill>
                  <a:srgbClr val="A6A6A6"/>
                </a:solidFill>
              </a:rPr>
              <a:t>‹#›</a:t>
            </a:fld>
            <a:endParaRPr lang="zh-CN" altLang="en-US" sz="1200">
              <a:solidFill>
                <a:srgbClr val="A6A6A6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977900" y="694656"/>
            <a:ext cx="7537450" cy="653295"/>
          </a:xfrm>
        </p:spPr>
        <p:txBody>
          <a:bodyPr>
            <a:normAutofit/>
          </a:bodyPr>
          <a:lstStyle>
            <a:lvl1pPr>
              <a:defRPr sz="2700"/>
            </a:lvl1pPr>
          </a:lstStyle>
          <a:p>
            <a:pPr fontAlgn="auto"/>
            <a:r>
              <a:rPr kumimoji="0" lang="zh-CN" altLang="en-US" sz="27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  <a:endParaRPr kumimoji="0" lang="en-US" altLang="en-US" sz="2700" b="0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13" name="内容占位符 12"/>
          <p:cNvSpPr>
            <a:spLocks noGrp="1"/>
          </p:cNvSpPr>
          <p:nvPr>
            <p:ph sz="quarter" idx="13"/>
            <p:custDataLst>
              <p:tags r:id="rId2"/>
            </p:custDataLst>
          </p:nvPr>
        </p:nvSpPr>
        <p:spPr>
          <a:xfrm>
            <a:off x="628650" y="1678966"/>
            <a:ext cx="7886700" cy="4554537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fontAlgn="auto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 fontAlgn="auto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 fontAlgn="auto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 fontAlgn="auto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 fontAlgn="auto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4"/>
            <p:custDataLst>
              <p:tags r:id="rId3"/>
            </p:custDataLst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en-US"/>
            </a:defPPr>
            <a:lvl1pPr marL="0" indent="0" algn="l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469A4712-A2F3-4236-8FB6-498CB6AA80FF}" type="datetime1">
              <a:rPr lang="zh-CN" altLang="en-US" sz="1200">
                <a:solidFill>
                  <a:srgbClr val="A6A6A6"/>
                </a:solidFill>
              </a:rPr>
              <a:t>2021/1/19</a:t>
            </a:fld>
            <a:endParaRPr lang="zh-CN" altLang="en-US" sz="1200">
              <a:solidFill>
                <a:srgbClr val="A6A6A6"/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5"/>
            <p:custDataLst>
              <p:tags r:id="rId4"/>
            </p:custDataLst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en-US"/>
            </a:defPPr>
            <a:lvl1pPr marL="0" indent="0" algn="l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zh-CN" altLang="en-US" sz="1200">
              <a:solidFill>
                <a:srgbClr val="A6A6A6"/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6"/>
            <p:custDataLst>
              <p:tags r:id="rId5"/>
            </p:custDataLst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en-US"/>
            </a:defPPr>
            <a:lvl1pPr marL="0" indent="0" algn="l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7EF0D8D9-42C7-45FF-AA31-3D5026DC92C8}" type="slidenum">
              <a:rPr lang="zh-CN" altLang="en-US" sz="1200">
                <a:solidFill>
                  <a:srgbClr val="A6A6A6"/>
                </a:solidFill>
              </a:rPr>
              <a:t>‹#›</a:t>
            </a:fld>
            <a:endParaRPr lang="zh-CN" altLang="en-US" sz="1200">
              <a:solidFill>
                <a:srgbClr val="A6A6A6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141296" y="2572491"/>
            <a:ext cx="6325689" cy="1803575"/>
          </a:xfrm>
          <a:noFill/>
        </p:spPr>
        <p:txBody>
          <a:bodyPr anchor="ctr">
            <a:normAutofit/>
          </a:bodyPr>
          <a:lstStyle>
            <a:lvl1pPr algn="ctr">
              <a:defRPr sz="3600" b="1">
                <a:ln w="3175">
                  <a:noFill/>
                </a:ln>
                <a:solidFill>
                  <a:schemeClr val="accent1"/>
                </a:solidFill>
              </a:defRPr>
            </a:lvl1pPr>
          </a:lstStyle>
          <a:p>
            <a:pPr fontAlgn="auto"/>
            <a:r>
              <a:rPr kumimoji="0" lang="zh-CN" altLang="en-US" sz="3600" b="1" i="0" u="none" strike="noStrike" kern="1200" cap="none" spc="0" normalizeH="0" baseline="0" noProof="1">
                <a:uLnTx/>
                <a:uFillTx/>
              </a:rPr>
              <a:t>单击此处编辑母版标题样式</a:t>
            </a:r>
            <a:endParaRPr kumimoji="0" lang="en-US" altLang="en-US" sz="3600" b="1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494027" y="4653231"/>
            <a:ext cx="5620226" cy="822316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240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auto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en-US"/>
            </a:defPPr>
            <a:lvl1pPr marL="0" indent="0" algn="l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469A4712-A2F3-4236-8FB6-498CB6AA80FF}" type="datetime1">
              <a:rPr lang="zh-CN" altLang="en-US" sz="1200">
                <a:solidFill>
                  <a:srgbClr val="A6A6A6"/>
                </a:solidFill>
              </a:rPr>
              <a:t>2021/1/19</a:t>
            </a:fld>
            <a:endParaRPr lang="zh-CN" altLang="en-US" sz="1200">
              <a:solidFill>
                <a:srgbClr val="A6A6A6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en-US"/>
            </a:defPPr>
            <a:lvl1pPr marL="0" indent="0" algn="l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zh-CN" altLang="en-US" sz="1200">
              <a:solidFill>
                <a:srgbClr val="A6A6A6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en-US"/>
            </a:defPPr>
            <a:lvl1pPr marL="0" indent="0" algn="l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7EF0D8D9-42C7-45FF-AA31-3D5026DC92C8}" type="slidenum">
              <a:rPr lang="zh-CN" altLang="en-US" sz="1200">
                <a:solidFill>
                  <a:srgbClr val="A6A6A6"/>
                </a:solidFill>
              </a:rPr>
              <a:t>‹#›</a:t>
            </a:fld>
            <a:endParaRPr lang="zh-CN" altLang="en-US" sz="1200">
              <a:solidFill>
                <a:srgbClr val="A6A6A6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914400" y="718435"/>
            <a:ext cx="7600950" cy="674231"/>
          </a:xfrm>
        </p:spPr>
        <p:txBody>
          <a:bodyPr>
            <a:normAutofit/>
          </a:bodyPr>
          <a:lstStyle>
            <a:lvl1pPr>
              <a:defRPr sz="2700"/>
            </a:lvl1pPr>
          </a:lstStyle>
          <a:p>
            <a:pPr fontAlgn="auto"/>
            <a:r>
              <a:rPr kumimoji="0" lang="zh-CN" altLang="en-US" sz="27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  <a:endParaRPr kumimoji="0" lang="en-US" altLang="en-US" sz="2700" b="0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628650" y="1714500"/>
            <a:ext cx="3886200" cy="4462463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fontAlgn="auto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 fontAlgn="auto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 fontAlgn="auto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 fontAlgn="auto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 fontAlgn="auto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第五级</a:t>
            </a:r>
            <a:endParaRPr kumimoji="0" lang="en-US" altLang="en-US" sz="1800" b="0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4629150" y="1714500"/>
            <a:ext cx="3886200" cy="4462463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fontAlgn="auto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 fontAlgn="auto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 fontAlgn="auto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 fontAlgn="auto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 fontAlgn="auto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第五级</a:t>
            </a:r>
            <a:endParaRPr kumimoji="0" lang="en-US" altLang="en-US" sz="1800" b="0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en-US"/>
            </a:defPPr>
            <a:lvl1pPr marL="0" indent="0" algn="l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469A4712-A2F3-4236-8FB6-498CB6AA80FF}" type="datetime1">
              <a:rPr lang="zh-CN" altLang="en-US" sz="1200">
                <a:solidFill>
                  <a:srgbClr val="A6A6A6"/>
                </a:solidFill>
              </a:rPr>
              <a:t>2021/1/19</a:t>
            </a:fld>
            <a:endParaRPr lang="zh-CN" altLang="en-US" sz="1200">
              <a:solidFill>
                <a:srgbClr val="A6A6A6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en-US"/>
            </a:defPPr>
            <a:lvl1pPr marL="0" indent="0" algn="l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zh-CN" altLang="en-US" sz="1200">
              <a:solidFill>
                <a:srgbClr val="A6A6A6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en-US"/>
            </a:defPPr>
            <a:lvl1pPr marL="0" indent="0" algn="l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7EF0D8D9-42C7-45FF-AA31-3D5026DC92C8}" type="slidenum">
              <a:rPr lang="zh-CN" altLang="en-US" sz="1200">
                <a:solidFill>
                  <a:srgbClr val="A6A6A6"/>
                </a:solidFill>
              </a:rPr>
              <a:t>‹#›</a:t>
            </a:fld>
            <a:endParaRPr lang="zh-CN" altLang="en-US" sz="1200">
              <a:solidFill>
                <a:srgbClr val="A6A6A6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29841" y="365128"/>
            <a:ext cx="7886700" cy="1325563"/>
          </a:xfrm>
        </p:spPr>
        <p:txBody>
          <a:bodyPr>
            <a:normAutofit/>
          </a:bodyPr>
          <a:lstStyle/>
          <a:p>
            <a:pPr fontAlgn="auto"/>
            <a:r>
              <a:rPr kumimoji="0" lang="zh-CN" altLang="en-US" sz="30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  <a:endParaRPr kumimoji="0" lang="en-US" altLang="en-US" sz="3000" b="0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629842" y="1808163"/>
            <a:ext cx="3868340" cy="823912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 fontAlgn="auto"/>
            <a:r>
              <a:rPr kumimoji="0" lang="zh-CN" altLang="en-US" sz="1800" b="1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29842" y="2705100"/>
            <a:ext cx="3868340" cy="3484563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fontAlgn="auto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 fontAlgn="auto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 fontAlgn="auto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 fontAlgn="auto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 fontAlgn="auto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第五级</a:t>
            </a:r>
            <a:endParaRPr kumimoji="0" lang="en-US" altLang="en-US" sz="1800" b="0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  <p:custDataLst>
              <p:tags r:id="rId4"/>
            </p:custDataLst>
          </p:nvPr>
        </p:nvSpPr>
        <p:spPr>
          <a:xfrm>
            <a:off x="4629151" y="1808163"/>
            <a:ext cx="3887391" cy="823912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 fontAlgn="auto"/>
            <a:r>
              <a:rPr kumimoji="0" lang="zh-CN" altLang="en-US" sz="1800" b="1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4629151" y="2705100"/>
            <a:ext cx="3887391" cy="3484563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fontAlgn="auto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 fontAlgn="auto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 fontAlgn="auto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 fontAlgn="auto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 fontAlgn="auto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第五级</a:t>
            </a:r>
            <a:endParaRPr kumimoji="0" lang="en-US" altLang="en-US" sz="1800" b="0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en-US"/>
            </a:defPPr>
            <a:lvl1pPr marL="0" indent="0" algn="l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469A4712-A2F3-4236-8FB6-498CB6AA80FF}" type="datetime1">
              <a:rPr lang="zh-CN" altLang="en-US" sz="1200">
                <a:solidFill>
                  <a:srgbClr val="A6A6A6"/>
                </a:solidFill>
              </a:rPr>
              <a:t>2021/1/19</a:t>
            </a:fld>
            <a:endParaRPr lang="zh-CN" altLang="en-US" sz="1200">
              <a:solidFill>
                <a:srgbClr val="A6A6A6"/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en-US"/>
            </a:defPPr>
            <a:lvl1pPr marL="0" indent="0" algn="l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zh-CN" altLang="en-US" sz="1200">
              <a:solidFill>
                <a:srgbClr val="A6A6A6"/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en-US"/>
            </a:defPPr>
            <a:lvl1pPr marL="0" indent="0" algn="l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7EF0D8D9-42C7-45FF-AA31-3D5026DC92C8}" type="slidenum">
              <a:rPr lang="zh-CN" altLang="en-US" sz="1200">
                <a:solidFill>
                  <a:srgbClr val="A6A6A6"/>
                </a:solidFill>
              </a:rPr>
              <a:t>‹#›</a:t>
            </a:fld>
            <a:endParaRPr lang="zh-CN" altLang="en-US" sz="1200">
              <a:solidFill>
                <a:srgbClr val="A6A6A6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  <p:custDataLst>
              <p:tags r:id="rId1"/>
            </p:custDataLst>
          </p:nvPr>
        </p:nvSpPr>
        <p:spPr>
          <a:xfrm>
            <a:off x="1370239" y="2762340"/>
            <a:ext cx="6403521" cy="1392236"/>
          </a:xfrm>
        </p:spPr>
        <p:txBody>
          <a:bodyPr lIns="432000" rIns="432000">
            <a:normAutofit/>
          </a:bodyPr>
          <a:lstStyle>
            <a:lvl1pPr algn="dist">
              <a:defRPr sz="3600">
                <a:solidFill>
                  <a:schemeClr val="bg1"/>
                </a:solidFill>
              </a:defRPr>
            </a:lvl1pPr>
          </a:lstStyle>
          <a:p>
            <a:pPr fontAlgn="auto"/>
            <a:r>
              <a:rPr kumimoji="0" lang="zh-CN" altLang="en-US" sz="3600" b="0" i="0" u="none" strike="noStrike" kern="1200" cap="none" spc="0" normalizeH="0" baseline="0" noProof="1">
                <a:uLnTx/>
                <a:uFillTx/>
              </a:rPr>
              <a:t>编辑标题</a:t>
            </a:r>
            <a:endParaRPr kumimoji="0" lang="en-US" altLang="en-US" sz="3600" b="0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en-US"/>
            </a:defPPr>
            <a:lvl1pPr marL="0" indent="0" algn="l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469A4712-A2F3-4236-8FB6-498CB6AA80FF}" type="datetime1">
              <a:rPr lang="zh-CN" altLang="en-US" sz="1200">
                <a:solidFill>
                  <a:srgbClr val="A6A6A6"/>
                </a:solidFill>
              </a:rPr>
              <a:t>2021/1/19</a:t>
            </a:fld>
            <a:endParaRPr lang="zh-CN" altLang="en-US" sz="1200">
              <a:solidFill>
                <a:srgbClr val="A6A6A6"/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en-US"/>
            </a:defPPr>
            <a:lvl1pPr marL="0" indent="0" algn="l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zh-CN" altLang="en-US" sz="1200">
              <a:solidFill>
                <a:srgbClr val="A6A6A6"/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en-US"/>
            </a:defPPr>
            <a:lvl1pPr marL="0" indent="0" algn="l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7EF0D8D9-42C7-45FF-AA31-3D5026DC92C8}" type="slidenum">
              <a:rPr lang="zh-CN" altLang="en-US" sz="1200">
                <a:solidFill>
                  <a:srgbClr val="A6A6A6"/>
                </a:solidFill>
              </a:rPr>
              <a:t>‹#›</a:t>
            </a:fld>
            <a:endParaRPr lang="zh-CN" altLang="en-US" sz="1200">
              <a:solidFill>
                <a:srgbClr val="A6A6A6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en-US"/>
            </a:defPPr>
            <a:lvl1pPr marL="0" indent="0" algn="l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469A4712-A2F3-4236-8FB6-498CB6AA80FF}" type="datetime1">
              <a:rPr lang="zh-CN" altLang="en-US" sz="1200">
                <a:solidFill>
                  <a:srgbClr val="A6A6A6"/>
                </a:solidFill>
              </a:rPr>
              <a:t>2021/1/19</a:t>
            </a:fld>
            <a:endParaRPr lang="zh-CN" altLang="en-US" sz="1200">
              <a:solidFill>
                <a:srgbClr val="A6A6A6"/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en-US"/>
            </a:defPPr>
            <a:lvl1pPr marL="0" indent="0" algn="l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zh-CN" altLang="en-US" sz="1200">
              <a:solidFill>
                <a:srgbClr val="A6A6A6"/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en-US"/>
            </a:defPPr>
            <a:lvl1pPr marL="0" indent="0" algn="l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7EF0D8D9-42C7-45FF-AA31-3D5026DC92C8}" type="slidenum">
              <a:rPr lang="zh-CN" altLang="en-US" sz="1200">
                <a:solidFill>
                  <a:srgbClr val="A6A6A6"/>
                </a:solidFill>
              </a:rPr>
              <a:t>‹#›</a:t>
            </a:fld>
            <a:endParaRPr lang="zh-CN" altLang="en-US" sz="1200">
              <a:solidFill>
                <a:srgbClr val="A6A6A6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1"/>
            </p:custDataLst>
          </p:nvPr>
        </p:nvSpPr>
        <p:spPr>
          <a:xfrm>
            <a:off x="629841" y="711200"/>
            <a:ext cx="3196800" cy="1600200"/>
          </a:xfrm>
        </p:spPr>
        <p:txBody>
          <a:bodyPr anchor="t" anchorCtr="0">
            <a:normAutofit/>
          </a:bodyPr>
          <a:lstStyle>
            <a:lvl1pPr>
              <a:defRPr sz="3200"/>
            </a:lvl1pPr>
          </a:lstStyle>
          <a:p>
            <a:pPr fontAlgn="auto"/>
            <a:r>
              <a:rPr kumimoji="0" lang="zh-CN" altLang="en-US" sz="3200" b="0" i="0" u="none" strike="noStrike" kern="1200" cap="none" spc="0" normalizeH="0" baseline="0" noProof="1">
                <a:uLnTx/>
                <a:uFillTx/>
              </a:rPr>
              <a:t>单击此处编辑标题</a:t>
            </a:r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 hasCustomPrompt="1"/>
            <p:custDataLst>
              <p:tags r:id="rId2"/>
            </p:custDataLst>
          </p:nvPr>
        </p:nvSpPr>
        <p:spPr>
          <a:xfrm>
            <a:off x="4014391" y="733425"/>
            <a:ext cx="4627800" cy="54036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auto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29841" y="2311400"/>
            <a:ext cx="31968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auto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en-US"/>
            </a:defPPr>
            <a:lvl1pPr marL="0" indent="0" algn="l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469A4712-A2F3-4236-8FB6-498CB6AA80FF}" type="datetime1">
              <a:rPr lang="zh-CN" altLang="en-US" sz="1200">
                <a:solidFill>
                  <a:srgbClr val="A6A6A6"/>
                </a:solidFill>
              </a:rPr>
              <a:t>2021/1/19</a:t>
            </a:fld>
            <a:endParaRPr lang="zh-CN" altLang="en-US" sz="1200">
              <a:solidFill>
                <a:srgbClr val="A6A6A6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en-US"/>
            </a:defPPr>
            <a:lvl1pPr marL="0" indent="0" algn="l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zh-CN" altLang="en-US" sz="1200">
              <a:solidFill>
                <a:srgbClr val="A6A6A6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en-US"/>
            </a:defPPr>
            <a:lvl1pPr marL="0" indent="0" algn="l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7EF0D8D9-42C7-45FF-AA31-3D5026DC92C8}" type="slidenum">
              <a:rPr lang="zh-CN" altLang="en-US" sz="1200">
                <a:solidFill>
                  <a:srgbClr val="A6A6A6"/>
                </a:solidFill>
              </a:rPr>
              <a:t>‹#›</a:t>
            </a:fld>
            <a:endParaRPr lang="zh-CN" altLang="en-US" sz="1200">
              <a:solidFill>
                <a:srgbClr val="A6A6A6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1"/>
            </p:custDataLst>
          </p:nvPr>
        </p:nvSpPr>
        <p:spPr>
          <a:xfrm>
            <a:off x="7522028" y="365125"/>
            <a:ext cx="993322" cy="5811838"/>
          </a:xfrm>
        </p:spPr>
        <p:txBody>
          <a:bodyPr vert="eaVert">
            <a:normAutofit/>
          </a:bodyPr>
          <a:lstStyle>
            <a:lvl1pPr>
              <a:defRPr sz="2700"/>
            </a:lvl1pPr>
          </a:lstStyle>
          <a:p>
            <a:pPr fontAlgn="auto"/>
            <a:r>
              <a:rPr kumimoji="0" lang="zh-CN" altLang="en-US" sz="27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628650" y="365125"/>
            <a:ext cx="6740978" cy="5811838"/>
          </a:xfrm>
        </p:spPr>
        <p:txBody>
          <a:bodyPr vert="eaVert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fontAlgn="auto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 fontAlgn="auto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 fontAlgn="auto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 fontAlgn="auto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 fontAlgn="auto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en-US"/>
            </a:defPPr>
            <a:lvl1pPr marL="0" indent="0" algn="l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469A4712-A2F3-4236-8FB6-498CB6AA80FF}" type="datetime1">
              <a:rPr lang="zh-CN" altLang="en-US" sz="1200">
                <a:solidFill>
                  <a:srgbClr val="A6A6A6"/>
                </a:solidFill>
              </a:rPr>
              <a:t>2021/1/19</a:t>
            </a:fld>
            <a:endParaRPr lang="zh-CN" altLang="en-US" sz="1200">
              <a:solidFill>
                <a:srgbClr val="A6A6A6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en-US"/>
            </a:defPPr>
            <a:lvl1pPr marL="0" indent="0" algn="l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zh-CN" altLang="en-US" sz="1200">
              <a:solidFill>
                <a:srgbClr val="A6A6A6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en-US"/>
            </a:defPPr>
            <a:lvl1pPr marL="0" indent="0" algn="l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7EF0D8D9-42C7-45FF-AA31-3D5026DC92C8}" type="slidenum">
              <a:rPr lang="zh-CN" altLang="en-US" sz="1200">
                <a:solidFill>
                  <a:srgbClr val="A6A6A6"/>
                </a:solidFill>
              </a:rPr>
              <a:t>‹#›</a:t>
            </a:fld>
            <a:endParaRPr lang="zh-CN" altLang="en-US" sz="1200">
              <a:solidFill>
                <a:srgbClr val="A6A6A6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"/>
            </p:custDataLst>
          </p:nvPr>
        </p:nvSpPr>
        <p:spPr>
          <a:xfrm>
            <a:off x="628650" y="529068"/>
            <a:ext cx="7886700" cy="5575095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fontAlgn="auto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 fontAlgn="auto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 fontAlgn="auto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 fontAlgn="auto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 fontAlgn="auto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2" name="Date Placeholder 3"/>
          <p:cNvSpPr>
            <a:spLocks noGrp="1"/>
          </p:cNvSpPr>
          <p:nvPr>
            <p:ph type="dt" sz="half" idx="14"/>
            <p:custDataLst>
              <p:tags r:id="rId2"/>
            </p:custDataLst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en-US"/>
            </a:defPPr>
            <a:lvl1pPr marL="0" indent="0" algn="l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469A4712-A2F3-4236-8FB6-498CB6AA80FF}" type="datetime1">
              <a:rPr lang="zh-CN" altLang="en-US" sz="1200">
                <a:solidFill>
                  <a:srgbClr val="A6A6A6"/>
                </a:solidFill>
              </a:rPr>
              <a:t>2021/1/19</a:t>
            </a:fld>
            <a:endParaRPr lang="zh-CN" altLang="en-US" sz="1200">
              <a:solidFill>
                <a:srgbClr val="A6A6A6"/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5"/>
            <p:custDataLst>
              <p:tags r:id="rId3"/>
            </p:custDataLst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en-US"/>
            </a:defPPr>
            <a:lvl1pPr marL="0" indent="0" algn="l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zh-CN" altLang="en-US" sz="1200">
              <a:solidFill>
                <a:srgbClr val="A6A6A6"/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6"/>
            <p:custDataLst>
              <p:tags r:id="rId4"/>
            </p:custDataLst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en-US"/>
            </a:defPPr>
            <a:lvl1pPr marL="0" indent="0" algn="l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7EF0D8D9-42C7-45FF-AA31-3D5026DC92C8}" type="slidenum">
              <a:rPr lang="zh-CN" altLang="en-US" sz="1200">
                <a:solidFill>
                  <a:srgbClr val="A6A6A6"/>
                </a:solidFill>
              </a:rPr>
              <a:t>‹#›</a:t>
            </a:fld>
            <a:endParaRPr lang="zh-CN" altLang="en-US" sz="1200">
              <a:solidFill>
                <a:srgbClr val="A6A6A6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00100" y="694656"/>
            <a:ext cx="7715250" cy="653295"/>
          </a:xfrm>
        </p:spPr>
        <p:txBody>
          <a:bodyPr>
            <a:normAutofit/>
          </a:bodyPr>
          <a:lstStyle>
            <a:lvl1pPr>
              <a:defRPr sz="2700"/>
            </a:lvl1pPr>
          </a:lstStyle>
          <a:p>
            <a:pPr fontAlgn="auto"/>
            <a:r>
              <a:rPr kumimoji="0" lang="zh-CN" altLang="en-US" sz="27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  <a:endParaRPr kumimoji="0" lang="en-US" altLang="en-US" sz="2700" b="0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13" name="内容占位符 12"/>
          <p:cNvSpPr>
            <a:spLocks noGrp="1"/>
          </p:cNvSpPr>
          <p:nvPr>
            <p:ph sz="quarter" idx="13"/>
            <p:custDataLst>
              <p:tags r:id="rId2"/>
            </p:custDataLst>
          </p:nvPr>
        </p:nvSpPr>
        <p:spPr>
          <a:xfrm>
            <a:off x="628650" y="1678966"/>
            <a:ext cx="7886700" cy="4554537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fontAlgn="auto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 fontAlgn="auto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 fontAlgn="auto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 fontAlgn="auto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 fontAlgn="auto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4"/>
            <p:custDataLst>
              <p:tags r:id="rId3"/>
            </p:custDataLst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en-US"/>
            </a:defPPr>
            <a:lvl1pPr marL="0" indent="0" algn="l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469A4712-A2F3-4236-8FB6-498CB6AA80FF}" type="datetime1">
              <a:rPr lang="zh-CN" altLang="en-US" sz="1200">
                <a:solidFill>
                  <a:srgbClr val="A6A6A6"/>
                </a:solidFill>
              </a:rPr>
              <a:t>2021/1/19</a:t>
            </a:fld>
            <a:endParaRPr lang="zh-CN" altLang="en-US" sz="1200">
              <a:solidFill>
                <a:srgbClr val="A6A6A6"/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5"/>
            <p:custDataLst>
              <p:tags r:id="rId4"/>
            </p:custDataLst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en-US"/>
            </a:defPPr>
            <a:lvl1pPr marL="0" indent="0" algn="l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zh-CN" altLang="en-US" sz="1200">
              <a:solidFill>
                <a:srgbClr val="A6A6A6"/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6"/>
            <p:custDataLst>
              <p:tags r:id="rId5"/>
            </p:custDataLst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en-US"/>
            </a:defPPr>
            <a:lvl1pPr marL="0" indent="0" algn="l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7EF0D8D9-42C7-45FF-AA31-3D5026DC92C8}" type="slidenum">
              <a:rPr lang="zh-CN" altLang="en-US" sz="1200">
                <a:solidFill>
                  <a:srgbClr val="A6A6A6"/>
                </a:solidFill>
              </a:rPr>
              <a:t>‹#›</a:t>
            </a:fld>
            <a:endParaRPr lang="zh-CN" altLang="en-US" sz="1200">
              <a:solidFill>
                <a:srgbClr val="A6A6A6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28650" y="500063"/>
            <a:ext cx="7886700" cy="1011237"/>
          </a:xfrm>
        </p:spPr>
        <p:txBody>
          <a:bodyPr/>
          <a:lstStyle/>
          <a:p>
            <a:pPr fontAlgn="auto"/>
            <a:r>
              <a:rPr kumimoji="0" lang="en-US" altLang="en-US" sz="3000" b="0" i="0" u="none" strike="noStrike" kern="1200" cap="none" spc="0" normalizeH="0" baseline="0" noProof="1">
                <a:uLnTx/>
                <a:uFillTx/>
              </a:rPr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28650" y="1698625"/>
            <a:ext cx="7886700" cy="4483100"/>
          </a:xfrm>
        </p:spPr>
        <p:txBody>
          <a:bodyPr/>
          <a:lstStyle/>
          <a:p>
            <a:pPr lvl="0" fontAlgn="auto"/>
            <a:r>
              <a:rPr kumimoji="0" lang="en-US" altLang="en-US" sz="2400" b="0" i="0" u="none" strike="noStrike" kern="1200" cap="none" spc="0" normalizeH="0" baseline="0" noProof="1">
                <a:uLnTx/>
                <a:uFillTx/>
              </a:rPr>
              <a:t>Click to edit Master text styles</a:t>
            </a:r>
          </a:p>
          <a:p>
            <a:pPr lvl="1" fontAlgn="auto"/>
            <a:r>
              <a:rPr kumimoji="0" lang="en-US" altLang="en-US" sz="2000" b="0" i="0" u="none" strike="noStrike" kern="1200" cap="none" spc="0" normalizeH="0" baseline="0" noProof="1">
                <a:uLnTx/>
                <a:uFillTx/>
              </a:rPr>
              <a:t>Second level</a:t>
            </a:r>
          </a:p>
          <a:p>
            <a:pPr lvl="2" fontAlgn="auto"/>
            <a:r>
              <a:rPr kumimoji="0" lang="en-US" altLang="en-US" sz="1800" b="0" i="0" u="none" strike="noStrike" kern="1200" cap="none" spc="0" normalizeH="0" baseline="0" noProof="1">
                <a:uLnTx/>
                <a:uFillTx/>
              </a:rPr>
              <a:t>Third level</a:t>
            </a:r>
          </a:p>
          <a:p>
            <a:pPr lvl="3" fontAlgn="auto"/>
            <a:r>
              <a:rPr kumimoji="0" lang="en-US" altLang="en-US" sz="1800" b="0" i="0" u="none" strike="noStrike" kern="1200" cap="none" spc="0" normalizeH="0" baseline="0" noProof="1">
                <a:uLnTx/>
                <a:uFillTx/>
              </a:rPr>
              <a:t>Fourth level</a:t>
            </a:r>
          </a:p>
          <a:p>
            <a:pPr lvl="4" fontAlgn="auto"/>
            <a:r>
              <a:rPr kumimoji="0" lang="en-US" altLang="en-US" sz="1800" b="0" i="0" u="none" strike="noStrike" kern="1200" cap="none" spc="0" normalizeH="0" baseline="0" noProof="1">
                <a:uLnTx/>
                <a:uFillTx/>
              </a:rPr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en-US"/>
            </a:defPPr>
            <a:lvl1pPr marL="0" indent="0" algn="l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469A4712-A2F3-4236-8FB6-498CB6AA80FF}" type="datetime1">
              <a:rPr lang="zh-CN" altLang="en-US" sz="1200">
                <a:solidFill>
                  <a:srgbClr val="A6A6A6"/>
                </a:solidFill>
              </a:rPr>
              <a:t>2021/1/19</a:t>
            </a:fld>
            <a:endParaRPr lang="zh-CN" altLang="en-US" sz="1200">
              <a:solidFill>
                <a:srgbClr val="A6A6A6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en-US"/>
            </a:defPPr>
            <a:lvl1pPr marL="0" indent="0" algn="l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zh-CN" altLang="en-US" sz="1200">
              <a:solidFill>
                <a:srgbClr val="A6A6A6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en-US"/>
            </a:defPPr>
            <a:lvl1pPr marL="0" indent="0" algn="l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7EF0D8D9-42C7-45FF-AA31-3D5026DC92C8}" type="slidenum">
              <a:rPr lang="zh-CN" altLang="en-US" sz="1200">
                <a:solidFill>
                  <a:srgbClr val="A6A6A6"/>
                </a:solidFill>
              </a:rPr>
              <a:t>‹#›</a:t>
            </a:fld>
            <a:endParaRPr lang="zh-CN" altLang="en-US" sz="1200">
              <a:solidFill>
                <a:srgbClr val="A6A6A6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99">
        <p14:warp dir="in"/>
      </p:transition>
    </mc:Choice>
    <mc:Fallback xmlns:p15="http://schemas.microsoft.com/office/powerpoint/2012/main"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auto"/>
            <a:r>
              <a:rPr kumimoji="0" lang="zh-CN" altLang="en-US" sz="45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2"/>
            </p:custDataLst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auto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AC28DB7E-1845-4ED0-AA67-18A48B4FF695}" type="datetime1">
              <a:rPr lang="zh-CN" altLang="en-US" sz="900">
                <a:solidFill>
                  <a:srgbClr val="898989"/>
                </a:solidFill>
              </a:rPr>
              <a:t>2021/1/19</a:t>
            </a:fld>
            <a:endParaRPr lang="zh-CN" altLang="en-US" sz="900">
              <a:solidFill>
                <a:srgbClr val="898989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zh-CN" altLang="en-US" sz="900">
              <a:solidFill>
                <a:srgbClr val="898989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AB03BDBF-14F9-4861-9FCD-67D35368D2A1}" type="slidenum">
              <a:rPr lang="zh-CN" altLang="en-US" sz="900">
                <a:solidFill>
                  <a:srgbClr val="898989"/>
                </a:solidFill>
              </a:rPr>
              <a:t>‹#›</a:t>
            </a:fld>
            <a:endParaRPr lang="zh-CN" altLang="en-US" sz="9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28650" y="365125"/>
            <a:ext cx="7886700" cy="1325563"/>
          </a:xfrm>
        </p:spPr>
        <p:txBody>
          <a:bodyPr/>
          <a:lstStyle/>
          <a:p>
            <a:pPr fontAlgn="auto"/>
            <a:r>
              <a:rPr kumimoji="0" lang="zh-CN" altLang="en-US" sz="33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28650" y="1825625"/>
            <a:ext cx="7886700" cy="4351338"/>
          </a:xfrm>
        </p:spPr>
        <p:txBody>
          <a:bodyPr/>
          <a:lstStyle/>
          <a:p>
            <a:pPr lvl="0" fontAlgn="auto"/>
            <a:r>
              <a:rPr kumimoji="0" lang="zh-CN" altLang="en-US" sz="21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 fontAlgn="auto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 fontAlgn="auto"/>
            <a:r>
              <a:rPr kumimoji="0" lang="zh-CN" altLang="en-US" sz="15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 fontAlgn="auto"/>
            <a:r>
              <a:rPr kumimoji="0" lang="zh-CN" altLang="en-US" sz="135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 fontAlgn="auto"/>
            <a:r>
              <a:rPr kumimoji="0" lang="zh-CN" altLang="en-US" sz="135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AC28DB7E-1845-4ED0-AA67-18A48B4FF695}" type="datetime1">
              <a:rPr lang="zh-CN" altLang="en-US" sz="900">
                <a:solidFill>
                  <a:srgbClr val="898989"/>
                </a:solidFill>
              </a:rPr>
              <a:t>2021/1/19</a:t>
            </a:fld>
            <a:endParaRPr lang="zh-CN" altLang="en-US" sz="900">
              <a:solidFill>
                <a:srgbClr val="898989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zh-CN" altLang="en-US" sz="900">
              <a:solidFill>
                <a:srgbClr val="898989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AB03BDBF-14F9-4861-9FCD-67D35368D2A1}" type="slidenum">
              <a:rPr lang="zh-CN" altLang="en-US" sz="900">
                <a:solidFill>
                  <a:srgbClr val="898989"/>
                </a:solidFill>
              </a:rPr>
              <a:t>‹#›</a:t>
            </a:fld>
            <a:endParaRPr lang="zh-CN" altLang="en-US" sz="9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auto"/>
            <a:r>
              <a:rPr kumimoji="0" lang="zh-CN" altLang="en-US" sz="45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auto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AC28DB7E-1845-4ED0-AA67-18A48B4FF695}" type="datetime1">
              <a:rPr lang="zh-CN" altLang="en-US" sz="900">
                <a:solidFill>
                  <a:srgbClr val="898989"/>
                </a:solidFill>
              </a:rPr>
              <a:t>2021/1/19</a:t>
            </a:fld>
            <a:endParaRPr lang="zh-CN" altLang="en-US" sz="900">
              <a:solidFill>
                <a:srgbClr val="898989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zh-CN" altLang="en-US" sz="900">
              <a:solidFill>
                <a:srgbClr val="898989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AB03BDBF-14F9-4861-9FCD-67D35368D2A1}" type="slidenum">
              <a:rPr lang="zh-CN" altLang="en-US" sz="900">
                <a:solidFill>
                  <a:srgbClr val="898989"/>
                </a:solidFill>
              </a:rPr>
              <a:t>‹#›</a:t>
            </a:fld>
            <a:endParaRPr lang="zh-CN" altLang="en-US" sz="9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28650" y="365125"/>
            <a:ext cx="7886700" cy="1325563"/>
          </a:xfrm>
        </p:spPr>
        <p:txBody>
          <a:bodyPr/>
          <a:lstStyle/>
          <a:p>
            <a:pPr fontAlgn="auto"/>
            <a:r>
              <a:rPr kumimoji="0" lang="zh-CN" altLang="en-US" sz="33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 fontAlgn="auto"/>
            <a:r>
              <a:rPr kumimoji="0" lang="zh-CN" altLang="en-US" sz="21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 fontAlgn="auto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 fontAlgn="auto"/>
            <a:r>
              <a:rPr kumimoji="0" lang="zh-CN" altLang="en-US" sz="15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 fontAlgn="auto"/>
            <a:r>
              <a:rPr kumimoji="0" lang="zh-CN" altLang="en-US" sz="135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 fontAlgn="auto"/>
            <a:r>
              <a:rPr kumimoji="0" lang="zh-CN" altLang="en-US" sz="135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 fontAlgn="auto"/>
            <a:r>
              <a:rPr kumimoji="0" lang="zh-CN" altLang="en-US" sz="21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 fontAlgn="auto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 fontAlgn="auto"/>
            <a:r>
              <a:rPr kumimoji="0" lang="zh-CN" altLang="en-US" sz="15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 fontAlgn="auto"/>
            <a:r>
              <a:rPr kumimoji="0" lang="zh-CN" altLang="en-US" sz="135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 fontAlgn="auto"/>
            <a:r>
              <a:rPr kumimoji="0" lang="zh-CN" altLang="en-US" sz="135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AC28DB7E-1845-4ED0-AA67-18A48B4FF695}" type="datetime1">
              <a:rPr lang="zh-CN" altLang="en-US" sz="900">
                <a:solidFill>
                  <a:srgbClr val="898989"/>
                </a:solidFill>
              </a:rPr>
              <a:t>2021/1/19</a:t>
            </a:fld>
            <a:endParaRPr lang="zh-CN" altLang="en-US" sz="900">
              <a:solidFill>
                <a:srgbClr val="898989"/>
              </a:solidFill>
            </a:endParaRPr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zh-CN" altLang="en-US" sz="900">
              <a:solidFill>
                <a:srgbClr val="898989"/>
              </a:solidFill>
            </a:endParaRPr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AB03BDBF-14F9-4861-9FCD-67D35368D2A1}" type="slidenum">
              <a:rPr lang="zh-CN" altLang="en-US" sz="900">
                <a:solidFill>
                  <a:srgbClr val="898989"/>
                </a:solidFill>
              </a:rPr>
              <a:t>‹#›</a:t>
            </a:fld>
            <a:endParaRPr lang="zh-CN" altLang="en-US" sz="9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auto"/>
            <a:r>
              <a:rPr kumimoji="0" lang="zh-CN" altLang="en-US" sz="33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auto"/>
            <a:r>
              <a:rPr kumimoji="0" lang="zh-CN" altLang="en-US" sz="21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auto"/>
            <a:r>
              <a:rPr kumimoji="0" lang="zh-CN" altLang="en-US" sz="21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 fontAlgn="auto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 fontAlgn="auto"/>
            <a:r>
              <a:rPr kumimoji="0" lang="zh-CN" altLang="en-US" sz="15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 fontAlgn="auto"/>
            <a:r>
              <a:rPr kumimoji="0" lang="zh-CN" altLang="en-US" sz="135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 fontAlgn="auto"/>
            <a:r>
              <a:rPr kumimoji="0" lang="zh-CN" altLang="en-US" sz="135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4"/>
            </p:custDataLst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auto"/>
            <a:r>
              <a:rPr kumimoji="0" lang="zh-CN" altLang="en-US" sz="21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auto"/>
            <a:r>
              <a:rPr kumimoji="0" lang="zh-CN" altLang="en-US" sz="21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 fontAlgn="auto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 fontAlgn="auto"/>
            <a:r>
              <a:rPr kumimoji="0" lang="zh-CN" altLang="en-US" sz="15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 fontAlgn="auto"/>
            <a:r>
              <a:rPr kumimoji="0" lang="zh-CN" altLang="en-US" sz="135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 fontAlgn="auto"/>
            <a:r>
              <a:rPr kumimoji="0" lang="zh-CN" altLang="en-US" sz="135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AC28DB7E-1845-4ED0-AA67-18A48B4FF695}" type="datetime1">
              <a:rPr lang="zh-CN" altLang="en-US" sz="900">
                <a:solidFill>
                  <a:srgbClr val="898989"/>
                </a:solidFill>
              </a:rPr>
              <a:t>2021/1/19</a:t>
            </a:fld>
            <a:endParaRPr lang="zh-CN" altLang="en-US" sz="900">
              <a:solidFill>
                <a:srgbClr val="898989"/>
              </a:solidFill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zh-CN" altLang="en-US" sz="900">
              <a:solidFill>
                <a:srgbClr val="898989"/>
              </a:solidFill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AB03BDBF-14F9-4861-9FCD-67D35368D2A1}" type="slidenum">
              <a:rPr lang="zh-CN" altLang="en-US" sz="900">
                <a:solidFill>
                  <a:srgbClr val="898989"/>
                </a:solidFill>
              </a:rPr>
              <a:t>‹#›</a:t>
            </a:fld>
            <a:endParaRPr lang="zh-CN" altLang="en-US" sz="9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28650" y="365125"/>
            <a:ext cx="7886700" cy="1325563"/>
          </a:xfrm>
        </p:spPr>
        <p:txBody>
          <a:bodyPr/>
          <a:lstStyle/>
          <a:p>
            <a:pPr fontAlgn="auto"/>
            <a:r>
              <a:rPr kumimoji="0" lang="zh-CN" altLang="en-US" sz="33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AC28DB7E-1845-4ED0-AA67-18A48B4FF695}" type="datetime1">
              <a:rPr lang="zh-CN" altLang="en-US" sz="900">
                <a:solidFill>
                  <a:srgbClr val="898989"/>
                </a:solidFill>
              </a:rPr>
              <a:t>2021/1/19</a:t>
            </a:fld>
            <a:endParaRPr lang="zh-CN" altLang="en-US" sz="900">
              <a:solidFill>
                <a:srgbClr val="898989"/>
              </a:solidFill>
            </a:endParaRPr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zh-CN" altLang="en-US" sz="900">
              <a:solidFill>
                <a:srgbClr val="898989"/>
              </a:solidFill>
            </a:endParaRPr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AB03BDBF-14F9-4861-9FCD-67D35368D2A1}" type="slidenum">
              <a:rPr lang="zh-CN" altLang="en-US" sz="900">
                <a:solidFill>
                  <a:srgbClr val="898989"/>
                </a:solidFill>
              </a:rPr>
              <a:t>‹#›</a:t>
            </a:fld>
            <a:endParaRPr lang="zh-CN" altLang="en-US" sz="9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auto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auto"/>
            <a:endParaRPr kumimoji="0" lang="zh-CN" altLang="en-US" sz="2400" b="0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auto"/>
            <a:r>
              <a:rPr kumimoji="0" lang="zh-CN" altLang="en-US" sz="15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AC28DB7E-1845-4ED0-AA67-18A48B4FF695}" type="datetime1">
              <a:rPr lang="zh-CN" altLang="en-US" sz="900">
                <a:solidFill>
                  <a:srgbClr val="898989"/>
                </a:solidFill>
              </a:rPr>
              <a:t>2021/1/19</a:t>
            </a:fld>
            <a:endParaRPr lang="zh-CN" altLang="en-US" sz="900">
              <a:solidFill>
                <a:srgbClr val="898989"/>
              </a:solidFill>
            </a:endParaRPr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zh-CN" altLang="en-US" sz="900">
              <a:solidFill>
                <a:srgbClr val="898989"/>
              </a:solidFill>
            </a:endParaRPr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AB03BDBF-14F9-4861-9FCD-67D35368D2A1}" type="slidenum">
              <a:rPr lang="zh-CN" altLang="en-US" sz="900">
                <a:solidFill>
                  <a:srgbClr val="898989"/>
                </a:solidFill>
              </a:rPr>
              <a:t>‹#›</a:t>
            </a:fld>
            <a:endParaRPr lang="zh-CN" altLang="en-US" sz="9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1"/>
            </p:custDataLst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pPr fontAlgn="auto"/>
            <a:r>
              <a:rPr kumimoji="0" lang="zh-CN" altLang="en-US" sz="33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 fontAlgn="auto"/>
            <a:r>
              <a:rPr kumimoji="0" lang="zh-CN" altLang="en-US" sz="21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 fontAlgn="auto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 fontAlgn="auto"/>
            <a:r>
              <a:rPr kumimoji="0" lang="zh-CN" altLang="en-US" sz="15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 fontAlgn="auto"/>
            <a:r>
              <a:rPr kumimoji="0" lang="zh-CN" altLang="en-US" sz="135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 fontAlgn="auto"/>
            <a:r>
              <a:rPr kumimoji="0" lang="zh-CN" altLang="en-US" sz="135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AC28DB7E-1845-4ED0-AA67-18A48B4FF695}" type="datetime1">
              <a:rPr lang="zh-CN" altLang="en-US" sz="900">
                <a:solidFill>
                  <a:srgbClr val="898989"/>
                </a:solidFill>
              </a:rPr>
              <a:t>2021/1/19</a:t>
            </a:fld>
            <a:endParaRPr lang="zh-CN" altLang="en-US" sz="900">
              <a:solidFill>
                <a:srgbClr val="898989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zh-CN" altLang="en-US" sz="900">
              <a:solidFill>
                <a:srgbClr val="898989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AB03BDBF-14F9-4861-9FCD-67D35368D2A1}" type="slidenum">
              <a:rPr lang="zh-CN" altLang="en-US" sz="900">
                <a:solidFill>
                  <a:srgbClr val="898989"/>
                </a:solidFill>
              </a:rPr>
              <a:t>‹#›</a:t>
            </a:fld>
            <a:endParaRPr lang="zh-CN" altLang="en-US" sz="9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  <p:custDataLst>
              <p:tags r:id="rId1"/>
            </p:custDataLst>
          </p:nvPr>
        </p:nvSpPr>
        <p:spPr>
          <a:xfrm>
            <a:off x="628650" y="365125"/>
            <a:ext cx="7886700" cy="5811838"/>
          </a:xfrm>
        </p:spPr>
        <p:txBody>
          <a:bodyPr/>
          <a:lstStyle/>
          <a:p>
            <a:pPr lvl="0" fontAlgn="auto"/>
            <a:r>
              <a:rPr kumimoji="0" lang="zh-CN" altLang="en-US" sz="21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 fontAlgn="auto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 fontAlgn="auto"/>
            <a:r>
              <a:rPr kumimoji="0" lang="zh-CN" altLang="en-US" sz="15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 fontAlgn="auto"/>
            <a:r>
              <a:rPr kumimoji="0" lang="zh-CN" altLang="en-US" sz="135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 fontAlgn="auto"/>
            <a:r>
              <a:rPr kumimoji="0" lang="zh-CN" altLang="en-US" sz="135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AC28DB7E-1845-4ED0-AA67-18A48B4FF695}" type="datetime1">
              <a:rPr lang="zh-CN" altLang="en-US" sz="900">
                <a:solidFill>
                  <a:srgbClr val="898989"/>
                </a:solidFill>
              </a:rPr>
              <a:t>2021/1/19</a:t>
            </a:fld>
            <a:endParaRPr lang="zh-CN" altLang="en-US" sz="900">
              <a:solidFill>
                <a:srgbClr val="898989"/>
              </a:solidFill>
            </a:endParaRPr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zh-CN" altLang="en-US" sz="900">
              <a:solidFill>
                <a:srgbClr val="898989"/>
              </a:solidFill>
            </a:endParaRPr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AB03BDBF-14F9-4861-9FCD-67D35368D2A1}" type="slidenum">
              <a:rPr lang="zh-CN" altLang="en-US" sz="900">
                <a:solidFill>
                  <a:srgbClr val="898989"/>
                </a:solidFill>
              </a:rPr>
              <a:t>‹#›</a:t>
            </a:fld>
            <a:endParaRPr lang="zh-CN" altLang="en-US" sz="9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685819" y="2130527"/>
            <a:ext cx="7772603" cy="1470093"/>
          </a:xfrm>
        </p:spPr>
        <p:txBody>
          <a:bodyPr/>
          <a:lstStyle/>
          <a:p>
            <a:pPr fontAlgn="auto"/>
            <a:r>
              <a:rPr kumimoji="0" lang="en-US" sz="4425" b="0" i="0" u="none" strike="noStrike" kern="1200" cap="none" spc="0" normalizeH="0" baseline="0" noProof="1">
                <a:uLnTx/>
                <a:uFillTx/>
              </a:rPr>
              <a:t>Click to edit Master title style</a:t>
            </a:r>
            <a:endParaRPr kumimoji="0" lang="en-US" sz="4400" b="0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  <p:custDataLst>
              <p:tags r:id="rId2"/>
            </p:custDataLst>
          </p:nvPr>
        </p:nvSpPr>
        <p:spPr>
          <a:xfrm>
            <a:off x="1371637" y="3886380"/>
            <a:ext cx="6400967" cy="1752681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6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8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10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82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fontAlgn="auto"/>
            <a:r>
              <a:rPr kumimoji="0" lang="en-US" sz="3225" b="0" i="0" u="none" strike="noStrike" kern="1200" cap="none" spc="0" normalizeH="0" baseline="0" noProof="1">
                <a:uLnTx/>
                <a:uFillTx/>
              </a:rPr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36" tIns="45718" rIns="91436" bIns="45718" anchor="ctr" anchorCtr="0"/>
          <a:lstStyle>
            <a:defPPr>
              <a:defRPr lang="en-US"/>
            </a:defPPr>
            <a:lvl1pPr marL="0" indent="0" algn="l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6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8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10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82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C1E9A458-160D-49C9-B916-A4F82ADFC4D5}" type="datetime1">
              <a:rPr lang="en-US" altLang="zh-CN" sz="1200">
                <a:solidFill>
                  <a:srgbClr val="898989"/>
                </a:solidFill>
              </a:rPr>
              <a:t>1/19/2021</a:t>
            </a:fld>
            <a:endParaRPr lang="en-US" altLang="zh-CN" sz="1200">
              <a:solidFill>
                <a:srgbClr val="898989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36" tIns="45718" rIns="91436" bIns="45718" anchor="ctr" anchorCtr="0"/>
          <a:lstStyle>
            <a:defPPr>
              <a:defRPr lang="en-US"/>
            </a:defPPr>
            <a:lvl1pPr marL="0" indent="0" algn="l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6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8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10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82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36" tIns="45718" rIns="91436" bIns="45718" anchor="ctr" anchorCtr="0"/>
          <a:lstStyle>
            <a:defPPr>
              <a:defRPr lang="en-US"/>
            </a:defPPr>
            <a:lvl1pPr marL="0" indent="0" algn="l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6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8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10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82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3F60AEA7-E4A4-478A-BF55-5ACF602AA1F7}" type="slidenum">
              <a:rPr lang="en-US" altLang="en-US" sz="1200">
                <a:solidFill>
                  <a:srgbClr val="898989"/>
                </a:solidFill>
              </a:rPr>
              <a:t>‹#›</a:t>
            </a:fld>
            <a:endParaRPr lang="en-US" altLang="en-US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fontAlgn="auto"/>
            <a:r>
              <a:rPr kumimoji="0" lang="en-US" sz="4425" b="0" i="0" u="none" strike="noStrike" kern="1200" cap="none" spc="0" normalizeH="0" baseline="0" noProof="1">
                <a:uLnTx/>
                <a:uFillTx/>
              </a:rPr>
              <a:t>Click to edit Master title style</a:t>
            </a:r>
            <a:endParaRPr kumimoji="0" lang="en-US" sz="4400" b="0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 fontAlgn="auto"/>
            <a:r>
              <a:rPr kumimoji="0" lang="en-US" sz="3225" b="0" i="0" u="none" strike="noStrike" kern="1200" cap="none" spc="0" normalizeH="0" baseline="0" noProof="1">
                <a:uLnTx/>
                <a:uFillTx/>
              </a:rPr>
              <a:t>Click to edit Master text styles</a:t>
            </a:r>
          </a:p>
          <a:p>
            <a:pPr lvl="1" fontAlgn="auto"/>
            <a:r>
              <a:rPr kumimoji="0" lang="en-US" sz="2850" b="0" i="0" u="none" strike="noStrike" kern="1200" cap="none" spc="0" normalizeH="0" baseline="0" noProof="1">
                <a:uLnTx/>
                <a:uFillTx/>
              </a:rPr>
              <a:t>Second level</a:t>
            </a:r>
          </a:p>
          <a:p>
            <a:pPr lvl="2" fontAlgn="auto"/>
            <a:r>
              <a:rPr kumimoji="0" lang="en-US" sz="2400" b="0" i="0" u="none" strike="noStrike" kern="1200" cap="none" spc="0" normalizeH="0" baseline="0" noProof="1">
                <a:uLnTx/>
                <a:uFillTx/>
              </a:rPr>
              <a:t>Third level</a:t>
            </a:r>
          </a:p>
          <a:p>
            <a:pPr lvl="3" fontAlgn="auto"/>
            <a:r>
              <a:rPr kumimoji="0" lang="en-US" sz="2025" b="0" i="0" u="none" strike="noStrike" kern="1200" cap="none" spc="0" normalizeH="0" baseline="0" noProof="1">
                <a:uLnTx/>
                <a:uFillTx/>
              </a:rPr>
              <a:t>Fourth level</a:t>
            </a:r>
          </a:p>
          <a:p>
            <a:pPr lvl="4" fontAlgn="auto"/>
            <a:r>
              <a:rPr kumimoji="0" lang="en-US" sz="2025" b="0" i="0" u="none" strike="noStrike" kern="1200" cap="none" spc="0" normalizeH="0" baseline="0" noProof="1">
                <a:uLnTx/>
                <a:uFillTx/>
              </a:rPr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36" tIns="45718" rIns="91436" bIns="45718" anchor="ctr" anchorCtr="0"/>
          <a:lstStyle>
            <a:defPPr>
              <a:defRPr lang="en-US"/>
            </a:defPPr>
            <a:lvl1pPr marL="0" indent="0" algn="l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6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8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10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82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C1E9A458-160D-49C9-B916-A4F82ADFC4D5}" type="datetime1">
              <a:rPr lang="en-US" altLang="zh-CN" sz="1200">
                <a:solidFill>
                  <a:srgbClr val="898989"/>
                </a:solidFill>
              </a:rPr>
              <a:t>1/19/2021</a:t>
            </a:fld>
            <a:endParaRPr lang="en-US" altLang="zh-CN" sz="1200">
              <a:solidFill>
                <a:srgbClr val="898989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36" tIns="45718" rIns="91436" bIns="45718" anchor="ctr" anchorCtr="0"/>
          <a:lstStyle>
            <a:defPPr>
              <a:defRPr lang="en-US"/>
            </a:defPPr>
            <a:lvl1pPr marL="0" indent="0" algn="l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6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8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10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82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36" tIns="45718" rIns="91436" bIns="45718" anchor="ctr" anchorCtr="0"/>
          <a:lstStyle>
            <a:defPPr>
              <a:defRPr lang="en-US"/>
            </a:defPPr>
            <a:lvl1pPr marL="0" indent="0" algn="l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6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8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10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82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3F60AEA7-E4A4-478A-BF55-5ACF602AA1F7}" type="slidenum">
              <a:rPr lang="en-US" altLang="en-US" sz="1200">
                <a:solidFill>
                  <a:srgbClr val="898989"/>
                </a:solidFill>
              </a:rPr>
              <a:t>‹#›</a:t>
            </a:fld>
            <a:endParaRPr lang="en-US" altLang="en-US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722333" y="4407107"/>
            <a:ext cx="7772603" cy="1362138"/>
          </a:xfrm>
        </p:spPr>
        <p:txBody>
          <a:bodyPr anchor="t"/>
          <a:lstStyle>
            <a:lvl1pPr algn="l">
              <a:defRPr sz="4050" b="1" cap="all"/>
            </a:lvl1pPr>
          </a:lstStyle>
          <a:p>
            <a:pPr fontAlgn="auto"/>
            <a:r>
              <a:rPr kumimoji="0" lang="en-US" sz="4050" b="1" i="0" u="none" strike="noStrike" kern="1200" cap="all" spc="0" normalizeH="0" baseline="0" noProof="1">
                <a:uLnTx/>
                <a:uFillTx/>
              </a:rPr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722333" y="2906849"/>
            <a:ext cx="7772603" cy="1500256"/>
          </a:xfrm>
        </p:spPr>
        <p:txBody>
          <a:bodyPr anchor="b"/>
          <a:lstStyle>
            <a:lvl1pPr marL="0" indent="0">
              <a:buNone/>
              <a:defRPr sz="2025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5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25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25">
                <a:solidFill>
                  <a:schemeClr val="tx1">
                    <a:tint val="75000"/>
                  </a:schemeClr>
                </a:solidFill>
              </a:defRPr>
            </a:lvl5pPr>
            <a:lvl6pPr marL="2286635" indent="0">
              <a:buNone/>
              <a:defRPr sz="1425">
                <a:solidFill>
                  <a:schemeClr val="tx1">
                    <a:tint val="75000"/>
                  </a:schemeClr>
                </a:solidFill>
              </a:defRPr>
            </a:lvl6pPr>
            <a:lvl7pPr marL="2743835" indent="0">
              <a:buNone/>
              <a:defRPr sz="1425">
                <a:solidFill>
                  <a:schemeClr val="tx1">
                    <a:tint val="75000"/>
                  </a:schemeClr>
                </a:solidFill>
              </a:defRPr>
            </a:lvl7pPr>
            <a:lvl8pPr marL="3201035" indent="0">
              <a:buNone/>
              <a:defRPr sz="1425">
                <a:solidFill>
                  <a:schemeClr val="tx1">
                    <a:tint val="75000"/>
                  </a:schemeClr>
                </a:solidFill>
              </a:defRPr>
            </a:lvl8pPr>
            <a:lvl9pPr marL="3658235" indent="0">
              <a:buNone/>
              <a:defRPr sz="142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auto"/>
            <a:r>
              <a:rPr kumimoji="0" lang="en-US" sz="2025" b="0" i="0" u="none" strike="noStrike" kern="1200" cap="none" spc="0" normalizeH="0" baseline="0" noProof="1">
                <a:uLnTx/>
                <a:uFillTx/>
              </a:rPr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36" tIns="45718" rIns="91436" bIns="45718" anchor="ctr" anchorCtr="0"/>
          <a:lstStyle>
            <a:defPPr>
              <a:defRPr lang="en-US"/>
            </a:defPPr>
            <a:lvl1pPr marL="0" indent="0" algn="l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6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8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10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82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C1E9A458-160D-49C9-B916-A4F82ADFC4D5}" type="datetime1">
              <a:rPr lang="en-US" altLang="zh-CN" sz="1200">
                <a:solidFill>
                  <a:srgbClr val="898989"/>
                </a:solidFill>
              </a:rPr>
              <a:t>1/19/2021</a:t>
            </a:fld>
            <a:endParaRPr lang="en-US" altLang="zh-CN" sz="1200">
              <a:solidFill>
                <a:srgbClr val="898989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36" tIns="45718" rIns="91436" bIns="45718" anchor="ctr" anchorCtr="0"/>
          <a:lstStyle>
            <a:defPPr>
              <a:defRPr lang="en-US"/>
            </a:defPPr>
            <a:lvl1pPr marL="0" indent="0" algn="l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6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8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10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82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36" tIns="45718" rIns="91436" bIns="45718" anchor="ctr" anchorCtr="0"/>
          <a:lstStyle>
            <a:defPPr>
              <a:defRPr lang="en-US"/>
            </a:defPPr>
            <a:lvl1pPr marL="0" indent="0" algn="l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6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8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10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82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3F60AEA7-E4A4-478A-BF55-5ACF602AA1F7}" type="slidenum">
              <a:rPr lang="en-US" altLang="en-US" sz="1200">
                <a:solidFill>
                  <a:srgbClr val="898989"/>
                </a:solidFill>
              </a:rPr>
              <a:t>‹#›</a:t>
            </a:fld>
            <a:endParaRPr lang="en-US" altLang="en-US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fontAlgn="auto"/>
            <a:r>
              <a:rPr kumimoji="0" lang="en-US" sz="4425" b="0" i="0" u="none" strike="noStrike" kern="1200" cap="none" spc="0" normalizeH="0" baseline="0" noProof="1">
                <a:uLnTx/>
                <a:uFillTx/>
              </a:rPr>
              <a:t>Click to edit Master title style</a:t>
            </a:r>
            <a:endParaRPr kumimoji="0" lang="en-US" sz="4400" b="0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457213" y="1600276"/>
            <a:ext cx="4038705" cy="4526173"/>
          </a:xfrm>
        </p:spPr>
        <p:txBody>
          <a:bodyPr/>
          <a:lstStyle>
            <a:lvl1pPr>
              <a:defRPr sz="2850"/>
            </a:lvl1pPr>
            <a:lvl2pPr>
              <a:defRPr sz="2400"/>
            </a:lvl2pPr>
            <a:lvl3pPr>
              <a:defRPr sz="2025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auto"/>
            <a:r>
              <a:rPr kumimoji="0" lang="en-US" sz="2850" b="0" i="0" u="none" strike="noStrike" kern="1200" cap="none" spc="0" normalizeH="0" baseline="0" noProof="1">
                <a:uLnTx/>
                <a:uFillTx/>
              </a:rPr>
              <a:t>Click to edit Master text styles</a:t>
            </a:r>
          </a:p>
          <a:p>
            <a:pPr lvl="1" fontAlgn="auto"/>
            <a:r>
              <a:rPr kumimoji="0" lang="en-US" sz="2400" b="0" i="0" u="none" strike="noStrike" kern="1200" cap="none" spc="0" normalizeH="0" baseline="0" noProof="1">
                <a:uLnTx/>
                <a:uFillTx/>
              </a:rPr>
              <a:t>Second level</a:t>
            </a:r>
          </a:p>
          <a:p>
            <a:pPr lvl="2" fontAlgn="auto"/>
            <a:r>
              <a:rPr kumimoji="0" lang="en-US" sz="2025" b="0" i="0" u="none" strike="noStrike" kern="1200" cap="none" spc="0" normalizeH="0" baseline="0" noProof="1">
                <a:uLnTx/>
                <a:uFillTx/>
              </a:rPr>
              <a:t>Third level</a:t>
            </a:r>
          </a:p>
          <a:p>
            <a:pPr lvl="3" fontAlgn="auto"/>
            <a:r>
              <a:rPr kumimoji="0" lang="en-US" sz="1800" b="0" i="0" u="none" strike="noStrike" kern="1200" cap="none" spc="0" normalizeH="0" baseline="0" noProof="1">
                <a:uLnTx/>
                <a:uFillTx/>
              </a:rPr>
              <a:t>Fourth level</a:t>
            </a:r>
          </a:p>
          <a:p>
            <a:pPr lvl="4" fontAlgn="auto"/>
            <a:r>
              <a:rPr kumimoji="0" lang="en-US" sz="1800" b="0" i="0" u="none" strike="noStrike" kern="1200" cap="none" spc="0" normalizeH="0" baseline="0" noProof="1">
                <a:uLnTx/>
                <a:uFillTx/>
              </a:rPr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4648322" y="1600276"/>
            <a:ext cx="4038705" cy="4526173"/>
          </a:xfrm>
        </p:spPr>
        <p:txBody>
          <a:bodyPr/>
          <a:lstStyle>
            <a:lvl1pPr>
              <a:defRPr sz="2850"/>
            </a:lvl1pPr>
            <a:lvl2pPr>
              <a:defRPr sz="2400"/>
            </a:lvl2pPr>
            <a:lvl3pPr>
              <a:defRPr sz="2025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auto"/>
            <a:r>
              <a:rPr kumimoji="0" lang="en-US" sz="2850" b="0" i="0" u="none" strike="noStrike" kern="1200" cap="none" spc="0" normalizeH="0" baseline="0" noProof="1">
                <a:uLnTx/>
                <a:uFillTx/>
              </a:rPr>
              <a:t>Click to edit Master text styles</a:t>
            </a:r>
          </a:p>
          <a:p>
            <a:pPr lvl="1" fontAlgn="auto"/>
            <a:r>
              <a:rPr kumimoji="0" lang="en-US" sz="2400" b="0" i="0" u="none" strike="noStrike" kern="1200" cap="none" spc="0" normalizeH="0" baseline="0" noProof="1">
                <a:uLnTx/>
                <a:uFillTx/>
              </a:rPr>
              <a:t>Second level</a:t>
            </a:r>
          </a:p>
          <a:p>
            <a:pPr lvl="2" fontAlgn="auto"/>
            <a:r>
              <a:rPr kumimoji="0" lang="en-US" sz="2025" b="0" i="0" u="none" strike="noStrike" kern="1200" cap="none" spc="0" normalizeH="0" baseline="0" noProof="1">
                <a:uLnTx/>
                <a:uFillTx/>
              </a:rPr>
              <a:t>Third level</a:t>
            </a:r>
          </a:p>
          <a:p>
            <a:pPr lvl="3" fontAlgn="auto"/>
            <a:r>
              <a:rPr kumimoji="0" lang="en-US" sz="1800" b="0" i="0" u="none" strike="noStrike" kern="1200" cap="none" spc="0" normalizeH="0" baseline="0" noProof="1">
                <a:uLnTx/>
                <a:uFillTx/>
              </a:rPr>
              <a:t>Fourth level</a:t>
            </a:r>
          </a:p>
          <a:p>
            <a:pPr lvl="4" fontAlgn="auto"/>
            <a:r>
              <a:rPr kumimoji="0" lang="en-US" sz="1800" b="0" i="0" u="none" strike="noStrike" kern="1200" cap="none" spc="0" normalizeH="0" baseline="0" noProof="1">
                <a:uLnTx/>
                <a:uFillTx/>
              </a:rPr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36" tIns="45718" rIns="91436" bIns="45718" anchor="ctr" anchorCtr="0"/>
          <a:lstStyle>
            <a:defPPr>
              <a:defRPr lang="en-US"/>
            </a:defPPr>
            <a:lvl1pPr marL="0" indent="0" algn="l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6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8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10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82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C1E9A458-160D-49C9-B916-A4F82ADFC4D5}" type="datetime1">
              <a:rPr lang="en-US" altLang="zh-CN" sz="1200">
                <a:solidFill>
                  <a:srgbClr val="898989"/>
                </a:solidFill>
              </a:rPr>
              <a:t>1/19/2021</a:t>
            </a:fld>
            <a:endParaRPr lang="en-US" altLang="zh-CN" sz="1200">
              <a:solidFill>
                <a:srgbClr val="898989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36" tIns="45718" rIns="91436" bIns="45718" anchor="ctr" anchorCtr="0"/>
          <a:lstStyle>
            <a:defPPr>
              <a:defRPr lang="en-US"/>
            </a:defPPr>
            <a:lvl1pPr marL="0" indent="0" algn="l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6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8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10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82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36" tIns="45718" rIns="91436" bIns="45718" anchor="ctr" anchorCtr="0"/>
          <a:lstStyle>
            <a:defPPr>
              <a:defRPr lang="en-US"/>
            </a:defPPr>
            <a:lvl1pPr marL="0" indent="0" algn="l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6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8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10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82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3F60AEA7-E4A4-478A-BF55-5ACF602AA1F7}" type="slidenum">
              <a:rPr lang="en-US" altLang="en-US" sz="1200">
                <a:solidFill>
                  <a:srgbClr val="898989"/>
                </a:solidFill>
              </a:rPr>
              <a:t>‹#›</a:t>
            </a:fld>
            <a:endParaRPr lang="en-US" altLang="en-US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pPr fontAlgn="auto"/>
            <a:r>
              <a:rPr kumimoji="0" lang="en-US" sz="4425" b="0" i="0" u="none" strike="noStrike" kern="1200" cap="none" spc="0" normalizeH="0" baseline="0" noProof="1">
                <a:uLnTx/>
                <a:uFillTx/>
              </a:rPr>
              <a:t>Click to edit Master title style</a:t>
            </a:r>
            <a:endParaRPr kumimoji="0" lang="en-US" sz="4400" b="0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457213" y="1535185"/>
            <a:ext cx="4040293" cy="63979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25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50" b="1"/>
            </a:lvl4pPr>
            <a:lvl5pPr marL="1828800" indent="0">
              <a:buNone/>
              <a:defRPr sz="1650" b="1"/>
            </a:lvl5pPr>
            <a:lvl6pPr marL="2286635" indent="0">
              <a:buNone/>
              <a:defRPr sz="1650" b="1"/>
            </a:lvl6pPr>
            <a:lvl7pPr marL="2743835" indent="0">
              <a:buNone/>
              <a:defRPr sz="1650" b="1"/>
            </a:lvl7pPr>
            <a:lvl8pPr marL="3201035" indent="0">
              <a:buNone/>
              <a:defRPr sz="1650" b="1"/>
            </a:lvl8pPr>
            <a:lvl9pPr marL="3658235" indent="0">
              <a:buNone/>
              <a:defRPr sz="1650" b="1"/>
            </a:lvl9pPr>
          </a:lstStyle>
          <a:p>
            <a:pPr lvl="0" fontAlgn="auto"/>
            <a:r>
              <a:rPr kumimoji="0" lang="en-US" sz="2400" b="1" i="0" u="none" strike="noStrike" kern="1200" cap="none" spc="0" normalizeH="0" baseline="0" noProof="1">
                <a:uLnTx/>
                <a:uFillTx/>
              </a:rPr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457213" y="2174977"/>
            <a:ext cx="4040293" cy="3951471"/>
          </a:xfrm>
        </p:spPr>
        <p:txBody>
          <a:bodyPr/>
          <a:lstStyle>
            <a:lvl1pPr>
              <a:defRPr sz="2400"/>
            </a:lvl1pPr>
            <a:lvl2pPr>
              <a:defRPr sz="2025"/>
            </a:lvl2pPr>
            <a:lvl3pPr>
              <a:defRPr sz="1800"/>
            </a:lvl3pPr>
            <a:lvl4pPr>
              <a:defRPr sz="1650"/>
            </a:lvl4pPr>
            <a:lvl5pPr>
              <a:defRPr sz="1650"/>
            </a:lvl5pPr>
            <a:lvl6pPr>
              <a:defRPr sz="1650"/>
            </a:lvl6pPr>
            <a:lvl7pPr>
              <a:defRPr sz="1650"/>
            </a:lvl7pPr>
            <a:lvl8pPr>
              <a:defRPr sz="1650"/>
            </a:lvl8pPr>
            <a:lvl9pPr>
              <a:defRPr sz="1650"/>
            </a:lvl9pPr>
          </a:lstStyle>
          <a:p>
            <a:pPr lvl="0" fontAlgn="auto"/>
            <a:r>
              <a:rPr kumimoji="0" lang="en-US" sz="2400" b="0" i="0" u="none" strike="noStrike" kern="1200" cap="none" spc="0" normalizeH="0" baseline="0" noProof="1">
                <a:uLnTx/>
                <a:uFillTx/>
              </a:rPr>
              <a:t>Click to edit Master text styles</a:t>
            </a:r>
          </a:p>
          <a:p>
            <a:pPr lvl="1" fontAlgn="auto"/>
            <a:r>
              <a:rPr kumimoji="0" lang="en-US" sz="2025" b="0" i="0" u="none" strike="noStrike" kern="1200" cap="none" spc="0" normalizeH="0" baseline="0" noProof="1">
                <a:uLnTx/>
                <a:uFillTx/>
              </a:rPr>
              <a:t>Second level</a:t>
            </a:r>
          </a:p>
          <a:p>
            <a:pPr lvl="2" fontAlgn="auto"/>
            <a:r>
              <a:rPr kumimoji="0" lang="en-US" sz="1800" b="0" i="0" u="none" strike="noStrike" kern="1200" cap="none" spc="0" normalizeH="0" baseline="0" noProof="1">
                <a:uLnTx/>
                <a:uFillTx/>
              </a:rPr>
              <a:t>Third level</a:t>
            </a:r>
          </a:p>
          <a:p>
            <a:pPr lvl="3" fontAlgn="auto"/>
            <a:r>
              <a:rPr kumimoji="0" lang="en-US" sz="1650" b="0" i="0" u="none" strike="noStrike" kern="1200" cap="none" spc="0" normalizeH="0" baseline="0" noProof="1">
                <a:uLnTx/>
                <a:uFillTx/>
              </a:rPr>
              <a:t>Fourth level</a:t>
            </a:r>
          </a:p>
          <a:p>
            <a:pPr lvl="4" fontAlgn="auto"/>
            <a:r>
              <a:rPr kumimoji="0" lang="en-US" sz="1650" b="0" i="0" u="none" strike="noStrike" kern="1200" cap="none" spc="0" normalizeH="0" baseline="0" noProof="1">
                <a:uLnTx/>
                <a:uFillTx/>
              </a:rPr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  <p:custDataLst>
              <p:tags r:id="rId4"/>
            </p:custDataLst>
          </p:nvPr>
        </p:nvSpPr>
        <p:spPr>
          <a:xfrm>
            <a:off x="4645151" y="1535185"/>
            <a:ext cx="4041881" cy="63979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25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50" b="1"/>
            </a:lvl4pPr>
            <a:lvl5pPr marL="1828800" indent="0">
              <a:buNone/>
              <a:defRPr sz="1650" b="1"/>
            </a:lvl5pPr>
            <a:lvl6pPr marL="2286635" indent="0">
              <a:buNone/>
              <a:defRPr sz="1650" b="1"/>
            </a:lvl6pPr>
            <a:lvl7pPr marL="2743835" indent="0">
              <a:buNone/>
              <a:defRPr sz="1650" b="1"/>
            </a:lvl7pPr>
            <a:lvl8pPr marL="3201035" indent="0">
              <a:buNone/>
              <a:defRPr sz="1650" b="1"/>
            </a:lvl8pPr>
            <a:lvl9pPr marL="3658235" indent="0">
              <a:buNone/>
              <a:defRPr sz="1650" b="1"/>
            </a:lvl9pPr>
          </a:lstStyle>
          <a:p>
            <a:pPr lvl="0" fontAlgn="auto"/>
            <a:r>
              <a:rPr kumimoji="0" lang="en-US" sz="2400" b="1" i="0" u="none" strike="noStrike" kern="1200" cap="none" spc="0" normalizeH="0" baseline="0" noProof="1">
                <a:uLnTx/>
                <a:uFillTx/>
              </a:rPr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4645151" y="2174977"/>
            <a:ext cx="4041881" cy="3951471"/>
          </a:xfrm>
        </p:spPr>
        <p:txBody>
          <a:bodyPr/>
          <a:lstStyle>
            <a:lvl1pPr>
              <a:defRPr sz="2400"/>
            </a:lvl1pPr>
            <a:lvl2pPr>
              <a:defRPr sz="2025"/>
            </a:lvl2pPr>
            <a:lvl3pPr>
              <a:defRPr sz="1800"/>
            </a:lvl3pPr>
            <a:lvl4pPr>
              <a:defRPr sz="1650"/>
            </a:lvl4pPr>
            <a:lvl5pPr>
              <a:defRPr sz="1650"/>
            </a:lvl5pPr>
            <a:lvl6pPr>
              <a:defRPr sz="1650"/>
            </a:lvl6pPr>
            <a:lvl7pPr>
              <a:defRPr sz="1650"/>
            </a:lvl7pPr>
            <a:lvl8pPr>
              <a:defRPr sz="1650"/>
            </a:lvl8pPr>
            <a:lvl9pPr>
              <a:defRPr sz="1650"/>
            </a:lvl9pPr>
          </a:lstStyle>
          <a:p>
            <a:pPr lvl="0" fontAlgn="auto"/>
            <a:r>
              <a:rPr kumimoji="0" lang="en-US" sz="2400" b="0" i="0" u="none" strike="noStrike" kern="1200" cap="none" spc="0" normalizeH="0" baseline="0" noProof="1">
                <a:uLnTx/>
                <a:uFillTx/>
              </a:rPr>
              <a:t>Click to edit Master text styles</a:t>
            </a:r>
          </a:p>
          <a:p>
            <a:pPr lvl="1" fontAlgn="auto"/>
            <a:r>
              <a:rPr kumimoji="0" lang="en-US" sz="2025" b="0" i="0" u="none" strike="noStrike" kern="1200" cap="none" spc="0" normalizeH="0" baseline="0" noProof="1">
                <a:uLnTx/>
                <a:uFillTx/>
              </a:rPr>
              <a:t>Second level</a:t>
            </a:r>
          </a:p>
          <a:p>
            <a:pPr lvl="2" fontAlgn="auto"/>
            <a:r>
              <a:rPr kumimoji="0" lang="en-US" sz="1800" b="0" i="0" u="none" strike="noStrike" kern="1200" cap="none" spc="0" normalizeH="0" baseline="0" noProof="1">
                <a:uLnTx/>
                <a:uFillTx/>
              </a:rPr>
              <a:t>Third level</a:t>
            </a:r>
          </a:p>
          <a:p>
            <a:pPr lvl="3" fontAlgn="auto"/>
            <a:r>
              <a:rPr kumimoji="0" lang="en-US" sz="1650" b="0" i="0" u="none" strike="noStrike" kern="1200" cap="none" spc="0" normalizeH="0" baseline="0" noProof="1">
                <a:uLnTx/>
                <a:uFillTx/>
              </a:rPr>
              <a:t>Fourth level</a:t>
            </a:r>
          </a:p>
          <a:p>
            <a:pPr lvl="4" fontAlgn="auto"/>
            <a:r>
              <a:rPr kumimoji="0" lang="en-US" sz="1650" b="0" i="0" u="none" strike="noStrike" kern="1200" cap="none" spc="0" normalizeH="0" baseline="0" noProof="1">
                <a:uLnTx/>
                <a:uFillTx/>
              </a:rPr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36" tIns="45718" rIns="91436" bIns="45718" anchor="ctr" anchorCtr="0"/>
          <a:lstStyle>
            <a:defPPr>
              <a:defRPr lang="en-US"/>
            </a:defPPr>
            <a:lvl1pPr marL="0" indent="0" algn="l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6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8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10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82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C1E9A458-160D-49C9-B916-A4F82ADFC4D5}" type="datetime1">
              <a:rPr lang="en-US" altLang="zh-CN" sz="1200">
                <a:solidFill>
                  <a:srgbClr val="898989"/>
                </a:solidFill>
              </a:rPr>
              <a:t>1/19/2021</a:t>
            </a:fld>
            <a:endParaRPr lang="en-US" altLang="zh-CN" sz="1200">
              <a:solidFill>
                <a:srgbClr val="898989"/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36" tIns="45718" rIns="91436" bIns="45718" anchor="ctr" anchorCtr="0"/>
          <a:lstStyle>
            <a:defPPr>
              <a:defRPr lang="en-US"/>
            </a:defPPr>
            <a:lvl1pPr marL="0" indent="0" algn="l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6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8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10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82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36" tIns="45718" rIns="91436" bIns="45718" anchor="ctr" anchorCtr="0"/>
          <a:lstStyle>
            <a:defPPr>
              <a:defRPr lang="en-US"/>
            </a:defPPr>
            <a:lvl1pPr marL="0" indent="0" algn="l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6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8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10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82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3F60AEA7-E4A4-478A-BF55-5ACF602AA1F7}" type="slidenum">
              <a:rPr lang="en-US" altLang="en-US" sz="1200">
                <a:solidFill>
                  <a:srgbClr val="898989"/>
                </a:solidFill>
              </a:rPr>
              <a:t>‹#›</a:t>
            </a:fld>
            <a:endParaRPr lang="en-US" altLang="en-US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fontAlgn="auto"/>
            <a:r>
              <a:rPr kumimoji="0" lang="en-US" sz="4425" b="0" i="0" u="none" strike="noStrike" kern="1200" cap="none" spc="0" normalizeH="0" baseline="0" noProof="1">
                <a:uLnTx/>
                <a:uFillTx/>
              </a:rPr>
              <a:t>Click to edit Master title style</a:t>
            </a:r>
            <a:endParaRPr kumimoji="0" lang="en-US" sz="4400" b="0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36" tIns="45718" rIns="91436" bIns="45718" anchor="ctr" anchorCtr="0"/>
          <a:lstStyle>
            <a:defPPr>
              <a:defRPr lang="en-US"/>
            </a:defPPr>
            <a:lvl1pPr marL="0" indent="0" algn="l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6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8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10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82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C1E9A458-160D-49C9-B916-A4F82ADFC4D5}" type="datetime1">
              <a:rPr lang="en-US" altLang="zh-CN" sz="1200">
                <a:solidFill>
                  <a:srgbClr val="898989"/>
                </a:solidFill>
              </a:rPr>
              <a:t>1/19/2021</a:t>
            </a:fld>
            <a:endParaRPr lang="en-US" altLang="zh-CN" sz="1200">
              <a:solidFill>
                <a:srgbClr val="898989"/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36" tIns="45718" rIns="91436" bIns="45718" anchor="ctr" anchorCtr="0"/>
          <a:lstStyle>
            <a:defPPr>
              <a:defRPr lang="en-US"/>
            </a:defPPr>
            <a:lvl1pPr marL="0" indent="0" algn="l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6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8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10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82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36" tIns="45718" rIns="91436" bIns="45718" anchor="ctr" anchorCtr="0"/>
          <a:lstStyle>
            <a:defPPr>
              <a:defRPr lang="en-US"/>
            </a:defPPr>
            <a:lvl1pPr marL="0" indent="0" algn="l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6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8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10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82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3F60AEA7-E4A4-478A-BF55-5ACF602AA1F7}" type="slidenum">
              <a:rPr lang="en-US" altLang="en-US" sz="1200">
                <a:solidFill>
                  <a:srgbClr val="898989"/>
                </a:solidFill>
              </a:rPr>
              <a:t>‹#›</a:t>
            </a:fld>
            <a:endParaRPr lang="en-US" altLang="en-US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2021/1/19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3668276"/>
      </p:ext>
    </p:extLst>
  </p:cSld>
  <p:clrMapOvr>
    <a:masterClrMapping/>
  </p:clrMapOvr>
  <p:transition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36" tIns="45718" rIns="91436" bIns="45718" anchor="ctr" anchorCtr="0"/>
          <a:lstStyle>
            <a:defPPr>
              <a:defRPr lang="en-US"/>
            </a:defPPr>
            <a:lvl1pPr marL="0" indent="0" algn="l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6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8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10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82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C1E9A458-160D-49C9-B916-A4F82ADFC4D5}" type="datetime1">
              <a:rPr lang="en-US" altLang="zh-CN" sz="1200">
                <a:solidFill>
                  <a:srgbClr val="898989"/>
                </a:solidFill>
              </a:rPr>
              <a:t>1/19/2021</a:t>
            </a:fld>
            <a:endParaRPr lang="en-US" altLang="zh-CN" sz="1200">
              <a:solidFill>
                <a:srgbClr val="898989"/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36" tIns="45718" rIns="91436" bIns="45718" anchor="ctr" anchorCtr="0"/>
          <a:lstStyle>
            <a:defPPr>
              <a:defRPr lang="en-US"/>
            </a:defPPr>
            <a:lvl1pPr marL="0" indent="0" algn="l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6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8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10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82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36" tIns="45718" rIns="91436" bIns="45718" anchor="ctr" anchorCtr="0"/>
          <a:lstStyle>
            <a:defPPr>
              <a:defRPr lang="en-US"/>
            </a:defPPr>
            <a:lvl1pPr marL="0" indent="0" algn="l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6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8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10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82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3F60AEA7-E4A4-478A-BF55-5ACF602AA1F7}" type="slidenum">
              <a:rPr lang="en-US" altLang="en-US" sz="1200">
                <a:solidFill>
                  <a:srgbClr val="898989"/>
                </a:solidFill>
              </a:rPr>
              <a:t>‹#›</a:t>
            </a:fld>
            <a:endParaRPr lang="en-US" altLang="en-US" sz="1200">
              <a:solidFill>
                <a:srgbClr val="89898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3738177"/>
      </p:ext>
    </p:extLst>
  </p:cSld>
  <p:clrMapOvr>
    <a:masterClrMapping/>
  </p:clrMapOvr>
  <p:transition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457214" y="273062"/>
            <a:ext cx="3008392" cy="1162105"/>
          </a:xfrm>
        </p:spPr>
        <p:txBody>
          <a:bodyPr anchor="b"/>
          <a:lstStyle>
            <a:lvl1pPr algn="l">
              <a:defRPr sz="2025" b="1"/>
            </a:lvl1pPr>
          </a:lstStyle>
          <a:p>
            <a:pPr fontAlgn="auto"/>
            <a:r>
              <a:rPr kumimoji="0" lang="en-US" sz="2025" b="1" i="0" u="none" strike="noStrike" kern="1200" cap="none" spc="0" normalizeH="0" baseline="0" noProof="1">
                <a:uLnTx/>
                <a:uFillTx/>
              </a:rPr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3575143" y="273066"/>
            <a:ext cx="5111884" cy="5853384"/>
          </a:xfrm>
        </p:spPr>
        <p:txBody>
          <a:bodyPr/>
          <a:lstStyle>
            <a:lvl1pPr>
              <a:defRPr sz="3225"/>
            </a:lvl1pPr>
            <a:lvl2pPr>
              <a:defRPr sz="2850"/>
            </a:lvl2pPr>
            <a:lvl3pPr>
              <a:defRPr sz="2400"/>
            </a:lvl3pPr>
            <a:lvl4pPr>
              <a:defRPr sz="2025"/>
            </a:lvl4pPr>
            <a:lvl5pPr>
              <a:defRPr sz="2025"/>
            </a:lvl5pPr>
            <a:lvl6pPr>
              <a:defRPr sz="2025"/>
            </a:lvl6pPr>
            <a:lvl7pPr>
              <a:defRPr sz="2025"/>
            </a:lvl7pPr>
            <a:lvl8pPr>
              <a:defRPr sz="2025"/>
            </a:lvl8pPr>
            <a:lvl9pPr>
              <a:defRPr sz="2025"/>
            </a:lvl9pPr>
          </a:lstStyle>
          <a:p>
            <a:pPr lvl="0" fontAlgn="auto"/>
            <a:r>
              <a:rPr kumimoji="0" lang="en-US" sz="3225" b="0" i="0" u="none" strike="noStrike" kern="1200" cap="none" spc="0" normalizeH="0" baseline="0" noProof="1">
                <a:uLnTx/>
                <a:uFillTx/>
              </a:rPr>
              <a:t>Click to edit Master text styles</a:t>
            </a:r>
          </a:p>
          <a:p>
            <a:pPr lvl="1" fontAlgn="auto"/>
            <a:r>
              <a:rPr kumimoji="0" lang="en-US" sz="2850" b="0" i="0" u="none" strike="noStrike" kern="1200" cap="none" spc="0" normalizeH="0" baseline="0" noProof="1">
                <a:uLnTx/>
                <a:uFillTx/>
              </a:rPr>
              <a:t>Second level</a:t>
            </a:r>
          </a:p>
          <a:p>
            <a:pPr lvl="2" fontAlgn="auto"/>
            <a:r>
              <a:rPr kumimoji="0" lang="en-US" sz="2400" b="0" i="0" u="none" strike="noStrike" kern="1200" cap="none" spc="0" normalizeH="0" baseline="0" noProof="1">
                <a:uLnTx/>
                <a:uFillTx/>
              </a:rPr>
              <a:t>Third level</a:t>
            </a:r>
          </a:p>
          <a:p>
            <a:pPr lvl="3" fontAlgn="auto"/>
            <a:r>
              <a:rPr kumimoji="0" lang="en-US" sz="2025" b="0" i="0" u="none" strike="noStrike" kern="1200" cap="none" spc="0" normalizeH="0" baseline="0" noProof="1">
                <a:uLnTx/>
                <a:uFillTx/>
              </a:rPr>
              <a:t>Fourth level</a:t>
            </a:r>
          </a:p>
          <a:p>
            <a:pPr lvl="4" fontAlgn="auto"/>
            <a:r>
              <a:rPr kumimoji="0" lang="en-US" sz="2025" b="0" i="0" u="none" strike="noStrike" kern="1200" cap="none" spc="0" normalizeH="0" baseline="0" noProof="1">
                <a:uLnTx/>
                <a:uFillTx/>
              </a:rPr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457214" y="1435171"/>
            <a:ext cx="3008392" cy="4691280"/>
          </a:xfrm>
        </p:spPr>
        <p:txBody>
          <a:bodyPr/>
          <a:lstStyle>
            <a:lvl1pPr marL="0" indent="0">
              <a:buNone/>
              <a:defRPr sz="1425"/>
            </a:lvl1pPr>
            <a:lvl2pPr marL="457200" indent="0">
              <a:buNone/>
              <a:defRPr sz="1200"/>
            </a:lvl2pPr>
            <a:lvl3pPr marL="914400" indent="0">
              <a:buNone/>
              <a:defRPr sz="105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635" indent="0">
              <a:buNone/>
              <a:defRPr sz="900"/>
            </a:lvl6pPr>
            <a:lvl7pPr marL="2743835" indent="0">
              <a:buNone/>
              <a:defRPr sz="900"/>
            </a:lvl7pPr>
            <a:lvl8pPr marL="3201035" indent="0">
              <a:buNone/>
              <a:defRPr sz="900"/>
            </a:lvl8pPr>
            <a:lvl9pPr marL="3658235" indent="0">
              <a:buNone/>
              <a:defRPr sz="900"/>
            </a:lvl9pPr>
          </a:lstStyle>
          <a:p>
            <a:pPr lvl="0" fontAlgn="auto"/>
            <a:r>
              <a:rPr kumimoji="0" lang="en-US" sz="1425" b="0" i="0" u="none" strike="noStrike" kern="1200" cap="none" spc="0" normalizeH="0" baseline="0" noProof="1">
                <a:uLnTx/>
                <a:uFillTx/>
              </a:rPr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36" tIns="45718" rIns="91436" bIns="45718" anchor="ctr" anchorCtr="0"/>
          <a:lstStyle>
            <a:defPPr>
              <a:defRPr lang="en-US"/>
            </a:defPPr>
            <a:lvl1pPr marL="0" indent="0" algn="l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6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8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10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82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C1E9A458-160D-49C9-B916-A4F82ADFC4D5}" type="datetime1">
              <a:rPr lang="en-US" altLang="zh-CN" sz="1200">
                <a:solidFill>
                  <a:srgbClr val="898989"/>
                </a:solidFill>
              </a:rPr>
              <a:t>1/19/2021</a:t>
            </a:fld>
            <a:endParaRPr lang="en-US" altLang="zh-CN" sz="1200">
              <a:solidFill>
                <a:srgbClr val="898989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36" tIns="45718" rIns="91436" bIns="45718" anchor="ctr" anchorCtr="0"/>
          <a:lstStyle>
            <a:defPPr>
              <a:defRPr lang="en-US"/>
            </a:defPPr>
            <a:lvl1pPr marL="0" indent="0" algn="l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6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8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10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82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36" tIns="45718" rIns="91436" bIns="45718" anchor="ctr" anchorCtr="0"/>
          <a:lstStyle>
            <a:defPPr>
              <a:defRPr lang="en-US"/>
            </a:defPPr>
            <a:lvl1pPr marL="0" indent="0" algn="l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6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8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10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82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3F60AEA7-E4A4-478A-BF55-5ACF602AA1F7}" type="slidenum">
              <a:rPr lang="en-US" altLang="en-US" sz="1200">
                <a:solidFill>
                  <a:srgbClr val="898989"/>
                </a:solidFill>
              </a:rPr>
              <a:t>‹#›</a:t>
            </a:fld>
            <a:endParaRPr lang="en-US" altLang="en-US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1792335" y="4800825"/>
            <a:ext cx="5486543" cy="566765"/>
          </a:xfrm>
        </p:spPr>
        <p:txBody>
          <a:bodyPr anchor="b"/>
          <a:lstStyle>
            <a:lvl1pPr algn="l">
              <a:defRPr sz="2025" b="1"/>
            </a:lvl1pPr>
          </a:lstStyle>
          <a:p>
            <a:pPr fontAlgn="auto"/>
            <a:r>
              <a:rPr kumimoji="0" lang="en-US" sz="2025" b="1" i="0" u="none" strike="noStrike" kern="1200" cap="none" spc="0" normalizeH="0" baseline="0" noProof="1">
                <a:uLnTx/>
                <a:uFillTx/>
              </a:rPr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1792335" y="612805"/>
            <a:ext cx="5486543" cy="4114991"/>
          </a:xfrm>
        </p:spPr>
        <p:txBody>
          <a:bodyPr/>
          <a:lstStyle>
            <a:lvl1pPr marL="0" indent="0">
              <a:buNone/>
              <a:defRPr sz="3225"/>
            </a:lvl1pPr>
            <a:lvl2pPr marL="457200" indent="0">
              <a:buNone/>
              <a:defRPr sz="2850"/>
            </a:lvl2pPr>
            <a:lvl3pPr marL="914400" indent="0">
              <a:buNone/>
              <a:defRPr sz="2400"/>
            </a:lvl3pPr>
            <a:lvl4pPr marL="1371600" indent="0">
              <a:buNone/>
              <a:defRPr sz="2025"/>
            </a:lvl4pPr>
            <a:lvl5pPr marL="1828800" indent="0">
              <a:buNone/>
              <a:defRPr sz="2025"/>
            </a:lvl5pPr>
            <a:lvl6pPr marL="2286635" indent="0">
              <a:buNone/>
              <a:defRPr sz="2025"/>
            </a:lvl6pPr>
            <a:lvl7pPr marL="2743835" indent="0">
              <a:buNone/>
              <a:defRPr sz="2025"/>
            </a:lvl7pPr>
            <a:lvl8pPr marL="3201035" indent="0">
              <a:buNone/>
              <a:defRPr sz="2025"/>
            </a:lvl8pPr>
            <a:lvl9pPr marL="3658235" indent="0">
              <a:buNone/>
              <a:defRPr sz="2025"/>
            </a:lvl9pPr>
          </a:lstStyle>
          <a:p>
            <a:pPr fontAlgn="auto"/>
            <a:endParaRPr kumimoji="0" lang="en-US" sz="3225" b="0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1792335" y="5367590"/>
            <a:ext cx="5486543" cy="804900"/>
          </a:xfrm>
        </p:spPr>
        <p:txBody>
          <a:bodyPr/>
          <a:lstStyle>
            <a:lvl1pPr marL="0" indent="0">
              <a:buNone/>
              <a:defRPr sz="1425"/>
            </a:lvl1pPr>
            <a:lvl2pPr marL="457200" indent="0">
              <a:buNone/>
              <a:defRPr sz="1200"/>
            </a:lvl2pPr>
            <a:lvl3pPr marL="914400" indent="0">
              <a:buNone/>
              <a:defRPr sz="105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635" indent="0">
              <a:buNone/>
              <a:defRPr sz="900"/>
            </a:lvl6pPr>
            <a:lvl7pPr marL="2743835" indent="0">
              <a:buNone/>
              <a:defRPr sz="900"/>
            </a:lvl7pPr>
            <a:lvl8pPr marL="3201035" indent="0">
              <a:buNone/>
              <a:defRPr sz="900"/>
            </a:lvl8pPr>
            <a:lvl9pPr marL="3658235" indent="0">
              <a:buNone/>
              <a:defRPr sz="900"/>
            </a:lvl9pPr>
          </a:lstStyle>
          <a:p>
            <a:pPr lvl="0" fontAlgn="auto"/>
            <a:r>
              <a:rPr kumimoji="0" lang="en-US" sz="1425" b="0" i="0" u="none" strike="noStrike" kern="1200" cap="none" spc="0" normalizeH="0" baseline="0" noProof="1">
                <a:uLnTx/>
                <a:uFillTx/>
              </a:rPr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36" tIns="45718" rIns="91436" bIns="45718" anchor="ctr" anchorCtr="0"/>
          <a:lstStyle>
            <a:defPPr>
              <a:defRPr lang="en-US"/>
            </a:defPPr>
            <a:lvl1pPr marL="0" indent="0" algn="l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6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8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10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82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C1E9A458-160D-49C9-B916-A4F82ADFC4D5}" type="datetime1">
              <a:rPr lang="en-US" altLang="zh-CN" sz="1200">
                <a:solidFill>
                  <a:srgbClr val="898989"/>
                </a:solidFill>
              </a:rPr>
              <a:t>1/19/2021</a:t>
            </a:fld>
            <a:endParaRPr lang="en-US" altLang="zh-CN" sz="1200">
              <a:solidFill>
                <a:srgbClr val="898989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36" tIns="45718" rIns="91436" bIns="45718" anchor="ctr" anchorCtr="0"/>
          <a:lstStyle>
            <a:defPPr>
              <a:defRPr lang="en-US"/>
            </a:defPPr>
            <a:lvl1pPr marL="0" indent="0" algn="l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6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8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10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82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36" tIns="45718" rIns="91436" bIns="45718" anchor="ctr" anchorCtr="0"/>
          <a:lstStyle>
            <a:defPPr>
              <a:defRPr lang="en-US"/>
            </a:defPPr>
            <a:lvl1pPr marL="0" indent="0" algn="l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6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8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10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82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3F60AEA7-E4A4-478A-BF55-5ACF602AA1F7}" type="slidenum">
              <a:rPr lang="en-US" altLang="en-US" sz="1200">
                <a:solidFill>
                  <a:srgbClr val="898989"/>
                </a:solidFill>
              </a:rPr>
              <a:t>‹#›</a:t>
            </a:fld>
            <a:endParaRPr lang="en-US" altLang="en-US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fontAlgn="auto"/>
            <a:r>
              <a:rPr kumimoji="0" lang="en-US" sz="4425" b="0" i="0" u="none" strike="noStrike" kern="1200" cap="none" spc="0" normalizeH="0" baseline="0" noProof="1">
                <a:uLnTx/>
                <a:uFillTx/>
              </a:rPr>
              <a:t>Click to edit Master title style</a:t>
            </a:r>
            <a:endParaRPr kumimoji="0" lang="en-US" sz="4400" b="0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457200" y="1600200"/>
            <a:ext cx="8229600" cy="4525963"/>
          </a:xfrm>
        </p:spPr>
        <p:txBody>
          <a:bodyPr vert="eaVert"/>
          <a:lstStyle/>
          <a:p>
            <a:pPr lvl="0" fontAlgn="auto"/>
            <a:r>
              <a:rPr kumimoji="0" lang="en-US" sz="3225" b="0" i="0" u="none" strike="noStrike" kern="1200" cap="none" spc="0" normalizeH="0" baseline="0" noProof="1">
                <a:uLnTx/>
                <a:uFillTx/>
              </a:rPr>
              <a:t>Click to edit Master text styles</a:t>
            </a:r>
          </a:p>
          <a:p>
            <a:pPr lvl="1" fontAlgn="auto"/>
            <a:r>
              <a:rPr kumimoji="0" lang="en-US" sz="2850" b="0" i="0" u="none" strike="noStrike" kern="1200" cap="none" spc="0" normalizeH="0" baseline="0" noProof="1">
                <a:uLnTx/>
                <a:uFillTx/>
              </a:rPr>
              <a:t>Second level</a:t>
            </a:r>
          </a:p>
          <a:p>
            <a:pPr lvl="2" fontAlgn="auto"/>
            <a:r>
              <a:rPr kumimoji="0" lang="en-US" sz="2400" b="0" i="0" u="none" strike="noStrike" kern="1200" cap="none" spc="0" normalizeH="0" baseline="0" noProof="1">
                <a:uLnTx/>
                <a:uFillTx/>
              </a:rPr>
              <a:t>Third level</a:t>
            </a:r>
          </a:p>
          <a:p>
            <a:pPr lvl="3" fontAlgn="auto"/>
            <a:r>
              <a:rPr kumimoji="0" lang="en-US" sz="2025" b="0" i="0" u="none" strike="noStrike" kern="1200" cap="none" spc="0" normalizeH="0" baseline="0" noProof="1">
                <a:uLnTx/>
                <a:uFillTx/>
              </a:rPr>
              <a:t>Fourth level</a:t>
            </a:r>
          </a:p>
          <a:p>
            <a:pPr lvl="4" fontAlgn="auto"/>
            <a:r>
              <a:rPr kumimoji="0" lang="en-US" sz="2025" b="0" i="0" u="none" strike="noStrike" kern="1200" cap="none" spc="0" normalizeH="0" baseline="0" noProof="1">
                <a:uLnTx/>
                <a:uFillTx/>
              </a:rPr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36" tIns="45718" rIns="91436" bIns="45718" anchor="ctr" anchorCtr="0"/>
          <a:lstStyle>
            <a:defPPr>
              <a:defRPr lang="en-US"/>
            </a:defPPr>
            <a:lvl1pPr marL="0" indent="0" algn="l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6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8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10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82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C1E9A458-160D-49C9-B916-A4F82ADFC4D5}" type="datetime1">
              <a:rPr lang="en-US" altLang="zh-CN" sz="1200">
                <a:solidFill>
                  <a:srgbClr val="898989"/>
                </a:solidFill>
              </a:rPr>
              <a:t>1/19/2021</a:t>
            </a:fld>
            <a:endParaRPr lang="en-US" altLang="zh-CN" sz="1200">
              <a:solidFill>
                <a:srgbClr val="898989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36" tIns="45718" rIns="91436" bIns="45718" anchor="ctr" anchorCtr="0"/>
          <a:lstStyle>
            <a:defPPr>
              <a:defRPr lang="en-US"/>
            </a:defPPr>
            <a:lvl1pPr marL="0" indent="0" algn="l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6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8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10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82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36" tIns="45718" rIns="91436" bIns="45718" anchor="ctr" anchorCtr="0"/>
          <a:lstStyle>
            <a:defPPr>
              <a:defRPr lang="en-US"/>
            </a:defPPr>
            <a:lvl1pPr marL="0" indent="0" algn="l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6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8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10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82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3F60AEA7-E4A4-478A-BF55-5ACF602AA1F7}" type="slidenum">
              <a:rPr lang="en-US" altLang="en-US" sz="1200">
                <a:solidFill>
                  <a:srgbClr val="898989"/>
                </a:solidFill>
              </a:rPr>
              <a:t>‹#›</a:t>
            </a:fld>
            <a:endParaRPr lang="en-US" altLang="en-US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  <p:custDataLst>
              <p:tags r:id="rId1"/>
            </p:custDataLst>
          </p:nvPr>
        </p:nvSpPr>
        <p:spPr>
          <a:xfrm>
            <a:off x="6629573" y="274653"/>
            <a:ext cx="2057454" cy="5851796"/>
          </a:xfrm>
        </p:spPr>
        <p:txBody>
          <a:bodyPr vert="eaVert"/>
          <a:lstStyle/>
          <a:p>
            <a:pPr fontAlgn="auto"/>
            <a:r>
              <a:rPr kumimoji="0" lang="en-US" sz="4425" b="0" i="0" u="none" strike="noStrike" kern="1200" cap="none" spc="0" normalizeH="0" baseline="0" noProof="1">
                <a:uLnTx/>
                <a:uFillTx/>
              </a:rPr>
              <a:t>Click to edit Master title style</a:t>
            </a:r>
            <a:endParaRPr kumimoji="0" lang="en-US" sz="4400" b="0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457213" y="274653"/>
            <a:ext cx="6019957" cy="5851796"/>
          </a:xfrm>
        </p:spPr>
        <p:txBody>
          <a:bodyPr vert="eaVert"/>
          <a:lstStyle/>
          <a:p>
            <a:pPr lvl="0" fontAlgn="auto"/>
            <a:r>
              <a:rPr kumimoji="0" lang="en-US" sz="3225" b="0" i="0" u="none" strike="noStrike" kern="1200" cap="none" spc="0" normalizeH="0" baseline="0" noProof="1">
                <a:uLnTx/>
                <a:uFillTx/>
              </a:rPr>
              <a:t>Click to edit Master text styles</a:t>
            </a:r>
          </a:p>
          <a:p>
            <a:pPr lvl="1" fontAlgn="auto"/>
            <a:r>
              <a:rPr kumimoji="0" lang="en-US" sz="2850" b="0" i="0" u="none" strike="noStrike" kern="1200" cap="none" spc="0" normalizeH="0" baseline="0" noProof="1">
                <a:uLnTx/>
                <a:uFillTx/>
              </a:rPr>
              <a:t>Second level</a:t>
            </a:r>
          </a:p>
          <a:p>
            <a:pPr lvl="2" fontAlgn="auto"/>
            <a:r>
              <a:rPr kumimoji="0" lang="en-US" sz="2400" b="0" i="0" u="none" strike="noStrike" kern="1200" cap="none" spc="0" normalizeH="0" baseline="0" noProof="1">
                <a:uLnTx/>
                <a:uFillTx/>
              </a:rPr>
              <a:t>Third level</a:t>
            </a:r>
          </a:p>
          <a:p>
            <a:pPr lvl="3" fontAlgn="auto"/>
            <a:r>
              <a:rPr kumimoji="0" lang="en-US" sz="2025" b="0" i="0" u="none" strike="noStrike" kern="1200" cap="none" spc="0" normalizeH="0" baseline="0" noProof="1">
                <a:uLnTx/>
                <a:uFillTx/>
              </a:rPr>
              <a:t>Fourth level</a:t>
            </a:r>
          </a:p>
          <a:p>
            <a:pPr lvl="4" fontAlgn="auto"/>
            <a:r>
              <a:rPr kumimoji="0" lang="en-US" sz="2025" b="0" i="0" u="none" strike="noStrike" kern="1200" cap="none" spc="0" normalizeH="0" baseline="0" noProof="1">
                <a:uLnTx/>
                <a:uFillTx/>
              </a:rPr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36" tIns="45718" rIns="91436" bIns="45718" anchor="ctr" anchorCtr="0"/>
          <a:lstStyle>
            <a:defPPr>
              <a:defRPr lang="en-US"/>
            </a:defPPr>
            <a:lvl1pPr marL="0" indent="0" algn="l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6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8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10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82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C1E9A458-160D-49C9-B916-A4F82ADFC4D5}" type="datetime1">
              <a:rPr lang="en-US" altLang="zh-CN" sz="1200">
                <a:solidFill>
                  <a:srgbClr val="898989"/>
                </a:solidFill>
              </a:rPr>
              <a:t>1/19/2021</a:t>
            </a:fld>
            <a:endParaRPr lang="en-US" altLang="zh-CN" sz="1200">
              <a:solidFill>
                <a:srgbClr val="898989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36" tIns="45718" rIns="91436" bIns="45718" anchor="ctr" anchorCtr="0"/>
          <a:lstStyle>
            <a:defPPr>
              <a:defRPr lang="en-US"/>
            </a:defPPr>
            <a:lvl1pPr marL="0" indent="0" algn="l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6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8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10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82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36" tIns="45718" rIns="91436" bIns="45718" anchor="ctr" anchorCtr="0"/>
          <a:lstStyle>
            <a:defPPr>
              <a:defRPr lang="en-US"/>
            </a:defPPr>
            <a:lvl1pPr marL="0" indent="0" algn="l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6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8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10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82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3F60AEA7-E4A4-478A-BF55-5ACF602AA1F7}" type="slidenum">
              <a:rPr lang="en-US" altLang="en-US" sz="1200">
                <a:solidFill>
                  <a:srgbClr val="898989"/>
                </a:solidFill>
              </a:rPr>
              <a:t>‹#›</a:t>
            </a:fld>
            <a:endParaRPr lang="en-US" altLang="en-US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ags" Target="../tags/tag8.xml"/><Relationship Id="rId3" Type="http://schemas.openxmlformats.org/officeDocument/2006/relationships/tags" Target="../tags/tag3.xml"/><Relationship Id="rId7" Type="http://schemas.openxmlformats.org/officeDocument/2006/relationships/tags" Target="../tags/tag7.xml"/><Relationship Id="rId2" Type="http://schemas.openxmlformats.org/officeDocument/2006/relationships/tags" Target="../tags/tag2.xml"/><Relationship Id="rId1" Type="http://schemas.openxmlformats.org/officeDocument/2006/relationships/theme" Target="../theme/theme1.xml"/><Relationship Id="rId6" Type="http://schemas.openxmlformats.org/officeDocument/2006/relationships/tags" Target="../tags/tag6.xml"/><Relationship Id="rId5" Type="http://schemas.openxmlformats.org/officeDocument/2006/relationships/tags" Target="../tags/tag5.xml"/><Relationship Id="rId4" Type="http://schemas.openxmlformats.org/officeDocument/2006/relationships/tags" Target="../tags/tag4.xml"/><Relationship Id="rId9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ags" Target="../tags/tag9.xml"/><Relationship Id="rId7" Type="http://schemas.openxmlformats.org/officeDocument/2006/relationships/tags" Target="../tags/tag13.xm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.xml"/><Relationship Id="rId6" Type="http://schemas.openxmlformats.org/officeDocument/2006/relationships/tags" Target="../tags/tag12.xml"/><Relationship Id="rId5" Type="http://schemas.openxmlformats.org/officeDocument/2006/relationships/tags" Target="../tags/tag11.xml"/><Relationship Id="rId4" Type="http://schemas.openxmlformats.org/officeDocument/2006/relationships/tags" Target="../tags/tag1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tags" Target="../tags/tag21.xml"/><Relationship Id="rId3" Type="http://schemas.openxmlformats.org/officeDocument/2006/relationships/theme" Target="../theme/theme3.xml"/><Relationship Id="rId7" Type="http://schemas.openxmlformats.org/officeDocument/2006/relationships/tags" Target="../tags/tag20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tags" Target="../tags/tag19.xml"/><Relationship Id="rId5" Type="http://schemas.openxmlformats.org/officeDocument/2006/relationships/tags" Target="../tags/tag18.xml"/><Relationship Id="rId4" Type="http://schemas.openxmlformats.org/officeDocument/2006/relationships/tags" Target="../tags/tag17.xml"/><Relationship Id="rId9" Type="http://schemas.openxmlformats.org/officeDocument/2006/relationships/image" Target="../media/image2.jpe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tags" Target="../tags/tag33.xml"/><Relationship Id="rId3" Type="http://schemas.openxmlformats.org/officeDocument/2006/relationships/tags" Target="../tags/tag28.xml"/><Relationship Id="rId7" Type="http://schemas.openxmlformats.org/officeDocument/2006/relationships/tags" Target="../tags/tag32.xml"/><Relationship Id="rId12" Type="http://schemas.openxmlformats.org/officeDocument/2006/relationships/image" Target="../media/image1.pn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Relationship Id="rId6" Type="http://schemas.openxmlformats.org/officeDocument/2006/relationships/tags" Target="../tags/tag31.xml"/><Relationship Id="rId11" Type="http://schemas.openxmlformats.org/officeDocument/2006/relationships/tags" Target="../tags/tag36.xml"/><Relationship Id="rId5" Type="http://schemas.openxmlformats.org/officeDocument/2006/relationships/tags" Target="../tags/tag30.xml"/><Relationship Id="rId10" Type="http://schemas.openxmlformats.org/officeDocument/2006/relationships/tags" Target="../tags/tag35.xml"/><Relationship Id="rId4" Type="http://schemas.openxmlformats.org/officeDocument/2006/relationships/tags" Target="../tags/tag29.xml"/><Relationship Id="rId9" Type="http://schemas.openxmlformats.org/officeDocument/2006/relationships/tags" Target="../tags/tag3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tags" Target="../tags/tag47.xml"/><Relationship Id="rId13" Type="http://schemas.openxmlformats.org/officeDocument/2006/relationships/tags" Target="../tags/tag52.xml"/><Relationship Id="rId3" Type="http://schemas.openxmlformats.org/officeDocument/2006/relationships/tags" Target="../tags/tag42.xml"/><Relationship Id="rId7" Type="http://schemas.openxmlformats.org/officeDocument/2006/relationships/tags" Target="../tags/tag46.xml"/><Relationship Id="rId12" Type="http://schemas.openxmlformats.org/officeDocument/2006/relationships/tags" Target="../tags/tag51.xml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5.xml"/><Relationship Id="rId6" Type="http://schemas.openxmlformats.org/officeDocument/2006/relationships/tags" Target="../tags/tag45.xml"/><Relationship Id="rId11" Type="http://schemas.openxmlformats.org/officeDocument/2006/relationships/tags" Target="../tags/tag50.xml"/><Relationship Id="rId5" Type="http://schemas.openxmlformats.org/officeDocument/2006/relationships/tags" Target="../tags/tag44.xml"/><Relationship Id="rId10" Type="http://schemas.openxmlformats.org/officeDocument/2006/relationships/tags" Target="../tags/tag49.xml"/><Relationship Id="rId4" Type="http://schemas.openxmlformats.org/officeDocument/2006/relationships/tags" Target="../tags/tag43.xml"/><Relationship Id="rId9" Type="http://schemas.openxmlformats.org/officeDocument/2006/relationships/tags" Target="../tags/tag48.xml"/><Relationship Id="rId14" Type="http://schemas.openxmlformats.org/officeDocument/2006/relationships/image" Target="../media/image1.png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tags" Target="../tags/tag63.xml"/><Relationship Id="rId13" Type="http://schemas.openxmlformats.org/officeDocument/2006/relationships/tags" Target="../tags/tag68.xml"/><Relationship Id="rId3" Type="http://schemas.openxmlformats.org/officeDocument/2006/relationships/tags" Target="../tags/tag58.xml"/><Relationship Id="rId7" Type="http://schemas.openxmlformats.org/officeDocument/2006/relationships/tags" Target="../tags/tag62.xml"/><Relationship Id="rId12" Type="http://schemas.openxmlformats.org/officeDocument/2006/relationships/tags" Target="../tags/tag67.xml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6.xml"/><Relationship Id="rId6" Type="http://schemas.openxmlformats.org/officeDocument/2006/relationships/tags" Target="../tags/tag61.xml"/><Relationship Id="rId11" Type="http://schemas.openxmlformats.org/officeDocument/2006/relationships/tags" Target="../tags/tag66.xml"/><Relationship Id="rId5" Type="http://schemas.openxmlformats.org/officeDocument/2006/relationships/tags" Target="../tags/tag60.xml"/><Relationship Id="rId15" Type="http://schemas.openxmlformats.org/officeDocument/2006/relationships/image" Target="../media/image1.png"/><Relationship Id="rId10" Type="http://schemas.openxmlformats.org/officeDocument/2006/relationships/tags" Target="../tags/tag65.xml"/><Relationship Id="rId4" Type="http://schemas.openxmlformats.org/officeDocument/2006/relationships/tags" Target="../tags/tag59.xml"/><Relationship Id="rId9" Type="http://schemas.openxmlformats.org/officeDocument/2006/relationships/tags" Target="../tags/tag64.xml"/><Relationship Id="rId14" Type="http://schemas.openxmlformats.org/officeDocument/2006/relationships/tags" Target="../tags/tag69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tags" Target="../tags/tag80.xml"/><Relationship Id="rId13" Type="http://schemas.openxmlformats.org/officeDocument/2006/relationships/tags" Target="../tags/tag85.xml"/><Relationship Id="rId3" Type="http://schemas.openxmlformats.org/officeDocument/2006/relationships/tags" Target="../tags/tag75.xml"/><Relationship Id="rId7" Type="http://schemas.openxmlformats.org/officeDocument/2006/relationships/tags" Target="../tags/tag79.xml"/><Relationship Id="rId12" Type="http://schemas.openxmlformats.org/officeDocument/2006/relationships/tags" Target="../tags/tag84.xml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7.xml"/><Relationship Id="rId6" Type="http://schemas.openxmlformats.org/officeDocument/2006/relationships/tags" Target="../tags/tag78.xml"/><Relationship Id="rId11" Type="http://schemas.openxmlformats.org/officeDocument/2006/relationships/tags" Target="../tags/tag83.xml"/><Relationship Id="rId5" Type="http://schemas.openxmlformats.org/officeDocument/2006/relationships/tags" Target="../tags/tag77.xml"/><Relationship Id="rId10" Type="http://schemas.openxmlformats.org/officeDocument/2006/relationships/tags" Target="../tags/tag82.xml"/><Relationship Id="rId4" Type="http://schemas.openxmlformats.org/officeDocument/2006/relationships/tags" Target="../tags/tag76.xml"/><Relationship Id="rId9" Type="http://schemas.openxmlformats.org/officeDocument/2006/relationships/tags" Target="../tags/tag81.xml"/><Relationship Id="rId14" Type="http://schemas.openxmlformats.org/officeDocument/2006/relationships/image" Target="../media/image1.png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tags" Target="../tags/tag97.xml"/><Relationship Id="rId3" Type="http://schemas.openxmlformats.org/officeDocument/2006/relationships/tags" Target="../tags/tag92.xml"/><Relationship Id="rId7" Type="http://schemas.openxmlformats.org/officeDocument/2006/relationships/tags" Target="../tags/tag96.xml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8.xml"/><Relationship Id="rId6" Type="http://schemas.openxmlformats.org/officeDocument/2006/relationships/tags" Target="../tags/tag95.xml"/><Relationship Id="rId5" Type="http://schemas.openxmlformats.org/officeDocument/2006/relationships/tags" Target="../tags/tag94.xml"/><Relationship Id="rId10" Type="http://schemas.openxmlformats.org/officeDocument/2006/relationships/image" Target="../media/image1.png"/><Relationship Id="rId4" Type="http://schemas.openxmlformats.org/officeDocument/2006/relationships/tags" Target="../tags/tag93.xml"/><Relationship Id="rId9" Type="http://schemas.openxmlformats.org/officeDocument/2006/relationships/tags" Target="../tags/tag98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tags" Target="../tags/tag112.xml"/><Relationship Id="rId13" Type="http://schemas.openxmlformats.org/officeDocument/2006/relationships/tags" Target="../tags/tag117.xml"/><Relationship Id="rId3" Type="http://schemas.openxmlformats.org/officeDocument/2006/relationships/tags" Target="../tags/tag107.xml"/><Relationship Id="rId7" Type="http://schemas.openxmlformats.org/officeDocument/2006/relationships/tags" Target="../tags/tag111.xml"/><Relationship Id="rId12" Type="http://schemas.openxmlformats.org/officeDocument/2006/relationships/tags" Target="../tags/tag116.xml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9.xml"/><Relationship Id="rId6" Type="http://schemas.openxmlformats.org/officeDocument/2006/relationships/tags" Target="../tags/tag110.xml"/><Relationship Id="rId11" Type="http://schemas.openxmlformats.org/officeDocument/2006/relationships/tags" Target="../tags/tag115.xml"/><Relationship Id="rId5" Type="http://schemas.openxmlformats.org/officeDocument/2006/relationships/tags" Target="../tags/tag109.xml"/><Relationship Id="rId10" Type="http://schemas.openxmlformats.org/officeDocument/2006/relationships/tags" Target="../tags/tag114.xml"/><Relationship Id="rId4" Type="http://schemas.openxmlformats.org/officeDocument/2006/relationships/tags" Target="../tags/tag108.xml"/><Relationship Id="rId9" Type="http://schemas.openxmlformats.org/officeDocument/2006/relationships/tags" Target="../tags/tag113.xml"/><Relationship Id="rId14" Type="http://schemas.openxmlformats.org/officeDocument/2006/relationships/image" Target="../media/image1.png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tags" Target="../tags/tag127.xml"/><Relationship Id="rId3" Type="http://schemas.openxmlformats.org/officeDocument/2006/relationships/tags" Target="../tags/tag122.xml"/><Relationship Id="rId7" Type="http://schemas.openxmlformats.org/officeDocument/2006/relationships/tags" Target="../tags/tag126.xml"/><Relationship Id="rId2" Type="http://schemas.openxmlformats.org/officeDocument/2006/relationships/theme" Target="../theme/theme10.xml"/><Relationship Id="rId1" Type="http://schemas.openxmlformats.org/officeDocument/2006/relationships/slideLayout" Target="../slideLayouts/slideLayout10.xml"/><Relationship Id="rId6" Type="http://schemas.openxmlformats.org/officeDocument/2006/relationships/tags" Target="../tags/tag125.xml"/><Relationship Id="rId5" Type="http://schemas.openxmlformats.org/officeDocument/2006/relationships/tags" Target="../tags/tag124.xml"/><Relationship Id="rId10" Type="http://schemas.openxmlformats.org/officeDocument/2006/relationships/image" Target="../media/image1.png"/><Relationship Id="rId4" Type="http://schemas.openxmlformats.org/officeDocument/2006/relationships/tags" Target="../tags/tag123.xml"/><Relationship Id="rId9" Type="http://schemas.openxmlformats.org/officeDocument/2006/relationships/tags" Target="../tags/tag128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tags" Target="../tags/tag137.xml"/><Relationship Id="rId3" Type="http://schemas.openxmlformats.org/officeDocument/2006/relationships/tags" Target="../tags/tag132.xml"/><Relationship Id="rId7" Type="http://schemas.openxmlformats.org/officeDocument/2006/relationships/tags" Target="../tags/tag136.xml"/><Relationship Id="rId2" Type="http://schemas.openxmlformats.org/officeDocument/2006/relationships/theme" Target="../theme/theme11.xml"/><Relationship Id="rId1" Type="http://schemas.openxmlformats.org/officeDocument/2006/relationships/slideLayout" Target="../slideLayouts/slideLayout11.xml"/><Relationship Id="rId6" Type="http://schemas.openxmlformats.org/officeDocument/2006/relationships/tags" Target="../tags/tag135.xml"/><Relationship Id="rId5" Type="http://schemas.openxmlformats.org/officeDocument/2006/relationships/tags" Target="../tags/tag134.xml"/><Relationship Id="rId10" Type="http://schemas.openxmlformats.org/officeDocument/2006/relationships/image" Target="../media/image1.png"/><Relationship Id="rId4" Type="http://schemas.openxmlformats.org/officeDocument/2006/relationships/tags" Target="../tags/tag133.xml"/><Relationship Id="rId9" Type="http://schemas.openxmlformats.org/officeDocument/2006/relationships/tags" Target="../tags/tag138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tags" Target="../tags/tag150.xml"/><Relationship Id="rId3" Type="http://schemas.openxmlformats.org/officeDocument/2006/relationships/tags" Target="../tags/tag145.xml"/><Relationship Id="rId7" Type="http://schemas.openxmlformats.org/officeDocument/2006/relationships/tags" Target="../tags/tag149.xml"/><Relationship Id="rId2" Type="http://schemas.openxmlformats.org/officeDocument/2006/relationships/theme" Target="../theme/theme12.xml"/><Relationship Id="rId1" Type="http://schemas.openxmlformats.org/officeDocument/2006/relationships/slideLayout" Target="../slideLayouts/slideLayout12.xml"/><Relationship Id="rId6" Type="http://schemas.openxmlformats.org/officeDocument/2006/relationships/tags" Target="../tags/tag148.xml"/><Relationship Id="rId5" Type="http://schemas.openxmlformats.org/officeDocument/2006/relationships/tags" Target="../tags/tag147.xml"/><Relationship Id="rId10" Type="http://schemas.openxmlformats.org/officeDocument/2006/relationships/image" Target="../media/image1.png"/><Relationship Id="rId4" Type="http://schemas.openxmlformats.org/officeDocument/2006/relationships/tags" Target="../tags/tag146.xml"/><Relationship Id="rId9" Type="http://schemas.openxmlformats.org/officeDocument/2006/relationships/tags" Target="../tags/tag151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tags" Target="../tags/tag162.xml"/><Relationship Id="rId3" Type="http://schemas.openxmlformats.org/officeDocument/2006/relationships/tags" Target="../tags/tag157.xml"/><Relationship Id="rId7" Type="http://schemas.openxmlformats.org/officeDocument/2006/relationships/tags" Target="../tags/tag161.xml"/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13.xml"/><Relationship Id="rId6" Type="http://schemas.openxmlformats.org/officeDocument/2006/relationships/tags" Target="../tags/tag160.xml"/><Relationship Id="rId5" Type="http://schemas.openxmlformats.org/officeDocument/2006/relationships/tags" Target="../tags/tag159.xml"/><Relationship Id="rId10" Type="http://schemas.openxmlformats.org/officeDocument/2006/relationships/image" Target="../media/image1.png"/><Relationship Id="rId4" Type="http://schemas.openxmlformats.org/officeDocument/2006/relationships/tags" Target="../tags/tag158.xml"/><Relationship Id="rId9" Type="http://schemas.openxmlformats.org/officeDocument/2006/relationships/tags" Target="../tags/tag163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tags" Target="../tags/tag173.xml"/><Relationship Id="rId13" Type="http://schemas.openxmlformats.org/officeDocument/2006/relationships/tags" Target="../tags/tag178.xml"/><Relationship Id="rId3" Type="http://schemas.openxmlformats.org/officeDocument/2006/relationships/tags" Target="../tags/tag168.xml"/><Relationship Id="rId7" Type="http://schemas.openxmlformats.org/officeDocument/2006/relationships/tags" Target="../tags/tag172.xml"/><Relationship Id="rId12" Type="http://schemas.openxmlformats.org/officeDocument/2006/relationships/tags" Target="../tags/tag177.xml"/><Relationship Id="rId2" Type="http://schemas.openxmlformats.org/officeDocument/2006/relationships/theme" Target="../theme/theme14.xml"/><Relationship Id="rId1" Type="http://schemas.openxmlformats.org/officeDocument/2006/relationships/slideLayout" Target="../slideLayouts/slideLayout14.xml"/><Relationship Id="rId6" Type="http://schemas.openxmlformats.org/officeDocument/2006/relationships/tags" Target="../tags/tag171.xml"/><Relationship Id="rId11" Type="http://schemas.openxmlformats.org/officeDocument/2006/relationships/tags" Target="../tags/tag176.xml"/><Relationship Id="rId5" Type="http://schemas.openxmlformats.org/officeDocument/2006/relationships/tags" Target="../tags/tag170.xml"/><Relationship Id="rId10" Type="http://schemas.openxmlformats.org/officeDocument/2006/relationships/tags" Target="../tags/tag175.xml"/><Relationship Id="rId4" Type="http://schemas.openxmlformats.org/officeDocument/2006/relationships/tags" Target="../tags/tag169.xml"/><Relationship Id="rId9" Type="http://schemas.openxmlformats.org/officeDocument/2006/relationships/tags" Target="../tags/tag174.xml"/><Relationship Id="rId14" Type="http://schemas.openxmlformats.org/officeDocument/2006/relationships/image" Target="../media/image1.png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tags" Target="../tags/tag189.xml"/><Relationship Id="rId3" Type="http://schemas.openxmlformats.org/officeDocument/2006/relationships/tags" Target="../tags/tag184.xml"/><Relationship Id="rId7" Type="http://schemas.openxmlformats.org/officeDocument/2006/relationships/tags" Target="../tags/tag188.xml"/><Relationship Id="rId2" Type="http://schemas.openxmlformats.org/officeDocument/2006/relationships/theme" Target="../theme/theme15.xml"/><Relationship Id="rId1" Type="http://schemas.openxmlformats.org/officeDocument/2006/relationships/slideLayout" Target="../slideLayouts/slideLayout15.xml"/><Relationship Id="rId6" Type="http://schemas.openxmlformats.org/officeDocument/2006/relationships/tags" Target="../tags/tag187.xml"/><Relationship Id="rId5" Type="http://schemas.openxmlformats.org/officeDocument/2006/relationships/tags" Target="../tags/tag186.xml"/><Relationship Id="rId10" Type="http://schemas.openxmlformats.org/officeDocument/2006/relationships/image" Target="../media/image1.png"/><Relationship Id="rId4" Type="http://schemas.openxmlformats.org/officeDocument/2006/relationships/tags" Target="../tags/tag185.xml"/><Relationship Id="rId9" Type="http://schemas.openxmlformats.org/officeDocument/2006/relationships/tags" Target="../tags/tag190.xml"/></Relationships>
</file>

<file path=ppt/slideMasters/_rels/slideMaster16.xml.rels><?xml version="1.0" encoding="UTF-8" standalone="yes"?>
<Relationships xmlns="http://schemas.openxmlformats.org/package/2006/relationships"><Relationship Id="rId3" Type="http://schemas.openxmlformats.org/officeDocument/2006/relationships/tags" Target="../tags/tag196.xml"/><Relationship Id="rId7" Type="http://schemas.openxmlformats.org/officeDocument/2006/relationships/tags" Target="../tags/tag200.xml"/><Relationship Id="rId2" Type="http://schemas.openxmlformats.org/officeDocument/2006/relationships/theme" Target="../theme/theme16.xml"/><Relationship Id="rId1" Type="http://schemas.openxmlformats.org/officeDocument/2006/relationships/slideLayout" Target="../slideLayouts/slideLayout16.xml"/><Relationship Id="rId6" Type="http://schemas.openxmlformats.org/officeDocument/2006/relationships/tags" Target="../tags/tag199.xml"/><Relationship Id="rId5" Type="http://schemas.openxmlformats.org/officeDocument/2006/relationships/tags" Target="../tags/tag198.xml"/><Relationship Id="rId4" Type="http://schemas.openxmlformats.org/officeDocument/2006/relationships/tags" Target="../tags/tag197.xml"/></Relationships>
</file>

<file path=ppt/slideMasters/_rels/slideMaster17.xml.rels><?xml version="1.0" encoding="UTF-8" standalone="yes"?>
<Relationships xmlns="http://schemas.openxmlformats.org/package/2006/relationships"><Relationship Id="rId3" Type="http://schemas.openxmlformats.org/officeDocument/2006/relationships/tags" Target="../tags/tag206.xml"/><Relationship Id="rId7" Type="http://schemas.openxmlformats.org/officeDocument/2006/relationships/tags" Target="../tags/tag210.xml"/><Relationship Id="rId2" Type="http://schemas.openxmlformats.org/officeDocument/2006/relationships/theme" Target="../theme/theme17.xml"/><Relationship Id="rId1" Type="http://schemas.openxmlformats.org/officeDocument/2006/relationships/slideLayout" Target="../slideLayouts/slideLayout17.xml"/><Relationship Id="rId6" Type="http://schemas.openxmlformats.org/officeDocument/2006/relationships/tags" Target="../tags/tag209.xml"/><Relationship Id="rId5" Type="http://schemas.openxmlformats.org/officeDocument/2006/relationships/tags" Target="../tags/tag208.xml"/><Relationship Id="rId4" Type="http://schemas.openxmlformats.org/officeDocument/2006/relationships/tags" Target="../tags/tag207.xml"/></Relationships>
</file>

<file path=ppt/slideMasters/_rels/slideMaster18.xml.rels><?xml version="1.0" encoding="UTF-8" standalone="yes"?>
<Relationships xmlns="http://schemas.openxmlformats.org/package/2006/relationships"><Relationship Id="rId3" Type="http://schemas.openxmlformats.org/officeDocument/2006/relationships/tags" Target="../tags/tag216.xml"/><Relationship Id="rId7" Type="http://schemas.openxmlformats.org/officeDocument/2006/relationships/tags" Target="../tags/tag220.xml"/><Relationship Id="rId2" Type="http://schemas.openxmlformats.org/officeDocument/2006/relationships/theme" Target="../theme/theme18.xml"/><Relationship Id="rId1" Type="http://schemas.openxmlformats.org/officeDocument/2006/relationships/slideLayout" Target="../slideLayouts/slideLayout18.xml"/><Relationship Id="rId6" Type="http://schemas.openxmlformats.org/officeDocument/2006/relationships/tags" Target="../tags/tag219.xml"/><Relationship Id="rId5" Type="http://schemas.openxmlformats.org/officeDocument/2006/relationships/tags" Target="../tags/tag218.xml"/><Relationship Id="rId4" Type="http://schemas.openxmlformats.org/officeDocument/2006/relationships/tags" Target="../tags/tag217.xml"/></Relationships>
</file>

<file path=ppt/slideMasters/_rels/slideMaster19.xml.rels><?xml version="1.0" encoding="UTF-8" standalone="yes"?>
<Relationships xmlns="http://schemas.openxmlformats.org/package/2006/relationships"><Relationship Id="rId3" Type="http://schemas.openxmlformats.org/officeDocument/2006/relationships/tags" Target="../tags/tag226.xml"/><Relationship Id="rId7" Type="http://schemas.openxmlformats.org/officeDocument/2006/relationships/tags" Target="../tags/tag230.xml"/><Relationship Id="rId2" Type="http://schemas.openxmlformats.org/officeDocument/2006/relationships/theme" Target="../theme/theme19.xml"/><Relationship Id="rId1" Type="http://schemas.openxmlformats.org/officeDocument/2006/relationships/slideLayout" Target="../slideLayouts/slideLayout19.xml"/><Relationship Id="rId6" Type="http://schemas.openxmlformats.org/officeDocument/2006/relationships/tags" Target="../tags/tag229.xml"/><Relationship Id="rId5" Type="http://schemas.openxmlformats.org/officeDocument/2006/relationships/tags" Target="../tags/tag228.xml"/><Relationship Id="rId4" Type="http://schemas.openxmlformats.org/officeDocument/2006/relationships/tags" Target="../tags/tag227.xml"/></Relationships>
</file>

<file path=ppt/slideMasters/_rels/slideMaster20.xml.rels><?xml version="1.0" encoding="UTF-8" standalone="yes"?>
<Relationships xmlns="http://schemas.openxmlformats.org/package/2006/relationships"><Relationship Id="rId3" Type="http://schemas.openxmlformats.org/officeDocument/2006/relationships/tags" Target="../tags/tag237.xml"/><Relationship Id="rId7" Type="http://schemas.openxmlformats.org/officeDocument/2006/relationships/tags" Target="../tags/tag241.xml"/><Relationship Id="rId2" Type="http://schemas.openxmlformats.org/officeDocument/2006/relationships/theme" Target="../theme/theme20.xml"/><Relationship Id="rId1" Type="http://schemas.openxmlformats.org/officeDocument/2006/relationships/slideLayout" Target="../slideLayouts/slideLayout20.xml"/><Relationship Id="rId6" Type="http://schemas.openxmlformats.org/officeDocument/2006/relationships/tags" Target="../tags/tag240.xml"/><Relationship Id="rId5" Type="http://schemas.openxmlformats.org/officeDocument/2006/relationships/tags" Target="../tags/tag239.xml"/><Relationship Id="rId4" Type="http://schemas.openxmlformats.org/officeDocument/2006/relationships/tags" Target="../tags/tag238.xml"/></Relationships>
</file>

<file path=ppt/slideMasters/_rels/slideMaster21.xml.rels><?xml version="1.0" encoding="UTF-8" standalone="yes"?>
<Relationships xmlns="http://schemas.openxmlformats.org/package/2006/relationships"><Relationship Id="rId3" Type="http://schemas.openxmlformats.org/officeDocument/2006/relationships/tags" Target="../tags/tag250.xml"/><Relationship Id="rId7" Type="http://schemas.openxmlformats.org/officeDocument/2006/relationships/tags" Target="../tags/tag254.xml"/><Relationship Id="rId2" Type="http://schemas.openxmlformats.org/officeDocument/2006/relationships/theme" Target="../theme/theme21.xml"/><Relationship Id="rId1" Type="http://schemas.openxmlformats.org/officeDocument/2006/relationships/slideLayout" Target="../slideLayouts/slideLayout21.xml"/><Relationship Id="rId6" Type="http://schemas.openxmlformats.org/officeDocument/2006/relationships/tags" Target="../tags/tag253.xml"/><Relationship Id="rId5" Type="http://schemas.openxmlformats.org/officeDocument/2006/relationships/tags" Target="../tags/tag252.xml"/><Relationship Id="rId4" Type="http://schemas.openxmlformats.org/officeDocument/2006/relationships/tags" Target="../tags/tag251.xml"/></Relationships>
</file>

<file path=ppt/slideMasters/_rels/slideMaster22.xml.rels><?xml version="1.0" encoding="UTF-8" standalone="yes"?>
<Relationships xmlns="http://schemas.openxmlformats.org/package/2006/relationships"><Relationship Id="rId3" Type="http://schemas.openxmlformats.org/officeDocument/2006/relationships/tags" Target="../tags/tag259.xml"/><Relationship Id="rId7" Type="http://schemas.openxmlformats.org/officeDocument/2006/relationships/tags" Target="../tags/tag263.xml"/><Relationship Id="rId2" Type="http://schemas.openxmlformats.org/officeDocument/2006/relationships/theme" Target="../theme/theme22.xml"/><Relationship Id="rId1" Type="http://schemas.openxmlformats.org/officeDocument/2006/relationships/slideLayout" Target="../slideLayouts/slideLayout22.xml"/><Relationship Id="rId6" Type="http://schemas.openxmlformats.org/officeDocument/2006/relationships/tags" Target="../tags/tag262.xml"/><Relationship Id="rId5" Type="http://schemas.openxmlformats.org/officeDocument/2006/relationships/tags" Target="../tags/tag261.xml"/><Relationship Id="rId4" Type="http://schemas.openxmlformats.org/officeDocument/2006/relationships/tags" Target="../tags/tag260.xml"/></Relationships>
</file>

<file path=ppt/slideMasters/_rels/slideMaster23.xml.rels><?xml version="1.0" encoding="UTF-8" standalone="yes"?>
<Relationships xmlns="http://schemas.openxmlformats.org/package/2006/relationships"><Relationship Id="rId3" Type="http://schemas.openxmlformats.org/officeDocument/2006/relationships/tags" Target="../tags/tag270.xml"/><Relationship Id="rId7" Type="http://schemas.openxmlformats.org/officeDocument/2006/relationships/tags" Target="../tags/tag274.xml"/><Relationship Id="rId2" Type="http://schemas.openxmlformats.org/officeDocument/2006/relationships/theme" Target="../theme/theme23.xml"/><Relationship Id="rId1" Type="http://schemas.openxmlformats.org/officeDocument/2006/relationships/slideLayout" Target="../slideLayouts/slideLayout23.xml"/><Relationship Id="rId6" Type="http://schemas.openxmlformats.org/officeDocument/2006/relationships/tags" Target="../tags/tag273.xml"/><Relationship Id="rId5" Type="http://schemas.openxmlformats.org/officeDocument/2006/relationships/tags" Target="../tags/tag272.xml"/><Relationship Id="rId4" Type="http://schemas.openxmlformats.org/officeDocument/2006/relationships/tags" Target="../tags/tag271.xml"/></Relationships>
</file>

<file path=ppt/slideMasters/_rels/slideMaster24.xml.rels><?xml version="1.0" encoding="UTF-8" standalone="yes"?>
<Relationships xmlns="http://schemas.openxmlformats.org/package/2006/relationships"><Relationship Id="rId3" Type="http://schemas.openxmlformats.org/officeDocument/2006/relationships/tags" Target="../tags/tag280.xml"/><Relationship Id="rId7" Type="http://schemas.openxmlformats.org/officeDocument/2006/relationships/tags" Target="../tags/tag284.xml"/><Relationship Id="rId2" Type="http://schemas.openxmlformats.org/officeDocument/2006/relationships/theme" Target="../theme/theme24.xml"/><Relationship Id="rId1" Type="http://schemas.openxmlformats.org/officeDocument/2006/relationships/slideLayout" Target="../slideLayouts/slideLayout24.xml"/><Relationship Id="rId6" Type="http://schemas.openxmlformats.org/officeDocument/2006/relationships/tags" Target="../tags/tag283.xml"/><Relationship Id="rId5" Type="http://schemas.openxmlformats.org/officeDocument/2006/relationships/tags" Target="../tags/tag282.xml"/><Relationship Id="rId4" Type="http://schemas.openxmlformats.org/officeDocument/2006/relationships/tags" Target="../tags/tag281.xml"/></Relationships>
</file>

<file path=ppt/slideMasters/_rels/slideMaster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tags" Target="../tags/tag289.xml"/><Relationship Id="rId7" Type="http://schemas.openxmlformats.org/officeDocument/2006/relationships/tags" Target="../tags/tag293.xml"/><Relationship Id="rId2" Type="http://schemas.openxmlformats.org/officeDocument/2006/relationships/theme" Target="../theme/theme25.xml"/><Relationship Id="rId1" Type="http://schemas.openxmlformats.org/officeDocument/2006/relationships/slideLayout" Target="../slideLayouts/slideLayout25.xml"/><Relationship Id="rId6" Type="http://schemas.openxmlformats.org/officeDocument/2006/relationships/tags" Target="../tags/tag292.xml"/><Relationship Id="rId5" Type="http://schemas.openxmlformats.org/officeDocument/2006/relationships/tags" Target="../tags/tag291.xml"/><Relationship Id="rId4" Type="http://schemas.openxmlformats.org/officeDocument/2006/relationships/tags" Target="../tags/tag290.xml"/></Relationships>
</file>

<file path=ppt/slideMasters/_rels/slideMaster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tags" Target="../tags/tag299.xml"/><Relationship Id="rId7" Type="http://schemas.openxmlformats.org/officeDocument/2006/relationships/tags" Target="../tags/tag303.xml"/><Relationship Id="rId2" Type="http://schemas.openxmlformats.org/officeDocument/2006/relationships/theme" Target="../theme/theme26.xml"/><Relationship Id="rId1" Type="http://schemas.openxmlformats.org/officeDocument/2006/relationships/slideLayout" Target="../slideLayouts/slideLayout26.xml"/><Relationship Id="rId6" Type="http://schemas.openxmlformats.org/officeDocument/2006/relationships/tags" Target="../tags/tag302.xml"/><Relationship Id="rId5" Type="http://schemas.openxmlformats.org/officeDocument/2006/relationships/tags" Target="../tags/tag301.xml"/><Relationship Id="rId4" Type="http://schemas.openxmlformats.org/officeDocument/2006/relationships/tags" Target="../tags/tag300.xml"/></Relationships>
</file>

<file path=ppt/slideMasters/_rels/slideMaster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tags" Target="../tags/tag309.xml"/><Relationship Id="rId7" Type="http://schemas.openxmlformats.org/officeDocument/2006/relationships/tags" Target="../tags/tag313.xml"/><Relationship Id="rId2" Type="http://schemas.openxmlformats.org/officeDocument/2006/relationships/theme" Target="../theme/theme27.xml"/><Relationship Id="rId1" Type="http://schemas.openxmlformats.org/officeDocument/2006/relationships/slideLayout" Target="../slideLayouts/slideLayout27.xml"/><Relationship Id="rId6" Type="http://schemas.openxmlformats.org/officeDocument/2006/relationships/tags" Target="../tags/tag312.xml"/><Relationship Id="rId5" Type="http://schemas.openxmlformats.org/officeDocument/2006/relationships/tags" Target="../tags/tag311.xml"/><Relationship Id="rId4" Type="http://schemas.openxmlformats.org/officeDocument/2006/relationships/tags" Target="../tags/tag310.xml"/></Relationships>
</file>

<file path=ppt/slideMasters/_rels/slideMaster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tags" Target="../tags/tag319.xml"/><Relationship Id="rId7" Type="http://schemas.openxmlformats.org/officeDocument/2006/relationships/tags" Target="../tags/tag323.xml"/><Relationship Id="rId2" Type="http://schemas.openxmlformats.org/officeDocument/2006/relationships/theme" Target="../theme/theme28.xml"/><Relationship Id="rId1" Type="http://schemas.openxmlformats.org/officeDocument/2006/relationships/slideLayout" Target="../slideLayouts/slideLayout28.xml"/><Relationship Id="rId6" Type="http://schemas.openxmlformats.org/officeDocument/2006/relationships/tags" Target="../tags/tag322.xml"/><Relationship Id="rId5" Type="http://schemas.openxmlformats.org/officeDocument/2006/relationships/tags" Target="../tags/tag321.xml"/><Relationship Id="rId4" Type="http://schemas.openxmlformats.org/officeDocument/2006/relationships/tags" Target="../tags/tag320.xml"/></Relationships>
</file>

<file path=ppt/slideMasters/_rels/slideMaster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tags" Target="../tags/tag330.xml"/><Relationship Id="rId7" Type="http://schemas.openxmlformats.org/officeDocument/2006/relationships/tags" Target="../tags/tag334.xml"/><Relationship Id="rId2" Type="http://schemas.openxmlformats.org/officeDocument/2006/relationships/theme" Target="../theme/theme29.xml"/><Relationship Id="rId1" Type="http://schemas.openxmlformats.org/officeDocument/2006/relationships/slideLayout" Target="../slideLayouts/slideLayout29.xml"/><Relationship Id="rId6" Type="http://schemas.openxmlformats.org/officeDocument/2006/relationships/tags" Target="../tags/tag333.xml"/><Relationship Id="rId5" Type="http://schemas.openxmlformats.org/officeDocument/2006/relationships/tags" Target="../tags/tag332.xml"/><Relationship Id="rId4" Type="http://schemas.openxmlformats.org/officeDocument/2006/relationships/tags" Target="../tags/tag331.xml"/></Relationships>
</file>

<file path=ppt/slideMasters/_rels/slideMaster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tags" Target="../tags/tag343.xml"/><Relationship Id="rId7" Type="http://schemas.openxmlformats.org/officeDocument/2006/relationships/tags" Target="../tags/tag347.xml"/><Relationship Id="rId2" Type="http://schemas.openxmlformats.org/officeDocument/2006/relationships/theme" Target="../theme/theme30.xml"/><Relationship Id="rId1" Type="http://schemas.openxmlformats.org/officeDocument/2006/relationships/slideLayout" Target="../slideLayouts/slideLayout30.xml"/><Relationship Id="rId6" Type="http://schemas.openxmlformats.org/officeDocument/2006/relationships/tags" Target="../tags/tag346.xml"/><Relationship Id="rId5" Type="http://schemas.openxmlformats.org/officeDocument/2006/relationships/tags" Target="../tags/tag345.xml"/><Relationship Id="rId4" Type="http://schemas.openxmlformats.org/officeDocument/2006/relationships/tags" Target="../tags/tag344.xml"/></Relationships>
</file>

<file path=ppt/slideMasters/_rels/slideMaster31.xml.rels><?xml version="1.0" encoding="UTF-8" standalone="yes"?>
<Relationships xmlns="http://schemas.openxmlformats.org/package/2006/relationships"><Relationship Id="rId8" Type="http://schemas.openxmlformats.org/officeDocument/2006/relationships/tags" Target="../tags/tag356.xml"/><Relationship Id="rId3" Type="http://schemas.openxmlformats.org/officeDocument/2006/relationships/theme" Target="../theme/theme31.xml"/><Relationship Id="rId7" Type="http://schemas.openxmlformats.org/officeDocument/2006/relationships/tags" Target="../tags/tag355.xml"/><Relationship Id="rId2" Type="http://schemas.openxmlformats.org/officeDocument/2006/relationships/slideLayout" Target="../slideLayouts/slideLayout32.xml"/><Relationship Id="rId1" Type="http://schemas.openxmlformats.org/officeDocument/2006/relationships/slideLayout" Target="../slideLayouts/slideLayout31.xml"/><Relationship Id="rId6" Type="http://schemas.openxmlformats.org/officeDocument/2006/relationships/tags" Target="../tags/tag354.xml"/><Relationship Id="rId11" Type="http://schemas.openxmlformats.org/officeDocument/2006/relationships/image" Target="../media/image2.jpeg"/><Relationship Id="rId5" Type="http://schemas.openxmlformats.org/officeDocument/2006/relationships/tags" Target="../tags/tag353.xml"/><Relationship Id="rId10" Type="http://schemas.openxmlformats.org/officeDocument/2006/relationships/tags" Target="../tags/tag358.xml"/><Relationship Id="rId4" Type="http://schemas.openxmlformats.org/officeDocument/2006/relationships/tags" Target="../tags/tag352.xml"/><Relationship Id="rId9" Type="http://schemas.openxmlformats.org/officeDocument/2006/relationships/tags" Target="../tags/tag357.xml"/></Relationships>
</file>

<file path=ppt/slideMasters/_rels/slideMaster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tags" Target="../tags/tag362.xml"/><Relationship Id="rId7" Type="http://schemas.openxmlformats.org/officeDocument/2006/relationships/tags" Target="../tags/tag366.xml"/><Relationship Id="rId2" Type="http://schemas.openxmlformats.org/officeDocument/2006/relationships/theme" Target="../theme/theme32.xml"/><Relationship Id="rId1" Type="http://schemas.openxmlformats.org/officeDocument/2006/relationships/slideLayout" Target="../slideLayouts/slideLayout33.xml"/><Relationship Id="rId6" Type="http://schemas.openxmlformats.org/officeDocument/2006/relationships/tags" Target="../tags/tag365.xml"/><Relationship Id="rId5" Type="http://schemas.openxmlformats.org/officeDocument/2006/relationships/tags" Target="../tags/tag364.xml"/><Relationship Id="rId4" Type="http://schemas.openxmlformats.org/officeDocument/2006/relationships/tags" Target="../tags/tag363.xml"/></Relationships>
</file>

<file path=ppt/slideMasters/_rels/slideMaster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tags" Target="../tags/tag373.xml"/><Relationship Id="rId7" Type="http://schemas.openxmlformats.org/officeDocument/2006/relationships/tags" Target="../tags/tag377.xml"/><Relationship Id="rId2" Type="http://schemas.openxmlformats.org/officeDocument/2006/relationships/theme" Target="../theme/theme33.xml"/><Relationship Id="rId1" Type="http://schemas.openxmlformats.org/officeDocument/2006/relationships/slideLayout" Target="../slideLayouts/slideLayout34.xml"/><Relationship Id="rId6" Type="http://schemas.openxmlformats.org/officeDocument/2006/relationships/tags" Target="../tags/tag376.xml"/><Relationship Id="rId5" Type="http://schemas.openxmlformats.org/officeDocument/2006/relationships/tags" Target="../tags/tag375.xml"/><Relationship Id="rId4" Type="http://schemas.openxmlformats.org/officeDocument/2006/relationships/tags" Target="../tags/tag374.xml"/></Relationships>
</file>

<file path=ppt/slideMasters/_rels/slideMaster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tags" Target="../tags/tag384.xml"/><Relationship Id="rId7" Type="http://schemas.openxmlformats.org/officeDocument/2006/relationships/tags" Target="../tags/tag388.xml"/><Relationship Id="rId2" Type="http://schemas.openxmlformats.org/officeDocument/2006/relationships/theme" Target="../theme/theme34.xml"/><Relationship Id="rId1" Type="http://schemas.openxmlformats.org/officeDocument/2006/relationships/slideLayout" Target="../slideLayouts/slideLayout35.xml"/><Relationship Id="rId6" Type="http://schemas.openxmlformats.org/officeDocument/2006/relationships/tags" Target="../tags/tag387.xml"/><Relationship Id="rId5" Type="http://schemas.openxmlformats.org/officeDocument/2006/relationships/tags" Target="../tags/tag386.xml"/><Relationship Id="rId4" Type="http://schemas.openxmlformats.org/officeDocument/2006/relationships/tags" Target="../tags/tag385.xml"/></Relationships>
</file>

<file path=ppt/slideMasters/_rels/slideMaster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tags" Target="../tags/tag394.xml"/><Relationship Id="rId7" Type="http://schemas.openxmlformats.org/officeDocument/2006/relationships/tags" Target="../tags/tag398.xml"/><Relationship Id="rId2" Type="http://schemas.openxmlformats.org/officeDocument/2006/relationships/theme" Target="../theme/theme35.xml"/><Relationship Id="rId1" Type="http://schemas.openxmlformats.org/officeDocument/2006/relationships/slideLayout" Target="../slideLayouts/slideLayout36.xml"/><Relationship Id="rId6" Type="http://schemas.openxmlformats.org/officeDocument/2006/relationships/tags" Target="../tags/tag397.xml"/><Relationship Id="rId5" Type="http://schemas.openxmlformats.org/officeDocument/2006/relationships/tags" Target="../tags/tag396.xml"/><Relationship Id="rId4" Type="http://schemas.openxmlformats.org/officeDocument/2006/relationships/tags" Target="../tags/tag39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9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矩形 9"/>
          <p:cNvSpPr/>
          <p:nvPr>
            <p:custDataLst>
              <p:tags r:id="rId2"/>
            </p:custDataLst>
          </p:nvPr>
        </p:nvSpPr>
        <p:spPr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FFFFFF">
                  <a:alpha val="87999"/>
                </a:srgbClr>
              </a:gs>
              <a:gs pos="41000">
                <a:srgbClr val="FFFFFF">
                  <a:alpha val="83079"/>
                </a:srgbClr>
              </a:gs>
              <a:gs pos="74001">
                <a:srgbClr val="FFFFFF">
                  <a:alpha val="79119"/>
                </a:srgbClr>
              </a:gs>
              <a:gs pos="100000">
                <a:srgbClr val="FFFFFF">
                  <a:alpha val="75999"/>
                </a:srgbClr>
              </a:gs>
            </a:gsLst>
            <a:path path="rect">
              <a:fillToRect l="100000" t="100000"/>
            </a:path>
          </a:gradFill>
          <a:ln w="12700">
            <a:noFill/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/>
            <a:endParaRPr lang="zh-CN" altLang="en-US" sz="1300"/>
          </a:p>
        </p:txBody>
      </p:sp>
      <p:sp>
        <p:nvSpPr>
          <p:cNvPr id="1027" name="Date Placeholder 3"/>
          <p:cNvSpPr>
            <a:spLocks noGrp="1"/>
          </p:cNvSpPr>
          <p:nvPr>
            <p:ph type="dt" sz="half" idx="2"/>
            <p:custDataLst>
              <p:tags r:id="rId3"/>
            </p:custDataLst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en-US"/>
            </a:defPPr>
            <a:lvl1pPr marL="0" indent="0" algn="l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469A4712-A2F3-4236-8FB6-498CB6AA80FF}" type="datetime1">
              <a:rPr lang="zh-CN" altLang="en-US" sz="1200">
                <a:solidFill>
                  <a:srgbClr val="A6A6A6"/>
                </a:solidFill>
              </a:rPr>
              <a:t>2021/1/19</a:t>
            </a:fld>
            <a:endParaRPr lang="zh-CN" altLang="en-US" sz="1200">
              <a:solidFill>
                <a:srgbClr val="A6A6A6"/>
              </a:solidFill>
            </a:endParaRPr>
          </a:p>
        </p:txBody>
      </p:sp>
      <p:sp>
        <p:nvSpPr>
          <p:cNvPr id="1028" name="Footer Placeholder 4"/>
          <p:cNvSpPr>
            <a:spLocks noGrp="1"/>
          </p:cNvSpPr>
          <p:nvPr>
            <p:ph type="ftr" sz="quarter" idx="3"/>
            <p:custDataLst>
              <p:tags r:id="rId4"/>
            </p:custDataLst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en-US"/>
            </a:defPPr>
            <a:lvl1pPr marL="0" indent="0" algn="l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zh-CN" altLang="en-US" sz="1200">
              <a:solidFill>
                <a:srgbClr val="A6A6A6"/>
              </a:solidFill>
            </a:endParaRPr>
          </a:p>
        </p:txBody>
      </p:sp>
      <p:sp>
        <p:nvSpPr>
          <p:cNvPr id="1029" name="Slide Number Placeholder 5"/>
          <p:cNvSpPr>
            <a:spLocks noGrp="1"/>
          </p:cNvSpPr>
          <p:nvPr>
            <p:ph type="sldNum" sz="quarter" idx="4"/>
            <p:custDataLst>
              <p:tags r:id="rId5"/>
            </p:custDataLst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en-US"/>
            </a:defPPr>
            <a:lvl1pPr marL="0" indent="0" algn="l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7EF0D8D9-42C7-45FF-AA31-3D5026DC92C8}" type="slidenum">
              <a:rPr lang="zh-CN" altLang="en-US" sz="1200">
                <a:solidFill>
                  <a:srgbClr val="A6A6A6"/>
                </a:solidFill>
              </a:rPr>
              <a:t>‹#›</a:t>
            </a:fld>
            <a:endParaRPr lang="zh-CN" altLang="en-US" sz="1200">
              <a:solidFill>
                <a:srgbClr val="A6A6A6"/>
              </a:solidFill>
            </a:endParaRPr>
          </a:p>
        </p:txBody>
      </p:sp>
      <p:sp>
        <p:nvSpPr>
          <p:cNvPr id="1030" name="Title Placeholder 1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>
          <a:xfrm>
            <a:off x="628650" y="500062"/>
            <a:ext cx="7886700" cy="10112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1440" tIns="45720" rIns="91440" bIns="45720" anchor="ctr" anchorCtr="0"/>
          <a:lstStyle>
            <a:lvl1pPr marL="0" indent="0" algn="l" defTabSz="6858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000" kern="1200">
                <a:solidFill>
                  <a:schemeClr val="accent1"/>
                </a:solidFill>
                <a:latin typeface="Arial" pitchFamily="34" charset="0"/>
                <a:ea typeface="黑体"/>
                <a:cs typeface="+mj-cs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031" name="文本占位符 6"/>
          <p:cNvSpPr>
            <a:spLocks noGrp="1"/>
          </p:cNvSpPr>
          <p:nvPr>
            <p:ph type="body" idx="1"/>
            <p:custDataLst>
              <p:tags r:id="rId7"/>
            </p:custDataLst>
          </p:nvPr>
        </p:nvSpPr>
        <p:spPr>
          <a:xfrm>
            <a:off x="628650" y="1698625"/>
            <a:ext cx="7886700" cy="44831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1440" tIns="45720" rIns="91440" bIns="45720" anchor="t" anchorCtr="0"/>
          <a:lstStyle>
            <a:lvl1pPr marL="267970" indent="-267970" algn="l" defTabSz="685800" rtl="0" eaLnBrk="1" fontAlgn="base" latinLnBrk="0" hangingPunct="1">
              <a:lnSpc>
                <a:spcPct val="90000"/>
              </a:lnSpc>
              <a:spcBef>
                <a:spcPts val="135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" pitchFamily="2" charset="2"/>
              <a:buChar char="Ø"/>
              <a:defRPr lang="zh-CN" altLang="en-US" sz="2400" kern="1200">
                <a:solidFill>
                  <a:srgbClr val="6F5E5F"/>
                </a:solidFill>
                <a:latin typeface="+mn-lt"/>
                <a:ea typeface="+mn-ea"/>
                <a:cs typeface="+mn-cs"/>
              </a:defRPr>
            </a:lvl1pPr>
            <a:lvl2pPr marL="539750" indent="-267970" algn="l" defTabSz="6858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Pct val="80000"/>
              <a:buFont typeface="Wingdings" pitchFamily="2" charset="2"/>
              <a:buChar char="Ø"/>
              <a:defRPr lang="zh-CN" altLang="en-US" sz="2000" kern="1200">
                <a:solidFill>
                  <a:srgbClr val="6F5E5F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fontAlgn="base" latinLnBrk="0" hangingPunct="1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Pct val="80000"/>
              <a:buFont typeface="Arial" pitchFamily="34" charset="0"/>
              <a:buChar char="•"/>
              <a:defRPr lang="zh-CN" altLang="en-US" sz="1800" kern="1200">
                <a:solidFill>
                  <a:srgbClr val="6F5E5F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fontAlgn="base" latinLnBrk="0" hangingPunct="1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Pct val="80000"/>
              <a:buFont typeface="Arial" pitchFamily="34" charset="0"/>
              <a:buChar char="•"/>
              <a:defRPr lang="zh-CN" altLang="en-US" sz="1800" kern="1200">
                <a:solidFill>
                  <a:srgbClr val="6F5E5F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fontAlgn="base" latinLnBrk="0" hangingPunct="1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Pct val="80000"/>
              <a:buFont typeface="Arial" pitchFamily="34" charset="0"/>
              <a:buChar char="•"/>
              <a:defRPr lang="zh-CN" altLang="en-US" sz="1800" kern="1200">
                <a:solidFill>
                  <a:srgbClr val="6F5E5F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itchFamily="34" charset="0"/>
              <a:buChar char="•"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itchFamily="34" charset="0"/>
              <a:buChar char="•"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itchFamily="34" charset="0"/>
              <a:buChar char="•"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itchFamily="34" charset="0"/>
              <a:buChar char="•"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1032" name="KSO_TEMPLATE" hidden="1"/>
          <p:cNvSpPr/>
          <p:nvPr>
            <p:custDataLst>
              <p:tags r:id="rId8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  <a:solidFill>
            <a:srgbClr val="6F5E5F"/>
          </a:solidFill>
          <a:ln w="12700" cap="flat" cmpd="sng" algn="ctr">
            <a:solidFill>
              <a:srgbClr val="504344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rtlCol="0" anchor="ctr" anchorCtr="0"/>
          <a:lstStyle>
            <a:defPPr>
              <a:defRPr lang="zh-CN"/>
            </a:defPPr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/>
            <a:endParaRPr lang="zh-CN" altLang="en-US" sz="13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transition/>
  <p:txStyles>
    <p:titleStyle>
      <a:lvl1pPr marL="0" indent="0" algn="l" defTabSz="685800" rtl="0" eaLnBrk="1" fontAlgn="base" latinLnBrk="0" hangingPunct="1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sz="3000" kern="1200">
          <a:solidFill>
            <a:schemeClr val="accent1"/>
          </a:solidFill>
          <a:latin typeface="Arial" pitchFamily="34" charset="0"/>
          <a:ea typeface="黑体"/>
          <a:cs typeface="+mj-cs"/>
        </a:defRPr>
      </a:lvl1pPr>
    </p:titleStyle>
    <p:bodyStyle>
      <a:lvl1pPr marL="267970" indent="-267970" algn="l" defTabSz="685800" rtl="0" eaLnBrk="1" fontAlgn="base" latinLnBrk="0" hangingPunct="1">
        <a:lnSpc>
          <a:spcPct val="90000"/>
        </a:lnSpc>
        <a:spcBef>
          <a:spcPts val="1350"/>
        </a:spcBef>
        <a:spcAft>
          <a:spcPct val="0"/>
        </a:spcAft>
        <a:buClr>
          <a:schemeClr val="accent1"/>
        </a:buClr>
        <a:buSzPct val="80000"/>
        <a:buFont typeface="Wingdings" pitchFamily="2" charset="2"/>
        <a:buChar char="Ø"/>
        <a:defRPr sz="2400" kern="1200">
          <a:solidFill>
            <a:srgbClr val="6F5E5F"/>
          </a:solidFill>
          <a:latin typeface="+mn-lt"/>
          <a:ea typeface="+mn-ea"/>
          <a:cs typeface="+mn-cs"/>
        </a:defRPr>
      </a:lvl1pPr>
      <a:lvl2pPr marL="539750" indent="-267970" algn="l" defTabSz="685800" rtl="0" eaLnBrk="1" fontAlgn="base" latinLnBrk="0" hangingPunct="1">
        <a:lnSpc>
          <a:spcPct val="130000"/>
        </a:lnSpc>
        <a:spcBef>
          <a:spcPct val="0"/>
        </a:spcBef>
        <a:spcAft>
          <a:spcPct val="0"/>
        </a:spcAft>
        <a:buClrTx/>
        <a:buSzPct val="80000"/>
        <a:buFont typeface="Wingdings" pitchFamily="2" charset="2"/>
        <a:buChar char="Ø"/>
        <a:defRPr sz="2000" kern="1200">
          <a:solidFill>
            <a:srgbClr val="6F5E5F"/>
          </a:solidFill>
          <a:latin typeface="+mn-lt"/>
          <a:ea typeface="+mn-ea"/>
          <a:cs typeface="+mn-cs"/>
        </a:defRPr>
      </a:lvl2pPr>
      <a:lvl3pPr marL="857250" indent="-171450" algn="l" defTabSz="685800" rtl="0" eaLnBrk="1" fontAlgn="base" latinLnBrk="0" hangingPunct="1">
        <a:lnSpc>
          <a:spcPct val="90000"/>
        </a:lnSpc>
        <a:spcBef>
          <a:spcPts val="375"/>
        </a:spcBef>
        <a:spcAft>
          <a:spcPct val="0"/>
        </a:spcAft>
        <a:buClrTx/>
        <a:buSzPct val="80000"/>
        <a:buFont typeface="Arial" pitchFamily="34" charset="0"/>
        <a:buChar char="•"/>
        <a:defRPr sz="1800" kern="1200">
          <a:solidFill>
            <a:srgbClr val="6F5E5F"/>
          </a:solidFill>
          <a:latin typeface="+mn-lt"/>
          <a:ea typeface="+mn-ea"/>
          <a:cs typeface="+mn-cs"/>
        </a:defRPr>
      </a:lvl3pPr>
      <a:lvl4pPr marL="1200150" indent="-171450" algn="l" defTabSz="685800" rtl="0" eaLnBrk="1" fontAlgn="base" latinLnBrk="0" hangingPunct="1">
        <a:lnSpc>
          <a:spcPct val="90000"/>
        </a:lnSpc>
        <a:spcBef>
          <a:spcPts val="375"/>
        </a:spcBef>
        <a:spcAft>
          <a:spcPct val="0"/>
        </a:spcAft>
        <a:buClrTx/>
        <a:buSzPct val="80000"/>
        <a:buFont typeface="Arial" pitchFamily="34" charset="0"/>
        <a:buChar char="•"/>
        <a:defRPr sz="1800" kern="1200">
          <a:solidFill>
            <a:srgbClr val="6F5E5F"/>
          </a:solidFill>
          <a:latin typeface="+mn-lt"/>
          <a:ea typeface="+mn-ea"/>
          <a:cs typeface="+mn-cs"/>
        </a:defRPr>
      </a:lvl4pPr>
      <a:lvl5pPr marL="1543050" indent="-171450" algn="l" defTabSz="685800" rtl="0" eaLnBrk="1" fontAlgn="base" latinLnBrk="0" hangingPunct="1">
        <a:lnSpc>
          <a:spcPct val="90000"/>
        </a:lnSpc>
        <a:spcBef>
          <a:spcPts val="375"/>
        </a:spcBef>
        <a:spcAft>
          <a:spcPct val="0"/>
        </a:spcAft>
        <a:buClrTx/>
        <a:buSzPct val="80000"/>
        <a:buFont typeface="Arial" pitchFamily="34" charset="0"/>
        <a:buChar char="•"/>
        <a:defRPr sz="1800" kern="1200">
          <a:solidFill>
            <a:srgbClr val="6F5E5F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indent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indent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indent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标题占位符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28650" y="365125"/>
            <a:ext cx="7886700" cy="13255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1440" tIns="45720" rIns="91440" bIns="45720" anchor="ctr" anchorCtr="0"/>
          <a:lstStyle>
            <a:lvl1pPr marL="0" indent="0" algn="l" defTabSz="6858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300" kern="1200">
                <a:solidFill>
                  <a:schemeClr val="tx1"/>
                </a:solidFill>
                <a:latin typeface="Calibri Light" charset="0"/>
                <a:ea typeface="宋体" pitchFamily="2" charset="-122"/>
                <a:cs typeface="+mj-cs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2051" name="文本占位符 2"/>
          <p:cNvSpPr>
            <a:spLocks noGrp="1"/>
          </p:cNvSpPr>
          <p:nvPr>
            <p:ph type="body" idx="1"/>
            <p:custDataLst>
              <p:tags r:id="rId4"/>
            </p:custDataLst>
          </p:nvPr>
        </p:nvSpPr>
        <p:spPr>
          <a:xfrm>
            <a:off x="628650" y="1825625"/>
            <a:ext cx="7886700" cy="43513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t" anchorCtr="0"/>
          <a:lstStyle>
            <a:lvl1pPr marL="171450" indent="-170815" algn="l" defTabSz="685800" rtl="0" eaLnBrk="1" fontAlgn="base" latinLnBrk="0" hangingPunct="1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0815" algn="l" defTabSz="685800" rtl="0" eaLnBrk="1" fontAlgn="base" latinLnBrk="0" hangingPunct="1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0815" algn="l" defTabSz="685800" rtl="0" eaLnBrk="1" fontAlgn="base" latinLnBrk="0" hangingPunct="1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0815" algn="l" defTabSz="685800" rtl="0" eaLnBrk="1" fontAlgn="base" latinLnBrk="0" hangingPunct="1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0815" algn="l" defTabSz="685800" rtl="0" eaLnBrk="1" fontAlgn="base" latinLnBrk="0" hangingPunct="1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0815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itchFamily="34" charset="0"/>
              <a:buChar char="•"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0815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itchFamily="34" charset="0"/>
              <a:buChar char="•"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0815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itchFamily="34" charset="0"/>
              <a:buChar char="•"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0815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itchFamily="34" charset="0"/>
              <a:buChar char="•"/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2052" name="日期占位符 3"/>
          <p:cNvSpPr>
            <a:spLocks noGrp="1"/>
          </p:cNvSpPr>
          <p:nvPr>
            <p:ph type="dt" sz="half" idx="2"/>
            <p:custDataLst>
              <p:tags r:id="rId5"/>
            </p:custDataLst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AC28DB7E-1845-4ED0-AA67-18A48B4FF695}" type="datetime1">
              <a:rPr lang="zh-CN" altLang="en-US" sz="900">
                <a:solidFill>
                  <a:srgbClr val="898989"/>
                </a:solidFill>
              </a:rPr>
              <a:t>2021/1/19</a:t>
            </a:fld>
            <a:endParaRPr lang="zh-CN" altLang="en-US" sz="900">
              <a:solidFill>
                <a:srgbClr val="898989"/>
              </a:solidFill>
            </a:endParaRPr>
          </a:p>
        </p:txBody>
      </p:sp>
      <p:sp>
        <p:nvSpPr>
          <p:cNvPr id="2053" name="页脚占位符 4"/>
          <p:cNvSpPr>
            <a:spLocks noGrp="1"/>
          </p:cNvSpPr>
          <p:nvPr>
            <p:ph type="ftr" sz="quarter" idx="3"/>
            <p:custDataLst>
              <p:tags r:id="rId6"/>
            </p:custDataLst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zh-CN" altLang="en-US" sz="900">
              <a:solidFill>
                <a:srgbClr val="898989"/>
              </a:solidFill>
            </a:endParaRPr>
          </a:p>
        </p:txBody>
      </p:sp>
      <p:sp>
        <p:nvSpPr>
          <p:cNvPr id="2054" name="灯片编号占位符 5"/>
          <p:cNvSpPr>
            <a:spLocks noGrp="1"/>
          </p:cNvSpPr>
          <p:nvPr>
            <p:ph type="sldNum" sz="quarter" idx="4"/>
            <p:custDataLst>
              <p:tags r:id="rId7"/>
            </p:custDataLst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lang="zh-CN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AB03BDBF-14F9-4861-9FCD-67D35368D2A1}" type="slidenum">
              <a:rPr lang="zh-CN" altLang="en-US" sz="900">
                <a:solidFill>
                  <a:srgbClr val="898989"/>
                </a:solidFill>
              </a:rPr>
              <a:t>‹#›</a:t>
            </a:fld>
            <a:endParaRPr lang="zh-CN" altLang="en-US" sz="900">
              <a:solidFill>
                <a:srgbClr val="898989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6" r:id="rId1"/>
  </p:sldLayoutIdLst>
  <p:transition/>
  <p:txStyles>
    <p:titleStyle>
      <a:lvl1pPr marL="0" indent="0" algn="l" defTabSz="685800" rtl="0" eaLnBrk="1" fontAlgn="base" latinLnBrk="0" hangingPunct="1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sz="3300" kern="1200">
          <a:solidFill>
            <a:schemeClr val="tx1"/>
          </a:solidFill>
          <a:latin typeface="Calibri Light" charset="0"/>
          <a:ea typeface="宋体" pitchFamily="2" charset="-122"/>
          <a:cs typeface="+mj-cs"/>
        </a:defRPr>
      </a:lvl1pPr>
    </p:titleStyle>
    <p:bodyStyle>
      <a:lvl1pPr marL="171450" indent="-170815" algn="l" defTabSz="685800" rtl="0" eaLnBrk="1" fontAlgn="base" latinLnBrk="0" hangingPunct="1">
        <a:lnSpc>
          <a:spcPct val="90000"/>
        </a:lnSpc>
        <a:spcBef>
          <a:spcPts val="750"/>
        </a:spcBef>
        <a:spcAft>
          <a:spcPct val="0"/>
        </a:spcAft>
        <a:buClrTx/>
        <a:buSzTx/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0815" algn="l" defTabSz="685800" rtl="0" eaLnBrk="1" fontAlgn="base" latinLnBrk="0" hangingPunct="1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0815" algn="l" defTabSz="685800" rtl="0" eaLnBrk="1" fontAlgn="base" latinLnBrk="0" hangingPunct="1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0815" algn="l" defTabSz="685800" rtl="0" eaLnBrk="1" fontAlgn="base" latinLnBrk="0" hangingPunct="1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0815" algn="l" defTabSz="685800" rtl="0" eaLnBrk="1" fontAlgn="base" latinLnBrk="0" hangingPunct="1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0815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0815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0815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0815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indent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indent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9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Placeholder 1"/>
          <p:cNvSpPr>
            <a:spLocks noGrp="1"/>
          </p:cNvSpPr>
          <p:nvPr>
            <p:ph type="title" idx="4294967295"/>
            <p:custDataLst>
              <p:tags r:id="rId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lIns="91436" tIns="45718" rIns="91436" bIns="45718" rtlCol="0" anchor="ctr" anchorCtr="0"/>
          <a:lstStyle>
            <a:lvl1pPr mar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 kern="1200">
                <a:solidFill>
                  <a:schemeClr val="tx1"/>
                </a:solidFill>
                <a:latin typeface="Calibri"/>
                <a:ea typeface="宋体" pitchFamily="2" charset="-122"/>
                <a:cs typeface="+mj-cs"/>
              </a:defRPr>
            </a:lvl1pPr>
          </a:lstStyle>
          <a:p>
            <a:pPr lvl="0"/>
            <a:r>
              <a:t>Click to edit Master title style</a:t>
            </a:r>
          </a:p>
        </p:txBody>
      </p:sp>
      <p:sp>
        <p:nvSpPr>
          <p:cNvPr id="3075" name="Text Placeholder 2"/>
          <p:cNvSpPr>
            <a:spLocks noGrp="1"/>
          </p:cNvSpPr>
          <p:nvPr>
            <p:ph type="body" idx="4294967295"/>
            <p:custDataLst>
              <p:tags r:id="rId5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lIns="91436" tIns="45718" rIns="91436" bIns="45718" rtlCol="0"/>
          <a:lstStyle>
            <a:lvl1pPr marL="342900" indent="-342265" algn="l" defTabSz="913765" rtl="0" eaLnBrk="1" fontAlgn="base" latinLnBrk="0" hangingPunct="1">
              <a:lnSpc>
                <a:spcPct val="100000"/>
              </a:lnSpc>
              <a:spcBef>
                <a:spcPct val="15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115" algn="l" defTabSz="913765" rtl="0" eaLnBrk="1" fontAlgn="base" latinLnBrk="0" hangingPunct="1">
              <a:lnSpc>
                <a:spcPct val="100000"/>
              </a:lnSpc>
              <a:spcBef>
                <a:spcPct val="15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7965" algn="l" defTabSz="913765" rtl="0" eaLnBrk="1" fontAlgn="base" latinLnBrk="0" hangingPunct="1">
              <a:lnSpc>
                <a:spcPct val="100000"/>
              </a:lnSpc>
              <a:spcBef>
                <a:spcPct val="15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7965" algn="l" defTabSz="913765" rtl="0" eaLnBrk="1" fontAlgn="base" latinLnBrk="0" hangingPunct="1">
              <a:lnSpc>
                <a:spcPct val="100000"/>
              </a:lnSpc>
              <a:spcBef>
                <a:spcPct val="15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8035" indent="-227965" algn="l" defTabSz="913765" rtl="0" eaLnBrk="1" fontAlgn="base" latinLnBrk="0" hangingPunct="1">
              <a:lnSpc>
                <a:spcPct val="100000"/>
              </a:lnSpc>
              <a:spcBef>
                <a:spcPct val="15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5235" indent="-227965" algn="l" defTabSz="913765" rtl="0" eaLnBrk="1" latinLnBrk="0" hangingPunct="1">
              <a:spcBef>
                <a:spcPct val="15000"/>
              </a:spcBef>
              <a:buFont typeface="Arial" pitchFamily="34" charset="0"/>
              <a:buChar char="•"/>
              <a:defRPr lang="zh-CN" altLang="en-US" sz="20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435" indent="-227965" algn="l" defTabSz="913765" rtl="0" eaLnBrk="1" latinLnBrk="0" hangingPunct="1">
              <a:spcBef>
                <a:spcPct val="15000"/>
              </a:spcBef>
              <a:buFont typeface="Arial" pitchFamily="34" charset="0"/>
              <a:buChar char="•"/>
              <a:defRPr lang="zh-CN" altLang="en-US" sz="20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635" indent="-227965" algn="l" defTabSz="913765" rtl="0" eaLnBrk="1" latinLnBrk="0" hangingPunct="1">
              <a:spcBef>
                <a:spcPct val="15000"/>
              </a:spcBef>
              <a:buFont typeface="Arial" pitchFamily="34" charset="0"/>
              <a:buChar char="•"/>
              <a:defRPr lang="zh-CN" altLang="en-US" sz="20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7965" algn="l" defTabSz="913765" rtl="0" eaLnBrk="1" latinLnBrk="0" hangingPunct="1">
              <a:spcBef>
                <a:spcPct val="15000"/>
              </a:spcBef>
              <a:buFont typeface="Arial" pitchFamily="34" charset="0"/>
              <a:buChar char="•"/>
              <a:defRPr lang="zh-CN" altLang="en-US" sz="20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3076" name="Date Placeholder 3"/>
          <p:cNvSpPr>
            <a:spLocks noGrp="1"/>
          </p:cNvSpPr>
          <p:nvPr>
            <p:ph type="dt" sz="half" idx="2"/>
            <p:custDataLst>
              <p:tags r:id="rId6"/>
            </p:custDataLst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36" tIns="45718" rIns="91436" bIns="45718" anchor="ctr" anchorCtr="0"/>
          <a:lstStyle>
            <a:defPPr>
              <a:defRPr lang="en-US"/>
            </a:defPPr>
            <a:lvl1pPr marL="0" indent="0" algn="l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6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8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10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82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C1E9A458-160D-49C9-B916-A4F82ADFC4D5}" type="datetime1">
              <a:rPr lang="en-US" altLang="zh-CN" sz="1200">
                <a:solidFill>
                  <a:srgbClr val="898989"/>
                </a:solidFill>
              </a:rPr>
              <a:t>1/19/2021</a:t>
            </a:fld>
            <a:endParaRPr lang="en-US" altLang="zh-CN" sz="1200">
              <a:solidFill>
                <a:srgbClr val="898989"/>
              </a:solidFill>
            </a:endParaRPr>
          </a:p>
        </p:txBody>
      </p:sp>
      <p:sp>
        <p:nvSpPr>
          <p:cNvPr id="3077" name="Footer Placeholder 4"/>
          <p:cNvSpPr>
            <a:spLocks noGrp="1"/>
          </p:cNvSpPr>
          <p:nvPr>
            <p:ph type="ftr" sz="quarter" idx="3"/>
            <p:custDataLst>
              <p:tags r:id="rId7"/>
            </p:custDataLst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36" tIns="45718" rIns="91436" bIns="45718" anchor="ctr" anchorCtr="0"/>
          <a:lstStyle>
            <a:defPPr>
              <a:defRPr lang="en-US"/>
            </a:defPPr>
            <a:lvl1pPr marL="0" indent="0" algn="l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6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8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10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82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3078" name="Slide Number Placeholder 5"/>
          <p:cNvSpPr>
            <a:spLocks noGrp="1"/>
          </p:cNvSpPr>
          <p:nvPr>
            <p:ph type="sldNum" sz="quarter" idx="4"/>
            <p:custDataLst>
              <p:tags r:id="rId8"/>
            </p:custDataLst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36" tIns="45718" rIns="91436" bIns="45718" anchor="ctr" anchorCtr="0"/>
          <a:lstStyle>
            <a:defPPr>
              <a:defRPr lang="en-US"/>
            </a:defPPr>
            <a:lvl1pPr marL="0" indent="0" algn="l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6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8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10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8235" algn="l" defTabSz="913765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3F60AEA7-E4A4-478A-BF55-5ACF602AA1F7}" type="slidenum">
              <a:rPr lang="en-US" altLang="en-US" sz="1200">
                <a:solidFill>
                  <a:srgbClr val="898989"/>
                </a:solidFill>
              </a:rPr>
              <a:t>‹#›</a:t>
            </a:fld>
            <a:endParaRPr lang="en-US" altLang="en-US" sz="1200">
              <a:solidFill>
                <a:srgbClr val="898989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7" r:id="rId1"/>
    <p:sldLayoutId id="2147483782" r:id="rId2"/>
  </p:sldLayoutIdLst>
  <p:transition/>
  <p:txStyles>
    <p:titleStyle>
      <a:lvl1pPr mar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 kern="1200">
          <a:solidFill>
            <a:schemeClr val="tx1"/>
          </a:solidFill>
          <a:latin typeface="Calibri"/>
          <a:ea typeface="宋体" pitchFamily="2" charset="-122"/>
          <a:cs typeface="+mj-cs"/>
        </a:defRPr>
      </a:lvl1pPr>
    </p:titleStyle>
    <p:bodyStyle>
      <a:lvl1pPr marL="342900" indent="-342265" algn="l" defTabSz="913765" rtl="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lrTx/>
        <a:buSzTx/>
        <a:buFont typeface="Arial" pitchFamily="34" charset="0"/>
        <a:buChar char="•"/>
        <a:defRPr sz="3225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115" algn="l" defTabSz="913765" rtl="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lrTx/>
        <a:buSzTx/>
        <a:buFont typeface="Arial" pitchFamily="34" charset="0"/>
        <a:buChar char="–"/>
        <a:defRPr sz="285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7965" algn="l" defTabSz="913765" rtl="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lrTx/>
        <a:buSzTx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7965" algn="l" defTabSz="913765" rtl="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lrTx/>
        <a:buSzTx/>
        <a:buFont typeface="Arial" pitchFamily="34" charset="0"/>
        <a:buChar char="–"/>
        <a:defRPr sz="2025" kern="1200">
          <a:solidFill>
            <a:schemeClr val="tx1"/>
          </a:solidFill>
          <a:latin typeface="+mn-lt"/>
          <a:ea typeface="+mn-ea"/>
          <a:cs typeface="+mn-cs"/>
        </a:defRPr>
      </a:lvl4pPr>
      <a:lvl5pPr marL="2058035" indent="-227965" algn="l" defTabSz="913765" rtl="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lrTx/>
        <a:buSzTx/>
        <a:buFont typeface="Arial" pitchFamily="34" charset="0"/>
        <a:buChar char="»"/>
        <a:defRPr sz="2025" kern="1200">
          <a:solidFill>
            <a:schemeClr val="tx1"/>
          </a:solidFill>
          <a:latin typeface="+mn-lt"/>
          <a:ea typeface="+mn-ea"/>
          <a:cs typeface="+mn-cs"/>
        </a:defRPr>
      </a:lvl5pPr>
      <a:lvl6pPr marL="2515235" indent="-227965" algn="l" defTabSz="913765" rtl="0" eaLnBrk="1" latinLnBrk="0" hangingPunct="1">
        <a:spcBef>
          <a:spcPct val="15000"/>
        </a:spcBef>
        <a:buFont typeface="Arial" pitchFamily="34" charset="0"/>
        <a:buChar char="•"/>
        <a:defRPr sz="2025" kern="1200">
          <a:solidFill>
            <a:schemeClr val="tx1"/>
          </a:solidFill>
          <a:latin typeface="+mn-lt"/>
          <a:ea typeface="+mn-ea"/>
          <a:cs typeface="+mn-cs"/>
        </a:defRPr>
      </a:lvl6pPr>
      <a:lvl7pPr marL="2972435" indent="-227965" algn="l" defTabSz="913765" rtl="0" eaLnBrk="1" latinLnBrk="0" hangingPunct="1">
        <a:spcBef>
          <a:spcPct val="15000"/>
        </a:spcBef>
        <a:buFont typeface="Arial" pitchFamily="34" charset="0"/>
        <a:buChar char="•"/>
        <a:defRPr sz="2025" kern="1200">
          <a:solidFill>
            <a:schemeClr val="tx1"/>
          </a:solidFill>
          <a:latin typeface="+mn-lt"/>
          <a:ea typeface="+mn-ea"/>
          <a:cs typeface="+mn-cs"/>
        </a:defRPr>
      </a:lvl7pPr>
      <a:lvl8pPr marL="3429635" indent="-227965" algn="l" defTabSz="913765" rtl="0" eaLnBrk="1" latinLnBrk="0" hangingPunct="1">
        <a:spcBef>
          <a:spcPct val="15000"/>
        </a:spcBef>
        <a:buFont typeface="Arial" pitchFamily="34" charset="0"/>
        <a:buChar char="•"/>
        <a:defRPr sz="2025" kern="1200">
          <a:solidFill>
            <a:schemeClr val="tx1"/>
          </a:solidFill>
          <a:latin typeface="+mn-lt"/>
          <a:ea typeface="+mn-ea"/>
          <a:cs typeface="+mn-cs"/>
        </a:defRPr>
      </a:lvl8pPr>
      <a:lvl9pPr marL="3886835" indent="-227965" algn="l" defTabSz="913765" rtl="0" eaLnBrk="1" latinLnBrk="0" hangingPunct="1">
        <a:spcBef>
          <a:spcPct val="15000"/>
        </a:spcBef>
        <a:buFont typeface="Arial" pitchFamily="34" charset="0"/>
        <a:buChar char="•"/>
        <a:defRPr sz="202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indent="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63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83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103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823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等腰三角形 3"/>
          <p:cNvSpPr/>
          <p:nvPr>
            <p:custDataLst>
              <p:tags r:id="rId3"/>
            </p:custDataLst>
          </p:nvPr>
        </p:nvSpPr>
        <p:spPr>
          <a:xfrm rot="3240000">
            <a:off x="5654675" y="4757738"/>
            <a:ext cx="874712" cy="1681162"/>
          </a:xfrm>
          <a:custGeom>
            <a:avLst/>
            <a:gdLst>
              <a:gd name="connsiteX0" fmla="*/ 0 w 5199089"/>
              <a:gd name="connsiteY0" fmla="*/ 8638075 h 8638075"/>
              <a:gd name="connsiteX1" fmla="*/ 317404 w 5199089"/>
              <a:gd name="connsiteY1" fmla="*/ 0 h 8638075"/>
              <a:gd name="connsiteX2" fmla="*/ 5199089 w 5199089"/>
              <a:gd name="connsiteY2" fmla="*/ 8638075 h 8638075"/>
              <a:gd name="connsiteX3" fmla="*/ 0 w 5199089"/>
              <a:gd name="connsiteY3" fmla="*/ 8638075 h 8638075"/>
              <a:gd name="connsiteX0-1" fmla="*/ 3729660 w 4881685"/>
              <a:gd name="connsiteY0-2" fmla="*/ 12053948 h 12053948"/>
              <a:gd name="connsiteX1-3" fmla="*/ 0 w 4881685"/>
              <a:gd name="connsiteY1-4" fmla="*/ 0 h 12053948"/>
              <a:gd name="connsiteX2-5" fmla="*/ 4881685 w 4881685"/>
              <a:gd name="connsiteY2-6" fmla="*/ 8638075 h 12053948"/>
              <a:gd name="connsiteX3-7" fmla="*/ 3729660 w 4881685"/>
              <a:gd name="connsiteY3-8" fmla="*/ 12053948 h 12053948"/>
              <a:gd name="connsiteX0-9" fmla="*/ 3536114 w 4881685"/>
              <a:gd name="connsiteY0-10" fmla="*/ 10392904 h 10392904"/>
              <a:gd name="connsiteX1-11" fmla="*/ 0 w 4881685"/>
              <a:gd name="connsiteY1-12" fmla="*/ 0 h 10392904"/>
              <a:gd name="connsiteX2-13" fmla="*/ 4881685 w 4881685"/>
              <a:gd name="connsiteY2-14" fmla="*/ 8638075 h 10392904"/>
              <a:gd name="connsiteX3-15" fmla="*/ 3536114 w 4881685"/>
              <a:gd name="connsiteY3-16" fmla="*/ 10392904 h 10392904"/>
              <a:gd name="connsiteX0-17" fmla="*/ 3456643 w 4881685"/>
              <a:gd name="connsiteY0-18" fmla="*/ 10078378 h 10078378"/>
              <a:gd name="connsiteX1-19" fmla="*/ 0 w 4881685"/>
              <a:gd name="connsiteY1-20" fmla="*/ 0 h 10078378"/>
              <a:gd name="connsiteX2-21" fmla="*/ 4881685 w 4881685"/>
              <a:gd name="connsiteY2-22" fmla="*/ 8638075 h 10078378"/>
              <a:gd name="connsiteX3-23" fmla="*/ 3456643 w 4881685"/>
              <a:gd name="connsiteY3-24" fmla="*/ 10078378 h 10078378"/>
              <a:gd name="connsiteX0-25" fmla="*/ 3480951 w 4881685"/>
              <a:gd name="connsiteY0-26" fmla="*/ 10142619 h 10142619"/>
              <a:gd name="connsiteX1-27" fmla="*/ 0 w 4881685"/>
              <a:gd name="connsiteY1-28" fmla="*/ 0 h 10142619"/>
              <a:gd name="connsiteX2-29" fmla="*/ 4881685 w 4881685"/>
              <a:gd name="connsiteY2-30" fmla="*/ 8638075 h 10142619"/>
              <a:gd name="connsiteX3-31" fmla="*/ 3480951 w 4881685"/>
              <a:gd name="connsiteY3-32" fmla="*/ 10142619 h 10142619"/>
              <a:gd name="connsiteX0-33" fmla="*/ 3148113 w 4881685"/>
              <a:gd name="connsiteY0-34" fmla="*/ 10680171 h 10680170"/>
              <a:gd name="connsiteX1-35" fmla="*/ 0 w 4881685"/>
              <a:gd name="connsiteY1-36" fmla="*/ 0 h 10680170"/>
              <a:gd name="connsiteX2-37" fmla="*/ 4881685 w 4881685"/>
              <a:gd name="connsiteY2-38" fmla="*/ 8638075 h 10680170"/>
              <a:gd name="connsiteX3-39" fmla="*/ 3148113 w 4881685"/>
              <a:gd name="connsiteY3-40" fmla="*/ 10680171 h 10680170"/>
              <a:gd name="connsiteX0-41" fmla="*/ 2976826 w 4881685"/>
              <a:gd name="connsiteY0-42" fmla="*/ 11119084 h 11119085"/>
              <a:gd name="connsiteX1-43" fmla="*/ 0 w 4881685"/>
              <a:gd name="connsiteY1-44" fmla="*/ 0 h 11119085"/>
              <a:gd name="connsiteX2-45" fmla="*/ 4881685 w 4881685"/>
              <a:gd name="connsiteY2-46" fmla="*/ 8638075 h 11119085"/>
              <a:gd name="connsiteX3-47" fmla="*/ 2976826 w 4881685"/>
              <a:gd name="connsiteY3-48" fmla="*/ 11119084 h 11119085"/>
              <a:gd name="connsiteX0-49" fmla="*/ 2964943 w 4881685"/>
              <a:gd name="connsiteY0-50" fmla="*/ 11602789 h 11602789"/>
              <a:gd name="connsiteX1-51" fmla="*/ 0 w 4881685"/>
              <a:gd name="connsiteY1-52" fmla="*/ 0 h 11602789"/>
              <a:gd name="connsiteX2-53" fmla="*/ 4881685 w 4881685"/>
              <a:gd name="connsiteY2-54" fmla="*/ 8638075 h 11602789"/>
              <a:gd name="connsiteX3-55" fmla="*/ 2964943 w 4881685"/>
              <a:gd name="connsiteY3-56" fmla="*/ 11602789 h 11602789"/>
              <a:gd name="connsiteX0-57" fmla="*/ 2845483 w 4881685"/>
              <a:gd name="connsiteY0-58" fmla="*/ 12551386 h 12551386"/>
              <a:gd name="connsiteX1-59" fmla="*/ 0 w 4881685"/>
              <a:gd name="connsiteY1-60" fmla="*/ 0 h 12551386"/>
              <a:gd name="connsiteX2-61" fmla="*/ 4881685 w 4881685"/>
              <a:gd name="connsiteY2-62" fmla="*/ 8638075 h 12551386"/>
              <a:gd name="connsiteX3-63" fmla="*/ 2845483 w 4881685"/>
              <a:gd name="connsiteY3-64" fmla="*/ 12551386 h 12551386"/>
              <a:gd name="connsiteX0-65" fmla="*/ 1146827 w 3183029"/>
              <a:gd name="connsiteY0-66" fmla="*/ 12080765 h 12080765"/>
              <a:gd name="connsiteX1-67" fmla="*/ -1 w 3183029"/>
              <a:gd name="connsiteY1-68" fmla="*/ 1 h 12080765"/>
              <a:gd name="connsiteX2-69" fmla="*/ 3183029 w 3183029"/>
              <a:gd name="connsiteY2-70" fmla="*/ 8167454 h 12080765"/>
              <a:gd name="connsiteX3-71" fmla="*/ 1146827 w 3183029"/>
              <a:gd name="connsiteY3-72" fmla="*/ 12080765 h 12080765"/>
              <a:gd name="connsiteX0-73" fmla="*/ 952127 w 3183029"/>
              <a:gd name="connsiteY0-74" fmla="*/ 13055962 h 13055962"/>
              <a:gd name="connsiteX1-75" fmla="*/ -1 w 3183029"/>
              <a:gd name="connsiteY1-76" fmla="*/ 1 h 13055962"/>
              <a:gd name="connsiteX2-77" fmla="*/ 3183029 w 3183029"/>
              <a:gd name="connsiteY2-78" fmla="*/ 8167454 h 13055962"/>
              <a:gd name="connsiteX3-79" fmla="*/ 952127 w 3183029"/>
              <a:gd name="connsiteY3-80" fmla="*/ 13055962 h 13055962"/>
              <a:gd name="connsiteX0-81" fmla="*/ 1008458 w 3183029"/>
              <a:gd name="connsiteY0-82" fmla="*/ 13283240 h 13283237"/>
              <a:gd name="connsiteX1-83" fmla="*/ -1 w 3183029"/>
              <a:gd name="connsiteY1-84" fmla="*/ 1 h 13283237"/>
              <a:gd name="connsiteX2-85" fmla="*/ 3183029 w 3183029"/>
              <a:gd name="connsiteY2-86" fmla="*/ 8167454 h 13283237"/>
              <a:gd name="connsiteX3-87" fmla="*/ 1008458 w 3183029"/>
              <a:gd name="connsiteY3-88" fmla="*/ 13283240 h 13283237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3183029" h="13283237">
                <a:moveTo>
                  <a:pt x="1008458" y="13283240"/>
                </a:moveTo>
                <a:lnTo>
                  <a:pt x="-1" y="1"/>
                </a:lnTo>
                <a:lnTo>
                  <a:pt x="3183029" y="8167454"/>
                </a:lnTo>
                <a:lnTo>
                  <a:pt x="1008458" y="13283240"/>
                </a:lnTo>
                <a:close/>
              </a:path>
            </a:pathLst>
          </a:custGeom>
          <a:solidFill>
            <a:srgbClr val="6F5E5F"/>
          </a:solidFill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</p:spPr>
        <p:txBody>
          <a:bodyPr rtlCol="0" anchor="ctr" anchorCtr="0"/>
          <a:lstStyle>
            <a:defPPr>
              <a:defRPr lang="zh-CN"/>
            </a:defPPr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/>
            <a:endParaRPr lang="zh-CN" altLang="en-US"/>
          </a:p>
        </p:txBody>
      </p:sp>
      <p:sp>
        <p:nvSpPr>
          <p:cNvPr id="4099" name="等腰三角形 3"/>
          <p:cNvSpPr/>
          <p:nvPr>
            <p:custDataLst>
              <p:tags r:id="rId4"/>
            </p:custDataLst>
          </p:nvPr>
        </p:nvSpPr>
        <p:spPr>
          <a:xfrm rot="7680000">
            <a:off x="3242469" y="4606131"/>
            <a:ext cx="2276475" cy="2871788"/>
          </a:xfrm>
          <a:custGeom>
            <a:avLst/>
            <a:gdLst>
              <a:gd name="connsiteX0" fmla="*/ 0 w 5199089"/>
              <a:gd name="connsiteY0" fmla="*/ 8638075 h 8638075"/>
              <a:gd name="connsiteX1" fmla="*/ 317404 w 5199089"/>
              <a:gd name="connsiteY1" fmla="*/ 0 h 8638075"/>
              <a:gd name="connsiteX2" fmla="*/ 5199089 w 5199089"/>
              <a:gd name="connsiteY2" fmla="*/ 8638075 h 8638075"/>
              <a:gd name="connsiteX3" fmla="*/ 0 w 5199089"/>
              <a:gd name="connsiteY3" fmla="*/ 8638075 h 8638075"/>
              <a:gd name="connsiteX0-1" fmla="*/ 3729660 w 4881685"/>
              <a:gd name="connsiteY0-2" fmla="*/ 12053948 h 12053948"/>
              <a:gd name="connsiteX1-3" fmla="*/ 0 w 4881685"/>
              <a:gd name="connsiteY1-4" fmla="*/ 0 h 12053948"/>
              <a:gd name="connsiteX2-5" fmla="*/ 4881685 w 4881685"/>
              <a:gd name="connsiteY2-6" fmla="*/ 8638075 h 12053948"/>
              <a:gd name="connsiteX3-7" fmla="*/ 3729660 w 4881685"/>
              <a:gd name="connsiteY3-8" fmla="*/ 12053948 h 1205394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4881685" h="12053948">
                <a:moveTo>
                  <a:pt x="3729660" y="12053948"/>
                </a:moveTo>
                <a:lnTo>
                  <a:pt x="0" y="0"/>
                </a:lnTo>
                <a:lnTo>
                  <a:pt x="4881685" y="8638075"/>
                </a:lnTo>
                <a:lnTo>
                  <a:pt x="3729660" y="12053948"/>
                </a:lnTo>
                <a:close/>
              </a:path>
            </a:pathLst>
          </a:custGeom>
          <a:solidFill>
            <a:srgbClr val="382F2F"/>
          </a:solidFill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</p:spPr>
        <p:txBody>
          <a:bodyPr rtlCol="0" anchor="ctr" anchorCtr="0"/>
          <a:lstStyle>
            <a:defPPr>
              <a:defRPr lang="zh-CN"/>
            </a:defPPr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/>
            <a:endParaRPr lang="zh-CN" altLang="en-US"/>
          </a:p>
        </p:txBody>
      </p:sp>
      <p:sp>
        <p:nvSpPr>
          <p:cNvPr id="4100" name="等腰三角形 3"/>
          <p:cNvSpPr/>
          <p:nvPr>
            <p:custDataLst>
              <p:tags r:id="rId5"/>
            </p:custDataLst>
          </p:nvPr>
        </p:nvSpPr>
        <p:spPr>
          <a:xfrm rot="18180000">
            <a:off x="1193006" y="2801144"/>
            <a:ext cx="2287588" cy="3625850"/>
          </a:xfrm>
          <a:custGeom>
            <a:avLst/>
            <a:gdLst>
              <a:gd name="connsiteX0" fmla="*/ 0 w 5199089"/>
              <a:gd name="connsiteY0" fmla="*/ 8638075 h 8638075"/>
              <a:gd name="connsiteX1" fmla="*/ 317404 w 5199089"/>
              <a:gd name="connsiteY1" fmla="*/ 0 h 8638075"/>
              <a:gd name="connsiteX2" fmla="*/ 5199089 w 5199089"/>
              <a:gd name="connsiteY2" fmla="*/ 8638075 h 8638075"/>
              <a:gd name="connsiteX3" fmla="*/ 0 w 5199089"/>
              <a:gd name="connsiteY3" fmla="*/ 8638075 h 8638075"/>
              <a:gd name="connsiteX0-1" fmla="*/ 3729660 w 4881685"/>
              <a:gd name="connsiteY0-2" fmla="*/ 12053948 h 12053948"/>
              <a:gd name="connsiteX1-3" fmla="*/ 0 w 4881685"/>
              <a:gd name="connsiteY1-4" fmla="*/ 0 h 12053948"/>
              <a:gd name="connsiteX2-5" fmla="*/ 4881685 w 4881685"/>
              <a:gd name="connsiteY2-6" fmla="*/ 8638075 h 12053948"/>
              <a:gd name="connsiteX3-7" fmla="*/ 3729660 w 4881685"/>
              <a:gd name="connsiteY3-8" fmla="*/ 12053948 h 12053948"/>
              <a:gd name="connsiteX0-9" fmla="*/ 0 w 6086626"/>
              <a:gd name="connsiteY0-10" fmla="*/ 12923843 h 12923842"/>
              <a:gd name="connsiteX1-11" fmla="*/ 1204941 w 6086626"/>
              <a:gd name="connsiteY1-12" fmla="*/ 0 h 12923842"/>
              <a:gd name="connsiteX2-13" fmla="*/ 6086626 w 6086626"/>
              <a:gd name="connsiteY2-14" fmla="*/ 8638075 h 12923842"/>
              <a:gd name="connsiteX3-15" fmla="*/ 0 w 6086626"/>
              <a:gd name="connsiteY3-16" fmla="*/ 12923843 h 12923842"/>
              <a:gd name="connsiteX0-17" fmla="*/ 0 w 3998420"/>
              <a:gd name="connsiteY0-18" fmla="*/ 12923843 h 12923842"/>
              <a:gd name="connsiteX1-19" fmla="*/ 1204941 w 3998420"/>
              <a:gd name="connsiteY1-20" fmla="*/ 0 h 12923842"/>
              <a:gd name="connsiteX2-21" fmla="*/ 3998420 w 3998420"/>
              <a:gd name="connsiteY2-22" fmla="*/ 3547464 h 12923842"/>
              <a:gd name="connsiteX3-23" fmla="*/ 0 w 3998420"/>
              <a:gd name="connsiteY3-24" fmla="*/ 12923843 h 12923842"/>
              <a:gd name="connsiteX0-25" fmla="*/ 0 w 3326824"/>
              <a:gd name="connsiteY0-26" fmla="*/ 15391783 h 15391783"/>
              <a:gd name="connsiteX1-27" fmla="*/ 533345 w 3326824"/>
              <a:gd name="connsiteY1-28" fmla="*/ 0 h 15391783"/>
              <a:gd name="connsiteX2-29" fmla="*/ 3326824 w 3326824"/>
              <a:gd name="connsiteY2-30" fmla="*/ 3547464 h 15391783"/>
              <a:gd name="connsiteX3-31" fmla="*/ 0 w 3326824"/>
              <a:gd name="connsiteY3-32" fmla="*/ 15391783 h 15391783"/>
              <a:gd name="connsiteX0-33" fmla="*/ 0 w 3326824"/>
              <a:gd name="connsiteY0-34" fmla="*/ 15596190 h 15596190"/>
              <a:gd name="connsiteX1-35" fmla="*/ 487206 w 3326824"/>
              <a:gd name="connsiteY1-36" fmla="*/ -1 h 15596190"/>
              <a:gd name="connsiteX2-37" fmla="*/ 3326824 w 3326824"/>
              <a:gd name="connsiteY2-38" fmla="*/ 3751871 h 15596190"/>
              <a:gd name="connsiteX3-39" fmla="*/ 0 w 3326824"/>
              <a:gd name="connsiteY3-40" fmla="*/ 15596190 h 1559619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3326824" h="15596190">
                <a:moveTo>
                  <a:pt x="0" y="15596190"/>
                </a:moveTo>
                <a:lnTo>
                  <a:pt x="487206" y="-1"/>
                </a:lnTo>
                <a:lnTo>
                  <a:pt x="3326824" y="3751871"/>
                </a:lnTo>
                <a:lnTo>
                  <a:pt x="0" y="15596190"/>
                </a:lnTo>
                <a:close/>
              </a:path>
            </a:pathLst>
          </a:custGeom>
          <a:solidFill>
            <a:srgbClr val="534647"/>
          </a:solidFill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</p:spPr>
        <p:txBody>
          <a:bodyPr rtlCol="0" anchor="ctr" anchorCtr="0"/>
          <a:lstStyle>
            <a:defPPr>
              <a:defRPr lang="zh-CN"/>
            </a:defPPr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/>
            <a:endParaRPr lang="zh-CN" altLang="en-US"/>
          </a:p>
        </p:txBody>
      </p:sp>
      <p:sp>
        <p:nvSpPr>
          <p:cNvPr id="4101" name="任意多边形 18"/>
          <p:cNvSpPr/>
          <p:nvPr>
            <p:custDataLst>
              <p:tags r:id="rId6"/>
            </p:custDataLst>
          </p:nvPr>
        </p:nvSpPr>
        <p:spPr>
          <a:xfrm>
            <a:off x="336550" y="0"/>
            <a:ext cx="8880475" cy="4306888"/>
          </a:xfrm>
          <a:custGeom>
            <a:avLst/>
            <a:gdLst>
              <a:gd name="connsiteX0" fmla="*/ 2926929 w 11498453"/>
              <a:gd name="connsiteY0" fmla="*/ 0 h 4306554"/>
              <a:gd name="connsiteX1" fmla="*/ 11498453 w 11498453"/>
              <a:gd name="connsiteY1" fmla="*/ 0 h 4306554"/>
              <a:gd name="connsiteX2" fmla="*/ 0 w 11498453"/>
              <a:gd name="connsiteY2" fmla="*/ 4306554 h 43065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1498453" h="4306554">
                <a:moveTo>
                  <a:pt x="2926929" y="0"/>
                </a:moveTo>
                <a:lnTo>
                  <a:pt x="11498453" y="0"/>
                </a:lnTo>
                <a:lnTo>
                  <a:pt x="0" y="4306554"/>
                </a:lnTo>
                <a:close/>
              </a:path>
            </a:pathLst>
          </a:custGeom>
          <a:solidFill>
            <a:srgbClr val="6F5E5F"/>
          </a:solidFill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</p:spPr>
        <p:txBody>
          <a:bodyPr rtlCol="0" anchor="ctr" anchorCtr="0"/>
          <a:lstStyle>
            <a:defPPr>
              <a:defRPr lang="zh-CN"/>
            </a:defPPr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/>
            <a:endParaRPr lang="zh-CN" altLang="en-US"/>
          </a:p>
        </p:txBody>
      </p:sp>
      <p:sp>
        <p:nvSpPr>
          <p:cNvPr id="4102" name="Slide Number Placeholder 5"/>
          <p:cNvSpPr>
            <a:spLocks noGrp="1"/>
          </p:cNvSpPr>
          <p:nvPr>
            <p:ph type="sldNum" sz="quarter" idx="4"/>
            <p:custDataLst>
              <p:tags r:id="rId7"/>
            </p:custDataLst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1pPr>
            <a:lvl2pPr marL="3429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2pPr>
            <a:lvl3pPr marL="6858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3pPr>
            <a:lvl4pPr marL="10287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4pPr>
            <a:lvl5pPr marL="13716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5pPr>
          </a:lstStyle>
          <a:p>
            <a:pPr marL="0" lvl="0" indent="0" algn="r" eaLnBrk="1" hangingPunct="1"/>
            <a:fld id="{16C84F9D-46DA-4EA8-B58B-C7A0C382B816}" type="slidenum">
              <a:rPr lang="zh-CN" altLang="en-US" sz="1200">
                <a:solidFill>
                  <a:srgbClr val="A6A6A6"/>
                </a:solidFill>
              </a:rPr>
              <a:t>‹#›</a:t>
            </a:fld>
            <a:endParaRPr lang="zh-CN" altLang="en-US" sz="1200">
              <a:solidFill>
                <a:srgbClr val="A6A6A6"/>
              </a:solidFill>
            </a:endParaRPr>
          </a:p>
        </p:txBody>
      </p:sp>
      <p:sp>
        <p:nvSpPr>
          <p:cNvPr id="4103" name="Title Placeholder 1"/>
          <p:cNvSpPr>
            <a:spLocks noGrp="1"/>
          </p:cNvSpPr>
          <p:nvPr>
            <p:ph type="title"/>
            <p:custDataLst>
              <p:tags r:id="rId8"/>
            </p:custDataLst>
          </p:nvPr>
        </p:nvSpPr>
        <p:spPr>
          <a:xfrm>
            <a:off x="628650" y="500062"/>
            <a:ext cx="7886700" cy="10112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1440" tIns="45720" rIns="91440" bIns="45720" anchor="ctr" anchorCtr="0"/>
          <a:lstStyle>
            <a:lvl1pPr marL="0" indent="0" algn="l" defTabSz="685800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000">
                <a:solidFill>
                  <a:schemeClr val="accent1"/>
                </a:solidFill>
                <a:latin typeface="Arial" pitchFamily="34" charset="0"/>
                <a:ea typeface="黑体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4104" name="文本占位符 6"/>
          <p:cNvSpPr>
            <a:spLocks noGrp="1"/>
          </p:cNvSpPr>
          <p:nvPr>
            <p:ph type="body" idx="1"/>
            <p:custDataLst>
              <p:tags r:id="rId9"/>
            </p:custDataLst>
          </p:nvPr>
        </p:nvSpPr>
        <p:spPr>
          <a:xfrm>
            <a:off x="628650" y="1698625"/>
            <a:ext cx="7886700" cy="44831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1440" tIns="45720" rIns="91440" bIns="45720" anchor="t" anchorCtr="0"/>
          <a:lstStyle>
            <a:lvl1pPr marL="266700" indent="-266700" algn="l" defTabSz="685800" rtl="0" eaLnBrk="1" fontAlgn="base" hangingPunct="1">
              <a:lnSpc>
                <a:spcPct val="90000"/>
              </a:lnSpc>
              <a:spcBef>
                <a:spcPts val="135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" pitchFamily="2" charset="2"/>
              <a:buChar char="Ø"/>
              <a:defRPr lang="zh-CN" altLang="en-US" sz="2400">
                <a:solidFill>
                  <a:srgbClr val="6F5E5F"/>
                </a:solidFill>
                <a:latin typeface="Arial" pitchFamily="34" charset="0"/>
                <a:ea typeface="Arial" pitchFamily="34" charset="0"/>
              </a:defRPr>
            </a:lvl1pPr>
            <a:lvl2pPr marL="539750" indent="-266700" algn="l" defTabSz="685800" rtl="0" eaLnBrk="1" fontAlgn="base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Pct val="80000"/>
              <a:buFont typeface="Wingdings" pitchFamily="2" charset="2"/>
              <a:buChar char="Ø"/>
              <a:defRPr lang="zh-CN" altLang="en-US" sz="2000">
                <a:solidFill>
                  <a:srgbClr val="6F5E5F"/>
                </a:solidFill>
                <a:latin typeface="Arial" pitchFamily="34" charset="0"/>
                <a:ea typeface="Arial" pitchFamily="34" charset="0"/>
              </a:defRPr>
            </a:lvl2pPr>
            <a:lvl3pPr marL="857250" indent="-171450" algn="l" defTabSz="685800" rtl="0" eaLnBrk="1" fontAlgn="base" hangingPunct="1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Pct val="80000"/>
              <a:buFont typeface="Arial" pitchFamily="34" charset="0"/>
              <a:buChar char="•"/>
              <a:defRPr lang="zh-CN" altLang="en-US" sz="1800">
                <a:solidFill>
                  <a:srgbClr val="6F5E5F"/>
                </a:solidFill>
                <a:latin typeface="Arial" pitchFamily="34" charset="0"/>
                <a:ea typeface="Arial" pitchFamily="34" charset="0"/>
              </a:defRPr>
            </a:lvl3pPr>
            <a:lvl4pPr marL="1200150" indent="-171450" algn="l" defTabSz="685800" rtl="0" eaLnBrk="1" fontAlgn="base" hangingPunct="1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Pct val="80000"/>
              <a:buFont typeface="Arial" pitchFamily="34" charset="0"/>
              <a:buChar char="•"/>
              <a:defRPr lang="zh-CN" altLang="en-US" sz="1800">
                <a:solidFill>
                  <a:srgbClr val="6F5E5F"/>
                </a:solidFill>
                <a:latin typeface="Arial" pitchFamily="34" charset="0"/>
                <a:ea typeface="Arial" pitchFamily="34" charset="0"/>
              </a:defRPr>
            </a:lvl4pPr>
            <a:lvl5pPr marL="1543050" indent="-171450" algn="l" defTabSz="685800" rtl="0" eaLnBrk="1" fontAlgn="base" hangingPunct="1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Pct val="80000"/>
              <a:buFont typeface="Arial" pitchFamily="34" charset="0"/>
              <a:buChar char="•"/>
              <a:defRPr lang="zh-CN" altLang="en-US" sz="1800">
                <a:solidFill>
                  <a:srgbClr val="6F5E5F"/>
                </a:solidFill>
                <a:latin typeface="Arial" pitchFamily="34" charset="0"/>
                <a:ea typeface="Arial" pitchFamily="34" charset="0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4105" name="Date Placeholder 3"/>
          <p:cNvSpPr>
            <a:spLocks noGrp="1"/>
          </p:cNvSpPr>
          <p:nvPr>
            <p:ph type="dt" sz="half" idx="2"/>
            <p:custDataLst>
              <p:tags r:id="rId10"/>
            </p:custDataLst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1pPr>
            <a:lvl2pPr marL="3429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2pPr>
            <a:lvl3pPr marL="6858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3pPr>
            <a:lvl4pPr marL="10287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4pPr>
            <a:lvl5pPr marL="13716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5pPr>
          </a:lstStyle>
          <a:p>
            <a:pPr marL="0" lvl="0" indent="0" eaLnBrk="1" hangingPunct="1"/>
            <a:fld id="{ECFA441F-89EF-4C36-92B7-342AA050A2C7}" type="datetime1">
              <a:rPr lang="zh-CN" altLang="en-US" sz="1200">
                <a:solidFill>
                  <a:srgbClr val="A6A6A6"/>
                </a:solidFill>
              </a:rPr>
              <a:t>2021/1/19</a:t>
            </a:fld>
            <a:endParaRPr lang="zh-CN" altLang="en-US" sz="1200">
              <a:solidFill>
                <a:srgbClr val="A6A6A6"/>
              </a:solidFill>
            </a:endParaRPr>
          </a:p>
        </p:txBody>
      </p:sp>
      <p:sp>
        <p:nvSpPr>
          <p:cNvPr id="4106" name="Footer Placeholder 4"/>
          <p:cNvSpPr>
            <a:spLocks noGrp="1"/>
          </p:cNvSpPr>
          <p:nvPr>
            <p:ph type="ftr" sz="quarter" idx="3"/>
            <p:custDataLst>
              <p:tags r:id="rId11"/>
            </p:custDataLst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1pPr>
            <a:lvl2pPr marL="3429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2pPr>
            <a:lvl3pPr marL="6858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3pPr>
            <a:lvl4pPr marL="10287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4pPr>
            <a:lvl5pPr marL="13716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5pPr>
          </a:lstStyle>
          <a:p>
            <a:pPr marL="0" lvl="0" indent="0" algn="ctr" eaLnBrk="1" hangingPunct="1"/>
            <a:endParaRPr lang="zh-CN" altLang="en-US" sz="1200">
              <a:solidFill>
                <a:srgbClr val="A6A6A6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8" r:id="rId1"/>
  </p:sldLayoutIdLst>
  <p:transition/>
  <p:txStyles>
    <p:titleStyle>
      <a:lvl1pPr marL="0" indent="0"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sz="3000">
          <a:solidFill>
            <a:schemeClr val="accent1"/>
          </a:solidFill>
          <a:latin typeface="Arial" pitchFamily="34" charset="0"/>
          <a:ea typeface="黑体"/>
        </a:defRPr>
      </a:lvl1pPr>
    </p:titleStyle>
    <p:bodyStyle>
      <a:lvl1pPr marL="266700" indent="-266700" algn="l" defTabSz="685800" rtl="0" eaLnBrk="1" fontAlgn="base" hangingPunct="1">
        <a:lnSpc>
          <a:spcPct val="90000"/>
        </a:lnSpc>
        <a:spcBef>
          <a:spcPts val="1350"/>
        </a:spcBef>
        <a:spcAft>
          <a:spcPct val="0"/>
        </a:spcAft>
        <a:buClr>
          <a:schemeClr val="accent1"/>
        </a:buClr>
        <a:buSzPct val="80000"/>
        <a:buFont typeface="Wingdings" pitchFamily="2" charset="2"/>
        <a:buChar char="Ø"/>
        <a:defRPr sz="2400">
          <a:solidFill>
            <a:srgbClr val="6F5E5F"/>
          </a:solidFill>
          <a:latin typeface="Arial" pitchFamily="34" charset="0"/>
          <a:ea typeface="Arial" pitchFamily="34" charset="0"/>
        </a:defRPr>
      </a:lvl1pPr>
      <a:lvl2pPr marL="539750" indent="-266700" algn="l" defTabSz="685800" rtl="0" eaLnBrk="1" fontAlgn="base" hangingPunct="1">
        <a:lnSpc>
          <a:spcPct val="130000"/>
        </a:lnSpc>
        <a:spcBef>
          <a:spcPct val="0"/>
        </a:spcBef>
        <a:spcAft>
          <a:spcPct val="0"/>
        </a:spcAft>
        <a:buClrTx/>
        <a:buSzPct val="80000"/>
        <a:buFont typeface="Wingdings" pitchFamily="2" charset="2"/>
        <a:buChar char="Ø"/>
        <a:defRPr sz="2000">
          <a:solidFill>
            <a:srgbClr val="6F5E5F"/>
          </a:solidFill>
          <a:latin typeface="Arial" pitchFamily="34" charset="0"/>
          <a:ea typeface="Arial" pitchFamily="34" charset="0"/>
        </a:defRPr>
      </a:lvl2pPr>
      <a:lvl3pPr marL="8572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ClrTx/>
        <a:buSzPct val="80000"/>
        <a:buFont typeface="Arial" pitchFamily="34" charset="0"/>
        <a:buChar char="•"/>
        <a:defRPr sz="1800">
          <a:solidFill>
            <a:srgbClr val="6F5E5F"/>
          </a:solidFill>
          <a:latin typeface="Arial" pitchFamily="34" charset="0"/>
          <a:ea typeface="Arial" pitchFamily="34" charset="0"/>
        </a:defRPr>
      </a:lvl3pPr>
      <a:lvl4pPr marL="12001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ClrTx/>
        <a:buSzPct val="80000"/>
        <a:buFont typeface="Arial" pitchFamily="34" charset="0"/>
        <a:buChar char="•"/>
        <a:defRPr sz="1800">
          <a:solidFill>
            <a:srgbClr val="6F5E5F"/>
          </a:solidFill>
          <a:latin typeface="Arial" pitchFamily="34" charset="0"/>
          <a:ea typeface="Arial" pitchFamily="34" charset="0"/>
        </a:defRPr>
      </a:lvl4pPr>
      <a:lvl5pPr marL="15430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ClrTx/>
        <a:buSzPct val="80000"/>
        <a:buFont typeface="Arial" pitchFamily="34" charset="0"/>
        <a:buChar char="•"/>
        <a:defRPr sz="1800">
          <a:solidFill>
            <a:srgbClr val="6F5E5F"/>
          </a:solidFill>
          <a:latin typeface="Arial" pitchFamily="34" charset="0"/>
          <a:ea typeface="Arial" pitchFamily="34" charset="0"/>
        </a:defRPr>
      </a:lvl5pPr>
    </p:bodyStyle>
    <p:otherStyle>
      <a:lvl1pPr marL="0" indent="0" algn="l" defTabSz="685800" rtl="0" eaLnBrk="1" hangingPunct="1">
        <a:defRPr sz="1300">
          <a:solidFill>
            <a:schemeClr val="tx1"/>
          </a:solidFill>
          <a:latin typeface="Arial" pitchFamily="34" charset="0"/>
          <a:ea typeface="Arial" pitchFamily="34" charset="0"/>
        </a:defRPr>
      </a:lvl1pPr>
      <a:lvl2pPr marL="342900" indent="0" algn="l" defTabSz="685800" rtl="0" eaLnBrk="1" hangingPunct="1">
        <a:defRPr sz="1300">
          <a:solidFill>
            <a:schemeClr val="tx1"/>
          </a:solidFill>
          <a:latin typeface="Arial" pitchFamily="34" charset="0"/>
          <a:ea typeface="Arial" pitchFamily="34" charset="0"/>
        </a:defRPr>
      </a:lvl2pPr>
      <a:lvl3pPr marL="685800" indent="0" algn="l" defTabSz="685800" rtl="0" eaLnBrk="1" hangingPunct="1">
        <a:defRPr sz="1300">
          <a:solidFill>
            <a:schemeClr val="tx1"/>
          </a:solidFill>
          <a:latin typeface="Arial" pitchFamily="34" charset="0"/>
          <a:ea typeface="Arial" pitchFamily="34" charset="0"/>
        </a:defRPr>
      </a:lvl3pPr>
      <a:lvl4pPr marL="1028700" indent="0" algn="l" defTabSz="685800" rtl="0" eaLnBrk="1" hangingPunct="1">
        <a:defRPr sz="1300">
          <a:solidFill>
            <a:schemeClr val="tx1"/>
          </a:solidFill>
          <a:latin typeface="Arial" pitchFamily="34" charset="0"/>
          <a:ea typeface="Arial" pitchFamily="34" charset="0"/>
        </a:defRPr>
      </a:lvl4pPr>
      <a:lvl5pPr marL="1371600" indent="0" algn="l" defTabSz="685800" rtl="0" eaLnBrk="1" hangingPunct="1">
        <a:defRPr sz="1300">
          <a:solidFill>
            <a:schemeClr val="tx1"/>
          </a:solidFill>
          <a:latin typeface="Arial" pitchFamily="34" charset="0"/>
          <a:ea typeface="Arial" pitchFamily="34" charset="0"/>
        </a:defRPr>
      </a:lvl5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矩形 9"/>
          <p:cNvSpPr/>
          <p:nvPr>
            <p:custDataLst>
              <p:tags r:id="rId3"/>
            </p:custDataLst>
          </p:nvPr>
        </p:nvSpPr>
        <p:spPr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FFFFFF">
                  <a:alpha val="87999"/>
                </a:srgbClr>
              </a:gs>
              <a:gs pos="41000">
                <a:srgbClr val="FFFFFF">
                  <a:alpha val="83079"/>
                </a:srgbClr>
              </a:gs>
              <a:gs pos="74001">
                <a:srgbClr val="FFFFFF">
                  <a:alpha val="79119"/>
                </a:srgbClr>
              </a:gs>
              <a:gs pos="100000">
                <a:srgbClr val="FFFFFF">
                  <a:alpha val="75999"/>
                </a:srgbClr>
              </a:gs>
            </a:gsLst>
            <a:path path="rect">
              <a:fillToRect l="100000" t="100000"/>
            </a:path>
          </a:gradFill>
          <a:ln w="12700">
            <a:noFill/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/>
            <a:endParaRPr lang="zh-CN" altLang="en-US" sz="1300"/>
          </a:p>
        </p:txBody>
      </p:sp>
      <p:sp>
        <p:nvSpPr>
          <p:cNvPr id="5123" name="KSO_TEMPLATE" hidden="1"/>
          <p:cNvSpPr/>
          <p:nvPr>
            <p:custDataLst>
              <p:tags r:id="rId4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  <a:solidFill>
            <a:srgbClr val="6F5E5F"/>
          </a:solidFill>
          <a:ln w="12700" cap="flat" cmpd="sng" algn="ctr">
            <a:solidFill>
              <a:srgbClr val="504344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rtlCol="0" anchor="ctr" anchorCtr="0"/>
          <a:lstStyle>
            <a:defPPr>
              <a:defRPr lang="zh-CN"/>
            </a:defPPr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/>
            <a:endParaRPr lang="zh-CN" altLang="en-US" sz="1300"/>
          </a:p>
        </p:txBody>
      </p:sp>
      <p:grpSp>
        <p:nvGrpSpPr>
          <p:cNvPr id="5124" name="组合 2"/>
          <p:cNvGrpSpPr/>
          <p:nvPr>
            <p:custDataLst>
              <p:tags r:id="rId5"/>
            </p:custDataLst>
          </p:nvPr>
        </p:nvGrpSpPr>
        <p:grpSpPr>
          <a:xfrm>
            <a:off x="295275" y="0"/>
            <a:ext cx="2724150" cy="1760538"/>
            <a:chOff x="296060" y="0"/>
            <a:chExt cx="2722579" cy="1700192"/>
          </a:xfrm>
        </p:grpSpPr>
        <p:sp>
          <p:nvSpPr>
            <p:cNvPr id="5125" name="等腰三角形 3"/>
            <p:cNvSpPr/>
            <p:nvPr>
              <p:custDataLst>
                <p:tags r:id="rId11"/>
              </p:custDataLst>
            </p:nvPr>
          </p:nvSpPr>
          <p:spPr>
            <a:xfrm rot="7680000">
              <a:off x="977298" y="1090666"/>
              <a:ext cx="538921" cy="680078"/>
            </a:xfrm>
            <a:custGeom>
              <a:avLst/>
              <a:gdLst>
                <a:gd name="connsiteX0" fmla="*/ 0 w 5199089"/>
                <a:gd name="connsiteY0" fmla="*/ 8638075 h 8638075"/>
                <a:gd name="connsiteX1" fmla="*/ 317404 w 5199089"/>
                <a:gd name="connsiteY1" fmla="*/ 0 h 8638075"/>
                <a:gd name="connsiteX2" fmla="*/ 5199089 w 5199089"/>
                <a:gd name="connsiteY2" fmla="*/ 8638075 h 8638075"/>
                <a:gd name="connsiteX3" fmla="*/ 0 w 5199089"/>
                <a:gd name="connsiteY3" fmla="*/ 8638075 h 8638075"/>
                <a:gd name="connsiteX0-1" fmla="*/ 3729660 w 4881685"/>
                <a:gd name="connsiteY0-2" fmla="*/ 12053948 h 12053948"/>
                <a:gd name="connsiteX1-3" fmla="*/ 0 w 4881685"/>
                <a:gd name="connsiteY1-4" fmla="*/ 0 h 12053948"/>
                <a:gd name="connsiteX2-5" fmla="*/ 4881685 w 4881685"/>
                <a:gd name="connsiteY2-6" fmla="*/ 8638075 h 12053948"/>
                <a:gd name="connsiteX3-7" fmla="*/ 3729660 w 4881685"/>
                <a:gd name="connsiteY3-8" fmla="*/ 12053948 h 120539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4881685" h="12053948">
                  <a:moveTo>
                    <a:pt x="3729660" y="12053948"/>
                  </a:moveTo>
                  <a:lnTo>
                    <a:pt x="0" y="0"/>
                  </a:lnTo>
                  <a:lnTo>
                    <a:pt x="4881685" y="8638075"/>
                  </a:lnTo>
                  <a:lnTo>
                    <a:pt x="3729660" y="12053948"/>
                  </a:lnTo>
                  <a:close/>
                </a:path>
              </a:pathLst>
            </a:custGeom>
            <a:solidFill>
              <a:srgbClr val="382F2F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</p:spPr>
          <p:txBody>
            <a:bodyPr rtlCol="0" anchor="ctr" anchorCtr="0"/>
            <a:lstStyle>
              <a:defPPr>
                <a:defRPr lang="zh-CN"/>
              </a:defPPr>
              <a:lvl1pPr marL="0" indent="0" algn="l" defTabSz="91440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algn="ctr"/>
              <a:endParaRPr lang="zh-CN" altLang="en-US"/>
            </a:p>
          </p:txBody>
        </p:sp>
        <p:sp>
          <p:nvSpPr>
            <p:cNvPr id="5126" name="等腰三角形 3"/>
            <p:cNvSpPr/>
            <p:nvPr>
              <p:custDataLst>
                <p:tags r:id="rId12"/>
              </p:custDataLst>
            </p:nvPr>
          </p:nvSpPr>
          <p:spPr>
            <a:xfrm rot="18180000">
              <a:off x="491885" y="663143"/>
              <a:ext cx="541806" cy="858680"/>
            </a:xfrm>
            <a:custGeom>
              <a:avLst/>
              <a:gdLst>
                <a:gd name="connsiteX0" fmla="*/ 0 w 5199089"/>
                <a:gd name="connsiteY0" fmla="*/ 8638075 h 8638075"/>
                <a:gd name="connsiteX1" fmla="*/ 317404 w 5199089"/>
                <a:gd name="connsiteY1" fmla="*/ 0 h 8638075"/>
                <a:gd name="connsiteX2" fmla="*/ 5199089 w 5199089"/>
                <a:gd name="connsiteY2" fmla="*/ 8638075 h 8638075"/>
                <a:gd name="connsiteX3" fmla="*/ 0 w 5199089"/>
                <a:gd name="connsiteY3" fmla="*/ 8638075 h 8638075"/>
                <a:gd name="connsiteX0-1" fmla="*/ 3729660 w 4881685"/>
                <a:gd name="connsiteY0-2" fmla="*/ 12053948 h 12053948"/>
                <a:gd name="connsiteX1-3" fmla="*/ 0 w 4881685"/>
                <a:gd name="connsiteY1-4" fmla="*/ 0 h 12053948"/>
                <a:gd name="connsiteX2-5" fmla="*/ 4881685 w 4881685"/>
                <a:gd name="connsiteY2-6" fmla="*/ 8638075 h 12053948"/>
                <a:gd name="connsiteX3-7" fmla="*/ 3729660 w 4881685"/>
                <a:gd name="connsiteY3-8" fmla="*/ 12053948 h 12053948"/>
                <a:gd name="connsiteX0-9" fmla="*/ 0 w 6086626"/>
                <a:gd name="connsiteY0-10" fmla="*/ 12923843 h 12923842"/>
                <a:gd name="connsiteX1-11" fmla="*/ 1204941 w 6086626"/>
                <a:gd name="connsiteY1-12" fmla="*/ 0 h 12923842"/>
                <a:gd name="connsiteX2-13" fmla="*/ 6086626 w 6086626"/>
                <a:gd name="connsiteY2-14" fmla="*/ 8638075 h 12923842"/>
                <a:gd name="connsiteX3-15" fmla="*/ 0 w 6086626"/>
                <a:gd name="connsiteY3-16" fmla="*/ 12923843 h 12923842"/>
                <a:gd name="connsiteX0-17" fmla="*/ 0 w 3998420"/>
                <a:gd name="connsiteY0-18" fmla="*/ 12923843 h 12923842"/>
                <a:gd name="connsiteX1-19" fmla="*/ 1204941 w 3998420"/>
                <a:gd name="connsiteY1-20" fmla="*/ 0 h 12923842"/>
                <a:gd name="connsiteX2-21" fmla="*/ 3998420 w 3998420"/>
                <a:gd name="connsiteY2-22" fmla="*/ 3547464 h 12923842"/>
                <a:gd name="connsiteX3-23" fmla="*/ 0 w 3998420"/>
                <a:gd name="connsiteY3-24" fmla="*/ 12923843 h 12923842"/>
                <a:gd name="connsiteX0-25" fmla="*/ 0 w 3326824"/>
                <a:gd name="connsiteY0-26" fmla="*/ 15391783 h 15391783"/>
                <a:gd name="connsiteX1-27" fmla="*/ 533345 w 3326824"/>
                <a:gd name="connsiteY1-28" fmla="*/ 0 h 15391783"/>
                <a:gd name="connsiteX2-29" fmla="*/ 3326824 w 3326824"/>
                <a:gd name="connsiteY2-30" fmla="*/ 3547464 h 15391783"/>
                <a:gd name="connsiteX3-31" fmla="*/ 0 w 3326824"/>
                <a:gd name="connsiteY3-32" fmla="*/ 15391783 h 15391783"/>
                <a:gd name="connsiteX0-33" fmla="*/ 0 w 3326824"/>
                <a:gd name="connsiteY0-34" fmla="*/ 15596190 h 15596190"/>
                <a:gd name="connsiteX1-35" fmla="*/ 487206 w 3326824"/>
                <a:gd name="connsiteY1-36" fmla="*/ -1 h 15596190"/>
                <a:gd name="connsiteX2-37" fmla="*/ 3326824 w 3326824"/>
                <a:gd name="connsiteY2-38" fmla="*/ 3751871 h 15596190"/>
                <a:gd name="connsiteX3-39" fmla="*/ 0 w 3326824"/>
                <a:gd name="connsiteY3-40" fmla="*/ 15596190 h 1559619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3326824" h="15596190">
                  <a:moveTo>
                    <a:pt x="0" y="15596190"/>
                  </a:moveTo>
                  <a:lnTo>
                    <a:pt x="487206" y="-1"/>
                  </a:lnTo>
                  <a:lnTo>
                    <a:pt x="3326824" y="3751871"/>
                  </a:lnTo>
                  <a:lnTo>
                    <a:pt x="0" y="15596190"/>
                  </a:lnTo>
                  <a:close/>
                </a:path>
              </a:pathLst>
            </a:custGeom>
            <a:solidFill>
              <a:srgbClr val="534647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</p:spPr>
          <p:txBody>
            <a:bodyPr rtlCol="0" anchor="ctr" anchorCtr="0"/>
            <a:lstStyle>
              <a:defPPr>
                <a:defRPr lang="zh-CN"/>
              </a:defPPr>
              <a:lvl1pPr marL="0" indent="0" algn="l" defTabSz="91440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algn="ctr"/>
              <a:endParaRPr lang="zh-CN" altLang="en-US"/>
            </a:p>
          </p:txBody>
        </p:sp>
        <p:sp>
          <p:nvSpPr>
            <p:cNvPr id="5127" name="任意多边形 16"/>
            <p:cNvSpPr/>
            <p:nvPr>
              <p:custDataLst>
                <p:tags r:id="rId13"/>
              </p:custDataLst>
            </p:nvPr>
          </p:nvSpPr>
          <p:spPr>
            <a:xfrm>
              <a:off x="296060" y="0"/>
              <a:ext cx="2722579" cy="1019697"/>
            </a:xfrm>
            <a:custGeom>
              <a:avLst/>
              <a:gdLst>
                <a:gd name="connsiteX0" fmla="*/ 2926929 w 11498453"/>
                <a:gd name="connsiteY0" fmla="*/ 0 h 4306554"/>
                <a:gd name="connsiteX1" fmla="*/ 11498453 w 11498453"/>
                <a:gd name="connsiteY1" fmla="*/ 0 h 4306554"/>
                <a:gd name="connsiteX2" fmla="*/ 0 w 11498453"/>
                <a:gd name="connsiteY2" fmla="*/ 4306554 h 43065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498453" h="4306554">
                  <a:moveTo>
                    <a:pt x="2926929" y="0"/>
                  </a:moveTo>
                  <a:lnTo>
                    <a:pt x="11498453" y="0"/>
                  </a:lnTo>
                  <a:lnTo>
                    <a:pt x="0" y="4306554"/>
                  </a:lnTo>
                  <a:close/>
                </a:path>
              </a:pathLst>
            </a:custGeom>
            <a:solidFill>
              <a:srgbClr val="6F5E5F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</p:spPr>
          <p:txBody>
            <a:bodyPr rtlCol="0" anchor="ctr" anchorCtr="0"/>
            <a:lstStyle>
              <a:defPPr>
                <a:defRPr lang="zh-CN"/>
              </a:defPPr>
              <a:lvl1pPr marL="0" indent="0" algn="l" defTabSz="91440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algn="ctr"/>
              <a:endParaRPr lang="zh-CN" altLang="en-US"/>
            </a:p>
          </p:txBody>
        </p:sp>
      </p:grpSp>
      <p:sp>
        <p:nvSpPr>
          <p:cNvPr id="5128" name="Slide Number Placeholder 5"/>
          <p:cNvSpPr>
            <a:spLocks noGrp="1"/>
          </p:cNvSpPr>
          <p:nvPr>
            <p:ph type="sldNum" sz="quarter" idx="4"/>
            <p:custDataLst>
              <p:tags r:id="rId6"/>
            </p:custDataLst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1pPr>
            <a:lvl2pPr marL="3429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2pPr>
            <a:lvl3pPr marL="6858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3pPr>
            <a:lvl4pPr marL="10287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4pPr>
            <a:lvl5pPr marL="13716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5pPr>
          </a:lstStyle>
          <a:p>
            <a:pPr marL="0" lvl="0" indent="0" algn="r" eaLnBrk="1" hangingPunct="1"/>
            <a:fld id="{797FFBC7-AD95-4299-8618-453BD95CAFCC}" type="slidenum">
              <a:rPr lang="zh-CN" altLang="en-US" sz="1200">
                <a:solidFill>
                  <a:srgbClr val="A6A6A6"/>
                </a:solidFill>
              </a:rPr>
              <a:t>‹#›</a:t>
            </a:fld>
            <a:endParaRPr lang="zh-CN" altLang="en-US" sz="1200">
              <a:solidFill>
                <a:srgbClr val="A6A6A6"/>
              </a:solidFill>
            </a:endParaRPr>
          </a:p>
        </p:txBody>
      </p:sp>
      <p:sp>
        <p:nvSpPr>
          <p:cNvPr id="5129" name="Title Placeholder 1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>
          <a:xfrm>
            <a:off x="628650" y="500062"/>
            <a:ext cx="7886700" cy="10112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1440" tIns="45720" rIns="91440" bIns="45720" anchor="ctr" anchorCtr="0"/>
          <a:lstStyle>
            <a:lvl1pPr marL="0" indent="0" algn="l" defTabSz="685800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000">
                <a:solidFill>
                  <a:schemeClr val="accent1"/>
                </a:solidFill>
                <a:latin typeface="Arial" pitchFamily="34" charset="0"/>
                <a:ea typeface="黑体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5130" name="文本占位符 6"/>
          <p:cNvSpPr>
            <a:spLocks noGrp="1"/>
          </p:cNvSpPr>
          <p:nvPr>
            <p:ph type="body" idx="1"/>
            <p:custDataLst>
              <p:tags r:id="rId8"/>
            </p:custDataLst>
          </p:nvPr>
        </p:nvSpPr>
        <p:spPr>
          <a:xfrm>
            <a:off x="628650" y="1698625"/>
            <a:ext cx="7886700" cy="44831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1440" tIns="45720" rIns="91440" bIns="45720" anchor="t" anchorCtr="0"/>
          <a:lstStyle>
            <a:lvl1pPr marL="266700" indent="-266700" algn="l" defTabSz="685800" rtl="0" eaLnBrk="1" fontAlgn="base" hangingPunct="1">
              <a:lnSpc>
                <a:spcPct val="90000"/>
              </a:lnSpc>
              <a:spcBef>
                <a:spcPts val="135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" pitchFamily="2" charset="2"/>
              <a:buChar char="Ø"/>
              <a:defRPr lang="zh-CN" altLang="en-US" sz="2400">
                <a:solidFill>
                  <a:srgbClr val="6F5E5F"/>
                </a:solidFill>
                <a:latin typeface="Arial" pitchFamily="34" charset="0"/>
                <a:ea typeface="Arial" pitchFamily="34" charset="0"/>
              </a:defRPr>
            </a:lvl1pPr>
            <a:lvl2pPr marL="539750" indent="-266700" algn="l" defTabSz="685800" rtl="0" eaLnBrk="1" fontAlgn="base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Pct val="80000"/>
              <a:buFont typeface="Wingdings" pitchFamily="2" charset="2"/>
              <a:buChar char="Ø"/>
              <a:defRPr lang="zh-CN" altLang="en-US" sz="2000">
                <a:solidFill>
                  <a:srgbClr val="6F5E5F"/>
                </a:solidFill>
                <a:latin typeface="Arial" pitchFamily="34" charset="0"/>
                <a:ea typeface="Arial" pitchFamily="34" charset="0"/>
              </a:defRPr>
            </a:lvl2pPr>
            <a:lvl3pPr marL="857250" indent="-171450" algn="l" defTabSz="685800" rtl="0" eaLnBrk="1" fontAlgn="base" hangingPunct="1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Pct val="80000"/>
              <a:buFont typeface="Arial" pitchFamily="34" charset="0"/>
              <a:buChar char="•"/>
              <a:defRPr lang="zh-CN" altLang="en-US" sz="1800">
                <a:solidFill>
                  <a:srgbClr val="6F5E5F"/>
                </a:solidFill>
                <a:latin typeface="Arial" pitchFamily="34" charset="0"/>
                <a:ea typeface="Arial" pitchFamily="34" charset="0"/>
              </a:defRPr>
            </a:lvl3pPr>
            <a:lvl4pPr marL="1200150" indent="-171450" algn="l" defTabSz="685800" rtl="0" eaLnBrk="1" fontAlgn="base" hangingPunct="1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Pct val="80000"/>
              <a:buFont typeface="Arial" pitchFamily="34" charset="0"/>
              <a:buChar char="•"/>
              <a:defRPr lang="zh-CN" altLang="en-US" sz="1800">
                <a:solidFill>
                  <a:srgbClr val="6F5E5F"/>
                </a:solidFill>
                <a:latin typeface="Arial" pitchFamily="34" charset="0"/>
                <a:ea typeface="Arial" pitchFamily="34" charset="0"/>
              </a:defRPr>
            </a:lvl4pPr>
            <a:lvl5pPr marL="1543050" indent="-171450" algn="l" defTabSz="685800" rtl="0" eaLnBrk="1" fontAlgn="base" hangingPunct="1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Pct val="80000"/>
              <a:buFont typeface="Arial" pitchFamily="34" charset="0"/>
              <a:buChar char="•"/>
              <a:defRPr lang="zh-CN" altLang="en-US" sz="1800">
                <a:solidFill>
                  <a:srgbClr val="6F5E5F"/>
                </a:solidFill>
                <a:latin typeface="Arial" pitchFamily="34" charset="0"/>
                <a:ea typeface="Arial" pitchFamily="34" charset="0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5131" name="Date Placeholder 3"/>
          <p:cNvSpPr>
            <a:spLocks noGrp="1"/>
          </p:cNvSpPr>
          <p:nvPr>
            <p:ph type="dt" sz="half" idx="2"/>
            <p:custDataLst>
              <p:tags r:id="rId9"/>
            </p:custDataLst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1pPr>
            <a:lvl2pPr marL="3429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2pPr>
            <a:lvl3pPr marL="6858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3pPr>
            <a:lvl4pPr marL="10287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4pPr>
            <a:lvl5pPr marL="13716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5pPr>
          </a:lstStyle>
          <a:p>
            <a:pPr marL="0" lvl="0" indent="0" eaLnBrk="1" hangingPunct="1"/>
            <a:fld id="{CC78561D-F4AB-428D-88E7-100B0E7B0718}" type="datetime1">
              <a:rPr lang="zh-CN" altLang="en-US" sz="1200">
                <a:solidFill>
                  <a:srgbClr val="A6A6A6"/>
                </a:solidFill>
              </a:rPr>
              <a:t>2021/1/19</a:t>
            </a:fld>
            <a:endParaRPr lang="zh-CN" altLang="en-US" sz="1200">
              <a:solidFill>
                <a:srgbClr val="A6A6A6"/>
              </a:solidFill>
            </a:endParaRPr>
          </a:p>
        </p:txBody>
      </p:sp>
      <p:sp>
        <p:nvSpPr>
          <p:cNvPr id="5132" name="Footer Placeholder 4"/>
          <p:cNvSpPr>
            <a:spLocks noGrp="1"/>
          </p:cNvSpPr>
          <p:nvPr>
            <p:ph type="ftr" sz="quarter" idx="3"/>
            <p:custDataLst>
              <p:tags r:id="rId10"/>
            </p:custDataLst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1pPr>
            <a:lvl2pPr marL="3429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2pPr>
            <a:lvl3pPr marL="6858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3pPr>
            <a:lvl4pPr marL="10287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4pPr>
            <a:lvl5pPr marL="13716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5pPr>
          </a:lstStyle>
          <a:p>
            <a:pPr marL="0" lvl="0" indent="0" algn="ctr" eaLnBrk="1" hangingPunct="1"/>
            <a:endParaRPr lang="zh-CN" altLang="en-US" sz="1200">
              <a:solidFill>
                <a:srgbClr val="A6A6A6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9" r:id="rId1"/>
  </p:sldLayoutIdLst>
  <p:transition/>
  <p:txStyles>
    <p:titleStyle>
      <a:lvl1pPr marL="0" indent="0"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sz="3000">
          <a:solidFill>
            <a:schemeClr val="accent1"/>
          </a:solidFill>
          <a:latin typeface="Arial" pitchFamily="34" charset="0"/>
          <a:ea typeface="黑体"/>
        </a:defRPr>
      </a:lvl1pPr>
    </p:titleStyle>
    <p:bodyStyle>
      <a:lvl1pPr marL="266700" indent="-266700" algn="l" defTabSz="685800" rtl="0" eaLnBrk="1" fontAlgn="base" hangingPunct="1">
        <a:lnSpc>
          <a:spcPct val="90000"/>
        </a:lnSpc>
        <a:spcBef>
          <a:spcPts val="1350"/>
        </a:spcBef>
        <a:spcAft>
          <a:spcPct val="0"/>
        </a:spcAft>
        <a:buClr>
          <a:schemeClr val="accent1"/>
        </a:buClr>
        <a:buSzPct val="80000"/>
        <a:buFont typeface="Wingdings" pitchFamily="2" charset="2"/>
        <a:buChar char="Ø"/>
        <a:defRPr sz="2400">
          <a:solidFill>
            <a:srgbClr val="6F5E5F"/>
          </a:solidFill>
          <a:latin typeface="Arial" pitchFamily="34" charset="0"/>
          <a:ea typeface="Arial" pitchFamily="34" charset="0"/>
        </a:defRPr>
      </a:lvl1pPr>
      <a:lvl2pPr marL="539750" indent="-266700" algn="l" defTabSz="685800" rtl="0" eaLnBrk="1" fontAlgn="base" hangingPunct="1">
        <a:lnSpc>
          <a:spcPct val="130000"/>
        </a:lnSpc>
        <a:spcBef>
          <a:spcPct val="0"/>
        </a:spcBef>
        <a:spcAft>
          <a:spcPct val="0"/>
        </a:spcAft>
        <a:buClrTx/>
        <a:buSzPct val="80000"/>
        <a:buFont typeface="Wingdings" pitchFamily="2" charset="2"/>
        <a:buChar char="Ø"/>
        <a:defRPr sz="2000">
          <a:solidFill>
            <a:srgbClr val="6F5E5F"/>
          </a:solidFill>
          <a:latin typeface="Arial" pitchFamily="34" charset="0"/>
          <a:ea typeface="Arial" pitchFamily="34" charset="0"/>
        </a:defRPr>
      </a:lvl2pPr>
      <a:lvl3pPr marL="8572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ClrTx/>
        <a:buSzPct val="80000"/>
        <a:buFont typeface="Arial" pitchFamily="34" charset="0"/>
        <a:buChar char="•"/>
        <a:defRPr sz="1800">
          <a:solidFill>
            <a:srgbClr val="6F5E5F"/>
          </a:solidFill>
          <a:latin typeface="Arial" pitchFamily="34" charset="0"/>
          <a:ea typeface="Arial" pitchFamily="34" charset="0"/>
        </a:defRPr>
      </a:lvl3pPr>
      <a:lvl4pPr marL="12001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ClrTx/>
        <a:buSzPct val="80000"/>
        <a:buFont typeface="Arial" pitchFamily="34" charset="0"/>
        <a:buChar char="•"/>
        <a:defRPr sz="1800">
          <a:solidFill>
            <a:srgbClr val="6F5E5F"/>
          </a:solidFill>
          <a:latin typeface="Arial" pitchFamily="34" charset="0"/>
          <a:ea typeface="Arial" pitchFamily="34" charset="0"/>
        </a:defRPr>
      </a:lvl4pPr>
      <a:lvl5pPr marL="15430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ClrTx/>
        <a:buSzPct val="80000"/>
        <a:buFont typeface="Arial" pitchFamily="34" charset="0"/>
        <a:buChar char="•"/>
        <a:defRPr sz="1800">
          <a:solidFill>
            <a:srgbClr val="6F5E5F"/>
          </a:solidFill>
          <a:latin typeface="Arial" pitchFamily="34" charset="0"/>
          <a:ea typeface="Arial" pitchFamily="34" charset="0"/>
        </a:defRPr>
      </a:lvl5pPr>
    </p:bodyStyle>
    <p:otherStyle>
      <a:lvl1pPr marL="0" indent="0" algn="l" defTabSz="685800" rtl="0" eaLnBrk="1" hangingPunct="1">
        <a:defRPr sz="1300">
          <a:solidFill>
            <a:schemeClr val="tx1"/>
          </a:solidFill>
          <a:latin typeface="Arial" pitchFamily="34" charset="0"/>
          <a:ea typeface="Arial" pitchFamily="34" charset="0"/>
        </a:defRPr>
      </a:lvl1pPr>
      <a:lvl2pPr marL="342900" indent="0" algn="l" defTabSz="685800" rtl="0" eaLnBrk="1" hangingPunct="1">
        <a:defRPr sz="1300">
          <a:solidFill>
            <a:schemeClr val="tx1"/>
          </a:solidFill>
          <a:latin typeface="Arial" pitchFamily="34" charset="0"/>
          <a:ea typeface="Arial" pitchFamily="34" charset="0"/>
        </a:defRPr>
      </a:lvl2pPr>
      <a:lvl3pPr marL="685800" indent="0" algn="l" defTabSz="685800" rtl="0" eaLnBrk="1" hangingPunct="1">
        <a:defRPr sz="1300">
          <a:solidFill>
            <a:schemeClr val="tx1"/>
          </a:solidFill>
          <a:latin typeface="Arial" pitchFamily="34" charset="0"/>
          <a:ea typeface="Arial" pitchFamily="34" charset="0"/>
        </a:defRPr>
      </a:lvl3pPr>
      <a:lvl4pPr marL="1028700" indent="0" algn="l" defTabSz="685800" rtl="0" eaLnBrk="1" hangingPunct="1">
        <a:defRPr sz="1300">
          <a:solidFill>
            <a:schemeClr val="tx1"/>
          </a:solidFill>
          <a:latin typeface="Arial" pitchFamily="34" charset="0"/>
          <a:ea typeface="Arial" pitchFamily="34" charset="0"/>
        </a:defRPr>
      </a:lvl4pPr>
      <a:lvl5pPr marL="1371600" indent="0" algn="l" defTabSz="685800" rtl="0" eaLnBrk="1" hangingPunct="1">
        <a:defRPr sz="1300">
          <a:solidFill>
            <a:schemeClr val="tx1"/>
          </a:solidFill>
          <a:latin typeface="Arial" pitchFamily="34" charset="0"/>
          <a:ea typeface="Arial" pitchFamily="34" charset="0"/>
        </a:defRPr>
      </a:lvl5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5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46" name="组合 17"/>
          <p:cNvGrpSpPr/>
          <p:nvPr>
            <p:custDataLst>
              <p:tags r:id="rId3"/>
            </p:custDataLst>
          </p:nvPr>
        </p:nvGrpSpPr>
        <p:grpSpPr>
          <a:xfrm>
            <a:off x="5095875" y="354012"/>
            <a:ext cx="3800475" cy="3308350"/>
            <a:chOff x="7207231" y="374836"/>
            <a:chExt cx="4911090" cy="4276602"/>
          </a:xfrm>
        </p:grpSpPr>
        <p:sp>
          <p:nvSpPr>
            <p:cNvPr id="6147" name="椭圆 18"/>
            <p:cNvSpPr/>
            <p:nvPr>
              <p:custDataLst>
                <p:tags r:id="rId9"/>
              </p:custDataLst>
            </p:nvPr>
          </p:nvSpPr>
          <p:spPr>
            <a:xfrm>
              <a:off x="7451071" y="1383050"/>
              <a:ext cx="2362200" cy="2362200"/>
            </a:xfrm>
            <a:prstGeom prst="ellipse">
              <a:avLst/>
            </a:prstGeom>
            <a:solidFill>
              <a:srgbClr val="8FA8A5">
                <a:alpha val="40000"/>
              </a:srgbClr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</p:spPr>
          <p:txBody>
            <a:bodyPr rtlCol="0" anchor="ctr" anchorCtr="0"/>
            <a:lstStyle>
              <a:defPPr>
                <a:defRPr lang="zh-CN"/>
              </a:defPPr>
              <a:lvl1pPr marL="0" indent="0" algn="l" defTabSz="91440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algn="ctr"/>
              <a:endParaRPr lang="zh-CN" altLang="en-US"/>
            </a:p>
          </p:txBody>
        </p:sp>
        <p:sp>
          <p:nvSpPr>
            <p:cNvPr id="6148" name="椭圆 19"/>
            <p:cNvSpPr/>
            <p:nvPr>
              <p:custDataLst>
                <p:tags r:id="rId10"/>
              </p:custDataLst>
            </p:nvPr>
          </p:nvSpPr>
          <p:spPr>
            <a:xfrm flipV="1">
              <a:off x="8994121" y="377210"/>
              <a:ext cx="3124200" cy="3124200"/>
            </a:xfrm>
            <a:prstGeom prst="ellipse">
              <a:avLst/>
            </a:prstGeom>
            <a:solidFill>
              <a:schemeClr val="accent1">
                <a:alpha val="78000"/>
              </a:schemeClr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algn="ctr"/>
              <a:endParaRPr lang="zh-CN" altLang="en-US"/>
            </a:p>
          </p:txBody>
        </p:sp>
        <p:sp>
          <p:nvSpPr>
            <p:cNvPr id="6149" name="椭圆 20"/>
            <p:cNvSpPr/>
            <p:nvPr>
              <p:custDataLst>
                <p:tags r:id="rId11"/>
              </p:custDataLst>
            </p:nvPr>
          </p:nvSpPr>
          <p:spPr>
            <a:xfrm flipV="1">
              <a:off x="8251171" y="374836"/>
              <a:ext cx="1409658" cy="1409658"/>
            </a:xfrm>
            <a:prstGeom prst="ellipse">
              <a:avLst/>
            </a:prstGeom>
            <a:solidFill>
              <a:schemeClr val="accent2">
                <a:alpha val="48000"/>
              </a:schemeClr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algn="ctr"/>
              <a:endParaRPr lang="zh-CN" altLang="en-US"/>
            </a:p>
          </p:txBody>
        </p:sp>
        <p:sp>
          <p:nvSpPr>
            <p:cNvPr id="6150" name="椭圆 21"/>
            <p:cNvSpPr/>
            <p:nvPr>
              <p:custDataLst>
                <p:tags r:id="rId12"/>
              </p:custDataLst>
            </p:nvPr>
          </p:nvSpPr>
          <p:spPr>
            <a:xfrm flipH="1">
              <a:off x="9346546" y="3794188"/>
              <a:ext cx="857250" cy="857250"/>
            </a:xfrm>
            <a:prstGeom prst="ellipse">
              <a:avLst/>
            </a:prstGeom>
            <a:solidFill>
              <a:srgbClr val="D6C7C5">
                <a:alpha val="48000"/>
              </a:srgbClr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algn="ctr"/>
              <a:endParaRPr lang="zh-CN" altLang="en-US"/>
            </a:p>
          </p:txBody>
        </p:sp>
        <p:sp>
          <p:nvSpPr>
            <p:cNvPr id="6151" name="椭圆 22"/>
            <p:cNvSpPr/>
            <p:nvPr>
              <p:custDataLst>
                <p:tags r:id="rId13"/>
              </p:custDataLst>
            </p:nvPr>
          </p:nvSpPr>
          <p:spPr>
            <a:xfrm flipH="1">
              <a:off x="7207231" y="2888000"/>
              <a:ext cx="613410" cy="613410"/>
            </a:xfrm>
            <a:prstGeom prst="ellipse">
              <a:avLst/>
            </a:prstGeom>
            <a:solidFill>
              <a:srgbClr val="C7BDBE">
                <a:alpha val="48000"/>
              </a:srgbClr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algn="ctr"/>
              <a:endParaRPr lang="zh-CN" altLang="en-US"/>
            </a:p>
          </p:txBody>
        </p:sp>
        <p:sp>
          <p:nvSpPr>
            <p:cNvPr id="6152" name="文本框 23"/>
            <p:cNvSpPr txBox="1"/>
            <p:nvPr>
              <p:custDataLst>
                <p:tags r:id="rId14"/>
              </p:custDataLst>
            </p:nvPr>
          </p:nvSpPr>
          <p:spPr>
            <a:xfrm>
              <a:off x="7207231" y="645636"/>
              <a:ext cx="4833656" cy="2863271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</p:spPr>
          <p:txBody>
            <a:bodyPr wrap="square" rtlCol="0">
              <a:spAutoFit/>
            </a:bodyPr>
            <a:lstStyle>
              <a:lvl1pPr marL="0" indent="0" algn="l" defTabSz="91440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 algn="ctr" fontAlgn="base"/>
              <a:r>
                <a:rPr lang="en-US" altLang="zh-CN" sz="13800" b="1">
                  <a:solidFill>
                    <a:schemeClr val="accent1"/>
                  </a:solidFill>
                  <a:effectLst>
                    <a:outerShdw blurRad="38100" dist="38100" dir="2700000" algn="tl">
                      <a:schemeClr val="bg2"/>
                    </a:outerShdw>
                  </a:effectLst>
                </a:rPr>
                <a:t>A</a:t>
              </a:r>
              <a:endParaRPr lang="zh-CN" altLang="en-US" sz="13800" b="1">
                <a:solidFill>
                  <a:schemeClr val="accent1"/>
                </a:solidFill>
                <a:effectLst>
                  <a:outerShdw blurRad="38100" dist="38100" dir="2700000" algn="tl">
                    <a:schemeClr val="bg2"/>
                  </a:outerShdw>
                </a:effectLst>
              </a:endParaRPr>
            </a:p>
          </p:txBody>
        </p:sp>
      </p:grpSp>
      <p:sp>
        <p:nvSpPr>
          <p:cNvPr id="6153" name="Slide Number Placeholder 5"/>
          <p:cNvSpPr>
            <a:spLocks noGrp="1"/>
          </p:cNvSpPr>
          <p:nvPr>
            <p:ph type="sldNum" sz="quarter" idx="4"/>
            <p:custDataLst>
              <p:tags r:id="rId4"/>
            </p:custDataLst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1pPr>
            <a:lvl2pPr marL="3429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2pPr>
            <a:lvl3pPr marL="6858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3pPr>
            <a:lvl4pPr marL="10287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4pPr>
            <a:lvl5pPr marL="13716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5pPr>
          </a:lstStyle>
          <a:p>
            <a:pPr marL="0" lvl="0" indent="0" algn="r" eaLnBrk="1" hangingPunct="1"/>
            <a:fld id="{BC67C034-90E4-4C16-9CC7-8F0C960AFBA4}" type="slidenum">
              <a:rPr lang="zh-CN" altLang="en-US" sz="1200">
                <a:solidFill>
                  <a:srgbClr val="A6A6A6"/>
                </a:solidFill>
              </a:rPr>
              <a:t>‹#›</a:t>
            </a:fld>
            <a:endParaRPr lang="zh-CN" altLang="en-US" sz="1200">
              <a:solidFill>
                <a:srgbClr val="A6A6A6"/>
              </a:solidFill>
            </a:endParaRPr>
          </a:p>
        </p:txBody>
      </p:sp>
      <p:sp>
        <p:nvSpPr>
          <p:cNvPr id="6154" name="Title Placeholder 1"/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>
          <a:xfrm>
            <a:off x="628650" y="500062"/>
            <a:ext cx="7886700" cy="10112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1440" tIns="45720" rIns="91440" bIns="45720" anchor="ctr" anchorCtr="0"/>
          <a:lstStyle>
            <a:lvl1pPr marL="0" indent="0" algn="l" defTabSz="685800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000">
                <a:solidFill>
                  <a:schemeClr val="accent1"/>
                </a:solidFill>
                <a:latin typeface="Arial" pitchFamily="34" charset="0"/>
                <a:ea typeface="黑体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6155" name="文本占位符 6"/>
          <p:cNvSpPr>
            <a:spLocks noGrp="1"/>
          </p:cNvSpPr>
          <p:nvPr>
            <p:ph type="body" idx="1"/>
            <p:custDataLst>
              <p:tags r:id="rId6"/>
            </p:custDataLst>
          </p:nvPr>
        </p:nvSpPr>
        <p:spPr>
          <a:xfrm>
            <a:off x="628650" y="1698625"/>
            <a:ext cx="7886700" cy="44831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1440" tIns="45720" rIns="91440" bIns="45720" anchor="t" anchorCtr="0"/>
          <a:lstStyle>
            <a:lvl1pPr marL="266700" indent="-266700" algn="l" defTabSz="685800" rtl="0" eaLnBrk="1" fontAlgn="base" hangingPunct="1">
              <a:lnSpc>
                <a:spcPct val="90000"/>
              </a:lnSpc>
              <a:spcBef>
                <a:spcPts val="135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" pitchFamily="2" charset="2"/>
              <a:buChar char="Ø"/>
              <a:defRPr lang="zh-CN" altLang="en-US" sz="2400">
                <a:solidFill>
                  <a:srgbClr val="6F5E5F"/>
                </a:solidFill>
                <a:latin typeface="Arial" pitchFamily="34" charset="0"/>
                <a:ea typeface="Arial" pitchFamily="34" charset="0"/>
              </a:defRPr>
            </a:lvl1pPr>
            <a:lvl2pPr marL="539750" indent="-266700" algn="l" defTabSz="685800" rtl="0" eaLnBrk="1" fontAlgn="base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Pct val="80000"/>
              <a:buFont typeface="Wingdings" pitchFamily="2" charset="2"/>
              <a:buChar char="Ø"/>
              <a:defRPr lang="zh-CN" altLang="en-US" sz="2000">
                <a:solidFill>
                  <a:srgbClr val="6F5E5F"/>
                </a:solidFill>
                <a:latin typeface="Arial" pitchFamily="34" charset="0"/>
                <a:ea typeface="Arial" pitchFamily="34" charset="0"/>
              </a:defRPr>
            </a:lvl2pPr>
            <a:lvl3pPr marL="857250" indent="-171450" algn="l" defTabSz="685800" rtl="0" eaLnBrk="1" fontAlgn="base" hangingPunct="1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Pct val="80000"/>
              <a:buFont typeface="Arial" pitchFamily="34" charset="0"/>
              <a:buChar char="•"/>
              <a:defRPr lang="zh-CN" altLang="en-US" sz="1800">
                <a:solidFill>
                  <a:srgbClr val="6F5E5F"/>
                </a:solidFill>
                <a:latin typeface="Arial" pitchFamily="34" charset="0"/>
                <a:ea typeface="Arial" pitchFamily="34" charset="0"/>
              </a:defRPr>
            </a:lvl3pPr>
            <a:lvl4pPr marL="1200150" indent="-171450" algn="l" defTabSz="685800" rtl="0" eaLnBrk="1" fontAlgn="base" hangingPunct="1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Pct val="80000"/>
              <a:buFont typeface="Arial" pitchFamily="34" charset="0"/>
              <a:buChar char="•"/>
              <a:defRPr lang="zh-CN" altLang="en-US" sz="1800">
                <a:solidFill>
                  <a:srgbClr val="6F5E5F"/>
                </a:solidFill>
                <a:latin typeface="Arial" pitchFamily="34" charset="0"/>
                <a:ea typeface="Arial" pitchFamily="34" charset="0"/>
              </a:defRPr>
            </a:lvl4pPr>
            <a:lvl5pPr marL="1543050" indent="-171450" algn="l" defTabSz="685800" rtl="0" eaLnBrk="1" fontAlgn="base" hangingPunct="1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Pct val="80000"/>
              <a:buFont typeface="Arial" pitchFamily="34" charset="0"/>
              <a:buChar char="•"/>
              <a:defRPr lang="zh-CN" altLang="en-US" sz="1800">
                <a:solidFill>
                  <a:srgbClr val="6F5E5F"/>
                </a:solidFill>
                <a:latin typeface="Arial" pitchFamily="34" charset="0"/>
                <a:ea typeface="Arial" pitchFamily="34" charset="0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6156" name="Date Placeholder 3"/>
          <p:cNvSpPr>
            <a:spLocks noGrp="1"/>
          </p:cNvSpPr>
          <p:nvPr>
            <p:ph type="dt" sz="half" idx="2"/>
            <p:custDataLst>
              <p:tags r:id="rId7"/>
            </p:custDataLst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1pPr>
            <a:lvl2pPr marL="3429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2pPr>
            <a:lvl3pPr marL="6858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3pPr>
            <a:lvl4pPr marL="10287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4pPr>
            <a:lvl5pPr marL="13716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5pPr>
          </a:lstStyle>
          <a:p>
            <a:pPr marL="0" lvl="0" indent="0" eaLnBrk="1" hangingPunct="1"/>
            <a:fld id="{E74BFC2D-7911-40B4-8CE7-59AA5AFBA903}" type="datetime1">
              <a:rPr lang="zh-CN" altLang="en-US" sz="1200">
                <a:solidFill>
                  <a:srgbClr val="A6A6A6"/>
                </a:solidFill>
              </a:rPr>
              <a:t>2021/1/19</a:t>
            </a:fld>
            <a:endParaRPr lang="zh-CN" altLang="en-US" sz="1200">
              <a:solidFill>
                <a:srgbClr val="A6A6A6"/>
              </a:solidFill>
            </a:endParaRPr>
          </a:p>
        </p:txBody>
      </p:sp>
      <p:sp>
        <p:nvSpPr>
          <p:cNvPr id="6157" name="Footer Placeholder 4"/>
          <p:cNvSpPr>
            <a:spLocks noGrp="1"/>
          </p:cNvSpPr>
          <p:nvPr>
            <p:ph type="ftr" sz="quarter" idx="3"/>
            <p:custDataLst>
              <p:tags r:id="rId8"/>
            </p:custDataLst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1pPr>
            <a:lvl2pPr marL="3429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2pPr>
            <a:lvl3pPr marL="6858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3pPr>
            <a:lvl4pPr marL="10287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4pPr>
            <a:lvl5pPr marL="13716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5pPr>
          </a:lstStyle>
          <a:p>
            <a:pPr marL="0" lvl="0" indent="0" algn="ctr" eaLnBrk="1" hangingPunct="1"/>
            <a:endParaRPr lang="zh-CN" altLang="en-US" sz="1200">
              <a:solidFill>
                <a:srgbClr val="A6A6A6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transition/>
  <p:txStyles>
    <p:titleStyle>
      <a:lvl1pPr marL="0" indent="0"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sz="3000">
          <a:solidFill>
            <a:schemeClr val="accent1"/>
          </a:solidFill>
          <a:latin typeface="Arial" pitchFamily="34" charset="0"/>
          <a:ea typeface="黑体"/>
        </a:defRPr>
      </a:lvl1pPr>
    </p:titleStyle>
    <p:bodyStyle>
      <a:lvl1pPr marL="266700" indent="-266700" algn="l" defTabSz="685800" rtl="0" eaLnBrk="1" fontAlgn="base" hangingPunct="1">
        <a:lnSpc>
          <a:spcPct val="90000"/>
        </a:lnSpc>
        <a:spcBef>
          <a:spcPts val="1350"/>
        </a:spcBef>
        <a:spcAft>
          <a:spcPct val="0"/>
        </a:spcAft>
        <a:buClr>
          <a:schemeClr val="accent1"/>
        </a:buClr>
        <a:buSzPct val="80000"/>
        <a:buFont typeface="Wingdings" pitchFamily="2" charset="2"/>
        <a:buChar char="Ø"/>
        <a:defRPr sz="2400">
          <a:solidFill>
            <a:srgbClr val="6F5E5F"/>
          </a:solidFill>
          <a:latin typeface="Arial" pitchFamily="34" charset="0"/>
          <a:ea typeface="Arial" pitchFamily="34" charset="0"/>
        </a:defRPr>
      </a:lvl1pPr>
      <a:lvl2pPr marL="539750" indent="-266700" algn="l" defTabSz="685800" rtl="0" eaLnBrk="1" fontAlgn="base" hangingPunct="1">
        <a:lnSpc>
          <a:spcPct val="130000"/>
        </a:lnSpc>
        <a:spcBef>
          <a:spcPct val="0"/>
        </a:spcBef>
        <a:spcAft>
          <a:spcPct val="0"/>
        </a:spcAft>
        <a:buClrTx/>
        <a:buSzPct val="80000"/>
        <a:buFont typeface="Wingdings" pitchFamily="2" charset="2"/>
        <a:buChar char="Ø"/>
        <a:defRPr sz="2000">
          <a:solidFill>
            <a:srgbClr val="6F5E5F"/>
          </a:solidFill>
          <a:latin typeface="Arial" pitchFamily="34" charset="0"/>
          <a:ea typeface="Arial" pitchFamily="34" charset="0"/>
        </a:defRPr>
      </a:lvl2pPr>
      <a:lvl3pPr marL="8572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ClrTx/>
        <a:buSzPct val="80000"/>
        <a:buFont typeface="Arial" pitchFamily="34" charset="0"/>
        <a:buChar char="•"/>
        <a:defRPr sz="1800">
          <a:solidFill>
            <a:srgbClr val="6F5E5F"/>
          </a:solidFill>
          <a:latin typeface="Arial" pitchFamily="34" charset="0"/>
          <a:ea typeface="Arial" pitchFamily="34" charset="0"/>
        </a:defRPr>
      </a:lvl3pPr>
      <a:lvl4pPr marL="12001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ClrTx/>
        <a:buSzPct val="80000"/>
        <a:buFont typeface="Arial" pitchFamily="34" charset="0"/>
        <a:buChar char="•"/>
        <a:defRPr sz="1800">
          <a:solidFill>
            <a:srgbClr val="6F5E5F"/>
          </a:solidFill>
          <a:latin typeface="Arial" pitchFamily="34" charset="0"/>
          <a:ea typeface="Arial" pitchFamily="34" charset="0"/>
        </a:defRPr>
      </a:lvl4pPr>
      <a:lvl5pPr marL="15430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ClrTx/>
        <a:buSzPct val="80000"/>
        <a:buFont typeface="Arial" pitchFamily="34" charset="0"/>
        <a:buChar char="•"/>
        <a:defRPr sz="1800">
          <a:solidFill>
            <a:srgbClr val="6F5E5F"/>
          </a:solidFill>
          <a:latin typeface="Arial" pitchFamily="34" charset="0"/>
          <a:ea typeface="Arial" pitchFamily="34" charset="0"/>
        </a:defRPr>
      </a:lvl5pPr>
    </p:bodyStyle>
    <p:otherStyle>
      <a:lvl1pPr marL="0" indent="0" algn="l" defTabSz="685800" rtl="0" eaLnBrk="1" hangingPunct="1">
        <a:defRPr sz="1300">
          <a:solidFill>
            <a:schemeClr val="tx1"/>
          </a:solidFill>
          <a:latin typeface="Arial" pitchFamily="34" charset="0"/>
          <a:ea typeface="Arial" pitchFamily="34" charset="0"/>
        </a:defRPr>
      </a:lvl1pPr>
      <a:lvl2pPr marL="342900" indent="0" algn="l" defTabSz="685800" rtl="0" eaLnBrk="1" hangingPunct="1">
        <a:defRPr sz="1300">
          <a:solidFill>
            <a:schemeClr val="tx1"/>
          </a:solidFill>
          <a:latin typeface="Arial" pitchFamily="34" charset="0"/>
          <a:ea typeface="Arial" pitchFamily="34" charset="0"/>
        </a:defRPr>
      </a:lvl2pPr>
      <a:lvl3pPr marL="685800" indent="0" algn="l" defTabSz="685800" rtl="0" eaLnBrk="1" hangingPunct="1">
        <a:defRPr sz="1300">
          <a:solidFill>
            <a:schemeClr val="tx1"/>
          </a:solidFill>
          <a:latin typeface="Arial" pitchFamily="34" charset="0"/>
          <a:ea typeface="Arial" pitchFamily="34" charset="0"/>
        </a:defRPr>
      </a:lvl3pPr>
      <a:lvl4pPr marL="1028700" indent="0" algn="l" defTabSz="685800" rtl="0" eaLnBrk="1" hangingPunct="1">
        <a:defRPr sz="1300">
          <a:solidFill>
            <a:schemeClr val="tx1"/>
          </a:solidFill>
          <a:latin typeface="Arial" pitchFamily="34" charset="0"/>
          <a:ea typeface="Arial" pitchFamily="34" charset="0"/>
        </a:defRPr>
      </a:lvl4pPr>
      <a:lvl5pPr marL="1371600" indent="0" algn="l" defTabSz="685800" rtl="0" eaLnBrk="1" hangingPunct="1">
        <a:defRPr sz="1300">
          <a:solidFill>
            <a:schemeClr val="tx1"/>
          </a:solidFill>
          <a:latin typeface="Arial" pitchFamily="34" charset="0"/>
          <a:ea typeface="Arial" pitchFamily="34" charset="0"/>
        </a:defRPr>
      </a:lvl5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矩形 9"/>
          <p:cNvSpPr/>
          <p:nvPr>
            <p:custDataLst>
              <p:tags r:id="rId3"/>
            </p:custDataLst>
          </p:nvPr>
        </p:nvSpPr>
        <p:spPr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FFFFFF">
                  <a:alpha val="87999"/>
                </a:srgbClr>
              </a:gs>
              <a:gs pos="41000">
                <a:srgbClr val="FFFFFF">
                  <a:alpha val="83079"/>
                </a:srgbClr>
              </a:gs>
              <a:gs pos="74001">
                <a:srgbClr val="FFFFFF">
                  <a:alpha val="79119"/>
                </a:srgbClr>
              </a:gs>
              <a:gs pos="100000">
                <a:srgbClr val="FFFFFF">
                  <a:alpha val="75999"/>
                </a:srgbClr>
              </a:gs>
            </a:gsLst>
            <a:path path="rect">
              <a:fillToRect l="100000" t="100000"/>
            </a:path>
          </a:gradFill>
          <a:ln w="12700">
            <a:noFill/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/>
            <a:endParaRPr lang="zh-CN" altLang="en-US" sz="1300"/>
          </a:p>
        </p:txBody>
      </p:sp>
      <p:sp>
        <p:nvSpPr>
          <p:cNvPr id="7171" name="KSO_TEMPLATE" hidden="1"/>
          <p:cNvSpPr/>
          <p:nvPr>
            <p:custDataLst>
              <p:tags r:id="rId4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  <a:solidFill>
            <a:srgbClr val="6F5E5F"/>
          </a:solidFill>
          <a:ln w="12700" cap="flat" cmpd="sng" algn="ctr">
            <a:solidFill>
              <a:srgbClr val="504344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rtlCol="0" anchor="ctr" anchorCtr="0"/>
          <a:lstStyle>
            <a:defPPr>
              <a:defRPr lang="zh-CN"/>
            </a:defPPr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/>
            <a:endParaRPr lang="zh-CN" altLang="en-US" sz="1300"/>
          </a:p>
        </p:txBody>
      </p:sp>
      <p:grpSp>
        <p:nvGrpSpPr>
          <p:cNvPr id="7172" name="组合 11"/>
          <p:cNvGrpSpPr/>
          <p:nvPr>
            <p:custDataLst>
              <p:tags r:id="rId5"/>
            </p:custDataLst>
          </p:nvPr>
        </p:nvGrpSpPr>
        <p:grpSpPr>
          <a:xfrm>
            <a:off x="295275" y="0"/>
            <a:ext cx="2724150" cy="1760538"/>
            <a:chOff x="296060" y="0"/>
            <a:chExt cx="2722579" cy="1700192"/>
          </a:xfrm>
        </p:grpSpPr>
        <p:sp>
          <p:nvSpPr>
            <p:cNvPr id="7173" name="等腰三角形 3"/>
            <p:cNvSpPr/>
            <p:nvPr>
              <p:custDataLst>
                <p:tags r:id="rId11"/>
              </p:custDataLst>
            </p:nvPr>
          </p:nvSpPr>
          <p:spPr>
            <a:xfrm rot="7680000">
              <a:off x="977298" y="1090666"/>
              <a:ext cx="538921" cy="680078"/>
            </a:xfrm>
            <a:custGeom>
              <a:avLst/>
              <a:gdLst>
                <a:gd name="connsiteX0" fmla="*/ 0 w 5199089"/>
                <a:gd name="connsiteY0" fmla="*/ 8638075 h 8638075"/>
                <a:gd name="connsiteX1" fmla="*/ 317404 w 5199089"/>
                <a:gd name="connsiteY1" fmla="*/ 0 h 8638075"/>
                <a:gd name="connsiteX2" fmla="*/ 5199089 w 5199089"/>
                <a:gd name="connsiteY2" fmla="*/ 8638075 h 8638075"/>
                <a:gd name="connsiteX3" fmla="*/ 0 w 5199089"/>
                <a:gd name="connsiteY3" fmla="*/ 8638075 h 8638075"/>
                <a:gd name="connsiteX0-1" fmla="*/ 3729660 w 4881685"/>
                <a:gd name="connsiteY0-2" fmla="*/ 12053948 h 12053948"/>
                <a:gd name="connsiteX1-3" fmla="*/ 0 w 4881685"/>
                <a:gd name="connsiteY1-4" fmla="*/ 0 h 12053948"/>
                <a:gd name="connsiteX2-5" fmla="*/ 4881685 w 4881685"/>
                <a:gd name="connsiteY2-6" fmla="*/ 8638075 h 12053948"/>
                <a:gd name="connsiteX3-7" fmla="*/ 3729660 w 4881685"/>
                <a:gd name="connsiteY3-8" fmla="*/ 12053948 h 120539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4881685" h="12053948">
                  <a:moveTo>
                    <a:pt x="3729660" y="12053948"/>
                  </a:moveTo>
                  <a:lnTo>
                    <a:pt x="0" y="0"/>
                  </a:lnTo>
                  <a:lnTo>
                    <a:pt x="4881685" y="8638075"/>
                  </a:lnTo>
                  <a:lnTo>
                    <a:pt x="3729660" y="12053948"/>
                  </a:lnTo>
                  <a:close/>
                </a:path>
              </a:pathLst>
            </a:custGeom>
            <a:solidFill>
              <a:srgbClr val="382F2F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</p:spPr>
          <p:txBody>
            <a:bodyPr rtlCol="0" anchor="ctr" anchorCtr="0"/>
            <a:lstStyle>
              <a:defPPr>
                <a:defRPr lang="zh-CN"/>
              </a:defPPr>
              <a:lvl1pPr marL="0" indent="0" algn="l" defTabSz="91440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algn="ctr"/>
              <a:endParaRPr lang="zh-CN" altLang="en-US"/>
            </a:p>
          </p:txBody>
        </p:sp>
        <p:sp>
          <p:nvSpPr>
            <p:cNvPr id="7174" name="等腰三角形 3"/>
            <p:cNvSpPr/>
            <p:nvPr>
              <p:custDataLst>
                <p:tags r:id="rId12"/>
              </p:custDataLst>
            </p:nvPr>
          </p:nvSpPr>
          <p:spPr>
            <a:xfrm rot="18180000">
              <a:off x="491885" y="663143"/>
              <a:ext cx="541806" cy="858680"/>
            </a:xfrm>
            <a:custGeom>
              <a:avLst/>
              <a:gdLst>
                <a:gd name="connsiteX0" fmla="*/ 0 w 5199089"/>
                <a:gd name="connsiteY0" fmla="*/ 8638075 h 8638075"/>
                <a:gd name="connsiteX1" fmla="*/ 317404 w 5199089"/>
                <a:gd name="connsiteY1" fmla="*/ 0 h 8638075"/>
                <a:gd name="connsiteX2" fmla="*/ 5199089 w 5199089"/>
                <a:gd name="connsiteY2" fmla="*/ 8638075 h 8638075"/>
                <a:gd name="connsiteX3" fmla="*/ 0 w 5199089"/>
                <a:gd name="connsiteY3" fmla="*/ 8638075 h 8638075"/>
                <a:gd name="connsiteX0-1" fmla="*/ 3729660 w 4881685"/>
                <a:gd name="connsiteY0-2" fmla="*/ 12053948 h 12053948"/>
                <a:gd name="connsiteX1-3" fmla="*/ 0 w 4881685"/>
                <a:gd name="connsiteY1-4" fmla="*/ 0 h 12053948"/>
                <a:gd name="connsiteX2-5" fmla="*/ 4881685 w 4881685"/>
                <a:gd name="connsiteY2-6" fmla="*/ 8638075 h 12053948"/>
                <a:gd name="connsiteX3-7" fmla="*/ 3729660 w 4881685"/>
                <a:gd name="connsiteY3-8" fmla="*/ 12053948 h 12053948"/>
                <a:gd name="connsiteX0-9" fmla="*/ 0 w 6086626"/>
                <a:gd name="connsiteY0-10" fmla="*/ 12923843 h 12923842"/>
                <a:gd name="connsiteX1-11" fmla="*/ 1204941 w 6086626"/>
                <a:gd name="connsiteY1-12" fmla="*/ 0 h 12923842"/>
                <a:gd name="connsiteX2-13" fmla="*/ 6086626 w 6086626"/>
                <a:gd name="connsiteY2-14" fmla="*/ 8638075 h 12923842"/>
                <a:gd name="connsiteX3-15" fmla="*/ 0 w 6086626"/>
                <a:gd name="connsiteY3-16" fmla="*/ 12923843 h 12923842"/>
                <a:gd name="connsiteX0-17" fmla="*/ 0 w 3998420"/>
                <a:gd name="connsiteY0-18" fmla="*/ 12923843 h 12923842"/>
                <a:gd name="connsiteX1-19" fmla="*/ 1204941 w 3998420"/>
                <a:gd name="connsiteY1-20" fmla="*/ 0 h 12923842"/>
                <a:gd name="connsiteX2-21" fmla="*/ 3998420 w 3998420"/>
                <a:gd name="connsiteY2-22" fmla="*/ 3547464 h 12923842"/>
                <a:gd name="connsiteX3-23" fmla="*/ 0 w 3998420"/>
                <a:gd name="connsiteY3-24" fmla="*/ 12923843 h 12923842"/>
                <a:gd name="connsiteX0-25" fmla="*/ 0 w 3326824"/>
                <a:gd name="connsiteY0-26" fmla="*/ 15391783 h 15391783"/>
                <a:gd name="connsiteX1-27" fmla="*/ 533345 w 3326824"/>
                <a:gd name="connsiteY1-28" fmla="*/ 0 h 15391783"/>
                <a:gd name="connsiteX2-29" fmla="*/ 3326824 w 3326824"/>
                <a:gd name="connsiteY2-30" fmla="*/ 3547464 h 15391783"/>
                <a:gd name="connsiteX3-31" fmla="*/ 0 w 3326824"/>
                <a:gd name="connsiteY3-32" fmla="*/ 15391783 h 15391783"/>
                <a:gd name="connsiteX0-33" fmla="*/ 0 w 3326824"/>
                <a:gd name="connsiteY0-34" fmla="*/ 15596190 h 15596190"/>
                <a:gd name="connsiteX1-35" fmla="*/ 487206 w 3326824"/>
                <a:gd name="connsiteY1-36" fmla="*/ -1 h 15596190"/>
                <a:gd name="connsiteX2-37" fmla="*/ 3326824 w 3326824"/>
                <a:gd name="connsiteY2-38" fmla="*/ 3751871 h 15596190"/>
                <a:gd name="connsiteX3-39" fmla="*/ 0 w 3326824"/>
                <a:gd name="connsiteY3-40" fmla="*/ 15596190 h 1559619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3326824" h="15596190">
                  <a:moveTo>
                    <a:pt x="0" y="15596190"/>
                  </a:moveTo>
                  <a:lnTo>
                    <a:pt x="487206" y="-1"/>
                  </a:lnTo>
                  <a:lnTo>
                    <a:pt x="3326824" y="3751871"/>
                  </a:lnTo>
                  <a:lnTo>
                    <a:pt x="0" y="15596190"/>
                  </a:lnTo>
                  <a:close/>
                </a:path>
              </a:pathLst>
            </a:custGeom>
            <a:solidFill>
              <a:srgbClr val="534647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</p:spPr>
          <p:txBody>
            <a:bodyPr rtlCol="0" anchor="ctr" anchorCtr="0"/>
            <a:lstStyle>
              <a:defPPr>
                <a:defRPr lang="zh-CN"/>
              </a:defPPr>
              <a:lvl1pPr marL="0" indent="0" algn="l" defTabSz="91440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algn="ctr"/>
              <a:endParaRPr lang="zh-CN" altLang="en-US"/>
            </a:p>
          </p:txBody>
        </p:sp>
        <p:sp>
          <p:nvSpPr>
            <p:cNvPr id="7175" name="任意多边形 14"/>
            <p:cNvSpPr/>
            <p:nvPr>
              <p:custDataLst>
                <p:tags r:id="rId13"/>
              </p:custDataLst>
            </p:nvPr>
          </p:nvSpPr>
          <p:spPr>
            <a:xfrm>
              <a:off x="296060" y="0"/>
              <a:ext cx="2722579" cy="1019697"/>
            </a:xfrm>
            <a:custGeom>
              <a:avLst/>
              <a:gdLst>
                <a:gd name="connsiteX0" fmla="*/ 2926929 w 11498453"/>
                <a:gd name="connsiteY0" fmla="*/ 0 h 4306554"/>
                <a:gd name="connsiteX1" fmla="*/ 11498453 w 11498453"/>
                <a:gd name="connsiteY1" fmla="*/ 0 h 4306554"/>
                <a:gd name="connsiteX2" fmla="*/ 0 w 11498453"/>
                <a:gd name="connsiteY2" fmla="*/ 4306554 h 43065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498453" h="4306554">
                  <a:moveTo>
                    <a:pt x="2926929" y="0"/>
                  </a:moveTo>
                  <a:lnTo>
                    <a:pt x="11498453" y="0"/>
                  </a:lnTo>
                  <a:lnTo>
                    <a:pt x="0" y="4306554"/>
                  </a:lnTo>
                  <a:close/>
                </a:path>
              </a:pathLst>
            </a:custGeom>
            <a:solidFill>
              <a:srgbClr val="6F5E5F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</p:spPr>
          <p:txBody>
            <a:bodyPr rtlCol="0" anchor="ctr" anchorCtr="0"/>
            <a:lstStyle>
              <a:defPPr>
                <a:defRPr lang="zh-CN"/>
              </a:defPPr>
              <a:lvl1pPr marL="0" indent="0" algn="l" defTabSz="91440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algn="ctr"/>
              <a:endParaRPr lang="zh-CN" altLang="en-US"/>
            </a:p>
          </p:txBody>
        </p:sp>
      </p:grpSp>
      <p:sp>
        <p:nvSpPr>
          <p:cNvPr id="7176" name="Slide Number Placeholder 6"/>
          <p:cNvSpPr>
            <a:spLocks noGrp="1"/>
          </p:cNvSpPr>
          <p:nvPr>
            <p:ph type="sldNum" sz="quarter" idx="4"/>
            <p:custDataLst>
              <p:tags r:id="rId6"/>
            </p:custDataLst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1pPr>
            <a:lvl2pPr marL="3429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2pPr>
            <a:lvl3pPr marL="6858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3pPr>
            <a:lvl4pPr marL="10287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4pPr>
            <a:lvl5pPr marL="13716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5pPr>
          </a:lstStyle>
          <a:p>
            <a:pPr marL="0" lvl="0" indent="0" algn="r" eaLnBrk="1" hangingPunct="1"/>
            <a:fld id="{8CA90887-AA18-4EDD-B5CA-5575B0ACDE23}" type="slidenum">
              <a:rPr lang="zh-CN" altLang="en-US" sz="1200">
                <a:solidFill>
                  <a:srgbClr val="A6A6A6"/>
                </a:solidFill>
              </a:rPr>
              <a:t>‹#›</a:t>
            </a:fld>
            <a:endParaRPr lang="zh-CN" altLang="en-US" sz="1200">
              <a:solidFill>
                <a:srgbClr val="A6A6A6"/>
              </a:solidFill>
            </a:endParaRPr>
          </a:p>
        </p:txBody>
      </p:sp>
      <p:sp>
        <p:nvSpPr>
          <p:cNvPr id="7177" name="Title Placeholder 1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>
          <a:xfrm>
            <a:off x="628650" y="500062"/>
            <a:ext cx="7886700" cy="10112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1440" tIns="45720" rIns="91440" bIns="45720" anchor="ctr" anchorCtr="0"/>
          <a:lstStyle>
            <a:lvl1pPr marL="0" indent="0" algn="l" defTabSz="685800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000">
                <a:solidFill>
                  <a:schemeClr val="accent1"/>
                </a:solidFill>
                <a:latin typeface="Arial" pitchFamily="34" charset="0"/>
                <a:ea typeface="黑体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7178" name="文本占位符 6"/>
          <p:cNvSpPr>
            <a:spLocks noGrp="1"/>
          </p:cNvSpPr>
          <p:nvPr>
            <p:ph type="body" idx="1"/>
            <p:custDataLst>
              <p:tags r:id="rId8"/>
            </p:custDataLst>
          </p:nvPr>
        </p:nvSpPr>
        <p:spPr>
          <a:xfrm>
            <a:off x="628650" y="1698625"/>
            <a:ext cx="7886700" cy="44831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1440" tIns="45720" rIns="91440" bIns="45720" anchor="t" anchorCtr="0"/>
          <a:lstStyle>
            <a:lvl1pPr marL="266700" indent="-266700" algn="l" defTabSz="685800" rtl="0" eaLnBrk="1" fontAlgn="base" hangingPunct="1">
              <a:lnSpc>
                <a:spcPct val="90000"/>
              </a:lnSpc>
              <a:spcBef>
                <a:spcPts val="135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" pitchFamily="2" charset="2"/>
              <a:buChar char="Ø"/>
              <a:defRPr lang="zh-CN" altLang="en-US" sz="2400">
                <a:solidFill>
                  <a:srgbClr val="6F5E5F"/>
                </a:solidFill>
                <a:latin typeface="Arial" pitchFamily="34" charset="0"/>
                <a:ea typeface="Arial" pitchFamily="34" charset="0"/>
              </a:defRPr>
            </a:lvl1pPr>
            <a:lvl2pPr marL="539750" indent="-266700" algn="l" defTabSz="685800" rtl="0" eaLnBrk="1" fontAlgn="base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Pct val="80000"/>
              <a:buFont typeface="Wingdings" pitchFamily="2" charset="2"/>
              <a:buChar char="Ø"/>
              <a:defRPr lang="zh-CN" altLang="en-US" sz="2000">
                <a:solidFill>
                  <a:srgbClr val="6F5E5F"/>
                </a:solidFill>
                <a:latin typeface="Arial" pitchFamily="34" charset="0"/>
                <a:ea typeface="Arial" pitchFamily="34" charset="0"/>
              </a:defRPr>
            </a:lvl2pPr>
            <a:lvl3pPr marL="857250" indent="-171450" algn="l" defTabSz="685800" rtl="0" eaLnBrk="1" fontAlgn="base" hangingPunct="1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Pct val="80000"/>
              <a:buFont typeface="Arial" pitchFamily="34" charset="0"/>
              <a:buChar char="•"/>
              <a:defRPr lang="zh-CN" altLang="en-US" sz="1800">
                <a:solidFill>
                  <a:srgbClr val="6F5E5F"/>
                </a:solidFill>
                <a:latin typeface="Arial" pitchFamily="34" charset="0"/>
                <a:ea typeface="Arial" pitchFamily="34" charset="0"/>
              </a:defRPr>
            </a:lvl3pPr>
            <a:lvl4pPr marL="1200150" indent="-171450" algn="l" defTabSz="685800" rtl="0" eaLnBrk="1" fontAlgn="base" hangingPunct="1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Pct val="80000"/>
              <a:buFont typeface="Arial" pitchFamily="34" charset="0"/>
              <a:buChar char="•"/>
              <a:defRPr lang="zh-CN" altLang="en-US" sz="1800">
                <a:solidFill>
                  <a:srgbClr val="6F5E5F"/>
                </a:solidFill>
                <a:latin typeface="Arial" pitchFamily="34" charset="0"/>
                <a:ea typeface="Arial" pitchFamily="34" charset="0"/>
              </a:defRPr>
            </a:lvl4pPr>
            <a:lvl5pPr marL="1543050" indent="-171450" algn="l" defTabSz="685800" rtl="0" eaLnBrk="1" fontAlgn="base" hangingPunct="1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Pct val="80000"/>
              <a:buFont typeface="Arial" pitchFamily="34" charset="0"/>
              <a:buChar char="•"/>
              <a:defRPr lang="zh-CN" altLang="en-US" sz="1800">
                <a:solidFill>
                  <a:srgbClr val="6F5E5F"/>
                </a:solidFill>
                <a:latin typeface="Arial" pitchFamily="34" charset="0"/>
                <a:ea typeface="Arial" pitchFamily="34" charset="0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7179" name="Date Placeholder 4"/>
          <p:cNvSpPr>
            <a:spLocks noGrp="1"/>
          </p:cNvSpPr>
          <p:nvPr>
            <p:ph type="dt" sz="half" idx="2"/>
            <p:custDataLst>
              <p:tags r:id="rId9"/>
            </p:custDataLst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1pPr>
            <a:lvl2pPr marL="3429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2pPr>
            <a:lvl3pPr marL="6858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3pPr>
            <a:lvl4pPr marL="10287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4pPr>
            <a:lvl5pPr marL="13716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5pPr>
          </a:lstStyle>
          <a:p>
            <a:pPr marL="0" lvl="0" indent="0" eaLnBrk="1" hangingPunct="1"/>
            <a:fld id="{5EE948FC-7DCC-4F36-B048-88477E09A4FD}" type="datetime1">
              <a:rPr lang="zh-CN" altLang="en-US" sz="1200">
                <a:solidFill>
                  <a:srgbClr val="A6A6A6"/>
                </a:solidFill>
              </a:rPr>
              <a:t>2021/1/19</a:t>
            </a:fld>
            <a:endParaRPr lang="zh-CN" altLang="en-US" sz="1200">
              <a:solidFill>
                <a:srgbClr val="A6A6A6"/>
              </a:solidFill>
            </a:endParaRPr>
          </a:p>
        </p:txBody>
      </p:sp>
      <p:sp>
        <p:nvSpPr>
          <p:cNvPr id="7180" name="Footer Placeholder 5"/>
          <p:cNvSpPr>
            <a:spLocks noGrp="1"/>
          </p:cNvSpPr>
          <p:nvPr>
            <p:ph type="ftr" sz="quarter" idx="3"/>
            <p:custDataLst>
              <p:tags r:id="rId10"/>
            </p:custDataLst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1pPr>
            <a:lvl2pPr marL="3429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2pPr>
            <a:lvl3pPr marL="6858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3pPr>
            <a:lvl4pPr marL="10287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4pPr>
            <a:lvl5pPr marL="13716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5pPr>
          </a:lstStyle>
          <a:p>
            <a:pPr marL="0" lvl="0" indent="0" algn="ctr" eaLnBrk="1" hangingPunct="1"/>
            <a:endParaRPr lang="zh-CN" altLang="en-US" sz="1200">
              <a:solidFill>
                <a:srgbClr val="A6A6A6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1" r:id="rId1"/>
  </p:sldLayoutIdLst>
  <p:transition/>
  <p:txStyles>
    <p:titleStyle>
      <a:lvl1pPr marL="0" indent="0"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sz="3000">
          <a:solidFill>
            <a:schemeClr val="accent1"/>
          </a:solidFill>
          <a:latin typeface="Arial" pitchFamily="34" charset="0"/>
          <a:ea typeface="黑体"/>
        </a:defRPr>
      </a:lvl1pPr>
    </p:titleStyle>
    <p:bodyStyle>
      <a:lvl1pPr marL="266700" indent="-266700" algn="l" defTabSz="685800" rtl="0" eaLnBrk="1" fontAlgn="base" hangingPunct="1">
        <a:lnSpc>
          <a:spcPct val="90000"/>
        </a:lnSpc>
        <a:spcBef>
          <a:spcPts val="1350"/>
        </a:spcBef>
        <a:spcAft>
          <a:spcPct val="0"/>
        </a:spcAft>
        <a:buClr>
          <a:schemeClr val="accent1"/>
        </a:buClr>
        <a:buSzPct val="80000"/>
        <a:buFont typeface="Wingdings" pitchFamily="2" charset="2"/>
        <a:buChar char="Ø"/>
        <a:defRPr sz="2400">
          <a:solidFill>
            <a:srgbClr val="6F5E5F"/>
          </a:solidFill>
          <a:latin typeface="Arial" pitchFamily="34" charset="0"/>
          <a:ea typeface="Arial" pitchFamily="34" charset="0"/>
        </a:defRPr>
      </a:lvl1pPr>
      <a:lvl2pPr marL="539750" indent="-266700" algn="l" defTabSz="685800" rtl="0" eaLnBrk="1" fontAlgn="base" hangingPunct="1">
        <a:lnSpc>
          <a:spcPct val="130000"/>
        </a:lnSpc>
        <a:spcBef>
          <a:spcPct val="0"/>
        </a:spcBef>
        <a:spcAft>
          <a:spcPct val="0"/>
        </a:spcAft>
        <a:buClrTx/>
        <a:buSzPct val="80000"/>
        <a:buFont typeface="Wingdings" pitchFamily="2" charset="2"/>
        <a:buChar char="Ø"/>
        <a:defRPr sz="2000">
          <a:solidFill>
            <a:srgbClr val="6F5E5F"/>
          </a:solidFill>
          <a:latin typeface="Arial" pitchFamily="34" charset="0"/>
          <a:ea typeface="Arial" pitchFamily="34" charset="0"/>
        </a:defRPr>
      </a:lvl2pPr>
      <a:lvl3pPr marL="8572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ClrTx/>
        <a:buSzPct val="80000"/>
        <a:buFont typeface="Arial" pitchFamily="34" charset="0"/>
        <a:buChar char="•"/>
        <a:defRPr sz="1800">
          <a:solidFill>
            <a:srgbClr val="6F5E5F"/>
          </a:solidFill>
          <a:latin typeface="Arial" pitchFamily="34" charset="0"/>
          <a:ea typeface="Arial" pitchFamily="34" charset="0"/>
        </a:defRPr>
      </a:lvl3pPr>
      <a:lvl4pPr marL="12001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ClrTx/>
        <a:buSzPct val="80000"/>
        <a:buFont typeface="Arial" pitchFamily="34" charset="0"/>
        <a:buChar char="•"/>
        <a:defRPr sz="1800">
          <a:solidFill>
            <a:srgbClr val="6F5E5F"/>
          </a:solidFill>
          <a:latin typeface="Arial" pitchFamily="34" charset="0"/>
          <a:ea typeface="Arial" pitchFamily="34" charset="0"/>
        </a:defRPr>
      </a:lvl4pPr>
      <a:lvl5pPr marL="15430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ClrTx/>
        <a:buSzPct val="80000"/>
        <a:buFont typeface="Arial" pitchFamily="34" charset="0"/>
        <a:buChar char="•"/>
        <a:defRPr sz="1800">
          <a:solidFill>
            <a:srgbClr val="6F5E5F"/>
          </a:solidFill>
          <a:latin typeface="Arial" pitchFamily="34" charset="0"/>
          <a:ea typeface="Arial" pitchFamily="34" charset="0"/>
        </a:defRPr>
      </a:lvl5pPr>
    </p:bodyStyle>
    <p:otherStyle>
      <a:lvl1pPr marL="0" indent="0" algn="l" defTabSz="685800" rtl="0" eaLnBrk="1" hangingPunct="1">
        <a:defRPr sz="1300">
          <a:solidFill>
            <a:schemeClr val="tx1"/>
          </a:solidFill>
          <a:latin typeface="Arial" pitchFamily="34" charset="0"/>
          <a:ea typeface="Arial" pitchFamily="34" charset="0"/>
        </a:defRPr>
      </a:lvl1pPr>
      <a:lvl2pPr marL="342900" indent="0" algn="l" defTabSz="685800" rtl="0" eaLnBrk="1" hangingPunct="1">
        <a:defRPr sz="1300">
          <a:solidFill>
            <a:schemeClr val="tx1"/>
          </a:solidFill>
          <a:latin typeface="Arial" pitchFamily="34" charset="0"/>
          <a:ea typeface="Arial" pitchFamily="34" charset="0"/>
        </a:defRPr>
      </a:lvl2pPr>
      <a:lvl3pPr marL="685800" indent="0" algn="l" defTabSz="685800" rtl="0" eaLnBrk="1" hangingPunct="1">
        <a:defRPr sz="1300">
          <a:solidFill>
            <a:schemeClr val="tx1"/>
          </a:solidFill>
          <a:latin typeface="Arial" pitchFamily="34" charset="0"/>
          <a:ea typeface="Arial" pitchFamily="34" charset="0"/>
        </a:defRPr>
      </a:lvl3pPr>
      <a:lvl4pPr marL="1028700" indent="0" algn="l" defTabSz="685800" rtl="0" eaLnBrk="1" hangingPunct="1">
        <a:defRPr sz="1300">
          <a:solidFill>
            <a:schemeClr val="tx1"/>
          </a:solidFill>
          <a:latin typeface="Arial" pitchFamily="34" charset="0"/>
          <a:ea typeface="Arial" pitchFamily="34" charset="0"/>
        </a:defRPr>
      </a:lvl4pPr>
      <a:lvl5pPr marL="1371600" indent="0" algn="l" defTabSz="685800" rtl="0" eaLnBrk="1" hangingPunct="1">
        <a:defRPr sz="1300">
          <a:solidFill>
            <a:schemeClr val="tx1"/>
          </a:solidFill>
          <a:latin typeface="Arial" pitchFamily="34" charset="0"/>
          <a:ea typeface="Arial" pitchFamily="34" charset="0"/>
        </a:defRPr>
      </a:lvl5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0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矩形 9"/>
          <p:cNvSpPr/>
          <p:nvPr>
            <p:custDataLst>
              <p:tags r:id="rId3"/>
            </p:custDataLst>
          </p:nvPr>
        </p:nvSpPr>
        <p:spPr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FFFFFF">
                  <a:alpha val="87999"/>
                </a:srgbClr>
              </a:gs>
              <a:gs pos="41000">
                <a:srgbClr val="FFFFFF">
                  <a:alpha val="83079"/>
                </a:srgbClr>
              </a:gs>
              <a:gs pos="74001">
                <a:srgbClr val="FFFFFF">
                  <a:alpha val="79119"/>
                </a:srgbClr>
              </a:gs>
              <a:gs pos="100000">
                <a:srgbClr val="FFFFFF">
                  <a:alpha val="75999"/>
                </a:srgbClr>
              </a:gs>
            </a:gsLst>
            <a:path path="rect">
              <a:fillToRect l="100000" t="100000"/>
            </a:path>
          </a:gradFill>
          <a:ln w="12700">
            <a:noFill/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/>
            <a:endParaRPr lang="zh-CN" altLang="en-US" sz="1300"/>
          </a:p>
        </p:txBody>
      </p:sp>
      <p:sp>
        <p:nvSpPr>
          <p:cNvPr id="8195" name="KSO_TEMPLATE" hidden="1"/>
          <p:cNvSpPr/>
          <p:nvPr>
            <p:custDataLst>
              <p:tags r:id="rId4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  <a:solidFill>
            <a:srgbClr val="6F5E5F"/>
          </a:solidFill>
          <a:ln w="12700" cap="flat" cmpd="sng" algn="ctr">
            <a:solidFill>
              <a:srgbClr val="504344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rtlCol="0" anchor="ctr" anchorCtr="0"/>
          <a:lstStyle>
            <a:defPPr>
              <a:defRPr lang="zh-CN"/>
            </a:defPPr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/>
            <a:endParaRPr lang="zh-CN" altLang="en-US" sz="1300"/>
          </a:p>
        </p:txBody>
      </p:sp>
      <p:sp>
        <p:nvSpPr>
          <p:cNvPr id="8196" name="Slide Number Placeholder 8"/>
          <p:cNvSpPr>
            <a:spLocks noGrp="1"/>
          </p:cNvSpPr>
          <p:nvPr>
            <p:ph type="sldNum" sz="quarter" idx="4"/>
            <p:custDataLst>
              <p:tags r:id="rId5"/>
            </p:custDataLst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1pPr>
            <a:lvl2pPr marL="3429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2pPr>
            <a:lvl3pPr marL="6858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3pPr>
            <a:lvl4pPr marL="10287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4pPr>
            <a:lvl5pPr marL="13716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5pPr>
          </a:lstStyle>
          <a:p>
            <a:pPr marL="0" lvl="0" indent="0" algn="r" eaLnBrk="1" hangingPunct="1"/>
            <a:fld id="{21F8302F-0C56-4A08-92C7-1497229A83E5}" type="slidenum">
              <a:rPr lang="zh-CN" altLang="en-US" sz="1200">
                <a:solidFill>
                  <a:srgbClr val="A6A6A6"/>
                </a:solidFill>
              </a:rPr>
              <a:t>‹#›</a:t>
            </a:fld>
            <a:endParaRPr lang="zh-CN" altLang="en-US" sz="1200">
              <a:solidFill>
                <a:srgbClr val="A6A6A6"/>
              </a:solidFill>
            </a:endParaRPr>
          </a:p>
        </p:txBody>
      </p:sp>
      <p:sp>
        <p:nvSpPr>
          <p:cNvPr id="8197" name="Title Placeholder 1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>
          <a:xfrm>
            <a:off x="628650" y="500062"/>
            <a:ext cx="7886700" cy="10112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1440" tIns="45720" rIns="91440" bIns="45720" anchor="ctr" anchorCtr="0"/>
          <a:lstStyle>
            <a:lvl1pPr marL="0" indent="0" algn="l" defTabSz="685800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000">
                <a:solidFill>
                  <a:schemeClr val="accent1"/>
                </a:solidFill>
                <a:latin typeface="Arial" pitchFamily="34" charset="0"/>
                <a:ea typeface="黑体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8198" name="文本占位符 6"/>
          <p:cNvSpPr>
            <a:spLocks noGrp="1"/>
          </p:cNvSpPr>
          <p:nvPr>
            <p:ph type="body" idx="1"/>
            <p:custDataLst>
              <p:tags r:id="rId7"/>
            </p:custDataLst>
          </p:nvPr>
        </p:nvSpPr>
        <p:spPr>
          <a:xfrm>
            <a:off x="628650" y="1698625"/>
            <a:ext cx="7886700" cy="44831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1440" tIns="45720" rIns="91440" bIns="45720" anchor="t" anchorCtr="0"/>
          <a:lstStyle>
            <a:lvl1pPr marL="266700" indent="-266700" algn="l" defTabSz="685800" rtl="0" eaLnBrk="1" fontAlgn="base" hangingPunct="1">
              <a:lnSpc>
                <a:spcPct val="90000"/>
              </a:lnSpc>
              <a:spcBef>
                <a:spcPts val="135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" pitchFamily="2" charset="2"/>
              <a:buChar char="Ø"/>
              <a:defRPr lang="zh-CN" altLang="en-US" sz="2400">
                <a:solidFill>
                  <a:srgbClr val="6F5E5F"/>
                </a:solidFill>
                <a:latin typeface="Arial" pitchFamily="34" charset="0"/>
                <a:ea typeface="Arial" pitchFamily="34" charset="0"/>
              </a:defRPr>
            </a:lvl1pPr>
            <a:lvl2pPr marL="539750" indent="-266700" algn="l" defTabSz="685800" rtl="0" eaLnBrk="1" fontAlgn="base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Pct val="80000"/>
              <a:buFont typeface="Wingdings" pitchFamily="2" charset="2"/>
              <a:buChar char="Ø"/>
              <a:defRPr lang="zh-CN" altLang="en-US" sz="2000">
                <a:solidFill>
                  <a:srgbClr val="6F5E5F"/>
                </a:solidFill>
                <a:latin typeface="Arial" pitchFamily="34" charset="0"/>
                <a:ea typeface="Arial" pitchFamily="34" charset="0"/>
              </a:defRPr>
            </a:lvl2pPr>
            <a:lvl3pPr marL="857250" indent="-171450" algn="l" defTabSz="685800" rtl="0" eaLnBrk="1" fontAlgn="base" hangingPunct="1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Pct val="80000"/>
              <a:buFont typeface="Arial" pitchFamily="34" charset="0"/>
              <a:buChar char="•"/>
              <a:defRPr lang="zh-CN" altLang="en-US" sz="1800">
                <a:solidFill>
                  <a:srgbClr val="6F5E5F"/>
                </a:solidFill>
                <a:latin typeface="Arial" pitchFamily="34" charset="0"/>
                <a:ea typeface="Arial" pitchFamily="34" charset="0"/>
              </a:defRPr>
            </a:lvl3pPr>
            <a:lvl4pPr marL="1200150" indent="-171450" algn="l" defTabSz="685800" rtl="0" eaLnBrk="1" fontAlgn="base" hangingPunct="1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Pct val="80000"/>
              <a:buFont typeface="Arial" pitchFamily="34" charset="0"/>
              <a:buChar char="•"/>
              <a:defRPr lang="zh-CN" altLang="en-US" sz="1800">
                <a:solidFill>
                  <a:srgbClr val="6F5E5F"/>
                </a:solidFill>
                <a:latin typeface="Arial" pitchFamily="34" charset="0"/>
                <a:ea typeface="Arial" pitchFamily="34" charset="0"/>
              </a:defRPr>
            </a:lvl4pPr>
            <a:lvl5pPr marL="1543050" indent="-171450" algn="l" defTabSz="685800" rtl="0" eaLnBrk="1" fontAlgn="base" hangingPunct="1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Pct val="80000"/>
              <a:buFont typeface="Arial" pitchFamily="34" charset="0"/>
              <a:buChar char="•"/>
              <a:defRPr lang="zh-CN" altLang="en-US" sz="1800">
                <a:solidFill>
                  <a:srgbClr val="6F5E5F"/>
                </a:solidFill>
                <a:latin typeface="Arial" pitchFamily="34" charset="0"/>
                <a:ea typeface="Arial" pitchFamily="34" charset="0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8199" name="Date Placeholder 6"/>
          <p:cNvSpPr>
            <a:spLocks noGrp="1"/>
          </p:cNvSpPr>
          <p:nvPr>
            <p:ph type="dt" sz="half" idx="2"/>
            <p:custDataLst>
              <p:tags r:id="rId8"/>
            </p:custDataLst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1pPr>
            <a:lvl2pPr marL="3429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2pPr>
            <a:lvl3pPr marL="6858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3pPr>
            <a:lvl4pPr marL="10287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4pPr>
            <a:lvl5pPr marL="13716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5pPr>
          </a:lstStyle>
          <a:p>
            <a:pPr marL="0" lvl="0" indent="0" eaLnBrk="1" hangingPunct="1"/>
            <a:fld id="{A61325CD-2356-4C03-BCB0-E55F896BDE7F}" type="datetime1">
              <a:rPr lang="zh-CN" altLang="en-US" sz="1200">
                <a:solidFill>
                  <a:srgbClr val="A6A6A6"/>
                </a:solidFill>
              </a:rPr>
              <a:t>2021/1/19</a:t>
            </a:fld>
            <a:endParaRPr lang="zh-CN" altLang="en-US" sz="1200">
              <a:solidFill>
                <a:srgbClr val="A6A6A6"/>
              </a:solidFill>
            </a:endParaRPr>
          </a:p>
        </p:txBody>
      </p:sp>
      <p:sp>
        <p:nvSpPr>
          <p:cNvPr id="8200" name="Footer Placeholder 7"/>
          <p:cNvSpPr>
            <a:spLocks noGrp="1"/>
          </p:cNvSpPr>
          <p:nvPr>
            <p:ph type="ftr" sz="quarter" idx="3"/>
            <p:custDataLst>
              <p:tags r:id="rId9"/>
            </p:custDataLst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1pPr>
            <a:lvl2pPr marL="3429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2pPr>
            <a:lvl3pPr marL="6858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3pPr>
            <a:lvl4pPr marL="10287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4pPr>
            <a:lvl5pPr marL="13716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5pPr>
          </a:lstStyle>
          <a:p>
            <a:pPr marL="0" lvl="0" indent="0" algn="ctr" eaLnBrk="1" hangingPunct="1"/>
            <a:endParaRPr lang="zh-CN" altLang="en-US" sz="1200">
              <a:solidFill>
                <a:srgbClr val="A6A6A6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2" r:id="rId1"/>
  </p:sldLayoutIdLst>
  <p:transition/>
  <p:txStyles>
    <p:titleStyle>
      <a:lvl1pPr marL="0" indent="0"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sz="3000">
          <a:solidFill>
            <a:schemeClr val="accent1"/>
          </a:solidFill>
          <a:latin typeface="Arial" pitchFamily="34" charset="0"/>
          <a:ea typeface="黑体"/>
        </a:defRPr>
      </a:lvl1pPr>
    </p:titleStyle>
    <p:bodyStyle>
      <a:lvl1pPr marL="266700" indent="-266700" algn="l" defTabSz="685800" rtl="0" eaLnBrk="1" fontAlgn="base" hangingPunct="1">
        <a:lnSpc>
          <a:spcPct val="90000"/>
        </a:lnSpc>
        <a:spcBef>
          <a:spcPts val="1350"/>
        </a:spcBef>
        <a:spcAft>
          <a:spcPct val="0"/>
        </a:spcAft>
        <a:buClr>
          <a:schemeClr val="accent1"/>
        </a:buClr>
        <a:buSzPct val="80000"/>
        <a:buFont typeface="Wingdings" pitchFamily="2" charset="2"/>
        <a:buChar char="Ø"/>
        <a:defRPr sz="2400">
          <a:solidFill>
            <a:srgbClr val="6F5E5F"/>
          </a:solidFill>
          <a:latin typeface="Arial" pitchFamily="34" charset="0"/>
          <a:ea typeface="Arial" pitchFamily="34" charset="0"/>
        </a:defRPr>
      </a:lvl1pPr>
      <a:lvl2pPr marL="539750" indent="-266700" algn="l" defTabSz="685800" rtl="0" eaLnBrk="1" fontAlgn="base" hangingPunct="1">
        <a:lnSpc>
          <a:spcPct val="130000"/>
        </a:lnSpc>
        <a:spcBef>
          <a:spcPct val="0"/>
        </a:spcBef>
        <a:spcAft>
          <a:spcPct val="0"/>
        </a:spcAft>
        <a:buClrTx/>
        <a:buSzPct val="80000"/>
        <a:buFont typeface="Wingdings" pitchFamily="2" charset="2"/>
        <a:buChar char="Ø"/>
        <a:defRPr sz="2000">
          <a:solidFill>
            <a:srgbClr val="6F5E5F"/>
          </a:solidFill>
          <a:latin typeface="Arial" pitchFamily="34" charset="0"/>
          <a:ea typeface="Arial" pitchFamily="34" charset="0"/>
        </a:defRPr>
      </a:lvl2pPr>
      <a:lvl3pPr marL="8572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ClrTx/>
        <a:buSzPct val="80000"/>
        <a:buFont typeface="Arial" pitchFamily="34" charset="0"/>
        <a:buChar char="•"/>
        <a:defRPr sz="1800">
          <a:solidFill>
            <a:srgbClr val="6F5E5F"/>
          </a:solidFill>
          <a:latin typeface="Arial" pitchFamily="34" charset="0"/>
          <a:ea typeface="Arial" pitchFamily="34" charset="0"/>
        </a:defRPr>
      </a:lvl3pPr>
      <a:lvl4pPr marL="12001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ClrTx/>
        <a:buSzPct val="80000"/>
        <a:buFont typeface="Arial" pitchFamily="34" charset="0"/>
        <a:buChar char="•"/>
        <a:defRPr sz="1800">
          <a:solidFill>
            <a:srgbClr val="6F5E5F"/>
          </a:solidFill>
          <a:latin typeface="Arial" pitchFamily="34" charset="0"/>
          <a:ea typeface="Arial" pitchFamily="34" charset="0"/>
        </a:defRPr>
      </a:lvl4pPr>
      <a:lvl5pPr marL="15430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ClrTx/>
        <a:buSzPct val="80000"/>
        <a:buFont typeface="Arial" pitchFamily="34" charset="0"/>
        <a:buChar char="•"/>
        <a:defRPr sz="1800">
          <a:solidFill>
            <a:srgbClr val="6F5E5F"/>
          </a:solidFill>
          <a:latin typeface="Arial" pitchFamily="34" charset="0"/>
          <a:ea typeface="Arial" pitchFamily="34" charset="0"/>
        </a:defRPr>
      </a:lvl5pPr>
    </p:bodyStyle>
    <p:otherStyle>
      <a:lvl1pPr marL="0" indent="0" algn="l" defTabSz="685800" rtl="0" eaLnBrk="1" hangingPunct="1">
        <a:defRPr sz="1300">
          <a:solidFill>
            <a:schemeClr val="tx1"/>
          </a:solidFill>
          <a:latin typeface="Arial" pitchFamily="34" charset="0"/>
          <a:ea typeface="Arial" pitchFamily="34" charset="0"/>
        </a:defRPr>
      </a:lvl1pPr>
      <a:lvl2pPr marL="342900" indent="0" algn="l" defTabSz="685800" rtl="0" eaLnBrk="1" hangingPunct="1">
        <a:defRPr sz="1300">
          <a:solidFill>
            <a:schemeClr val="tx1"/>
          </a:solidFill>
          <a:latin typeface="Arial" pitchFamily="34" charset="0"/>
          <a:ea typeface="Arial" pitchFamily="34" charset="0"/>
        </a:defRPr>
      </a:lvl2pPr>
      <a:lvl3pPr marL="685800" indent="0" algn="l" defTabSz="685800" rtl="0" eaLnBrk="1" hangingPunct="1">
        <a:defRPr sz="1300">
          <a:solidFill>
            <a:schemeClr val="tx1"/>
          </a:solidFill>
          <a:latin typeface="Arial" pitchFamily="34" charset="0"/>
          <a:ea typeface="Arial" pitchFamily="34" charset="0"/>
        </a:defRPr>
      </a:lvl3pPr>
      <a:lvl4pPr marL="1028700" indent="0" algn="l" defTabSz="685800" rtl="0" eaLnBrk="1" hangingPunct="1">
        <a:defRPr sz="1300">
          <a:solidFill>
            <a:schemeClr val="tx1"/>
          </a:solidFill>
          <a:latin typeface="Arial" pitchFamily="34" charset="0"/>
          <a:ea typeface="Arial" pitchFamily="34" charset="0"/>
        </a:defRPr>
      </a:lvl4pPr>
      <a:lvl5pPr marL="1371600" indent="0" algn="l" defTabSz="685800" rtl="0" eaLnBrk="1" hangingPunct="1">
        <a:defRPr sz="1300">
          <a:solidFill>
            <a:schemeClr val="tx1"/>
          </a:solidFill>
          <a:latin typeface="Arial" pitchFamily="34" charset="0"/>
          <a:ea typeface="Arial" pitchFamily="34" charset="0"/>
        </a:defRPr>
      </a:lvl5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矩形 9"/>
          <p:cNvSpPr/>
          <p:nvPr>
            <p:custDataLst>
              <p:tags r:id="rId3"/>
            </p:custDataLst>
          </p:nvPr>
        </p:nvSpPr>
        <p:spPr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FFFFFF">
                  <a:alpha val="87999"/>
                </a:srgbClr>
              </a:gs>
              <a:gs pos="41000">
                <a:srgbClr val="FFFFFF">
                  <a:alpha val="83079"/>
                </a:srgbClr>
              </a:gs>
              <a:gs pos="74001">
                <a:srgbClr val="FFFFFF">
                  <a:alpha val="79119"/>
                </a:srgbClr>
              </a:gs>
              <a:gs pos="100000">
                <a:srgbClr val="FFFFFF">
                  <a:alpha val="75999"/>
                </a:srgbClr>
              </a:gs>
            </a:gsLst>
            <a:path path="rect">
              <a:fillToRect l="100000" t="100000"/>
            </a:path>
          </a:gradFill>
          <a:ln w="12700">
            <a:noFill/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/>
            <a:endParaRPr lang="zh-CN" altLang="en-US" sz="1300"/>
          </a:p>
        </p:txBody>
      </p:sp>
      <p:sp>
        <p:nvSpPr>
          <p:cNvPr id="9219" name="KSO_TEMPLATE" hidden="1"/>
          <p:cNvSpPr/>
          <p:nvPr>
            <p:custDataLst>
              <p:tags r:id="rId4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  <a:solidFill>
            <a:srgbClr val="6F5E5F"/>
          </a:solidFill>
          <a:ln w="12700" cap="flat" cmpd="sng" algn="ctr">
            <a:solidFill>
              <a:srgbClr val="504344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rtlCol="0" anchor="ctr" anchorCtr="0"/>
          <a:lstStyle>
            <a:defPPr>
              <a:defRPr lang="zh-CN"/>
            </a:defPPr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/>
            <a:endParaRPr lang="zh-CN" altLang="en-US" sz="1300"/>
          </a:p>
        </p:txBody>
      </p:sp>
      <p:sp>
        <p:nvSpPr>
          <p:cNvPr id="9220" name="椭圆 5"/>
          <p:cNvSpPr/>
          <p:nvPr>
            <p:custDataLst>
              <p:tags r:id="rId5"/>
            </p:custDataLst>
          </p:nvPr>
        </p:nvSpPr>
        <p:spPr>
          <a:xfrm>
            <a:off x="1370012" y="2762250"/>
            <a:ext cx="1311275" cy="1392238"/>
          </a:xfrm>
          <a:prstGeom prst="ellipse">
            <a:avLst/>
          </a:prstGeom>
          <a:solidFill>
            <a:srgbClr val="6F5E5F"/>
          </a:solidFill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</p:spPr>
        <p:txBody>
          <a:bodyPr rtlCol="0" anchor="ctr" anchorCtr="0"/>
          <a:lstStyle>
            <a:defPPr>
              <a:defRPr lang="zh-CN"/>
            </a:defPPr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/>
            <a:endParaRPr lang="zh-CN" altLang="en-US" sz="3000">
              <a:solidFill>
                <a:srgbClr val="FEFDFE"/>
              </a:solidFill>
            </a:endParaRPr>
          </a:p>
        </p:txBody>
      </p:sp>
      <p:sp>
        <p:nvSpPr>
          <p:cNvPr id="9221" name="椭圆 6"/>
          <p:cNvSpPr/>
          <p:nvPr>
            <p:custDataLst>
              <p:tags r:id="rId6"/>
            </p:custDataLst>
          </p:nvPr>
        </p:nvSpPr>
        <p:spPr>
          <a:xfrm>
            <a:off x="3067050" y="2762250"/>
            <a:ext cx="1311275" cy="1392238"/>
          </a:xfrm>
          <a:prstGeom prst="ellipse">
            <a:avLst/>
          </a:prstGeom>
          <a:solidFill>
            <a:srgbClr val="6F5E5F"/>
          </a:solidFill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</p:spPr>
        <p:txBody>
          <a:bodyPr rtlCol="0" anchor="ctr" anchorCtr="0"/>
          <a:lstStyle>
            <a:defPPr>
              <a:defRPr lang="zh-CN"/>
            </a:defPPr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/>
            <a:endParaRPr lang="zh-CN" altLang="en-US" sz="3000">
              <a:solidFill>
                <a:srgbClr val="FEFDFE"/>
              </a:solidFill>
            </a:endParaRPr>
          </a:p>
        </p:txBody>
      </p:sp>
      <p:sp>
        <p:nvSpPr>
          <p:cNvPr id="9222" name="椭圆 7"/>
          <p:cNvSpPr/>
          <p:nvPr>
            <p:custDataLst>
              <p:tags r:id="rId7"/>
            </p:custDataLst>
          </p:nvPr>
        </p:nvSpPr>
        <p:spPr>
          <a:xfrm>
            <a:off x="4765675" y="2762250"/>
            <a:ext cx="1311275" cy="1392238"/>
          </a:xfrm>
          <a:prstGeom prst="ellipse">
            <a:avLst/>
          </a:prstGeom>
          <a:solidFill>
            <a:srgbClr val="6F5E5F"/>
          </a:solidFill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</p:spPr>
        <p:txBody>
          <a:bodyPr rtlCol="0" anchor="ctr" anchorCtr="0"/>
          <a:lstStyle>
            <a:defPPr>
              <a:defRPr lang="zh-CN"/>
            </a:defPPr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/>
            <a:endParaRPr lang="zh-CN" altLang="en-US" sz="3000">
              <a:solidFill>
                <a:srgbClr val="FEFDFE"/>
              </a:solidFill>
            </a:endParaRPr>
          </a:p>
        </p:txBody>
      </p:sp>
      <p:sp>
        <p:nvSpPr>
          <p:cNvPr id="9223" name="椭圆 8"/>
          <p:cNvSpPr/>
          <p:nvPr>
            <p:custDataLst>
              <p:tags r:id="rId8"/>
            </p:custDataLst>
          </p:nvPr>
        </p:nvSpPr>
        <p:spPr>
          <a:xfrm>
            <a:off x="6462712" y="2762250"/>
            <a:ext cx="1311275" cy="1392238"/>
          </a:xfrm>
          <a:prstGeom prst="ellipse">
            <a:avLst/>
          </a:prstGeom>
          <a:solidFill>
            <a:srgbClr val="6F5E5F"/>
          </a:solidFill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</p:spPr>
        <p:txBody>
          <a:bodyPr rtlCol="0" anchor="ctr" anchorCtr="0"/>
          <a:lstStyle>
            <a:defPPr>
              <a:defRPr lang="zh-CN"/>
            </a:defPPr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/>
            <a:endParaRPr lang="zh-CN" altLang="en-US" sz="3000">
              <a:solidFill>
                <a:srgbClr val="FEFDFE"/>
              </a:solidFill>
            </a:endParaRPr>
          </a:p>
        </p:txBody>
      </p:sp>
      <p:sp>
        <p:nvSpPr>
          <p:cNvPr id="9224" name="Slide Number Placeholder 4"/>
          <p:cNvSpPr>
            <a:spLocks noGrp="1"/>
          </p:cNvSpPr>
          <p:nvPr>
            <p:ph type="sldNum" sz="quarter" idx="4"/>
            <p:custDataLst>
              <p:tags r:id="rId9"/>
            </p:custDataLst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1pPr>
            <a:lvl2pPr marL="3429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2pPr>
            <a:lvl3pPr marL="6858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3pPr>
            <a:lvl4pPr marL="10287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4pPr>
            <a:lvl5pPr marL="13716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5pPr>
          </a:lstStyle>
          <a:p>
            <a:pPr marL="0" lvl="0" indent="0" algn="r" eaLnBrk="1" hangingPunct="1"/>
            <a:fld id="{4521FA52-B66A-4415-9A26-A158F8EC83F9}" type="slidenum">
              <a:rPr lang="zh-CN" altLang="en-US" sz="1200">
                <a:solidFill>
                  <a:srgbClr val="A6A6A6"/>
                </a:solidFill>
              </a:rPr>
              <a:t>‹#›</a:t>
            </a:fld>
            <a:endParaRPr lang="zh-CN" altLang="en-US" sz="1200">
              <a:solidFill>
                <a:srgbClr val="A6A6A6"/>
              </a:solidFill>
            </a:endParaRPr>
          </a:p>
        </p:txBody>
      </p:sp>
      <p:sp>
        <p:nvSpPr>
          <p:cNvPr id="9225" name="Title Placeholder 1"/>
          <p:cNvSpPr>
            <a:spLocks noGrp="1"/>
          </p:cNvSpPr>
          <p:nvPr>
            <p:ph type="title"/>
            <p:custDataLst>
              <p:tags r:id="rId10"/>
            </p:custDataLst>
          </p:nvPr>
        </p:nvSpPr>
        <p:spPr>
          <a:xfrm>
            <a:off x="628650" y="500062"/>
            <a:ext cx="7886700" cy="10112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1440" tIns="45720" rIns="91440" bIns="45720" anchor="ctr" anchorCtr="0"/>
          <a:lstStyle>
            <a:lvl1pPr marL="0" indent="0" algn="l" defTabSz="685800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000">
                <a:solidFill>
                  <a:schemeClr val="accent1"/>
                </a:solidFill>
                <a:latin typeface="Arial" pitchFamily="34" charset="0"/>
                <a:ea typeface="黑体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9226" name="文本占位符 6"/>
          <p:cNvSpPr>
            <a:spLocks noGrp="1"/>
          </p:cNvSpPr>
          <p:nvPr>
            <p:ph type="body" idx="1"/>
            <p:custDataLst>
              <p:tags r:id="rId11"/>
            </p:custDataLst>
          </p:nvPr>
        </p:nvSpPr>
        <p:spPr>
          <a:xfrm>
            <a:off x="628650" y="1698625"/>
            <a:ext cx="7886700" cy="44831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1440" tIns="45720" rIns="91440" bIns="45720" anchor="t" anchorCtr="0"/>
          <a:lstStyle>
            <a:lvl1pPr marL="266700" indent="-266700" algn="l" defTabSz="685800" rtl="0" eaLnBrk="1" fontAlgn="base" hangingPunct="1">
              <a:lnSpc>
                <a:spcPct val="90000"/>
              </a:lnSpc>
              <a:spcBef>
                <a:spcPts val="135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" pitchFamily="2" charset="2"/>
              <a:buChar char="Ø"/>
              <a:defRPr lang="zh-CN" altLang="en-US" sz="2400">
                <a:solidFill>
                  <a:srgbClr val="6F5E5F"/>
                </a:solidFill>
                <a:latin typeface="Arial" pitchFamily="34" charset="0"/>
                <a:ea typeface="Arial" pitchFamily="34" charset="0"/>
              </a:defRPr>
            </a:lvl1pPr>
            <a:lvl2pPr marL="539750" indent="-266700" algn="l" defTabSz="685800" rtl="0" eaLnBrk="1" fontAlgn="base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Pct val="80000"/>
              <a:buFont typeface="Wingdings" pitchFamily="2" charset="2"/>
              <a:buChar char="Ø"/>
              <a:defRPr lang="zh-CN" altLang="en-US" sz="2000">
                <a:solidFill>
                  <a:srgbClr val="6F5E5F"/>
                </a:solidFill>
                <a:latin typeface="Arial" pitchFamily="34" charset="0"/>
                <a:ea typeface="Arial" pitchFamily="34" charset="0"/>
              </a:defRPr>
            </a:lvl2pPr>
            <a:lvl3pPr marL="857250" indent="-171450" algn="l" defTabSz="685800" rtl="0" eaLnBrk="1" fontAlgn="base" hangingPunct="1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Pct val="80000"/>
              <a:buFont typeface="Arial" pitchFamily="34" charset="0"/>
              <a:buChar char="•"/>
              <a:defRPr lang="zh-CN" altLang="en-US" sz="1800">
                <a:solidFill>
                  <a:srgbClr val="6F5E5F"/>
                </a:solidFill>
                <a:latin typeface="Arial" pitchFamily="34" charset="0"/>
                <a:ea typeface="Arial" pitchFamily="34" charset="0"/>
              </a:defRPr>
            </a:lvl3pPr>
            <a:lvl4pPr marL="1200150" indent="-171450" algn="l" defTabSz="685800" rtl="0" eaLnBrk="1" fontAlgn="base" hangingPunct="1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Pct val="80000"/>
              <a:buFont typeface="Arial" pitchFamily="34" charset="0"/>
              <a:buChar char="•"/>
              <a:defRPr lang="zh-CN" altLang="en-US" sz="1800">
                <a:solidFill>
                  <a:srgbClr val="6F5E5F"/>
                </a:solidFill>
                <a:latin typeface="Arial" pitchFamily="34" charset="0"/>
                <a:ea typeface="Arial" pitchFamily="34" charset="0"/>
              </a:defRPr>
            </a:lvl4pPr>
            <a:lvl5pPr marL="1543050" indent="-171450" algn="l" defTabSz="685800" rtl="0" eaLnBrk="1" fontAlgn="base" hangingPunct="1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Pct val="80000"/>
              <a:buFont typeface="Arial" pitchFamily="34" charset="0"/>
              <a:buChar char="•"/>
              <a:defRPr lang="zh-CN" altLang="en-US" sz="1800">
                <a:solidFill>
                  <a:srgbClr val="6F5E5F"/>
                </a:solidFill>
                <a:latin typeface="Arial" pitchFamily="34" charset="0"/>
                <a:ea typeface="Arial" pitchFamily="34" charset="0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9227" name="Date Placeholder 2"/>
          <p:cNvSpPr>
            <a:spLocks noGrp="1"/>
          </p:cNvSpPr>
          <p:nvPr>
            <p:ph type="dt" sz="half" idx="2"/>
            <p:custDataLst>
              <p:tags r:id="rId12"/>
            </p:custDataLst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1pPr>
            <a:lvl2pPr marL="3429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2pPr>
            <a:lvl3pPr marL="6858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3pPr>
            <a:lvl4pPr marL="10287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4pPr>
            <a:lvl5pPr marL="13716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5pPr>
          </a:lstStyle>
          <a:p>
            <a:pPr marL="0" lvl="0" indent="0" eaLnBrk="1" hangingPunct="1"/>
            <a:fld id="{FAA9E470-07EF-48E0-A90D-71B8BC037443}" type="datetime1">
              <a:rPr lang="zh-CN" altLang="en-US" sz="1200">
                <a:solidFill>
                  <a:srgbClr val="A6A6A6"/>
                </a:solidFill>
              </a:rPr>
              <a:t>2021/1/19</a:t>
            </a:fld>
            <a:endParaRPr lang="zh-CN" altLang="en-US" sz="1200">
              <a:solidFill>
                <a:srgbClr val="A6A6A6"/>
              </a:solidFill>
            </a:endParaRPr>
          </a:p>
        </p:txBody>
      </p:sp>
      <p:sp>
        <p:nvSpPr>
          <p:cNvPr id="9228" name="Footer Placeholder 3"/>
          <p:cNvSpPr>
            <a:spLocks noGrp="1"/>
          </p:cNvSpPr>
          <p:nvPr>
            <p:ph type="ftr" sz="quarter" idx="3"/>
            <p:custDataLst>
              <p:tags r:id="rId13"/>
            </p:custDataLst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1pPr>
            <a:lvl2pPr marL="3429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2pPr>
            <a:lvl3pPr marL="6858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3pPr>
            <a:lvl4pPr marL="10287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4pPr>
            <a:lvl5pPr marL="13716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5pPr>
          </a:lstStyle>
          <a:p>
            <a:pPr marL="0" lvl="0" indent="0" algn="ctr" eaLnBrk="1" hangingPunct="1"/>
            <a:endParaRPr lang="zh-CN" altLang="en-US" sz="1200">
              <a:solidFill>
                <a:srgbClr val="A6A6A6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3" r:id="rId1"/>
  </p:sldLayoutIdLst>
  <p:transition/>
  <p:txStyles>
    <p:titleStyle>
      <a:lvl1pPr marL="0" indent="0"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sz="3000">
          <a:solidFill>
            <a:schemeClr val="accent1"/>
          </a:solidFill>
          <a:latin typeface="Arial" pitchFamily="34" charset="0"/>
          <a:ea typeface="黑体"/>
        </a:defRPr>
      </a:lvl1pPr>
    </p:titleStyle>
    <p:bodyStyle>
      <a:lvl1pPr marL="266700" indent="-266700" algn="l" defTabSz="685800" rtl="0" eaLnBrk="1" fontAlgn="base" hangingPunct="1">
        <a:lnSpc>
          <a:spcPct val="90000"/>
        </a:lnSpc>
        <a:spcBef>
          <a:spcPts val="1350"/>
        </a:spcBef>
        <a:spcAft>
          <a:spcPct val="0"/>
        </a:spcAft>
        <a:buClr>
          <a:schemeClr val="accent1"/>
        </a:buClr>
        <a:buSzPct val="80000"/>
        <a:buFont typeface="Wingdings" pitchFamily="2" charset="2"/>
        <a:buChar char="Ø"/>
        <a:defRPr sz="2400">
          <a:solidFill>
            <a:srgbClr val="6F5E5F"/>
          </a:solidFill>
          <a:latin typeface="Arial" pitchFamily="34" charset="0"/>
          <a:ea typeface="Arial" pitchFamily="34" charset="0"/>
        </a:defRPr>
      </a:lvl1pPr>
      <a:lvl2pPr marL="539750" indent="-266700" algn="l" defTabSz="685800" rtl="0" eaLnBrk="1" fontAlgn="base" hangingPunct="1">
        <a:lnSpc>
          <a:spcPct val="130000"/>
        </a:lnSpc>
        <a:spcBef>
          <a:spcPct val="0"/>
        </a:spcBef>
        <a:spcAft>
          <a:spcPct val="0"/>
        </a:spcAft>
        <a:buClrTx/>
        <a:buSzPct val="80000"/>
        <a:buFont typeface="Wingdings" pitchFamily="2" charset="2"/>
        <a:buChar char="Ø"/>
        <a:defRPr sz="2000">
          <a:solidFill>
            <a:srgbClr val="6F5E5F"/>
          </a:solidFill>
          <a:latin typeface="Arial" pitchFamily="34" charset="0"/>
          <a:ea typeface="Arial" pitchFamily="34" charset="0"/>
        </a:defRPr>
      </a:lvl2pPr>
      <a:lvl3pPr marL="8572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ClrTx/>
        <a:buSzPct val="80000"/>
        <a:buFont typeface="Arial" pitchFamily="34" charset="0"/>
        <a:buChar char="•"/>
        <a:defRPr sz="1800">
          <a:solidFill>
            <a:srgbClr val="6F5E5F"/>
          </a:solidFill>
          <a:latin typeface="Arial" pitchFamily="34" charset="0"/>
          <a:ea typeface="Arial" pitchFamily="34" charset="0"/>
        </a:defRPr>
      </a:lvl3pPr>
      <a:lvl4pPr marL="12001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ClrTx/>
        <a:buSzPct val="80000"/>
        <a:buFont typeface="Arial" pitchFamily="34" charset="0"/>
        <a:buChar char="•"/>
        <a:defRPr sz="1800">
          <a:solidFill>
            <a:srgbClr val="6F5E5F"/>
          </a:solidFill>
          <a:latin typeface="Arial" pitchFamily="34" charset="0"/>
          <a:ea typeface="Arial" pitchFamily="34" charset="0"/>
        </a:defRPr>
      </a:lvl4pPr>
      <a:lvl5pPr marL="15430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ClrTx/>
        <a:buSzPct val="80000"/>
        <a:buFont typeface="Arial" pitchFamily="34" charset="0"/>
        <a:buChar char="•"/>
        <a:defRPr sz="1800">
          <a:solidFill>
            <a:srgbClr val="6F5E5F"/>
          </a:solidFill>
          <a:latin typeface="Arial" pitchFamily="34" charset="0"/>
          <a:ea typeface="Arial" pitchFamily="34" charset="0"/>
        </a:defRPr>
      </a:lvl5pPr>
    </p:bodyStyle>
    <p:otherStyle>
      <a:lvl1pPr marL="0" indent="0" algn="l" defTabSz="685800" rtl="0" eaLnBrk="1" hangingPunct="1">
        <a:defRPr sz="1300">
          <a:solidFill>
            <a:schemeClr val="tx1"/>
          </a:solidFill>
          <a:latin typeface="Arial" pitchFamily="34" charset="0"/>
          <a:ea typeface="Arial" pitchFamily="34" charset="0"/>
        </a:defRPr>
      </a:lvl1pPr>
      <a:lvl2pPr marL="342900" indent="0" algn="l" defTabSz="685800" rtl="0" eaLnBrk="1" hangingPunct="1">
        <a:defRPr sz="1300">
          <a:solidFill>
            <a:schemeClr val="tx1"/>
          </a:solidFill>
          <a:latin typeface="Arial" pitchFamily="34" charset="0"/>
          <a:ea typeface="Arial" pitchFamily="34" charset="0"/>
        </a:defRPr>
      </a:lvl2pPr>
      <a:lvl3pPr marL="685800" indent="0" algn="l" defTabSz="685800" rtl="0" eaLnBrk="1" hangingPunct="1">
        <a:defRPr sz="1300">
          <a:solidFill>
            <a:schemeClr val="tx1"/>
          </a:solidFill>
          <a:latin typeface="Arial" pitchFamily="34" charset="0"/>
          <a:ea typeface="Arial" pitchFamily="34" charset="0"/>
        </a:defRPr>
      </a:lvl3pPr>
      <a:lvl4pPr marL="1028700" indent="0" algn="l" defTabSz="685800" rtl="0" eaLnBrk="1" hangingPunct="1">
        <a:defRPr sz="1300">
          <a:solidFill>
            <a:schemeClr val="tx1"/>
          </a:solidFill>
          <a:latin typeface="Arial" pitchFamily="34" charset="0"/>
          <a:ea typeface="Arial" pitchFamily="34" charset="0"/>
        </a:defRPr>
      </a:lvl4pPr>
      <a:lvl5pPr marL="1371600" indent="0" algn="l" defTabSz="685800" rtl="0" eaLnBrk="1" hangingPunct="1">
        <a:defRPr sz="1300">
          <a:solidFill>
            <a:schemeClr val="tx1"/>
          </a:solidFill>
          <a:latin typeface="Arial" pitchFamily="34" charset="0"/>
          <a:ea typeface="Arial" pitchFamily="34" charset="0"/>
        </a:defRPr>
      </a:lvl5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0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矩形 9"/>
          <p:cNvSpPr/>
          <p:nvPr>
            <p:custDataLst>
              <p:tags r:id="rId3"/>
            </p:custDataLst>
          </p:nvPr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35000">
                <a:srgbClr val="FFFFFF"/>
              </a:gs>
              <a:gs pos="100000">
                <a:srgbClr val="6F5E5F"/>
              </a:gs>
            </a:gsLst>
            <a:path path="circle">
              <a:fillToRect l="50000" t="50000" r="50000" b="50000"/>
            </a:path>
          </a:gradFill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</p:spPr>
        <p:txBody>
          <a:bodyPr rtlCol="0" anchor="ctr" anchorCtr="0"/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 fontAlgn="base"/>
            <a:endParaRPr lang="zh-CN" altLang="en-US" sz="1300"/>
          </a:p>
        </p:txBody>
      </p:sp>
      <p:sp>
        <p:nvSpPr>
          <p:cNvPr id="10243" name="矩形 6"/>
          <p:cNvSpPr/>
          <p:nvPr>
            <p:custDataLst>
              <p:tags r:id="rId4"/>
            </p:custDataLst>
          </p:nvPr>
        </p:nvSpPr>
        <p:spPr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FFFFFF">
                  <a:alpha val="87999"/>
                </a:srgbClr>
              </a:gs>
              <a:gs pos="41000">
                <a:srgbClr val="FFFFFF">
                  <a:alpha val="83079"/>
                </a:srgbClr>
              </a:gs>
              <a:gs pos="74001">
                <a:srgbClr val="FFFFFF">
                  <a:alpha val="79119"/>
                </a:srgbClr>
              </a:gs>
              <a:gs pos="100000">
                <a:srgbClr val="FFFFFF">
                  <a:alpha val="75999"/>
                </a:srgbClr>
              </a:gs>
            </a:gsLst>
            <a:path path="rect">
              <a:fillToRect l="100000" t="100000"/>
            </a:path>
          </a:gradFill>
          <a:ln w="12700">
            <a:noFill/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/>
            <a:endParaRPr lang="zh-CN" altLang="en-US" sz="1300"/>
          </a:p>
        </p:txBody>
      </p:sp>
      <p:sp>
        <p:nvSpPr>
          <p:cNvPr id="10244" name="Slide Number Placeholder 3"/>
          <p:cNvSpPr>
            <a:spLocks noGrp="1"/>
          </p:cNvSpPr>
          <p:nvPr>
            <p:ph type="sldNum" sz="quarter" idx="4"/>
            <p:custDataLst>
              <p:tags r:id="rId5"/>
            </p:custDataLst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1pPr>
            <a:lvl2pPr marL="3429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2pPr>
            <a:lvl3pPr marL="6858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3pPr>
            <a:lvl4pPr marL="10287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4pPr>
            <a:lvl5pPr marL="13716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5pPr>
          </a:lstStyle>
          <a:p>
            <a:pPr marL="0" lvl="0" indent="0" algn="r" eaLnBrk="1" hangingPunct="1"/>
            <a:fld id="{ED5A8D01-5A4C-43D7-BED6-821DA8637A51}" type="slidenum">
              <a:rPr lang="zh-CN" altLang="en-US" sz="1200">
                <a:solidFill>
                  <a:srgbClr val="A6A6A6"/>
                </a:solidFill>
              </a:rPr>
              <a:t>‹#›</a:t>
            </a:fld>
            <a:endParaRPr lang="zh-CN" altLang="en-US" sz="1200">
              <a:solidFill>
                <a:srgbClr val="A6A6A6"/>
              </a:solidFill>
            </a:endParaRPr>
          </a:p>
        </p:txBody>
      </p:sp>
      <p:sp>
        <p:nvSpPr>
          <p:cNvPr id="10245" name="Title Placeholder 1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>
          <a:xfrm>
            <a:off x="628650" y="500062"/>
            <a:ext cx="7886700" cy="10112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1440" tIns="45720" rIns="91440" bIns="45720" anchor="ctr" anchorCtr="0"/>
          <a:lstStyle>
            <a:lvl1pPr marL="0" indent="0" algn="l" defTabSz="685800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000">
                <a:solidFill>
                  <a:schemeClr val="accent1"/>
                </a:solidFill>
                <a:latin typeface="Arial" pitchFamily="34" charset="0"/>
                <a:ea typeface="黑体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0246" name="文本占位符 6"/>
          <p:cNvSpPr>
            <a:spLocks noGrp="1"/>
          </p:cNvSpPr>
          <p:nvPr>
            <p:ph type="body" idx="1"/>
            <p:custDataLst>
              <p:tags r:id="rId7"/>
            </p:custDataLst>
          </p:nvPr>
        </p:nvSpPr>
        <p:spPr>
          <a:xfrm>
            <a:off x="628650" y="1698625"/>
            <a:ext cx="7886700" cy="44831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1440" tIns="45720" rIns="91440" bIns="45720" anchor="t" anchorCtr="0"/>
          <a:lstStyle>
            <a:lvl1pPr marL="266700" indent="-266700" algn="l" defTabSz="685800" rtl="0" eaLnBrk="1" fontAlgn="base" hangingPunct="1">
              <a:lnSpc>
                <a:spcPct val="90000"/>
              </a:lnSpc>
              <a:spcBef>
                <a:spcPts val="135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" pitchFamily="2" charset="2"/>
              <a:buChar char="Ø"/>
              <a:defRPr lang="zh-CN" altLang="en-US" sz="2400">
                <a:solidFill>
                  <a:srgbClr val="6F5E5F"/>
                </a:solidFill>
                <a:latin typeface="Arial" pitchFamily="34" charset="0"/>
                <a:ea typeface="Arial" pitchFamily="34" charset="0"/>
              </a:defRPr>
            </a:lvl1pPr>
            <a:lvl2pPr marL="539750" indent="-266700" algn="l" defTabSz="685800" rtl="0" eaLnBrk="1" fontAlgn="base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Pct val="80000"/>
              <a:buFont typeface="Wingdings" pitchFamily="2" charset="2"/>
              <a:buChar char="Ø"/>
              <a:defRPr lang="zh-CN" altLang="en-US" sz="2000">
                <a:solidFill>
                  <a:srgbClr val="6F5E5F"/>
                </a:solidFill>
                <a:latin typeface="Arial" pitchFamily="34" charset="0"/>
                <a:ea typeface="Arial" pitchFamily="34" charset="0"/>
              </a:defRPr>
            </a:lvl2pPr>
            <a:lvl3pPr marL="857250" indent="-171450" algn="l" defTabSz="685800" rtl="0" eaLnBrk="1" fontAlgn="base" hangingPunct="1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Pct val="80000"/>
              <a:buFont typeface="Arial" pitchFamily="34" charset="0"/>
              <a:buChar char="•"/>
              <a:defRPr lang="zh-CN" altLang="en-US" sz="1800">
                <a:solidFill>
                  <a:srgbClr val="6F5E5F"/>
                </a:solidFill>
                <a:latin typeface="Arial" pitchFamily="34" charset="0"/>
                <a:ea typeface="Arial" pitchFamily="34" charset="0"/>
              </a:defRPr>
            </a:lvl3pPr>
            <a:lvl4pPr marL="1200150" indent="-171450" algn="l" defTabSz="685800" rtl="0" eaLnBrk="1" fontAlgn="base" hangingPunct="1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Pct val="80000"/>
              <a:buFont typeface="Arial" pitchFamily="34" charset="0"/>
              <a:buChar char="•"/>
              <a:defRPr lang="zh-CN" altLang="en-US" sz="1800">
                <a:solidFill>
                  <a:srgbClr val="6F5E5F"/>
                </a:solidFill>
                <a:latin typeface="Arial" pitchFamily="34" charset="0"/>
                <a:ea typeface="Arial" pitchFamily="34" charset="0"/>
              </a:defRPr>
            </a:lvl4pPr>
            <a:lvl5pPr marL="1543050" indent="-171450" algn="l" defTabSz="685800" rtl="0" eaLnBrk="1" fontAlgn="base" hangingPunct="1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Pct val="80000"/>
              <a:buFont typeface="Arial" pitchFamily="34" charset="0"/>
              <a:buChar char="•"/>
              <a:defRPr lang="zh-CN" altLang="en-US" sz="1800">
                <a:solidFill>
                  <a:srgbClr val="6F5E5F"/>
                </a:solidFill>
                <a:latin typeface="Arial" pitchFamily="34" charset="0"/>
                <a:ea typeface="Arial" pitchFamily="34" charset="0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10247" name="Date Placeholder 1"/>
          <p:cNvSpPr>
            <a:spLocks noGrp="1"/>
          </p:cNvSpPr>
          <p:nvPr>
            <p:ph type="dt" sz="half" idx="2"/>
            <p:custDataLst>
              <p:tags r:id="rId8"/>
            </p:custDataLst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1pPr>
            <a:lvl2pPr marL="3429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2pPr>
            <a:lvl3pPr marL="6858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3pPr>
            <a:lvl4pPr marL="10287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4pPr>
            <a:lvl5pPr marL="13716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5pPr>
          </a:lstStyle>
          <a:p>
            <a:pPr marL="0" lvl="0" indent="0" eaLnBrk="1" hangingPunct="1"/>
            <a:fld id="{25AC96EF-E5A7-4A5F-8CEF-88001AC0B1BF}" type="datetime1">
              <a:rPr lang="zh-CN" altLang="en-US" sz="1200">
                <a:solidFill>
                  <a:srgbClr val="A6A6A6"/>
                </a:solidFill>
              </a:rPr>
              <a:t>2021/1/19</a:t>
            </a:fld>
            <a:endParaRPr lang="zh-CN" altLang="en-US" sz="1200">
              <a:solidFill>
                <a:srgbClr val="A6A6A6"/>
              </a:solidFill>
            </a:endParaRPr>
          </a:p>
        </p:txBody>
      </p:sp>
      <p:sp>
        <p:nvSpPr>
          <p:cNvPr id="10248" name="Footer Placeholder 2"/>
          <p:cNvSpPr>
            <a:spLocks noGrp="1"/>
          </p:cNvSpPr>
          <p:nvPr>
            <p:ph type="ftr" sz="quarter" idx="3"/>
            <p:custDataLst>
              <p:tags r:id="rId9"/>
            </p:custDataLst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1pPr>
            <a:lvl2pPr marL="3429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2pPr>
            <a:lvl3pPr marL="6858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3pPr>
            <a:lvl4pPr marL="10287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4pPr>
            <a:lvl5pPr marL="13716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5pPr>
          </a:lstStyle>
          <a:p>
            <a:pPr marL="0" lvl="0" indent="0" algn="ctr" eaLnBrk="1" hangingPunct="1"/>
            <a:endParaRPr lang="zh-CN" altLang="en-US" sz="1200">
              <a:solidFill>
                <a:srgbClr val="A6A6A6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4" r:id="rId1"/>
  </p:sldLayoutIdLst>
  <p:transition/>
  <p:txStyles>
    <p:titleStyle>
      <a:lvl1pPr marL="0" indent="0"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sz="3000">
          <a:solidFill>
            <a:schemeClr val="accent1"/>
          </a:solidFill>
          <a:latin typeface="Arial" pitchFamily="34" charset="0"/>
          <a:ea typeface="黑体"/>
        </a:defRPr>
      </a:lvl1pPr>
    </p:titleStyle>
    <p:bodyStyle>
      <a:lvl1pPr marL="266700" indent="-266700" algn="l" defTabSz="685800" rtl="0" eaLnBrk="1" fontAlgn="base" hangingPunct="1">
        <a:lnSpc>
          <a:spcPct val="90000"/>
        </a:lnSpc>
        <a:spcBef>
          <a:spcPts val="1350"/>
        </a:spcBef>
        <a:spcAft>
          <a:spcPct val="0"/>
        </a:spcAft>
        <a:buClr>
          <a:schemeClr val="accent1"/>
        </a:buClr>
        <a:buSzPct val="80000"/>
        <a:buFont typeface="Wingdings" pitchFamily="2" charset="2"/>
        <a:buChar char="Ø"/>
        <a:defRPr sz="2400">
          <a:solidFill>
            <a:srgbClr val="6F5E5F"/>
          </a:solidFill>
          <a:latin typeface="Arial" pitchFamily="34" charset="0"/>
          <a:ea typeface="Arial" pitchFamily="34" charset="0"/>
        </a:defRPr>
      </a:lvl1pPr>
      <a:lvl2pPr marL="539750" indent="-266700" algn="l" defTabSz="685800" rtl="0" eaLnBrk="1" fontAlgn="base" hangingPunct="1">
        <a:lnSpc>
          <a:spcPct val="130000"/>
        </a:lnSpc>
        <a:spcBef>
          <a:spcPct val="0"/>
        </a:spcBef>
        <a:spcAft>
          <a:spcPct val="0"/>
        </a:spcAft>
        <a:buClrTx/>
        <a:buSzPct val="80000"/>
        <a:buFont typeface="Wingdings" pitchFamily="2" charset="2"/>
        <a:buChar char="Ø"/>
        <a:defRPr sz="2000">
          <a:solidFill>
            <a:srgbClr val="6F5E5F"/>
          </a:solidFill>
          <a:latin typeface="Arial" pitchFamily="34" charset="0"/>
          <a:ea typeface="Arial" pitchFamily="34" charset="0"/>
        </a:defRPr>
      </a:lvl2pPr>
      <a:lvl3pPr marL="8572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ClrTx/>
        <a:buSzPct val="80000"/>
        <a:buFont typeface="Arial" pitchFamily="34" charset="0"/>
        <a:buChar char="•"/>
        <a:defRPr sz="1800">
          <a:solidFill>
            <a:srgbClr val="6F5E5F"/>
          </a:solidFill>
          <a:latin typeface="Arial" pitchFamily="34" charset="0"/>
          <a:ea typeface="Arial" pitchFamily="34" charset="0"/>
        </a:defRPr>
      </a:lvl3pPr>
      <a:lvl4pPr marL="12001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ClrTx/>
        <a:buSzPct val="80000"/>
        <a:buFont typeface="Arial" pitchFamily="34" charset="0"/>
        <a:buChar char="•"/>
        <a:defRPr sz="1800">
          <a:solidFill>
            <a:srgbClr val="6F5E5F"/>
          </a:solidFill>
          <a:latin typeface="Arial" pitchFamily="34" charset="0"/>
          <a:ea typeface="Arial" pitchFamily="34" charset="0"/>
        </a:defRPr>
      </a:lvl4pPr>
      <a:lvl5pPr marL="15430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ClrTx/>
        <a:buSzPct val="80000"/>
        <a:buFont typeface="Arial" pitchFamily="34" charset="0"/>
        <a:buChar char="•"/>
        <a:defRPr sz="1800">
          <a:solidFill>
            <a:srgbClr val="6F5E5F"/>
          </a:solidFill>
          <a:latin typeface="Arial" pitchFamily="34" charset="0"/>
          <a:ea typeface="Arial" pitchFamily="34" charset="0"/>
        </a:defRPr>
      </a:lvl5pPr>
    </p:bodyStyle>
    <p:otherStyle>
      <a:lvl1pPr marL="0" indent="0" algn="l" defTabSz="685800" rtl="0" eaLnBrk="1" hangingPunct="1">
        <a:defRPr sz="1300">
          <a:solidFill>
            <a:schemeClr val="tx1"/>
          </a:solidFill>
          <a:latin typeface="Arial" pitchFamily="34" charset="0"/>
          <a:ea typeface="Arial" pitchFamily="34" charset="0"/>
        </a:defRPr>
      </a:lvl1pPr>
      <a:lvl2pPr marL="342900" indent="0" algn="l" defTabSz="685800" rtl="0" eaLnBrk="1" hangingPunct="1">
        <a:defRPr sz="1300">
          <a:solidFill>
            <a:schemeClr val="tx1"/>
          </a:solidFill>
          <a:latin typeface="Arial" pitchFamily="34" charset="0"/>
          <a:ea typeface="Arial" pitchFamily="34" charset="0"/>
        </a:defRPr>
      </a:lvl2pPr>
      <a:lvl3pPr marL="685800" indent="0" algn="l" defTabSz="685800" rtl="0" eaLnBrk="1" hangingPunct="1">
        <a:defRPr sz="1300">
          <a:solidFill>
            <a:schemeClr val="tx1"/>
          </a:solidFill>
          <a:latin typeface="Arial" pitchFamily="34" charset="0"/>
          <a:ea typeface="Arial" pitchFamily="34" charset="0"/>
        </a:defRPr>
      </a:lvl3pPr>
      <a:lvl4pPr marL="1028700" indent="0" algn="l" defTabSz="685800" rtl="0" eaLnBrk="1" hangingPunct="1">
        <a:defRPr sz="1300">
          <a:solidFill>
            <a:schemeClr val="tx1"/>
          </a:solidFill>
          <a:latin typeface="Arial" pitchFamily="34" charset="0"/>
          <a:ea typeface="Arial" pitchFamily="34" charset="0"/>
        </a:defRPr>
      </a:lvl4pPr>
      <a:lvl5pPr marL="1371600" indent="0" algn="l" defTabSz="685800" rtl="0" eaLnBrk="1" hangingPunct="1">
        <a:defRPr sz="1300">
          <a:solidFill>
            <a:schemeClr val="tx1"/>
          </a:solidFill>
          <a:latin typeface="Arial" pitchFamily="34" charset="0"/>
          <a:ea typeface="Arial" pitchFamily="34" charset="0"/>
        </a:defRPr>
      </a:lvl5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0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矩形 9"/>
          <p:cNvSpPr/>
          <p:nvPr>
            <p:custDataLst>
              <p:tags r:id="rId3"/>
            </p:custDataLst>
          </p:nvPr>
        </p:nvSpPr>
        <p:spPr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FFFFFF">
                  <a:alpha val="87999"/>
                </a:srgbClr>
              </a:gs>
              <a:gs pos="41000">
                <a:srgbClr val="FFFFFF">
                  <a:alpha val="83079"/>
                </a:srgbClr>
              </a:gs>
              <a:gs pos="74001">
                <a:srgbClr val="FFFFFF">
                  <a:alpha val="79119"/>
                </a:srgbClr>
              </a:gs>
              <a:gs pos="100000">
                <a:srgbClr val="FFFFFF">
                  <a:alpha val="75999"/>
                </a:srgbClr>
              </a:gs>
            </a:gsLst>
            <a:path path="rect">
              <a:fillToRect l="100000" t="100000"/>
            </a:path>
          </a:gradFill>
          <a:ln w="12700">
            <a:noFill/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/>
            <a:endParaRPr lang="zh-CN" altLang="en-US" sz="1300"/>
          </a:p>
        </p:txBody>
      </p:sp>
      <p:sp>
        <p:nvSpPr>
          <p:cNvPr id="11267" name="KSO_TEMPLATE" hidden="1"/>
          <p:cNvSpPr/>
          <p:nvPr>
            <p:custDataLst>
              <p:tags r:id="rId4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  <a:solidFill>
            <a:srgbClr val="6F5E5F"/>
          </a:solidFill>
          <a:ln w="12700" cap="flat" cmpd="sng" algn="ctr">
            <a:solidFill>
              <a:srgbClr val="504344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rtlCol="0" anchor="ctr" anchorCtr="0"/>
          <a:lstStyle>
            <a:defPPr>
              <a:defRPr lang="zh-CN"/>
            </a:defPPr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/>
            <a:endParaRPr lang="zh-CN" altLang="en-US" sz="1300"/>
          </a:p>
        </p:txBody>
      </p:sp>
      <p:sp>
        <p:nvSpPr>
          <p:cNvPr id="11268" name="灯片编号占位符 6"/>
          <p:cNvSpPr>
            <a:spLocks noGrp="1"/>
          </p:cNvSpPr>
          <p:nvPr>
            <p:ph type="sldNum" sz="quarter" idx="4"/>
            <p:custDataLst>
              <p:tags r:id="rId5"/>
            </p:custDataLst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1pPr>
            <a:lvl2pPr marL="3429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2pPr>
            <a:lvl3pPr marL="6858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3pPr>
            <a:lvl4pPr marL="10287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4pPr>
            <a:lvl5pPr marL="13716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5pPr>
          </a:lstStyle>
          <a:p>
            <a:pPr marL="0" lvl="0" indent="0" algn="r" eaLnBrk="1" hangingPunct="1"/>
            <a:fld id="{1C01DF95-A678-4A83-BDEB-050DC5A34972}" type="slidenum">
              <a:rPr lang="zh-CN" altLang="en-US" sz="1200">
                <a:solidFill>
                  <a:srgbClr val="A6A6A6"/>
                </a:solidFill>
              </a:rPr>
              <a:t>‹#›</a:t>
            </a:fld>
            <a:endParaRPr lang="zh-CN" altLang="en-US" sz="1200">
              <a:solidFill>
                <a:srgbClr val="A6A6A6"/>
              </a:solidFill>
            </a:endParaRPr>
          </a:p>
        </p:txBody>
      </p:sp>
      <p:sp>
        <p:nvSpPr>
          <p:cNvPr id="11269" name="Title Placeholder 1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>
          <a:xfrm>
            <a:off x="628650" y="500062"/>
            <a:ext cx="7886700" cy="10112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1440" tIns="45720" rIns="91440" bIns="45720" anchor="ctr" anchorCtr="0"/>
          <a:lstStyle>
            <a:lvl1pPr marL="0" indent="0" algn="l" defTabSz="685800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000">
                <a:solidFill>
                  <a:schemeClr val="accent1"/>
                </a:solidFill>
                <a:latin typeface="Arial" pitchFamily="34" charset="0"/>
                <a:ea typeface="黑体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1270" name="文本占位符 6"/>
          <p:cNvSpPr>
            <a:spLocks noGrp="1"/>
          </p:cNvSpPr>
          <p:nvPr>
            <p:ph type="body" idx="1"/>
            <p:custDataLst>
              <p:tags r:id="rId7"/>
            </p:custDataLst>
          </p:nvPr>
        </p:nvSpPr>
        <p:spPr>
          <a:xfrm>
            <a:off x="628650" y="1698625"/>
            <a:ext cx="7886700" cy="44831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1440" tIns="45720" rIns="91440" bIns="45720" anchor="t" anchorCtr="0"/>
          <a:lstStyle>
            <a:lvl1pPr marL="266700" indent="-266700" algn="l" defTabSz="685800" rtl="0" eaLnBrk="1" fontAlgn="base" hangingPunct="1">
              <a:lnSpc>
                <a:spcPct val="90000"/>
              </a:lnSpc>
              <a:spcBef>
                <a:spcPts val="135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" pitchFamily="2" charset="2"/>
              <a:buChar char="Ø"/>
              <a:defRPr lang="zh-CN" altLang="en-US" sz="2400">
                <a:solidFill>
                  <a:srgbClr val="6F5E5F"/>
                </a:solidFill>
                <a:latin typeface="Arial" pitchFamily="34" charset="0"/>
                <a:ea typeface="Arial" pitchFamily="34" charset="0"/>
              </a:defRPr>
            </a:lvl1pPr>
            <a:lvl2pPr marL="539750" indent="-266700" algn="l" defTabSz="685800" rtl="0" eaLnBrk="1" fontAlgn="base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Pct val="80000"/>
              <a:buFont typeface="Wingdings" pitchFamily="2" charset="2"/>
              <a:buChar char="Ø"/>
              <a:defRPr lang="zh-CN" altLang="en-US" sz="2000">
                <a:solidFill>
                  <a:srgbClr val="6F5E5F"/>
                </a:solidFill>
                <a:latin typeface="Arial" pitchFamily="34" charset="0"/>
                <a:ea typeface="Arial" pitchFamily="34" charset="0"/>
              </a:defRPr>
            </a:lvl2pPr>
            <a:lvl3pPr marL="857250" indent="-171450" algn="l" defTabSz="685800" rtl="0" eaLnBrk="1" fontAlgn="base" hangingPunct="1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Pct val="80000"/>
              <a:buFont typeface="Arial" pitchFamily="34" charset="0"/>
              <a:buChar char="•"/>
              <a:defRPr lang="zh-CN" altLang="en-US" sz="1800">
                <a:solidFill>
                  <a:srgbClr val="6F5E5F"/>
                </a:solidFill>
                <a:latin typeface="Arial" pitchFamily="34" charset="0"/>
                <a:ea typeface="Arial" pitchFamily="34" charset="0"/>
              </a:defRPr>
            </a:lvl3pPr>
            <a:lvl4pPr marL="1200150" indent="-171450" algn="l" defTabSz="685800" rtl="0" eaLnBrk="1" fontAlgn="base" hangingPunct="1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Pct val="80000"/>
              <a:buFont typeface="Arial" pitchFamily="34" charset="0"/>
              <a:buChar char="•"/>
              <a:defRPr lang="zh-CN" altLang="en-US" sz="1800">
                <a:solidFill>
                  <a:srgbClr val="6F5E5F"/>
                </a:solidFill>
                <a:latin typeface="Arial" pitchFamily="34" charset="0"/>
                <a:ea typeface="Arial" pitchFamily="34" charset="0"/>
              </a:defRPr>
            </a:lvl4pPr>
            <a:lvl5pPr marL="1543050" indent="-171450" algn="l" defTabSz="685800" rtl="0" eaLnBrk="1" fontAlgn="base" hangingPunct="1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Pct val="80000"/>
              <a:buFont typeface="Arial" pitchFamily="34" charset="0"/>
              <a:buChar char="•"/>
              <a:defRPr lang="zh-CN" altLang="en-US" sz="1800">
                <a:solidFill>
                  <a:srgbClr val="6F5E5F"/>
                </a:solidFill>
                <a:latin typeface="Arial" pitchFamily="34" charset="0"/>
                <a:ea typeface="Arial" pitchFamily="34" charset="0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11271" name="日期占位符 4"/>
          <p:cNvSpPr>
            <a:spLocks noGrp="1"/>
          </p:cNvSpPr>
          <p:nvPr>
            <p:ph type="dt" sz="half" idx="2"/>
            <p:custDataLst>
              <p:tags r:id="rId8"/>
            </p:custDataLst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1pPr>
            <a:lvl2pPr marL="3429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2pPr>
            <a:lvl3pPr marL="6858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3pPr>
            <a:lvl4pPr marL="10287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4pPr>
            <a:lvl5pPr marL="13716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5pPr>
          </a:lstStyle>
          <a:p>
            <a:pPr marL="0" lvl="0" indent="0" eaLnBrk="1" hangingPunct="1"/>
            <a:fld id="{AA312779-CFE5-4A05-9D2E-9C36C5B36A9D}" type="datetime1">
              <a:rPr lang="zh-CN" altLang="en-US" sz="1200">
                <a:solidFill>
                  <a:srgbClr val="A6A6A6"/>
                </a:solidFill>
              </a:rPr>
              <a:t>2021/1/19</a:t>
            </a:fld>
            <a:endParaRPr lang="zh-CN" altLang="en-US" sz="1200">
              <a:solidFill>
                <a:srgbClr val="A6A6A6"/>
              </a:solidFill>
            </a:endParaRPr>
          </a:p>
        </p:txBody>
      </p:sp>
      <p:sp>
        <p:nvSpPr>
          <p:cNvPr id="11272" name="页脚占位符 5"/>
          <p:cNvSpPr>
            <a:spLocks noGrp="1"/>
          </p:cNvSpPr>
          <p:nvPr>
            <p:ph type="ftr" sz="quarter" idx="3"/>
            <p:custDataLst>
              <p:tags r:id="rId9"/>
            </p:custDataLst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1pPr>
            <a:lvl2pPr marL="3429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2pPr>
            <a:lvl3pPr marL="6858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3pPr>
            <a:lvl4pPr marL="10287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4pPr>
            <a:lvl5pPr marL="13716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5pPr>
          </a:lstStyle>
          <a:p>
            <a:pPr marL="0" lvl="0" indent="0" algn="ctr" eaLnBrk="1" hangingPunct="1"/>
            <a:endParaRPr lang="zh-CN" altLang="en-US" sz="1200">
              <a:solidFill>
                <a:srgbClr val="A6A6A6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5" r:id="rId1"/>
  </p:sldLayoutIdLst>
  <p:transition/>
  <p:txStyles>
    <p:titleStyle>
      <a:lvl1pPr marL="0" indent="0"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sz="3000">
          <a:solidFill>
            <a:schemeClr val="accent1"/>
          </a:solidFill>
          <a:latin typeface="Arial" pitchFamily="34" charset="0"/>
          <a:ea typeface="黑体"/>
        </a:defRPr>
      </a:lvl1pPr>
    </p:titleStyle>
    <p:bodyStyle>
      <a:lvl1pPr marL="266700" indent="-266700" algn="l" defTabSz="685800" rtl="0" eaLnBrk="1" fontAlgn="base" hangingPunct="1">
        <a:lnSpc>
          <a:spcPct val="90000"/>
        </a:lnSpc>
        <a:spcBef>
          <a:spcPts val="1350"/>
        </a:spcBef>
        <a:spcAft>
          <a:spcPct val="0"/>
        </a:spcAft>
        <a:buClr>
          <a:schemeClr val="accent1"/>
        </a:buClr>
        <a:buSzPct val="80000"/>
        <a:buFont typeface="Wingdings" pitchFamily="2" charset="2"/>
        <a:buChar char="Ø"/>
        <a:defRPr sz="2400">
          <a:solidFill>
            <a:srgbClr val="6F5E5F"/>
          </a:solidFill>
          <a:latin typeface="Arial" pitchFamily="34" charset="0"/>
          <a:ea typeface="Arial" pitchFamily="34" charset="0"/>
        </a:defRPr>
      </a:lvl1pPr>
      <a:lvl2pPr marL="539750" indent="-266700" algn="l" defTabSz="685800" rtl="0" eaLnBrk="1" fontAlgn="base" hangingPunct="1">
        <a:lnSpc>
          <a:spcPct val="130000"/>
        </a:lnSpc>
        <a:spcBef>
          <a:spcPct val="0"/>
        </a:spcBef>
        <a:spcAft>
          <a:spcPct val="0"/>
        </a:spcAft>
        <a:buClrTx/>
        <a:buSzPct val="80000"/>
        <a:buFont typeface="Wingdings" pitchFamily="2" charset="2"/>
        <a:buChar char="Ø"/>
        <a:defRPr sz="2000">
          <a:solidFill>
            <a:srgbClr val="6F5E5F"/>
          </a:solidFill>
          <a:latin typeface="Arial" pitchFamily="34" charset="0"/>
          <a:ea typeface="Arial" pitchFamily="34" charset="0"/>
        </a:defRPr>
      </a:lvl2pPr>
      <a:lvl3pPr marL="8572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ClrTx/>
        <a:buSzPct val="80000"/>
        <a:buFont typeface="Arial" pitchFamily="34" charset="0"/>
        <a:buChar char="•"/>
        <a:defRPr sz="1800">
          <a:solidFill>
            <a:srgbClr val="6F5E5F"/>
          </a:solidFill>
          <a:latin typeface="Arial" pitchFamily="34" charset="0"/>
          <a:ea typeface="Arial" pitchFamily="34" charset="0"/>
        </a:defRPr>
      </a:lvl3pPr>
      <a:lvl4pPr marL="12001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ClrTx/>
        <a:buSzPct val="80000"/>
        <a:buFont typeface="Arial" pitchFamily="34" charset="0"/>
        <a:buChar char="•"/>
        <a:defRPr sz="1800">
          <a:solidFill>
            <a:srgbClr val="6F5E5F"/>
          </a:solidFill>
          <a:latin typeface="Arial" pitchFamily="34" charset="0"/>
          <a:ea typeface="Arial" pitchFamily="34" charset="0"/>
        </a:defRPr>
      </a:lvl4pPr>
      <a:lvl5pPr marL="15430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ClrTx/>
        <a:buSzPct val="80000"/>
        <a:buFont typeface="Arial" pitchFamily="34" charset="0"/>
        <a:buChar char="•"/>
        <a:defRPr sz="1800">
          <a:solidFill>
            <a:srgbClr val="6F5E5F"/>
          </a:solidFill>
          <a:latin typeface="Arial" pitchFamily="34" charset="0"/>
          <a:ea typeface="Arial" pitchFamily="34" charset="0"/>
        </a:defRPr>
      </a:lvl5pPr>
    </p:bodyStyle>
    <p:otherStyle>
      <a:lvl1pPr marL="0" indent="0" algn="l" defTabSz="685800" rtl="0" eaLnBrk="1" hangingPunct="1">
        <a:defRPr sz="1300">
          <a:solidFill>
            <a:schemeClr val="tx1"/>
          </a:solidFill>
          <a:latin typeface="Arial" pitchFamily="34" charset="0"/>
          <a:ea typeface="Arial" pitchFamily="34" charset="0"/>
        </a:defRPr>
      </a:lvl1pPr>
      <a:lvl2pPr marL="342900" indent="0" algn="l" defTabSz="685800" rtl="0" eaLnBrk="1" hangingPunct="1">
        <a:defRPr sz="1300">
          <a:solidFill>
            <a:schemeClr val="tx1"/>
          </a:solidFill>
          <a:latin typeface="Arial" pitchFamily="34" charset="0"/>
          <a:ea typeface="Arial" pitchFamily="34" charset="0"/>
        </a:defRPr>
      </a:lvl2pPr>
      <a:lvl3pPr marL="685800" indent="0" algn="l" defTabSz="685800" rtl="0" eaLnBrk="1" hangingPunct="1">
        <a:defRPr sz="1300">
          <a:solidFill>
            <a:schemeClr val="tx1"/>
          </a:solidFill>
          <a:latin typeface="Arial" pitchFamily="34" charset="0"/>
          <a:ea typeface="Arial" pitchFamily="34" charset="0"/>
        </a:defRPr>
      </a:lvl3pPr>
      <a:lvl4pPr marL="1028700" indent="0" algn="l" defTabSz="685800" rtl="0" eaLnBrk="1" hangingPunct="1">
        <a:defRPr sz="1300">
          <a:solidFill>
            <a:schemeClr val="tx1"/>
          </a:solidFill>
          <a:latin typeface="Arial" pitchFamily="34" charset="0"/>
          <a:ea typeface="Arial" pitchFamily="34" charset="0"/>
        </a:defRPr>
      </a:lvl4pPr>
      <a:lvl5pPr marL="1371600" indent="0" algn="l" defTabSz="685800" rtl="0" eaLnBrk="1" hangingPunct="1">
        <a:defRPr sz="1300">
          <a:solidFill>
            <a:schemeClr val="tx1"/>
          </a:solidFill>
          <a:latin typeface="Arial" pitchFamily="34" charset="0"/>
          <a:ea typeface="Arial" pitchFamily="34" charset="0"/>
        </a:defRPr>
      </a:lvl5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0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矩形 9"/>
          <p:cNvSpPr/>
          <p:nvPr>
            <p:custDataLst>
              <p:tags r:id="rId3"/>
            </p:custDataLst>
          </p:nvPr>
        </p:nvSpPr>
        <p:spPr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FFFFFF">
                  <a:alpha val="87999"/>
                </a:srgbClr>
              </a:gs>
              <a:gs pos="41000">
                <a:srgbClr val="FFFFFF">
                  <a:alpha val="83079"/>
                </a:srgbClr>
              </a:gs>
              <a:gs pos="74001">
                <a:srgbClr val="FFFFFF">
                  <a:alpha val="79119"/>
                </a:srgbClr>
              </a:gs>
              <a:gs pos="100000">
                <a:srgbClr val="FFFFFF">
                  <a:alpha val="75999"/>
                </a:srgbClr>
              </a:gs>
            </a:gsLst>
            <a:path path="rect">
              <a:fillToRect l="100000" t="100000"/>
            </a:path>
          </a:gradFill>
          <a:ln w="12700">
            <a:noFill/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/>
            <a:endParaRPr lang="zh-CN" altLang="en-US" sz="1300"/>
          </a:p>
        </p:txBody>
      </p:sp>
      <p:sp>
        <p:nvSpPr>
          <p:cNvPr id="12291" name="KSO_TEMPLATE" hidden="1"/>
          <p:cNvSpPr/>
          <p:nvPr>
            <p:custDataLst>
              <p:tags r:id="rId4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  <a:solidFill>
            <a:srgbClr val="6F5E5F"/>
          </a:solidFill>
          <a:ln w="12700" cap="flat" cmpd="sng" algn="ctr">
            <a:solidFill>
              <a:srgbClr val="504344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rtlCol="0" anchor="ctr" anchorCtr="0"/>
          <a:lstStyle>
            <a:defPPr>
              <a:defRPr lang="zh-CN"/>
            </a:defPPr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/>
            <a:endParaRPr lang="zh-CN" altLang="en-US" sz="1300"/>
          </a:p>
        </p:txBody>
      </p:sp>
      <p:sp>
        <p:nvSpPr>
          <p:cNvPr id="12292" name="灯片编号占位符 5"/>
          <p:cNvSpPr>
            <a:spLocks noGrp="1"/>
          </p:cNvSpPr>
          <p:nvPr>
            <p:ph type="sldNum" sz="quarter" idx="4"/>
            <p:custDataLst>
              <p:tags r:id="rId5"/>
            </p:custDataLst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1pPr>
            <a:lvl2pPr marL="3429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2pPr>
            <a:lvl3pPr marL="6858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3pPr>
            <a:lvl4pPr marL="10287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4pPr>
            <a:lvl5pPr marL="13716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5pPr>
          </a:lstStyle>
          <a:p>
            <a:pPr marL="0" lvl="0" indent="0" algn="r" eaLnBrk="1" hangingPunct="1"/>
            <a:fld id="{7ABF3735-723B-46D7-A7BA-CF64FF5E0A2C}" type="slidenum">
              <a:rPr lang="zh-CN" altLang="en-US" sz="1200">
                <a:solidFill>
                  <a:srgbClr val="A6A6A6"/>
                </a:solidFill>
              </a:rPr>
              <a:t>‹#›</a:t>
            </a:fld>
            <a:endParaRPr lang="zh-CN" altLang="en-US" sz="1200">
              <a:solidFill>
                <a:srgbClr val="A6A6A6"/>
              </a:solidFill>
            </a:endParaRPr>
          </a:p>
        </p:txBody>
      </p:sp>
      <p:sp>
        <p:nvSpPr>
          <p:cNvPr id="12293" name="Title Placeholder 1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>
          <a:xfrm>
            <a:off x="628650" y="500062"/>
            <a:ext cx="7886700" cy="10112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1440" tIns="45720" rIns="91440" bIns="45720" anchor="ctr" anchorCtr="0"/>
          <a:lstStyle>
            <a:lvl1pPr marL="0" indent="0" algn="l" defTabSz="685800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000">
                <a:solidFill>
                  <a:schemeClr val="accent1"/>
                </a:solidFill>
                <a:latin typeface="Arial" pitchFamily="34" charset="0"/>
                <a:ea typeface="黑体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2294" name="文本占位符 6"/>
          <p:cNvSpPr>
            <a:spLocks noGrp="1"/>
          </p:cNvSpPr>
          <p:nvPr>
            <p:ph type="body" idx="1"/>
            <p:custDataLst>
              <p:tags r:id="rId7"/>
            </p:custDataLst>
          </p:nvPr>
        </p:nvSpPr>
        <p:spPr>
          <a:xfrm>
            <a:off x="628650" y="1698625"/>
            <a:ext cx="7886700" cy="44831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1440" tIns="45720" rIns="91440" bIns="45720" anchor="t" anchorCtr="0"/>
          <a:lstStyle>
            <a:lvl1pPr marL="266700" indent="-266700" algn="l" defTabSz="685800" rtl="0" eaLnBrk="1" fontAlgn="base" hangingPunct="1">
              <a:lnSpc>
                <a:spcPct val="90000"/>
              </a:lnSpc>
              <a:spcBef>
                <a:spcPts val="135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" pitchFamily="2" charset="2"/>
              <a:buChar char="Ø"/>
              <a:defRPr lang="zh-CN" altLang="en-US" sz="2400">
                <a:solidFill>
                  <a:srgbClr val="6F5E5F"/>
                </a:solidFill>
                <a:latin typeface="Arial" pitchFamily="34" charset="0"/>
                <a:ea typeface="Arial" pitchFamily="34" charset="0"/>
              </a:defRPr>
            </a:lvl1pPr>
            <a:lvl2pPr marL="539750" indent="-266700" algn="l" defTabSz="685800" rtl="0" eaLnBrk="1" fontAlgn="base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Pct val="80000"/>
              <a:buFont typeface="Wingdings" pitchFamily="2" charset="2"/>
              <a:buChar char="Ø"/>
              <a:defRPr lang="zh-CN" altLang="en-US" sz="2000">
                <a:solidFill>
                  <a:srgbClr val="6F5E5F"/>
                </a:solidFill>
                <a:latin typeface="Arial" pitchFamily="34" charset="0"/>
                <a:ea typeface="Arial" pitchFamily="34" charset="0"/>
              </a:defRPr>
            </a:lvl2pPr>
            <a:lvl3pPr marL="857250" indent="-171450" algn="l" defTabSz="685800" rtl="0" eaLnBrk="1" fontAlgn="base" hangingPunct="1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Pct val="80000"/>
              <a:buFont typeface="Arial" pitchFamily="34" charset="0"/>
              <a:buChar char="•"/>
              <a:defRPr lang="zh-CN" altLang="en-US" sz="1800">
                <a:solidFill>
                  <a:srgbClr val="6F5E5F"/>
                </a:solidFill>
                <a:latin typeface="Arial" pitchFamily="34" charset="0"/>
                <a:ea typeface="Arial" pitchFamily="34" charset="0"/>
              </a:defRPr>
            </a:lvl3pPr>
            <a:lvl4pPr marL="1200150" indent="-171450" algn="l" defTabSz="685800" rtl="0" eaLnBrk="1" fontAlgn="base" hangingPunct="1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Pct val="80000"/>
              <a:buFont typeface="Arial" pitchFamily="34" charset="0"/>
              <a:buChar char="•"/>
              <a:defRPr lang="zh-CN" altLang="en-US" sz="1800">
                <a:solidFill>
                  <a:srgbClr val="6F5E5F"/>
                </a:solidFill>
                <a:latin typeface="Arial" pitchFamily="34" charset="0"/>
                <a:ea typeface="Arial" pitchFamily="34" charset="0"/>
              </a:defRPr>
            </a:lvl4pPr>
            <a:lvl5pPr marL="1543050" indent="-171450" algn="l" defTabSz="685800" rtl="0" eaLnBrk="1" fontAlgn="base" hangingPunct="1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Pct val="80000"/>
              <a:buFont typeface="Arial" pitchFamily="34" charset="0"/>
              <a:buChar char="•"/>
              <a:defRPr lang="zh-CN" altLang="en-US" sz="1800">
                <a:solidFill>
                  <a:srgbClr val="6F5E5F"/>
                </a:solidFill>
                <a:latin typeface="Arial" pitchFamily="34" charset="0"/>
                <a:ea typeface="Arial" pitchFamily="34" charset="0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12295" name="日期占位符 3"/>
          <p:cNvSpPr>
            <a:spLocks noGrp="1"/>
          </p:cNvSpPr>
          <p:nvPr>
            <p:ph type="dt" sz="half" idx="2"/>
            <p:custDataLst>
              <p:tags r:id="rId8"/>
            </p:custDataLst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1pPr>
            <a:lvl2pPr marL="3429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2pPr>
            <a:lvl3pPr marL="6858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3pPr>
            <a:lvl4pPr marL="10287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4pPr>
            <a:lvl5pPr marL="13716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5pPr>
          </a:lstStyle>
          <a:p>
            <a:pPr marL="0" lvl="0" indent="0" eaLnBrk="1" hangingPunct="1"/>
            <a:fld id="{BD04914F-C54D-4B58-8532-AA5D597CC5D9}" type="datetime1">
              <a:rPr lang="zh-CN" altLang="en-US" sz="1200">
                <a:solidFill>
                  <a:srgbClr val="A6A6A6"/>
                </a:solidFill>
              </a:rPr>
              <a:t>2021/1/19</a:t>
            </a:fld>
            <a:endParaRPr lang="zh-CN" altLang="en-US" sz="1200">
              <a:solidFill>
                <a:srgbClr val="A6A6A6"/>
              </a:solidFill>
            </a:endParaRPr>
          </a:p>
        </p:txBody>
      </p:sp>
      <p:sp>
        <p:nvSpPr>
          <p:cNvPr id="12296" name="页脚占位符 4"/>
          <p:cNvSpPr>
            <a:spLocks noGrp="1"/>
          </p:cNvSpPr>
          <p:nvPr>
            <p:ph type="ftr" sz="quarter" idx="3"/>
            <p:custDataLst>
              <p:tags r:id="rId9"/>
            </p:custDataLst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1pPr>
            <a:lvl2pPr marL="3429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2pPr>
            <a:lvl3pPr marL="6858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3pPr>
            <a:lvl4pPr marL="10287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4pPr>
            <a:lvl5pPr marL="13716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5pPr>
          </a:lstStyle>
          <a:p>
            <a:pPr marL="0" lvl="0" indent="0" algn="ctr" eaLnBrk="1" hangingPunct="1"/>
            <a:endParaRPr lang="zh-CN" altLang="en-US" sz="1200">
              <a:solidFill>
                <a:srgbClr val="A6A6A6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6" r:id="rId1"/>
  </p:sldLayoutIdLst>
  <p:transition/>
  <p:txStyles>
    <p:titleStyle>
      <a:lvl1pPr marL="0" indent="0"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sz="3000">
          <a:solidFill>
            <a:schemeClr val="accent1"/>
          </a:solidFill>
          <a:latin typeface="Arial" pitchFamily="34" charset="0"/>
          <a:ea typeface="黑体"/>
        </a:defRPr>
      </a:lvl1pPr>
    </p:titleStyle>
    <p:bodyStyle>
      <a:lvl1pPr marL="266700" indent="-266700" algn="l" defTabSz="685800" rtl="0" eaLnBrk="1" fontAlgn="base" hangingPunct="1">
        <a:lnSpc>
          <a:spcPct val="90000"/>
        </a:lnSpc>
        <a:spcBef>
          <a:spcPts val="1350"/>
        </a:spcBef>
        <a:spcAft>
          <a:spcPct val="0"/>
        </a:spcAft>
        <a:buClr>
          <a:schemeClr val="accent1"/>
        </a:buClr>
        <a:buSzPct val="80000"/>
        <a:buFont typeface="Wingdings" pitchFamily="2" charset="2"/>
        <a:buChar char="Ø"/>
        <a:defRPr sz="2400">
          <a:solidFill>
            <a:srgbClr val="6F5E5F"/>
          </a:solidFill>
          <a:latin typeface="Arial" pitchFamily="34" charset="0"/>
          <a:ea typeface="Arial" pitchFamily="34" charset="0"/>
        </a:defRPr>
      </a:lvl1pPr>
      <a:lvl2pPr marL="539750" indent="-266700" algn="l" defTabSz="685800" rtl="0" eaLnBrk="1" fontAlgn="base" hangingPunct="1">
        <a:lnSpc>
          <a:spcPct val="130000"/>
        </a:lnSpc>
        <a:spcBef>
          <a:spcPct val="0"/>
        </a:spcBef>
        <a:spcAft>
          <a:spcPct val="0"/>
        </a:spcAft>
        <a:buClrTx/>
        <a:buSzPct val="80000"/>
        <a:buFont typeface="Wingdings" pitchFamily="2" charset="2"/>
        <a:buChar char="Ø"/>
        <a:defRPr sz="2000">
          <a:solidFill>
            <a:srgbClr val="6F5E5F"/>
          </a:solidFill>
          <a:latin typeface="Arial" pitchFamily="34" charset="0"/>
          <a:ea typeface="Arial" pitchFamily="34" charset="0"/>
        </a:defRPr>
      </a:lvl2pPr>
      <a:lvl3pPr marL="8572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ClrTx/>
        <a:buSzPct val="80000"/>
        <a:buFont typeface="Arial" pitchFamily="34" charset="0"/>
        <a:buChar char="•"/>
        <a:defRPr sz="1800">
          <a:solidFill>
            <a:srgbClr val="6F5E5F"/>
          </a:solidFill>
          <a:latin typeface="Arial" pitchFamily="34" charset="0"/>
          <a:ea typeface="Arial" pitchFamily="34" charset="0"/>
        </a:defRPr>
      </a:lvl3pPr>
      <a:lvl4pPr marL="12001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ClrTx/>
        <a:buSzPct val="80000"/>
        <a:buFont typeface="Arial" pitchFamily="34" charset="0"/>
        <a:buChar char="•"/>
        <a:defRPr sz="1800">
          <a:solidFill>
            <a:srgbClr val="6F5E5F"/>
          </a:solidFill>
          <a:latin typeface="Arial" pitchFamily="34" charset="0"/>
          <a:ea typeface="Arial" pitchFamily="34" charset="0"/>
        </a:defRPr>
      </a:lvl4pPr>
      <a:lvl5pPr marL="15430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ClrTx/>
        <a:buSzPct val="80000"/>
        <a:buFont typeface="Arial" pitchFamily="34" charset="0"/>
        <a:buChar char="•"/>
        <a:defRPr sz="1800">
          <a:solidFill>
            <a:srgbClr val="6F5E5F"/>
          </a:solidFill>
          <a:latin typeface="Arial" pitchFamily="34" charset="0"/>
          <a:ea typeface="Arial" pitchFamily="34" charset="0"/>
        </a:defRPr>
      </a:lvl5pPr>
    </p:bodyStyle>
    <p:otherStyle>
      <a:lvl1pPr marL="0" indent="0" algn="l" defTabSz="685800" rtl="0" eaLnBrk="1" hangingPunct="1">
        <a:defRPr sz="1300">
          <a:solidFill>
            <a:schemeClr val="tx1"/>
          </a:solidFill>
          <a:latin typeface="Arial" pitchFamily="34" charset="0"/>
          <a:ea typeface="Arial" pitchFamily="34" charset="0"/>
        </a:defRPr>
      </a:lvl1pPr>
      <a:lvl2pPr marL="342900" indent="0" algn="l" defTabSz="685800" rtl="0" eaLnBrk="1" hangingPunct="1">
        <a:defRPr sz="1300">
          <a:solidFill>
            <a:schemeClr val="tx1"/>
          </a:solidFill>
          <a:latin typeface="Arial" pitchFamily="34" charset="0"/>
          <a:ea typeface="Arial" pitchFamily="34" charset="0"/>
        </a:defRPr>
      </a:lvl2pPr>
      <a:lvl3pPr marL="685800" indent="0" algn="l" defTabSz="685800" rtl="0" eaLnBrk="1" hangingPunct="1">
        <a:defRPr sz="1300">
          <a:solidFill>
            <a:schemeClr val="tx1"/>
          </a:solidFill>
          <a:latin typeface="Arial" pitchFamily="34" charset="0"/>
          <a:ea typeface="Arial" pitchFamily="34" charset="0"/>
        </a:defRPr>
      </a:lvl3pPr>
      <a:lvl4pPr marL="1028700" indent="0" algn="l" defTabSz="685800" rtl="0" eaLnBrk="1" hangingPunct="1">
        <a:defRPr sz="1300">
          <a:solidFill>
            <a:schemeClr val="tx1"/>
          </a:solidFill>
          <a:latin typeface="Arial" pitchFamily="34" charset="0"/>
          <a:ea typeface="Arial" pitchFamily="34" charset="0"/>
        </a:defRPr>
      </a:lvl4pPr>
      <a:lvl5pPr marL="1371600" indent="0" algn="l" defTabSz="685800" rtl="0" eaLnBrk="1" hangingPunct="1">
        <a:defRPr sz="1300">
          <a:solidFill>
            <a:schemeClr val="tx1"/>
          </a:solidFill>
          <a:latin typeface="Arial" pitchFamily="34" charset="0"/>
          <a:ea typeface="Arial" pitchFamily="34" charset="0"/>
        </a:defRPr>
      </a:lvl5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0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矩形 9"/>
          <p:cNvSpPr/>
          <p:nvPr>
            <p:custDataLst>
              <p:tags r:id="rId3"/>
            </p:custDataLst>
          </p:nvPr>
        </p:nvSpPr>
        <p:spPr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FFFFFF">
                  <a:alpha val="87999"/>
                </a:srgbClr>
              </a:gs>
              <a:gs pos="41000">
                <a:srgbClr val="FFFFFF">
                  <a:alpha val="83079"/>
                </a:srgbClr>
              </a:gs>
              <a:gs pos="74001">
                <a:srgbClr val="FFFFFF">
                  <a:alpha val="79119"/>
                </a:srgbClr>
              </a:gs>
              <a:gs pos="100000">
                <a:srgbClr val="FFFFFF">
                  <a:alpha val="75999"/>
                </a:srgbClr>
              </a:gs>
            </a:gsLst>
            <a:path path="rect">
              <a:fillToRect l="100000" t="100000"/>
            </a:path>
          </a:gradFill>
          <a:ln w="12700">
            <a:noFill/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/>
            <a:endParaRPr lang="zh-CN" altLang="en-US" sz="1300"/>
          </a:p>
        </p:txBody>
      </p:sp>
      <p:sp>
        <p:nvSpPr>
          <p:cNvPr id="13315" name="KSO_TEMPLATE" hidden="1"/>
          <p:cNvSpPr/>
          <p:nvPr>
            <p:custDataLst>
              <p:tags r:id="rId4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  <a:solidFill>
            <a:srgbClr val="6F5E5F"/>
          </a:solidFill>
          <a:ln w="12700" cap="flat" cmpd="sng" algn="ctr">
            <a:solidFill>
              <a:srgbClr val="504344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rtlCol="0" anchor="ctr" anchorCtr="0"/>
          <a:lstStyle>
            <a:defPPr>
              <a:defRPr lang="zh-CN"/>
            </a:defPPr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/>
            <a:endParaRPr lang="zh-CN" altLang="en-US" sz="1300"/>
          </a:p>
        </p:txBody>
      </p:sp>
      <p:sp>
        <p:nvSpPr>
          <p:cNvPr id="13316" name="灯片编号占位符 4"/>
          <p:cNvSpPr>
            <a:spLocks noGrp="1"/>
          </p:cNvSpPr>
          <p:nvPr>
            <p:ph type="sldNum" sz="quarter" idx="4"/>
            <p:custDataLst>
              <p:tags r:id="rId5"/>
            </p:custDataLst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1pPr>
            <a:lvl2pPr marL="3429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2pPr>
            <a:lvl3pPr marL="6858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3pPr>
            <a:lvl4pPr marL="10287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4pPr>
            <a:lvl5pPr marL="13716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5pPr>
          </a:lstStyle>
          <a:p>
            <a:pPr marL="0" lvl="0" indent="0" algn="r" eaLnBrk="1" hangingPunct="1"/>
            <a:fld id="{BF131BB1-E56A-4D2D-AB21-23EB65DE5B3F}" type="slidenum">
              <a:rPr lang="zh-CN" altLang="en-US" sz="1200">
                <a:solidFill>
                  <a:srgbClr val="A6A6A6"/>
                </a:solidFill>
              </a:rPr>
              <a:t>‹#›</a:t>
            </a:fld>
            <a:endParaRPr lang="zh-CN" altLang="en-US" sz="1200">
              <a:solidFill>
                <a:srgbClr val="A6A6A6"/>
              </a:solidFill>
            </a:endParaRPr>
          </a:p>
        </p:txBody>
      </p:sp>
      <p:sp>
        <p:nvSpPr>
          <p:cNvPr id="13317" name="Title Placeholder 1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>
          <a:xfrm>
            <a:off x="628650" y="500062"/>
            <a:ext cx="7886700" cy="10112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1440" tIns="45720" rIns="91440" bIns="45720" anchor="ctr" anchorCtr="0"/>
          <a:lstStyle>
            <a:lvl1pPr marL="0" indent="0" algn="l" defTabSz="685800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000">
                <a:solidFill>
                  <a:schemeClr val="accent1"/>
                </a:solidFill>
                <a:latin typeface="Arial" pitchFamily="34" charset="0"/>
                <a:ea typeface="黑体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3318" name="文本占位符 6"/>
          <p:cNvSpPr>
            <a:spLocks noGrp="1"/>
          </p:cNvSpPr>
          <p:nvPr>
            <p:ph type="body" idx="1"/>
            <p:custDataLst>
              <p:tags r:id="rId7"/>
            </p:custDataLst>
          </p:nvPr>
        </p:nvSpPr>
        <p:spPr>
          <a:xfrm>
            <a:off x="628650" y="1698625"/>
            <a:ext cx="7886700" cy="44831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1440" tIns="45720" rIns="91440" bIns="45720" anchor="t" anchorCtr="0"/>
          <a:lstStyle>
            <a:lvl1pPr marL="266700" indent="-266700" algn="l" defTabSz="685800" rtl="0" eaLnBrk="1" fontAlgn="base" hangingPunct="1">
              <a:lnSpc>
                <a:spcPct val="90000"/>
              </a:lnSpc>
              <a:spcBef>
                <a:spcPts val="135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" pitchFamily="2" charset="2"/>
              <a:buChar char="Ø"/>
              <a:defRPr lang="zh-CN" altLang="en-US" sz="2400">
                <a:solidFill>
                  <a:srgbClr val="6F5E5F"/>
                </a:solidFill>
                <a:latin typeface="Arial" pitchFamily="34" charset="0"/>
                <a:ea typeface="Arial" pitchFamily="34" charset="0"/>
              </a:defRPr>
            </a:lvl1pPr>
            <a:lvl2pPr marL="539750" indent="-266700" algn="l" defTabSz="685800" rtl="0" eaLnBrk="1" fontAlgn="base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Pct val="80000"/>
              <a:buFont typeface="Wingdings" pitchFamily="2" charset="2"/>
              <a:buChar char="Ø"/>
              <a:defRPr lang="zh-CN" altLang="en-US" sz="2000">
                <a:solidFill>
                  <a:srgbClr val="6F5E5F"/>
                </a:solidFill>
                <a:latin typeface="Arial" pitchFamily="34" charset="0"/>
                <a:ea typeface="Arial" pitchFamily="34" charset="0"/>
              </a:defRPr>
            </a:lvl2pPr>
            <a:lvl3pPr marL="857250" indent="-171450" algn="l" defTabSz="685800" rtl="0" eaLnBrk="1" fontAlgn="base" hangingPunct="1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Pct val="80000"/>
              <a:buFont typeface="Arial" pitchFamily="34" charset="0"/>
              <a:buChar char="•"/>
              <a:defRPr lang="zh-CN" altLang="en-US" sz="1800">
                <a:solidFill>
                  <a:srgbClr val="6F5E5F"/>
                </a:solidFill>
                <a:latin typeface="Arial" pitchFamily="34" charset="0"/>
                <a:ea typeface="Arial" pitchFamily="34" charset="0"/>
              </a:defRPr>
            </a:lvl3pPr>
            <a:lvl4pPr marL="1200150" indent="-171450" algn="l" defTabSz="685800" rtl="0" eaLnBrk="1" fontAlgn="base" hangingPunct="1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Pct val="80000"/>
              <a:buFont typeface="Arial" pitchFamily="34" charset="0"/>
              <a:buChar char="•"/>
              <a:defRPr lang="zh-CN" altLang="en-US" sz="1800">
                <a:solidFill>
                  <a:srgbClr val="6F5E5F"/>
                </a:solidFill>
                <a:latin typeface="Arial" pitchFamily="34" charset="0"/>
                <a:ea typeface="Arial" pitchFamily="34" charset="0"/>
              </a:defRPr>
            </a:lvl4pPr>
            <a:lvl5pPr marL="1543050" indent="-171450" algn="l" defTabSz="685800" rtl="0" eaLnBrk="1" fontAlgn="base" hangingPunct="1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Pct val="80000"/>
              <a:buFont typeface="Arial" pitchFamily="34" charset="0"/>
              <a:buChar char="•"/>
              <a:defRPr lang="zh-CN" altLang="en-US" sz="1800">
                <a:solidFill>
                  <a:srgbClr val="6F5E5F"/>
                </a:solidFill>
                <a:latin typeface="Arial" pitchFamily="34" charset="0"/>
                <a:ea typeface="Arial" pitchFamily="34" charset="0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13319" name="日期占位符 2"/>
          <p:cNvSpPr>
            <a:spLocks noGrp="1"/>
          </p:cNvSpPr>
          <p:nvPr>
            <p:ph type="dt" sz="half" idx="2"/>
            <p:custDataLst>
              <p:tags r:id="rId8"/>
            </p:custDataLst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1pPr>
            <a:lvl2pPr marL="3429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2pPr>
            <a:lvl3pPr marL="6858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3pPr>
            <a:lvl4pPr marL="10287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4pPr>
            <a:lvl5pPr marL="13716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5pPr>
          </a:lstStyle>
          <a:p>
            <a:pPr marL="0" lvl="0" indent="0" eaLnBrk="1" hangingPunct="1"/>
            <a:fld id="{532C9D19-A13F-44BE-92CB-A0FD4933421A}" type="datetime1">
              <a:rPr lang="zh-CN" altLang="en-US" sz="1200">
                <a:solidFill>
                  <a:srgbClr val="A6A6A6"/>
                </a:solidFill>
              </a:rPr>
              <a:t>2021/1/19</a:t>
            </a:fld>
            <a:endParaRPr lang="zh-CN" altLang="en-US" sz="1200">
              <a:solidFill>
                <a:srgbClr val="A6A6A6"/>
              </a:solidFill>
            </a:endParaRPr>
          </a:p>
        </p:txBody>
      </p:sp>
      <p:sp>
        <p:nvSpPr>
          <p:cNvPr id="13320" name="页脚占位符 3"/>
          <p:cNvSpPr>
            <a:spLocks noGrp="1"/>
          </p:cNvSpPr>
          <p:nvPr>
            <p:ph type="ftr" sz="quarter" idx="3"/>
            <p:custDataLst>
              <p:tags r:id="rId9"/>
            </p:custDataLst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1pPr>
            <a:lvl2pPr marL="3429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2pPr>
            <a:lvl3pPr marL="6858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3pPr>
            <a:lvl4pPr marL="10287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4pPr>
            <a:lvl5pPr marL="13716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5pPr>
          </a:lstStyle>
          <a:p>
            <a:pPr marL="0" lvl="0" indent="0" algn="ctr" eaLnBrk="1" hangingPunct="1"/>
            <a:endParaRPr lang="zh-CN" altLang="en-US" sz="1200">
              <a:solidFill>
                <a:srgbClr val="A6A6A6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</p:sldLayoutIdLst>
  <p:transition/>
  <p:txStyles>
    <p:titleStyle>
      <a:lvl1pPr marL="0" indent="0"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sz="3000">
          <a:solidFill>
            <a:schemeClr val="accent1"/>
          </a:solidFill>
          <a:latin typeface="Arial" pitchFamily="34" charset="0"/>
          <a:ea typeface="黑体"/>
        </a:defRPr>
      </a:lvl1pPr>
    </p:titleStyle>
    <p:bodyStyle>
      <a:lvl1pPr marL="266700" indent="-266700" algn="l" defTabSz="685800" rtl="0" eaLnBrk="1" fontAlgn="base" hangingPunct="1">
        <a:lnSpc>
          <a:spcPct val="90000"/>
        </a:lnSpc>
        <a:spcBef>
          <a:spcPts val="1350"/>
        </a:spcBef>
        <a:spcAft>
          <a:spcPct val="0"/>
        </a:spcAft>
        <a:buClr>
          <a:schemeClr val="accent1"/>
        </a:buClr>
        <a:buSzPct val="80000"/>
        <a:buFont typeface="Wingdings" pitchFamily="2" charset="2"/>
        <a:buChar char="Ø"/>
        <a:defRPr sz="2400">
          <a:solidFill>
            <a:srgbClr val="6F5E5F"/>
          </a:solidFill>
          <a:latin typeface="Arial" pitchFamily="34" charset="0"/>
          <a:ea typeface="Arial" pitchFamily="34" charset="0"/>
        </a:defRPr>
      </a:lvl1pPr>
      <a:lvl2pPr marL="539750" indent="-266700" algn="l" defTabSz="685800" rtl="0" eaLnBrk="1" fontAlgn="base" hangingPunct="1">
        <a:lnSpc>
          <a:spcPct val="130000"/>
        </a:lnSpc>
        <a:spcBef>
          <a:spcPct val="0"/>
        </a:spcBef>
        <a:spcAft>
          <a:spcPct val="0"/>
        </a:spcAft>
        <a:buClrTx/>
        <a:buSzPct val="80000"/>
        <a:buFont typeface="Wingdings" pitchFamily="2" charset="2"/>
        <a:buChar char="Ø"/>
        <a:defRPr sz="2000">
          <a:solidFill>
            <a:srgbClr val="6F5E5F"/>
          </a:solidFill>
          <a:latin typeface="Arial" pitchFamily="34" charset="0"/>
          <a:ea typeface="Arial" pitchFamily="34" charset="0"/>
        </a:defRPr>
      </a:lvl2pPr>
      <a:lvl3pPr marL="8572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ClrTx/>
        <a:buSzPct val="80000"/>
        <a:buFont typeface="Arial" pitchFamily="34" charset="0"/>
        <a:buChar char="•"/>
        <a:defRPr sz="1800">
          <a:solidFill>
            <a:srgbClr val="6F5E5F"/>
          </a:solidFill>
          <a:latin typeface="Arial" pitchFamily="34" charset="0"/>
          <a:ea typeface="Arial" pitchFamily="34" charset="0"/>
        </a:defRPr>
      </a:lvl3pPr>
      <a:lvl4pPr marL="12001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ClrTx/>
        <a:buSzPct val="80000"/>
        <a:buFont typeface="Arial" pitchFamily="34" charset="0"/>
        <a:buChar char="•"/>
        <a:defRPr sz="1800">
          <a:solidFill>
            <a:srgbClr val="6F5E5F"/>
          </a:solidFill>
          <a:latin typeface="Arial" pitchFamily="34" charset="0"/>
          <a:ea typeface="Arial" pitchFamily="34" charset="0"/>
        </a:defRPr>
      </a:lvl4pPr>
      <a:lvl5pPr marL="15430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ClrTx/>
        <a:buSzPct val="80000"/>
        <a:buFont typeface="Arial" pitchFamily="34" charset="0"/>
        <a:buChar char="•"/>
        <a:defRPr sz="1800">
          <a:solidFill>
            <a:srgbClr val="6F5E5F"/>
          </a:solidFill>
          <a:latin typeface="Arial" pitchFamily="34" charset="0"/>
          <a:ea typeface="Arial" pitchFamily="34" charset="0"/>
        </a:defRPr>
      </a:lvl5pPr>
    </p:bodyStyle>
    <p:otherStyle>
      <a:lvl1pPr marL="0" indent="0" algn="l" defTabSz="685800" rtl="0" eaLnBrk="1" hangingPunct="1">
        <a:defRPr sz="1300">
          <a:solidFill>
            <a:schemeClr val="tx1"/>
          </a:solidFill>
          <a:latin typeface="Arial" pitchFamily="34" charset="0"/>
          <a:ea typeface="Arial" pitchFamily="34" charset="0"/>
        </a:defRPr>
      </a:lvl1pPr>
      <a:lvl2pPr marL="342900" indent="0" algn="l" defTabSz="685800" rtl="0" eaLnBrk="1" hangingPunct="1">
        <a:defRPr sz="1300">
          <a:solidFill>
            <a:schemeClr val="tx1"/>
          </a:solidFill>
          <a:latin typeface="Arial" pitchFamily="34" charset="0"/>
          <a:ea typeface="Arial" pitchFamily="34" charset="0"/>
        </a:defRPr>
      </a:lvl2pPr>
      <a:lvl3pPr marL="685800" indent="0" algn="l" defTabSz="685800" rtl="0" eaLnBrk="1" hangingPunct="1">
        <a:defRPr sz="1300">
          <a:solidFill>
            <a:schemeClr val="tx1"/>
          </a:solidFill>
          <a:latin typeface="Arial" pitchFamily="34" charset="0"/>
          <a:ea typeface="Arial" pitchFamily="34" charset="0"/>
        </a:defRPr>
      </a:lvl3pPr>
      <a:lvl4pPr marL="1028700" indent="0" algn="l" defTabSz="685800" rtl="0" eaLnBrk="1" hangingPunct="1">
        <a:defRPr sz="1300">
          <a:solidFill>
            <a:schemeClr val="tx1"/>
          </a:solidFill>
          <a:latin typeface="Arial" pitchFamily="34" charset="0"/>
          <a:ea typeface="Arial" pitchFamily="34" charset="0"/>
        </a:defRPr>
      </a:lvl4pPr>
      <a:lvl5pPr marL="1371600" indent="0" algn="l" defTabSz="685800" rtl="0" eaLnBrk="1" hangingPunct="1">
        <a:defRPr sz="1300">
          <a:solidFill>
            <a:schemeClr val="tx1"/>
          </a:solidFill>
          <a:latin typeface="Arial" pitchFamily="34" charset="0"/>
          <a:ea typeface="Arial" pitchFamily="34" charset="0"/>
        </a:defRPr>
      </a:lvl5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矩形 9"/>
          <p:cNvSpPr/>
          <p:nvPr>
            <p:custDataLst>
              <p:tags r:id="rId3"/>
            </p:custDataLst>
          </p:nvPr>
        </p:nvSpPr>
        <p:spPr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FFFFFF">
                  <a:alpha val="87999"/>
                </a:srgbClr>
              </a:gs>
              <a:gs pos="41000">
                <a:srgbClr val="FFFFFF">
                  <a:alpha val="83079"/>
                </a:srgbClr>
              </a:gs>
              <a:gs pos="74001">
                <a:srgbClr val="FFFFFF">
                  <a:alpha val="79119"/>
                </a:srgbClr>
              </a:gs>
              <a:gs pos="100000">
                <a:srgbClr val="FFFFFF">
                  <a:alpha val="75999"/>
                </a:srgbClr>
              </a:gs>
            </a:gsLst>
            <a:path path="rect">
              <a:fillToRect l="100000" t="100000"/>
            </a:path>
          </a:gradFill>
          <a:ln w="12700">
            <a:noFill/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/>
            <a:endParaRPr lang="zh-CN" altLang="en-US" sz="1300"/>
          </a:p>
        </p:txBody>
      </p:sp>
      <p:sp>
        <p:nvSpPr>
          <p:cNvPr id="14339" name="KSO_TEMPLATE" hidden="1"/>
          <p:cNvSpPr/>
          <p:nvPr>
            <p:custDataLst>
              <p:tags r:id="rId4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  <a:solidFill>
            <a:srgbClr val="6F5E5F"/>
          </a:solidFill>
          <a:ln w="12700" cap="flat" cmpd="sng" algn="ctr">
            <a:solidFill>
              <a:srgbClr val="504344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rtlCol="0" anchor="ctr" anchorCtr="0"/>
          <a:lstStyle>
            <a:defPPr>
              <a:defRPr lang="zh-CN"/>
            </a:defPPr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/>
            <a:endParaRPr lang="zh-CN" altLang="en-US" sz="1300"/>
          </a:p>
        </p:txBody>
      </p:sp>
      <p:grpSp>
        <p:nvGrpSpPr>
          <p:cNvPr id="14340" name="组合 13"/>
          <p:cNvGrpSpPr/>
          <p:nvPr>
            <p:custDataLst>
              <p:tags r:id="rId5"/>
            </p:custDataLst>
          </p:nvPr>
        </p:nvGrpSpPr>
        <p:grpSpPr>
          <a:xfrm>
            <a:off x="265112" y="1588"/>
            <a:ext cx="2041525" cy="1700212"/>
            <a:chOff x="353628" y="1606"/>
            <a:chExt cx="2722579" cy="1700193"/>
          </a:xfrm>
        </p:grpSpPr>
        <p:sp>
          <p:nvSpPr>
            <p:cNvPr id="14341" name="等腰三角形 3"/>
            <p:cNvSpPr/>
            <p:nvPr>
              <p:custDataLst>
                <p:tags r:id="rId11"/>
              </p:custDataLst>
            </p:nvPr>
          </p:nvSpPr>
          <p:spPr>
            <a:xfrm rot="7680000">
              <a:off x="1034866" y="1092272"/>
              <a:ext cx="538921" cy="680078"/>
            </a:xfrm>
            <a:custGeom>
              <a:avLst/>
              <a:gdLst>
                <a:gd name="connsiteX0" fmla="*/ 0 w 5199089"/>
                <a:gd name="connsiteY0" fmla="*/ 8638075 h 8638075"/>
                <a:gd name="connsiteX1" fmla="*/ 317404 w 5199089"/>
                <a:gd name="connsiteY1" fmla="*/ 0 h 8638075"/>
                <a:gd name="connsiteX2" fmla="*/ 5199089 w 5199089"/>
                <a:gd name="connsiteY2" fmla="*/ 8638075 h 8638075"/>
                <a:gd name="connsiteX3" fmla="*/ 0 w 5199089"/>
                <a:gd name="connsiteY3" fmla="*/ 8638075 h 8638075"/>
                <a:gd name="connsiteX0-1" fmla="*/ 3729660 w 4881685"/>
                <a:gd name="connsiteY0-2" fmla="*/ 12053948 h 12053948"/>
                <a:gd name="connsiteX1-3" fmla="*/ 0 w 4881685"/>
                <a:gd name="connsiteY1-4" fmla="*/ 0 h 12053948"/>
                <a:gd name="connsiteX2-5" fmla="*/ 4881685 w 4881685"/>
                <a:gd name="connsiteY2-6" fmla="*/ 8638075 h 12053948"/>
                <a:gd name="connsiteX3-7" fmla="*/ 3729660 w 4881685"/>
                <a:gd name="connsiteY3-8" fmla="*/ 12053948 h 120539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4881685" h="12053948">
                  <a:moveTo>
                    <a:pt x="3729660" y="12053948"/>
                  </a:moveTo>
                  <a:lnTo>
                    <a:pt x="0" y="0"/>
                  </a:lnTo>
                  <a:lnTo>
                    <a:pt x="4881685" y="8638075"/>
                  </a:lnTo>
                  <a:lnTo>
                    <a:pt x="3729660" y="12053948"/>
                  </a:lnTo>
                  <a:close/>
                </a:path>
              </a:pathLst>
            </a:custGeom>
            <a:solidFill>
              <a:srgbClr val="382F2F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</p:spPr>
          <p:txBody>
            <a:bodyPr rtlCol="0" anchor="ctr" anchorCtr="0"/>
            <a:lstStyle>
              <a:defPPr>
                <a:defRPr lang="zh-CN"/>
              </a:defPPr>
              <a:lvl1pPr marL="0" indent="0" algn="l" defTabSz="91440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algn="ctr"/>
              <a:endParaRPr lang="zh-CN" altLang="en-US" sz="1300"/>
            </a:p>
          </p:txBody>
        </p:sp>
        <p:sp>
          <p:nvSpPr>
            <p:cNvPr id="14342" name="等腰三角形 3"/>
            <p:cNvSpPr/>
            <p:nvPr>
              <p:custDataLst>
                <p:tags r:id="rId12"/>
              </p:custDataLst>
            </p:nvPr>
          </p:nvSpPr>
          <p:spPr>
            <a:xfrm rot="18180000">
              <a:off x="549453" y="664749"/>
              <a:ext cx="541806" cy="858680"/>
            </a:xfrm>
            <a:custGeom>
              <a:avLst/>
              <a:gdLst>
                <a:gd name="connsiteX0" fmla="*/ 0 w 5199089"/>
                <a:gd name="connsiteY0" fmla="*/ 8638075 h 8638075"/>
                <a:gd name="connsiteX1" fmla="*/ 317404 w 5199089"/>
                <a:gd name="connsiteY1" fmla="*/ 0 h 8638075"/>
                <a:gd name="connsiteX2" fmla="*/ 5199089 w 5199089"/>
                <a:gd name="connsiteY2" fmla="*/ 8638075 h 8638075"/>
                <a:gd name="connsiteX3" fmla="*/ 0 w 5199089"/>
                <a:gd name="connsiteY3" fmla="*/ 8638075 h 8638075"/>
                <a:gd name="connsiteX0-1" fmla="*/ 3729660 w 4881685"/>
                <a:gd name="connsiteY0-2" fmla="*/ 12053948 h 12053948"/>
                <a:gd name="connsiteX1-3" fmla="*/ 0 w 4881685"/>
                <a:gd name="connsiteY1-4" fmla="*/ 0 h 12053948"/>
                <a:gd name="connsiteX2-5" fmla="*/ 4881685 w 4881685"/>
                <a:gd name="connsiteY2-6" fmla="*/ 8638075 h 12053948"/>
                <a:gd name="connsiteX3-7" fmla="*/ 3729660 w 4881685"/>
                <a:gd name="connsiteY3-8" fmla="*/ 12053948 h 12053948"/>
                <a:gd name="connsiteX0-9" fmla="*/ 0 w 6086626"/>
                <a:gd name="connsiteY0-10" fmla="*/ 12923843 h 12923842"/>
                <a:gd name="connsiteX1-11" fmla="*/ 1204941 w 6086626"/>
                <a:gd name="connsiteY1-12" fmla="*/ 0 h 12923842"/>
                <a:gd name="connsiteX2-13" fmla="*/ 6086626 w 6086626"/>
                <a:gd name="connsiteY2-14" fmla="*/ 8638075 h 12923842"/>
                <a:gd name="connsiteX3-15" fmla="*/ 0 w 6086626"/>
                <a:gd name="connsiteY3-16" fmla="*/ 12923843 h 12923842"/>
                <a:gd name="connsiteX0-17" fmla="*/ 0 w 3998420"/>
                <a:gd name="connsiteY0-18" fmla="*/ 12923843 h 12923842"/>
                <a:gd name="connsiteX1-19" fmla="*/ 1204941 w 3998420"/>
                <a:gd name="connsiteY1-20" fmla="*/ 0 h 12923842"/>
                <a:gd name="connsiteX2-21" fmla="*/ 3998420 w 3998420"/>
                <a:gd name="connsiteY2-22" fmla="*/ 3547464 h 12923842"/>
                <a:gd name="connsiteX3-23" fmla="*/ 0 w 3998420"/>
                <a:gd name="connsiteY3-24" fmla="*/ 12923843 h 12923842"/>
                <a:gd name="connsiteX0-25" fmla="*/ 0 w 3326824"/>
                <a:gd name="connsiteY0-26" fmla="*/ 15391783 h 15391783"/>
                <a:gd name="connsiteX1-27" fmla="*/ 533345 w 3326824"/>
                <a:gd name="connsiteY1-28" fmla="*/ 0 h 15391783"/>
                <a:gd name="connsiteX2-29" fmla="*/ 3326824 w 3326824"/>
                <a:gd name="connsiteY2-30" fmla="*/ 3547464 h 15391783"/>
                <a:gd name="connsiteX3-31" fmla="*/ 0 w 3326824"/>
                <a:gd name="connsiteY3-32" fmla="*/ 15391783 h 15391783"/>
                <a:gd name="connsiteX0-33" fmla="*/ 0 w 3326824"/>
                <a:gd name="connsiteY0-34" fmla="*/ 15596190 h 15596190"/>
                <a:gd name="connsiteX1-35" fmla="*/ 487206 w 3326824"/>
                <a:gd name="connsiteY1-36" fmla="*/ -1 h 15596190"/>
                <a:gd name="connsiteX2-37" fmla="*/ 3326824 w 3326824"/>
                <a:gd name="connsiteY2-38" fmla="*/ 3751871 h 15596190"/>
                <a:gd name="connsiteX3-39" fmla="*/ 0 w 3326824"/>
                <a:gd name="connsiteY3-40" fmla="*/ 15596190 h 1559619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3326824" h="15596190">
                  <a:moveTo>
                    <a:pt x="0" y="15596190"/>
                  </a:moveTo>
                  <a:lnTo>
                    <a:pt x="487206" y="-1"/>
                  </a:lnTo>
                  <a:lnTo>
                    <a:pt x="3326824" y="3751871"/>
                  </a:lnTo>
                  <a:lnTo>
                    <a:pt x="0" y="15596190"/>
                  </a:lnTo>
                  <a:close/>
                </a:path>
              </a:pathLst>
            </a:custGeom>
            <a:solidFill>
              <a:srgbClr val="534647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</p:spPr>
          <p:txBody>
            <a:bodyPr rtlCol="0" anchor="ctr" anchorCtr="0"/>
            <a:lstStyle>
              <a:defPPr>
                <a:defRPr lang="zh-CN"/>
              </a:defPPr>
              <a:lvl1pPr marL="0" indent="0" algn="l" defTabSz="91440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algn="ctr"/>
              <a:endParaRPr lang="zh-CN" altLang="en-US" sz="1300"/>
            </a:p>
          </p:txBody>
        </p:sp>
        <p:sp>
          <p:nvSpPr>
            <p:cNvPr id="14343" name="任意多边形 10"/>
            <p:cNvSpPr/>
            <p:nvPr>
              <p:custDataLst>
                <p:tags r:id="rId13"/>
              </p:custDataLst>
            </p:nvPr>
          </p:nvSpPr>
          <p:spPr>
            <a:xfrm>
              <a:off x="353628" y="1606"/>
              <a:ext cx="2722579" cy="1019697"/>
            </a:xfrm>
            <a:custGeom>
              <a:avLst/>
              <a:gdLst>
                <a:gd name="connsiteX0" fmla="*/ 2926929 w 11498453"/>
                <a:gd name="connsiteY0" fmla="*/ 0 h 4306554"/>
                <a:gd name="connsiteX1" fmla="*/ 11498453 w 11498453"/>
                <a:gd name="connsiteY1" fmla="*/ 0 h 4306554"/>
                <a:gd name="connsiteX2" fmla="*/ 0 w 11498453"/>
                <a:gd name="connsiteY2" fmla="*/ 4306554 h 43065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498453" h="4306554">
                  <a:moveTo>
                    <a:pt x="2926929" y="0"/>
                  </a:moveTo>
                  <a:lnTo>
                    <a:pt x="11498453" y="0"/>
                  </a:lnTo>
                  <a:lnTo>
                    <a:pt x="0" y="4306554"/>
                  </a:lnTo>
                  <a:close/>
                </a:path>
              </a:pathLst>
            </a:custGeom>
            <a:solidFill>
              <a:srgbClr val="6F5E5F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</p:spPr>
          <p:txBody>
            <a:bodyPr rtlCol="0" anchor="ctr" anchorCtr="0"/>
            <a:lstStyle>
              <a:defPPr>
                <a:defRPr lang="zh-CN"/>
              </a:defPPr>
              <a:lvl1pPr marL="0" indent="0" algn="l" defTabSz="91440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algn="ctr"/>
              <a:endParaRPr lang="zh-CN" altLang="en-US" sz="1300"/>
            </a:p>
          </p:txBody>
        </p:sp>
      </p:grpSp>
      <p:sp>
        <p:nvSpPr>
          <p:cNvPr id="14344" name="Slide Number Placeholder 5"/>
          <p:cNvSpPr>
            <a:spLocks noGrp="1"/>
          </p:cNvSpPr>
          <p:nvPr>
            <p:ph type="sldNum" sz="quarter" idx="4"/>
            <p:custDataLst>
              <p:tags r:id="rId6"/>
            </p:custDataLst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1pPr>
            <a:lvl2pPr marL="3429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2pPr>
            <a:lvl3pPr marL="6858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3pPr>
            <a:lvl4pPr marL="10287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4pPr>
            <a:lvl5pPr marL="13716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5pPr>
          </a:lstStyle>
          <a:p>
            <a:pPr marL="0" lvl="0" indent="0" algn="r" eaLnBrk="1" hangingPunct="1"/>
            <a:fld id="{99FAC338-EF73-4537-8A1D-212ACADBC085}" type="slidenum">
              <a:rPr lang="zh-CN" altLang="en-US" sz="1200">
                <a:solidFill>
                  <a:srgbClr val="A6A6A6"/>
                </a:solidFill>
              </a:rPr>
              <a:t>‹#›</a:t>
            </a:fld>
            <a:endParaRPr lang="zh-CN" altLang="en-US" sz="1200">
              <a:solidFill>
                <a:srgbClr val="A6A6A6"/>
              </a:solidFill>
            </a:endParaRPr>
          </a:p>
        </p:txBody>
      </p:sp>
      <p:sp>
        <p:nvSpPr>
          <p:cNvPr id="14345" name="Title Placeholder 1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>
          <a:xfrm>
            <a:off x="628650" y="500062"/>
            <a:ext cx="7886700" cy="10112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1440" tIns="45720" rIns="91440" bIns="45720" anchor="ctr" anchorCtr="0"/>
          <a:lstStyle>
            <a:lvl1pPr marL="0" indent="0" algn="l" defTabSz="685800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000">
                <a:solidFill>
                  <a:schemeClr val="accent1"/>
                </a:solidFill>
                <a:latin typeface="Arial" pitchFamily="34" charset="0"/>
                <a:ea typeface="黑体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4346" name="文本占位符 6"/>
          <p:cNvSpPr>
            <a:spLocks noGrp="1"/>
          </p:cNvSpPr>
          <p:nvPr>
            <p:ph type="body" idx="1"/>
            <p:custDataLst>
              <p:tags r:id="rId8"/>
            </p:custDataLst>
          </p:nvPr>
        </p:nvSpPr>
        <p:spPr>
          <a:xfrm>
            <a:off x="628650" y="1698625"/>
            <a:ext cx="7886700" cy="44831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1440" tIns="45720" rIns="91440" bIns="45720" anchor="t" anchorCtr="0"/>
          <a:lstStyle>
            <a:lvl1pPr marL="266700" indent="-266700" algn="l" defTabSz="685800" rtl="0" eaLnBrk="1" fontAlgn="base" hangingPunct="1">
              <a:lnSpc>
                <a:spcPct val="90000"/>
              </a:lnSpc>
              <a:spcBef>
                <a:spcPts val="135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" pitchFamily="2" charset="2"/>
              <a:buChar char="Ø"/>
              <a:defRPr lang="zh-CN" altLang="en-US" sz="2400">
                <a:solidFill>
                  <a:srgbClr val="6F5E5F"/>
                </a:solidFill>
                <a:latin typeface="Arial" pitchFamily="34" charset="0"/>
                <a:ea typeface="Arial" pitchFamily="34" charset="0"/>
              </a:defRPr>
            </a:lvl1pPr>
            <a:lvl2pPr marL="539750" indent="-266700" algn="l" defTabSz="685800" rtl="0" eaLnBrk="1" fontAlgn="base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Pct val="80000"/>
              <a:buFont typeface="Wingdings" pitchFamily="2" charset="2"/>
              <a:buChar char="Ø"/>
              <a:defRPr lang="zh-CN" altLang="en-US" sz="2000">
                <a:solidFill>
                  <a:srgbClr val="6F5E5F"/>
                </a:solidFill>
                <a:latin typeface="Arial" pitchFamily="34" charset="0"/>
                <a:ea typeface="Arial" pitchFamily="34" charset="0"/>
              </a:defRPr>
            </a:lvl2pPr>
            <a:lvl3pPr marL="857250" indent="-171450" algn="l" defTabSz="685800" rtl="0" eaLnBrk="1" fontAlgn="base" hangingPunct="1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Pct val="80000"/>
              <a:buFont typeface="Arial" pitchFamily="34" charset="0"/>
              <a:buChar char="•"/>
              <a:defRPr lang="zh-CN" altLang="en-US" sz="1800">
                <a:solidFill>
                  <a:srgbClr val="6F5E5F"/>
                </a:solidFill>
                <a:latin typeface="Arial" pitchFamily="34" charset="0"/>
                <a:ea typeface="Arial" pitchFamily="34" charset="0"/>
              </a:defRPr>
            </a:lvl3pPr>
            <a:lvl4pPr marL="1200150" indent="-171450" algn="l" defTabSz="685800" rtl="0" eaLnBrk="1" fontAlgn="base" hangingPunct="1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Pct val="80000"/>
              <a:buFont typeface="Arial" pitchFamily="34" charset="0"/>
              <a:buChar char="•"/>
              <a:defRPr lang="zh-CN" altLang="en-US" sz="1800">
                <a:solidFill>
                  <a:srgbClr val="6F5E5F"/>
                </a:solidFill>
                <a:latin typeface="Arial" pitchFamily="34" charset="0"/>
                <a:ea typeface="Arial" pitchFamily="34" charset="0"/>
              </a:defRPr>
            </a:lvl4pPr>
            <a:lvl5pPr marL="1543050" indent="-171450" algn="l" defTabSz="685800" rtl="0" eaLnBrk="1" fontAlgn="base" hangingPunct="1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Pct val="80000"/>
              <a:buFont typeface="Arial" pitchFamily="34" charset="0"/>
              <a:buChar char="•"/>
              <a:defRPr lang="zh-CN" altLang="en-US" sz="1800">
                <a:solidFill>
                  <a:srgbClr val="6F5E5F"/>
                </a:solidFill>
                <a:latin typeface="Arial" pitchFamily="34" charset="0"/>
                <a:ea typeface="Arial" pitchFamily="34" charset="0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14347" name="Date Placeholder 3"/>
          <p:cNvSpPr>
            <a:spLocks noGrp="1"/>
          </p:cNvSpPr>
          <p:nvPr>
            <p:ph type="dt" sz="half" idx="2"/>
            <p:custDataLst>
              <p:tags r:id="rId9"/>
            </p:custDataLst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1pPr>
            <a:lvl2pPr marL="3429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2pPr>
            <a:lvl3pPr marL="6858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3pPr>
            <a:lvl4pPr marL="10287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4pPr>
            <a:lvl5pPr marL="13716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5pPr>
          </a:lstStyle>
          <a:p>
            <a:pPr marL="0" lvl="0" indent="0" eaLnBrk="1" hangingPunct="1"/>
            <a:fld id="{F5918841-0388-4B3B-B90E-78BA6B7FC419}" type="datetime1">
              <a:rPr lang="zh-CN" altLang="en-US" sz="1200">
                <a:solidFill>
                  <a:srgbClr val="A6A6A6"/>
                </a:solidFill>
              </a:rPr>
              <a:t>2021/1/19</a:t>
            </a:fld>
            <a:endParaRPr lang="zh-CN" altLang="en-US" sz="1200">
              <a:solidFill>
                <a:srgbClr val="A6A6A6"/>
              </a:solidFill>
            </a:endParaRPr>
          </a:p>
        </p:txBody>
      </p:sp>
      <p:sp>
        <p:nvSpPr>
          <p:cNvPr id="14348" name="Footer Placeholder 4"/>
          <p:cNvSpPr>
            <a:spLocks noGrp="1"/>
          </p:cNvSpPr>
          <p:nvPr>
            <p:ph type="ftr" sz="quarter" idx="3"/>
            <p:custDataLst>
              <p:tags r:id="rId10"/>
            </p:custDataLst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1pPr>
            <a:lvl2pPr marL="3429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2pPr>
            <a:lvl3pPr marL="6858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3pPr>
            <a:lvl4pPr marL="10287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4pPr>
            <a:lvl5pPr marL="13716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5pPr>
          </a:lstStyle>
          <a:p>
            <a:pPr marL="0" lvl="0" indent="0" algn="ctr" eaLnBrk="1" hangingPunct="1"/>
            <a:endParaRPr lang="zh-CN" altLang="en-US" sz="1200">
              <a:solidFill>
                <a:srgbClr val="A6A6A6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8" r:id="rId1"/>
  </p:sldLayoutIdLst>
  <p:transition/>
  <p:txStyles>
    <p:titleStyle>
      <a:lvl1pPr marL="0" indent="0"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sz="3000">
          <a:solidFill>
            <a:schemeClr val="accent1"/>
          </a:solidFill>
          <a:latin typeface="Arial" pitchFamily="34" charset="0"/>
          <a:ea typeface="黑体"/>
        </a:defRPr>
      </a:lvl1pPr>
    </p:titleStyle>
    <p:bodyStyle>
      <a:lvl1pPr marL="266700" indent="-266700" algn="l" defTabSz="685800" rtl="0" eaLnBrk="1" fontAlgn="base" hangingPunct="1">
        <a:lnSpc>
          <a:spcPct val="90000"/>
        </a:lnSpc>
        <a:spcBef>
          <a:spcPts val="1350"/>
        </a:spcBef>
        <a:spcAft>
          <a:spcPct val="0"/>
        </a:spcAft>
        <a:buClr>
          <a:schemeClr val="accent1"/>
        </a:buClr>
        <a:buSzPct val="80000"/>
        <a:buFont typeface="Wingdings" pitchFamily="2" charset="2"/>
        <a:buChar char="Ø"/>
        <a:defRPr sz="2400">
          <a:solidFill>
            <a:srgbClr val="6F5E5F"/>
          </a:solidFill>
          <a:latin typeface="Arial" pitchFamily="34" charset="0"/>
          <a:ea typeface="Arial" pitchFamily="34" charset="0"/>
        </a:defRPr>
      </a:lvl1pPr>
      <a:lvl2pPr marL="539750" indent="-266700" algn="l" defTabSz="685800" rtl="0" eaLnBrk="1" fontAlgn="base" hangingPunct="1">
        <a:lnSpc>
          <a:spcPct val="130000"/>
        </a:lnSpc>
        <a:spcBef>
          <a:spcPct val="0"/>
        </a:spcBef>
        <a:spcAft>
          <a:spcPct val="0"/>
        </a:spcAft>
        <a:buClrTx/>
        <a:buSzPct val="80000"/>
        <a:buFont typeface="Wingdings" pitchFamily="2" charset="2"/>
        <a:buChar char="Ø"/>
        <a:defRPr sz="2000">
          <a:solidFill>
            <a:srgbClr val="6F5E5F"/>
          </a:solidFill>
          <a:latin typeface="Arial" pitchFamily="34" charset="0"/>
          <a:ea typeface="Arial" pitchFamily="34" charset="0"/>
        </a:defRPr>
      </a:lvl2pPr>
      <a:lvl3pPr marL="8572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ClrTx/>
        <a:buSzPct val="80000"/>
        <a:buFont typeface="Arial" pitchFamily="34" charset="0"/>
        <a:buChar char="•"/>
        <a:defRPr sz="1800">
          <a:solidFill>
            <a:srgbClr val="6F5E5F"/>
          </a:solidFill>
          <a:latin typeface="Arial" pitchFamily="34" charset="0"/>
          <a:ea typeface="Arial" pitchFamily="34" charset="0"/>
        </a:defRPr>
      </a:lvl3pPr>
      <a:lvl4pPr marL="12001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ClrTx/>
        <a:buSzPct val="80000"/>
        <a:buFont typeface="Arial" pitchFamily="34" charset="0"/>
        <a:buChar char="•"/>
        <a:defRPr sz="1800">
          <a:solidFill>
            <a:srgbClr val="6F5E5F"/>
          </a:solidFill>
          <a:latin typeface="Arial" pitchFamily="34" charset="0"/>
          <a:ea typeface="Arial" pitchFamily="34" charset="0"/>
        </a:defRPr>
      </a:lvl4pPr>
      <a:lvl5pPr marL="15430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ClrTx/>
        <a:buSzPct val="80000"/>
        <a:buFont typeface="Arial" pitchFamily="34" charset="0"/>
        <a:buChar char="•"/>
        <a:defRPr sz="1800">
          <a:solidFill>
            <a:srgbClr val="6F5E5F"/>
          </a:solidFill>
          <a:latin typeface="Arial" pitchFamily="34" charset="0"/>
          <a:ea typeface="Arial" pitchFamily="34" charset="0"/>
        </a:defRPr>
      </a:lvl5pPr>
    </p:bodyStyle>
    <p:otherStyle>
      <a:lvl1pPr marL="0" indent="0" algn="l" defTabSz="685800" rtl="0" eaLnBrk="1" hangingPunct="1">
        <a:defRPr sz="1300">
          <a:solidFill>
            <a:schemeClr val="tx1"/>
          </a:solidFill>
          <a:latin typeface="Arial" pitchFamily="34" charset="0"/>
          <a:ea typeface="Arial" pitchFamily="34" charset="0"/>
        </a:defRPr>
      </a:lvl1pPr>
      <a:lvl2pPr marL="342900" indent="0" algn="l" defTabSz="685800" rtl="0" eaLnBrk="1" hangingPunct="1">
        <a:defRPr sz="1300">
          <a:solidFill>
            <a:schemeClr val="tx1"/>
          </a:solidFill>
          <a:latin typeface="Arial" pitchFamily="34" charset="0"/>
          <a:ea typeface="Arial" pitchFamily="34" charset="0"/>
        </a:defRPr>
      </a:lvl2pPr>
      <a:lvl3pPr marL="685800" indent="0" algn="l" defTabSz="685800" rtl="0" eaLnBrk="1" hangingPunct="1">
        <a:defRPr sz="1300">
          <a:solidFill>
            <a:schemeClr val="tx1"/>
          </a:solidFill>
          <a:latin typeface="Arial" pitchFamily="34" charset="0"/>
          <a:ea typeface="Arial" pitchFamily="34" charset="0"/>
        </a:defRPr>
      </a:lvl3pPr>
      <a:lvl4pPr marL="1028700" indent="0" algn="l" defTabSz="685800" rtl="0" eaLnBrk="1" hangingPunct="1">
        <a:defRPr sz="1300">
          <a:solidFill>
            <a:schemeClr val="tx1"/>
          </a:solidFill>
          <a:latin typeface="Arial" pitchFamily="34" charset="0"/>
          <a:ea typeface="Arial" pitchFamily="34" charset="0"/>
        </a:defRPr>
      </a:lvl4pPr>
      <a:lvl5pPr marL="1371600" indent="0" algn="l" defTabSz="685800" rtl="0" eaLnBrk="1" hangingPunct="1">
        <a:defRPr sz="1300">
          <a:solidFill>
            <a:schemeClr val="tx1"/>
          </a:solidFill>
          <a:latin typeface="Arial" pitchFamily="34" charset="0"/>
          <a:ea typeface="Arial" pitchFamily="34" charset="0"/>
        </a:defRPr>
      </a:lvl5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0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矩形 9"/>
          <p:cNvSpPr/>
          <p:nvPr>
            <p:custDataLst>
              <p:tags r:id="rId3"/>
            </p:custDataLst>
          </p:nvPr>
        </p:nvSpPr>
        <p:spPr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FFFFFF">
                  <a:alpha val="87999"/>
                </a:srgbClr>
              </a:gs>
              <a:gs pos="41000">
                <a:srgbClr val="FFFFFF">
                  <a:alpha val="83079"/>
                </a:srgbClr>
              </a:gs>
              <a:gs pos="74001">
                <a:srgbClr val="FFFFFF">
                  <a:alpha val="79119"/>
                </a:srgbClr>
              </a:gs>
              <a:gs pos="100000">
                <a:srgbClr val="FFFFFF">
                  <a:alpha val="75999"/>
                </a:srgbClr>
              </a:gs>
            </a:gsLst>
            <a:path path="rect">
              <a:fillToRect l="100000" t="100000"/>
            </a:path>
          </a:gradFill>
          <a:ln w="12700">
            <a:noFill/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/>
            <a:endParaRPr lang="zh-CN" altLang="en-US" sz="1300"/>
          </a:p>
        </p:txBody>
      </p:sp>
      <p:sp>
        <p:nvSpPr>
          <p:cNvPr id="15363" name="KSO_TEMPLATE" hidden="1"/>
          <p:cNvSpPr/>
          <p:nvPr>
            <p:custDataLst>
              <p:tags r:id="rId4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  <a:solidFill>
            <a:srgbClr val="6F5E5F"/>
          </a:solidFill>
          <a:ln w="12700" cap="flat" cmpd="sng" algn="ctr">
            <a:solidFill>
              <a:srgbClr val="504344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rtlCol="0" anchor="ctr" anchorCtr="0"/>
          <a:lstStyle>
            <a:defPPr>
              <a:defRPr lang="zh-CN"/>
            </a:defPPr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/>
            <a:endParaRPr lang="zh-CN" altLang="en-US" sz="1300"/>
          </a:p>
        </p:txBody>
      </p:sp>
      <p:sp>
        <p:nvSpPr>
          <p:cNvPr id="15364" name="Slide Number Placeholder 5"/>
          <p:cNvSpPr>
            <a:spLocks noGrp="1"/>
          </p:cNvSpPr>
          <p:nvPr>
            <p:ph type="sldNum" sz="quarter" idx="4"/>
            <p:custDataLst>
              <p:tags r:id="rId5"/>
            </p:custDataLst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1pPr>
            <a:lvl2pPr marL="3429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2pPr>
            <a:lvl3pPr marL="6858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3pPr>
            <a:lvl4pPr marL="10287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4pPr>
            <a:lvl5pPr marL="13716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5pPr>
          </a:lstStyle>
          <a:p>
            <a:pPr marL="0" lvl="0" indent="0" algn="r" eaLnBrk="1" hangingPunct="1"/>
            <a:fld id="{97F2CD70-59CF-4A6C-A62C-D88436842799}" type="slidenum">
              <a:rPr lang="zh-CN" altLang="en-US" sz="1200">
                <a:solidFill>
                  <a:srgbClr val="A6A6A6"/>
                </a:solidFill>
              </a:rPr>
              <a:t>‹#›</a:t>
            </a:fld>
            <a:endParaRPr lang="zh-CN" altLang="en-US" sz="1200">
              <a:solidFill>
                <a:srgbClr val="A6A6A6"/>
              </a:solidFill>
            </a:endParaRPr>
          </a:p>
        </p:txBody>
      </p:sp>
      <p:sp>
        <p:nvSpPr>
          <p:cNvPr id="15365" name="Title Placeholder 1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>
          <a:xfrm>
            <a:off x="628650" y="500062"/>
            <a:ext cx="7886700" cy="10112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1440" tIns="45720" rIns="91440" bIns="45720" anchor="ctr" anchorCtr="0"/>
          <a:lstStyle>
            <a:lvl1pPr marL="0" indent="0" algn="l" defTabSz="685800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000">
                <a:solidFill>
                  <a:schemeClr val="accent1"/>
                </a:solidFill>
                <a:latin typeface="Arial" pitchFamily="34" charset="0"/>
                <a:ea typeface="黑体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5366" name="文本占位符 6"/>
          <p:cNvSpPr>
            <a:spLocks noGrp="1"/>
          </p:cNvSpPr>
          <p:nvPr>
            <p:ph type="body" idx="1"/>
            <p:custDataLst>
              <p:tags r:id="rId7"/>
            </p:custDataLst>
          </p:nvPr>
        </p:nvSpPr>
        <p:spPr>
          <a:xfrm>
            <a:off x="628650" y="1698625"/>
            <a:ext cx="7886700" cy="44831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1440" tIns="45720" rIns="91440" bIns="45720" anchor="t" anchorCtr="0"/>
          <a:lstStyle>
            <a:lvl1pPr marL="266700" indent="-266700" algn="l" defTabSz="685800" rtl="0" eaLnBrk="1" fontAlgn="base" hangingPunct="1">
              <a:lnSpc>
                <a:spcPct val="90000"/>
              </a:lnSpc>
              <a:spcBef>
                <a:spcPts val="135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" pitchFamily="2" charset="2"/>
              <a:buChar char="Ø"/>
              <a:defRPr lang="zh-CN" altLang="en-US" sz="2400">
                <a:solidFill>
                  <a:srgbClr val="6F5E5F"/>
                </a:solidFill>
                <a:latin typeface="Arial" pitchFamily="34" charset="0"/>
                <a:ea typeface="Arial" pitchFamily="34" charset="0"/>
              </a:defRPr>
            </a:lvl1pPr>
            <a:lvl2pPr marL="539750" indent="-266700" algn="l" defTabSz="685800" rtl="0" eaLnBrk="1" fontAlgn="base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Pct val="80000"/>
              <a:buFont typeface="Wingdings" pitchFamily="2" charset="2"/>
              <a:buChar char="Ø"/>
              <a:defRPr lang="zh-CN" altLang="en-US" sz="2000">
                <a:solidFill>
                  <a:srgbClr val="6F5E5F"/>
                </a:solidFill>
                <a:latin typeface="Arial" pitchFamily="34" charset="0"/>
                <a:ea typeface="Arial" pitchFamily="34" charset="0"/>
              </a:defRPr>
            </a:lvl2pPr>
            <a:lvl3pPr marL="857250" indent="-171450" algn="l" defTabSz="685800" rtl="0" eaLnBrk="1" fontAlgn="base" hangingPunct="1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Pct val="80000"/>
              <a:buFont typeface="Arial" pitchFamily="34" charset="0"/>
              <a:buChar char="•"/>
              <a:defRPr lang="zh-CN" altLang="en-US" sz="1800">
                <a:solidFill>
                  <a:srgbClr val="6F5E5F"/>
                </a:solidFill>
                <a:latin typeface="Arial" pitchFamily="34" charset="0"/>
                <a:ea typeface="Arial" pitchFamily="34" charset="0"/>
              </a:defRPr>
            </a:lvl3pPr>
            <a:lvl4pPr marL="1200150" indent="-171450" algn="l" defTabSz="685800" rtl="0" eaLnBrk="1" fontAlgn="base" hangingPunct="1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Pct val="80000"/>
              <a:buFont typeface="Arial" pitchFamily="34" charset="0"/>
              <a:buChar char="•"/>
              <a:defRPr lang="zh-CN" altLang="en-US" sz="1800">
                <a:solidFill>
                  <a:srgbClr val="6F5E5F"/>
                </a:solidFill>
                <a:latin typeface="Arial" pitchFamily="34" charset="0"/>
                <a:ea typeface="Arial" pitchFamily="34" charset="0"/>
              </a:defRPr>
            </a:lvl4pPr>
            <a:lvl5pPr marL="1543050" indent="-171450" algn="l" defTabSz="685800" rtl="0" eaLnBrk="1" fontAlgn="base" hangingPunct="1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Pct val="80000"/>
              <a:buFont typeface="Arial" pitchFamily="34" charset="0"/>
              <a:buChar char="•"/>
              <a:defRPr lang="zh-CN" altLang="en-US" sz="1800">
                <a:solidFill>
                  <a:srgbClr val="6F5E5F"/>
                </a:solidFill>
                <a:latin typeface="Arial" pitchFamily="34" charset="0"/>
                <a:ea typeface="Arial" pitchFamily="34" charset="0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15367" name="Date Placeholder 3"/>
          <p:cNvSpPr>
            <a:spLocks noGrp="1"/>
          </p:cNvSpPr>
          <p:nvPr>
            <p:ph type="dt" sz="half" idx="2"/>
            <p:custDataLst>
              <p:tags r:id="rId8"/>
            </p:custDataLst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1pPr>
            <a:lvl2pPr marL="3429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2pPr>
            <a:lvl3pPr marL="6858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3pPr>
            <a:lvl4pPr marL="10287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4pPr>
            <a:lvl5pPr marL="13716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5pPr>
          </a:lstStyle>
          <a:p>
            <a:pPr marL="0" lvl="0" indent="0" eaLnBrk="1" hangingPunct="1"/>
            <a:fld id="{94715B92-298F-43C8-9B23-D5B5EE833B8E}" type="datetime1">
              <a:rPr lang="zh-CN" altLang="en-US" sz="1200">
                <a:solidFill>
                  <a:srgbClr val="A6A6A6"/>
                </a:solidFill>
              </a:rPr>
              <a:t>2021/1/19</a:t>
            </a:fld>
            <a:endParaRPr lang="zh-CN" altLang="en-US" sz="1200">
              <a:solidFill>
                <a:srgbClr val="A6A6A6"/>
              </a:solidFill>
            </a:endParaRPr>
          </a:p>
        </p:txBody>
      </p:sp>
      <p:sp>
        <p:nvSpPr>
          <p:cNvPr id="15368" name="Footer Placeholder 4"/>
          <p:cNvSpPr>
            <a:spLocks noGrp="1"/>
          </p:cNvSpPr>
          <p:nvPr>
            <p:ph type="ftr" sz="quarter" idx="3"/>
            <p:custDataLst>
              <p:tags r:id="rId9"/>
            </p:custDataLst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1pPr>
            <a:lvl2pPr marL="3429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2pPr>
            <a:lvl3pPr marL="6858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3pPr>
            <a:lvl4pPr marL="10287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4pPr>
            <a:lvl5pPr marL="13716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Arial" pitchFamily="34" charset="0"/>
                <a:ea typeface="Arial" pitchFamily="34" charset="0"/>
              </a:defRPr>
            </a:lvl5pPr>
          </a:lstStyle>
          <a:p>
            <a:pPr marL="0" lvl="0" indent="0" algn="ctr" eaLnBrk="1" hangingPunct="1"/>
            <a:endParaRPr lang="zh-CN" altLang="en-US" sz="1200">
              <a:solidFill>
                <a:srgbClr val="A6A6A6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9" r:id="rId1"/>
  </p:sldLayoutIdLst>
  <p:transition spd="slow"/>
  <p:txStyles>
    <p:titleStyle>
      <a:lvl1pPr marL="0" indent="0"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sz="3000">
          <a:solidFill>
            <a:schemeClr val="accent1"/>
          </a:solidFill>
          <a:latin typeface="Arial" pitchFamily="34" charset="0"/>
          <a:ea typeface="黑体"/>
        </a:defRPr>
      </a:lvl1pPr>
    </p:titleStyle>
    <p:bodyStyle>
      <a:lvl1pPr marL="266700" indent="-266700" algn="l" defTabSz="685800" rtl="0" eaLnBrk="1" fontAlgn="base" hangingPunct="1">
        <a:lnSpc>
          <a:spcPct val="90000"/>
        </a:lnSpc>
        <a:spcBef>
          <a:spcPts val="1350"/>
        </a:spcBef>
        <a:spcAft>
          <a:spcPct val="0"/>
        </a:spcAft>
        <a:buClr>
          <a:schemeClr val="accent1"/>
        </a:buClr>
        <a:buSzPct val="80000"/>
        <a:buFont typeface="Wingdings" pitchFamily="2" charset="2"/>
        <a:buChar char="Ø"/>
        <a:defRPr sz="2400">
          <a:solidFill>
            <a:srgbClr val="6F5E5F"/>
          </a:solidFill>
          <a:latin typeface="Arial" pitchFamily="34" charset="0"/>
          <a:ea typeface="Arial" pitchFamily="34" charset="0"/>
        </a:defRPr>
      </a:lvl1pPr>
      <a:lvl2pPr marL="539750" indent="-266700" algn="l" defTabSz="685800" rtl="0" eaLnBrk="1" fontAlgn="base" hangingPunct="1">
        <a:lnSpc>
          <a:spcPct val="130000"/>
        </a:lnSpc>
        <a:spcBef>
          <a:spcPct val="0"/>
        </a:spcBef>
        <a:spcAft>
          <a:spcPct val="0"/>
        </a:spcAft>
        <a:buClrTx/>
        <a:buSzPct val="80000"/>
        <a:buFont typeface="Wingdings" pitchFamily="2" charset="2"/>
        <a:buChar char="Ø"/>
        <a:defRPr sz="2000">
          <a:solidFill>
            <a:srgbClr val="6F5E5F"/>
          </a:solidFill>
          <a:latin typeface="Arial" pitchFamily="34" charset="0"/>
          <a:ea typeface="Arial" pitchFamily="34" charset="0"/>
        </a:defRPr>
      </a:lvl2pPr>
      <a:lvl3pPr marL="8572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ClrTx/>
        <a:buSzPct val="80000"/>
        <a:buFont typeface="Arial" pitchFamily="34" charset="0"/>
        <a:buChar char="•"/>
        <a:defRPr sz="1800">
          <a:solidFill>
            <a:srgbClr val="6F5E5F"/>
          </a:solidFill>
          <a:latin typeface="Arial" pitchFamily="34" charset="0"/>
          <a:ea typeface="Arial" pitchFamily="34" charset="0"/>
        </a:defRPr>
      </a:lvl3pPr>
      <a:lvl4pPr marL="12001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ClrTx/>
        <a:buSzPct val="80000"/>
        <a:buFont typeface="Arial" pitchFamily="34" charset="0"/>
        <a:buChar char="•"/>
        <a:defRPr sz="1800">
          <a:solidFill>
            <a:srgbClr val="6F5E5F"/>
          </a:solidFill>
          <a:latin typeface="Arial" pitchFamily="34" charset="0"/>
          <a:ea typeface="Arial" pitchFamily="34" charset="0"/>
        </a:defRPr>
      </a:lvl4pPr>
      <a:lvl5pPr marL="15430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ClrTx/>
        <a:buSzPct val="80000"/>
        <a:buFont typeface="Arial" pitchFamily="34" charset="0"/>
        <a:buChar char="•"/>
        <a:defRPr sz="1800">
          <a:solidFill>
            <a:srgbClr val="6F5E5F"/>
          </a:solidFill>
          <a:latin typeface="Arial" pitchFamily="34" charset="0"/>
          <a:ea typeface="Arial" pitchFamily="34" charset="0"/>
        </a:defRPr>
      </a:lvl5pPr>
    </p:bodyStyle>
    <p:otherStyle>
      <a:lvl1pPr marL="0" indent="0" algn="l" defTabSz="685800" rtl="0" eaLnBrk="1" hangingPunct="1">
        <a:defRPr sz="1300">
          <a:solidFill>
            <a:schemeClr val="tx1"/>
          </a:solidFill>
          <a:latin typeface="Arial" pitchFamily="34" charset="0"/>
          <a:ea typeface="Arial" pitchFamily="34" charset="0"/>
        </a:defRPr>
      </a:lvl1pPr>
      <a:lvl2pPr marL="342900" indent="0" algn="l" defTabSz="685800" rtl="0" eaLnBrk="1" hangingPunct="1">
        <a:defRPr sz="1300">
          <a:solidFill>
            <a:schemeClr val="tx1"/>
          </a:solidFill>
          <a:latin typeface="Arial" pitchFamily="34" charset="0"/>
          <a:ea typeface="Arial" pitchFamily="34" charset="0"/>
        </a:defRPr>
      </a:lvl2pPr>
      <a:lvl3pPr marL="685800" indent="0" algn="l" defTabSz="685800" rtl="0" eaLnBrk="1" hangingPunct="1">
        <a:defRPr sz="1300">
          <a:solidFill>
            <a:schemeClr val="tx1"/>
          </a:solidFill>
          <a:latin typeface="Arial" pitchFamily="34" charset="0"/>
          <a:ea typeface="Arial" pitchFamily="34" charset="0"/>
        </a:defRPr>
      </a:lvl3pPr>
      <a:lvl4pPr marL="1028700" indent="0" algn="l" defTabSz="685800" rtl="0" eaLnBrk="1" hangingPunct="1">
        <a:defRPr sz="1300">
          <a:solidFill>
            <a:schemeClr val="tx1"/>
          </a:solidFill>
          <a:latin typeface="Arial" pitchFamily="34" charset="0"/>
          <a:ea typeface="Arial" pitchFamily="34" charset="0"/>
        </a:defRPr>
      </a:lvl4pPr>
      <a:lvl5pPr marL="1371600" indent="0" algn="l" defTabSz="685800" rtl="0" eaLnBrk="1" hangingPunct="1">
        <a:defRPr sz="1300">
          <a:solidFill>
            <a:schemeClr val="tx1"/>
          </a:solidFill>
          <a:latin typeface="Arial" pitchFamily="34" charset="0"/>
          <a:ea typeface="Arial" pitchFamily="34" charset="0"/>
        </a:defRPr>
      </a:lvl5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灯片编号占位符 5"/>
          <p:cNvSpPr>
            <a:spLocks noGrp="1"/>
          </p:cNvSpPr>
          <p:nvPr>
            <p:ph type="sldNum" sz="quarter" idx="4"/>
            <p:custDataLst>
              <p:tags r:id="rId3"/>
            </p:custDataLst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3429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6858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0287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3716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marL="0" lvl="0" indent="0" algn="r" eaLnBrk="1" hangingPunct="1"/>
            <a:fld id="{32E607A0-CA86-4852-872D-FEDDD1779AC6}" type="slidenum">
              <a:rPr lang="zh-CN" altLang="en-US" sz="900">
                <a:solidFill>
                  <a:srgbClr val="898989"/>
                </a:solidFill>
              </a:rPr>
              <a:t>‹#›</a:t>
            </a:fld>
            <a:endParaRPr lang="zh-CN" altLang="en-US" sz="900">
              <a:solidFill>
                <a:srgbClr val="898989"/>
              </a:solidFill>
            </a:endParaRPr>
          </a:p>
        </p:txBody>
      </p:sp>
      <p:sp>
        <p:nvSpPr>
          <p:cNvPr id="16387" name="标题占位符 1"/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>
          <a:xfrm>
            <a:off x="628650" y="365125"/>
            <a:ext cx="7886700" cy="13255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1440" tIns="45720" rIns="91440" bIns="45720" anchor="ctr" anchorCtr="0"/>
          <a:lstStyle>
            <a:lvl1pPr marL="0" indent="0" algn="l" defTabSz="685800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300">
                <a:solidFill>
                  <a:schemeClr val="tx1"/>
                </a:solidFill>
                <a:latin typeface="Calibri Light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6388" name="文本占位符 2"/>
          <p:cNvSpPr>
            <a:spLocks noGrp="1"/>
          </p:cNvSpPr>
          <p:nvPr>
            <p:ph type="body" idx="1"/>
            <p:custDataLst>
              <p:tags r:id="rId5"/>
            </p:custDataLst>
          </p:nvPr>
        </p:nvSpPr>
        <p:spPr>
          <a:xfrm>
            <a:off x="628650" y="1825625"/>
            <a:ext cx="7886700" cy="43513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t" anchorCtr="0"/>
          <a:lstStyle>
            <a:lvl1pPr marL="171450" indent="-169862" algn="l" defTabSz="685800" rtl="0" eaLnBrk="1" fontAlgn="base" hangingPunct="1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1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514350" indent="-169862" algn="l" defTabSz="685800" rtl="0" eaLnBrk="1" fontAlgn="base" hangingPunct="1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857250" indent="-169862" algn="l" defTabSz="685800" rtl="0" eaLnBrk="1" fontAlgn="base" hangingPunct="1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15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200150" indent="-169862" algn="l" defTabSz="685800" rtl="0" eaLnBrk="1" fontAlgn="base" hangingPunct="1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543050" indent="-169862" algn="l" defTabSz="685800" rtl="0" eaLnBrk="1" fontAlgn="base" hangingPunct="1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16389" name="日期占位符 3"/>
          <p:cNvSpPr>
            <a:spLocks noGrp="1"/>
          </p:cNvSpPr>
          <p:nvPr>
            <p:ph type="dt" sz="half" idx="2"/>
            <p:custDataLst>
              <p:tags r:id="rId6"/>
            </p:custDataLst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3429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6858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0287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3716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marL="0" lvl="0" indent="0" eaLnBrk="1" hangingPunct="1"/>
            <a:fld id="{02CEFCEF-92E1-4EED-9CD7-B74A63A50CDB}" type="datetime1">
              <a:rPr lang="zh-CN" altLang="en-US" sz="900">
                <a:solidFill>
                  <a:srgbClr val="898989"/>
                </a:solidFill>
              </a:rPr>
              <a:t>2021/1/19</a:t>
            </a:fld>
            <a:endParaRPr lang="zh-CN" altLang="en-US" sz="900">
              <a:solidFill>
                <a:srgbClr val="898989"/>
              </a:solidFill>
            </a:endParaRPr>
          </a:p>
        </p:txBody>
      </p:sp>
      <p:sp>
        <p:nvSpPr>
          <p:cNvPr id="16390" name="页脚占位符 4"/>
          <p:cNvSpPr>
            <a:spLocks noGrp="1"/>
          </p:cNvSpPr>
          <p:nvPr>
            <p:ph type="ftr" sz="quarter" idx="3"/>
            <p:custDataLst>
              <p:tags r:id="rId7"/>
            </p:custDataLst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3429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6858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0287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3716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marL="0" lvl="0" indent="0" algn="ctr" eaLnBrk="1" hangingPunct="1"/>
            <a:endParaRPr lang="zh-CN" altLang="en-US" sz="900">
              <a:solidFill>
                <a:srgbClr val="898989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0" r:id="rId1"/>
  </p:sldLayoutIdLst>
  <p:transition/>
  <p:txStyles>
    <p:titleStyle>
      <a:lvl1pPr marL="0" indent="0"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sz="3300">
          <a:solidFill>
            <a:schemeClr val="tx1"/>
          </a:solidFill>
          <a:latin typeface="Calibri Light" charset="0"/>
          <a:ea typeface="宋体" pitchFamily="2" charset="-122"/>
        </a:defRPr>
      </a:lvl1pPr>
    </p:titleStyle>
    <p:bodyStyle>
      <a:lvl1pPr marL="171450" indent="-169862" algn="l" defTabSz="685800" rtl="0" eaLnBrk="1" fontAlgn="base" hangingPunct="1">
        <a:lnSpc>
          <a:spcPct val="90000"/>
        </a:lnSpc>
        <a:spcBef>
          <a:spcPts val="750"/>
        </a:spcBef>
        <a:spcAft>
          <a:spcPct val="0"/>
        </a:spcAft>
        <a:buClrTx/>
        <a:buSzTx/>
        <a:buFont typeface="Arial" pitchFamily="34" charset="0"/>
        <a:buChar char="•"/>
        <a:defRPr sz="2100">
          <a:solidFill>
            <a:schemeClr val="tx1"/>
          </a:solidFill>
          <a:latin typeface="Calibri"/>
          <a:ea typeface="Arial" pitchFamily="34" charset="0"/>
        </a:defRPr>
      </a:lvl1pPr>
      <a:lvl2pPr marL="514350" indent="-169862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sz="1800">
          <a:solidFill>
            <a:schemeClr val="tx1"/>
          </a:solidFill>
          <a:latin typeface="Calibri"/>
          <a:ea typeface="Arial" pitchFamily="34" charset="0"/>
        </a:defRPr>
      </a:lvl2pPr>
      <a:lvl3pPr marL="857250" indent="-169862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sz="1500">
          <a:solidFill>
            <a:schemeClr val="tx1"/>
          </a:solidFill>
          <a:latin typeface="Calibri"/>
          <a:ea typeface="Arial" pitchFamily="34" charset="0"/>
        </a:defRPr>
      </a:lvl3pPr>
      <a:lvl4pPr marL="1200150" indent="-169862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sz="1300">
          <a:solidFill>
            <a:schemeClr val="tx1"/>
          </a:solidFill>
          <a:latin typeface="Calibri"/>
          <a:ea typeface="Arial" pitchFamily="34" charset="0"/>
        </a:defRPr>
      </a:lvl4pPr>
      <a:lvl5pPr marL="1543050" indent="-169862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sz="1300">
          <a:solidFill>
            <a:schemeClr val="tx1"/>
          </a:solidFill>
          <a:latin typeface="Calibri"/>
          <a:ea typeface="Arial" pitchFamily="34" charset="0"/>
        </a:defRPr>
      </a:lvl5pPr>
    </p:bodyStyle>
    <p:otherStyle>
      <a:lvl1pPr marL="0" indent="0" algn="l" defTabSz="685800" rtl="0" eaLnBrk="1" hangingPunct="1">
        <a:defRPr sz="1300">
          <a:solidFill>
            <a:schemeClr val="tx1"/>
          </a:solidFill>
          <a:latin typeface="Calibri"/>
          <a:ea typeface="Arial" pitchFamily="34" charset="0"/>
        </a:defRPr>
      </a:lvl1pPr>
      <a:lvl2pPr marL="342900" indent="0" algn="l" defTabSz="685800" rtl="0" eaLnBrk="1" hangingPunct="1">
        <a:defRPr sz="1300">
          <a:solidFill>
            <a:schemeClr val="tx1"/>
          </a:solidFill>
          <a:latin typeface="Calibri"/>
          <a:ea typeface="Arial" pitchFamily="34" charset="0"/>
        </a:defRPr>
      </a:lvl2pPr>
      <a:lvl3pPr marL="685800" indent="0" algn="l" defTabSz="685800" rtl="0" eaLnBrk="1" hangingPunct="1">
        <a:defRPr sz="1300">
          <a:solidFill>
            <a:schemeClr val="tx1"/>
          </a:solidFill>
          <a:latin typeface="Calibri"/>
          <a:ea typeface="Arial" pitchFamily="34" charset="0"/>
        </a:defRPr>
      </a:lvl3pPr>
      <a:lvl4pPr marL="1028700" indent="0" algn="l" defTabSz="685800" rtl="0" eaLnBrk="1" hangingPunct="1">
        <a:defRPr sz="1300">
          <a:solidFill>
            <a:schemeClr val="tx1"/>
          </a:solidFill>
          <a:latin typeface="Calibri"/>
          <a:ea typeface="Arial" pitchFamily="34" charset="0"/>
        </a:defRPr>
      </a:lvl4pPr>
      <a:lvl5pPr marL="1371600" indent="0" algn="l" defTabSz="685800" rtl="0" eaLnBrk="1" hangingPunct="1">
        <a:defRPr sz="1300">
          <a:solidFill>
            <a:schemeClr val="tx1"/>
          </a:solidFill>
          <a:latin typeface="Calibri"/>
          <a:ea typeface="Arial" pitchFamily="34" charset="0"/>
        </a:defRPr>
      </a:lvl5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灯片编号占位符 5"/>
          <p:cNvSpPr>
            <a:spLocks noGrp="1"/>
          </p:cNvSpPr>
          <p:nvPr>
            <p:ph type="sldNum" sz="quarter" idx="4"/>
            <p:custDataLst>
              <p:tags r:id="rId3"/>
            </p:custDataLst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3429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6858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0287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3716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marL="0" lvl="0" indent="0" algn="r" eaLnBrk="1" hangingPunct="1"/>
            <a:fld id="{85B9CD3C-1887-47F1-9766-C36787979888}" type="slidenum">
              <a:rPr lang="zh-CN" altLang="en-US" sz="900">
                <a:solidFill>
                  <a:srgbClr val="898989"/>
                </a:solidFill>
              </a:rPr>
              <a:t>‹#›</a:t>
            </a:fld>
            <a:endParaRPr lang="zh-CN" altLang="en-US" sz="900">
              <a:solidFill>
                <a:srgbClr val="898989"/>
              </a:solidFill>
            </a:endParaRPr>
          </a:p>
        </p:txBody>
      </p:sp>
      <p:sp>
        <p:nvSpPr>
          <p:cNvPr id="17411" name="标题占位符 1"/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>
          <a:xfrm>
            <a:off x="628650" y="365125"/>
            <a:ext cx="7886700" cy="13255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1440" tIns="45720" rIns="91440" bIns="45720" anchor="ctr" anchorCtr="0"/>
          <a:lstStyle>
            <a:lvl1pPr marL="0" indent="0" algn="l" defTabSz="685800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300">
                <a:solidFill>
                  <a:schemeClr val="tx1"/>
                </a:solidFill>
                <a:latin typeface="Calibri Light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7412" name="文本占位符 2"/>
          <p:cNvSpPr>
            <a:spLocks noGrp="1"/>
          </p:cNvSpPr>
          <p:nvPr>
            <p:ph type="body" idx="1"/>
            <p:custDataLst>
              <p:tags r:id="rId5"/>
            </p:custDataLst>
          </p:nvPr>
        </p:nvSpPr>
        <p:spPr>
          <a:xfrm>
            <a:off x="628650" y="1825625"/>
            <a:ext cx="7886700" cy="43513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t" anchorCtr="0"/>
          <a:lstStyle>
            <a:lvl1pPr marL="171450" indent="-169862" algn="l" defTabSz="685800" rtl="0" eaLnBrk="1" fontAlgn="base" hangingPunct="1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1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514350" indent="-169862" algn="l" defTabSz="685800" rtl="0" eaLnBrk="1" fontAlgn="base" hangingPunct="1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857250" indent="-169862" algn="l" defTabSz="685800" rtl="0" eaLnBrk="1" fontAlgn="base" hangingPunct="1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15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200150" indent="-169862" algn="l" defTabSz="685800" rtl="0" eaLnBrk="1" fontAlgn="base" hangingPunct="1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543050" indent="-169862" algn="l" defTabSz="685800" rtl="0" eaLnBrk="1" fontAlgn="base" hangingPunct="1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17413" name="日期占位符 3"/>
          <p:cNvSpPr>
            <a:spLocks noGrp="1"/>
          </p:cNvSpPr>
          <p:nvPr>
            <p:ph type="dt" sz="half" idx="2"/>
            <p:custDataLst>
              <p:tags r:id="rId6"/>
            </p:custDataLst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3429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6858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0287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3716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marL="0" lvl="0" indent="0" eaLnBrk="1" hangingPunct="1"/>
            <a:fld id="{F010847B-6099-408F-BBF7-72EB23CDB0D9}" type="datetime1">
              <a:rPr lang="zh-CN" altLang="en-US" sz="900">
                <a:solidFill>
                  <a:srgbClr val="898989"/>
                </a:solidFill>
              </a:rPr>
              <a:t>2021/1/19</a:t>
            </a:fld>
            <a:endParaRPr lang="zh-CN" altLang="en-US" sz="900">
              <a:solidFill>
                <a:srgbClr val="898989"/>
              </a:solidFill>
            </a:endParaRPr>
          </a:p>
        </p:txBody>
      </p:sp>
      <p:sp>
        <p:nvSpPr>
          <p:cNvPr id="17414" name="页脚占位符 4"/>
          <p:cNvSpPr>
            <a:spLocks noGrp="1"/>
          </p:cNvSpPr>
          <p:nvPr>
            <p:ph type="ftr" sz="quarter" idx="3"/>
            <p:custDataLst>
              <p:tags r:id="rId7"/>
            </p:custDataLst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3429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6858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0287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3716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marL="0" lvl="0" indent="0" algn="ctr" eaLnBrk="1" hangingPunct="1"/>
            <a:endParaRPr lang="zh-CN" altLang="en-US" sz="900">
              <a:solidFill>
                <a:srgbClr val="898989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1" r:id="rId1"/>
  </p:sldLayoutIdLst>
  <p:transition/>
  <p:txStyles>
    <p:titleStyle>
      <a:lvl1pPr marL="0" indent="0"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sz="3300">
          <a:solidFill>
            <a:schemeClr val="tx1"/>
          </a:solidFill>
          <a:latin typeface="Calibri Light" charset="0"/>
          <a:ea typeface="宋体" pitchFamily="2" charset="-122"/>
        </a:defRPr>
      </a:lvl1pPr>
    </p:titleStyle>
    <p:bodyStyle>
      <a:lvl1pPr marL="171450" indent="-169862" algn="l" defTabSz="685800" rtl="0" eaLnBrk="1" fontAlgn="base" hangingPunct="1">
        <a:lnSpc>
          <a:spcPct val="90000"/>
        </a:lnSpc>
        <a:spcBef>
          <a:spcPts val="750"/>
        </a:spcBef>
        <a:spcAft>
          <a:spcPct val="0"/>
        </a:spcAft>
        <a:buClrTx/>
        <a:buSzTx/>
        <a:buFont typeface="Arial" pitchFamily="34" charset="0"/>
        <a:buChar char="•"/>
        <a:defRPr sz="2100">
          <a:solidFill>
            <a:schemeClr val="tx1"/>
          </a:solidFill>
          <a:latin typeface="Calibri"/>
          <a:ea typeface="Arial" pitchFamily="34" charset="0"/>
        </a:defRPr>
      </a:lvl1pPr>
      <a:lvl2pPr marL="514350" indent="-169862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sz="1800">
          <a:solidFill>
            <a:schemeClr val="tx1"/>
          </a:solidFill>
          <a:latin typeface="Calibri"/>
          <a:ea typeface="Arial" pitchFamily="34" charset="0"/>
        </a:defRPr>
      </a:lvl2pPr>
      <a:lvl3pPr marL="857250" indent="-169862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sz="1500">
          <a:solidFill>
            <a:schemeClr val="tx1"/>
          </a:solidFill>
          <a:latin typeface="Calibri"/>
          <a:ea typeface="Arial" pitchFamily="34" charset="0"/>
        </a:defRPr>
      </a:lvl3pPr>
      <a:lvl4pPr marL="1200150" indent="-169862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sz="1300">
          <a:solidFill>
            <a:schemeClr val="tx1"/>
          </a:solidFill>
          <a:latin typeface="Calibri"/>
          <a:ea typeface="Arial" pitchFamily="34" charset="0"/>
        </a:defRPr>
      </a:lvl4pPr>
      <a:lvl5pPr marL="1543050" indent="-169862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sz="1300">
          <a:solidFill>
            <a:schemeClr val="tx1"/>
          </a:solidFill>
          <a:latin typeface="Calibri"/>
          <a:ea typeface="Arial" pitchFamily="34" charset="0"/>
        </a:defRPr>
      </a:lvl5pPr>
    </p:bodyStyle>
    <p:otherStyle>
      <a:lvl1pPr marL="0" indent="0" algn="l" defTabSz="685800" rtl="0" eaLnBrk="1" hangingPunct="1">
        <a:defRPr sz="1300">
          <a:solidFill>
            <a:schemeClr val="tx1"/>
          </a:solidFill>
          <a:latin typeface="Calibri"/>
          <a:ea typeface="Arial" pitchFamily="34" charset="0"/>
        </a:defRPr>
      </a:lvl1pPr>
      <a:lvl2pPr marL="342900" indent="0" algn="l" defTabSz="685800" rtl="0" eaLnBrk="1" hangingPunct="1">
        <a:defRPr sz="1300">
          <a:solidFill>
            <a:schemeClr val="tx1"/>
          </a:solidFill>
          <a:latin typeface="Calibri"/>
          <a:ea typeface="Arial" pitchFamily="34" charset="0"/>
        </a:defRPr>
      </a:lvl2pPr>
      <a:lvl3pPr marL="685800" indent="0" algn="l" defTabSz="685800" rtl="0" eaLnBrk="1" hangingPunct="1">
        <a:defRPr sz="1300">
          <a:solidFill>
            <a:schemeClr val="tx1"/>
          </a:solidFill>
          <a:latin typeface="Calibri"/>
          <a:ea typeface="Arial" pitchFamily="34" charset="0"/>
        </a:defRPr>
      </a:lvl3pPr>
      <a:lvl4pPr marL="1028700" indent="0" algn="l" defTabSz="685800" rtl="0" eaLnBrk="1" hangingPunct="1">
        <a:defRPr sz="1300">
          <a:solidFill>
            <a:schemeClr val="tx1"/>
          </a:solidFill>
          <a:latin typeface="Calibri"/>
          <a:ea typeface="Arial" pitchFamily="34" charset="0"/>
        </a:defRPr>
      </a:lvl4pPr>
      <a:lvl5pPr marL="1371600" indent="0" algn="l" defTabSz="685800" rtl="0" eaLnBrk="1" hangingPunct="1">
        <a:defRPr sz="1300">
          <a:solidFill>
            <a:schemeClr val="tx1"/>
          </a:solidFill>
          <a:latin typeface="Calibri"/>
          <a:ea typeface="Arial" pitchFamily="34" charset="0"/>
        </a:defRPr>
      </a:lvl5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灯片编号占位符 5"/>
          <p:cNvSpPr>
            <a:spLocks noGrp="1"/>
          </p:cNvSpPr>
          <p:nvPr>
            <p:ph type="sldNum" sz="quarter" idx="4"/>
            <p:custDataLst>
              <p:tags r:id="rId3"/>
            </p:custDataLst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3429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6858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0287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3716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marL="0" lvl="0" indent="0" algn="r" eaLnBrk="1" hangingPunct="1"/>
            <a:fld id="{2A8EAE41-3DFF-45C1-9BC3-25509FD0DA04}" type="slidenum">
              <a:rPr lang="zh-CN" altLang="en-US" sz="900">
                <a:solidFill>
                  <a:srgbClr val="898989"/>
                </a:solidFill>
              </a:rPr>
              <a:t>‹#›</a:t>
            </a:fld>
            <a:endParaRPr lang="zh-CN" altLang="en-US" sz="900">
              <a:solidFill>
                <a:srgbClr val="898989"/>
              </a:solidFill>
            </a:endParaRPr>
          </a:p>
        </p:txBody>
      </p:sp>
      <p:sp>
        <p:nvSpPr>
          <p:cNvPr id="18435" name="标题占位符 1"/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>
          <a:xfrm>
            <a:off x="628650" y="365125"/>
            <a:ext cx="7886700" cy="13255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1440" tIns="45720" rIns="91440" bIns="45720" anchor="ctr" anchorCtr="0"/>
          <a:lstStyle>
            <a:lvl1pPr marL="0" indent="0" algn="l" defTabSz="685800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300">
                <a:solidFill>
                  <a:schemeClr val="tx1"/>
                </a:solidFill>
                <a:latin typeface="Calibri Light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8436" name="文本占位符 2"/>
          <p:cNvSpPr>
            <a:spLocks noGrp="1"/>
          </p:cNvSpPr>
          <p:nvPr>
            <p:ph type="body" idx="1"/>
            <p:custDataLst>
              <p:tags r:id="rId5"/>
            </p:custDataLst>
          </p:nvPr>
        </p:nvSpPr>
        <p:spPr>
          <a:xfrm>
            <a:off x="628650" y="1825625"/>
            <a:ext cx="7886700" cy="43513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t" anchorCtr="0"/>
          <a:lstStyle>
            <a:lvl1pPr marL="171450" indent="-169862" algn="l" defTabSz="685800" rtl="0" eaLnBrk="1" fontAlgn="base" hangingPunct="1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1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514350" indent="-169862" algn="l" defTabSz="685800" rtl="0" eaLnBrk="1" fontAlgn="base" hangingPunct="1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857250" indent="-169862" algn="l" defTabSz="685800" rtl="0" eaLnBrk="1" fontAlgn="base" hangingPunct="1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15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200150" indent="-169862" algn="l" defTabSz="685800" rtl="0" eaLnBrk="1" fontAlgn="base" hangingPunct="1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543050" indent="-169862" algn="l" defTabSz="685800" rtl="0" eaLnBrk="1" fontAlgn="base" hangingPunct="1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18437" name="日期占位符 3"/>
          <p:cNvSpPr>
            <a:spLocks noGrp="1"/>
          </p:cNvSpPr>
          <p:nvPr>
            <p:ph type="dt" sz="half" idx="2"/>
            <p:custDataLst>
              <p:tags r:id="rId6"/>
            </p:custDataLst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3429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6858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0287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3716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marL="0" lvl="0" indent="0" eaLnBrk="1" hangingPunct="1"/>
            <a:fld id="{FD19986B-3E98-4AE9-9077-D89CF6C9A941}" type="datetime1">
              <a:rPr lang="zh-CN" altLang="en-US" sz="900">
                <a:solidFill>
                  <a:srgbClr val="898989"/>
                </a:solidFill>
              </a:rPr>
              <a:t>2021/1/19</a:t>
            </a:fld>
            <a:endParaRPr lang="zh-CN" altLang="en-US" sz="900">
              <a:solidFill>
                <a:srgbClr val="898989"/>
              </a:solidFill>
            </a:endParaRPr>
          </a:p>
        </p:txBody>
      </p:sp>
      <p:sp>
        <p:nvSpPr>
          <p:cNvPr id="18438" name="页脚占位符 4"/>
          <p:cNvSpPr>
            <a:spLocks noGrp="1"/>
          </p:cNvSpPr>
          <p:nvPr>
            <p:ph type="ftr" sz="quarter" idx="3"/>
            <p:custDataLst>
              <p:tags r:id="rId7"/>
            </p:custDataLst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3429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6858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0287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3716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marL="0" lvl="0" indent="0" algn="ctr" eaLnBrk="1" hangingPunct="1"/>
            <a:endParaRPr lang="zh-CN" altLang="en-US" sz="900">
              <a:solidFill>
                <a:srgbClr val="898989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2" r:id="rId1"/>
  </p:sldLayoutIdLst>
  <p:transition/>
  <p:txStyles>
    <p:titleStyle>
      <a:lvl1pPr marL="0" indent="0"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sz="3300">
          <a:solidFill>
            <a:schemeClr val="tx1"/>
          </a:solidFill>
          <a:latin typeface="Calibri Light" charset="0"/>
          <a:ea typeface="宋体" pitchFamily="2" charset="-122"/>
        </a:defRPr>
      </a:lvl1pPr>
    </p:titleStyle>
    <p:bodyStyle>
      <a:lvl1pPr marL="171450" indent="-169862" algn="l" defTabSz="685800" rtl="0" eaLnBrk="1" fontAlgn="base" hangingPunct="1">
        <a:lnSpc>
          <a:spcPct val="90000"/>
        </a:lnSpc>
        <a:spcBef>
          <a:spcPts val="750"/>
        </a:spcBef>
        <a:spcAft>
          <a:spcPct val="0"/>
        </a:spcAft>
        <a:buClrTx/>
        <a:buSzTx/>
        <a:buFont typeface="Arial" pitchFamily="34" charset="0"/>
        <a:buChar char="•"/>
        <a:defRPr sz="2100">
          <a:solidFill>
            <a:schemeClr val="tx1"/>
          </a:solidFill>
          <a:latin typeface="Calibri"/>
          <a:ea typeface="Arial" pitchFamily="34" charset="0"/>
        </a:defRPr>
      </a:lvl1pPr>
      <a:lvl2pPr marL="514350" indent="-169862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sz="1800">
          <a:solidFill>
            <a:schemeClr val="tx1"/>
          </a:solidFill>
          <a:latin typeface="Calibri"/>
          <a:ea typeface="Arial" pitchFamily="34" charset="0"/>
        </a:defRPr>
      </a:lvl2pPr>
      <a:lvl3pPr marL="857250" indent="-169862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sz="1500">
          <a:solidFill>
            <a:schemeClr val="tx1"/>
          </a:solidFill>
          <a:latin typeface="Calibri"/>
          <a:ea typeface="Arial" pitchFamily="34" charset="0"/>
        </a:defRPr>
      </a:lvl3pPr>
      <a:lvl4pPr marL="1200150" indent="-169862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sz="1300">
          <a:solidFill>
            <a:schemeClr val="tx1"/>
          </a:solidFill>
          <a:latin typeface="Calibri"/>
          <a:ea typeface="Arial" pitchFamily="34" charset="0"/>
        </a:defRPr>
      </a:lvl4pPr>
      <a:lvl5pPr marL="1543050" indent="-169862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sz="1300">
          <a:solidFill>
            <a:schemeClr val="tx1"/>
          </a:solidFill>
          <a:latin typeface="Calibri"/>
          <a:ea typeface="Arial" pitchFamily="34" charset="0"/>
        </a:defRPr>
      </a:lvl5pPr>
    </p:bodyStyle>
    <p:otherStyle>
      <a:lvl1pPr marL="0" indent="0" algn="l" defTabSz="685800" rtl="0" eaLnBrk="1" hangingPunct="1">
        <a:defRPr sz="1300">
          <a:solidFill>
            <a:schemeClr val="tx1"/>
          </a:solidFill>
          <a:latin typeface="Calibri"/>
          <a:ea typeface="Arial" pitchFamily="34" charset="0"/>
        </a:defRPr>
      </a:lvl1pPr>
      <a:lvl2pPr marL="342900" indent="0" algn="l" defTabSz="685800" rtl="0" eaLnBrk="1" hangingPunct="1">
        <a:defRPr sz="1300">
          <a:solidFill>
            <a:schemeClr val="tx1"/>
          </a:solidFill>
          <a:latin typeface="Calibri"/>
          <a:ea typeface="Arial" pitchFamily="34" charset="0"/>
        </a:defRPr>
      </a:lvl2pPr>
      <a:lvl3pPr marL="685800" indent="0" algn="l" defTabSz="685800" rtl="0" eaLnBrk="1" hangingPunct="1">
        <a:defRPr sz="1300">
          <a:solidFill>
            <a:schemeClr val="tx1"/>
          </a:solidFill>
          <a:latin typeface="Calibri"/>
          <a:ea typeface="Arial" pitchFamily="34" charset="0"/>
        </a:defRPr>
      </a:lvl3pPr>
      <a:lvl4pPr marL="1028700" indent="0" algn="l" defTabSz="685800" rtl="0" eaLnBrk="1" hangingPunct="1">
        <a:defRPr sz="1300">
          <a:solidFill>
            <a:schemeClr val="tx1"/>
          </a:solidFill>
          <a:latin typeface="Calibri"/>
          <a:ea typeface="Arial" pitchFamily="34" charset="0"/>
        </a:defRPr>
      </a:lvl4pPr>
      <a:lvl5pPr marL="1371600" indent="0" algn="l" defTabSz="685800" rtl="0" eaLnBrk="1" hangingPunct="1">
        <a:defRPr sz="1300">
          <a:solidFill>
            <a:schemeClr val="tx1"/>
          </a:solidFill>
          <a:latin typeface="Calibri"/>
          <a:ea typeface="Arial" pitchFamily="34" charset="0"/>
        </a:defRPr>
      </a:lvl5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灯片编号占位符 5"/>
          <p:cNvSpPr>
            <a:spLocks noGrp="1"/>
          </p:cNvSpPr>
          <p:nvPr>
            <p:ph type="sldNum" sz="quarter" idx="4"/>
            <p:custDataLst>
              <p:tags r:id="rId3"/>
            </p:custDataLst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3429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6858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0287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3716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marL="0" lvl="0" indent="0" algn="r" eaLnBrk="1" hangingPunct="1"/>
            <a:fld id="{9629F9F8-E295-4FB0-B716-EA09EE3EF827}" type="slidenum">
              <a:rPr lang="zh-CN" altLang="en-US" sz="900">
                <a:solidFill>
                  <a:srgbClr val="898989"/>
                </a:solidFill>
              </a:rPr>
              <a:t>‹#›</a:t>
            </a:fld>
            <a:endParaRPr lang="zh-CN" altLang="en-US" sz="900">
              <a:solidFill>
                <a:srgbClr val="898989"/>
              </a:solidFill>
            </a:endParaRPr>
          </a:p>
        </p:txBody>
      </p:sp>
      <p:sp>
        <p:nvSpPr>
          <p:cNvPr id="19459" name="标题占位符 1"/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>
          <a:xfrm>
            <a:off x="628650" y="365125"/>
            <a:ext cx="7886700" cy="13255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1440" tIns="45720" rIns="91440" bIns="45720" anchor="ctr" anchorCtr="0"/>
          <a:lstStyle>
            <a:lvl1pPr marL="0" indent="0" algn="l" defTabSz="685800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300">
                <a:solidFill>
                  <a:schemeClr val="tx1"/>
                </a:solidFill>
                <a:latin typeface="Calibri Light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9460" name="文本占位符 2"/>
          <p:cNvSpPr>
            <a:spLocks noGrp="1"/>
          </p:cNvSpPr>
          <p:nvPr>
            <p:ph type="body" idx="1"/>
            <p:custDataLst>
              <p:tags r:id="rId5"/>
            </p:custDataLst>
          </p:nvPr>
        </p:nvSpPr>
        <p:spPr>
          <a:xfrm>
            <a:off x="628650" y="1825625"/>
            <a:ext cx="7886700" cy="43513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t" anchorCtr="0"/>
          <a:lstStyle>
            <a:lvl1pPr marL="171450" indent="-169862" algn="l" defTabSz="685800" rtl="0" eaLnBrk="1" fontAlgn="base" hangingPunct="1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1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514350" indent="-169862" algn="l" defTabSz="685800" rtl="0" eaLnBrk="1" fontAlgn="base" hangingPunct="1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857250" indent="-169862" algn="l" defTabSz="685800" rtl="0" eaLnBrk="1" fontAlgn="base" hangingPunct="1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15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200150" indent="-169862" algn="l" defTabSz="685800" rtl="0" eaLnBrk="1" fontAlgn="base" hangingPunct="1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543050" indent="-169862" algn="l" defTabSz="685800" rtl="0" eaLnBrk="1" fontAlgn="base" hangingPunct="1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19461" name="日期占位符 3"/>
          <p:cNvSpPr>
            <a:spLocks noGrp="1"/>
          </p:cNvSpPr>
          <p:nvPr>
            <p:ph type="dt" sz="half" idx="2"/>
            <p:custDataLst>
              <p:tags r:id="rId6"/>
            </p:custDataLst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3429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6858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0287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3716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marL="0" lvl="0" indent="0" eaLnBrk="1" hangingPunct="1"/>
            <a:fld id="{DF68CC5D-B910-43C9-8D16-AAD3BB0C38D0}" type="datetime1">
              <a:rPr lang="zh-CN" altLang="en-US" sz="900">
                <a:solidFill>
                  <a:srgbClr val="898989"/>
                </a:solidFill>
              </a:rPr>
              <a:t>2021/1/19</a:t>
            </a:fld>
            <a:endParaRPr lang="zh-CN" altLang="en-US" sz="900">
              <a:solidFill>
                <a:srgbClr val="898989"/>
              </a:solidFill>
            </a:endParaRPr>
          </a:p>
        </p:txBody>
      </p:sp>
      <p:sp>
        <p:nvSpPr>
          <p:cNvPr id="19462" name="页脚占位符 4"/>
          <p:cNvSpPr>
            <a:spLocks noGrp="1"/>
          </p:cNvSpPr>
          <p:nvPr>
            <p:ph type="ftr" sz="quarter" idx="3"/>
            <p:custDataLst>
              <p:tags r:id="rId7"/>
            </p:custDataLst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3429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6858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0287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3716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marL="0" lvl="0" indent="0" algn="ctr" eaLnBrk="1" hangingPunct="1"/>
            <a:endParaRPr lang="zh-CN" altLang="en-US" sz="900">
              <a:solidFill>
                <a:srgbClr val="898989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3" r:id="rId1"/>
  </p:sldLayoutIdLst>
  <p:transition/>
  <p:txStyles>
    <p:titleStyle>
      <a:lvl1pPr marL="0" indent="0"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sz="3300">
          <a:solidFill>
            <a:schemeClr val="tx1"/>
          </a:solidFill>
          <a:latin typeface="Calibri Light" charset="0"/>
          <a:ea typeface="宋体" pitchFamily="2" charset="-122"/>
        </a:defRPr>
      </a:lvl1pPr>
    </p:titleStyle>
    <p:bodyStyle>
      <a:lvl1pPr marL="171450" indent="-169862" algn="l" defTabSz="685800" rtl="0" eaLnBrk="1" fontAlgn="base" hangingPunct="1">
        <a:lnSpc>
          <a:spcPct val="90000"/>
        </a:lnSpc>
        <a:spcBef>
          <a:spcPts val="750"/>
        </a:spcBef>
        <a:spcAft>
          <a:spcPct val="0"/>
        </a:spcAft>
        <a:buClrTx/>
        <a:buSzTx/>
        <a:buFont typeface="Arial" pitchFamily="34" charset="0"/>
        <a:buChar char="•"/>
        <a:defRPr sz="2100">
          <a:solidFill>
            <a:schemeClr val="tx1"/>
          </a:solidFill>
          <a:latin typeface="Calibri"/>
          <a:ea typeface="Arial" pitchFamily="34" charset="0"/>
        </a:defRPr>
      </a:lvl1pPr>
      <a:lvl2pPr marL="514350" indent="-169862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sz="1800">
          <a:solidFill>
            <a:schemeClr val="tx1"/>
          </a:solidFill>
          <a:latin typeface="Calibri"/>
          <a:ea typeface="Arial" pitchFamily="34" charset="0"/>
        </a:defRPr>
      </a:lvl2pPr>
      <a:lvl3pPr marL="857250" indent="-169862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sz="1500">
          <a:solidFill>
            <a:schemeClr val="tx1"/>
          </a:solidFill>
          <a:latin typeface="Calibri"/>
          <a:ea typeface="Arial" pitchFamily="34" charset="0"/>
        </a:defRPr>
      </a:lvl3pPr>
      <a:lvl4pPr marL="1200150" indent="-169862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sz="1300">
          <a:solidFill>
            <a:schemeClr val="tx1"/>
          </a:solidFill>
          <a:latin typeface="Calibri"/>
          <a:ea typeface="Arial" pitchFamily="34" charset="0"/>
        </a:defRPr>
      </a:lvl4pPr>
      <a:lvl5pPr marL="1543050" indent="-169862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sz="1300">
          <a:solidFill>
            <a:schemeClr val="tx1"/>
          </a:solidFill>
          <a:latin typeface="Calibri"/>
          <a:ea typeface="Arial" pitchFamily="34" charset="0"/>
        </a:defRPr>
      </a:lvl5pPr>
    </p:bodyStyle>
    <p:otherStyle>
      <a:lvl1pPr marL="0" indent="0" algn="l" defTabSz="685800" rtl="0" eaLnBrk="1" hangingPunct="1">
        <a:defRPr sz="1300">
          <a:solidFill>
            <a:schemeClr val="tx1"/>
          </a:solidFill>
          <a:latin typeface="Calibri"/>
          <a:ea typeface="Arial" pitchFamily="34" charset="0"/>
        </a:defRPr>
      </a:lvl1pPr>
      <a:lvl2pPr marL="342900" indent="0" algn="l" defTabSz="685800" rtl="0" eaLnBrk="1" hangingPunct="1">
        <a:defRPr sz="1300">
          <a:solidFill>
            <a:schemeClr val="tx1"/>
          </a:solidFill>
          <a:latin typeface="Calibri"/>
          <a:ea typeface="Arial" pitchFamily="34" charset="0"/>
        </a:defRPr>
      </a:lvl2pPr>
      <a:lvl3pPr marL="685800" indent="0" algn="l" defTabSz="685800" rtl="0" eaLnBrk="1" hangingPunct="1">
        <a:defRPr sz="1300">
          <a:solidFill>
            <a:schemeClr val="tx1"/>
          </a:solidFill>
          <a:latin typeface="Calibri"/>
          <a:ea typeface="Arial" pitchFamily="34" charset="0"/>
        </a:defRPr>
      </a:lvl3pPr>
      <a:lvl4pPr marL="1028700" indent="0" algn="l" defTabSz="685800" rtl="0" eaLnBrk="1" hangingPunct="1">
        <a:defRPr sz="1300">
          <a:solidFill>
            <a:schemeClr val="tx1"/>
          </a:solidFill>
          <a:latin typeface="Calibri"/>
          <a:ea typeface="Arial" pitchFamily="34" charset="0"/>
        </a:defRPr>
      </a:lvl4pPr>
      <a:lvl5pPr marL="1371600" indent="0" algn="l" defTabSz="685800" rtl="0" eaLnBrk="1" hangingPunct="1">
        <a:defRPr sz="1300">
          <a:solidFill>
            <a:schemeClr val="tx1"/>
          </a:solidFill>
          <a:latin typeface="Calibri"/>
          <a:ea typeface="Arial" pitchFamily="34" charset="0"/>
        </a:defRPr>
      </a:lvl5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灯片编号占位符 5"/>
          <p:cNvSpPr>
            <a:spLocks noGrp="1"/>
          </p:cNvSpPr>
          <p:nvPr>
            <p:ph type="sldNum" sz="quarter" idx="4"/>
            <p:custDataLst>
              <p:tags r:id="rId3"/>
            </p:custDataLst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3429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6858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0287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3716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marL="0" lvl="0" indent="0" algn="r" eaLnBrk="1" hangingPunct="1"/>
            <a:fld id="{D813F358-D61E-4F7C-9794-CFEF102EC1A1}" type="slidenum">
              <a:rPr lang="zh-CN" altLang="en-US" sz="900">
                <a:solidFill>
                  <a:srgbClr val="898989"/>
                </a:solidFill>
              </a:rPr>
              <a:t>‹#›</a:t>
            </a:fld>
            <a:endParaRPr lang="zh-CN" altLang="en-US" sz="900">
              <a:solidFill>
                <a:srgbClr val="898989"/>
              </a:solidFill>
            </a:endParaRPr>
          </a:p>
        </p:txBody>
      </p:sp>
      <p:sp>
        <p:nvSpPr>
          <p:cNvPr id="20483" name="标题占位符 1"/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>
          <a:xfrm>
            <a:off x="628650" y="365125"/>
            <a:ext cx="7886700" cy="13255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1440" tIns="45720" rIns="91440" bIns="45720" anchor="ctr" anchorCtr="0"/>
          <a:lstStyle>
            <a:lvl1pPr marL="0" indent="0" algn="l" defTabSz="685800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300">
                <a:solidFill>
                  <a:schemeClr val="tx1"/>
                </a:solidFill>
                <a:latin typeface="Calibri Light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20484" name="文本占位符 2"/>
          <p:cNvSpPr>
            <a:spLocks noGrp="1"/>
          </p:cNvSpPr>
          <p:nvPr>
            <p:ph type="body" idx="1"/>
            <p:custDataLst>
              <p:tags r:id="rId5"/>
            </p:custDataLst>
          </p:nvPr>
        </p:nvSpPr>
        <p:spPr>
          <a:xfrm>
            <a:off x="628650" y="1825625"/>
            <a:ext cx="7886700" cy="43513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t" anchorCtr="0"/>
          <a:lstStyle>
            <a:lvl1pPr marL="171450" indent="-169862" algn="l" defTabSz="685800" rtl="0" eaLnBrk="1" fontAlgn="base" hangingPunct="1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1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514350" indent="-169862" algn="l" defTabSz="685800" rtl="0" eaLnBrk="1" fontAlgn="base" hangingPunct="1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857250" indent="-169862" algn="l" defTabSz="685800" rtl="0" eaLnBrk="1" fontAlgn="base" hangingPunct="1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15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200150" indent="-169862" algn="l" defTabSz="685800" rtl="0" eaLnBrk="1" fontAlgn="base" hangingPunct="1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543050" indent="-169862" algn="l" defTabSz="685800" rtl="0" eaLnBrk="1" fontAlgn="base" hangingPunct="1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20485" name="日期占位符 3"/>
          <p:cNvSpPr>
            <a:spLocks noGrp="1"/>
          </p:cNvSpPr>
          <p:nvPr>
            <p:ph type="dt" sz="half" idx="2"/>
            <p:custDataLst>
              <p:tags r:id="rId6"/>
            </p:custDataLst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3429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6858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0287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3716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marL="0" lvl="0" indent="0" eaLnBrk="1" hangingPunct="1"/>
            <a:fld id="{81F446EE-7D00-481A-A3BF-04E6E0E4136D}" type="datetime1">
              <a:rPr lang="zh-CN" altLang="en-US" sz="900">
                <a:solidFill>
                  <a:srgbClr val="898989"/>
                </a:solidFill>
              </a:rPr>
              <a:t>2021/1/19</a:t>
            </a:fld>
            <a:endParaRPr lang="zh-CN" altLang="en-US" sz="900">
              <a:solidFill>
                <a:srgbClr val="898989"/>
              </a:solidFill>
            </a:endParaRPr>
          </a:p>
        </p:txBody>
      </p:sp>
      <p:sp>
        <p:nvSpPr>
          <p:cNvPr id="20486" name="页脚占位符 4"/>
          <p:cNvSpPr>
            <a:spLocks noGrp="1"/>
          </p:cNvSpPr>
          <p:nvPr>
            <p:ph type="ftr" sz="quarter" idx="3"/>
            <p:custDataLst>
              <p:tags r:id="rId7"/>
            </p:custDataLst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3429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6858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0287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3716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marL="0" lvl="0" indent="0" algn="ctr" eaLnBrk="1" hangingPunct="1"/>
            <a:endParaRPr lang="zh-CN" altLang="en-US" sz="900">
              <a:solidFill>
                <a:srgbClr val="898989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4" r:id="rId1"/>
  </p:sldLayoutIdLst>
  <p:transition/>
  <p:txStyles>
    <p:titleStyle>
      <a:lvl1pPr marL="0" indent="0"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sz="3300">
          <a:solidFill>
            <a:schemeClr val="tx1"/>
          </a:solidFill>
          <a:latin typeface="Calibri Light" charset="0"/>
          <a:ea typeface="宋体" pitchFamily="2" charset="-122"/>
        </a:defRPr>
      </a:lvl1pPr>
    </p:titleStyle>
    <p:bodyStyle>
      <a:lvl1pPr marL="171450" indent="-169862" algn="l" defTabSz="685800" rtl="0" eaLnBrk="1" fontAlgn="base" hangingPunct="1">
        <a:lnSpc>
          <a:spcPct val="90000"/>
        </a:lnSpc>
        <a:spcBef>
          <a:spcPts val="750"/>
        </a:spcBef>
        <a:spcAft>
          <a:spcPct val="0"/>
        </a:spcAft>
        <a:buClrTx/>
        <a:buSzTx/>
        <a:buFont typeface="Arial" pitchFamily="34" charset="0"/>
        <a:buChar char="•"/>
        <a:defRPr sz="2100">
          <a:solidFill>
            <a:schemeClr val="tx1"/>
          </a:solidFill>
          <a:latin typeface="Calibri"/>
          <a:ea typeface="Arial" pitchFamily="34" charset="0"/>
        </a:defRPr>
      </a:lvl1pPr>
      <a:lvl2pPr marL="514350" indent="-169862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sz="1800">
          <a:solidFill>
            <a:schemeClr val="tx1"/>
          </a:solidFill>
          <a:latin typeface="Calibri"/>
          <a:ea typeface="Arial" pitchFamily="34" charset="0"/>
        </a:defRPr>
      </a:lvl2pPr>
      <a:lvl3pPr marL="857250" indent="-169862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sz="1500">
          <a:solidFill>
            <a:schemeClr val="tx1"/>
          </a:solidFill>
          <a:latin typeface="Calibri"/>
          <a:ea typeface="Arial" pitchFamily="34" charset="0"/>
        </a:defRPr>
      </a:lvl3pPr>
      <a:lvl4pPr marL="1200150" indent="-169862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sz="1300">
          <a:solidFill>
            <a:schemeClr val="tx1"/>
          </a:solidFill>
          <a:latin typeface="Calibri"/>
          <a:ea typeface="Arial" pitchFamily="34" charset="0"/>
        </a:defRPr>
      </a:lvl4pPr>
      <a:lvl5pPr marL="1543050" indent="-169862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sz="1300">
          <a:solidFill>
            <a:schemeClr val="tx1"/>
          </a:solidFill>
          <a:latin typeface="Calibri"/>
          <a:ea typeface="Arial" pitchFamily="34" charset="0"/>
        </a:defRPr>
      </a:lvl5pPr>
    </p:bodyStyle>
    <p:otherStyle>
      <a:lvl1pPr marL="0" indent="0" algn="l" defTabSz="685800" rtl="0" eaLnBrk="1" hangingPunct="1">
        <a:defRPr sz="1300">
          <a:solidFill>
            <a:schemeClr val="tx1"/>
          </a:solidFill>
          <a:latin typeface="Calibri"/>
          <a:ea typeface="Arial" pitchFamily="34" charset="0"/>
        </a:defRPr>
      </a:lvl1pPr>
      <a:lvl2pPr marL="342900" indent="0" algn="l" defTabSz="685800" rtl="0" eaLnBrk="1" hangingPunct="1">
        <a:defRPr sz="1300">
          <a:solidFill>
            <a:schemeClr val="tx1"/>
          </a:solidFill>
          <a:latin typeface="Calibri"/>
          <a:ea typeface="Arial" pitchFamily="34" charset="0"/>
        </a:defRPr>
      </a:lvl2pPr>
      <a:lvl3pPr marL="685800" indent="0" algn="l" defTabSz="685800" rtl="0" eaLnBrk="1" hangingPunct="1">
        <a:defRPr sz="1300">
          <a:solidFill>
            <a:schemeClr val="tx1"/>
          </a:solidFill>
          <a:latin typeface="Calibri"/>
          <a:ea typeface="Arial" pitchFamily="34" charset="0"/>
        </a:defRPr>
      </a:lvl3pPr>
      <a:lvl4pPr marL="1028700" indent="0" algn="l" defTabSz="685800" rtl="0" eaLnBrk="1" hangingPunct="1">
        <a:defRPr sz="1300">
          <a:solidFill>
            <a:schemeClr val="tx1"/>
          </a:solidFill>
          <a:latin typeface="Calibri"/>
          <a:ea typeface="Arial" pitchFamily="34" charset="0"/>
        </a:defRPr>
      </a:lvl4pPr>
      <a:lvl5pPr marL="1371600" indent="0" algn="l" defTabSz="685800" rtl="0" eaLnBrk="1" hangingPunct="1">
        <a:defRPr sz="1300">
          <a:solidFill>
            <a:schemeClr val="tx1"/>
          </a:solidFill>
          <a:latin typeface="Calibri"/>
          <a:ea typeface="Arial" pitchFamily="34" charset="0"/>
        </a:defRPr>
      </a:lvl5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灯片编号占位符 5"/>
          <p:cNvSpPr>
            <a:spLocks noGrp="1"/>
          </p:cNvSpPr>
          <p:nvPr>
            <p:ph type="sldNum" sz="quarter" idx="4"/>
            <p:custDataLst>
              <p:tags r:id="rId3"/>
            </p:custDataLst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3429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6858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0287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3716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marL="0" lvl="0" indent="0" algn="r" eaLnBrk="1" hangingPunct="1"/>
            <a:fld id="{8C4B0DA0-5B51-4B11-9E9C-BEFD3C04D71F}" type="slidenum">
              <a:rPr lang="zh-CN" altLang="en-US" sz="900">
                <a:solidFill>
                  <a:srgbClr val="898989"/>
                </a:solidFill>
              </a:rPr>
              <a:t>‹#›</a:t>
            </a:fld>
            <a:endParaRPr lang="zh-CN" altLang="en-US" sz="900">
              <a:solidFill>
                <a:srgbClr val="898989"/>
              </a:solidFill>
            </a:endParaRPr>
          </a:p>
        </p:txBody>
      </p:sp>
      <p:sp>
        <p:nvSpPr>
          <p:cNvPr id="21507" name="标题占位符 1"/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>
          <a:xfrm>
            <a:off x="628650" y="365125"/>
            <a:ext cx="7886700" cy="13255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1440" tIns="45720" rIns="91440" bIns="45720" anchor="ctr" anchorCtr="0"/>
          <a:lstStyle>
            <a:lvl1pPr marL="0" indent="0" algn="l" defTabSz="685800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300">
                <a:solidFill>
                  <a:schemeClr val="tx1"/>
                </a:solidFill>
                <a:latin typeface="Calibri Light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21508" name="文本占位符 2"/>
          <p:cNvSpPr>
            <a:spLocks noGrp="1"/>
          </p:cNvSpPr>
          <p:nvPr>
            <p:ph type="body" idx="1"/>
            <p:custDataLst>
              <p:tags r:id="rId5"/>
            </p:custDataLst>
          </p:nvPr>
        </p:nvSpPr>
        <p:spPr>
          <a:xfrm>
            <a:off x="628650" y="1825625"/>
            <a:ext cx="7886700" cy="43513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t" anchorCtr="0"/>
          <a:lstStyle>
            <a:lvl1pPr marL="171450" indent="-169862" algn="l" defTabSz="685800" rtl="0" eaLnBrk="1" fontAlgn="base" hangingPunct="1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1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514350" indent="-169862" algn="l" defTabSz="685800" rtl="0" eaLnBrk="1" fontAlgn="base" hangingPunct="1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857250" indent="-169862" algn="l" defTabSz="685800" rtl="0" eaLnBrk="1" fontAlgn="base" hangingPunct="1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15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200150" indent="-169862" algn="l" defTabSz="685800" rtl="0" eaLnBrk="1" fontAlgn="base" hangingPunct="1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543050" indent="-169862" algn="l" defTabSz="685800" rtl="0" eaLnBrk="1" fontAlgn="base" hangingPunct="1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21509" name="日期占位符 3"/>
          <p:cNvSpPr>
            <a:spLocks noGrp="1"/>
          </p:cNvSpPr>
          <p:nvPr>
            <p:ph type="dt" sz="half" idx="2"/>
            <p:custDataLst>
              <p:tags r:id="rId6"/>
            </p:custDataLst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3429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6858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0287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3716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marL="0" lvl="0" indent="0" eaLnBrk="1" hangingPunct="1"/>
            <a:fld id="{B0CE2B69-7EBC-4D85-BCF1-54CE55EF616A}" type="datetime1">
              <a:rPr lang="zh-CN" altLang="en-US" sz="900">
                <a:solidFill>
                  <a:srgbClr val="898989"/>
                </a:solidFill>
              </a:rPr>
              <a:t>2021/1/19</a:t>
            </a:fld>
            <a:endParaRPr lang="zh-CN" altLang="en-US" sz="900">
              <a:solidFill>
                <a:srgbClr val="898989"/>
              </a:solidFill>
            </a:endParaRPr>
          </a:p>
        </p:txBody>
      </p:sp>
      <p:sp>
        <p:nvSpPr>
          <p:cNvPr id="21510" name="页脚占位符 4"/>
          <p:cNvSpPr>
            <a:spLocks noGrp="1"/>
          </p:cNvSpPr>
          <p:nvPr>
            <p:ph type="ftr" sz="quarter" idx="3"/>
            <p:custDataLst>
              <p:tags r:id="rId7"/>
            </p:custDataLst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3429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6858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0287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3716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marL="0" lvl="0" indent="0" algn="ctr" eaLnBrk="1" hangingPunct="1"/>
            <a:endParaRPr lang="zh-CN" altLang="en-US" sz="900">
              <a:solidFill>
                <a:srgbClr val="898989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5" r:id="rId1"/>
  </p:sldLayoutIdLst>
  <p:transition/>
  <p:txStyles>
    <p:titleStyle>
      <a:lvl1pPr marL="0" indent="0"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sz="3300">
          <a:solidFill>
            <a:schemeClr val="tx1"/>
          </a:solidFill>
          <a:latin typeface="Calibri Light" charset="0"/>
          <a:ea typeface="宋体" pitchFamily="2" charset="-122"/>
        </a:defRPr>
      </a:lvl1pPr>
    </p:titleStyle>
    <p:bodyStyle>
      <a:lvl1pPr marL="171450" indent="-169862" algn="l" defTabSz="685800" rtl="0" eaLnBrk="1" fontAlgn="base" hangingPunct="1">
        <a:lnSpc>
          <a:spcPct val="90000"/>
        </a:lnSpc>
        <a:spcBef>
          <a:spcPts val="750"/>
        </a:spcBef>
        <a:spcAft>
          <a:spcPct val="0"/>
        </a:spcAft>
        <a:buClrTx/>
        <a:buSzTx/>
        <a:buFont typeface="Arial" pitchFamily="34" charset="0"/>
        <a:buChar char="•"/>
        <a:defRPr sz="2100">
          <a:solidFill>
            <a:schemeClr val="tx1"/>
          </a:solidFill>
          <a:latin typeface="Calibri"/>
          <a:ea typeface="Arial" pitchFamily="34" charset="0"/>
        </a:defRPr>
      </a:lvl1pPr>
      <a:lvl2pPr marL="514350" indent="-169862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sz="1800">
          <a:solidFill>
            <a:schemeClr val="tx1"/>
          </a:solidFill>
          <a:latin typeface="Calibri"/>
          <a:ea typeface="Arial" pitchFamily="34" charset="0"/>
        </a:defRPr>
      </a:lvl2pPr>
      <a:lvl3pPr marL="857250" indent="-169862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sz="1500">
          <a:solidFill>
            <a:schemeClr val="tx1"/>
          </a:solidFill>
          <a:latin typeface="Calibri"/>
          <a:ea typeface="Arial" pitchFamily="34" charset="0"/>
        </a:defRPr>
      </a:lvl3pPr>
      <a:lvl4pPr marL="1200150" indent="-169862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sz="1300">
          <a:solidFill>
            <a:schemeClr val="tx1"/>
          </a:solidFill>
          <a:latin typeface="Calibri"/>
          <a:ea typeface="Arial" pitchFamily="34" charset="0"/>
        </a:defRPr>
      </a:lvl4pPr>
      <a:lvl5pPr marL="1543050" indent="-169862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sz="1300">
          <a:solidFill>
            <a:schemeClr val="tx1"/>
          </a:solidFill>
          <a:latin typeface="Calibri"/>
          <a:ea typeface="Arial" pitchFamily="34" charset="0"/>
        </a:defRPr>
      </a:lvl5pPr>
    </p:bodyStyle>
    <p:otherStyle>
      <a:lvl1pPr marL="0" indent="0" algn="l" defTabSz="685800" rtl="0" eaLnBrk="1" hangingPunct="1">
        <a:defRPr sz="1300">
          <a:solidFill>
            <a:schemeClr val="tx1"/>
          </a:solidFill>
          <a:latin typeface="Calibri"/>
          <a:ea typeface="Arial" pitchFamily="34" charset="0"/>
        </a:defRPr>
      </a:lvl1pPr>
      <a:lvl2pPr marL="342900" indent="0" algn="l" defTabSz="685800" rtl="0" eaLnBrk="1" hangingPunct="1">
        <a:defRPr sz="1300">
          <a:solidFill>
            <a:schemeClr val="tx1"/>
          </a:solidFill>
          <a:latin typeface="Calibri"/>
          <a:ea typeface="Arial" pitchFamily="34" charset="0"/>
        </a:defRPr>
      </a:lvl2pPr>
      <a:lvl3pPr marL="685800" indent="0" algn="l" defTabSz="685800" rtl="0" eaLnBrk="1" hangingPunct="1">
        <a:defRPr sz="1300">
          <a:solidFill>
            <a:schemeClr val="tx1"/>
          </a:solidFill>
          <a:latin typeface="Calibri"/>
          <a:ea typeface="Arial" pitchFamily="34" charset="0"/>
        </a:defRPr>
      </a:lvl3pPr>
      <a:lvl4pPr marL="1028700" indent="0" algn="l" defTabSz="685800" rtl="0" eaLnBrk="1" hangingPunct="1">
        <a:defRPr sz="1300">
          <a:solidFill>
            <a:schemeClr val="tx1"/>
          </a:solidFill>
          <a:latin typeface="Calibri"/>
          <a:ea typeface="Arial" pitchFamily="34" charset="0"/>
        </a:defRPr>
      </a:lvl4pPr>
      <a:lvl5pPr marL="1371600" indent="0" algn="l" defTabSz="685800" rtl="0" eaLnBrk="1" hangingPunct="1">
        <a:defRPr sz="1300">
          <a:solidFill>
            <a:schemeClr val="tx1"/>
          </a:solidFill>
          <a:latin typeface="Calibri"/>
          <a:ea typeface="Arial" pitchFamily="34" charset="0"/>
        </a:defRPr>
      </a:lvl5pPr>
    </p:otherStyle>
  </p:txStyles>
</p:sldMaster>
</file>

<file path=ppt/slideMasters/slideMaster2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灯片编号占位符 5"/>
          <p:cNvSpPr>
            <a:spLocks noGrp="1"/>
          </p:cNvSpPr>
          <p:nvPr>
            <p:ph type="sldNum" sz="quarter" idx="4"/>
            <p:custDataLst>
              <p:tags r:id="rId3"/>
            </p:custDataLst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3429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6858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0287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3716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marL="0" lvl="0" indent="0" algn="r" eaLnBrk="1" hangingPunct="1"/>
            <a:fld id="{1D5F04F0-2A41-4944-B007-C1C1ED95BE6F}" type="slidenum">
              <a:rPr lang="zh-CN" altLang="en-US" sz="900">
                <a:solidFill>
                  <a:srgbClr val="898989"/>
                </a:solidFill>
              </a:rPr>
              <a:t>‹#›</a:t>
            </a:fld>
            <a:endParaRPr lang="zh-CN" altLang="en-US" sz="900">
              <a:solidFill>
                <a:srgbClr val="898989"/>
              </a:solidFill>
            </a:endParaRPr>
          </a:p>
        </p:txBody>
      </p:sp>
      <p:sp>
        <p:nvSpPr>
          <p:cNvPr id="22531" name="标题占位符 1"/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>
          <a:xfrm>
            <a:off x="628650" y="365125"/>
            <a:ext cx="7886700" cy="13255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1440" tIns="45720" rIns="91440" bIns="45720" anchor="ctr" anchorCtr="0"/>
          <a:lstStyle>
            <a:lvl1pPr marL="0" indent="0" algn="l" defTabSz="685800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300">
                <a:solidFill>
                  <a:schemeClr val="tx1"/>
                </a:solidFill>
                <a:latin typeface="Calibri Light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22532" name="文本占位符 2"/>
          <p:cNvSpPr>
            <a:spLocks noGrp="1"/>
          </p:cNvSpPr>
          <p:nvPr>
            <p:ph type="body" idx="1"/>
            <p:custDataLst>
              <p:tags r:id="rId5"/>
            </p:custDataLst>
          </p:nvPr>
        </p:nvSpPr>
        <p:spPr>
          <a:xfrm>
            <a:off x="628650" y="1825625"/>
            <a:ext cx="7886700" cy="43513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t" anchorCtr="0"/>
          <a:lstStyle>
            <a:lvl1pPr marL="171450" indent="-169862" algn="l" defTabSz="685800" rtl="0" eaLnBrk="1" fontAlgn="base" hangingPunct="1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1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514350" indent="-169862" algn="l" defTabSz="685800" rtl="0" eaLnBrk="1" fontAlgn="base" hangingPunct="1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857250" indent="-169862" algn="l" defTabSz="685800" rtl="0" eaLnBrk="1" fontAlgn="base" hangingPunct="1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15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200150" indent="-169862" algn="l" defTabSz="685800" rtl="0" eaLnBrk="1" fontAlgn="base" hangingPunct="1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543050" indent="-169862" algn="l" defTabSz="685800" rtl="0" eaLnBrk="1" fontAlgn="base" hangingPunct="1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22533" name="日期占位符 3"/>
          <p:cNvSpPr>
            <a:spLocks noGrp="1"/>
          </p:cNvSpPr>
          <p:nvPr>
            <p:ph type="dt" sz="half" idx="2"/>
            <p:custDataLst>
              <p:tags r:id="rId6"/>
            </p:custDataLst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3429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6858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0287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3716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marL="0" lvl="0" indent="0" eaLnBrk="1" hangingPunct="1"/>
            <a:fld id="{9C633566-645B-4D64-A3CA-BCAA12CCD518}" type="datetime1">
              <a:rPr lang="zh-CN" altLang="en-US" sz="900">
                <a:solidFill>
                  <a:srgbClr val="898989"/>
                </a:solidFill>
              </a:rPr>
              <a:t>2021/1/19</a:t>
            </a:fld>
            <a:endParaRPr lang="zh-CN" altLang="en-US" sz="900">
              <a:solidFill>
                <a:srgbClr val="898989"/>
              </a:solidFill>
            </a:endParaRPr>
          </a:p>
        </p:txBody>
      </p:sp>
      <p:sp>
        <p:nvSpPr>
          <p:cNvPr id="22534" name="页脚占位符 4"/>
          <p:cNvSpPr>
            <a:spLocks noGrp="1"/>
          </p:cNvSpPr>
          <p:nvPr>
            <p:ph type="ftr" sz="quarter" idx="3"/>
            <p:custDataLst>
              <p:tags r:id="rId7"/>
            </p:custDataLst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3429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6858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0287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3716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marL="0" lvl="0" indent="0" algn="ctr" eaLnBrk="1" hangingPunct="1"/>
            <a:endParaRPr lang="zh-CN" altLang="en-US" sz="900">
              <a:solidFill>
                <a:srgbClr val="898989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7" r:id="rId1"/>
  </p:sldLayoutIdLst>
  <p:transition/>
  <p:txStyles>
    <p:titleStyle>
      <a:lvl1pPr marL="0" indent="0"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sz="3300">
          <a:solidFill>
            <a:schemeClr val="tx1"/>
          </a:solidFill>
          <a:latin typeface="Calibri Light" charset="0"/>
          <a:ea typeface="宋体" pitchFamily="2" charset="-122"/>
        </a:defRPr>
      </a:lvl1pPr>
    </p:titleStyle>
    <p:bodyStyle>
      <a:lvl1pPr marL="171450" indent="-169862" algn="l" defTabSz="685800" rtl="0" eaLnBrk="1" fontAlgn="base" hangingPunct="1">
        <a:lnSpc>
          <a:spcPct val="90000"/>
        </a:lnSpc>
        <a:spcBef>
          <a:spcPts val="750"/>
        </a:spcBef>
        <a:spcAft>
          <a:spcPct val="0"/>
        </a:spcAft>
        <a:buClrTx/>
        <a:buSzTx/>
        <a:buFont typeface="Arial" pitchFamily="34" charset="0"/>
        <a:buChar char="•"/>
        <a:defRPr sz="2100">
          <a:solidFill>
            <a:schemeClr val="tx1"/>
          </a:solidFill>
          <a:latin typeface="Calibri"/>
          <a:ea typeface="Arial" pitchFamily="34" charset="0"/>
        </a:defRPr>
      </a:lvl1pPr>
      <a:lvl2pPr marL="514350" indent="-169862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sz="1800">
          <a:solidFill>
            <a:schemeClr val="tx1"/>
          </a:solidFill>
          <a:latin typeface="Calibri"/>
          <a:ea typeface="Arial" pitchFamily="34" charset="0"/>
        </a:defRPr>
      </a:lvl2pPr>
      <a:lvl3pPr marL="857250" indent="-169862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sz="1500">
          <a:solidFill>
            <a:schemeClr val="tx1"/>
          </a:solidFill>
          <a:latin typeface="Calibri"/>
          <a:ea typeface="Arial" pitchFamily="34" charset="0"/>
        </a:defRPr>
      </a:lvl3pPr>
      <a:lvl4pPr marL="1200150" indent="-169862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sz="1300">
          <a:solidFill>
            <a:schemeClr val="tx1"/>
          </a:solidFill>
          <a:latin typeface="Calibri"/>
          <a:ea typeface="Arial" pitchFamily="34" charset="0"/>
        </a:defRPr>
      </a:lvl4pPr>
      <a:lvl5pPr marL="1543050" indent="-169862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sz="1300">
          <a:solidFill>
            <a:schemeClr val="tx1"/>
          </a:solidFill>
          <a:latin typeface="Calibri"/>
          <a:ea typeface="Arial" pitchFamily="34" charset="0"/>
        </a:defRPr>
      </a:lvl5pPr>
    </p:bodyStyle>
    <p:otherStyle>
      <a:lvl1pPr marL="0" indent="0" algn="l" defTabSz="685800" rtl="0" eaLnBrk="1" hangingPunct="1">
        <a:defRPr sz="1300">
          <a:solidFill>
            <a:schemeClr val="tx1"/>
          </a:solidFill>
          <a:latin typeface="Calibri"/>
          <a:ea typeface="Arial" pitchFamily="34" charset="0"/>
        </a:defRPr>
      </a:lvl1pPr>
      <a:lvl2pPr marL="342900" indent="0" algn="l" defTabSz="685800" rtl="0" eaLnBrk="1" hangingPunct="1">
        <a:defRPr sz="1300">
          <a:solidFill>
            <a:schemeClr val="tx1"/>
          </a:solidFill>
          <a:latin typeface="Calibri"/>
          <a:ea typeface="Arial" pitchFamily="34" charset="0"/>
        </a:defRPr>
      </a:lvl2pPr>
      <a:lvl3pPr marL="685800" indent="0" algn="l" defTabSz="685800" rtl="0" eaLnBrk="1" hangingPunct="1">
        <a:defRPr sz="1300">
          <a:solidFill>
            <a:schemeClr val="tx1"/>
          </a:solidFill>
          <a:latin typeface="Calibri"/>
          <a:ea typeface="Arial" pitchFamily="34" charset="0"/>
        </a:defRPr>
      </a:lvl3pPr>
      <a:lvl4pPr marL="1028700" indent="0" algn="l" defTabSz="685800" rtl="0" eaLnBrk="1" hangingPunct="1">
        <a:defRPr sz="1300">
          <a:solidFill>
            <a:schemeClr val="tx1"/>
          </a:solidFill>
          <a:latin typeface="Calibri"/>
          <a:ea typeface="Arial" pitchFamily="34" charset="0"/>
        </a:defRPr>
      </a:lvl4pPr>
      <a:lvl5pPr marL="1371600" indent="0" algn="l" defTabSz="685800" rtl="0" eaLnBrk="1" hangingPunct="1">
        <a:defRPr sz="1300">
          <a:solidFill>
            <a:schemeClr val="tx1"/>
          </a:solidFill>
          <a:latin typeface="Calibri"/>
          <a:ea typeface="Arial" pitchFamily="34" charset="0"/>
        </a:defRPr>
      </a:lvl5pPr>
    </p:otherStyle>
  </p:txStyles>
</p:sldMaster>
</file>

<file path=ppt/slideMasters/slideMaster2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灯片编号占位符 5"/>
          <p:cNvSpPr>
            <a:spLocks noGrp="1"/>
          </p:cNvSpPr>
          <p:nvPr>
            <p:ph type="sldNum" sz="quarter" idx="4"/>
            <p:custDataLst>
              <p:tags r:id="rId3"/>
            </p:custDataLst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3429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6858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0287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3716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marL="0" lvl="0" indent="0" algn="r" eaLnBrk="1" hangingPunct="1"/>
            <a:fld id="{ED72D165-8422-4B22-A1C9-0A827CC20A3D}" type="slidenum">
              <a:rPr lang="zh-CN" altLang="en-US" sz="900">
                <a:solidFill>
                  <a:srgbClr val="898989"/>
                </a:solidFill>
              </a:rPr>
              <a:t>‹#›</a:t>
            </a:fld>
            <a:endParaRPr lang="zh-CN" altLang="en-US" sz="900">
              <a:solidFill>
                <a:srgbClr val="898989"/>
              </a:solidFill>
            </a:endParaRPr>
          </a:p>
        </p:txBody>
      </p:sp>
      <p:sp>
        <p:nvSpPr>
          <p:cNvPr id="23555" name="标题占位符 1"/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>
          <a:xfrm>
            <a:off x="628650" y="365125"/>
            <a:ext cx="7886700" cy="13255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1440" tIns="45720" rIns="91440" bIns="45720" anchor="ctr" anchorCtr="0"/>
          <a:lstStyle>
            <a:lvl1pPr marL="0" indent="0" algn="l" defTabSz="685800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300">
                <a:solidFill>
                  <a:schemeClr val="tx1"/>
                </a:solidFill>
                <a:latin typeface="Calibri Light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23556" name="文本占位符 2"/>
          <p:cNvSpPr>
            <a:spLocks noGrp="1"/>
          </p:cNvSpPr>
          <p:nvPr>
            <p:ph type="body" idx="1"/>
            <p:custDataLst>
              <p:tags r:id="rId5"/>
            </p:custDataLst>
          </p:nvPr>
        </p:nvSpPr>
        <p:spPr>
          <a:xfrm>
            <a:off x="628650" y="1825625"/>
            <a:ext cx="7886700" cy="43513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t" anchorCtr="0"/>
          <a:lstStyle>
            <a:lvl1pPr marL="171450" indent="-169862" algn="l" defTabSz="685800" rtl="0" eaLnBrk="1" fontAlgn="base" hangingPunct="1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1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514350" indent="-169862" algn="l" defTabSz="685800" rtl="0" eaLnBrk="1" fontAlgn="base" hangingPunct="1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857250" indent="-169862" algn="l" defTabSz="685800" rtl="0" eaLnBrk="1" fontAlgn="base" hangingPunct="1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15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200150" indent="-169862" algn="l" defTabSz="685800" rtl="0" eaLnBrk="1" fontAlgn="base" hangingPunct="1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543050" indent="-169862" algn="l" defTabSz="685800" rtl="0" eaLnBrk="1" fontAlgn="base" hangingPunct="1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23557" name="日期占位符 3"/>
          <p:cNvSpPr>
            <a:spLocks noGrp="1"/>
          </p:cNvSpPr>
          <p:nvPr>
            <p:ph type="dt" sz="half" idx="2"/>
            <p:custDataLst>
              <p:tags r:id="rId6"/>
            </p:custDataLst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3429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6858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0287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3716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marL="0" lvl="0" indent="0" eaLnBrk="1" hangingPunct="1"/>
            <a:fld id="{F622C0C4-2951-41AD-B89E-D61C9C7620ED}" type="datetime1">
              <a:rPr lang="zh-CN" altLang="en-US" sz="900">
                <a:solidFill>
                  <a:srgbClr val="898989"/>
                </a:solidFill>
              </a:rPr>
              <a:t>2021/1/19</a:t>
            </a:fld>
            <a:endParaRPr lang="zh-CN" altLang="en-US" sz="900">
              <a:solidFill>
                <a:srgbClr val="898989"/>
              </a:solidFill>
            </a:endParaRPr>
          </a:p>
        </p:txBody>
      </p:sp>
      <p:sp>
        <p:nvSpPr>
          <p:cNvPr id="23558" name="页脚占位符 4"/>
          <p:cNvSpPr>
            <a:spLocks noGrp="1"/>
          </p:cNvSpPr>
          <p:nvPr>
            <p:ph type="ftr" sz="quarter" idx="3"/>
            <p:custDataLst>
              <p:tags r:id="rId7"/>
            </p:custDataLst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3429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6858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0287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3716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marL="0" lvl="0" indent="0" algn="ctr" eaLnBrk="1" hangingPunct="1"/>
            <a:endParaRPr lang="zh-CN" altLang="en-US" sz="900">
              <a:solidFill>
                <a:srgbClr val="898989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8" r:id="rId1"/>
  </p:sldLayoutIdLst>
  <p:transition/>
  <p:txStyles>
    <p:titleStyle>
      <a:lvl1pPr marL="0" indent="0"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sz="3300">
          <a:solidFill>
            <a:schemeClr val="tx1"/>
          </a:solidFill>
          <a:latin typeface="Calibri Light" charset="0"/>
          <a:ea typeface="宋体" pitchFamily="2" charset="-122"/>
        </a:defRPr>
      </a:lvl1pPr>
    </p:titleStyle>
    <p:bodyStyle>
      <a:lvl1pPr marL="171450" indent="-169862" algn="l" defTabSz="685800" rtl="0" eaLnBrk="1" fontAlgn="base" hangingPunct="1">
        <a:lnSpc>
          <a:spcPct val="90000"/>
        </a:lnSpc>
        <a:spcBef>
          <a:spcPts val="750"/>
        </a:spcBef>
        <a:spcAft>
          <a:spcPct val="0"/>
        </a:spcAft>
        <a:buClrTx/>
        <a:buSzTx/>
        <a:buFont typeface="Arial" pitchFamily="34" charset="0"/>
        <a:buChar char="•"/>
        <a:defRPr sz="2100">
          <a:solidFill>
            <a:schemeClr val="tx1"/>
          </a:solidFill>
          <a:latin typeface="Calibri"/>
          <a:ea typeface="Arial" pitchFamily="34" charset="0"/>
        </a:defRPr>
      </a:lvl1pPr>
      <a:lvl2pPr marL="514350" indent="-169862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sz="1800">
          <a:solidFill>
            <a:schemeClr val="tx1"/>
          </a:solidFill>
          <a:latin typeface="Calibri"/>
          <a:ea typeface="Arial" pitchFamily="34" charset="0"/>
        </a:defRPr>
      </a:lvl2pPr>
      <a:lvl3pPr marL="857250" indent="-169862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sz="1500">
          <a:solidFill>
            <a:schemeClr val="tx1"/>
          </a:solidFill>
          <a:latin typeface="Calibri"/>
          <a:ea typeface="Arial" pitchFamily="34" charset="0"/>
        </a:defRPr>
      </a:lvl3pPr>
      <a:lvl4pPr marL="1200150" indent="-169862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sz="1300">
          <a:solidFill>
            <a:schemeClr val="tx1"/>
          </a:solidFill>
          <a:latin typeface="Calibri"/>
          <a:ea typeface="Arial" pitchFamily="34" charset="0"/>
        </a:defRPr>
      </a:lvl4pPr>
      <a:lvl5pPr marL="1543050" indent="-169862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sz="1300">
          <a:solidFill>
            <a:schemeClr val="tx1"/>
          </a:solidFill>
          <a:latin typeface="Calibri"/>
          <a:ea typeface="Arial" pitchFamily="34" charset="0"/>
        </a:defRPr>
      </a:lvl5pPr>
    </p:bodyStyle>
    <p:otherStyle>
      <a:lvl1pPr marL="0" indent="0" algn="l" defTabSz="685800" rtl="0" eaLnBrk="1" hangingPunct="1">
        <a:defRPr sz="1300">
          <a:solidFill>
            <a:schemeClr val="tx1"/>
          </a:solidFill>
          <a:latin typeface="Calibri"/>
          <a:ea typeface="Arial" pitchFamily="34" charset="0"/>
        </a:defRPr>
      </a:lvl1pPr>
      <a:lvl2pPr marL="342900" indent="0" algn="l" defTabSz="685800" rtl="0" eaLnBrk="1" hangingPunct="1">
        <a:defRPr sz="1300">
          <a:solidFill>
            <a:schemeClr val="tx1"/>
          </a:solidFill>
          <a:latin typeface="Calibri"/>
          <a:ea typeface="Arial" pitchFamily="34" charset="0"/>
        </a:defRPr>
      </a:lvl2pPr>
      <a:lvl3pPr marL="685800" indent="0" algn="l" defTabSz="685800" rtl="0" eaLnBrk="1" hangingPunct="1">
        <a:defRPr sz="1300">
          <a:solidFill>
            <a:schemeClr val="tx1"/>
          </a:solidFill>
          <a:latin typeface="Calibri"/>
          <a:ea typeface="Arial" pitchFamily="34" charset="0"/>
        </a:defRPr>
      </a:lvl3pPr>
      <a:lvl4pPr marL="1028700" indent="0" algn="l" defTabSz="685800" rtl="0" eaLnBrk="1" hangingPunct="1">
        <a:defRPr sz="1300">
          <a:solidFill>
            <a:schemeClr val="tx1"/>
          </a:solidFill>
          <a:latin typeface="Calibri"/>
          <a:ea typeface="Arial" pitchFamily="34" charset="0"/>
        </a:defRPr>
      </a:lvl4pPr>
      <a:lvl5pPr marL="1371600" indent="0" algn="l" defTabSz="685800" rtl="0" eaLnBrk="1" hangingPunct="1">
        <a:defRPr sz="1300">
          <a:solidFill>
            <a:schemeClr val="tx1"/>
          </a:solidFill>
          <a:latin typeface="Calibri"/>
          <a:ea typeface="Arial" pitchFamily="34" charset="0"/>
        </a:defRPr>
      </a:lvl5pPr>
    </p:otherStyle>
  </p:txStyles>
</p:sldMaster>
</file>

<file path=ppt/slideMasters/slideMaster2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灯片编号占位符 5"/>
          <p:cNvSpPr>
            <a:spLocks noGrp="1"/>
          </p:cNvSpPr>
          <p:nvPr>
            <p:ph type="sldNum" sz="quarter" idx="4"/>
            <p:custDataLst>
              <p:tags r:id="rId3"/>
            </p:custDataLst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3429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6858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0287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3716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marL="0" lvl="0" indent="0" algn="r" eaLnBrk="1" hangingPunct="1"/>
            <a:fld id="{BB7B1823-5D33-4462-8CA9-F1A86D4087AB}" type="slidenum">
              <a:rPr lang="zh-CN" altLang="en-US" sz="900">
                <a:solidFill>
                  <a:srgbClr val="898989"/>
                </a:solidFill>
              </a:rPr>
              <a:t>‹#›</a:t>
            </a:fld>
            <a:endParaRPr lang="zh-CN" altLang="en-US" sz="900">
              <a:solidFill>
                <a:srgbClr val="898989"/>
              </a:solidFill>
            </a:endParaRPr>
          </a:p>
        </p:txBody>
      </p:sp>
      <p:sp>
        <p:nvSpPr>
          <p:cNvPr id="24579" name="标题占位符 1"/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>
          <a:xfrm>
            <a:off x="628650" y="365125"/>
            <a:ext cx="7886700" cy="13255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1440" tIns="45720" rIns="91440" bIns="45720" anchor="ctr" anchorCtr="0"/>
          <a:lstStyle>
            <a:lvl1pPr marL="0" indent="0" algn="l" defTabSz="685800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300">
                <a:solidFill>
                  <a:schemeClr val="tx1"/>
                </a:solidFill>
                <a:latin typeface="Calibri Light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24580" name="文本占位符 2"/>
          <p:cNvSpPr>
            <a:spLocks noGrp="1"/>
          </p:cNvSpPr>
          <p:nvPr>
            <p:ph type="body" idx="1"/>
            <p:custDataLst>
              <p:tags r:id="rId5"/>
            </p:custDataLst>
          </p:nvPr>
        </p:nvSpPr>
        <p:spPr>
          <a:xfrm>
            <a:off x="628650" y="1825625"/>
            <a:ext cx="7886700" cy="43513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t" anchorCtr="0"/>
          <a:lstStyle>
            <a:lvl1pPr marL="171450" indent="-169862" algn="l" defTabSz="685800" rtl="0" eaLnBrk="1" fontAlgn="base" hangingPunct="1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1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514350" indent="-169862" algn="l" defTabSz="685800" rtl="0" eaLnBrk="1" fontAlgn="base" hangingPunct="1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857250" indent="-169862" algn="l" defTabSz="685800" rtl="0" eaLnBrk="1" fontAlgn="base" hangingPunct="1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15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200150" indent="-169862" algn="l" defTabSz="685800" rtl="0" eaLnBrk="1" fontAlgn="base" hangingPunct="1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543050" indent="-169862" algn="l" defTabSz="685800" rtl="0" eaLnBrk="1" fontAlgn="base" hangingPunct="1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24581" name="日期占位符 3"/>
          <p:cNvSpPr>
            <a:spLocks noGrp="1"/>
          </p:cNvSpPr>
          <p:nvPr>
            <p:ph type="dt" sz="half" idx="2"/>
            <p:custDataLst>
              <p:tags r:id="rId6"/>
            </p:custDataLst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3429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6858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0287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3716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marL="0" lvl="0" indent="0" eaLnBrk="1" hangingPunct="1"/>
            <a:fld id="{66B781B6-AAF8-4E9A-8C0B-B057C7C91B15}" type="datetime1">
              <a:rPr lang="zh-CN" altLang="en-US" sz="900">
                <a:solidFill>
                  <a:srgbClr val="898989"/>
                </a:solidFill>
              </a:rPr>
              <a:t>2021/1/19</a:t>
            </a:fld>
            <a:endParaRPr lang="zh-CN" altLang="en-US" sz="900">
              <a:solidFill>
                <a:srgbClr val="898989"/>
              </a:solidFill>
            </a:endParaRPr>
          </a:p>
        </p:txBody>
      </p:sp>
      <p:sp>
        <p:nvSpPr>
          <p:cNvPr id="24582" name="页脚占位符 4"/>
          <p:cNvSpPr>
            <a:spLocks noGrp="1"/>
          </p:cNvSpPr>
          <p:nvPr>
            <p:ph type="ftr" sz="quarter" idx="3"/>
            <p:custDataLst>
              <p:tags r:id="rId7"/>
            </p:custDataLst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3429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6858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0287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371600" indent="0" algn="l" defTabSz="685800" rtl="0" eaLnBrk="1" hangingPunct="1"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marL="0" lvl="0" indent="0" algn="ctr" eaLnBrk="1" hangingPunct="1"/>
            <a:endParaRPr lang="zh-CN" altLang="en-US" sz="900">
              <a:solidFill>
                <a:srgbClr val="898989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</p:sldLayoutIdLst>
  <p:transition/>
  <p:txStyles>
    <p:titleStyle>
      <a:lvl1pPr marL="0" indent="0"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sz="3300">
          <a:solidFill>
            <a:schemeClr val="tx1"/>
          </a:solidFill>
          <a:latin typeface="Calibri Light" charset="0"/>
          <a:ea typeface="宋体" pitchFamily="2" charset="-122"/>
        </a:defRPr>
      </a:lvl1pPr>
    </p:titleStyle>
    <p:bodyStyle>
      <a:lvl1pPr marL="171450" indent="-169862" algn="l" defTabSz="685800" rtl="0" eaLnBrk="1" fontAlgn="base" hangingPunct="1">
        <a:lnSpc>
          <a:spcPct val="90000"/>
        </a:lnSpc>
        <a:spcBef>
          <a:spcPts val="750"/>
        </a:spcBef>
        <a:spcAft>
          <a:spcPct val="0"/>
        </a:spcAft>
        <a:buClrTx/>
        <a:buSzTx/>
        <a:buFont typeface="Arial" pitchFamily="34" charset="0"/>
        <a:buChar char="•"/>
        <a:defRPr sz="2100">
          <a:solidFill>
            <a:schemeClr val="tx1"/>
          </a:solidFill>
          <a:latin typeface="Calibri"/>
          <a:ea typeface="Arial" pitchFamily="34" charset="0"/>
        </a:defRPr>
      </a:lvl1pPr>
      <a:lvl2pPr marL="514350" indent="-169862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sz="1800">
          <a:solidFill>
            <a:schemeClr val="tx1"/>
          </a:solidFill>
          <a:latin typeface="Calibri"/>
          <a:ea typeface="Arial" pitchFamily="34" charset="0"/>
        </a:defRPr>
      </a:lvl2pPr>
      <a:lvl3pPr marL="857250" indent="-169862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sz="1500">
          <a:solidFill>
            <a:schemeClr val="tx1"/>
          </a:solidFill>
          <a:latin typeface="Calibri"/>
          <a:ea typeface="Arial" pitchFamily="34" charset="0"/>
        </a:defRPr>
      </a:lvl3pPr>
      <a:lvl4pPr marL="1200150" indent="-169862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sz="1300">
          <a:solidFill>
            <a:schemeClr val="tx1"/>
          </a:solidFill>
          <a:latin typeface="Calibri"/>
          <a:ea typeface="Arial" pitchFamily="34" charset="0"/>
        </a:defRPr>
      </a:lvl4pPr>
      <a:lvl5pPr marL="1543050" indent="-169862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 pitchFamily="34" charset="0"/>
        <a:buChar char="•"/>
        <a:defRPr sz="1300">
          <a:solidFill>
            <a:schemeClr val="tx1"/>
          </a:solidFill>
          <a:latin typeface="Calibri"/>
          <a:ea typeface="Arial" pitchFamily="34" charset="0"/>
        </a:defRPr>
      </a:lvl5pPr>
    </p:bodyStyle>
    <p:otherStyle>
      <a:lvl1pPr marL="0" indent="0" algn="l" defTabSz="685800" rtl="0" eaLnBrk="1" hangingPunct="1">
        <a:defRPr sz="1300">
          <a:solidFill>
            <a:schemeClr val="tx1"/>
          </a:solidFill>
          <a:latin typeface="Calibri"/>
          <a:ea typeface="Arial" pitchFamily="34" charset="0"/>
        </a:defRPr>
      </a:lvl1pPr>
      <a:lvl2pPr marL="342900" indent="0" algn="l" defTabSz="685800" rtl="0" eaLnBrk="1" hangingPunct="1">
        <a:defRPr sz="1300">
          <a:solidFill>
            <a:schemeClr val="tx1"/>
          </a:solidFill>
          <a:latin typeface="Calibri"/>
          <a:ea typeface="Arial" pitchFamily="34" charset="0"/>
        </a:defRPr>
      </a:lvl2pPr>
      <a:lvl3pPr marL="685800" indent="0" algn="l" defTabSz="685800" rtl="0" eaLnBrk="1" hangingPunct="1">
        <a:defRPr sz="1300">
          <a:solidFill>
            <a:schemeClr val="tx1"/>
          </a:solidFill>
          <a:latin typeface="Calibri"/>
          <a:ea typeface="Arial" pitchFamily="34" charset="0"/>
        </a:defRPr>
      </a:lvl3pPr>
      <a:lvl4pPr marL="1028700" indent="0" algn="l" defTabSz="685800" rtl="0" eaLnBrk="1" hangingPunct="1">
        <a:defRPr sz="1300">
          <a:solidFill>
            <a:schemeClr val="tx1"/>
          </a:solidFill>
          <a:latin typeface="Calibri"/>
          <a:ea typeface="Arial" pitchFamily="34" charset="0"/>
        </a:defRPr>
      </a:lvl4pPr>
      <a:lvl5pPr marL="1371600" indent="0" algn="l" defTabSz="685800" rtl="0" eaLnBrk="1" hangingPunct="1">
        <a:defRPr sz="1300">
          <a:solidFill>
            <a:schemeClr val="tx1"/>
          </a:solidFill>
          <a:latin typeface="Calibri"/>
          <a:ea typeface="Arial" pitchFamily="34" charset="0"/>
        </a:defRPr>
      </a:lvl5pPr>
    </p:otherStyle>
  </p:txStyles>
</p:sldMaster>
</file>

<file path=ppt/slideMasters/slideMaster2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8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Number Placeholder 5"/>
          <p:cNvSpPr>
            <a:spLocks noGrp="1"/>
          </p:cNvSpPr>
          <p:nvPr>
            <p:ph type="sldNum" sz="quarter" idx="4"/>
            <p:custDataLst>
              <p:tags r:id="rId3"/>
            </p:custDataLst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36" tIns="45718" rIns="91436" bIns="45718" anchor="ctr" anchorCtr="0"/>
          <a:lstStyle>
            <a:lvl1pPr marL="0" indent="0" algn="l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4572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9144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3716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8288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marL="0" lvl="0" indent="0" algn="r" eaLnBrk="1" hangingPunct="1"/>
            <a:fld id="{B6A52DC6-A399-4A98-A3C3-3E520A5AE836}" type="slidenum">
              <a:rPr lang="en-US" altLang="en-US" sz="1200">
                <a:solidFill>
                  <a:srgbClr val="898989"/>
                </a:solidFill>
              </a:rPr>
              <a:t>‹#›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25603" name="Title Placeholder 1"/>
          <p:cNvSpPr>
            <a:spLocks noGrp="1"/>
          </p:cNvSpPr>
          <p:nvPr>
            <p:ph type="title" idx="4294967295"/>
            <p:custDataLst>
              <p:tags r:id="rId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lIns="91436" tIns="45718" rIns="91436" bIns="45718" rtlCol="0" anchor="ctr" anchorCtr="0"/>
          <a:lstStyle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/>
                <a:ea typeface="宋体" pitchFamily="2" charset="-122"/>
              </a:defRPr>
            </a:lvl1pPr>
          </a:lstStyle>
          <a:p>
            <a:pPr lvl="0"/>
            <a:r>
              <a:t>Click to edit Master title style</a:t>
            </a:r>
          </a:p>
        </p:txBody>
      </p:sp>
      <p:sp>
        <p:nvSpPr>
          <p:cNvPr id="25604" name="Text Placeholder 2"/>
          <p:cNvSpPr>
            <a:spLocks noGrp="1"/>
          </p:cNvSpPr>
          <p:nvPr>
            <p:ph type="body" idx="4294967295"/>
            <p:custDataLst>
              <p:tags r:id="rId5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lIns="91436" tIns="45718" rIns="91436" bIns="45718" rtlCol="0"/>
          <a:lstStyle>
            <a:lvl1pPr marL="342900" indent="-341312" algn="l" defTabSz="912812" rtl="0" eaLnBrk="1" fontAlgn="base" hangingPunct="1">
              <a:lnSpc>
                <a:spcPct val="100000"/>
              </a:lnSpc>
              <a:spcBef>
                <a:spcPct val="15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742950" indent="-284162" algn="l" defTabSz="912812" rtl="0" eaLnBrk="1" fontAlgn="base" hangingPunct="1">
              <a:lnSpc>
                <a:spcPct val="100000"/>
              </a:lnSpc>
              <a:spcBef>
                <a:spcPct val="15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1143000" indent="-227012" algn="l" defTabSz="912812" rtl="0" eaLnBrk="1" fontAlgn="base" hangingPunct="1">
              <a:lnSpc>
                <a:spcPct val="100000"/>
              </a:lnSpc>
              <a:spcBef>
                <a:spcPct val="15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600200" indent="-227012" algn="l" defTabSz="912812" rtl="0" eaLnBrk="1" fontAlgn="base" hangingPunct="1">
              <a:lnSpc>
                <a:spcPct val="100000"/>
              </a:lnSpc>
              <a:spcBef>
                <a:spcPct val="15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2057400" indent="-227012" algn="l" defTabSz="912812" rtl="0" eaLnBrk="1" fontAlgn="base" hangingPunct="1">
              <a:lnSpc>
                <a:spcPct val="100000"/>
              </a:lnSpc>
              <a:spcBef>
                <a:spcPct val="15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25605" name="Date Placeholder 3"/>
          <p:cNvSpPr>
            <a:spLocks noGrp="1"/>
          </p:cNvSpPr>
          <p:nvPr>
            <p:ph type="dt" sz="half" idx="2"/>
            <p:custDataLst>
              <p:tags r:id="rId6"/>
            </p:custDataLst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36" tIns="45718" rIns="91436" bIns="45718" anchor="ctr" anchorCtr="0"/>
          <a:lstStyle>
            <a:lvl1pPr marL="0" indent="0" algn="l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4572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9144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3716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8288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marL="0" lvl="0" indent="0" eaLnBrk="1" hangingPunct="1"/>
            <a:fld id="{0C0B56C7-87FF-4AD3-BDE2-200F2701B1C1}" type="datetime1">
              <a:rPr lang="en-US" altLang="zh-CN" sz="1200">
                <a:solidFill>
                  <a:srgbClr val="898989"/>
                </a:solidFill>
              </a:rPr>
              <a:t>1/19/2021</a:t>
            </a:fld>
            <a:endParaRPr lang="en-US" altLang="zh-CN" sz="1200">
              <a:solidFill>
                <a:srgbClr val="898989"/>
              </a:solidFill>
            </a:endParaRPr>
          </a:p>
        </p:txBody>
      </p:sp>
      <p:sp>
        <p:nvSpPr>
          <p:cNvPr id="25606" name="Footer Placeholder 4"/>
          <p:cNvSpPr>
            <a:spLocks noGrp="1"/>
          </p:cNvSpPr>
          <p:nvPr>
            <p:ph type="ftr" sz="quarter" idx="3"/>
            <p:custDataLst>
              <p:tags r:id="rId7"/>
            </p:custDataLst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36" tIns="45718" rIns="91436" bIns="45718" anchor="ctr" anchorCtr="0"/>
          <a:lstStyle>
            <a:lvl1pPr marL="0" indent="0" algn="l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4572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9144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3716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8288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marL="0" lvl="0" indent="0" algn="ctr" eaLnBrk="1" hangingPunct="1"/>
            <a:endParaRPr lang="en-US" altLang="en-US" sz="1200">
              <a:solidFill>
                <a:srgbClr val="898989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0" r:id="rId1"/>
  </p:sldLayoutIdLst>
  <p:transition/>
  <p:txStyles>
    <p:titleStyle>
      <a:lvl1pPr marL="0" indent="0" algn="ctr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/>
          <a:ea typeface="宋体" pitchFamily="2" charset="-122"/>
        </a:defRPr>
      </a:lvl1pPr>
    </p:titleStyle>
    <p:bodyStyle>
      <a:lvl1pPr marL="342900" indent="-341312" algn="l" defTabSz="912812" rtl="0" eaLnBrk="1" fontAlgn="base" hangingPunct="1">
        <a:lnSpc>
          <a:spcPct val="100000"/>
        </a:lnSpc>
        <a:spcBef>
          <a:spcPct val="15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/>
          <a:ea typeface="Arial" pitchFamily="34" charset="0"/>
        </a:defRPr>
      </a:lvl1pPr>
      <a:lvl2pPr marL="742950" indent="-284162" algn="l" defTabSz="912812" rtl="0" eaLnBrk="1" fontAlgn="base" hangingPunct="1">
        <a:lnSpc>
          <a:spcPct val="100000"/>
        </a:lnSpc>
        <a:spcBef>
          <a:spcPct val="15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/>
          <a:ea typeface="Arial" pitchFamily="34" charset="0"/>
        </a:defRPr>
      </a:lvl2pPr>
      <a:lvl3pPr marL="1143000" indent="-227012" algn="l" defTabSz="912812" rtl="0" eaLnBrk="1" fontAlgn="base" hangingPunct="1">
        <a:lnSpc>
          <a:spcPct val="100000"/>
        </a:lnSpc>
        <a:spcBef>
          <a:spcPct val="15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/>
          <a:ea typeface="Arial" pitchFamily="34" charset="0"/>
        </a:defRPr>
      </a:lvl3pPr>
      <a:lvl4pPr marL="1600200" indent="-227012" algn="l" defTabSz="912812" rtl="0" eaLnBrk="1" fontAlgn="base" hangingPunct="1">
        <a:lnSpc>
          <a:spcPct val="100000"/>
        </a:lnSpc>
        <a:spcBef>
          <a:spcPct val="15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/>
          <a:ea typeface="Arial" pitchFamily="34" charset="0"/>
        </a:defRPr>
      </a:lvl4pPr>
      <a:lvl5pPr marL="2057400" indent="-227012" algn="l" defTabSz="912812" rtl="0" eaLnBrk="1" fontAlgn="base" hangingPunct="1">
        <a:lnSpc>
          <a:spcPct val="100000"/>
        </a:lnSpc>
        <a:spcBef>
          <a:spcPct val="15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/>
          <a:ea typeface="Arial" pitchFamily="34" charset="0"/>
        </a:defRPr>
      </a:lvl5pPr>
    </p:bodyStyle>
    <p:otherStyle>
      <a:lvl1pPr marL="0" indent="0" algn="l" defTabSz="912812" rtl="0" eaLnBrk="1" hangingPunct="1">
        <a:defRPr sz="1800">
          <a:solidFill>
            <a:schemeClr val="tx1"/>
          </a:solidFill>
          <a:latin typeface="Calibri"/>
          <a:ea typeface="Arial" pitchFamily="34" charset="0"/>
        </a:defRPr>
      </a:lvl1pPr>
      <a:lvl2pPr marL="457200" indent="0" algn="l" defTabSz="912812" rtl="0" eaLnBrk="1" hangingPunct="1">
        <a:defRPr sz="1800">
          <a:solidFill>
            <a:schemeClr val="tx1"/>
          </a:solidFill>
          <a:latin typeface="Calibri"/>
          <a:ea typeface="Arial" pitchFamily="34" charset="0"/>
        </a:defRPr>
      </a:lvl2pPr>
      <a:lvl3pPr marL="914400" indent="0" algn="l" defTabSz="912812" rtl="0" eaLnBrk="1" hangingPunct="1">
        <a:defRPr sz="1800">
          <a:solidFill>
            <a:schemeClr val="tx1"/>
          </a:solidFill>
          <a:latin typeface="Calibri"/>
          <a:ea typeface="Arial" pitchFamily="34" charset="0"/>
        </a:defRPr>
      </a:lvl3pPr>
      <a:lvl4pPr marL="1371600" indent="0" algn="l" defTabSz="912812" rtl="0" eaLnBrk="1" hangingPunct="1">
        <a:defRPr sz="1800">
          <a:solidFill>
            <a:schemeClr val="tx1"/>
          </a:solidFill>
          <a:latin typeface="Calibri"/>
          <a:ea typeface="Arial" pitchFamily="34" charset="0"/>
        </a:defRPr>
      </a:lvl4pPr>
      <a:lvl5pPr marL="1828800" indent="0" algn="l" defTabSz="912812" rtl="0" eaLnBrk="1" hangingPunct="1">
        <a:defRPr sz="1800">
          <a:solidFill>
            <a:schemeClr val="tx1"/>
          </a:solidFill>
          <a:latin typeface="Calibri"/>
          <a:ea typeface="Arial" pitchFamily="34" charset="0"/>
        </a:defRPr>
      </a:lvl5pPr>
    </p:otherStyle>
  </p:txStyles>
</p:sldMaster>
</file>

<file path=ppt/slideMasters/slideMaster2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8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Number Placeholder 5"/>
          <p:cNvSpPr>
            <a:spLocks noGrp="1"/>
          </p:cNvSpPr>
          <p:nvPr>
            <p:ph type="sldNum" sz="quarter" idx="4"/>
            <p:custDataLst>
              <p:tags r:id="rId3"/>
            </p:custDataLst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36" tIns="45718" rIns="91436" bIns="45718" anchor="ctr" anchorCtr="0"/>
          <a:lstStyle>
            <a:lvl1pPr marL="0" indent="0" algn="l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4572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9144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3716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8288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marL="0" lvl="0" indent="0" algn="r" eaLnBrk="1" hangingPunct="1"/>
            <a:fld id="{C202314B-CE44-4C71-8965-A35A7492C946}" type="slidenum">
              <a:rPr lang="en-US" altLang="en-US" sz="1200">
                <a:solidFill>
                  <a:srgbClr val="898989"/>
                </a:solidFill>
              </a:rPr>
              <a:t>‹#›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26627" name="Title Placeholder 1"/>
          <p:cNvSpPr>
            <a:spLocks noGrp="1"/>
          </p:cNvSpPr>
          <p:nvPr>
            <p:ph type="title" idx="4294967295"/>
            <p:custDataLst>
              <p:tags r:id="rId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lIns="91436" tIns="45718" rIns="91436" bIns="45718" rtlCol="0" anchor="ctr" anchorCtr="0"/>
          <a:lstStyle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/>
                <a:ea typeface="宋体" pitchFamily="2" charset="-122"/>
              </a:defRPr>
            </a:lvl1pPr>
          </a:lstStyle>
          <a:p>
            <a:pPr lvl="0"/>
            <a:r>
              <a:t>Click to edit Master title style</a:t>
            </a:r>
          </a:p>
        </p:txBody>
      </p:sp>
      <p:sp>
        <p:nvSpPr>
          <p:cNvPr id="26628" name="Text Placeholder 2"/>
          <p:cNvSpPr>
            <a:spLocks noGrp="1"/>
          </p:cNvSpPr>
          <p:nvPr>
            <p:ph type="body" idx="4294967295"/>
            <p:custDataLst>
              <p:tags r:id="rId5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lIns="91436" tIns="45718" rIns="91436" bIns="45718" rtlCol="0"/>
          <a:lstStyle>
            <a:lvl1pPr marL="342900" indent="-341312" algn="l" defTabSz="912812" rtl="0" eaLnBrk="1" fontAlgn="base" hangingPunct="1">
              <a:lnSpc>
                <a:spcPct val="100000"/>
              </a:lnSpc>
              <a:spcBef>
                <a:spcPct val="15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742950" indent="-284162" algn="l" defTabSz="912812" rtl="0" eaLnBrk="1" fontAlgn="base" hangingPunct="1">
              <a:lnSpc>
                <a:spcPct val="100000"/>
              </a:lnSpc>
              <a:spcBef>
                <a:spcPct val="15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1143000" indent="-227012" algn="l" defTabSz="912812" rtl="0" eaLnBrk="1" fontAlgn="base" hangingPunct="1">
              <a:lnSpc>
                <a:spcPct val="100000"/>
              </a:lnSpc>
              <a:spcBef>
                <a:spcPct val="15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600200" indent="-227012" algn="l" defTabSz="912812" rtl="0" eaLnBrk="1" fontAlgn="base" hangingPunct="1">
              <a:lnSpc>
                <a:spcPct val="100000"/>
              </a:lnSpc>
              <a:spcBef>
                <a:spcPct val="15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2057400" indent="-227012" algn="l" defTabSz="912812" rtl="0" eaLnBrk="1" fontAlgn="base" hangingPunct="1">
              <a:lnSpc>
                <a:spcPct val="100000"/>
              </a:lnSpc>
              <a:spcBef>
                <a:spcPct val="15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26629" name="Date Placeholder 3"/>
          <p:cNvSpPr>
            <a:spLocks noGrp="1"/>
          </p:cNvSpPr>
          <p:nvPr>
            <p:ph type="dt" sz="half" idx="2"/>
            <p:custDataLst>
              <p:tags r:id="rId6"/>
            </p:custDataLst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36" tIns="45718" rIns="91436" bIns="45718" anchor="ctr" anchorCtr="0"/>
          <a:lstStyle>
            <a:lvl1pPr marL="0" indent="0" algn="l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4572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9144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3716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8288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marL="0" lvl="0" indent="0" eaLnBrk="1" hangingPunct="1"/>
            <a:fld id="{B3DF1564-67E5-4B7C-8AB4-B1878DFBF50F}" type="datetime1">
              <a:rPr lang="en-US" altLang="zh-CN" sz="1200">
                <a:solidFill>
                  <a:srgbClr val="898989"/>
                </a:solidFill>
              </a:rPr>
              <a:t>1/19/2021</a:t>
            </a:fld>
            <a:endParaRPr lang="en-US" altLang="zh-CN" sz="1200">
              <a:solidFill>
                <a:srgbClr val="898989"/>
              </a:solidFill>
            </a:endParaRPr>
          </a:p>
        </p:txBody>
      </p:sp>
      <p:sp>
        <p:nvSpPr>
          <p:cNvPr id="26630" name="Footer Placeholder 4"/>
          <p:cNvSpPr>
            <a:spLocks noGrp="1"/>
          </p:cNvSpPr>
          <p:nvPr>
            <p:ph type="ftr" sz="quarter" idx="3"/>
            <p:custDataLst>
              <p:tags r:id="rId7"/>
            </p:custDataLst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36" tIns="45718" rIns="91436" bIns="45718" anchor="ctr" anchorCtr="0"/>
          <a:lstStyle>
            <a:lvl1pPr marL="0" indent="0" algn="l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4572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9144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3716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8288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marL="0" lvl="0" indent="0" algn="ctr" eaLnBrk="1" hangingPunct="1"/>
            <a:endParaRPr lang="en-US" altLang="en-US" sz="1200">
              <a:solidFill>
                <a:srgbClr val="898989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1" r:id="rId1"/>
  </p:sldLayoutIdLst>
  <p:transition/>
  <p:txStyles>
    <p:titleStyle>
      <a:lvl1pPr marL="0" indent="0" algn="ctr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/>
          <a:ea typeface="宋体" pitchFamily="2" charset="-122"/>
        </a:defRPr>
      </a:lvl1pPr>
    </p:titleStyle>
    <p:bodyStyle>
      <a:lvl1pPr marL="342900" indent="-341312" algn="l" defTabSz="912812" rtl="0" eaLnBrk="1" fontAlgn="base" hangingPunct="1">
        <a:lnSpc>
          <a:spcPct val="100000"/>
        </a:lnSpc>
        <a:spcBef>
          <a:spcPct val="15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/>
          <a:ea typeface="Arial" pitchFamily="34" charset="0"/>
        </a:defRPr>
      </a:lvl1pPr>
      <a:lvl2pPr marL="742950" indent="-284162" algn="l" defTabSz="912812" rtl="0" eaLnBrk="1" fontAlgn="base" hangingPunct="1">
        <a:lnSpc>
          <a:spcPct val="100000"/>
        </a:lnSpc>
        <a:spcBef>
          <a:spcPct val="15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/>
          <a:ea typeface="Arial" pitchFamily="34" charset="0"/>
        </a:defRPr>
      </a:lvl2pPr>
      <a:lvl3pPr marL="1143000" indent="-227012" algn="l" defTabSz="912812" rtl="0" eaLnBrk="1" fontAlgn="base" hangingPunct="1">
        <a:lnSpc>
          <a:spcPct val="100000"/>
        </a:lnSpc>
        <a:spcBef>
          <a:spcPct val="15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/>
          <a:ea typeface="Arial" pitchFamily="34" charset="0"/>
        </a:defRPr>
      </a:lvl3pPr>
      <a:lvl4pPr marL="1600200" indent="-227012" algn="l" defTabSz="912812" rtl="0" eaLnBrk="1" fontAlgn="base" hangingPunct="1">
        <a:lnSpc>
          <a:spcPct val="100000"/>
        </a:lnSpc>
        <a:spcBef>
          <a:spcPct val="15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/>
          <a:ea typeface="Arial" pitchFamily="34" charset="0"/>
        </a:defRPr>
      </a:lvl4pPr>
      <a:lvl5pPr marL="2057400" indent="-227012" algn="l" defTabSz="912812" rtl="0" eaLnBrk="1" fontAlgn="base" hangingPunct="1">
        <a:lnSpc>
          <a:spcPct val="100000"/>
        </a:lnSpc>
        <a:spcBef>
          <a:spcPct val="15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/>
          <a:ea typeface="Arial" pitchFamily="34" charset="0"/>
        </a:defRPr>
      </a:lvl5pPr>
    </p:bodyStyle>
    <p:otherStyle>
      <a:lvl1pPr marL="0" indent="0" algn="l" defTabSz="912812" rtl="0" eaLnBrk="1" hangingPunct="1">
        <a:defRPr sz="1800">
          <a:solidFill>
            <a:schemeClr val="tx1"/>
          </a:solidFill>
          <a:latin typeface="Calibri"/>
          <a:ea typeface="Arial" pitchFamily="34" charset="0"/>
        </a:defRPr>
      </a:lvl1pPr>
      <a:lvl2pPr marL="457200" indent="0" algn="l" defTabSz="912812" rtl="0" eaLnBrk="1" hangingPunct="1">
        <a:defRPr sz="1800">
          <a:solidFill>
            <a:schemeClr val="tx1"/>
          </a:solidFill>
          <a:latin typeface="Calibri"/>
          <a:ea typeface="Arial" pitchFamily="34" charset="0"/>
        </a:defRPr>
      </a:lvl2pPr>
      <a:lvl3pPr marL="914400" indent="0" algn="l" defTabSz="912812" rtl="0" eaLnBrk="1" hangingPunct="1">
        <a:defRPr sz="1800">
          <a:solidFill>
            <a:schemeClr val="tx1"/>
          </a:solidFill>
          <a:latin typeface="Calibri"/>
          <a:ea typeface="Arial" pitchFamily="34" charset="0"/>
        </a:defRPr>
      </a:lvl3pPr>
      <a:lvl4pPr marL="1371600" indent="0" algn="l" defTabSz="912812" rtl="0" eaLnBrk="1" hangingPunct="1">
        <a:defRPr sz="1800">
          <a:solidFill>
            <a:schemeClr val="tx1"/>
          </a:solidFill>
          <a:latin typeface="Calibri"/>
          <a:ea typeface="Arial" pitchFamily="34" charset="0"/>
        </a:defRPr>
      </a:lvl4pPr>
      <a:lvl5pPr marL="1828800" indent="0" algn="l" defTabSz="912812" rtl="0" eaLnBrk="1" hangingPunct="1">
        <a:defRPr sz="1800">
          <a:solidFill>
            <a:schemeClr val="tx1"/>
          </a:solidFill>
          <a:latin typeface="Calibri"/>
          <a:ea typeface="Arial" pitchFamily="34" charset="0"/>
        </a:defRPr>
      </a:lvl5pPr>
    </p:otherStyle>
  </p:txStyles>
</p:sldMaster>
</file>

<file path=ppt/slideMasters/slideMaster2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8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Number Placeholder 5"/>
          <p:cNvSpPr>
            <a:spLocks noGrp="1"/>
          </p:cNvSpPr>
          <p:nvPr>
            <p:ph type="sldNum" sz="quarter" idx="4"/>
            <p:custDataLst>
              <p:tags r:id="rId3"/>
            </p:custDataLst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36" tIns="45718" rIns="91436" bIns="45718" anchor="ctr" anchorCtr="0"/>
          <a:lstStyle>
            <a:lvl1pPr marL="0" indent="0" algn="l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4572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9144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3716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8288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marL="0" lvl="0" indent="0" algn="r" eaLnBrk="1" hangingPunct="1"/>
            <a:fld id="{C21F83CA-A1D6-4B18-A8BA-E86F25D89095}" type="slidenum">
              <a:rPr lang="en-US" altLang="en-US" sz="1200">
                <a:solidFill>
                  <a:srgbClr val="898989"/>
                </a:solidFill>
              </a:rPr>
              <a:t>‹#›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27651" name="Title Placeholder 1"/>
          <p:cNvSpPr>
            <a:spLocks noGrp="1"/>
          </p:cNvSpPr>
          <p:nvPr>
            <p:ph type="title" idx="4294967295"/>
            <p:custDataLst>
              <p:tags r:id="rId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lIns="91436" tIns="45718" rIns="91436" bIns="45718" rtlCol="0" anchor="ctr" anchorCtr="0"/>
          <a:lstStyle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/>
                <a:ea typeface="宋体" pitchFamily="2" charset="-122"/>
              </a:defRPr>
            </a:lvl1pPr>
          </a:lstStyle>
          <a:p>
            <a:pPr lvl="0"/>
            <a:r>
              <a:t>Click to edit Master title style</a:t>
            </a:r>
          </a:p>
        </p:txBody>
      </p:sp>
      <p:sp>
        <p:nvSpPr>
          <p:cNvPr id="27652" name="Text Placeholder 2"/>
          <p:cNvSpPr>
            <a:spLocks noGrp="1"/>
          </p:cNvSpPr>
          <p:nvPr>
            <p:ph type="body" idx="4294967295"/>
            <p:custDataLst>
              <p:tags r:id="rId5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lIns="91436" tIns="45718" rIns="91436" bIns="45718" rtlCol="0"/>
          <a:lstStyle>
            <a:lvl1pPr marL="342900" indent="-341312" algn="l" defTabSz="912812" rtl="0" eaLnBrk="1" fontAlgn="base" hangingPunct="1">
              <a:lnSpc>
                <a:spcPct val="100000"/>
              </a:lnSpc>
              <a:spcBef>
                <a:spcPct val="15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742950" indent="-284162" algn="l" defTabSz="912812" rtl="0" eaLnBrk="1" fontAlgn="base" hangingPunct="1">
              <a:lnSpc>
                <a:spcPct val="100000"/>
              </a:lnSpc>
              <a:spcBef>
                <a:spcPct val="15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1143000" indent="-227012" algn="l" defTabSz="912812" rtl="0" eaLnBrk="1" fontAlgn="base" hangingPunct="1">
              <a:lnSpc>
                <a:spcPct val="100000"/>
              </a:lnSpc>
              <a:spcBef>
                <a:spcPct val="15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600200" indent="-227012" algn="l" defTabSz="912812" rtl="0" eaLnBrk="1" fontAlgn="base" hangingPunct="1">
              <a:lnSpc>
                <a:spcPct val="100000"/>
              </a:lnSpc>
              <a:spcBef>
                <a:spcPct val="15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2057400" indent="-227012" algn="l" defTabSz="912812" rtl="0" eaLnBrk="1" fontAlgn="base" hangingPunct="1">
              <a:lnSpc>
                <a:spcPct val="100000"/>
              </a:lnSpc>
              <a:spcBef>
                <a:spcPct val="15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27653" name="Date Placeholder 3"/>
          <p:cNvSpPr>
            <a:spLocks noGrp="1"/>
          </p:cNvSpPr>
          <p:nvPr>
            <p:ph type="dt" sz="half" idx="2"/>
            <p:custDataLst>
              <p:tags r:id="rId6"/>
            </p:custDataLst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36" tIns="45718" rIns="91436" bIns="45718" anchor="ctr" anchorCtr="0"/>
          <a:lstStyle>
            <a:lvl1pPr marL="0" indent="0" algn="l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4572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9144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3716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8288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marL="0" lvl="0" indent="0" eaLnBrk="1" hangingPunct="1"/>
            <a:fld id="{01BCEF17-6DD8-47A3-911D-7792250FF32C}" type="datetime1">
              <a:rPr lang="en-US" altLang="zh-CN" sz="1200">
                <a:solidFill>
                  <a:srgbClr val="898989"/>
                </a:solidFill>
              </a:rPr>
              <a:t>1/19/2021</a:t>
            </a:fld>
            <a:endParaRPr lang="en-US" altLang="zh-CN" sz="1200">
              <a:solidFill>
                <a:srgbClr val="898989"/>
              </a:solidFill>
            </a:endParaRPr>
          </a:p>
        </p:txBody>
      </p:sp>
      <p:sp>
        <p:nvSpPr>
          <p:cNvPr id="27654" name="Footer Placeholder 4"/>
          <p:cNvSpPr>
            <a:spLocks noGrp="1"/>
          </p:cNvSpPr>
          <p:nvPr>
            <p:ph type="ftr" sz="quarter" idx="3"/>
            <p:custDataLst>
              <p:tags r:id="rId7"/>
            </p:custDataLst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36" tIns="45718" rIns="91436" bIns="45718" anchor="ctr" anchorCtr="0"/>
          <a:lstStyle>
            <a:lvl1pPr marL="0" indent="0" algn="l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4572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9144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3716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8288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marL="0" lvl="0" indent="0" algn="ctr" eaLnBrk="1" hangingPunct="1"/>
            <a:endParaRPr lang="en-US" altLang="en-US" sz="1200">
              <a:solidFill>
                <a:srgbClr val="898989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2" r:id="rId1"/>
  </p:sldLayoutIdLst>
  <p:transition/>
  <p:txStyles>
    <p:titleStyle>
      <a:lvl1pPr marL="0" indent="0" algn="ctr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/>
          <a:ea typeface="宋体" pitchFamily="2" charset="-122"/>
        </a:defRPr>
      </a:lvl1pPr>
    </p:titleStyle>
    <p:bodyStyle>
      <a:lvl1pPr marL="342900" indent="-341312" algn="l" defTabSz="912812" rtl="0" eaLnBrk="1" fontAlgn="base" hangingPunct="1">
        <a:lnSpc>
          <a:spcPct val="100000"/>
        </a:lnSpc>
        <a:spcBef>
          <a:spcPct val="15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/>
          <a:ea typeface="Arial" pitchFamily="34" charset="0"/>
        </a:defRPr>
      </a:lvl1pPr>
      <a:lvl2pPr marL="742950" indent="-284162" algn="l" defTabSz="912812" rtl="0" eaLnBrk="1" fontAlgn="base" hangingPunct="1">
        <a:lnSpc>
          <a:spcPct val="100000"/>
        </a:lnSpc>
        <a:spcBef>
          <a:spcPct val="15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/>
          <a:ea typeface="Arial" pitchFamily="34" charset="0"/>
        </a:defRPr>
      </a:lvl2pPr>
      <a:lvl3pPr marL="1143000" indent="-227012" algn="l" defTabSz="912812" rtl="0" eaLnBrk="1" fontAlgn="base" hangingPunct="1">
        <a:lnSpc>
          <a:spcPct val="100000"/>
        </a:lnSpc>
        <a:spcBef>
          <a:spcPct val="15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/>
          <a:ea typeface="Arial" pitchFamily="34" charset="0"/>
        </a:defRPr>
      </a:lvl3pPr>
      <a:lvl4pPr marL="1600200" indent="-227012" algn="l" defTabSz="912812" rtl="0" eaLnBrk="1" fontAlgn="base" hangingPunct="1">
        <a:lnSpc>
          <a:spcPct val="100000"/>
        </a:lnSpc>
        <a:spcBef>
          <a:spcPct val="15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/>
          <a:ea typeface="Arial" pitchFamily="34" charset="0"/>
        </a:defRPr>
      </a:lvl4pPr>
      <a:lvl5pPr marL="2057400" indent="-227012" algn="l" defTabSz="912812" rtl="0" eaLnBrk="1" fontAlgn="base" hangingPunct="1">
        <a:lnSpc>
          <a:spcPct val="100000"/>
        </a:lnSpc>
        <a:spcBef>
          <a:spcPct val="15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/>
          <a:ea typeface="Arial" pitchFamily="34" charset="0"/>
        </a:defRPr>
      </a:lvl5pPr>
    </p:bodyStyle>
    <p:otherStyle>
      <a:lvl1pPr marL="0" indent="0" algn="l" defTabSz="912812" rtl="0" eaLnBrk="1" hangingPunct="1">
        <a:defRPr sz="1800">
          <a:solidFill>
            <a:schemeClr val="tx1"/>
          </a:solidFill>
          <a:latin typeface="Calibri"/>
          <a:ea typeface="Arial" pitchFamily="34" charset="0"/>
        </a:defRPr>
      </a:lvl1pPr>
      <a:lvl2pPr marL="457200" indent="0" algn="l" defTabSz="912812" rtl="0" eaLnBrk="1" hangingPunct="1">
        <a:defRPr sz="1800">
          <a:solidFill>
            <a:schemeClr val="tx1"/>
          </a:solidFill>
          <a:latin typeface="Calibri"/>
          <a:ea typeface="Arial" pitchFamily="34" charset="0"/>
        </a:defRPr>
      </a:lvl2pPr>
      <a:lvl3pPr marL="914400" indent="0" algn="l" defTabSz="912812" rtl="0" eaLnBrk="1" hangingPunct="1">
        <a:defRPr sz="1800">
          <a:solidFill>
            <a:schemeClr val="tx1"/>
          </a:solidFill>
          <a:latin typeface="Calibri"/>
          <a:ea typeface="Arial" pitchFamily="34" charset="0"/>
        </a:defRPr>
      </a:lvl3pPr>
      <a:lvl4pPr marL="1371600" indent="0" algn="l" defTabSz="912812" rtl="0" eaLnBrk="1" hangingPunct="1">
        <a:defRPr sz="1800">
          <a:solidFill>
            <a:schemeClr val="tx1"/>
          </a:solidFill>
          <a:latin typeface="Calibri"/>
          <a:ea typeface="Arial" pitchFamily="34" charset="0"/>
        </a:defRPr>
      </a:lvl4pPr>
      <a:lvl5pPr marL="1828800" indent="0" algn="l" defTabSz="912812" rtl="0" eaLnBrk="1" hangingPunct="1">
        <a:defRPr sz="1800">
          <a:solidFill>
            <a:schemeClr val="tx1"/>
          </a:solidFill>
          <a:latin typeface="Calibri"/>
          <a:ea typeface="Arial" pitchFamily="34" charset="0"/>
        </a:defRPr>
      </a:lvl5pPr>
    </p:otherStyle>
  </p:txStyles>
</p:sldMaster>
</file>

<file path=ppt/slideMasters/slideMaster2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8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Number Placeholder 5"/>
          <p:cNvSpPr>
            <a:spLocks noGrp="1"/>
          </p:cNvSpPr>
          <p:nvPr>
            <p:ph type="sldNum" sz="quarter" idx="4"/>
            <p:custDataLst>
              <p:tags r:id="rId3"/>
            </p:custDataLst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36" tIns="45718" rIns="91436" bIns="45718" anchor="ctr" anchorCtr="0"/>
          <a:lstStyle>
            <a:lvl1pPr marL="0" indent="0" algn="l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4572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9144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3716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8288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marL="0" lvl="0" indent="0" algn="r" eaLnBrk="1" hangingPunct="1"/>
            <a:fld id="{D4430C34-B442-4A11-B26F-AD720F81196B}" type="slidenum">
              <a:rPr lang="en-US" altLang="en-US" sz="1200">
                <a:solidFill>
                  <a:srgbClr val="898989"/>
                </a:solidFill>
              </a:rPr>
              <a:t>‹#›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28675" name="Title Placeholder 1"/>
          <p:cNvSpPr>
            <a:spLocks noGrp="1"/>
          </p:cNvSpPr>
          <p:nvPr>
            <p:ph type="title" idx="4294967295"/>
            <p:custDataLst>
              <p:tags r:id="rId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lIns="91436" tIns="45718" rIns="91436" bIns="45718" rtlCol="0" anchor="ctr" anchorCtr="0"/>
          <a:lstStyle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/>
                <a:ea typeface="宋体" pitchFamily="2" charset="-122"/>
              </a:defRPr>
            </a:lvl1pPr>
          </a:lstStyle>
          <a:p>
            <a:pPr lvl="0"/>
            <a:r>
              <a:t>Click to edit Master title style</a:t>
            </a:r>
          </a:p>
        </p:txBody>
      </p:sp>
      <p:sp>
        <p:nvSpPr>
          <p:cNvPr id="28676" name="Text Placeholder 2"/>
          <p:cNvSpPr>
            <a:spLocks noGrp="1"/>
          </p:cNvSpPr>
          <p:nvPr>
            <p:ph type="body" idx="4294967295"/>
            <p:custDataLst>
              <p:tags r:id="rId5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lIns="91436" tIns="45718" rIns="91436" bIns="45718" rtlCol="0"/>
          <a:lstStyle>
            <a:lvl1pPr marL="342900" indent="-341312" algn="l" defTabSz="912812" rtl="0" eaLnBrk="1" fontAlgn="base" hangingPunct="1">
              <a:lnSpc>
                <a:spcPct val="100000"/>
              </a:lnSpc>
              <a:spcBef>
                <a:spcPct val="15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742950" indent="-284162" algn="l" defTabSz="912812" rtl="0" eaLnBrk="1" fontAlgn="base" hangingPunct="1">
              <a:lnSpc>
                <a:spcPct val="100000"/>
              </a:lnSpc>
              <a:spcBef>
                <a:spcPct val="15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1143000" indent="-227012" algn="l" defTabSz="912812" rtl="0" eaLnBrk="1" fontAlgn="base" hangingPunct="1">
              <a:lnSpc>
                <a:spcPct val="100000"/>
              </a:lnSpc>
              <a:spcBef>
                <a:spcPct val="15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600200" indent="-227012" algn="l" defTabSz="912812" rtl="0" eaLnBrk="1" fontAlgn="base" hangingPunct="1">
              <a:lnSpc>
                <a:spcPct val="100000"/>
              </a:lnSpc>
              <a:spcBef>
                <a:spcPct val="15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2057400" indent="-227012" algn="l" defTabSz="912812" rtl="0" eaLnBrk="1" fontAlgn="base" hangingPunct="1">
              <a:lnSpc>
                <a:spcPct val="100000"/>
              </a:lnSpc>
              <a:spcBef>
                <a:spcPct val="15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28677" name="Date Placeholder 3"/>
          <p:cNvSpPr>
            <a:spLocks noGrp="1"/>
          </p:cNvSpPr>
          <p:nvPr>
            <p:ph type="dt" sz="half" idx="2"/>
            <p:custDataLst>
              <p:tags r:id="rId6"/>
            </p:custDataLst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36" tIns="45718" rIns="91436" bIns="45718" anchor="ctr" anchorCtr="0"/>
          <a:lstStyle>
            <a:lvl1pPr marL="0" indent="0" algn="l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4572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9144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3716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8288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marL="0" lvl="0" indent="0" eaLnBrk="1" hangingPunct="1"/>
            <a:fld id="{C1F5BE6E-CF38-46EF-831F-5E41022D3931}" type="datetime1">
              <a:rPr lang="en-US" altLang="zh-CN" sz="1200">
                <a:solidFill>
                  <a:srgbClr val="898989"/>
                </a:solidFill>
              </a:rPr>
              <a:t>1/19/2021</a:t>
            </a:fld>
            <a:endParaRPr lang="en-US" altLang="zh-CN" sz="1200">
              <a:solidFill>
                <a:srgbClr val="898989"/>
              </a:solidFill>
            </a:endParaRPr>
          </a:p>
        </p:txBody>
      </p:sp>
      <p:sp>
        <p:nvSpPr>
          <p:cNvPr id="28678" name="Footer Placeholder 4"/>
          <p:cNvSpPr>
            <a:spLocks noGrp="1"/>
          </p:cNvSpPr>
          <p:nvPr>
            <p:ph type="ftr" sz="quarter" idx="3"/>
            <p:custDataLst>
              <p:tags r:id="rId7"/>
            </p:custDataLst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36" tIns="45718" rIns="91436" bIns="45718" anchor="ctr" anchorCtr="0"/>
          <a:lstStyle>
            <a:lvl1pPr marL="0" indent="0" algn="l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4572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9144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3716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8288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marL="0" lvl="0" indent="0" algn="ctr" eaLnBrk="1" hangingPunct="1"/>
            <a:endParaRPr lang="en-US" altLang="en-US" sz="1200">
              <a:solidFill>
                <a:srgbClr val="898989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3" r:id="rId1"/>
  </p:sldLayoutIdLst>
  <p:transition/>
  <p:txStyles>
    <p:titleStyle>
      <a:lvl1pPr marL="0" indent="0" algn="ctr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/>
          <a:ea typeface="宋体" pitchFamily="2" charset="-122"/>
        </a:defRPr>
      </a:lvl1pPr>
    </p:titleStyle>
    <p:bodyStyle>
      <a:lvl1pPr marL="342900" indent="-341312" algn="l" defTabSz="912812" rtl="0" eaLnBrk="1" fontAlgn="base" hangingPunct="1">
        <a:lnSpc>
          <a:spcPct val="100000"/>
        </a:lnSpc>
        <a:spcBef>
          <a:spcPct val="15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/>
          <a:ea typeface="Arial" pitchFamily="34" charset="0"/>
        </a:defRPr>
      </a:lvl1pPr>
      <a:lvl2pPr marL="742950" indent="-284162" algn="l" defTabSz="912812" rtl="0" eaLnBrk="1" fontAlgn="base" hangingPunct="1">
        <a:lnSpc>
          <a:spcPct val="100000"/>
        </a:lnSpc>
        <a:spcBef>
          <a:spcPct val="15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/>
          <a:ea typeface="Arial" pitchFamily="34" charset="0"/>
        </a:defRPr>
      </a:lvl2pPr>
      <a:lvl3pPr marL="1143000" indent="-227012" algn="l" defTabSz="912812" rtl="0" eaLnBrk="1" fontAlgn="base" hangingPunct="1">
        <a:lnSpc>
          <a:spcPct val="100000"/>
        </a:lnSpc>
        <a:spcBef>
          <a:spcPct val="15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/>
          <a:ea typeface="Arial" pitchFamily="34" charset="0"/>
        </a:defRPr>
      </a:lvl3pPr>
      <a:lvl4pPr marL="1600200" indent="-227012" algn="l" defTabSz="912812" rtl="0" eaLnBrk="1" fontAlgn="base" hangingPunct="1">
        <a:lnSpc>
          <a:spcPct val="100000"/>
        </a:lnSpc>
        <a:spcBef>
          <a:spcPct val="15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/>
          <a:ea typeface="Arial" pitchFamily="34" charset="0"/>
        </a:defRPr>
      </a:lvl4pPr>
      <a:lvl5pPr marL="2057400" indent="-227012" algn="l" defTabSz="912812" rtl="0" eaLnBrk="1" fontAlgn="base" hangingPunct="1">
        <a:lnSpc>
          <a:spcPct val="100000"/>
        </a:lnSpc>
        <a:spcBef>
          <a:spcPct val="15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/>
          <a:ea typeface="Arial" pitchFamily="34" charset="0"/>
        </a:defRPr>
      </a:lvl5pPr>
    </p:bodyStyle>
    <p:otherStyle>
      <a:lvl1pPr marL="0" indent="0" algn="l" defTabSz="912812" rtl="0" eaLnBrk="1" hangingPunct="1">
        <a:defRPr sz="1800">
          <a:solidFill>
            <a:schemeClr val="tx1"/>
          </a:solidFill>
          <a:latin typeface="Calibri"/>
          <a:ea typeface="Arial" pitchFamily="34" charset="0"/>
        </a:defRPr>
      </a:lvl1pPr>
      <a:lvl2pPr marL="457200" indent="0" algn="l" defTabSz="912812" rtl="0" eaLnBrk="1" hangingPunct="1">
        <a:defRPr sz="1800">
          <a:solidFill>
            <a:schemeClr val="tx1"/>
          </a:solidFill>
          <a:latin typeface="Calibri"/>
          <a:ea typeface="Arial" pitchFamily="34" charset="0"/>
        </a:defRPr>
      </a:lvl2pPr>
      <a:lvl3pPr marL="914400" indent="0" algn="l" defTabSz="912812" rtl="0" eaLnBrk="1" hangingPunct="1">
        <a:defRPr sz="1800">
          <a:solidFill>
            <a:schemeClr val="tx1"/>
          </a:solidFill>
          <a:latin typeface="Calibri"/>
          <a:ea typeface="Arial" pitchFamily="34" charset="0"/>
        </a:defRPr>
      </a:lvl3pPr>
      <a:lvl4pPr marL="1371600" indent="0" algn="l" defTabSz="912812" rtl="0" eaLnBrk="1" hangingPunct="1">
        <a:defRPr sz="1800">
          <a:solidFill>
            <a:schemeClr val="tx1"/>
          </a:solidFill>
          <a:latin typeface="Calibri"/>
          <a:ea typeface="Arial" pitchFamily="34" charset="0"/>
        </a:defRPr>
      </a:lvl4pPr>
      <a:lvl5pPr marL="1828800" indent="0" algn="l" defTabSz="912812" rtl="0" eaLnBrk="1" hangingPunct="1">
        <a:defRPr sz="1800">
          <a:solidFill>
            <a:schemeClr val="tx1"/>
          </a:solidFill>
          <a:latin typeface="Calibri"/>
          <a:ea typeface="Arial" pitchFamily="34" charset="0"/>
        </a:defRPr>
      </a:lvl5pPr>
    </p:otherStyle>
  </p:txStyles>
</p:sldMaster>
</file>

<file path=ppt/slideMasters/slideMaster2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8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Number Placeholder 5"/>
          <p:cNvSpPr>
            <a:spLocks noGrp="1"/>
          </p:cNvSpPr>
          <p:nvPr>
            <p:ph type="sldNum" sz="quarter" idx="4"/>
            <p:custDataLst>
              <p:tags r:id="rId3"/>
            </p:custDataLst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36" tIns="45718" rIns="91436" bIns="45718" anchor="ctr" anchorCtr="0"/>
          <a:lstStyle>
            <a:lvl1pPr marL="0" indent="0" algn="l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4572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9144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3716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8288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marL="0" lvl="0" indent="0" algn="r" eaLnBrk="1" hangingPunct="1"/>
            <a:fld id="{83EC52BE-82AD-48EB-A33E-DE623192A95D}" type="slidenum">
              <a:rPr lang="en-US" altLang="en-US" sz="1200">
                <a:solidFill>
                  <a:srgbClr val="898989"/>
                </a:solidFill>
              </a:rPr>
              <a:t>‹#›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29699" name="Title Placeholder 1"/>
          <p:cNvSpPr>
            <a:spLocks noGrp="1"/>
          </p:cNvSpPr>
          <p:nvPr>
            <p:ph type="title" idx="4294967295"/>
            <p:custDataLst>
              <p:tags r:id="rId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lIns="91436" tIns="45718" rIns="91436" bIns="45718" rtlCol="0" anchor="ctr" anchorCtr="0"/>
          <a:lstStyle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/>
                <a:ea typeface="宋体" pitchFamily="2" charset="-122"/>
              </a:defRPr>
            </a:lvl1pPr>
          </a:lstStyle>
          <a:p>
            <a:pPr lvl="0"/>
            <a:r>
              <a:t>Click to edit Master title style</a:t>
            </a:r>
          </a:p>
        </p:txBody>
      </p:sp>
      <p:sp>
        <p:nvSpPr>
          <p:cNvPr id="29700" name="Text Placeholder 2"/>
          <p:cNvSpPr>
            <a:spLocks noGrp="1"/>
          </p:cNvSpPr>
          <p:nvPr>
            <p:ph type="body" idx="4294967295"/>
            <p:custDataLst>
              <p:tags r:id="rId5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lIns="91436" tIns="45718" rIns="91436" bIns="45718" rtlCol="0"/>
          <a:lstStyle>
            <a:lvl1pPr marL="342900" indent="-341312" algn="l" defTabSz="912812" rtl="0" eaLnBrk="1" fontAlgn="base" hangingPunct="1">
              <a:lnSpc>
                <a:spcPct val="100000"/>
              </a:lnSpc>
              <a:spcBef>
                <a:spcPct val="15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742950" indent="-284162" algn="l" defTabSz="912812" rtl="0" eaLnBrk="1" fontAlgn="base" hangingPunct="1">
              <a:lnSpc>
                <a:spcPct val="100000"/>
              </a:lnSpc>
              <a:spcBef>
                <a:spcPct val="15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1143000" indent="-227012" algn="l" defTabSz="912812" rtl="0" eaLnBrk="1" fontAlgn="base" hangingPunct="1">
              <a:lnSpc>
                <a:spcPct val="100000"/>
              </a:lnSpc>
              <a:spcBef>
                <a:spcPct val="15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600200" indent="-227012" algn="l" defTabSz="912812" rtl="0" eaLnBrk="1" fontAlgn="base" hangingPunct="1">
              <a:lnSpc>
                <a:spcPct val="100000"/>
              </a:lnSpc>
              <a:spcBef>
                <a:spcPct val="15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2057400" indent="-227012" algn="l" defTabSz="912812" rtl="0" eaLnBrk="1" fontAlgn="base" hangingPunct="1">
              <a:lnSpc>
                <a:spcPct val="100000"/>
              </a:lnSpc>
              <a:spcBef>
                <a:spcPct val="15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29701" name="Date Placeholder 3"/>
          <p:cNvSpPr>
            <a:spLocks noGrp="1"/>
          </p:cNvSpPr>
          <p:nvPr>
            <p:ph type="dt" sz="half" idx="2"/>
            <p:custDataLst>
              <p:tags r:id="rId6"/>
            </p:custDataLst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36" tIns="45718" rIns="91436" bIns="45718" anchor="ctr" anchorCtr="0"/>
          <a:lstStyle>
            <a:lvl1pPr marL="0" indent="0" algn="l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4572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9144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3716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8288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marL="0" lvl="0" indent="0" eaLnBrk="1" hangingPunct="1"/>
            <a:fld id="{A3A7159C-A89C-449B-B0E3-2E9B5825F411}" type="datetime1">
              <a:rPr lang="en-US" altLang="zh-CN" sz="1200">
                <a:solidFill>
                  <a:srgbClr val="898989"/>
                </a:solidFill>
              </a:rPr>
              <a:t>1/19/2021</a:t>
            </a:fld>
            <a:endParaRPr lang="en-US" altLang="zh-CN" sz="1200">
              <a:solidFill>
                <a:srgbClr val="898989"/>
              </a:solidFill>
            </a:endParaRPr>
          </a:p>
        </p:txBody>
      </p:sp>
      <p:sp>
        <p:nvSpPr>
          <p:cNvPr id="29702" name="Footer Placeholder 4"/>
          <p:cNvSpPr>
            <a:spLocks noGrp="1"/>
          </p:cNvSpPr>
          <p:nvPr>
            <p:ph type="ftr" sz="quarter" idx="3"/>
            <p:custDataLst>
              <p:tags r:id="rId7"/>
            </p:custDataLst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36" tIns="45718" rIns="91436" bIns="45718" anchor="ctr" anchorCtr="0"/>
          <a:lstStyle>
            <a:lvl1pPr marL="0" indent="0" algn="l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4572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9144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3716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8288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marL="0" lvl="0" indent="0" algn="ctr" eaLnBrk="1" hangingPunct="1"/>
            <a:endParaRPr lang="en-US" altLang="en-US" sz="1200">
              <a:solidFill>
                <a:srgbClr val="898989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4" r:id="rId1"/>
  </p:sldLayoutIdLst>
  <p:transition/>
  <p:txStyles>
    <p:titleStyle>
      <a:lvl1pPr marL="0" indent="0" algn="ctr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/>
          <a:ea typeface="宋体" pitchFamily="2" charset="-122"/>
        </a:defRPr>
      </a:lvl1pPr>
    </p:titleStyle>
    <p:bodyStyle>
      <a:lvl1pPr marL="342900" indent="-341312" algn="l" defTabSz="912812" rtl="0" eaLnBrk="1" fontAlgn="base" hangingPunct="1">
        <a:lnSpc>
          <a:spcPct val="100000"/>
        </a:lnSpc>
        <a:spcBef>
          <a:spcPct val="15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/>
          <a:ea typeface="Arial" pitchFamily="34" charset="0"/>
        </a:defRPr>
      </a:lvl1pPr>
      <a:lvl2pPr marL="742950" indent="-284162" algn="l" defTabSz="912812" rtl="0" eaLnBrk="1" fontAlgn="base" hangingPunct="1">
        <a:lnSpc>
          <a:spcPct val="100000"/>
        </a:lnSpc>
        <a:spcBef>
          <a:spcPct val="15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/>
          <a:ea typeface="Arial" pitchFamily="34" charset="0"/>
        </a:defRPr>
      </a:lvl2pPr>
      <a:lvl3pPr marL="1143000" indent="-227012" algn="l" defTabSz="912812" rtl="0" eaLnBrk="1" fontAlgn="base" hangingPunct="1">
        <a:lnSpc>
          <a:spcPct val="100000"/>
        </a:lnSpc>
        <a:spcBef>
          <a:spcPct val="15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/>
          <a:ea typeface="Arial" pitchFamily="34" charset="0"/>
        </a:defRPr>
      </a:lvl3pPr>
      <a:lvl4pPr marL="1600200" indent="-227012" algn="l" defTabSz="912812" rtl="0" eaLnBrk="1" fontAlgn="base" hangingPunct="1">
        <a:lnSpc>
          <a:spcPct val="100000"/>
        </a:lnSpc>
        <a:spcBef>
          <a:spcPct val="15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/>
          <a:ea typeface="Arial" pitchFamily="34" charset="0"/>
        </a:defRPr>
      </a:lvl4pPr>
      <a:lvl5pPr marL="2057400" indent="-227012" algn="l" defTabSz="912812" rtl="0" eaLnBrk="1" fontAlgn="base" hangingPunct="1">
        <a:lnSpc>
          <a:spcPct val="100000"/>
        </a:lnSpc>
        <a:spcBef>
          <a:spcPct val="15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/>
          <a:ea typeface="Arial" pitchFamily="34" charset="0"/>
        </a:defRPr>
      </a:lvl5pPr>
    </p:bodyStyle>
    <p:otherStyle>
      <a:lvl1pPr marL="0" indent="0" algn="l" defTabSz="912812" rtl="0" eaLnBrk="1" hangingPunct="1">
        <a:defRPr sz="1800">
          <a:solidFill>
            <a:schemeClr val="tx1"/>
          </a:solidFill>
          <a:latin typeface="Calibri"/>
          <a:ea typeface="Arial" pitchFamily="34" charset="0"/>
        </a:defRPr>
      </a:lvl1pPr>
      <a:lvl2pPr marL="457200" indent="0" algn="l" defTabSz="912812" rtl="0" eaLnBrk="1" hangingPunct="1">
        <a:defRPr sz="1800">
          <a:solidFill>
            <a:schemeClr val="tx1"/>
          </a:solidFill>
          <a:latin typeface="Calibri"/>
          <a:ea typeface="Arial" pitchFamily="34" charset="0"/>
        </a:defRPr>
      </a:lvl2pPr>
      <a:lvl3pPr marL="914400" indent="0" algn="l" defTabSz="912812" rtl="0" eaLnBrk="1" hangingPunct="1">
        <a:defRPr sz="1800">
          <a:solidFill>
            <a:schemeClr val="tx1"/>
          </a:solidFill>
          <a:latin typeface="Calibri"/>
          <a:ea typeface="Arial" pitchFamily="34" charset="0"/>
        </a:defRPr>
      </a:lvl3pPr>
      <a:lvl4pPr marL="1371600" indent="0" algn="l" defTabSz="912812" rtl="0" eaLnBrk="1" hangingPunct="1">
        <a:defRPr sz="1800">
          <a:solidFill>
            <a:schemeClr val="tx1"/>
          </a:solidFill>
          <a:latin typeface="Calibri"/>
          <a:ea typeface="Arial" pitchFamily="34" charset="0"/>
        </a:defRPr>
      </a:lvl4pPr>
      <a:lvl5pPr marL="1828800" indent="0" algn="l" defTabSz="912812" rtl="0" eaLnBrk="1" hangingPunct="1">
        <a:defRPr sz="1800">
          <a:solidFill>
            <a:schemeClr val="tx1"/>
          </a:solidFill>
          <a:latin typeface="Calibri"/>
          <a:ea typeface="Arial" pitchFamily="34" charset="0"/>
        </a:defRPr>
      </a:lvl5pPr>
    </p:otherStyle>
  </p:txStyles>
</p:sldMaster>
</file>

<file path=ppt/slideMasters/slideMaster3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8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Number Placeholder 5"/>
          <p:cNvSpPr>
            <a:spLocks noGrp="1"/>
          </p:cNvSpPr>
          <p:nvPr>
            <p:ph type="sldNum" sz="quarter" idx="4"/>
            <p:custDataLst>
              <p:tags r:id="rId3"/>
            </p:custDataLst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36" tIns="45718" rIns="91436" bIns="45718" anchor="ctr" anchorCtr="0"/>
          <a:lstStyle>
            <a:lvl1pPr marL="0" indent="0" algn="l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4572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9144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3716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8288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marL="0" lvl="0" indent="0" algn="r" eaLnBrk="1" hangingPunct="1"/>
            <a:fld id="{14BB1BF1-1B8C-419C-B3C5-FBC92309A501}" type="slidenum">
              <a:rPr lang="en-US" altLang="en-US" sz="1200">
                <a:solidFill>
                  <a:srgbClr val="898989"/>
                </a:solidFill>
              </a:rPr>
              <a:t>‹#›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30723" name="Title Placeholder 1"/>
          <p:cNvSpPr>
            <a:spLocks noGrp="1"/>
          </p:cNvSpPr>
          <p:nvPr>
            <p:ph type="title" idx="4294967295"/>
            <p:custDataLst>
              <p:tags r:id="rId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lIns="91436" tIns="45718" rIns="91436" bIns="45718" rtlCol="0" anchor="ctr" anchorCtr="0"/>
          <a:lstStyle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/>
                <a:ea typeface="宋体" pitchFamily="2" charset="-122"/>
              </a:defRPr>
            </a:lvl1pPr>
          </a:lstStyle>
          <a:p>
            <a:pPr lvl="0"/>
            <a:r>
              <a:t>Click to edit Master title style</a:t>
            </a:r>
          </a:p>
        </p:txBody>
      </p:sp>
      <p:sp>
        <p:nvSpPr>
          <p:cNvPr id="30724" name="Text Placeholder 2"/>
          <p:cNvSpPr>
            <a:spLocks noGrp="1"/>
          </p:cNvSpPr>
          <p:nvPr>
            <p:ph type="body" idx="4294967295"/>
            <p:custDataLst>
              <p:tags r:id="rId5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lIns="91436" tIns="45718" rIns="91436" bIns="45718" rtlCol="0"/>
          <a:lstStyle>
            <a:lvl1pPr marL="342900" indent="-341312" algn="l" defTabSz="912812" rtl="0" eaLnBrk="1" fontAlgn="base" hangingPunct="1">
              <a:lnSpc>
                <a:spcPct val="100000"/>
              </a:lnSpc>
              <a:spcBef>
                <a:spcPct val="15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742950" indent="-284162" algn="l" defTabSz="912812" rtl="0" eaLnBrk="1" fontAlgn="base" hangingPunct="1">
              <a:lnSpc>
                <a:spcPct val="100000"/>
              </a:lnSpc>
              <a:spcBef>
                <a:spcPct val="15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1143000" indent="-227012" algn="l" defTabSz="912812" rtl="0" eaLnBrk="1" fontAlgn="base" hangingPunct="1">
              <a:lnSpc>
                <a:spcPct val="100000"/>
              </a:lnSpc>
              <a:spcBef>
                <a:spcPct val="15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600200" indent="-227012" algn="l" defTabSz="912812" rtl="0" eaLnBrk="1" fontAlgn="base" hangingPunct="1">
              <a:lnSpc>
                <a:spcPct val="100000"/>
              </a:lnSpc>
              <a:spcBef>
                <a:spcPct val="15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2057400" indent="-227012" algn="l" defTabSz="912812" rtl="0" eaLnBrk="1" fontAlgn="base" hangingPunct="1">
              <a:lnSpc>
                <a:spcPct val="100000"/>
              </a:lnSpc>
              <a:spcBef>
                <a:spcPct val="15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30725" name="Date Placeholder 3"/>
          <p:cNvSpPr>
            <a:spLocks noGrp="1"/>
          </p:cNvSpPr>
          <p:nvPr>
            <p:ph type="dt" sz="half" idx="2"/>
            <p:custDataLst>
              <p:tags r:id="rId6"/>
            </p:custDataLst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36" tIns="45718" rIns="91436" bIns="45718" anchor="ctr" anchorCtr="0"/>
          <a:lstStyle>
            <a:lvl1pPr marL="0" indent="0" algn="l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4572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9144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3716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8288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marL="0" lvl="0" indent="0" eaLnBrk="1" hangingPunct="1"/>
            <a:fld id="{5DC63D93-BE64-44D3-AEEC-B1224CF9615A}" type="datetime1">
              <a:rPr lang="en-US" altLang="zh-CN" sz="1200">
                <a:solidFill>
                  <a:srgbClr val="898989"/>
                </a:solidFill>
              </a:rPr>
              <a:t>1/19/2021</a:t>
            </a:fld>
            <a:endParaRPr lang="en-US" altLang="zh-CN" sz="1200">
              <a:solidFill>
                <a:srgbClr val="898989"/>
              </a:solidFill>
            </a:endParaRPr>
          </a:p>
        </p:txBody>
      </p:sp>
      <p:sp>
        <p:nvSpPr>
          <p:cNvPr id="30726" name="Footer Placeholder 4"/>
          <p:cNvSpPr>
            <a:spLocks noGrp="1"/>
          </p:cNvSpPr>
          <p:nvPr>
            <p:ph type="ftr" sz="quarter" idx="3"/>
            <p:custDataLst>
              <p:tags r:id="rId7"/>
            </p:custDataLst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36" tIns="45718" rIns="91436" bIns="45718" anchor="ctr" anchorCtr="0"/>
          <a:lstStyle>
            <a:lvl1pPr marL="0" indent="0" algn="l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4572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9144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3716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8288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marL="0" lvl="0" indent="0" algn="ctr" eaLnBrk="1" hangingPunct="1"/>
            <a:endParaRPr lang="en-US" altLang="en-US" sz="1200">
              <a:solidFill>
                <a:srgbClr val="898989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5" r:id="rId1"/>
  </p:sldLayoutIdLst>
  <p:transition/>
  <p:txStyles>
    <p:titleStyle>
      <a:lvl1pPr marL="0" indent="0" algn="ctr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/>
          <a:ea typeface="宋体" pitchFamily="2" charset="-122"/>
        </a:defRPr>
      </a:lvl1pPr>
    </p:titleStyle>
    <p:bodyStyle>
      <a:lvl1pPr marL="342900" indent="-341312" algn="l" defTabSz="912812" rtl="0" eaLnBrk="1" fontAlgn="base" hangingPunct="1">
        <a:lnSpc>
          <a:spcPct val="100000"/>
        </a:lnSpc>
        <a:spcBef>
          <a:spcPct val="15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/>
          <a:ea typeface="Arial" pitchFamily="34" charset="0"/>
        </a:defRPr>
      </a:lvl1pPr>
      <a:lvl2pPr marL="742950" indent="-284162" algn="l" defTabSz="912812" rtl="0" eaLnBrk="1" fontAlgn="base" hangingPunct="1">
        <a:lnSpc>
          <a:spcPct val="100000"/>
        </a:lnSpc>
        <a:spcBef>
          <a:spcPct val="15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/>
          <a:ea typeface="Arial" pitchFamily="34" charset="0"/>
        </a:defRPr>
      </a:lvl2pPr>
      <a:lvl3pPr marL="1143000" indent="-227012" algn="l" defTabSz="912812" rtl="0" eaLnBrk="1" fontAlgn="base" hangingPunct="1">
        <a:lnSpc>
          <a:spcPct val="100000"/>
        </a:lnSpc>
        <a:spcBef>
          <a:spcPct val="15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/>
          <a:ea typeface="Arial" pitchFamily="34" charset="0"/>
        </a:defRPr>
      </a:lvl3pPr>
      <a:lvl4pPr marL="1600200" indent="-227012" algn="l" defTabSz="912812" rtl="0" eaLnBrk="1" fontAlgn="base" hangingPunct="1">
        <a:lnSpc>
          <a:spcPct val="100000"/>
        </a:lnSpc>
        <a:spcBef>
          <a:spcPct val="15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/>
          <a:ea typeface="Arial" pitchFamily="34" charset="0"/>
        </a:defRPr>
      </a:lvl4pPr>
      <a:lvl5pPr marL="2057400" indent="-227012" algn="l" defTabSz="912812" rtl="0" eaLnBrk="1" fontAlgn="base" hangingPunct="1">
        <a:lnSpc>
          <a:spcPct val="100000"/>
        </a:lnSpc>
        <a:spcBef>
          <a:spcPct val="15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/>
          <a:ea typeface="Arial" pitchFamily="34" charset="0"/>
        </a:defRPr>
      </a:lvl5pPr>
    </p:bodyStyle>
    <p:otherStyle>
      <a:lvl1pPr marL="0" indent="0" algn="l" defTabSz="912812" rtl="0" eaLnBrk="1" hangingPunct="1">
        <a:defRPr sz="1800">
          <a:solidFill>
            <a:schemeClr val="tx1"/>
          </a:solidFill>
          <a:latin typeface="Calibri"/>
          <a:ea typeface="Arial" pitchFamily="34" charset="0"/>
        </a:defRPr>
      </a:lvl1pPr>
      <a:lvl2pPr marL="457200" indent="0" algn="l" defTabSz="912812" rtl="0" eaLnBrk="1" hangingPunct="1">
        <a:defRPr sz="1800">
          <a:solidFill>
            <a:schemeClr val="tx1"/>
          </a:solidFill>
          <a:latin typeface="Calibri"/>
          <a:ea typeface="Arial" pitchFamily="34" charset="0"/>
        </a:defRPr>
      </a:lvl2pPr>
      <a:lvl3pPr marL="914400" indent="0" algn="l" defTabSz="912812" rtl="0" eaLnBrk="1" hangingPunct="1">
        <a:defRPr sz="1800">
          <a:solidFill>
            <a:schemeClr val="tx1"/>
          </a:solidFill>
          <a:latin typeface="Calibri"/>
          <a:ea typeface="Arial" pitchFamily="34" charset="0"/>
        </a:defRPr>
      </a:lvl3pPr>
      <a:lvl4pPr marL="1371600" indent="0" algn="l" defTabSz="912812" rtl="0" eaLnBrk="1" hangingPunct="1">
        <a:defRPr sz="1800">
          <a:solidFill>
            <a:schemeClr val="tx1"/>
          </a:solidFill>
          <a:latin typeface="Calibri"/>
          <a:ea typeface="Arial" pitchFamily="34" charset="0"/>
        </a:defRPr>
      </a:lvl4pPr>
      <a:lvl5pPr marL="1828800" indent="0" algn="l" defTabSz="912812" rtl="0" eaLnBrk="1" hangingPunct="1">
        <a:defRPr sz="1800">
          <a:solidFill>
            <a:schemeClr val="tx1"/>
          </a:solidFill>
          <a:latin typeface="Calibri"/>
          <a:ea typeface="Arial" pitchFamily="34" charset="0"/>
        </a:defRPr>
      </a:lvl5pPr>
    </p:otherStyle>
  </p:txStyles>
</p:sldMaster>
</file>

<file path=ppt/slideMasters/slideMaster3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圆角矩形 4"/>
          <p:cNvSpPr/>
          <p:nvPr>
            <p:custDataLst>
              <p:tags r:id="rId4"/>
            </p:custDataLst>
          </p:nvPr>
        </p:nvSpPr>
        <p:spPr>
          <a:xfrm>
            <a:off x="854075" y="1031875"/>
            <a:ext cx="7435850" cy="42862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BFBFBF"/>
              </a:gs>
              <a:gs pos="100000">
                <a:schemeClr val="bg1"/>
              </a:gs>
            </a:gsLst>
            <a:lin ang="5400000"/>
          </a:gradFill>
          <a:ln w="25400">
            <a:noFill/>
            <a:miter lim="800000"/>
          </a:ln>
        </p:spPr>
        <p:txBody>
          <a:bodyPr lIns="68587" tIns="34293" rIns="68587" bIns="34293" anchor="ctr" anchorCtr="0"/>
          <a:lstStyle>
            <a:defPPr>
              <a:defRPr lang="zh-CN"/>
            </a:defPPr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defTabSz="914400" fontAlgn="base">
              <a:spcBef>
                <a:spcPct val="0"/>
              </a:spcBef>
              <a:spcAft>
                <a:spcPct val="0"/>
              </a:spcAft>
            </a:pPr>
            <a:endParaRPr lang="zh-CN" altLang="en-US" sz="130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31747" name="圆角矩形 5"/>
          <p:cNvSpPr/>
          <p:nvPr>
            <p:custDataLst>
              <p:tags r:id="rId5"/>
            </p:custDataLst>
          </p:nvPr>
        </p:nvSpPr>
        <p:spPr>
          <a:xfrm>
            <a:off x="4425950" y="6451600"/>
            <a:ext cx="293688" cy="2222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BFBFBF"/>
              </a:gs>
              <a:gs pos="100000">
                <a:schemeClr val="bg1"/>
              </a:gs>
            </a:gsLst>
            <a:lin ang="5400000"/>
          </a:gradFill>
          <a:ln w="25400">
            <a:noFill/>
            <a:miter lim="800000"/>
          </a:ln>
        </p:spPr>
        <p:txBody>
          <a:bodyPr lIns="68587" tIns="34293" rIns="68587" bIns="34293" anchor="ctr" anchorCtr="0"/>
          <a:lstStyle>
            <a:defPPr>
              <a:defRPr lang="zh-CN"/>
            </a:defPPr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defTabSz="914400" fontAlgn="base">
              <a:spcBef>
                <a:spcPct val="0"/>
              </a:spcBef>
              <a:spcAft>
                <a:spcPct val="0"/>
              </a:spcAft>
            </a:pPr>
            <a:endParaRPr lang="zh-CN" altLang="en-US" sz="130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31748" name="页脚占位符 1"/>
          <p:cNvSpPr>
            <a:spLocks noGrp="1"/>
          </p:cNvSpPr>
          <p:nvPr>
            <p:ph type="ftr" sz="quarter" idx="3"/>
            <p:custDataLst>
              <p:tags r:id="rId6"/>
            </p:custDataLst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36" tIns="45718" rIns="91436" bIns="45718" anchor="ctr" anchorCtr="0"/>
          <a:lstStyle>
            <a:lvl1pPr marL="0" indent="0" algn="l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4572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9144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3716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8288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marL="0" lvl="0" indent="0" algn="ctr"/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31749" name="Title Placeholder 1"/>
          <p:cNvSpPr>
            <a:spLocks noGrp="1"/>
          </p:cNvSpPr>
          <p:nvPr>
            <p:ph type="title" idx="4294967295"/>
            <p:custDataLst>
              <p:tags r:id="rId7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lIns="91436" tIns="45718" rIns="91436" bIns="45718" rtlCol="0" anchor="ctr" anchorCtr="0"/>
          <a:lstStyle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/>
                <a:ea typeface="宋体" pitchFamily="2" charset="-122"/>
              </a:defRPr>
            </a:lvl1pPr>
          </a:lstStyle>
          <a:p>
            <a:pPr lvl="0"/>
            <a:r>
              <a:t>Click to edit Master title style</a:t>
            </a:r>
          </a:p>
        </p:txBody>
      </p:sp>
      <p:sp>
        <p:nvSpPr>
          <p:cNvPr id="31750" name="Text Placeholder 2"/>
          <p:cNvSpPr>
            <a:spLocks noGrp="1"/>
          </p:cNvSpPr>
          <p:nvPr>
            <p:ph type="body" idx="4294967295"/>
            <p:custDataLst>
              <p:tags r:id="rId8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lIns="91436" tIns="45718" rIns="91436" bIns="45718" rtlCol="0"/>
          <a:lstStyle>
            <a:lvl1pPr marL="342900" indent="-341312" algn="l" defTabSz="912812" rtl="0" eaLnBrk="1" fontAlgn="base" hangingPunct="1">
              <a:lnSpc>
                <a:spcPct val="100000"/>
              </a:lnSpc>
              <a:spcBef>
                <a:spcPct val="15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742950" indent="-284162" algn="l" defTabSz="912812" rtl="0" eaLnBrk="1" fontAlgn="base" hangingPunct="1">
              <a:lnSpc>
                <a:spcPct val="100000"/>
              </a:lnSpc>
              <a:spcBef>
                <a:spcPct val="15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1143000" indent="-227012" algn="l" defTabSz="912812" rtl="0" eaLnBrk="1" fontAlgn="base" hangingPunct="1">
              <a:lnSpc>
                <a:spcPct val="100000"/>
              </a:lnSpc>
              <a:spcBef>
                <a:spcPct val="15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600200" indent="-227012" algn="l" defTabSz="912812" rtl="0" eaLnBrk="1" fontAlgn="base" hangingPunct="1">
              <a:lnSpc>
                <a:spcPct val="100000"/>
              </a:lnSpc>
              <a:spcBef>
                <a:spcPct val="15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2057400" indent="-227012" algn="l" defTabSz="912812" rtl="0" eaLnBrk="1" fontAlgn="base" hangingPunct="1">
              <a:lnSpc>
                <a:spcPct val="100000"/>
              </a:lnSpc>
              <a:spcBef>
                <a:spcPct val="15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31751" name="日期占位符 6"/>
          <p:cNvSpPr>
            <a:spLocks noGrp="1"/>
          </p:cNvSpPr>
          <p:nvPr>
            <p:ph type="dt" sz="half" idx="2"/>
            <p:custDataLst>
              <p:tags r:id="rId9"/>
            </p:custDataLst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36" tIns="45718" rIns="91436" bIns="45718" anchor="ctr" anchorCtr="0"/>
          <a:lstStyle>
            <a:lvl1pPr marL="0" indent="0" algn="l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4572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9144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3716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8288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marL="0" lvl="0" indent="0"/>
            <a:fld id="{6BAE3858-C80B-4E9F-85BE-6EDEC27D0872}" type="datetime1">
              <a:rPr lang="en-US" altLang="zh-CN" sz="1200">
                <a:solidFill>
                  <a:srgbClr val="898989"/>
                </a:solidFill>
              </a:rPr>
              <a:t>1/19/2021</a:t>
            </a:fld>
            <a:endParaRPr lang="en-US" altLang="zh-CN" sz="1200">
              <a:solidFill>
                <a:srgbClr val="898989"/>
              </a:solidFill>
            </a:endParaRPr>
          </a:p>
        </p:txBody>
      </p:sp>
      <p:sp>
        <p:nvSpPr>
          <p:cNvPr id="31752" name="灯片编号占位符 8"/>
          <p:cNvSpPr>
            <a:spLocks noGrp="1"/>
          </p:cNvSpPr>
          <p:nvPr>
            <p:ph type="sldNum" sz="quarter" idx="4"/>
            <p:custDataLst>
              <p:tags r:id="rId10"/>
            </p:custDataLst>
          </p:nvPr>
        </p:nvSpPr>
        <p:spPr>
          <a:xfrm>
            <a:off x="3505200" y="6396038"/>
            <a:ext cx="2133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36" tIns="45718" rIns="91436" bIns="45718" anchor="ctr" anchorCtr="0"/>
          <a:lstStyle>
            <a:lvl1pPr marL="0" indent="0" algn="l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4572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9144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3716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8288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marL="0" lvl="0" indent="0" algn="ctr"/>
            <a:fld id="{A2E61C8D-A26E-4924-922E-8466FF488D83}" type="slidenum">
              <a:rPr lang="en-US" altLang="en-US" sz="1200">
                <a:solidFill>
                  <a:srgbClr val="898989"/>
                </a:solidFill>
                <a:latin typeface="ITC Avant Garde Std Bk" pitchFamily="34" charset="0"/>
              </a:rPr>
              <a:t>‹#›</a:t>
            </a:fld>
            <a:endParaRPr lang="en-US" altLang="en-US" sz="1200">
              <a:solidFill>
                <a:srgbClr val="898989"/>
              </a:solidFill>
              <a:latin typeface="ITC Avant Garde Std Bk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3" r:id="rId1"/>
    <p:sldLayoutId id="2147483784" r:id="rId2"/>
  </p:sldLayoutIdLst>
  <p:transition/>
  <p:txStyles>
    <p:titleStyle>
      <a:lvl1pPr marL="0" indent="0" algn="ctr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/>
          <a:ea typeface="宋体" pitchFamily="2" charset="-122"/>
        </a:defRPr>
      </a:lvl1pPr>
    </p:titleStyle>
    <p:bodyStyle>
      <a:lvl1pPr marL="342900" indent="-341312" algn="l" defTabSz="912812" rtl="0" eaLnBrk="1" fontAlgn="base" hangingPunct="1">
        <a:lnSpc>
          <a:spcPct val="100000"/>
        </a:lnSpc>
        <a:spcBef>
          <a:spcPct val="15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/>
          <a:ea typeface="Arial" pitchFamily="34" charset="0"/>
        </a:defRPr>
      </a:lvl1pPr>
      <a:lvl2pPr marL="742950" indent="-284162" algn="l" defTabSz="912812" rtl="0" eaLnBrk="1" fontAlgn="base" hangingPunct="1">
        <a:lnSpc>
          <a:spcPct val="100000"/>
        </a:lnSpc>
        <a:spcBef>
          <a:spcPct val="15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/>
          <a:ea typeface="Arial" pitchFamily="34" charset="0"/>
        </a:defRPr>
      </a:lvl2pPr>
      <a:lvl3pPr marL="1143000" indent="-227012" algn="l" defTabSz="912812" rtl="0" eaLnBrk="1" fontAlgn="base" hangingPunct="1">
        <a:lnSpc>
          <a:spcPct val="100000"/>
        </a:lnSpc>
        <a:spcBef>
          <a:spcPct val="15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/>
          <a:ea typeface="Arial" pitchFamily="34" charset="0"/>
        </a:defRPr>
      </a:lvl3pPr>
      <a:lvl4pPr marL="1600200" indent="-227012" algn="l" defTabSz="912812" rtl="0" eaLnBrk="1" fontAlgn="base" hangingPunct="1">
        <a:lnSpc>
          <a:spcPct val="100000"/>
        </a:lnSpc>
        <a:spcBef>
          <a:spcPct val="15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/>
          <a:ea typeface="Arial" pitchFamily="34" charset="0"/>
        </a:defRPr>
      </a:lvl4pPr>
      <a:lvl5pPr marL="2057400" indent="-227012" algn="l" defTabSz="912812" rtl="0" eaLnBrk="1" fontAlgn="base" hangingPunct="1">
        <a:lnSpc>
          <a:spcPct val="100000"/>
        </a:lnSpc>
        <a:spcBef>
          <a:spcPct val="15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/>
          <a:ea typeface="Arial" pitchFamily="34" charset="0"/>
        </a:defRPr>
      </a:lvl5pPr>
    </p:bodyStyle>
    <p:otherStyle>
      <a:lvl1pPr marL="0" indent="0" algn="l" defTabSz="912812" rtl="0" eaLnBrk="1" hangingPunct="1">
        <a:defRPr sz="1800">
          <a:solidFill>
            <a:schemeClr val="tx1"/>
          </a:solidFill>
          <a:latin typeface="Calibri"/>
          <a:ea typeface="Arial" pitchFamily="34" charset="0"/>
        </a:defRPr>
      </a:lvl1pPr>
      <a:lvl2pPr marL="457200" indent="0" algn="l" defTabSz="912812" rtl="0" eaLnBrk="1" hangingPunct="1">
        <a:defRPr sz="1800">
          <a:solidFill>
            <a:schemeClr val="tx1"/>
          </a:solidFill>
          <a:latin typeface="Calibri"/>
          <a:ea typeface="Arial" pitchFamily="34" charset="0"/>
        </a:defRPr>
      </a:lvl2pPr>
      <a:lvl3pPr marL="914400" indent="0" algn="l" defTabSz="912812" rtl="0" eaLnBrk="1" hangingPunct="1">
        <a:defRPr sz="1800">
          <a:solidFill>
            <a:schemeClr val="tx1"/>
          </a:solidFill>
          <a:latin typeface="Calibri"/>
          <a:ea typeface="Arial" pitchFamily="34" charset="0"/>
        </a:defRPr>
      </a:lvl3pPr>
      <a:lvl4pPr marL="1371600" indent="0" algn="l" defTabSz="912812" rtl="0" eaLnBrk="1" hangingPunct="1">
        <a:defRPr sz="1800">
          <a:solidFill>
            <a:schemeClr val="tx1"/>
          </a:solidFill>
          <a:latin typeface="Calibri"/>
          <a:ea typeface="Arial" pitchFamily="34" charset="0"/>
        </a:defRPr>
      </a:lvl4pPr>
      <a:lvl5pPr marL="1828800" indent="0" algn="l" defTabSz="912812" rtl="0" eaLnBrk="1" hangingPunct="1">
        <a:defRPr sz="1800">
          <a:solidFill>
            <a:schemeClr val="tx1"/>
          </a:solidFill>
          <a:latin typeface="Calibri"/>
          <a:ea typeface="Arial" pitchFamily="34" charset="0"/>
        </a:defRPr>
      </a:lvl5pPr>
    </p:otherStyle>
  </p:txStyles>
</p:sldMaster>
</file>

<file path=ppt/slideMasters/slideMaster3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8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Number Placeholder 5"/>
          <p:cNvSpPr>
            <a:spLocks noGrp="1"/>
          </p:cNvSpPr>
          <p:nvPr>
            <p:ph type="sldNum" sz="quarter" idx="4"/>
            <p:custDataLst>
              <p:tags r:id="rId3"/>
            </p:custDataLst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36" tIns="45718" rIns="91436" bIns="45718" anchor="ctr" anchorCtr="0"/>
          <a:lstStyle>
            <a:lvl1pPr marL="0" indent="0" algn="l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4572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9144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3716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8288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marL="0" lvl="0" indent="0" algn="r" eaLnBrk="1" hangingPunct="1"/>
            <a:fld id="{39F4B155-A57B-4E9D-81ED-A3720705B5EF}" type="slidenum">
              <a:rPr lang="en-US" altLang="en-US" sz="1200">
                <a:solidFill>
                  <a:srgbClr val="898989"/>
                </a:solidFill>
              </a:rPr>
              <a:t>‹#›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32771" name="Title Placeholder 1"/>
          <p:cNvSpPr>
            <a:spLocks noGrp="1"/>
          </p:cNvSpPr>
          <p:nvPr>
            <p:ph type="title" idx="4294967295"/>
            <p:custDataLst>
              <p:tags r:id="rId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lIns="91436" tIns="45718" rIns="91436" bIns="45718" rtlCol="0" anchor="ctr" anchorCtr="0"/>
          <a:lstStyle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/>
                <a:ea typeface="宋体" pitchFamily="2" charset="-122"/>
              </a:defRPr>
            </a:lvl1pPr>
          </a:lstStyle>
          <a:p>
            <a:pPr lvl="0"/>
            <a:r>
              <a:t>Click to edit Master title style</a:t>
            </a:r>
          </a:p>
        </p:txBody>
      </p:sp>
      <p:sp>
        <p:nvSpPr>
          <p:cNvPr id="32772" name="Text Placeholder 2"/>
          <p:cNvSpPr>
            <a:spLocks noGrp="1"/>
          </p:cNvSpPr>
          <p:nvPr>
            <p:ph type="body" idx="4294967295"/>
            <p:custDataLst>
              <p:tags r:id="rId5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lIns="91436" tIns="45718" rIns="91436" bIns="45718" rtlCol="0"/>
          <a:lstStyle>
            <a:lvl1pPr marL="342900" indent="-341312" algn="l" defTabSz="912812" rtl="0" eaLnBrk="1" fontAlgn="base" hangingPunct="1">
              <a:lnSpc>
                <a:spcPct val="100000"/>
              </a:lnSpc>
              <a:spcBef>
                <a:spcPct val="15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742950" indent="-284162" algn="l" defTabSz="912812" rtl="0" eaLnBrk="1" fontAlgn="base" hangingPunct="1">
              <a:lnSpc>
                <a:spcPct val="100000"/>
              </a:lnSpc>
              <a:spcBef>
                <a:spcPct val="15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1143000" indent="-227012" algn="l" defTabSz="912812" rtl="0" eaLnBrk="1" fontAlgn="base" hangingPunct="1">
              <a:lnSpc>
                <a:spcPct val="100000"/>
              </a:lnSpc>
              <a:spcBef>
                <a:spcPct val="15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600200" indent="-227012" algn="l" defTabSz="912812" rtl="0" eaLnBrk="1" fontAlgn="base" hangingPunct="1">
              <a:lnSpc>
                <a:spcPct val="100000"/>
              </a:lnSpc>
              <a:spcBef>
                <a:spcPct val="15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2057400" indent="-227012" algn="l" defTabSz="912812" rtl="0" eaLnBrk="1" fontAlgn="base" hangingPunct="1">
              <a:lnSpc>
                <a:spcPct val="100000"/>
              </a:lnSpc>
              <a:spcBef>
                <a:spcPct val="15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32773" name="Date Placeholder 3"/>
          <p:cNvSpPr>
            <a:spLocks noGrp="1"/>
          </p:cNvSpPr>
          <p:nvPr>
            <p:ph type="dt" sz="half" idx="2"/>
            <p:custDataLst>
              <p:tags r:id="rId6"/>
            </p:custDataLst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36" tIns="45718" rIns="91436" bIns="45718" anchor="ctr" anchorCtr="0"/>
          <a:lstStyle>
            <a:lvl1pPr marL="0" indent="0" algn="l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4572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9144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3716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8288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marL="0" lvl="0" indent="0" eaLnBrk="1" hangingPunct="1"/>
            <a:fld id="{9A083B1C-0204-41E3-B635-9844A2B75A7D}" type="datetime1">
              <a:rPr lang="en-US" altLang="zh-CN" sz="1200">
                <a:solidFill>
                  <a:srgbClr val="898989"/>
                </a:solidFill>
              </a:rPr>
              <a:t>1/19/2021</a:t>
            </a:fld>
            <a:endParaRPr lang="en-US" altLang="zh-CN" sz="1200">
              <a:solidFill>
                <a:srgbClr val="898989"/>
              </a:solidFill>
            </a:endParaRPr>
          </a:p>
        </p:txBody>
      </p:sp>
      <p:sp>
        <p:nvSpPr>
          <p:cNvPr id="32774" name="Footer Placeholder 4"/>
          <p:cNvSpPr>
            <a:spLocks noGrp="1"/>
          </p:cNvSpPr>
          <p:nvPr>
            <p:ph type="ftr" sz="quarter" idx="3"/>
            <p:custDataLst>
              <p:tags r:id="rId7"/>
            </p:custDataLst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36" tIns="45718" rIns="91436" bIns="45718" anchor="ctr" anchorCtr="0"/>
          <a:lstStyle>
            <a:lvl1pPr marL="0" indent="0" algn="l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4572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9144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3716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8288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marL="0" lvl="0" indent="0" algn="ctr" eaLnBrk="1" hangingPunct="1"/>
            <a:endParaRPr lang="en-US" altLang="en-US" sz="1200">
              <a:solidFill>
                <a:srgbClr val="898989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8" r:id="rId1"/>
  </p:sldLayoutIdLst>
  <p:transition/>
  <p:txStyles>
    <p:titleStyle>
      <a:lvl1pPr marL="0" indent="0" algn="ctr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/>
          <a:ea typeface="宋体" pitchFamily="2" charset="-122"/>
        </a:defRPr>
      </a:lvl1pPr>
    </p:titleStyle>
    <p:bodyStyle>
      <a:lvl1pPr marL="342900" indent="-341312" algn="l" defTabSz="912812" rtl="0" eaLnBrk="1" fontAlgn="base" hangingPunct="1">
        <a:lnSpc>
          <a:spcPct val="100000"/>
        </a:lnSpc>
        <a:spcBef>
          <a:spcPct val="15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/>
          <a:ea typeface="Arial" pitchFamily="34" charset="0"/>
        </a:defRPr>
      </a:lvl1pPr>
      <a:lvl2pPr marL="742950" indent="-284162" algn="l" defTabSz="912812" rtl="0" eaLnBrk="1" fontAlgn="base" hangingPunct="1">
        <a:lnSpc>
          <a:spcPct val="100000"/>
        </a:lnSpc>
        <a:spcBef>
          <a:spcPct val="15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/>
          <a:ea typeface="Arial" pitchFamily="34" charset="0"/>
        </a:defRPr>
      </a:lvl2pPr>
      <a:lvl3pPr marL="1143000" indent="-227012" algn="l" defTabSz="912812" rtl="0" eaLnBrk="1" fontAlgn="base" hangingPunct="1">
        <a:lnSpc>
          <a:spcPct val="100000"/>
        </a:lnSpc>
        <a:spcBef>
          <a:spcPct val="15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/>
          <a:ea typeface="Arial" pitchFamily="34" charset="0"/>
        </a:defRPr>
      </a:lvl3pPr>
      <a:lvl4pPr marL="1600200" indent="-227012" algn="l" defTabSz="912812" rtl="0" eaLnBrk="1" fontAlgn="base" hangingPunct="1">
        <a:lnSpc>
          <a:spcPct val="100000"/>
        </a:lnSpc>
        <a:spcBef>
          <a:spcPct val="15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/>
          <a:ea typeface="Arial" pitchFamily="34" charset="0"/>
        </a:defRPr>
      </a:lvl4pPr>
      <a:lvl5pPr marL="2057400" indent="-227012" algn="l" defTabSz="912812" rtl="0" eaLnBrk="1" fontAlgn="base" hangingPunct="1">
        <a:lnSpc>
          <a:spcPct val="100000"/>
        </a:lnSpc>
        <a:spcBef>
          <a:spcPct val="15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/>
          <a:ea typeface="Arial" pitchFamily="34" charset="0"/>
        </a:defRPr>
      </a:lvl5pPr>
    </p:bodyStyle>
    <p:otherStyle>
      <a:lvl1pPr marL="0" indent="0" algn="l" defTabSz="912812" rtl="0" eaLnBrk="1" hangingPunct="1">
        <a:defRPr sz="1800">
          <a:solidFill>
            <a:schemeClr val="tx1"/>
          </a:solidFill>
          <a:latin typeface="Calibri"/>
          <a:ea typeface="Arial" pitchFamily="34" charset="0"/>
        </a:defRPr>
      </a:lvl1pPr>
      <a:lvl2pPr marL="457200" indent="0" algn="l" defTabSz="912812" rtl="0" eaLnBrk="1" hangingPunct="1">
        <a:defRPr sz="1800">
          <a:solidFill>
            <a:schemeClr val="tx1"/>
          </a:solidFill>
          <a:latin typeface="Calibri"/>
          <a:ea typeface="Arial" pitchFamily="34" charset="0"/>
        </a:defRPr>
      </a:lvl2pPr>
      <a:lvl3pPr marL="914400" indent="0" algn="l" defTabSz="912812" rtl="0" eaLnBrk="1" hangingPunct="1">
        <a:defRPr sz="1800">
          <a:solidFill>
            <a:schemeClr val="tx1"/>
          </a:solidFill>
          <a:latin typeface="Calibri"/>
          <a:ea typeface="Arial" pitchFamily="34" charset="0"/>
        </a:defRPr>
      </a:lvl3pPr>
      <a:lvl4pPr marL="1371600" indent="0" algn="l" defTabSz="912812" rtl="0" eaLnBrk="1" hangingPunct="1">
        <a:defRPr sz="1800">
          <a:solidFill>
            <a:schemeClr val="tx1"/>
          </a:solidFill>
          <a:latin typeface="Calibri"/>
          <a:ea typeface="Arial" pitchFamily="34" charset="0"/>
        </a:defRPr>
      </a:lvl4pPr>
      <a:lvl5pPr marL="1828800" indent="0" algn="l" defTabSz="912812" rtl="0" eaLnBrk="1" hangingPunct="1">
        <a:defRPr sz="1800">
          <a:solidFill>
            <a:schemeClr val="tx1"/>
          </a:solidFill>
          <a:latin typeface="Calibri"/>
          <a:ea typeface="Arial" pitchFamily="34" charset="0"/>
        </a:defRPr>
      </a:lvl5pPr>
    </p:otherStyle>
  </p:txStyles>
</p:sldMaster>
</file>

<file path=ppt/slideMasters/slideMaster3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8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Number Placeholder 5"/>
          <p:cNvSpPr>
            <a:spLocks noGrp="1"/>
          </p:cNvSpPr>
          <p:nvPr>
            <p:ph type="sldNum" sz="quarter" idx="4"/>
            <p:custDataLst>
              <p:tags r:id="rId3"/>
            </p:custDataLst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36" tIns="45718" rIns="91436" bIns="45718" anchor="ctr" anchorCtr="0"/>
          <a:lstStyle>
            <a:lvl1pPr marL="0" indent="0" algn="l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4572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9144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3716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8288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marL="0" lvl="0" indent="0" algn="r" eaLnBrk="1" hangingPunct="1"/>
            <a:fld id="{F38B3151-03D2-415C-9175-4335468CF627}" type="slidenum">
              <a:rPr lang="en-US" altLang="en-US" sz="1200">
                <a:solidFill>
                  <a:srgbClr val="898989"/>
                </a:solidFill>
              </a:rPr>
              <a:t>‹#›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33795" name="Title Placeholder 1"/>
          <p:cNvSpPr>
            <a:spLocks noGrp="1"/>
          </p:cNvSpPr>
          <p:nvPr>
            <p:ph type="title" idx="4294967295"/>
            <p:custDataLst>
              <p:tags r:id="rId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lIns="91436" tIns="45718" rIns="91436" bIns="45718" rtlCol="0" anchor="ctr" anchorCtr="0"/>
          <a:lstStyle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/>
                <a:ea typeface="宋体" pitchFamily="2" charset="-122"/>
              </a:defRPr>
            </a:lvl1pPr>
          </a:lstStyle>
          <a:p>
            <a:pPr lvl="0"/>
            <a:r>
              <a:t>Click to edit Master title style</a:t>
            </a:r>
          </a:p>
        </p:txBody>
      </p:sp>
      <p:sp>
        <p:nvSpPr>
          <p:cNvPr id="33796" name="Text Placeholder 2"/>
          <p:cNvSpPr>
            <a:spLocks noGrp="1"/>
          </p:cNvSpPr>
          <p:nvPr>
            <p:ph type="body" idx="4294967295"/>
            <p:custDataLst>
              <p:tags r:id="rId5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lIns="91436" tIns="45718" rIns="91436" bIns="45718" rtlCol="0"/>
          <a:lstStyle>
            <a:lvl1pPr marL="342900" indent="-341312" algn="l" defTabSz="912812" rtl="0" eaLnBrk="1" fontAlgn="base" hangingPunct="1">
              <a:lnSpc>
                <a:spcPct val="100000"/>
              </a:lnSpc>
              <a:spcBef>
                <a:spcPct val="15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742950" indent="-284162" algn="l" defTabSz="912812" rtl="0" eaLnBrk="1" fontAlgn="base" hangingPunct="1">
              <a:lnSpc>
                <a:spcPct val="100000"/>
              </a:lnSpc>
              <a:spcBef>
                <a:spcPct val="15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1143000" indent="-227012" algn="l" defTabSz="912812" rtl="0" eaLnBrk="1" fontAlgn="base" hangingPunct="1">
              <a:lnSpc>
                <a:spcPct val="100000"/>
              </a:lnSpc>
              <a:spcBef>
                <a:spcPct val="15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600200" indent="-227012" algn="l" defTabSz="912812" rtl="0" eaLnBrk="1" fontAlgn="base" hangingPunct="1">
              <a:lnSpc>
                <a:spcPct val="100000"/>
              </a:lnSpc>
              <a:spcBef>
                <a:spcPct val="15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2057400" indent="-227012" algn="l" defTabSz="912812" rtl="0" eaLnBrk="1" fontAlgn="base" hangingPunct="1">
              <a:lnSpc>
                <a:spcPct val="100000"/>
              </a:lnSpc>
              <a:spcBef>
                <a:spcPct val="15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33797" name="Date Placeholder 3"/>
          <p:cNvSpPr>
            <a:spLocks noGrp="1"/>
          </p:cNvSpPr>
          <p:nvPr>
            <p:ph type="dt" sz="half" idx="2"/>
            <p:custDataLst>
              <p:tags r:id="rId6"/>
            </p:custDataLst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36" tIns="45718" rIns="91436" bIns="45718" anchor="ctr" anchorCtr="0"/>
          <a:lstStyle>
            <a:lvl1pPr marL="0" indent="0" algn="l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4572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9144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3716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8288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marL="0" lvl="0" indent="0" eaLnBrk="1" hangingPunct="1"/>
            <a:fld id="{CAEBD4BD-60CA-453F-B225-AEFFB514B1BD}" type="datetime1">
              <a:rPr lang="en-US" altLang="zh-CN" sz="1200">
                <a:solidFill>
                  <a:srgbClr val="898989"/>
                </a:solidFill>
              </a:rPr>
              <a:t>1/19/2021</a:t>
            </a:fld>
            <a:endParaRPr lang="en-US" altLang="zh-CN" sz="1200">
              <a:solidFill>
                <a:srgbClr val="898989"/>
              </a:solidFill>
            </a:endParaRPr>
          </a:p>
        </p:txBody>
      </p:sp>
      <p:sp>
        <p:nvSpPr>
          <p:cNvPr id="33798" name="Footer Placeholder 4"/>
          <p:cNvSpPr>
            <a:spLocks noGrp="1"/>
          </p:cNvSpPr>
          <p:nvPr>
            <p:ph type="ftr" sz="quarter" idx="3"/>
            <p:custDataLst>
              <p:tags r:id="rId7"/>
            </p:custDataLst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36" tIns="45718" rIns="91436" bIns="45718" anchor="ctr" anchorCtr="0"/>
          <a:lstStyle>
            <a:lvl1pPr marL="0" indent="0" algn="l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4572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9144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3716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8288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marL="0" lvl="0" indent="0" algn="ctr" eaLnBrk="1" hangingPunct="1"/>
            <a:endParaRPr lang="en-US" altLang="en-US" sz="1200">
              <a:solidFill>
                <a:srgbClr val="898989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9" r:id="rId1"/>
  </p:sldLayoutIdLst>
  <p:transition/>
  <p:txStyles>
    <p:titleStyle>
      <a:lvl1pPr marL="0" indent="0" algn="ctr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/>
          <a:ea typeface="宋体" pitchFamily="2" charset="-122"/>
        </a:defRPr>
      </a:lvl1pPr>
    </p:titleStyle>
    <p:bodyStyle>
      <a:lvl1pPr marL="342900" indent="-341312" algn="l" defTabSz="912812" rtl="0" eaLnBrk="1" fontAlgn="base" hangingPunct="1">
        <a:lnSpc>
          <a:spcPct val="100000"/>
        </a:lnSpc>
        <a:spcBef>
          <a:spcPct val="15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/>
          <a:ea typeface="Arial" pitchFamily="34" charset="0"/>
        </a:defRPr>
      </a:lvl1pPr>
      <a:lvl2pPr marL="742950" indent="-284162" algn="l" defTabSz="912812" rtl="0" eaLnBrk="1" fontAlgn="base" hangingPunct="1">
        <a:lnSpc>
          <a:spcPct val="100000"/>
        </a:lnSpc>
        <a:spcBef>
          <a:spcPct val="15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/>
          <a:ea typeface="Arial" pitchFamily="34" charset="0"/>
        </a:defRPr>
      </a:lvl2pPr>
      <a:lvl3pPr marL="1143000" indent="-227012" algn="l" defTabSz="912812" rtl="0" eaLnBrk="1" fontAlgn="base" hangingPunct="1">
        <a:lnSpc>
          <a:spcPct val="100000"/>
        </a:lnSpc>
        <a:spcBef>
          <a:spcPct val="15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/>
          <a:ea typeface="Arial" pitchFamily="34" charset="0"/>
        </a:defRPr>
      </a:lvl3pPr>
      <a:lvl4pPr marL="1600200" indent="-227012" algn="l" defTabSz="912812" rtl="0" eaLnBrk="1" fontAlgn="base" hangingPunct="1">
        <a:lnSpc>
          <a:spcPct val="100000"/>
        </a:lnSpc>
        <a:spcBef>
          <a:spcPct val="15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/>
          <a:ea typeface="Arial" pitchFamily="34" charset="0"/>
        </a:defRPr>
      </a:lvl4pPr>
      <a:lvl5pPr marL="2057400" indent="-227012" algn="l" defTabSz="912812" rtl="0" eaLnBrk="1" fontAlgn="base" hangingPunct="1">
        <a:lnSpc>
          <a:spcPct val="100000"/>
        </a:lnSpc>
        <a:spcBef>
          <a:spcPct val="15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/>
          <a:ea typeface="Arial" pitchFamily="34" charset="0"/>
        </a:defRPr>
      </a:lvl5pPr>
    </p:bodyStyle>
    <p:otherStyle>
      <a:lvl1pPr marL="0" indent="0" algn="l" defTabSz="912812" rtl="0" eaLnBrk="1" hangingPunct="1">
        <a:defRPr sz="1800">
          <a:solidFill>
            <a:schemeClr val="tx1"/>
          </a:solidFill>
          <a:latin typeface="Calibri"/>
          <a:ea typeface="Arial" pitchFamily="34" charset="0"/>
        </a:defRPr>
      </a:lvl1pPr>
      <a:lvl2pPr marL="457200" indent="0" algn="l" defTabSz="912812" rtl="0" eaLnBrk="1" hangingPunct="1">
        <a:defRPr sz="1800">
          <a:solidFill>
            <a:schemeClr val="tx1"/>
          </a:solidFill>
          <a:latin typeface="Calibri"/>
          <a:ea typeface="Arial" pitchFamily="34" charset="0"/>
        </a:defRPr>
      </a:lvl2pPr>
      <a:lvl3pPr marL="914400" indent="0" algn="l" defTabSz="912812" rtl="0" eaLnBrk="1" hangingPunct="1">
        <a:defRPr sz="1800">
          <a:solidFill>
            <a:schemeClr val="tx1"/>
          </a:solidFill>
          <a:latin typeface="Calibri"/>
          <a:ea typeface="Arial" pitchFamily="34" charset="0"/>
        </a:defRPr>
      </a:lvl3pPr>
      <a:lvl4pPr marL="1371600" indent="0" algn="l" defTabSz="912812" rtl="0" eaLnBrk="1" hangingPunct="1">
        <a:defRPr sz="1800">
          <a:solidFill>
            <a:schemeClr val="tx1"/>
          </a:solidFill>
          <a:latin typeface="Calibri"/>
          <a:ea typeface="Arial" pitchFamily="34" charset="0"/>
        </a:defRPr>
      </a:lvl4pPr>
      <a:lvl5pPr marL="1828800" indent="0" algn="l" defTabSz="912812" rtl="0" eaLnBrk="1" hangingPunct="1">
        <a:defRPr sz="1800">
          <a:solidFill>
            <a:schemeClr val="tx1"/>
          </a:solidFill>
          <a:latin typeface="Calibri"/>
          <a:ea typeface="Arial" pitchFamily="34" charset="0"/>
        </a:defRPr>
      </a:lvl5pPr>
    </p:otherStyle>
  </p:txStyles>
</p:sldMaster>
</file>

<file path=ppt/slideMasters/slideMaster3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8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Number Placeholder 5"/>
          <p:cNvSpPr>
            <a:spLocks noGrp="1"/>
          </p:cNvSpPr>
          <p:nvPr>
            <p:ph type="sldNum" sz="quarter" idx="4"/>
            <p:custDataLst>
              <p:tags r:id="rId3"/>
            </p:custDataLst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36" tIns="45718" rIns="91436" bIns="45718" anchor="ctr" anchorCtr="0"/>
          <a:lstStyle>
            <a:lvl1pPr marL="0" indent="0" algn="l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4572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9144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3716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8288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marL="0" lvl="0" indent="0" algn="r" eaLnBrk="1" hangingPunct="1"/>
            <a:fld id="{83059BAC-A3E8-495C-A1E1-B61633FAEE16}" type="slidenum">
              <a:rPr lang="en-US" altLang="en-US" sz="1200">
                <a:solidFill>
                  <a:srgbClr val="898989"/>
                </a:solidFill>
              </a:rPr>
              <a:t>‹#›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34819" name="Title Placeholder 1"/>
          <p:cNvSpPr>
            <a:spLocks noGrp="1"/>
          </p:cNvSpPr>
          <p:nvPr>
            <p:ph type="title" idx="4294967295"/>
            <p:custDataLst>
              <p:tags r:id="rId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lIns="91436" tIns="45718" rIns="91436" bIns="45718" rtlCol="0" anchor="ctr" anchorCtr="0"/>
          <a:lstStyle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/>
                <a:ea typeface="宋体" pitchFamily="2" charset="-122"/>
              </a:defRPr>
            </a:lvl1pPr>
          </a:lstStyle>
          <a:p>
            <a:pPr lvl="0"/>
            <a:r>
              <a:t>Click to edit Master title style</a:t>
            </a:r>
          </a:p>
        </p:txBody>
      </p:sp>
      <p:sp>
        <p:nvSpPr>
          <p:cNvPr id="34820" name="Text Placeholder 2"/>
          <p:cNvSpPr>
            <a:spLocks noGrp="1"/>
          </p:cNvSpPr>
          <p:nvPr>
            <p:ph type="body" idx="4294967295"/>
            <p:custDataLst>
              <p:tags r:id="rId5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lIns="91436" tIns="45718" rIns="91436" bIns="45718" rtlCol="0"/>
          <a:lstStyle>
            <a:lvl1pPr marL="342900" indent="-341312" algn="l" defTabSz="912812" rtl="0" eaLnBrk="1" fontAlgn="base" hangingPunct="1">
              <a:lnSpc>
                <a:spcPct val="100000"/>
              </a:lnSpc>
              <a:spcBef>
                <a:spcPct val="15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742950" indent="-284162" algn="l" defTabSz="912812" rtl="0" eaLnBrk="1" fontAlgn="base" hangingPunct="1">
              <a:lnSpc>
                <a:spcPct val="100000"/>
              </a:lnSpc>
              <a:spcBef>
                <a:spcPct val="15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1143000" indent="-227012" algn="l" defTabSz="912812" rtl="0" eaLnBrk="1" fontAlgn="base" hangingPunct="1">
              <a:lnSpc>
                <a:spcPct val="100000"/>
              </a:lnSpc>
              <a:spcBef>
                <a:spcPct val="15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600200" indent="-227012" algn="l" defTabSz="912812" rtl="0" eaLnBrk="1" fontAlgn="base" hangingPunct="1">
              <a:lnSpc>
                <a:spcPct val="100000"/>
              </a:lnSpc>
              <a:spcBef>
                <a:spcPct val="15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2057400" indent="-227012" algn="l" defTabSz="912812" rtl="0" eaLnBrk="1" fontAlgn="base" hangingPunct="1">
              <a:lnSpc>
                <a:spcPct val="100000"/>
              </a:lnSpc>
              <a:spcBef>
                <a:spcPct val="15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34821" name="Date Placeholder 3"/>
          <p:cNvSpPr>
            <a:spLocks noGrp="1"/>
          </p:cNvSpPr>
          <p:nvPr>
            <p:ph type="dt" sz="half" idx="2"/>
            <p:custDataLst>
              <p:tags r:id="rId6"/>
            </p:custDataLst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36" tIns="45718" rIns="91436" bIns="45718" anchor="ctr" anchorCtr="0"/>
          <a:lstStyle>
            <a:lvl1pPr marL="0" indent="0" algn="l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4572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9144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3716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8288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marL="0" lvl="0" indent="0" eaLnBrk="1" hangingPunct="1"/>
            <a:fld id="{2C0F1C6D-30E3-496F-82EE-C76D3DC0C255}" type="datetime1">
              <a:rPr lang="en-US" altLang="zh-CN" sz="1200">
                <a:solidFill>
                  <a:srgbClr val="898989"/>
                </a:solidFill>
              </a:rPr>
              <a:t>1/19/2021</a:t>
            </a:fld>
            <a:endParaRPr lang="en-US" altLang="zh-CN" sz="1200">
              <a:solidFill>
                <a:srgbClr val="898989"/>
              </a:solidFill>
            </a:endParaRPr>
          </a:p>
        </p:txBody>
      </p:sp>
      <p:sp>
        <p:nvSpPr>
          <p:cNvPr id="34822" name="Footer Placeholder 4"/>
          <p:cNvSpPr>
            <a:spLocks noGrp="1"/>
          </p:cNvSpPr>
          <p:nvPr>
            <p:ph type="ftr" sz="quarter" idx="3"/>
            <p:custDataLst>
              <p:tags r:id="rId7"/>
            </p:custDataLst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36" tIns="45718" rIns="91436" bIns="45718" anchor="ctr" anchorCtr="0"/>
          <a:lstStyle>
            <a:lvl1pPr marL="0" indent="0" algn="l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4572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9144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3716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8288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marL="0" lvl="0" indent="0" algn="ctr" eaLnBrk="1" hangingPunct="1"/>
            <a:endParaRPr lang="en-US" altLang="en-US" sz="1200">
              <a:solidFill>
                <a:srgbClr val="898989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0" r:id="rId1"/>
  </p:sldLayoutIdLst>
  <p:transition/>
  <p:txStyles>
    <p:titleStyle>
      <a:lvl1pPr marL="0" indent="0" algn="ctr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/>
          <a:ea typeface="宋体" pitchFamily="2" charset="-122"/>
        </a:defRPr>
      </a:lvl1pPr>
    </p:titleStyle>
    <p:bodyStyle>
      <a:lvl1pPr marL="342900" indent="-341312" algn="l" defTabSz="912812" rtl="0" eaLnBrk="1" fontAlgn="base" hangingPunct="1">
        <a:lnSpc>
          <a:spcPct val="100000"/>
        </a:lnSpc>
        <a:spcBef>
          <a:spcPct val="15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/>
          <a:ea typeface="Arial" pitchFamily="34" charset="0"/>
        </a:defRPr>
      </a:lvl1pPr>
      <a:lvl2pPr marL="742950" indent="-284162" algn="l" defTabSz="912812" rtl="0" eaLnBrk="1" fontAlgn="base" hangingPunct="1">
        <a:lnSpc>
          <a:spcPct val="100000"/>
        </a:lnSpc>
        <a:spcBef>
          <a:spcPct val="15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/>
          <a:ea typeface="Arial" pitchFamily="34" charset="0"/>
        </a:defRPr>
      </a:lvl2pPr>
      <a:lvl3pPr marL="1143000" indent="-227012" algn="l" defTabSz="912812" rtl="0" eaLnBrk="1" fontAlgn="base" hangingPunct="1">
        <a:lnSpc>
          <a:spcPct val="100000"/>
        </a:lnSpc>
        <a:spcBef>
          <a:spcPct val="15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/>
          <a:ea typeface="Arial" pitchFamily="34" charset="0"/>
        </a:defRPr>
      </a:lvl3pPr>
      <a:lvl4pPr marL="1600200" indent="-227012" algn="l" defTabSz="912812" rtl="0" eaLnBrk="1" fontAlgn="base" hangingPunct="1">
        <a:lnSpc>
          <a:spcPct val="100000"/>
        </a:lnSpc>
        <a:spcBef>
          <a:spcPct val="15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/>
          <a:ea typeface="Arial" pitchFamily="34" charset="0"/>
        </a:defRPr>
      </a:lvl4pPr>
      <a:lvl5pPr marL="2057400" indent="-227012" algn="l" defTabSz="912812" rtl="0" eaLnBrk="1" fontAlgn="base" hangingPunct="1">
        <a:lnSpc>
          <a:spcPct val="100000"/>
        </a:lnSpc>
        <a:spcBef>
          <a:spcPct val="15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/>
          <a:ea typeface="Arial" pitchFamily="34" charset="0"/>
        </a:defRPr>
      </a:lvl5pPr>
    </p:bodyStyle>
    <p:otherStyle>
      <a:lvl1pPr marL="0" indent="0" algn="l" defTabSz="912812" rtl="0" eaLnBrk="1" hangingPunct="1">
        <a:defRPr sz="1800">
          <a:solidFill>
            <a:schemeClr val="tx1"/>
          </a:solidFill>
          <a:latin typeface="Calibri"/>
          <a:ea typeface="Arial" pitchFamily="34" charset="0"/>
        </a:defRPr>
      </a:lvl1pPr>
      <a:lvl2pPr marL="457200" indent="0" algn="l" defTabSz="912812" rtl="0" eaLnBrk="1" hangingPunct="1">
        <a:defRPr sz="1800">
          <a:solidFill>
            <a:schemeClr val="tx1"/>
          </a:solidFill>
          <a:latin typeface="Calibri"/>
          <a:ea typeface="Arial" pitchFamily="34" charset="0"/>
        </a:defRPr>
      </a:lvl2pPr>
      <a:lvl3pPr marL="914400" indent="0" algn="l" defTabSz="912812" rtl="0" eaLnBrk="1" hangingPunct="1">
        <a:defRPr sz="1800">
          <a:solidFill>
            <a:schemeClr val="tx1"/>
          </a:solidFill>
          <a:latin typeface="Calibri"/>
          <a:ea typeface="Arial" pitchFamily="34" charset="0"/>
        </a:defRPr>
      </a:lvl3pPr>
      <a:lvl4pPr marL="1371600" indent="0" algn="l" defTabSz="912812" rtl="0" eaLnBrk="1" hangingPunct="1">
        <a:defRPr sz="1800">
          <a:solidFill>
            <a:schemeClr val="tx1"/>
          </a:solidFill>
          <a:latin typeface="Calibri"/>
          <a:ea typeface="Arial" pitchFamily="34" charset="0"/>
        </a:defRPr>
      </a:lvl4pPr>
      <a:lvl5pPr marL="1828800" indent="0" algn="l" defTabSz="912812" rtl="0" eaLnBrk="1" hangingPunct="1">
        <a:defRPr sz="1800">
          <a:solidFill>
            <a:schemeClr val="tx1"/>
          </a:solidFill>
          <a:latin typeface="Calibri"/>
          <a:ea typeface="Arial" pitchFamily="34" charset="0"/>
        </a:defRPr>
      </a:lvl5pPr>
    </p:otherStyle>
  </p:txStyles>
</p:sldMaster>
</file>

<file path=ppt/slideMasters/slideMaster3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8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Number Placeholder 5"/>
          <p:cNvSpPr>
            <a:spLocks noGrp="1"/>
          </p:cNvSpPr>
          <p:nvPr>
            <p:ph type="sldNum" sz="quarter" idx="4"/>
            <p:custDataLst>
              <p:tags r:id="rId3"/>
            </p:custDataLst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36" tIns="45718" rIns="91436" bIns="45718" anchor="ctr" anchorCtr="0"/>
          <a:lstStyle>
            <a:lvl1pPr marL="0" indent="0" algn="l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4572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9144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3716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8288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marL="0" lvl="0" indent="0" algn="r" eaLnBrk="1" hangingPunct="1"/>
            <a:fld id="{46F09AE8-226D-441D-A604-8BA8BF6BED74}" type="slidenum">
              <a:rPr lang="en-US" altLang="en-US" sz="1200">
                <a:solidFill>
                  <a:srgbClr val="898989"/>
                </a:solidFill>
              </a:rPr>
              <a:t>‹#›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35843" name="Title Placeholder 1"/>
          <p:cNvSpPr>
            <a:spLocks noGrp="1"/>
          </p:cNvSpPr>
          <p:nvPr>
            <p:ph type="title" idx="4294967295"/>
            <p:custDataLst>
              <p:tags r:id="rId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lIns="91436" tIns="45718" rIns="91436" bIns="45718" rtlCol="0" anchor="ctr" anchorCtr="0"/>
          <a:lstStyle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/>
                <a:ea typeface="宋体" pitchFamily="2" charset="-122"/>
              </a:defRPr>
            </a:lvl1pPr>
          </a:lstStyle>
          <a:p>
            <a:pPr lvl="0"/>
            <a:r>
              <a:t>Click to edit Master title style</a:t>
            </a:r>
          </a:p>
        </p:txBody>
      </p:sp>
      <p:sp>
        <p:nvSpPr>
          <p:cNvPr id="35844" name="Text Placeholder 2"/>
          <p:cNvSpPr>
            <a:spLocks noGrp="1"/>
          </p:cNvSpPr>
          <p:nvPr>
            <p:ph type="body" idx="4294967295"/>
            <p:custDataLst>
              <p:tags r:id="rId5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lIns="91436" tIns="45718" rIns="91436" bIns="45718" rtlCol="0"/>
          <a:lstStyle>
            <a:lvl1pPr marL="342900" indent="-341312" algn="l" defTabSz="912812" rtl="0" eaLnBrk="1" fontAlgn="base" hangingPunct="1">
              <a:lnSpc>
                <a:spcPct val="100000"/>
              </a:lnSpc>
              <a:spcBef>
                <a:spcPct val="15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742950" indent="-284162" algn="l" defTabSz="912812" rtl="0" eaLnBrk="1" fontAlgn="base" hangingPunct="1">
              <a:lnSpc>
                <a:spcPct val="100000"/>
              </a:lnSpc>
              <a:spcBef>
                <a:spcPct val="15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1143000" indent="-227012" algn="l" defTabSz="912812" rtl="0" eaLnBrk="1" fontAlgn="base" hangingPunct="1">
              <a:lnSpc>
                <a:spcPct val="100000"/>
              </a:lnSpc>
              <a:spcBef>
                <a:spcPct val="15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600200" indent="-227012" algn="l" defTabSz="912812" rtl="0" eaLnBrk="1" fontAlgn="base" hangingPunct="1">
              <a:lnSpc>
                <a:spcPct val="100000"/>
              </a:lnSpc>
              <a:spcBef>
                <a:spcPct val="15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2057400" indent="-227012" algn="l" defTabSz="912812" rtl="0" eaLnBrk="1" fontAlgn="base" hangingPunct="1">
              <a:lnSpc>
                <a:spcPct val="100000"/>
              </a:lnSpc>
              <a:spcBef>
                <a:spcPct val="15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35845" name="Date Placeholder 3"/>
          <p:cNvSpPr>
            <a:spLocks noGrp="1"/>
          </p:cNvSpPr>
          <p:nvPr>
            <p:ph type="dt" sz="half" idx="2"/>
            <p:custDataLst>
              <p:tags r:id="rId6"/>
            </p:custDataLst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36" tIns="45718" rIns="91436" bIns="45718" anchor="ctr" anchorCtr="0"/>
          <a:lstStyle>
            <a:lvl1pPr marL="0" indent="0" algn="l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4572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9144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3716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8288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marL="0" lvl="0" indent="0" eaLnBrk="1" hangingPunct="1"/>
            <a:fld id="{A2292820-9778-4582-AD66-DD487065E744}" type="datetime1">
              <a:rPr lang="en-US" altLang="zh-CN" sz="1200">
                <a:solidFill>
                  <a:srgbClr val="898989"/>
                </a:solidFill>
              </a:rPr>
              <a:t>1/19/2021</a:t>
            </a:fld>
            <a:endParaRPr lang="en-US" altLang="zh-CN" sz="1200">
              <a:solidFill>
                <a:srgbClr val="898989"/>
              </a:solidFill>
            </a:endParaRPr>
          </a:p>
        </p:txBody>
      </p:sp>
      <p:sp>
        <p:nvSpPr>
          <p:cNvPr id="35846" name="Footer Placeholder 4"/>
          <p:cNvSpPr>
            <a:spLocks noGrp="1"/>
          </p:cNvSpPr>
          <p:nvPr>
            <p:ph type="ftr" sz="quarter" idx="3"/>
            <p:custDataLst>
              <p:tags r:id="rId7"/>
            </p:custDataLst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36" tIns="45718" rIns="91436" bIns="45718" anchor="ctr" anchorCtr="0"/>
          <a:lstStyle>
            <a:lvl1pPr marL="0" indent="0" algn="l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4572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9144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3716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828800" indent="0" algn="l" defTabSz="912812" rtl="0" eaLnBrk="1" hangingPunct="1"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marL="0" lvl="0" indent="0" algn="ctr" eaLnBrk="1" hangingPunct="1"/>
            <a:endParaRPr lang="en-US" altLang="en-US" sz="1200">
              <a:solidFill>
                <a:srgbClr val="898989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</p:sldLayoutIdLst>
  <p:transition/>
  <p:txStyles>
    <p:titleStyle>
      <a:lvl1pPr marL="0" indent="0" algn="ctr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/>
          <a:ea typeface="宋体" pitchFamily="2" charset="-122"/>
        </a:defRPr>
      </a:lvl1pPr>
    </p:titleStyle>
    <p:bodyStyle>
      <a:lvl1pPr marL="342900" indent="-341312" algn="l" defTabSz="912812" rtl="0" eaLnBrk="1" fontAlgn="base" hangingPunct="1">
        <a:lnSpc>
          <a:spcPct val="100000"/>
        </a:lnSpc>
        <a:spcBef>
          <a:spcPct val="15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/>
          <a:ea typeface="Arial" pitchFamily="34" charset="0"/>
        </a:defRPr>
      </a:lvl1pPr>
      <a:lvl2pPr marL="742950" indent="-284162" algn="l" defTabSz="912812" rtl="0" eaLnBrk="1" fontAlgn="base" hangingPunct="1">
        <a:lnSpc>
          <a:spcPct val="100000"/>
        </a:lnSpc>
        <a:spcBef>
          <a:spcPct val="15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/>
          <a:ea typeface="Arial" pitchFamily="34" charset="0"/>
        </a:defRPr>
      </a:lvl2pPr>
      <a:lvl3pPr marL="1143000" indent="-227012" algn="l" defTabSz="912812" rtl="0" eaLnBrk="1" fontAlgn="base" hangingPunct="1">
        <a:lnSpc>
          <a:spcPct val="100000"/>
        </a:lnSpc>
        <a:spcBef>
          <a:spcPct val="15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/>
          <a:ea typeface="Arial" pitchFamily="34" charset="0"/>
        </a:defRPr>
      </a:lvl3pPr>
      <a:lvl4pPr marL="1600200" indent="-227012" algn="l" defTabSz="912812" rtl="0" eaLnBrk="1" fontAlgn="base" hangingPunct="1">
        <a:lnSpc>
          <a:spcPct val="100000"/>
        </a:lnSpc>
        <a:spcBef>
          <a:spcPct val="15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/>
          <a:ea typeface="Arial" pitchFamily="34" charset="0"/>
        </a:defRPr>
      </a:lvl4pPr>
      <a:lvl5pPr marL="2057400" indent="-227012" algn="l" defTabSz="912812" rtl="0" eaLnBrk="1" fontAlgn="base" hangingPunct="1">
        <a:lnSpc>
          <a:spcPct val="100000"/>
        </a:lnSpc>
        <a:spcBef>
          <a:spcPct val="15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/>
          <a:ea typeface="Arial" pitchFamily="34" charset="0"/>
        </a:defRPr>
      </a:lvl5pPr>
    </p:bodyStyle>
    <p:otherStyle>
      <a:lvl1pPr marL="0" indent="0" algn="l" defTabSz="912812" rtl="0" eaLnBrk="1" hangingPunct="1">
        <a:defRPr sz="1800">
          <a:solidFill>
            <a:schemeClr val="tx1"/>
          </a:solidFill>
          <a:latin typeface="Calibri"/>
          <a:ea typeface="Arial" pitchFamily="34" charset="0"/>
        </a:defRPr>
      </a:lvl1pPr>
      <a:lvl2pPr marL="457200" indent="0" algn="l" defTabSz="912812" rtl="0" eaLnBrk="1" hangingPunct="1">
        <a:defRPr sz="1800">
          <a:solidFill>
            <a:schemeClr val="tx1"/>
          </a:solidFill>
          <a:latin typeface="Calibri"/>
          <a:ea typeface="Arial" pitchFamily="34" charset="0"/>
        </a:defRPr>
      </a:lvl2pPr>
      <a:lvl3pPr marL="914400" indent="0" algn="l" defTabSz="912812" rtl="0" eaLnBrk="1" hangingPunct="1">
        <a:defRPr sz="1800">
          <a:solidFill>
            <a:schemeClr val="tx1"/>
          </a:solidFill>
          <a:latin typeface="Calibri"/>
          <a:ea typeface="Arial" pitchFamily="34" charset="0"/>
        </a:defRPr>
      </a:lvl3pPr>
      <a:lvl4pPr marL="1371600" indent="0" algn="l" defTabSz="912812" rtl="0" eaLnBrk="1" hangingPunct="1">
        <a:defRPr sz="1800">
          <a:solidFill>
            <a:schemeClr val="tx1"/>
          </a:solidFill>
          <a:latin typeface="Calibri"/>
          <a:ea typeface="Arial" pitchFamily="34" charset="0"/>
        </a:defRPr>
      </a:lvl4pPr>
      <a:lvl5pPr marL="1828800" indent="0" algn="l" defTabSz="912812" rtl="0" eaLnBrk="1" hangingPunct="1">
        <a:defRPr sz="1800">
          <a:solidFill>
            <a:schemeClr val="tx1"/>
          </a:solidFill>
          <a:latin typeface="Calibri"/>
          <a:ea typeface="Arial" pitchFamily="34" charset="0"/>
        </a:defRPr>
      </a:lvl5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.xml"/><Relationship Id="rId3" Type="http://schemas.openxmlformats.org/officeDocument/2006/relationships/tags" Target="../tags/tag412.xml"/><Relationship Id="rId7" Type="http://schemas.openxmlformats.org/officeDocument/2006/relationships/slideLayout" Target="../slideLayouts/slideLayout17.xml"/><Relationship Id="rId12" Type="http://schemas.openxmlformats.org/officeDocument/2006/relationships/image" Target="../media/image6.jpeg"/><Relationship Id="rId2" Type="http://schemas.openxmlformats.org/officeDocument/2006/relationships/tags" Target="../tags/tag411.xml"/><Relationship Id="rId1" Type="http://schemas.openxmlformats.org/officeDocument/2006/relationships/tags" Target="../tags/tag410.xml"/><Relationship Id="rId6" Type="http://schemas.openxmlformats.org/officeDocument/2006/relationships/tags" Target="../tags/tag415.xml"/><Relationship Id="rId11" Type="http://schemas.openxmlformats.org/officeDocument/2006/relationships/image" Target="../media/image5.png"/><Relationship Id="rId5" Type="http://schemas.openxmlformats.org/officeDocument/2006/relationships/tags" Target="../tags/tag414.xml"/><Relationship Id="rId10" Type="http://schemas.openxmlformats.org/officeDocument/2006/relationships/image" Target="../media/image4.png"/><Relationship Id="rId4" Type="http://schemas.openxmlformats.org/officeDocument/2006/relationships/tags" Target="../tags/tag413.xml"/><Relationship Id="rId9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7.xml"/><Relationship Id="rId1" Type="http://schemas.openxmlformats.org/officeDocument/2006/relationships/tags" Target="../tags/tag419.xml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17.xml"/><Relationship Id="rId1" Type="http://schemas.openxmlformats.org/officeDocument/2006/relationships/tags" Target="../tags/tag420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7.xml"/><Relationship Id="rId1" Type="http://schemas.openxmlformats.org/officeDocument/2006/relationships/tags" Target="../tags/tag42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31.xml"/><Relationship Id="rId1" Type="http://schemas.openxmlformats.org/officeDocument/2006/relationships/tags" Target="../tags/tag42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2.xml"/><Relationship Id="rId1" Type="http://schemas.openxmlformats.org/officeDocument/2006/relationships/tags" Target="../tags/tag42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31.xml"/><Relationship Id="rId1" Type="http://schemas.openxmlformats.org/officeDocument/2006/relationships/tags" Target="../tags/tag424.xml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31.xml"/><Relationship Id="rId1" Type="http://schemas.openxmlformats.org/officeDocument/2006/relationships/tags" Target="../tags/tag42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1.xml"/><Relationship Id="rId1" Type="http://schemas.openxmlformats.org/officeDocument/2006/relationships/tags" Target="../tags/tag42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2.xml"/><Relationship Id="rId1" Type="http://schemas.openxmlformats.org/officeDocument/2006/relationships/tags" Target="../tags/tag42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1.xml"/><Relationship Id="rId1" Type="http://schemas.openxmlformats.org/officeDocument/2006/relationships/tags" Target="../tags/tag42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1.xml"/><Relationship Id="rId1" Type="http://schemas.openxmlformats.org/officeDocument/2006/relationships/tags" Target="../tags/tag42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标题 5"/>
          <p:cNvSpPr>
            <a:spLocks noGrp="1"/>
          </p:cNvSpPr>
          <p:nvPr>
            <p:ph type="title" idx="4294967295"/>
            <p:custDataLst>
              <p:tags r:id="rId1"/>
            </p:custDataLst>
          </p:nvPr>
        </p:nvSpPr>
        <p:spPr>
          <a:xfrm>
            <a:off x="628650" y="365125"/>
            <a:ext cx="7886700" cy="1325562"/>
          </a:xfrm>
          <a:prstGeom prst="rect">
            <a:avLst/>
          </a:prstGeom>
          <a:noFill/>
          <a:ln cap="flat">
            <a:noFill/>
            <a:prstDash val="solid"/>
            <a:miter lim="800000"/>
            <a:headEnd type="none" w="med" len="med"/>
            <a:tailEnd type="none" w="med" len="med"/>
          </a:ln>
        </p:spPr>
        <p:txBody>
          <a:bodyPr lIns="91440" tIns="45720" rIns="91440" bIns="45720" anchor="ctr" anchorCtr="0"/>
          <a:lstStyle>
            <a:lvl1pPr marL="0" indent="0" algn="l" defTabSz="685800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300">
                <a:solidFill>
                  <a:schemeClr val="tx1"/>
                </a:solidFill>
                <a:latin typeface="Calibri Light" charset="0"/>
                <a:ea typeface="宋体" pitchFamily="2" charset="-122"/>
              </a:defRPr>
            </a:lvl1pPr>
          </a:lstStyle>
          <a:p>
            <a:endParaRPr>
              <a:latin typeface=""/>
              <a:ea typeface="微软雅黑" panose="020B0503020204020204" pitchFamily="34" charset="-122"/>
              <a:sym typeface=""/>
            </a:endParaRPr>
          </a:p>
        </p:txBody>
      </p:sp>
      <p:sp>
        <p:nvSpPr>
          <p:cNvPr id="36867" name="内容占位符 7"/>
          <p:cNvSpPr>
            <a:spLocks noGrp="1"/>
          </p:cNvSpPr>
          <p:nvPr>
            <p:ph idx="4294967295"/>
            <p:custDataLst>
              <p:tags r:id="rId2"/>
            </p:custDataLst>
          </p:nvPr>
        </p:nvSpPr>
        <p:spPr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1440" tIns="45720" rIns="91440" bIns="45720" anchor="t" anchorCtr="0"/>
          <a:lstStyle>
            <a:lvl1pPr marL="171450" indent="-171450" algn="l" rtl="0" eaLnBrk="1" fontAlgn="base" hangingPunct="1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1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514350" indent="-169862" algn="l" defTabSz="685800" rtl="0" eaLnBrk="1" fontAlgn="base" hangingPunct="1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857250" indent="-169862" algn="l" defTabSz="685800" rtl="0" eaLnBrk="1" fontAlgn="base" hangingPunct="1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15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200150" indent="-169862" algn="l" defTabSz="685800" rtl="0" eaLnBrk="1" fontAlgn="base" hangingPunct="1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543050" indent="-169862" algn="l" defTabSz="685800" rtl="0" eaLnBrk="1" fontAlgn="base" hangingPunct="1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13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marL="171450" lvl="0" indent="-171450"/>
            <a:endParaRPr lang="zh-CN" altLang="en-US">
              <a:latin typeface=""/>
              <a:ea typeface="微软雅黑" panose="020B0503020204020204" pitchFamily="34" charset="-122"/>
              <a:sym typeface=""/>
            </a:endParaRPr>
          </a:p>
        </p:txBody>
      </p:sp>
      <p:pic>
        <p:nvPicPr>
          <p:cNvPr id="36868" name="图片 3"/>
          <p:cNvPicPr/>
          <p:nvPr>
            <p:custDataLst>
              <p:tags r:id="rId3"/>
            </p:custDataLst>
          </p:nvPr>
        </p:nvPicPr>
        <p:blipFill>
          <a:blip r:embed="rId9"/>
          <a:stretch>
            <a:fillRect/>
          </a:stretch>
        </p:blipFill>
        <p:spPr>
          <a:xfrm flipH="1">
            <a:off x="0" y="-14288"/>
            <a:ext cx="9144000" cy="688816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6869" name="图片 35"/>
          <p:cNvPicPr/>
          <p:nvPr>
            <p:custDataLst>
              <p:tags r:id="rId4"/>
            </p:custDataLst>
          </p:nvPr>
        </p:nvPicPr>
        <p:blipFill>
          <a:blip r:embed="rId10"/>
          <a:stretch>
            <a:fillRect/>
          </a:stretch>
        </p:blipFill>
        <p:spPr>
          <a:xfrm>
            <a:off x="3519488" y="3084512"/>
            <a:ext cx="666750" cy="63341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6870" name="图片 5"/>
          <p:cNvPicPr/>
          <p:nvPr>
            <p:custDataLst>
              <p:tags r:id="rId5"/>
            </p:custDataLst>
          </p:nvPr>
        </p:nvPicPr>
        <p:blipFill>
          <a:blip r:embed="rId11"/>
          <a:stretch>
            <a:fillRect/>
          </a:stretch>
        </p:blipFill>
        <p:spPr>
          <a:xfrm>
            <a:off x="4887912" y="1436688"/>
            <a:ext cx="1649412" cy="121761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6871" name="文本框 2"/>
          <p:cNvSpPr/>
          <p:nvPr>
            <p:custDataLst>
              <p:tags r:id="rId6"/>
            </p:custDataLst>
          </p:nvPr>
        </p:nvSpPr>
        <p:spPr>
          <a:xfrm>
            <a:off x="1169988" y="1004888"/>
            <a:ext cx="6373812" cy="23066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7200">
                <a:latin typeface=""/>
                <a:ea typeface="微软雅黑" panose="020B0503020204020204" pitchFamily="34" charset="-122"/>
                <a:sym typeface=""/>
              </a:rPr>
              <a:t>声声慢</a:t>
            </a:r>
          </a:p>
          <a:p>
            <a:pPr marL="0" marR="0" lvl="0" indent="0" algn="ctr"/>
            <a:r>
              <a:rPr lang="en-US" altLang="zh-CN" sz="7200">
                <a:latin typeface=""/>
                <a:ea typeface="微软雅黑" panose="020B0503020204020204" pitchFamily="34" charset="-122"/>
                <a:sym typeface=""/>
              </a:rPr>
              <a:t>——</a:t>
            </a:r>
            <a:r>
              <a:rPr lang="zh-CN" altLang="en-US" sz="7200">
                <a:latin typeface=""/>
                <a:ea typeface="微软雅黑" panose="020B0503020204020204" pitchFamily="34" charset="-122"/>
                <a:sym typeface=""/>
              </a:rPr>
              <a:t>李清照</a:t>
            </a:r>
          </a:p>
        </p:txBody>
      </p:sp>
      <p:pic>
        <p:nvPicPr>
          <p:cNvPr id="8" name="图片 1" descr="241636255oiw"/>
          <p:cNvPicPr/>
          <p:nvPr/>
        </p:nvPicPr>
        <p:blipFill>
          <a:blip r:embed="rId12"/>
          <a:srcRect l="6276" r="39048"/>
          <a:stretch>
            <a:fillRect/>
          </a:stretch>
        </p:blipFill>
        <p:spPr>
          <a:xfrm>
            <a:off x="0" y="1436688"/>
            <a:ext cx="1919288" cy="2642551"/>
          </a:xfrm>
          <a:prstGeom prst="rect">
            <a:avLst/>
          </a:prstGeom>
          <a:noFill/>
          <a:ln w="28575" cmpd="dbl">
            <a:solidFill>
              <a:srgbClr val="88956E"/>
            </a:solidFill>
            <a:beve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="http://schemas.microsoft.com/office/powerpoint/2012/main"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标题 1"/>
          <p:cNvSpPr>
            <a:spLocks noGrp="1"/>
          </p:cNvSpPr>
          <p:nvPr>
            <p:ph type="title"/>
          </p:nvPr>
        </p:nvSpPr>
        <p:spPr>
          <a:xfrm>
            <a:off x="3508375" y="171450"/>
            <a:ext cx="5348288" cy="539750"/>
          </a:xfrm>
          <a:ln w="28575" cmpd="dbl">
            <a:noFill/>
            <a:miter/>
          </a:ln>
        </p:spPr>
        <p:txBody>
          <a:bodyPr lIns="101600" tIns="38100" rIns="76200" bIns="38100" rtlCol="0" anchor="t" anchorCtr="0"/>
          <a:lstStyle>
            <a:lvl1pPr marL="0" indent="0" algn="l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1" u="none" baseline="0">
                <a:solidFill>
                  <a:srgbClr val="262626"/>
                </a:solidFill>
                <a:latin typeface="Arial" pitchFamily="34" charset="0"/>
                <a:ea typeface="隶书" pitchFamily="49" charset="-122"/>
              </a:defRPr>
            </a:lvl1pPr>
            <a:lvl2pPr>
              <a:defRPr lang="zh-CN" altLang="en-US"/>
            </a:lvl2pPr>
            <a:lvl3pPr>
              <a:defRPr lang="zh-CN" altLang="en-US"/>
            </a:lvl3pPr>
            <a:lvl4pPr>
              <a:defRPr lang="zh-CN" altLang="en-US"/>
            </a:lvl4pPr>
            <a:lvl5pPr>
              <a:defRPr lang="zh-CN" altLang="en-US"/>
            </a:lvl5pPr>
          </a:lstStyle>
          <a:p>
            <a:pPr marL="0" marR="0" lvl="0" indent="0" algn="ctr"/>
            <a:r>
              <a:rPr lang="zh-CN" altLang="en-US" sz="3200" dirty="0">
                <a:latin typeface=""/>
                <a:ea typeface="微软雅黑" panose="020B0503020204020204" pitchFamily="34" charset="-122"/>
                <a:sym typeface=""/>
              </a:rPr>
              <a:t>走进作者</a:t>
            </a:r>
          </a:p>
        </p:txBody>
      </p:sp>
      <p:sp>
        <p:nvSpPr>
          <p:cNvPr id="23554" name="文本框 99"/>
          <p:cNvSpPr txBox="1"/>
          <p:nvPr/>
        </p:nvSpPr>
        <p:spPr>
          <a:xfrm>
            <a:off x="3508375" y="838200"/>
            <a:ext cx="5347970" cy="2677656"/>
          </a:xfrm>
          <a:prstGeom prst="rect">
            <a:avLst/>
          </a:prstGeom>
          <a:noFill/>
          <a:ln w="28575" cmpd="dbl">
            <a:noFill/>
            <a:prstDash val="solid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sng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sng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sng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sng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sng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indent="304800"/>
            <a:r>
              <a:rPr lang="en-US" altLang="zh-CN" sz="2800" u="none" dirty="0">
                <a:effectLst>
                  <a:outerShdw blurRad="38100" dist="38100" dir="2700000" algn="tl">
                    <a:schemeClr val="bg2"/>
                  </a:outerShdw>
                </a:effectLst>
                <a:latin typeface=""/>
                <a:ea typeface="微软雅黑" panose="020B0503020204020204" pitchFamily="34" charset="-122"/>
                <a:sym typeface=""/>
              </a:rPr>
              <a:t>1.</a:t>
            </a:r>
            <a:r>
              <a:rPr lang="zh-CN" altLang="zh-CN" sz="2800" u="none" dirty="0">
                <a:effectLst>
                  <a:outerShdw blurRad="38100" dist="38100" dir="2700000" algn="tl">
                    <a:schemeClr val="bg2"/>
                  </a:outerShdw>
                </a:effectLst>
                <a:latin typeface=""/>
                <a:ea typeface="微软雅黑" panose="020B0503020204020204" pitchFamily="34" charset="-122"/>
                <a:sym typeface=""/>
              </a:rPr>
              <a:t>李清照是＿＿＿时期女词人，号＿＿居士，是</a:t>
            </a:r>
            <a:r>
              <a:rPr lang="en-US" altLang="zh-CN" sz="2800" u="none" dirty="0">
                <a:effectLst>
                  <a:outerShdw blurRad="38100" dist="38100" dir="2700000" algn="tl">
                    <a:schemeClr val="bg2"/>
                  </a:outerShdw>
                </a:effectLst>
                <a:latin typeface=""/>
                <a:ea typeface="微软雅黑" panose="020B0503020204020204" pitchFamily="34" charset="-122"/>
                <a:sym typeface=""/>
              </a:rPr>
              <a:t>____</a:t>
            </a:r>
            <a:r>
              <a:rPr lang="zh-CN" altLang="en-US" sz="2800" u="none" dirty="0">
                <a:effectLst>
                  <a:outerShdw blurRad="38100" dist="38100" dir="2700000" algn="tl">
                    <a:schemeClr val="bg2"/>
                  </a:outerShdw>
                </a:effectLst>
                <a:latin typeface=""/>
                <a:ea typeface="微软雅黑" panose="020B0503020204020204" pitchFamily="34" charset="-122"/>
                <a:sym typeface=""/>
              </a:rPr>
              <a:t>词派的代表</a:t>
            </a:r>
            <a:r>
              <a:rPr lang="zh-CN" altLang="zh-CN" sz="2800" u="none" dirty="0">
                <a:effectLst>
                  <a:outerShdw blurRad="38100" dist="38100" dir="2700000" algn="tl">
                    <a:schemeClr val="bg2"/>
                  </a:outerShdw>
                </a:effectLst>
                <a:latin typeface=""/>
                <a:ea typeface="微软雅黑" panose="020B0503020204020204" pitchFamily="34" charset="-122"/>
                <a:sym typeface=""/>
              </a:rPr>
              <a:t>。著名学者李格非之女。十八岁时，与宰相赵挺之子＿＿＿＿＿结婚，生活安适美满。他们书画</a:t>
            </a:r>
            <a:r>
              <a:rPr lang="zh-CN" altLang="zh-CN" sz="2800" u="none" dirty="0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"/>
                <a:ea typeface="微软雅黑" panose="020B0503020204020204" pitchFamily="34" charset="-122"/>
                <a:sym typeface=""/>
              </a:rPr>
              <a:t>金石</a:t>
            </a:r>
            <a:r>
              <a:rPr lang="zh-CN" altLang="zh-CN" sz="2800" u="none" dirty="0">
                <a:effectLst>
                  <a:outerShdw blurRad="38100" dist="38100" dir="2700000" algn="tl">
                    <a:schemeClr val="bg2"/>
                  </a:outerShdw>
                </a:effectLst>
                <a:latin typeface=""/>
                <a:ea typeface="微软雅黑" panose="020B0503020204020204" pitchFamily="34" charset="-122"/>
                <a:sym typeface=""/>
              </a:rPr>
              <a:t>、诗词歌赋互相唱和</a:t>
            </a:r>
            <a:r>
              <a:rPr lang="zh-CN" altLang="zh-CN" sz="2800" u="none" dirty="0" smtClean="0">
                <a:effectLst>
                  <a:outerShdw blurRad="38100" dist="38100" dir="2700000" algn="tl">
                    <a:schemeClr val="bg2"/>
                  </a:outerShdw>
                </a:effectLst>
                <a:latin typeface=""/>
                <a:ea typeface="微软雅黑" panose="020B0503020204020204" pitchFamily="34" charset="-122"/>
                <a:sym typeface=""/>
              </a:rPr>
              <a:t>。</a:t>
            </a:r>
            <a:endParaRPr lang="zh-CN" sz="2800" u="none" dirty="0">
              <a:effectLst>
                <a:outerShdw blurRad="38100" dist="38100" dir="2700000" algn="tl">
                  <a:schemeClr val="bg2"/>
                </a:outerShdw>
              </a:effectLst>
              <a:latin typeface=""/>
              <a:ea typeface="微软雅黑" panose="020B0503020204020204" pitchFamily="34" charset="-122"/>
              <a:sym typeface=""/>
            </a:endParaRPr>
          </a:p>
        </p:txBody>
      </p:sp>
      <p:pic>
        <p:nvPicPr>
          <p:cNvPr id="23555" name="图片 3" descr="VIUmrFeXPMnSLvMx0xRNgu0RtrfSlGbkD98bW=fKZduxJ1500651087445compressflag"/>
          <p:cNvPicPr/>
          <p:nvPr/>
        </p:nvPicPr>
        <p:blipFill>
          <a:blip r:embed="rId4"/>
          <a:stretch>
            <a:fillRect/>
          </a:stretch>
        </p:blipFill>
        <p:spPr>
          <a:xfrm>
            <a:off x="395536" y="1340768"/>
            <a:ext cx="2615208" cy="3142804"/>
          </a:xfrm>
          <a:prstGeom prst="rect">
            <a:avLst/>
          </a:prstGeom>
          <a:noFill/>
          <a:ln w="28575" cmpd="dbl">
            <a:solidFill>
              <a:srgbClr val="88956E"/>
            </a:solidFill>
            <a:bevel/>
          </a:ln>
        </p:spPr>
      </p:pic>
      <p:sp>
        <p:nvSpPr>
          <p:cNvPr id="4" name="文本框 3"/>
          <p:cNvSpPr txBox="1"/>
          <p:nvPr/>
        </p:nvSpPr>
        <p:spPr>
          <a:xfrm>
            <a:off x="3863517" y="1300854"/>
            <a:ext cx="10801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"/>
                <a:ea typeface="微软雅黑" panose="020B0503020204020204" pitchFamily="34" charset="-122"/>
                <a:sym typeface=""/>
              </a:rPr>
              <a:t>易安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5642300" y="769122"/>
            <a:ext cx="10801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latin typeface=""/>
                <a:ea typeface="微软雅黑" panose="020B0503020204020204" pitchFamily="34" charset="-122"/>
                <a:sym typeface=""/>
              </a:rPr>
              <a:t>南宋</a:t>
            </a:r>
            <a:endParaRPr lang="zh-CN" altLang="en-US" sz="2800" b="1" dirty="0">
              <a:latin typeface=""/>
              <a:ea typeface="微软雅黑" panose="020B0503020204020204" pitchFamily="34" charset="-122"/>
              <a:sym typeface="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5992083" y="1300854"/>
            <a:ext cx="10801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"/>
                <a:ea typeface="微软雅黑" panose="020B0503020204020204" pitchFamily="34" charset="-122"/>
                <a:sym typeface=""/>
              </a:rPr>
              <a:t>婉约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6300192" y="2132856"/>
            <a:ext cx="13120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"/>
                <a:ea typeface="微软雅黑" panose="020B0503020204020204" pitchFamily="34" charset="-122"/>
                <a:sym typeface=""/>
              </a:rPr>
              <a:t>赵明诚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3012993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/>
          <p:cNvSpPr txBox="1"/>
          <p:nvPr/>
        </p:nvSpPr>
        <p:spPr>
          <a:xfrm>
            <a:off x="539552" y="225745"/>
            <a:ext cx="8424936" cy="66479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7175" indent="-257175">
              <a:lnSpc>
                <a:spcPct val="150000"/>
              </a:lnSpc>
              <a:buFont typeface="Wingdings" pitchFamily="2" charset="2"/>
              <a:buChar char="n"/>
            </a:pPr>
            <a:r>
              <a:rPr lang="en-US" altLang="zh-CN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"/>
                <a:ea typeface="微软雅黑" panose="020B0503020204020204" pitchFamily="34" charset="-122"/>
                <a:sym typeface=""/>
              </a:rPr>
              <a:t>1.</a:t>
            </a:r>
            <a:r>
              <a:rPr lang="zh-CN" altLang="en-US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"/>
                <a:ea typeface="微软雅黑" panose="020B0503020204020204" pitchFamily="34" charset="-122"/>
                <a:sym typeface=""/>
              </a:rPr>
              <a:t>诵读全词，用“</a:t>
            </a:r>
            <a:r>
              <a:rPr lang="en-US" altLang="zh-CN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"/>
                <a:ea typeface="微软雅黑" panose="020B0503020204020204" pitchFamily="34" charset="-122"/>
                <a:sym typeface=""/>
              </a:rPr>
              <a:t>/”</a:t>
            </a:r>
            <a:r>
              <a:rPr lang="zh-CN" altLang="en-US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"/>
                <a:ea typeface="微软雅黑" panose="020B0503020204020204" pitchFamily="34" charset="-122"/>
                <a:sym typeface=""/>
              </a:rPr>
              <a:t>划分朗读节奏。</a:t>
            </a:r>
          </a:p>
          <a:p>
            <a:pPr>
              <a:lnSpc>
                <a:spcPct val="150000"/>
              </a:lnSpc>
            </a:pPr>
            <a:r>
              <a:rPr lang="zh-CN" alt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"/>
                <a:ea typeface="微软雅黑" panose="020B0503020204020204" pitchFamily="34" charset="-122"/>
                <a:sym typeface=""/>
              </a:rPr>
              <a:t>     </a:t>
            </a:r>
            <a:r>
              <a:rPr lang="zh-CN" altLang="en-US" sz="2800" b="1" dirty="0">
                <a:latin typeface=""/>
                <a:ea typeface="微软雅黑" panose="020B0503020204020204" pitchFamily="34" charset="-122"/>
                <a:sym typeface=""/>
              </a:rPr>
              <a:t> </a:t>
            </a:r>
            <a:r>
              <a:rPr lang="zh-CN" altLang="en-US" sz="3200" b="1" dirty="0">
                <a:latin typeface=""/>
                <a:ea typeface="微软雅黑" panose="020B0503020204020204" pitchFamily="34" charset="-122"/>
                <a:sym typeface=""/>
              </a:rPr>
              <a:t>寻寻</a:t>
            </a:r>
            <a:r>
              <a:rPr lang="en-US" altLang="zh-CN" sz="3200" b="1" dirty="0">
                <a:latin typeface=""/>
                <a:ea typeface="微软雅黑" panose="020B0503020204020204" pitchFamily="34" charset="-122"/>
                <a:sym typeface=""/>
              </a:rPr>
              <a:t>/</a:t>
            </a:r>
            <a:r>
              <a:rPr lang="zh-CN" altLang="en-US" sz="3200" b="1" dirty="0">
                <a:latin typeface=""/>
                <a:ea typeface="微软雅黑" panose="020B0503020204020204" pitchFamily="34" charset="-122"/>
                <a:sym typeface=""/>
              </a:rPr>
              <a:t>觅觅，冷冷</a:t>
            </a:r>
            <a:r>
              <a:rPr lang="en-US" altLang="zh-CN" sz="3200" b="1" dirty="0">
                <a:latin typeface=""/>
                <a:ea typeface="微软雅黑" panose="020B0503020204020204" pitchFamily="34" charset="-122"/>
                <a:sym typeface=""/>
              </a:rPr>
              <a:t>/</a:t>
            </a:r>
            <a:r>
              <a:rPr lang="zh-CN" altLang="en-US" sz="3200" b="1" dirty="0">
                <a:latin typeface=""/>
                <a:ea typeface="微软雅黑" panose="020B0503020204020204" pitchFamily="34" charset="-122"/>
                <a:sym typeface=""/>
              </a:rPr>
              <a:t>清清，凄凄</a:t>
            </a:r>
            <a:r>
              <a:rPr lang="en-US" altLang="zh-CN" sz="3200" b="1" dirty="0">
                <a:latin typeface=""/>
                <a:ea typeface="微软雅黑" panose="020B0503020204020204" pitchFamily="34" charset="-122"/>
                <a:sym typeface=""/>
              </a:rPr>
              <a:t>/</a:t>
            </a:r>
            <a:r>
              <a:rPr lang="zh-CN" altLang="en-US" sz="3200" b="1" dirty="0">
                <a:latin typeface=""/>
                <a:ea typeface="微软雅黑" panose="020B0503020204020204" pitchFamily="34" charset="-122"/>
                <a:sym typeface=""/>
              </a:rPr>
              <a:t>惨惨</a:t>
            </a:r>
            <a:r>
              <a:rPr lang="en-US" altLang="zh-CN" sz="3200" b="1" dirty="0">
                <a:latin typeface=""/>
                <a:ea typeface="微软雅黑" panose="020B0503020204020204" pitchFamily="34" charset="-122"/>
                <a:sym typeface=""/>
              </a:rPr>
              <a:t>/</a:t>
            </a:r>
            <a:r>
              <a:rPr lang="zh-CN" altLang="en-US" sz="3200" b="1" dirty="0">
                <a:latin typeface=""/>
                <a:ea typeface="微软雅黑" panose="020B0503020204020204" pitchFamily="34" charset="-122"/>
                <a:sym typeface=""/>
              </a:rPr>
              <a:t>戚戚。乍暖</a:t>
            </a:r>
            <a:r>
              <a:rPr lang="en-US" altLang="zh-CN" sz="3200" b="1" dirty="0">
                <a:latin typeface=""/>
                <a:ea typeface="微软雅黑" panose="020B0503020204020204" pitchFamily="34" charset="-122"/>
                <a:sym typeface=""/>
              </a:rPr>
              <a:t>/</a:t>
            </a:r>
            <a:r>
              <a:rPr lang="zh-CN" altLang="en-US" sz="3200" b="1" dirty="0">
                <a:latin typeface=""/>
                <a:ea typeface="微软雅黑" panose="020B0503020204020204" pitchFamily="34" charset="-122"/>
                <a:sym typeface=""/>
              </a:rPr>
              <a:t>还寒</a:t>
            </a:r>
            <a:r>
              <a:rPr lang="en-US" altLang="zh-CN" sz="3200" b="1" dirty="0">
                <a:latin typeface=""/>
                <a:ea typeface="微软雅黑" panose="020B0503020204020204" pitchFamily="34" charset="-122"/>
                <a:sym typeface=""/>
              </a:rPr>
              <a:t>/</a:t>
            </a:r>
            <a:r>
              <a:rPr lang="zh-CN" altLang="en-US" sz="3200" b="1" dirty="0">
                <a:latin typeface=""/>
                <a:ea typeface="微软雅黑" panose="020B0503020204020204" pitchFamily="34" charset="-122"/>
                <a:sym typeface=""/>
              </a:rPr>
              <a:t>时候，最难</a:t>
            </a:r>
            <a:r>
              <a:rPr lang="en-US" altLang="zh-CN" sz="3200" b="1" dirty="0">
                <a:latin typeface=""/>
                <a:ea typeface="微软雅黑" panose="020B0503020204020204" pitchFamily="34" charset="-122"/>
                <a:sym typeface=""/>
              </a:rPr>
              <a:t>/</a:t>
            </a:r>
            <a:r>
              <a:rPr lang="zh-CN" altLang="en-US" sz="3200" b="1" dirty="0">
                <a:latin typeface=""/>
                <a:ea typeface="微软雅黑" panose="020B0503020204020204" pitchFamily="34" charset="-122"/>
                <a:sym typeface=""/>
              </a:rPr>
              <a:t>将息。三杯</a:t>
            </a:r>
            <a:r>
              <a:rPr lang="en-US" altLang="zh-CN" sz="3200" b="1" dirty="0">
                <a:latin typeface=""/>
                <a:ea typeface="微软雅黑" panose="020B0503020204020204" pitchFamily="34" charset="-122"/>
                <a:sym typeface=""/>
              </a:rPr>
              <a:t>/</a:t>
            </a:r>
            <a:r>
              <a:rPr lang="zh-CN" altLang="en-US" sz="3200" b="1" dirty="0">
                <a:latin typeface=""/>
                <a:ea typeface="微软雅黑" panose="020B0503020204020204" pitchFamily="34" charset="-122"/>
                <a:sym typeface=""/>
              </a:rPr>
              <a:t>两盏</a:t>
            </a:r>
            <a:r>
              <a:rPr lang="en-US" altLang="zh-CN" sz="3200" b="1" dirty="0">
                <a:latin typeface=""/>
                <a:ea typeface="微软雅黑" panose="020B0503020204020204" pitchFamily="34" charset="-122"/>
                <a:sym typeface=""/>
              </a:rPr>
              <a:t>/</a:t>
            </a:r>
            <a:r>
              <a:rPr lang="zh-CN" altLang="en-US" sz="3200" b="1" dirty="0">
                <a:latin typeface=""/>
                <a:ea typeface="微软雅黑" panose="020B0503020204020204" pitchFamily="34" charset="-122"/>
                <a:sym typeface=""/>
              </a:rPr>
              <a:t>淡酒</a:t>
            </a:r>
            <a:r>
              <a:rPr lang="en-US" altLang="zh-CN" sz="3200" b="1" dirty="0">
                <a:latin typeface=""/>
                <a:ea typeface="微软雅黑" panose="020B0503020204020204" pitchFamily="34" charset="-122"/>
                <a:sym typeface=""/>
              </a:rPr>
              <a:t>,</a:t>
            </a:r>
            <a:r>
              <a:rPr lang="zh-CN" altLang="en-US" sz="3200" b="1" dirty="0">
                <a:latin typeface=""/>
                <a:ea typeface="微软雅黑" panose="020B0503020204020204" pitchFamily="34" charset="-122"/>
                <a:sym typeface=""/>
              </a:rPr>
              <a:t>怎敌他、晚来</a:t>
            </a:r>
            <a:r>
              <a:rPr lang="en-US" altLang="zh-CN" sz="3200" b="1" dirty="0">
                <a:latin typeface=""/>
                <a:ea typeface="微软雅黑" panose="020B0503020204020204" pitchFamily="34" charset="-122"/>
                <a:sym typeface=""/>
              </a:rPr>
              <a:t>/</a:t>
            </a:r>
            <a:r>
              <a:rPr lang="zh-CN" altLang="en-US" sz="3200" b="1" dirty="0">
                <a:latin typeface=""/>
                <a:ea typeface="微软雅黑" panose="020B0503020204020204" pitchFamily="34" charset="-122"/>
                <a:sym typeface=""/>
              </a:rPr>
              <a:t>风急。雁过也，正</a:t>
            </a:r>
            <a:r>
              <a:rPr lang="en-US" altLang="zh-CN" sz="3200" b="1" dirty="0">
                <a:latin typeface=""/>
                <a:ea typeface="微软雅黑" panose="020B0503020204020204" pitchFamily="34" charset="-122"/>
                <a:sym typeface=""/>
              </a:rPr>
              <a:t>/</a:t>
            </a:r>
            <a:r>
              <a:rPr lang="zh-CN" altLang="en-US" sz="3200" b="1" dirty="0">
                <a:latin typeface=""/>
                <a:ea typeface="微软雅黑" panose="020B0503020204020204" pitchFamily="34" charset="-122"/>
                <a:sym typeface=""/>
              </a:rPr>
              <a:t>伤心，却是</a:t>
            </a:r>
            <a:r>
              <a:rPr lang="en-US" altLang="zh-CN" sz="3200" b="1" dirty="0">
                <a:latin typeface=""/>
                <a:ea typeface="微软雅黑" panose="020B0503020204020204" pitchFamily="34" charset="-122"/>
                <a:sym typeface=""/>
              </a:rPr>
              <a:t>/</a:t>
            </a:r>
            <a:r>
              <a:rPr lang="zh-CN" altLang="en-US" sz="3200" b="1" dirty="0">
                <a:latin typeface=""/>
                <a:ea typeface="微软雅黑" panose="020B0503020204020204" pitchFamily="34" charset="-122"/>
                <a:sym typeface=""/>
              </a:rPr>
              <a:t>旧时</a:t>
            </a:r>
            <a:r>
              <a:rPr lang="en-US" altLang="zh-CN" sz="3200" b="1" dirty="0">
                <a:latin typeface=""/>
                <a:ea typeface="微软雅黑" panose="020B0503020204020204" pitchFamily="34" charset="-122"/>
                <a:sym typeface=""/>
              </a:rPr>
              <a:t>/</a:t>
            </a:r>
            <a:r>
              <a:rPr lang="zh-CN" altLang="en-US" sz="3200" b="1" dirty="0">
                <a:latin typeface=""/>
                <a:ea typeface="微软雅黑" panose="020B0503020204020204" pitchFamily="34" charset="-122"/>
                <a:sym typeface=""/>
              </a:rPr>
              <a:t>相识。</a:t>
            </a:r>
          </a:p>
          <a:p>
            <a:pPr>
              <a:lnSpc>
                <a:spcPct val="150000"/>
              </a:lnSpc>
            </a:pPr>
            <a:r>
              <a:rPr lang="zh-CN" altLang="en-US" sz="3200" b="1" dirty="0">
                <a:latin typeface=""/>
                <a:ea typeface="微软雅黑" panose="020B0503020204020204" pitchFamily="34" charset="-122"/>
                <a:sym typeface=""/>
              </a:rPr>
              <a:t>      满地</a:t>
            </a:r>
            <a:r>
              <a:rPr lang="en-US" altLang="zh-CN" sz="3200" b="1" dirty="0">
                <a:latin typeface=""/>
                <a:ea typeface="微软雅黑" panose="020B0503020204020204" pitchFamily="34" charset="-122"/>
                <a:sym typeface=""/>
              </a:rPr>
              <a:t>/</a:t>
            </a:r>
            <a:r>
              <a:rPr lang="zh-CN" altLang="en-US" sz="3200" b="1" dirty="0">
                <a:latin typeface=""/>
                <a:ea typeface="微软雅黑" panose="020B0503020204020204" pitchFamily="34" charset="-122"/>
                <a:sym typeface=""/>
              </a:rPr>
              <a:t>黄花</a:t>
            </a:r>
            <a:r>
              <a:rPr lang="en-US" altLang="zh-CN" sz="3200" b="1" dirty="0">
                <a:latin typeface=""/>
                <a:ea typeface="微软雅黑" panose="020B0503020204020204" pitchFamily="34" charset="-122"/>
                <a:sym typeface=""/>
              </a:rPr>
              <a:t>/</a:t>
            </a:r>
            <a:r>
              <a:rPr lang="zh-CN" altLang="en-US" sz="3200" b="1" dirty="0">
                <a:latin typeface=""/>
                <a:ea typeface="微软雅黑" panose="020B0503020204020204" pitchFamily="34" charset="-122"/>
                <a:sym typeface=""/>
              </a:rPr>
              <a:t>堆积，憔悴</a:t>
            </a:r>
            <a:r>
              <a:rPr lang="en-US" altLang="zh-CN" sz="3200" b="1" dirty="0">
                <a:latin typeface=""/>
                <a:ea typeface="微软雅黑" panose="020B0503020204020204" pitchFamily="34" charset="-122"/>
                <a:sym typeface=""/>
              </a:rPr>
              <a:t>/</a:t>
            </a:r>
            <a:r>
              <a:rPr lang="zh-CN" altLang="en-US" sz="3200" b="1" dirty="0">
                <a:latin typeface=""/>
                <a:ea typeface="微软雅黑" panose="020B0503020204020204" pitchFamily="34" charset="-122"/>
                <a:sym typeface=""/>
              </a:rPr>
              <a:t>损，如今</a:t>
            </a:r>
            <a:r>
              <a:rPr lang="en-US" altLang="zh-CN" sz="3200" b="1" dirty="0">
                <a:latin typeface=""/>
                <a:ea typeface="微软雅黑" panose="020B0503020204020204" pitchFamily="34" charset="-122"/>
                <a:sym typeface=""/>
              </a:rPr>
              <a:t>/</a:t>
            </a:r>
            <a:r>
              <a:rPr lang="zh-CN" altLang="en-US" sz="3200" b="1" dirty="0">
                <a:latin typeface=""/>
                <a:ea typeface="微软雅黑" panose="020B0503020204020204" pitchFamily="34" charset="-122"/>
                <a:sym typeface=""/>
              </a:rPr>
              <a:t>有谁</a:t>
            </a:r>
            <a:r>
              <a:rPr lang="en-US" altLang="zh-CN" sz="3200" b="1" dirty="0">
                <a:latin typeface=""/>
                <a:ea typeface="微软雅黑" panose="020B0503020204020204" pitchFamily="34" charset="-122"/>
                <a:sym typeface=""/>
              </a:rPr>
              <a:t>/</a:t>
            </a:r>
            <a:r>
              <a:rPr lang="zh-CN" altLang="en-US" sz="3200" b="1" dirty="0">
                <a:latin typeface=""/>
                <a:ea typeface="微软雅黑" panose="020B0503020204020204" pitchFamily="34" charset="-122"/>
                <a:sym typeface=""/>
              </a:rPr>
              <a:t>堪摘。守着</a:t>
            </a:r>
            <a:r>
              <a:rPr lang="en-US" altLang="zh-CN" sz="3200" b="1" dirty="0">
                <a:latin typeface=""/>
                <a:ea typeface="微软雅黑" panose="020B0503020204020204" pitchFamily="34" charset="-122"/>
                <a:sym typeface=""/>
              </a:rPr>
              <a:t>/</a:t>
            </a:r>
            <a:r>
              <a:rPr lang="zh-CN" altLang="en-US" sz="3200" b="1" dirty="0">
                <a:latin typeface=""/>
                <a:ea typeface="微软雅黑" panose="020B0503020204020204" pitchFamily="34" charset="-122"/>
                <a:sym typeface=""/>
              </a:rPr>
              <a:t>窗儿，独自</a:t>
            </a:r>
            <a:r>
              <a:rPr lang="en-US" altLang="zh-CN" sz="3200" b="1" dirty="0">
                <a:latin typeface=""/>
                <a:ea typeface="微软雅黑" panose="020B0503020204020204" pitchFamily="34" charset="-122"/>
                <a:sym typeface=""/>
              </a:rPr>
              <a:t>/</a:t>
            </a:r>
            <a:r>
              <a:rPr lang="zh-CN" altLang="en-US" sz="3200" b="1" dirty="0">
                <a:latin typeface=""/>
                <a:ea typeface="微软雅黑" panose="020B0503020204020204" pitchFamily="34" charset="-122"/>
                <a:sym typeface=""/>
              </a:rPr>
              <a:t>怎生得黑！梧桐</a:t>
            </a:r>
            <a:r>
              <a:rPr lang="en-US" altLang="zh-CN" sz="3200" b="1" dirty="0">
                <a:latin typeface=""/>
                <a:ea typeface="微软雅黑" panose="020B0503020204020204" pitchFamily="34" charset="-122"/>
                <a:sym typeface=""/>
              </a:rPr>
              <a:t>/</a:t>
            </a:r>
            <a:r>
              <a:rPr lang="zh-CN" altLang="en-US" sz="3200" b="1" dirty="0">
                <a:latin typeface=""/>
                <a:ea typeface="微软雅黑" panose="020B0503020204020204" pitchFamily="34" charset="-122"/>
                <a:sym typeface=""/>
              </a:rPr>
              <a:t>更兼</a:t>
            </a:r>
            <a:r>
              <a:rPr lang="en-US" altLang="zh-CN" sz="3200" b="1" dirty="0">
                <a:latin typeface=""/>
                <a:ea typeface="微软雅黑" panose="020B0503020204020204" pitchFamily="34" charset="-122"/>
                <a:sym typeface=""/>
              </a:rPr>
              <a:t>/</a:t>
            </a:r>
            <a:r>
              <a:rPr lang="zh-CN" altLang="en-US" sz="3200" b="1" dirty="0">
                <a:latin typeface=""/>
                <a:ea typeface="微软雅黑" panose="020B0503020204020204" pitchFamily="34" charset="-122"/>
                <a:sym typeface=""/>
              </a:rPr>
              <a:t>细雨，到</a:t>
            </a:r>
            <a:r>
              <a:rPr lang="en-US" altLang="zh-CN" sz="3200" b="1" dirty="0">
                <a:latin typeface=""/>
                <a:ea typeface="微软雅黑" panose="020B0503020204020204" pitchFamily="34" charset="-122"/>
                <a:sym typeface=""/>
              </a:rPr>
              <a:t>/</a:t>
            </a:r>
            <a:r>
              <a:rPr lang="zh-CN" altLang="en-US" sz="3200" b="1" dirty="0">
                <a:latin typeface=""/>
                <a:ea typeface="微软雅黑" panose="020B0503020204020204" pitchFamily="34" charset="-122"/>
                <a:sym typeface=""/>
              </a:rPr>
              <a:t>黄昏、点点</a:t>
            </a:r>
            <a:r>
              <a:rPr lang="en-US" altLang="zh-CN" sz="3200" b="1" dirty="0">
                <a:latin typeface=""/>
                <a:ea typeface="微软雅黑" panose="020B0503020204020204" pitchFamily="34" charset="-122"/>
                <a:sym typeface=""/>
              </a:rPr>
              <a:t>/</a:t>
            </a:r>
            <a:r>
              <a:rPr lang="zh-CN" altLang="en-US" sz="3200" b="1" dirty="0">
                <a:latin typeface=""/>
                <a:ea typeface="微软雅黑" panose="020B0503020204020204" pitchFamily="34" charset="-122"/>
                <a:sym typeface=""/>
              </a:rPr>
              <a:t>滴滴。这</a:t>
            </a:r>
            <a:r>
              <a:rPr lang="en-US" altLang="zh-CN" sz="3200" b="1" dirty="0">
                <a:latin typeface=""/>
                <a:ea typeface="微软雅黑" panose="020B0503020204020204" pitchFamily="34" charset="-122"/>
                <a:sym typeface=""/>
              </a:rPr>
              <a:t>/</a:t>
            </a:r>
            <a:r>
              <a:rPr lang="zh-CN" altLang="en-US" sz="3200" b="1" dirty="0">
                <a:latin typeface=""/>
                <a:ea typeface="微软雅黑" panose="020B0503020204020204" pitchFamily="34" charset="-122"/>
                <a:sym typeface=""/>
              </a:rPr>
              <a:t>次第，怎一个</a:t>
            </a:r>
            <a:r>
              <a:rPr lang="en-US" altLang="zh-CN" sz="3200" b="1" dirty="0">
                <a:latin typeface=""/>
                <a:ea typeface="微软雅黑" panose="020B0503020204020204" pitchFamily="34" charset="-122"/>
                <a:sym typeface=""/>
              </a:rPr>
              <a:t>/</a:t>
            </a:r>
            <a:r>
              <a:rPr lang="zh-CN" altLang="en-US" sz="3200" b="1" dirty="0">
                <a:latin typeface=""/>
                <a:ea typeface="微软雅黑" panose="020B0503020204020204" pitchFamily="34" charset="-122"/>
                <a:sym typeface=""/>
              </a:rPr>
              <a:t>愁字</a:t>
            </a:r>
            <a:r>
              <a:rPr lang="en-US" altLang="zh-CN" sz="3200" b="1" dirty="0">
                <a:latin typeface=""/>
                <a:ea typeface="微软雅黑" panose="020B0503020204020204" pitchFamily="34" charset="-122"/>
                <a:sym typeface=""/>
              </a:rPr>
              <a:t>/</a:t>
            </a:r>
            <a:r>
              <a:rPr lang="zh-CN" altLang="en-US" sz="3200" b="1" dirty="0">
                <a:latin typeface=""/>
                <a:ea typeface="微软雅黑" panose="020B0503020204020204" pitchFamily="34" charset="-122"/>
                <a:sym typeface=""/>
              </a:rPr>
              <a:t>了得！</a:t>
            </a:r>
          </a:p>
        </p:txBody>
      </p:sp>
    </p:spTree>
    <p:extLst>
      <p:ext uri="{BB962C8B-B14F-4D97-AF65-F5344CB8AC3E}">
        <p14:creationId xmlns:p14="http://schemas.microsoft.com/office/powerpoint/2010/main" val="197743150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标题 1"/>
          <p:cNvSpPr>
            <a:spLocks noGrp="1"/>
          </p:cNvSpPr>
          <p:nvPr>
            <p:ph type="title"/>
          </p:nvPr>
        </p:nvSpPr>
        <p:spPr>
          <a:xfrm>
            <a:off x="501650" y="488950"/>
            <a:ext cx="8140700" cy="406400"/>
          </a:xfrm>
          <a:ln w="28575" cmpd="dbl">
            <a:noFill/>
            <a:miter/>
          </a:ln>
        </p:spPr>
        <p:txBody>
          <a:bodyPr lIns="101600" tIns="38100" rIns="76200" bIns="38100" rtlCol="0" anchor="t" anchorCtr="0"/>
          <a:lstStyle>
            <a:lvl1pPr marL="0" indent="0" algn="l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1" u="none" baseline="0">
                <a:solidFill>
                  <a:srgbClr val="262626"/>
                </a:solidFill>
                <a:latin typeface="Arial" pitchFamily="34" charset="0"/>
                <a:ea typeface="隶书" pitchFamily="49" charset="-122"/>
              </a:defRPr>
            </a:lvl1pPr>
            <a:lvl2pPr>
              <a:defRPr lang="zh-CN" altLang="en-US"/>
            </a:lvl2pPr>
            <a:lvl3pPr>
              <a:defRPr lang="zh-CN" altLang="en-US"/>
            </a:lvl3pPr>
            <a:lvl4pPr>
              <a:defRPr lang="zh-CN" altLang="en-US"/>
            </a:lvl4pPr>
            <a:lvl5pPr>
              <a:defRPr lang="zh-CN" altLang="en-US"/>
            </a:lvl5pPr>
          </a:lstStyle>
          <a:p>
            <a:pPr lvl="0" algn="ctr"/>
            <a:r>
              <a:rPr lang="zh-CN" altLang="en-US" sz="2800" dirty="0" smtClean="0">
                <a:latin typeface=""/>
                <a:ea typeface="微软雅黑" panose="020B0503020204020204" pitchFamily="34" charset="-122"/>
                <a:sym typeface=""/>
              </a:rPr>
              <a:t>用</a:t>
            </a:r>
            <a:r>
              <a:rPr lang="zh-CN" altLang="en-US" sz="2800" dirty="0">
                <a:latin typeface=""/>
                <a:ea typeface="微软雅黑" panose="020B0503020204020204" pitchFamily="34" charset="-122"/>
                <a:sym typeface=""/>
              </a:rPr>
              <a:t>一个字概括本文的内容。词人是怎样来表达自己的这种感情的？</a:t>
            </a:r>
            <a:br>
              <a:rPr lang="zh-CN" altLang="en-US" sz="2800" dirty="0">
                <a:latin typeface=""/>
                <a:ea typeface="微软雅黑" panose="020B0503020204020204" pitchFamily="34" charset="-122"/>
                <a:sym typeface=""/>
              </a:rPr>
            </a:br>
            <a:endParaRPr lang="zh-CN" altLang="en-US" sz="2800" dirty="0">
              <a:latin typeface=""/>
              <a:ea typeface="微软雅黑" panose="020B0503020204020204" pitchFamily="34" charset="-122"/>
              <a:sym typeface=""/>
            </a:endParaRPr>
          </a:p>
        </p:txBody>
      </p:sp>
      <p:pic>
        <p:nvPicPr>
          <p:cNvPr id="33795" name="图片 3" descr="9f691b0c6d2747eeb0530d34b21091d8"/>
          <p:cNvPicPr/>
          <p:nvPr/>
        </p:nvPicPr>
        <p:blipFill>
          <a:blip r:embed="rId3"/>
          <a:stretch>
            <a:fillRect/>
          </a:stretch>
        </p:blipFill>
        <p:spPr>
          <a:xfrm>
            <a:off x="6367462" y="4722688"/>
            <a:ext cx="2774206" cy="2117973"/>
          </a:xfrm>
          <a:prstGeom prst="rect">
            <a:avLst/>
          </a:prstGeom>
          <a:noFill/>
          <a:ln w="28575" cmpd="dbl">
            <a:solidFill>
              <a:srgbClr val="88956E"/>
            </a:solidFill>
            <a:bevel/>
          </a:ln>
        </p:spPr>
      </p:pic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sz="2800" dirty="0"/>
              <a:t>“愁”，直接写愁</a:t>
            </a:r>
            <a:r>
              <a:rPr lang="en-US" altLang="zh-CN" sz="2800" dirty="0"/>
              <a:t>(</a:t>
            </a:r>
            <a:r>
              <a:rPr lang="zh-CN" altLang="en-US" sz="2800" dirty="0"/>
              <a:t>直接抒情</a:t>
            </a:r>
            <a:r>
              <a:rPr lang="en-US" altLang="zh-CN" sz="2800" dirty="0"/>
              <a:t>)</a:t>
            </a:r>
            <a:r>
              <a:rPr lang="zh-CN" altLang="en-US" sz="2800" dirty="0"/>
              <a:t>；</a:t>
            </a:r>
            <a:br>
              <a:rPr lang="zh-CN" altLang="en-US" sz="2800" dirty="0"/>
            </a:br>
            <a:r>
              <a:rPr lang="zh-CN" altLang="en-US" sz="2800" dirty="0"/>
              <a:t>①寻寻觅觅，冷冷清清，凄凄惨惨戚戚。②这次第，怎一个愁字了得！</a:t>
            </a:r>
            <a:br>
              <a:rPr lang="zh-CN" altLang="en-US" sz="2800" dirty="0"/>
            </a:br>
            <a:r>
              <a:rPr lang="zh-CN" altLang="en-US" sz="2800" dirty="0"/>
              <a:t>间接写愁</a:t>
            </a:r>
            <a:r>
              <a:rPr lang="en-US" altLang="zh-CN" sz="2800" dirty="0"/>
              <a:t>(</a:t>
            </a:r>
            <a:r>
              <a:rPr lang="zh-CN" altLang="en-US" sz="2800" dirty="0"/>
              <a:t>间接抒情</a:t>
            </a:r>
            <a:r>
              <a:rPr lang="en-US" altLang="zh-CN" sz="2800" dirty="0"/>
              <a:t>)</a:t>
            </a:r>
            <a:r>
              <a:rPr lang="zh-CN" altLang="en-US" sz="2800" dirty="0"/>
              <a:t>，借景抒情（意象）。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9017089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标题 1"/>
          <p:cNvSpPr>
            <a:spLocks noGrp="1"/>
          </p:cNvSpPr>
          <p:nvPr>
            <p:ph type="title"/>
          </p:nvPr>
        </p:nvSpPr>
        <p:spPr>
          <a:xfrm>
            <a:off x="179512" y="292100"/>
            <a:ext cx="8784975" cy="762000"/>
          </a:xfrm>
          <a:ln w="28575" cmpd="dbl">
            <a:noFill/>
          </a:ln>
        </p:spPr>
        <p:txBody>
          <a:bodyPr lIns="101600" tIns="38100" rIns="76200" bIns="38100" rtlCol="0" anchor="t" anchorCtr="0"/>
          <a:lstStyle>
            <a:lvl1pPr marL="0" indent="0" algn="l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1" u="none" baseline="0">
                <a:solidFill>
                  <a:srgbClr val="262626"/>
                </a:solidFill>
                <a:latin typeface="Arial" pitchFamily="34" charset="0"/>
                <a:ea typeface="隶书" pitchFamily="49" charset="-122"/>
              </a:defRPr>
            </a:lvl1pPr>
            <a:lvl2pPr>
              <a:defRPr lang="zh-CN" altLang="en-US"/>
            </a:lvl2pPr>
            <a:lvl3pPr>
              <a:defRPr lang="zh-CN" altLang="en-US"/>
            </a:lvl3pPr>
            <a:lvl4pPr>
              <a:defRPr lang="zh-CN" altLang="en-US"/>
            </a:lvl4pPr>
            <a:lvl5pPr>
              <a:defRPr lang="zh-CN" altLang="en-US"/>
            </a:lvl5pPr>
          </a:lstStyle>
          <a:p>
            <a:pPr marL="0" marR="0" lvl="0" indent="0"/>
            <a:r>
              <a:rPr lang="zh-CN" sz="2800" dirty="0">
                <a:solidFill>
                  <a:schemeClr val="tx1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"/>
                <a:ea typeface="微软雅黑" panose="020B0503020204020204" pitchFamily="34" charset="-122"/>
                <a:sym typeface=""/>
              </a:rPr>
              <a:t>探究</a:t>
            </a:r>
            <a:r>
              <a:rPr lang="zh-CN" sz="2800" dirty="0" smtClean="0">
                <a:solidFill>
                  <a:schemeClr val="tx1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"/>
                <a:ea typeface="微软雅黑" panose="020B0503020204020204" pitchFamily="34" charset="-122"/>
                <a:sym typeface=""/>
              </a:rPr>
              <a:t>：</a:t>
            </a:r>
            <a:r>
              <a:rPr lang="zh-CN" altLang="en-US" sz="2800" dirty="0" smtClean="0">
                <a:solidFill>
                  <a:schemeClr val="tx1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"/>
                <a:ea typeface="微软雅黑" panose="020B0503020204020204" pitchFamily="34" charset="-122"/>
                <a:sym typeface=""/>
              </a:rPr>
              <a:t>叠字作用和层次递进</a:t>
            </a:r>
            <a:r>
              <a:rPr lang="zh-CN" altLang="en-US" dirty="0">
                <a:latin typeface=""/>
                <a:ea typeface="微软雅黑" panose="020B0503020204020204" pitchFamily="34" charset="-122"/>
                <a:sym typeface=""/>
              </a:rPr>
              <a:t/>
            </a:r>
            <a:br>
              <a:rPr lang="zh-CN" altLang="en-US" dirty="0">
                <a:latin typeface=""/>
                <a:ea typeface="微软雅黑" panose="020B0503020204020204" pitchFamily="34" charset="-122"/>
                <a:sym typeface=""/>
              </a:rPr>
            </a:br>
            <a:endParaRPr lang="zh-CN" altLang="en-US" dirty="0">
              <a:latin typeface=""/>
              <a:ea typeface="微软雅黑" panose="020B0503020204020204" pitchFamily="34" charset="-122"/>
              <a:sym typeface=""/>
            </a:endParaRPr>
          </a:p>
        </p:txBody>
      </p:sp>
      <p:sp>
        <p:nvSpPr>
          <p:cNvPr id="34818" name="内容占位符 2"/>
          <p:cNvSpPr>
            <a:spLocks noGrp="1"/>
          </p:cNvSpPr>
          <p:nvPr>
            <p:ph idx="1"/>
          </p:nvPr>
        </p:nvSpPr>
        <p:spPr>
          <a:xfrm>
            <a:off x="700620" y="1054100"/>
            <a:ext cx="7742758" cy="5949280"/>
          </a:xfrm>
          <a:ln w="28575" cmpd="dbl">
            <a:noFill/>
            <a:miter/>
          </a:ln>
        </p:spPr>
        <p:txBody>
          <a:bodyPr lIns="101600" tIns="0" rIns="82550" bIns="0" rtlCol="0" anchor="t" anchorCtr="0"/>
          <a:lstStyle>
            <a:lvl1pPr marL="0" indent="0" algn="l" rtl="0" eaLnBrk="1" fontAlgn="base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 typeface="Arial" pitchFamily="34" charset="0"/>
              <a:buChar char="•"/>
              <a:defRPr lang="zh-CN" altLang="en-US" sz="1200" u="none" baseline="0">
                <a:solidFill>
                  <a:srgbClr val="262626"/>
                </a:solidFill>
                <a:latin typeface="Arial" pitchFamily="34" charset="0"/>
                <a:ea typeface="隶书" pitchFamily="49" charset="-122"/>
              </a:defRPr>
            </a:lvl1pPr>
            <a:lvl2pPr marL="514350" indent="-171450" algn="l" defTabSz="685800" rtl="0" eaLnBrk="1" fontAlgn="base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 typeface="Arial" pitchFamily="34" charset="0"/>
              <a:buChar char="•"/>
              <a:tabLst>
                <a:tab pos="1206500" algn="l"/>
              </a:tabLst>
              <a:defRPr lang="zh-CN" altLang="en-US" sz="1200" u="none" baseline="0">
                <a:solidFill>
                  <a:srgbClr val="262626"/>
                </a:solidFill>
                <a:latin typeface="Arial" pitchFamily="34" charset="0"/>
                <a:ea typeface="隶书" pitchFamily="49" charset="-122"/>
              </a:defRPr>
            </a:lvl2pPr>
            <a:lvl3pPr marL="857250" indent="-171450" algn="l" defTabSz="685800" rtl="0" eaLnBrk="1" fontAlgn="base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 typeface="Arial" pitchFamily="34" charset="0"/>
              <a:buChar char="•"/>
              <a:tabLst>
                <a:tab pos="1206500" algn="l"/>
              </a:tabLst>
              <a:defRPr lang="zh-CN" altLang="en-US" sz="1200" u="none" baseline="0">
                <a:solidFill>
                  <a:srgbClr val="262626"/>
                </a:solidFill>
                <a:latin typeface="Arial" pitchFamily="34" charset="0"/>
                <a:ea typeface="隶书" pitchFamily="49" charset="-122"/>
              </a:defRPr>
            </a:lvl3pPr>
            <a:lvl4pPr marL="1200150" indent="-171450" algn="l" defTabSz="685800" rtl="0" eaLnBrk="1" fontAlgn="base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 typeface="Arial" pitchFamily="34" charset="0"/>
              <a:buChar char="•"/>
              <a:tabLst>
                <a:tab pos="1206500" algn="l"/>
              </a:tabLst>
              <a:defRPr lang="zh-CN" altLang="en-US" sz="1200" u="none" baseline="0">
                <a:solidFill>
                  <a:srgbClr val="262626"/>
                </a:solidFill>
                <a:latin typeface="Arial" pitchFamily="34" charset="0"/>
                <a:ea typeface="隶书" pitchFamily="49" charset="-122"/>
              </a:defRPr>
            </a:lvl4pPr>
            <a:lvl5pPr marL="1543050" indent="-171450" algn="l" defTabSz="685800" rtl="0" eaLnBrk="1" fontAlgn="base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 typeface="Arial" pitchFamily="34" charset="0"/>
              <a:buChar char="•"/>
              <a:tabLst>
                <a:tab pos="1206500" algn="l"/>
              </a:tabLst>
              <a:defRPr lang="zh-CN" altLang="en-US" sz="1200" u="none" baseline="0">
                <a:solidFill>
                  <a:srgbClr val="262626"/>
                </a:solidFill>
                <a:latin typeface="Arial" pitchFamily="34" charset="0"/>
                <a:ea typeface="隶书" pitchFamily="49" charset="-122"/>
              </a:defRPr>
            </a:lvl5pPr>
          </a:lstStyle>
          <a:p>
            <a:pPr>
              <a:lnSpc>
                <a:spcPct val="150000"/>
              </a:lnSpc>
            </a:pPr>
            <a:r>
              <a:rPr lang="en-US" altLang="zh-CN" sz="3200" dirty="0">
                <a:latin typeface=""/>
                <a:ea typeface="微软雅黑" panose="020B0503020204020204" pitchFamily="34" charset="-122"/>
                <a:sym typeface=""/>
              </a:rPr>
              <a:t>1</a:t>
            </a:r>
            <a:r>
              <a:rPr lang="zh-CN" altLang="zh-CN" sz="3200" dirty="0">
                <a:latin typeface=""/>
                <a:ea typeface="微软雅黑" panose="020B0503020204020204" pitchFamily="34" charset="-122"/>
                <a:sym typeface=""/>
              </a:rPr>
              <a:t>、</a:t>
            </a:r>
            <a:r>
              <a:rPr lang="zh-CN" altLang="en-US" sz="3200" dirty="0" smtClean="0">
                <a:latin typeface=""/>
                <a:ea typeface="微软雅黑" panose="020B0503020204020204" pitchFamily="34" charset="-122"/>
                <a:sym typeface=""/>
              </a:rPr>
              <a:t>叠字</a:t>
            </a:r>
            <a:r>
              <a:rPr lang="zh-CN" altLang="en-US" sz="3200" dirty="0" smtClean="0">
                <a:solidFill>
                  <a:srgbClr val="C00000"/>
                </a:solidFill>
                <a:latin typeface=""/>
                <a:ea typeface="微软雅黑" panose="020B0503020204020204" pitchFamily="34" charset="-122"/>
                <a:sym typeface=""/>
              </a:rPr>
              <a:t> </a:t>
            </a:r>
            <a:r>
              <a:rPr lang="zh-CN" altLang="en-US" sz="3200" dirty="0">
                <a:solidFill>
                  <a:srgbClr val="C00000"/>
                </a:solidFill>
                <a:latin typeface=""/>
                <a:ea typeface="微软雅黑" panose="020B0503020204020204" pitchFamily="34" charset="-122"/>
                <a:sym typeface=""/>
              </a:rPr>
              <a:t>①形式上</a:t>
            </a:r>
            <a:r>
              <a:rPr lang="zh-CN" altLang="en-US" sz="3200" dirty="0" smtClean="0">
                <a:solidFill>
                  <a:srgbClr val="C00000"/>
                </a:solidFill>
                <a:latin typeface=""/>
                <a:ea typeface="微软雅黑" panose="020B0503020204020204" pitchFamily="34" charset="-122"/>
                <a:sym typeface=""/>
              </a:rPr>
              <a:t>：增强</a:t>
            </a:r>
            <a:r>
              <a:rPr lang="zh-CN" altLang="en-US" sz="3200" dirty="0">
                <a:solidFill>
                  <a:srgbClr val="C00000"/>
                </a:solidFill>
                <a:latin typeface=""/>
                <a:ea typeface="微软雅黑" panose="020B0503020204020204" pitchFamily="34" charset="-122"/>
                <a:sym typeface=""/>
              </a:rPr>
              <a:t>语言的韵律感，读起来朗朗上口</a:t>
            </a:r>
            <a:r>
              <a:rPr lang="zh-CN" altLang="en-US" sz="3200" dirty="0" smtClean="0">
                <a:solidFill>
                  <a:srgbClr val="C00000"/>
                </a:solidFill>
                <a:latin typeface=""/>
                <a:ea typeface="微软雅黑" panose="020B0503020204020204" pitchFamily="34" charset="-122"/>
                <a:sym typeface=""/>
              </a:rPr>
              <a:t>；</a:t>
            </a:r>
            <a:r>
              <a:rPr lang="zh-CN" altLang="en-US" sz="3200" dirty="0">
                <a:latin typeface=""/>
                <a:ea typeface="微软雅黑" panose="020B0503020204020204" pitchFamily="34" charset="-122"/>
                <a:sym typeface=""/>
              </a:rPr>
              <a:t>产生音乐的美感。</a:t>
            </a:r>
            <a:endParaRPr lang="zh-CN" altLang="en-US" sz="3200" dirty="0">
              <a:solidFill>
                <a:srgbClr val="C00000"/>
              </a:solidFill>
              <a:latin typeface=""/>
              <a:ea typeface="微软雅黑" panose="020B0503020204020204" pitchFamily="34" charset="-122"/>
              <a:sym typeface=""/>
            </a:endParaRPr>
          </a:p>
          <a:p>
            <a:pPr>
              <a:lnSpc>
                <a:spcPct val="150000"/>
              </a:lnSpc>
            </a:pPr>
            <a:r>
              <a:rPr lang="zh-CN" altLang="en-US" sz="3200" dirty="0">
                <a:solidFill>
                  <a:srgbClr val="C00000"/>
                </a:solidFill>
                <a:latin typeface=""/>
                <a:ea typeface="微软雅黑" panose="020B0503020204020204" pitchFamily="34" charset="-122"/>
                <a:sym typeface=""/>
              </a:rPr>
              <a:t>②内容上：增强情感，起强调作用。</a:t>
            </a:r>
            <a:endParaRPr lang="zh-CN" altLang="en-US" sz="3200" dirty="0">
              <a:latin typeface=""/>
              <a:ea typeface="微软雅黑" panose="020B0503020204020204" pitchFamily="34" charset="-122"/>
              <a:sym typeface=""/>
            </a:endParaRPr>
          </a:p>
          <a:p>
            <a:pPr marL="0" marR="0" lvl="0" indent="0">
              <a:buNone/>
            </a:pPr>
            <a:r>
              <a:rPr lang="en-US" altLang="zh-CN" sz="3200" dirty="0">
                <a:latin typeface=""/>
                <a:ea typeface="微软雅黑" panose="020B0503020204020204" pitchFamily="34" charset="-122"/>
                <a:sym typeface=""/>
              </a:rPr>
              <a:t>2</a:t>
            </a:r>
            <a:r>
              <a:rPr lang="zh-CN" altLang="zh-CN" sz="3200" dirty="0">
                <a:latin typeface=""/>
                <a:ea typeface="微软雅黑" panose="020B0503020204020204" pitchFamily="34" charset="-122"/>
                <a:sym typeface=""/>
              </a:rPr>
              <a:t>、</a:t>
            </a:r>
            <a:r>
              <a:rPr lang="zh-CN" altLang="en-US" sz="3200" dirty="0">
                <a:latin typeface=""/>
                <a:ea typeface="微软雅黑" panose="020B0503020204020204" pitchFamily="34" charset="-122"/>
                <a:sym typeface=""/>
              </a:rPr>
              <a:t> 动作〔怅惘〕</a:t>
            </a:r>
          </a:p>
          <a:p>
            <a:pPr marL="0" marR="0" lvl="0" indent="0">
              <a:buNone/>
            </a:pPr>
            <a:r>
              <a:rPr lang="zh-CN" altLang="en-US" sz="3200" dirty="0">
                <a:latin typeface=""/>
                <a:ea typeface="微软雅黑" panose="020B0503020204020204" pitchFamily="34" charset="-122"/>
                <a:sym typeface=""/>
              </a:rPr>
              <a:t>      环境〔清冷</a:t>
            </a:r>
            <a:r>
              <a:rPr lang="zh-CN" altLang="zh-CN" sz="3200" dirty="0">
                <a:latin typeface=""/>
                <a:ea typeface="微软雅黑" panose="020B0503020204020204" pitchFamily="34" charset="-122"/>
                <a:sym typeface=""/>
              </a:rPr>
              <a:t>〕</a:t>
            </a:r>
          </a:p>
          <a:p>
            <a:pPr marL="0" marR="0" lvl="0" indent="0">
              <a:buNone/>
            </a:pPr>
            <a:r>
              <a:rPr lang="zh-CN" altLang="zh-CN" sz="3200" dirty="0">
                <a:latin typeface=""/>
                <a:ea typeface="微软雅黑" panose="020B0503020204020204" pitchFamily="34" charset="-122"/>
                <a:sym typeface=""/>
              </a:rPr>
              <a:t>      </a:t>
            </a:r>
            <a:r>
              <a:rPr lang="zh-CN" altLang="en-US" sz="3200" dirty="0">
                <a:latin typeface=""/>
                <a:ea typeface="微软雅黑" panose="020B0503020204020204" pitchFamily="34" charset="-122"/>
                <a:sym typeface=""/>
              </a:rPr>
              <a:t>内心〔感伤〕。</a:t>
            </a:r>
          </a:p>
          <a:p>
            <a:pPr marL="0" marR="0" lvl="0" indent="0">
              <a:buNone/>
            </a:pPr>
            <a:r>
              <a:rPr lang="zh-CN" altLang="zh-CN" sz="3200" dirty="0">
                <a:latin typeface=""/>
                <a:ea typeface="微软雅黑" panose="020B0503020204020204" pitchFamily="34" charset="-122"/>
                <a:sym typeface=""/>
              </a:rPr>
              <a:t>由外到内，逐渐深入，不能颠倒。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712690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8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8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48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48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48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48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48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48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48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48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48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48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2555777" y="188640"/>
            <a:ext cx="2952328" cy="523220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  <p:txBody>
          <a:bodyPr wrap="square" rtlCol="0">
            <a:spAutoFit/>
          </a:bodyPr>
          <a:lstStyle/>
          <a:p>
            <a:pPr marL="257175" indent="-257175" algn="dist">
              <a:buFont typeface="Wingdings" pitchFamily="2" charset="2"/>
              <a:buChar char="n"/>
            </a:pPr>
            <a:r>
              <a:rPr kumimoji="1" lang="zh-CN" altLang="en-US" sz="2800" b="1" dirty="0" smtClean="0">
                <a:latin typeface=""/>
                <a:ea typeface="微软雅黑" panose="020B0503020204020204" pitchFamily="34" charset="-122"/>
                <a:sym typeface=""/>
              </a:rPr>
              <a:t>品意象</a:t>
            </a:r>
            <a:r>
              <a:rPr kumimoji="1" lang="en-US" altLang="zh-CN" sz="2800" b="1" dirty="0" smtClean="0">
                <a:latin typeface=""/>
                <a:ea typeface="微软雅黑" panose="020B0503020204020204" pitchFamily="34" charset="-122"/>
                <a:sym typeface=""/>
              </a:rPr>
              <a:t>·</a:t>
            </a:r>
            <a:r>
              <a:rPr kumimoji="1" lang="zh-CN" altLang="en-US" sz="2800" b="1" dirty="0" smtClean="0">
                <a:latin typeface=""/>
                <a:ea typeface="微软雅黑" panose="020B0503020204020204" pitchFamily="34" charset="-122"/>
                <a:sym typeface=""/>
              </a:rPr>
              <a:t>析意境</a:t>
            </a:r>
            <a:endParaRPr kumimoji="1" lang="zh-CN" altLang="en-US" sz="2800" b="1" dirty="0">
              <a:latin typeface=""/>
              <a:ea typeface="微软雅黑" panose="020B0503020204020204" pitchFamily="34" charset="-122"/>
              <a:sym typeface=""/>
            </a:endParaRPr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593445"/>
              </p:ext>
            </p:extLst>
          </p:nvPr>
        </p:nvGraphicFramePr>
        <p:xfrm>
          <a:off x="107504" y="980731"/>
          <a:ext cx="8914773" cy="5760636"/>
        </p:xfrm>
        <a:graphic>
          <a:graphicData uri="http://schemas.openxmlformats.org/drawingml/2006/table">
            <a:tbl>
              <a:tblPr firstRow="1" firstCol="1" bandRow="1">
                <a:tableStyleId>{F5AB1C69-6EDB-4FF4-983F-18BD219EF322}</a:tableStyleId>
              </a:tblPr>
              <a:tblGrid>
                <a:gridCol w="121320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72925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7230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82294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CN" sz="2800" kern="100">
                          <a:effectLst/>
                          <a:latin typeface=""/>
                          <a:ea typeface="微软雅黑" panose="020B0503020204020204" pitchFamily="34" charset="-122"/>
                          <a:sym typeface=""/>
                        </a:rPr>
                        <a:t>意象</a:t>
                      </a:r>
                      <a:endParaRPr lang="zh-CN" sz="2800" kern="100">
                        <a:effectLst/>
                        <a:latin typeface=""/>
                        <a:ea typeface="微软雅黑" panose="020B0503020204020204" pitchFamily="34" charset="-122"/>
                        <a:cs typeface="Times New Roman" panose="02020603050405020304" pitchFamily="18" charset="0"/>
                        <a:sym typeface="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CN" sz="2800" kern="100" dirty="0">
                          <a:effectLst/>
                          <a:latin typeface=""/>
                          <a:ea typeface="微软雅黑" panose="020B0503020204020204" pitchFamily="34" charset="-122"/>
                          <a:sym typeface=""/>
                        </a:rPr>
                        <a:t>意义</a:t>
                      </a:r>
                      <a:endParaRPr lang="zh-CN" sz="2800" kern="100" dirty="0">
                        <a:effectLst/>
                        <a:latin typeface=""/>
                        <a:ea typeface="微软雅黑" panose="020B0503020204020204" pitchFamily="34" charset="-122"/>
                        <a:cs typeface="Times New Roman" panose="02020603050405020304" pitchFamily="18" charset="0"/>
                        <a:sym typeface="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CN" sz="2800" kern="100">
                          <a:effectLst/>
                          <a:latin typeface=""/>
                          <a:ea typeface="微软雅黑" panose="020B0503020204020204" pitchFamily="34" charset="-122"/>
                          <a:sym typeface=""/>
                        </a:rPr>
                        <a:t>意境</a:t>
                      </a:r>
                      <a:endParaRPr lang="zh-CN" sz="2800" kern="100">
                        <a:effectLst/>
                        <a:latin typeface=""/>
                        <a:ea typeface="微软雅黑" panose="020B0503020204020204" pitchFamily="34" charset="-122"/>
                        <a:cs typeface="Times New Roman" panose="02020603050405020304" pitchFamily="18" charset="0"/>
                        <a:sym typeface=""/>
                      </a:endParaRPr>
                    </a:p>
                  </a:txBody>
                  <a:tcPr marL="51435" marR="51435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2294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CN" sz="2800" kern="100">
                          <a:effectLst/>
                          <a:latin typeface=""/>
                          <a:ea typeface="微软雅黑" panose="020B0503020204020204" pitchFamily="34" charset="-122"/>
                          <a:sym typeface=""/>
                        </a:rPr>
                        <a:t>淡酒</a:t>
                      </a:r>
                      <a:endParaRPr lang="zh-CN" sz="2800" kern="100">
                        <a:effectLst/>
                        <a:latin typeface=""/>
                        <a:ea typeface="微软雅黑" panose="020B0503020204020204" pitchFamily="34" charset="-122"/>
                        <a:cs typeface="Times New Roman" panose="02020603050405020304" pitchFamily="18" charset="0"/>
                        <a:sym typeface="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en-US" sz="2800" kern="100" dirty="0">
                          <a:effectLst/>
                          <a:latin typeface=""/>
                          <a:ea typeface="微软雅黑" panose="020B0503020204020204" pitchFamily="34" charset="-122"/>
                          <a:sym typeface=""/>
                        </a:rPr>
                        <a:t> </a:t>
                      </a:r>
                      <a:endParaRPr lang="zh-CN" sz="2800" kern="100" dirty="0">
                        <a:effectLst/>
                        <a:latin typeface=""/>
                        <a:ea typeface="微软雅黑" panose="020B0503020204020204" pitchFamily="34" charset="-122"/>
                        <a:cs typeface="Times New Roman" panose="02020603050405020304" pitchFamily="18" charset="0"/>
                        <a:sym typeface=""/>
                      </a:endParaRPr>
                    </a:p>
                  </a:txBody>
                  <a:tcPr marL="51435" marR="51435" marT="0" marB="0" anchor="ctr"/>
                </a:tc>
                <a:tc rowSpan="6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2800" kern="100">
                          <a:effectLst/>
                          <a:latin typeface=""/>
                          <a:ea typeface="微软雅黑" panose="020B0503020204020204" pitchFamily="34" charset="-122"/>
                          <a:sym typeface=""/>
                        </a:rPr>
                        <a:t> </a:t>
                      </a:r>
                      <a:endParaRPr lang="zh-CN" sz="2800" kern="100">
                        <a:effectLst/>
                        <a:latin typeface=""/>
                        <a:ea typeface="微软雅黑" panose="020B0503020204020204" pitchFamily="34" charset="-122"/>
                        <a:cs typeface="Times New Roman" panose="02020603050405020304" pitchFamily="18" charset="0"/>
                        <a:sym typeface=""/>
                      </a:endParaRPr>
                    </a:p>
                  </a:txBody>
                  <a:tcPr marL="51435" marR="51435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2294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CN" sz="2800" kern="100">
                          <a:effectLst/>
                          <a:latin typeface=""/>
                          <a:ea typeface="微软雅黑" panose="020B0503020204020204" pitchFamily="34" charset="-122"/>
                          <a:sym typeface=""/>
                        </a:rPr>
                        <a:t>晚风</a:t>
                      </a:r>
                      <a:endParaRPr lang="zh-CN" sz="2800" kern="100">
                        <a:effectLst/>
                        <a:latin typeface=""/>
                        <a:ea typeface="微软雅黑" panose="020B0503020204020204" pitchFamily="34" charset="-122"/>
                        <a:cs typeface="Times New Roman" panose="02020603050405020304" pitchFamily="18" charset="0"/>
                        <a:sym typeface="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en-US" sz="2800" kern="100">
                          <a:effectLst/>
                          <a:latin typeface=""/>
                          <a:ea typeface="微软雅黑" panose="020B0503020204020204" pitchFamily="34" charset="-122"/>
                          <a:sym typeface=""/>
                        </a:rPr>
                        <a:t> </a:t>
                      </a:r>
                      <a:endParaRPr lang="zh-CN" sz="2800" kern="100">
                        <a:effectLst/>
                        <a:latin typeface=""/>
                        <a:ea typeface="微软雅黑" panose="020B0503020204020204" pitchFamily="34" charset="-122"/>
                        <a:cs typeface="Times New Roman" panose="02020603050405020304" pitchFamily="18" charset="0"/>
                        <a:sym typeface=""/>
                      </a:endParaRPr>
                    </a:p>
                  </a:txBody>
                  <a:tcPr marL="51435" marR="51435" marT="0" marB="0" anchor="ctr"/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2294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CN" sz="2800" kern="100">
                          <a:effectLst/>
                          <a:latin typeface=""/>
                          <a:ea typeface="微软雅黑" panose="020B0503020204020204" pitchFamily="34" charset="-122"/>
                          <a:sym typeface=""/>
                        </a:rPr>
                        <a:t>过雁</a:t>
                      </a:r>
                      <a:endParaRPr lang="zh-CN" sz="2800" kern="100">
                        <a:effectLst/>
                        <a:latin typeface=""/>
                        <a:ea typeface="微软雅黑" panose="020B0503020204020204" pitchFamily="34" charset="-122"/>
                        <a:cs typeface="Times New Roman" panose="02020603050405020304" pitchFamily="18" charset="0"/>
                        <a:sym typeface="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en-US" sz="2800" kern="100">
                          <a:effectLst/>
                          <a:latin typeface=""/>
                          <a:ea typeface="微软雅黑" panose="020B0503020204020204" pitchFamily="34" charset="-122"/>
                          <a:sym typeface=""/>
                        </a:rPr>
                        <a:t> </a:t>
                      </a:r>
                      <a:endParaRPr lang="zh-CN" sz="2800" kern="100">
                        <a:effectLst/>
                        <a:latin typeface=""/>
                        <a:ea typeface="微软雅黑" panose="020B0503020204020204" pitchFamily="34" charset="-122"/>
                        <a:cs typeface="Times New Roman" panose="02020603050405020304" pitchFamily="18" charset="0"/>
                        <a:sym typeface=""/>
                      </a:endParaRPr>
                    </a:p>
                  </a:txBody>
                  <a:tcPr marL="51435" marR="51435" marT="0" marB="0" anchor="ctr"/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2294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CN" sz="2800" kern="100">
                          <a:effectLst/>
                          <a:latin typeface=""/>
                          <a:ea typeface="微软雅黑" panose="020B0503020204020204" pitchFamily="34" charset="-122"/>
                          <a:sym typeface=""/>
                        </a:rPr>
                        <a:t>黄花</a:t>
                      </a:r>
                      <a:endParaRPr lang="zh-CN" sz="2800" kern="100">
                        <a:effectLst/>
                        <a:latin typeface=""/>
                        <a:ea typeface="微软雅黑" panose="020B0503020204020204" pitchFamily="34" charset="-122"/>
                        <a:cs typeface="Times New Roman" panose="02020603050405020304" pitchFamily="18" charset="0"/>
                        <a:sym typeface="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en-US" sz="2800" kern="100">
                          <a:effectLst/>
                          <a:latin typeface=""/>
                          <a:ea typeface="微软雅黑" panose="020B0503020204020204" pitchFamily="34" charset="-122"/>
                          <a:sym typeface=""/>
                        </a:rPr>
                        <a:t> </a:t>
                      </a:r>
                      <a:endParaRPr lang="zh-CN" sz="2800" kern="100">
                        <a:effectLst/>
                        <a:latin typeface=""/>
                        <a:ea typeface="微软雅黑" panose="020B0503020204020204" pitchFamily="34" charset="-122"/>
                        <a:cs typeface="Times New Roman" panose="02020603050405020304" pitchFamily="18" charset="0"/>
                        <a:sym typeface=""/>
                      </a:endParaRPr>
                    </a:p>
                  </a:txBody>
                  <a:tcPr marL="51435" marR="51435" marT="0" marB="0" anchor="ctr"/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2294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CN" sz="2800" kern="100">
                          <a:effectLst/>
                          <a:latin typeface=""/>
                          <a:ea typeface="微软雅黑" panose="020B0503020204020204" pitchFamily="34" charset="-122"/>
                          <a:sym typeface=""/>
                        </a:rPr>
                        <a:t>梧桐</a:t>
                      </a:r>
                      <a:endParaRPr lang="zh-CN" sz="2800" kern="100">
                        <a:effectLst/>
                        <a:latin typeface=""/>
                        <a:ea typeface="微软雅黑" panose="020B0503020204020204" pitchFamily="34" charset="-122"/>
                        <a:cs typeface="Times New Roman" panose="02020603050405020304" pitchFamily="18" charset="0"/>
                        <a:sym typeface="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en-US" sz="2800" kern="100">
                          <a:effectLst/>
                          <a:latin typeface=""/>
                          <a:ea typeface="微软雅黑" panose="020B0503020204020204" pitchFamily="34" charset="-122"/>
                          <a:sym typeface=""/>
                        </a:rPr>
                        <a:t> </a:t>
                      </a:r>
                      <a:endParaRPr lang="zh-CN" sz="2800" kern="100">
                        <a:effectLst/>
                        <a:latin typeface=""/>
                        <a:ea typeface="微软雅黑" panose="020B0503020204020204" pitchFamily="34" charset="-122"/>
                        <a:cs typeface="Times New Roman" panose="02020603050405020304" pitchFamily="18" charset="0"/>
                        <a:sym typeface=""/>
                      </a:endParaRPr>
                    </a:p>
                  </a:txBody>
                  <a:tcPr marL="51435" marR="51435" marT="0" marB="0" anchor="ctr"/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82294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CN" sz="2800" kern="100">
                          <a:effectLst/>
                          <a:latin typeface=""/>
                          <a:ea typeface="微软雅黑" panose="020B0503020204020204" pitchFamily="34" charset="-122"/>
                          <a:sym typeface=""/>
                        </a:rPr>
                        <a:t>细雨</a:t>
                      </a:r>
                      <a:endParaRPr lang="zh-CN" sz="2800" kern="100">
                        <a:effectLst/>
                        <a:latin typeface=""/>
                        <a:ea typeface="微软雅黑" panose="020B0503020204020204" pitchFamily="34" charset="-122"/>
                        <a:cs typeface="Times New Roman" panose="02020603050405020304" pitchFamily="18" charset="0"/>
                        <a:sym typeface="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en-US" sz="2800" kern="100" dirty="0">
                          <a:effectLst/>
                          <a:latin typeface=""/>
                          <a:ea typeface="微软雅黑" panose="020B0503020204020204" pitchFamily="34" charset="-122"/>
                          <a:sym typeface=""/>
                        </a:rPr>
                        <a:t> </a:t>
                      </a:r>
                      <a:endParaRPr lang="zh-CN" sz="2800" kern="100" dirty="0">
                        <a:effectLst/>
                        <a:latin typeface=""/>
                        <a:ea typeface="微软雅黑" panose="020B0503020204020204" pitchFamily="34" charset="-122"/>
                        <a:cs typeface="Times New Roman" panose="02020603050405020304" pitchFamily="18" charset="0"/>
                        <a:sym typeface=""/>
                      </a:endParaRPr>
                    </a:p>
                  </a:txBody>
                  <a:tcPr marL="51435" marR="51435" marT="0" marB="0" anchor="ctr"/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3499094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42" presetClass="entr" presetSubtype="0" fill="hold" nodeType="afterEffect"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5824124"/>
              </p:ext>
            </p:extLst>
          </p:nvPr>
        </p:nvGraphicFramePr>
        <p:xfrm>
          <a:off x="0" y="512123"/>
          <a:ext cx="9036496" cy="6379548"/>
        </p:xfrm>
        <a:graphic>
          <a:graphicData uri="http://schemas.openxmlformats.org/drawingml/2006/table">
            <a:tbl>
              <a:tblPr firstRow="1" firstCol="1" bandRow="1">
                <a:tableStyleId>{F5AB1C69-6EDB-4FF4-983F-18BD219EF322}</a:tableStyleId>
              </a:tblPr>
              <a:tblGrid>
                <a:gridCol w="12297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8644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202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84989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CN" sz="2800" kern="100">
                          <a:effectLst/>
                          <a:latin typeface=""/>
                          <a:ea typeface="微软雅黑" panose="020B0503020204020204" pitchFamily="34" charset="-122"/>
                          <a:sym typeface=""/>
                        </a:rPr>
                        <a:t>意象</a:t>
                      </a:r>
                      <a:endParaRPr lang="zh-CN" sz="2800" kern="100">
                        <a:effectLst/>
                        <a:latin typeface=""/>
                        <a:ea typeface="微软雅黑" panose="020B0503020204020204" pitchFamily="34" charset="-122"/>
                        <a:cs typeface="Times New Roman" panose="02020603050405020304" pitchFamily="18" charset="0"/>
                        <a:sym typeface="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CN" sz="2800" kern="100" dirty="0">
                          <a:effectLst/>
                          <a:latin typeface=""/>
                          <a:ea typeface="微软雅黑" panose="020B0503020204020204" pitchFamily="34" charset="-122"/>
                          <a:sym typeface=""/>
                        </a:rPr>
                        <a:t>意义</a:t>
                      </a:r>
                      <a:endParaRPr lang="zh-CN" sz="2800" kern="100" dirty="0">
                        <a:effectLst/>
                        <a:latin typeface=""/>
                        <a:ea typeface="微软雅黑" panose="020B0503020204020204" pitchFamily="34" charset="-122"/>
                        <a:cs typeface="Times New Roman" panose="02020603050405020304" pitchFamily="18" charset="0"/>
                        <a:sym typeface="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CN" sz="2800" kern="100">
                          <a:effectLst/>
                          <a:latin typeface=""/>
                          <a:ea typeface="微软雅黑" panose="020B0503020204020204" pitchFamily="34" charset="-122"/>
                          <a:sym typeface=""/>
                        </a:rPr>
                        <a:t>意境</a:t>
                      </a:r>
                      <a:endParaRPr lang="zh-CN" sz="2800" kern="100">
                        <a:effectLst/>
                        <a:latin typeface=""/>
                        <a:ea typeface="微软雅黑" panose="020B0503020204020204" pitchFamily="34" charset="-122"/>
                        <a:cs typeface="Times New Roman" panose="02020603050405020304" pitchFamily="18" charset="0"/>
                        <a:sym typeface=""/>
                      </a:endParaRPr>
                    </a:p>
                  </a:txBody>
                  <a:tcPr marL="51435" marR="51435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4989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CN" sz="2800" kern="100">
                          <a:effectLst/>
                          <a:latin typeface=""/>
                          <a:ea typeface="微软雅黑" panose="020B0503020204020204" pitchFamily="34" charset="-122"/>
                          <a:sym typeface=""/>
                        </a:rPr>
                        <a:t>淡酒</a:t>
                      </a:r>
                      <a:endParaRPr lang="zh-CN" sz="2800" kern="100">
                        <a:effectLst/>
                        <a:latin typeface=""/>
                        <a:ea typeface="微软雅黑" panose="020B0503020204020204" pitchFamily="34" charset="-122"/>
                        <a:cs typeface="Times New Roman" panose="02020603050405020304" pitchFamily="18" charset="0"/>
                        <a:sym typeface="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zh-CN" altLang="en-US" sz="2800" kern="100" dirty="0" smtClean="0">
                          <a:solidFill>
                            <a:srgbClr val="C00000"/>
                          </a:solidFill>
                          <a:effectLst/>
                          <a:latin typeface=""/>
                          <a:ea typeface="微软雅黑" panose="020B0503020204020204" pitchFamily="34" charset="-122"/>
                          <a:sym typeface=""/>
                        </a:rPr>
                        <a:t>非酒淡，乃</a:t>
                      </a:r>
                      <a:r>
                        <a:rPr lang="zh-CN" sz="2800" kern="100" dirty="0" smtClean="0">
                          <a:solidFill>
                            <a:srgbClr val="C00000"/>
                          </a:solidFill>
                          <a:effectLst/>
                          <a:latin typeface=""/>
                          <a:ea typeface="微软雅黑" panose="020B0503020204020204" pitchFamily="34" charset="-122"/>
                          <a:sym typeface=""/>
                        </a:rPr>
                        <a:t>愁</a:t>
                      </a:r>
                      <a:r>
                        <a:rPr lang="zh-CN" altLang="en-US" sz="2800" kern="100" dirty="0" smtClean="0">
                          <a:solidFill>
                            <a:srgbClr val="C00000"/>
                          </a:solidFill>
                          <a:effectLst/>
                          <a:latin typeface=""/>
                          <a:ea typeface="微软雅黑" panose="020B0503020204020204" pitchFamily="34" charset="-122"/>
                          <a:sym typeface=""/>
                        </a:rPr>
                        <a:t>浓，酒压不住心愁</a:t>
                      </a:r>
                      <a:endParaRPr lang="zh-CN" sz="2800" kern="100" dirty="0">
                        <a:solidFill>
                          <a:srgbClr val="C00000"/>
                        </a:solidFill>
                        <a:effectLst/>
                        <a:latin typeface=""/>
                        <a:ea typeface="微软雅黑" panose="020B0503020204020204" pitchFamily="34" charset="-122"/>
                        <a:cs typeface="Times New Roman" panose="02020603050405020304" pitchFamily="18" charset="0"/>
                        <a:sym typeface=""/>
                      </a:endParaRPr>
                    </a:p>
                  </a:txBody>
                  <a:tcPr marL="51435" marR="51435" marT="0" marB="0" anchor="ctr"/>
                </a:tc>
                <a:tc rowSpan="6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CN" sz="2800" kern="100" dirty="0">
                          <a:solidFill>
                            <a:srgbClr val="C00000"/>
                          </a:solidFill>
                          <a:effectLst/>
                          <a:latin typeface=""/>
                          <a:ea typeface="微软雅黑" panose="020B0503020204020204" pitchFamily="34" charset="-122"/>
                          <a:sym typeface=""/>
                        </a:rPr>
                        <a:t>营造了冷清、凄惨、哀怨、愁苦的意境。</a:t>
                      </a:r>
                      <a:endParaRPr lang="zh-CN" sz="2800" kern="100" dirty="0">
                        <a:solidFill>
                          <a:srgbClr val="C00000"/>
                        </a:solidFill>
                        <a:effectLst/>
                        <a:latin typeface=""/>
                        <a:ea typeface="微软雅黑" panose="020B0503020204020204" pitchFamily="34" charset="-122"/>
                        <a:cs typeface="Times New Roman" panose="02020603050405020304" pitchFamily="18" charset="0"/>
                        <a:sym typeface=""/>
                      </a:endParaRPr>
                    </a:p>
                  </a:txBody>
                  <a:tcPr marL="51435" marR="51435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4989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CN" sz="2800" kern="100">
                          <a:effectLst/>
                          <a:latin typeface=""/>
                          <a:ea typeface="微软雅黑" panose="020B0503020204020204" pitchFamily="34" charset="-122"/>
                          <a:sym typeface=""/>
                        </a:rPr>
                        <a:t>晚风</a:t>
                      </a:r>
                      <a:endParaRPr lang="zh-CN" sz="2800" kern="100">
                        <a:effectLst/>
                        <a:latin typeface=""/>
                        <a:ea typeface="微软雅黑" panose="020B0503020204020204" pitchFamily="34" charset="-122"/>
                        <a:cs typeface="Times New Roman" panose="02020603050405020304" pitchFamily="18" charset="0"/>
                        <a:sym typeface="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zh-CN" altLang="en-US" sz="2800" kern="100" dirty="0" smtClean="0">
                          <a:solidFill>
                            <a:srgbClr val="C00000"/>
                          </a:solidFill>
                          <a:effectLst/>
                          <a:latin typeface=""/>
                          <a:ea typeface="微软雅黑" panose="020B0503020204020204" pitchFamily="34" charset="-122"/>
                          <a:sym typeface=""/>
                        </a:rPr>
                        <a:t>急风</a:t>
                      </a:r>
                      <a:r>
                        <a:rPr lang="zh-CN" sz="2800" kern="100" dirty="0" smtClean="0">
                          <a:solidFill>
                            <a:srgbClr val="C00000"/>
                          </a:solidFill>
                          <a:effectLst/>
                          <a:latin typeface=""/>
                          <a:ea typeface="微软雅黑" panose="020B0503020204020204" pitchFamily="34" charset="-122"/>
                          <a:sym typeface=""/>
                        </a:rPr>
                        <a:t>渲染</a:t>
                      </a:r>
                      <a:r>
                        <a:rPr lang="zh-CN" sz="2800" kern="100" dirty="0">
                          <a:solidFill>
                            <a:srgbClr val="C00000"/>
                          </a:solidFill>
                          <a:effectLst/>
                          <a:latin typeface=""/>
                          <a:ea typeface="微软雅黑" panose="020B0503020204020204" pitchFamily="34" charset="-122"/>
                          <a:sym typeface=""/>
                        </a:rPr>
                        <a:t>愁情</a:t>
                      </a:r>
                      <a:endParaRPr lang="zh-CN" sz="2800" kern="100" dirty="0">
                        <a:solidFill>
                          <a:srgbClr val="C00000"/>
                        </a:solidFill>
                        <a:effectLst/>
                        <a:latin typeface=""/>
                        <a:ea typeface="微软雅黑" panose="020B0503020204020204" pitchFamily="34" charset="-122"/>
                        <a:cs typeface="Times New Roman" panose="02020603050405020304" pitchFamily="18" charset="0"/>
                        <a:sym typeface=""/>
                      </a:endParaRPr>
                    </a:p>
                  </a:txBody>
                  <a:tcPr marL="51435" marR="51435" marT="0" marB="0" anchor="ctr"/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4989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CN" sz="2800" kern="100">
                          <a:effectLst/>
                          <a:latin typeface=""/>
                          <a:ea typeface="微软雅黑" panose="020B0503020204020204" pitchFamily="34" charset="-122"/>
                          <a:sym typeface=""/>
                        </a:rPr>
                        <a:t>过雁</a:t>
                      </a:r>
                      <a:endParaRPr lang="zh-CN" sz="2800" kern="100">
                        <a:effectLst/>
                        <a:latin typeface=""/>
                        <a:ea typeface="微软雅黑" panose="020B0503020204020204" pitchFamily="34" charset="-122"/>
                        <a:cs typeface="Times New Roman" panose="02020603050405020304" pitchFamily="18" charset="0"/>
                        <a:sym typeface="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zh-CN" altLang="en-US" sz="2800" kern="100" dirty="0" smtClean="0">
                          <a:solidFill>
                            <a:srgbClr val="C00000"/>
                          </a:solidFill>
                          <a:effectLst/>
                          <a:latin typeface=""/>
                          <a:ea typeface="微软雅黑" panose="020B0503020204020204" pitchFamily="34" charset="-122"/>
                          <a:sym typeface=""/>
                        </a:rPr>
                        <a:t>鸿雁传书、</a:t>
                      </a:r>
                      <a:r>
                        <a:rPr lang="zh-CN" sz="2800" kern="100" dirty="0" smtClean="0">
                          <a:solidFill>
                            <a:srgbClr val="C00000"/>
                          </a:solidFill>
                          <a:effectLst/>
                          <a:latin typeface=""/>
                          <a:ea typeface="微软雅黑" panose="020B0503020204020204" pitchFamily="34" charset="-122"/>
                          <a:sym typeface=""/>
                        </a:rPr>
                        <a:t>离愁</a:t>
                      </a:r>
                      <a:r>
                        <a:rPr lang="zh-CN" altLang="en-US" sz="2800" kern="100" dirty="0" smtClean="0">
                          <a:solidFill>
                            <a:srgbClr val="C00000"/>
                          </a:solidFill>
                          <a:effectLst/>
                          <a:latin typeface=""/>
                          <a:ea typeface="微软雅黑" panose="020B0503020204020204" pitchFamily="34" charset="-122"/>
                          <a:sym typeface=""/>
                        </a:rPr>
                        <a:t>象征</a:t>
                      </a:r>
                      <a:r>
                        <a:rPr lang="zh-CN" sz="2800" kern="100" dirty="0" smtClean="0">
                          <a:solidFill>
                            <a:srgbClr val="C00000"/>
                          </a:solidFill>
                          <a:effectLst/>
                          <a:latin typeface=""/>
                          <a:ea typeface="微软雅黑" panose="020B0503020204020204" pitchFamily="34" charset="-122"/>
                          <a:sym typeface=""/>
                        </a:rPr>
                        <a:t>，</a:t>
                      </a:r>
                      <a:r>
                        <a:rPr lang="zh-CN" sz="2800" kern="100" dirty="0">
                          <a:solidFill>
                            <a:srgbClr val="C00000"/>
                          </a:solidFill>
                          <a:effectLst/>
                          <a:latin typeface=""/>
                          <a:ea typeface="微软雅黑" panose="020B0503020204020204" pitchFamily="34" charset="-122"/>
                          <a:sym typeface=""/>
                        </a:rPr>
                        <a:t>怀乡之思，音信之盼</a:t>
                      </a:r>
                      <a:endParaRPr lang="zh-CN" sz="2800" kern="100" dirty="0">
                        <a:solidFill>
                          <a:srgbClr val="C00000"/>
                        </a:solidFill>
                        <a:effectLst/>
                        <a:latin typeface=""/>
                        <a:ea typeface="微软雅黑" panose="020B0503020204020204" pitchFamily="34" charset="-122"/>
                        <a:cs typeface="Times New Roman" panose="02020603050405020304" pitchFamily="18" charset="0"/>
                        <a:sym typeface=""/>
                      </a:endParaRPr>
                    </a:p>
                  </a:txBody>
                  <a:tcPr marL="51435" marR="51435" marT="0" marB="0" anchor="ctr"/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4989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CN" sz="2800" kern="100">
                          <a:effectLst/>
                          <a:latin typeface=""/>
                          <a:ea typeface="微软雅黑" panose="020B0503020204020204" pitchFamily="34" charset="-122"/>
                          <a:sym typeface=""/>
                        </a:rPr>
                        <a:t>黄花</a:t>
                      </a:r>
                      <a:endParaRPr lang="zh-CN" sz="2800" kern="100">
                        <a:effectLst/>
                        <a:latin typeface=""/>
                        <a:ea typeface="微软雅黑" panose="020B0503020204020204" pitchFamily="34" charset="-122"/>
                        <a:cs typeface="Times New Roman" panose="02020603050405020304" pitchFamily="18" charset="0"/>
                        <a:sym typeface="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zh-CN" altLang="en-US" sz="2800" kern="100" dirty="0" smtClean="0">
                          <a:solidFill>
                            <a:srgbClr val="C00000"/>
                          </a:solidFill>
                          <a:effectLst/>
                          <a:latin typeface=""/>
                          <a:ea typeface="微软雅黑" panose="020B0503020204020204" pitchFamily="34" charset="-122"/>
                          <a:sym typeface=""/>
                        </a:rPr>
                        <a:t>憔悴的容颜</a:t>
                      </a:r>
                      <a:endParaRPr lang="zh-CN" sz="2800" kern="100" dirty="0">
                        <a:solidFill>
                          <a:srgbClr val="C00000"/>
                        </a:solidFill>
                        <a:effectLst/>
                        <a:latin typeface=""/>
                        <a:ea typeface="微软雅黑" panose="020B0503020204020204" pitchFamily="34" charset="-122"/>
                        <a:cs typeface="Times New Roman" panose="02020603050405020304" pitchFamily="18" charset="0"/>
                        <a:sym typeface=""/>
                      </a:endParaRPr>
                    </a:p>
                  </a:txBody>
                  <a:tcPr marL="51435" marR="51435" marT="0" marB="0" anchor="ctr"/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4989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CN" sz="2800" kern="100">
                          <a:effectLst/>
                          <a:latin typeface=""/>
                          <a:ea typeface="微软雅黑" panose="020B0503020204020204" pitchFamily="34" charset="-122"/>
                          <a:sym typeface=""/>
                        </a:rPr>
                        <a:t>梧桐</a:t>
                      </a:r>
                      <a:endParaRPr lang="zh-CN" sz="2800" kern="100">
                        <a:effectLst/>
                        <a:latin typeface=""/>
                        <a:ea typeface="微软雅黑" panose="020B0503020204020204" pitchFamily="34" charset="-122"/>
                        <a:cs typeface="Times New Roman" panose="02020603050405020304" pitchFamily="18" charset="0"/>
                        <a:sym typeface="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zh-CN" altLang="en-US" sz="2800" kern="100" dirty="0" smtClean="0">
                          <a:solidFill>
                            <a:srgbClr val="C00000"/>
                          </a:solidFill>
                          <a:effectLst/>
                          <a:latin typeface=""/>
                          <a:ea typeface="微软雅黑" panose="020B0503020204020204" pitchFamily="34" charset="-122"/>
                          <a:sym typeface=""/>
                        </a:rPr>
                        <a:t>牵愁惹恨</a:t>
                      </a:r>
                      <a:endParaRPr lang="zh-CN" sz="2800" kern="100" dirty="0">
                        <a:solidFill>
                          <a:srgbClr val="C00000"/>
                        </a:solidFill>
                        <a:effectLst/>
                        <a:latin typeface=""/>
                        <a:ea typeface="微软雅黑" panose="020B0503020204020204" pitchFamily="34" charset="-122"/>
                        <a:cs typeface="Times New Roman" panose="02020603050405020304" pitchFamily="18" charset="0"/>
                        <a:sym typeface=""/>
                      </a:endParaRPr>
                    </a:p>
                  </a:txBody>
                  <a:tcPr marL="51435" marR="51435" marT="0" marB="0" anchor="ctr"/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84989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CN" sz="2800" kern="100">
                          <a:effectLst/>
                          <a:latin typeface=""/>
                          <a:ea typeface="微软雅黑" panose="020B0503020204020204" pitchFamily="34" charset="-122"/>
                          <a:sym typeface=""/>
                        </a:rPr>
                        <a:t>细雨</a:t>
                      </a:r>
                      <a:endParaRPr lang="zh-CN" sz="2800" kern="100">
                        <a:effectLst/>
                        <a:latin typeface=""/>
                        <a:ea typeface="微软雅黑" panose="020B0503020204020204" pitchFamily="34" charset="-122"/>
                        <a:cs typeface="Times New Roman" panose="02020603050405020304" pitchFamily="18" charset="0"/>
                        <a:sym typeface="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zh-CN" sz="2800" kern="100" dirty="0">
                          <a:solidFill>
                            <a:srgbClr val="C00000"/>
                          </a:solidFill>
                          <a:effectLst/>
                          <a:latin typeface=""/>
                          <a:ea typeface="微软雅黑" panose="020B0503020204020204" pitchFamily="34" charset="-122"/>
                          <a:sym typeface=""/>
                        </a:rPr>
                        <a:t>象征哀伤，愁丝</a:t>
                      </a:r>
                      <a:endParaRPr lang="zh-CN" sz="2800" kern="100" dirty="0">
                        <a:solidFill>
                          <a:srgbClr val="C00000"/>
                        </a:solidFill>
                        <a:effectLst/>
                        <a:latin typeface=""/>
                        <a:ea typeface="微软雅黑" panose="020B0503020204020204" pitchFamily="34" charset="-122"/>
                        <a:cs typeface="Times New Roman" panose="02020603050405020304" pitchFamily="18" charset="0"/>
                        <a:sym typeface=""/>
                      </a:endParaRPr>
                    </a:p>
                  </a:txBody>
                  <a:tcPr marL="51435" marR="51435" marT="0" marB="0" anchor="ctr"/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7" name="文本框 6"/>
          <p:cNvSpPr txBox="1"/>
          <p:nvPr/>
        </p:nvSpPr>
        <p:spPr>
          <a:xfrm>
            <a:off x="2555776" y="0"/>
            <a:ext cx="4202421" cy="523220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  <p:txBody>
          <a:bodyPr wrap="square" rtlCol="0">
            <a:spAutoFit/>
          </a:bodyPr>
          <a:lstStyle/>
          <a:p>
            <a:pPr marL="257175" indent="-257175" algn="dist">
              <a:buFont typeface="Wingdings" pitchFamily="2" charset="2"/>
              <a:buChar char="n"/>
            </a:pPr>
            <a:r>
              <a:rPr kumimoji="1" lang="zh-CN" altLang="en-US" sz="2800" b="1" dirty="0" smtClean="0">
                <a:latin typeface=""/>
                <a:ea typeface="微软雅黑" panose="020B0503020204020204" pitchFamily="34" charset="-122"/>
                <a:sym typeface=""/>
              </a:rPr>
              <a:t>品意象</a:t>
            </a:r>
            <a:r>
              <a:rPr kumimoji="1" lang="en-US" altLang="zh-CN" sz="2800" b="1" dirty="0" smtClean="0">
                <a:latin typeface=""/>
                <a:ea typeface="微软雅黑" panose="020B0503020204020204" pitchFamily="34" charset="-122"/>
                <a:sym typeface=""/>
              </a:rPr>
              <a:t>·</a:t>
            </a:r>
            <a:r>
              <a:rPr kumimoji="1" lang="zh-CN" altLang="en-US" sz="2800" b="1" dirty="0" smtClean="0">
                <a:latin typeface=""/>
                <a:ea typeface="微软雅黑" panose="020B0503020204020204" pitchFamily="34" charset="-122"/>
                <a:sym typeface=""/>
              </a:rPr>
              <a:t>析意境</a:t>
            </a:r>
            <a:endParaRPr kumimoji="1" lang="zh-CN" altLang="en-US" sz="2800" b="1" dirty="0">
              <a:latin typeface=""/>
              <a:ea typeface="微软雅黑" panose="020B0503020204020204" pitchFamily="34" charset="-122"/>
              <a:sym typeface=""/>
            </a:endParaRPr>
          </a:p>
        </p:txBody>
      </p:sp>
    </p:spTree>
    <p:extLst>
      <p:ext uri="{BB962C8B-B14F-4D97-AF65-F5344CB8AC3E}">
        <p14:creationId xmlns:p14="http://schemas.microsoft.com/office/powerpoint/2010/main" val="410720760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</p:childTnLst>
                    </p:cTn>
                  </p:par>
                  <p:par>
                    <p:cTn id="5" fill="hold">
                      <p:stCondLst>
                        <p:cond delay="indefinite"/>
                      </p:stCondLst>
                      <p:childTnLst>
                        <p:par>
                          <p:cTn id="6" fill="hold">
                            <p:stCondLst>
                              <p:cond delay="0"/>
                            </p:stCondLst>
                            <p:childTnLst>
                              <p:par>
                                <p:cTn id="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标题 1"/>
          <p:cNvSpPr>
            <a:spLocks noGrp="1"/>
          </p:cNvSpPr>
          <p:nvPr>
            <p:ph type="title"/>
          </p:nvPr>
        </p:nvSpPr>
        <p:spPr>
          <a:xfrm>
            <a:off x="501650" y="222250"/>
            <a:ext cx="8140700" cy="663575"/>
          </a:xfrm>
          <a:ln w="28575" cmpd="dbl">
            <a:noFill/>
            <a:miter/>
          </a:ln>
        </p:spPr>
        <p:txBody>
          <a:bodyPr lIns="101600" tIns="38100" rIns="76200" bIns="38100" rtlCol="0" anchor="t" anchorCtr="0"/>
          <a:lstStyle>
            <a:lvl1pPr marL="0" indent="0" algn="l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1" u="none" baseline="0">
                <a:solidFill>
                  <a:srgbClr val="262626"/>
                </a:solidFill>
                <a:latin typeface="Arial" pitchFamily="34" charset="0"/>
                <a:ea typeface="隶书" pitchFamily="49" charset="-122"/>
              </a:defRPr>
            </a:lvl1pPr>
            <a:lvl2pPr>
              <a:defRPr lang="zh-CN" altLang="en-US"/>
            </a:lvl2pPr>
            <a:lvl3pPr>
              <a:defRPr lang="zh-CN" altLang="en-US"/>
            </a:lvl3pPr>
            <a:lvl4pPr>
              <a:defRPr lang="zh-CN" altLang="en-US"/>
            </a:lvl4pPr>
            <a:lvl5pPr>
              <a:defRPr lang="zh-CN" altLang="en-US"/>
            </a:lvl5pPr>
          </a:lstStyle>
          <a:p>
            <a:pPr lvl="0" algn="ctr"/>
            <a:r>
              <a:rPr lang="zh-CN" altLang="en-US" sz="3600" dirty="0" smtClean="0">
                <a:latin typeface=""/>
                <a:ea typeface="微软雅黑" panose="020B0503020204020204" pitchFamily="34" charset="-122"/>
                <a:sym typeface=""/>
              </a:rPr>
              <a:t>诗人</a:t>
            </a:r>
            <a:r>
              <a:rPr lang="zh-CN" altLang="en-US" sz="3600" dirty="0">
                <a:latin typeface=""/>
                <a:ea typeface="微软雅黑" panose="020B0503020204020204" pitchFamily="34" charset="-122"/>
                <a:sym typeface=""/>
              </a:rPr>
              <a:t>的</a:t>
            </a:r>
            <a:r>
              <a:rPr lang="zh-CN" altLang="en-US" sz="3600" dirty="0" smtClean="0">
                <a:latin typeface=""/>
                <a:ea typeface="微软雅黑" panose="020B0503020204020204" pitchFamily="34" charset="-122"/>
                <a:sym typeface=""/>
              </a:rPr>
              <a:t>愁</a:t>
            </a:r>
            <a:r>
              <a:rPr lang="zh-CN" altLang="zh-CN" sz="3600" dirty="0" smtClean="0"/>
              <a:t>李清照</a:t>
            </a:r>
            <a:r>
              <a:rPr lang="zh-CN" altLang="zh-CN" sz="3600" dirty="0"/>
              <a:t>大事记</a:t>
            </a:r>
            <a:endParaRPr lang="zh-CN" altLang="en-US" sz="3600" dirty="0">
              <a:latin typeface=""/>
              <a:ea typeface="微软雅黑" panose="020B0503020204020204" pitchFamily="34" charset="-122"/>
              <a:sym typeface=""/>
            </a:endParaRPr>
          </a:p>
        </p:txBody>
      </p:sp>
      <p:sp>
        <p:nvSpPr>
          <p:cNvPr id="32770" name="内容占位符 2"/>
          <p:cNvSpPr>
            <a:spLocks noGrp="1"/>
          </p:cNvSpPr>
          <p:nvPr>
            <p:ph idx="1"/>
          </p:nvPr>
        </p:nvSpPr>
        <p:spPr>
          <a:xfrm>
            <a:off x="151926" y="885825"/>
            <a:ext cx="8964488" cy="5387975"/>
          </a:xfrm>
          <a:ln w="28575" cmpd="dbl">
            <a:noFill/>
          </a:ln>
        </p:spPr>
        <p:txBody>
          <a:bodyPr lIns="101600" tIns="0" rIns="82550" bIns="0" rtlCol="0" anchor="t" anchorCtr="0"/>
          <a:lstStyle>
            <a:lvl1pPr marL="171450" indent="-171450" algn="l" defTabSz="685800" rtl="0" eaLnBrk="1" fontAlgn="base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 typeface="Arial" pitchFamily="34" charset="0"/>
              <a:buChar char="•"/>
              <a:defRPr lang="zh-CN" altLang="en-US" sz="1200" u="none" baseline="0">
                <a:solidFill>
                  <a:srgbClr val="262626"/>
                </a:solidFill>
                <a:latin typeface="Arial" pitchFamily="34" charset="0"/>
                <a:ea typeface="隶书" pitchFamily="49" charset="-122"/>
              </a:defRPr>
            </a:lvl1pPr>
            <a:lvl2pPr marL="514350" indent="-171450" algn="l" defTabSz="685800" rtl="0" eaLnBrk="1" fontAlgn="base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 typeface="Arial" pitchFamily="34" charset="0"/>
              <a:buChar char="•"/>
              <a:tabLst>
                <a:tab pos="1206500" algn="l"/>
              </a:tabLst>
              <a:defRPr lang="zh-CN" altLang="en-US" sz="1200" u="none" baseline="0">
                <a:solidFill>
                  <a:srgbClr val="262626"/>
                </a:solidFill>
                <a:latin typeface="Arial" pitchFamily="34" charset="0"/>
                <a:ea typeface="隶书" pitchFamily="49" charset="-122"/>
              </a:defRPr>
            </a:lvl2pPr>
            <a:lvl3pPr marL="857250" indent="-171450" algn="l" defTabSz="685800" rtl="0" eaLnBrk="1" fontAlgn="base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 typeface="Arial" pitchFamily="34" charset="0"/>
              <a:buChar char="•"/>
              <a:tabLst>
                <a:tab pos="1206500" algn="l"/>
              </a:tabLst>
              <a:defRPr lang="zh-CN" altLang="en-US" sz="1200" u="none" baseline="0">
                <a:solidFill>
                  <a:srgbClr val="262626"/>
                </a:solidFill>
                <a:latin typeface="Arial" pitchFamily="34" charset="0"/>
                <a:ea typeface="隶书" pitchFamily="49" charset="-122"/>
              </a:defRPr>
            </a:lvl3pPr>
            <a:lvl4pPr marL="1200150" indent="-171450" algn="l" defTabSz="685800" rtl="0" eaLnBrk="1" fontAlgn="base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 typeface="Arial" pitchFamily="34" charset="0"/>
              <a:buChar char="•"/>
              <a:tabLst>
                <a:tab pos="1206500" algn="l"/>
              </a:tabLst>
              <a:defRPr lang="zh-CN" altLang="en-US" sz="1200" u="none" baseline="0">
                <a:solidFill>
                  <a:srgbClr val="262626"/>
                </a:solidFill>
                <a:latin typeface="Arial" pitchFamily="34" charset="0"/>
                <a:ea typeface="隶书" pitchFamily="49" charset="-122"/>
              </a:defRPr>
            </a:lvl4pPr>
            <a:lvl5pPr marL="1543050" indent="-171450" algn="l" defTabSz="685800" rtl="0" eaLnBrk="1" fontAlgn="base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 typeface="Arial" pitchFamily="34" charset="0"/>
              <a:buChar char="•"/>
              <a:tabLst>
                <a:tab pos="1206500" algn="l"/>
              </a:tabLst>
              <a:defRPr lang="zh-CN" altLang="en-US" sz="1200" u="none" baseline="0">
                <a:solidFill>
                  <a:srgbClr val="262626"/>
                </a:solidFill>
                <a:latin typeface="Arial" pitchFamily="34" charset="0"/>
                <a:ea typeface="隶书" pitchFamily="49" charset="-122"/>
              </a:defRPr>
            </a:lvl5pPr>
          </a:lstStyle>
          <a:p>
            <a:r>
              <a:rPr lang="zh-CN" altLang="zh-CN" dirty="0" smtClean="0"/>
              <a:t>：</a:t>
            </a:r>
            <a:endParaRPr lang="zh-CN" altLang="zh-CN" dirty="0"/>
          </a:p>
          <a:p>
            <a:r>
              <a:rPr lang="en-US" altLang="zh-CN" sz="2400" b="1" dirty="0">
                <a:latin typeface="+mn-ea"/>
                <a:ea typeface="+mn-ea"/>
              </a:rPr>
              <a:t>1103-1126</a:t>
            </a:r>
            <a:r>
              <a:rPr lang="zh-CN" altLang="zh-CN" sz="2400" b="1" dirty="0">
                <a:latin typeface="+mn-ea"/>
                <a:ea typeface="+mn-ea"/>
              </a:rPr>
              <a:t>年：与赵明诚结婚，婚后融洽欢娱，共同致力于金石书画的研究，度过了这生中最安宁、幸福的日子。</a:t>
            </a:r>
            <a:r>
              <a:rPr lang="en-US" altLang="zh-CN" sz="2400" b="1" dirty="0">
                <a:latin typeface="+mn-ea"/>
                <a:ea typeface="+mn-ea"/>
              </a:rPr>
              <a:t>1126</a:t>
            </a:r>
            <a:r>
              <a:rPr lang="zh-CN" altLang="zh-CN" sz="2400" b="1" dirty="0">
                <a:latin typeface="+mn-ea"/>
                <a:ea typeface="+mn-ea"/>
              </a:rPr>
              <a:t>年： 北宋末日，腐败透顶，金兵入侵，围困京师。</a:t>
            </a:r>
            <a:r>
              <a:rPr lang="en-US" altLang="zh-CN" sz="2400" b="1" dirty="0">
                <a:latin typeface="+mn-ea"/>
                <a:ea typeface="+mn-ea"/>
              </a:rPr>
              <a:t>1127</a:t>
            </a:r>
            <a:r>
              <a:rPr lang="zh-CN" altLang="zh-CN" sz="2400" b="1" dirty="0">
                <a:latin typeface="+mn-ea"/>
                <a:ea typeface="+mn-ea"/>
              </a:rPr>
              <a:t>年： 金灭北宋，二人所存的十余屋金石书画在战火中焚为灰烬。</a:t>
            </a:r>
            <a:r>
              <a:rPr lang="en-US" altLang="zh-CN" sz="2400" b="1" dirty="0">
                <a:latin typeface="+mn-ea"/>
                <a:ea typeface="+mn-ea"/>
              </a:rPr>
              <a:t>1129</a:t>
            </a:r>
            <a:r>
              <a:rPr lang="zh-CN" altLang="zh-CN" sz="2400" b="1" dirty="0">
                <a:latin typeface="+mn-ea"/>
                <a:ea typeface="+mn-ea"/>
              </a:rPr>
              <a:t>年： 赵明诚孤身赴任，身染重病，八月十八日去世，终年</a:t>
            </a:r>
            <a:r>
              <a:rPr lang="en-US" altLang="zh-CN" sz="2400" b="1" dirty="0">
                <a:latin typeface="+mn-ea"/>
                <a:ea typeface="+mn-ea"/>
              </a:rPr>
              <a:t>49</a:t>
            </a:r>
            <a:r>
              <a:rPr lang="zh-CN" altLang="zh-CN" sz="2400" b="1" dirty="0">
                <a:latin typeface="+mn-ea"/>
                <a:ea typeface="+mn-ea"/>
              </a:rPr>
              <a:t>岁，李清照时年</a:t>
            </a:r>
            <a:r>
              <a:rPr lang="en-US" altLang="zh-CN" sz="2400" b="1" dirty="0">
                <a:latin typeface="+mn-ea"/>
                <a:ea typeface="+mn-ea"/>
              </a:rPr>
              <a:t>46</a:t>
            </a:r>
            <a:r>
              <a:rPr lang="zh-CN" altLang="zh-CN" sz="2400" b="1" dirty="0">
                <a:latin typeface="+mn-ea"/>
                <a:ea typeface="+mn-ea"/>
              </a:rPr>
              <a:t>岁。</a:t>
            </a:r>
            <a:r>
              <a:rPr lang="en-US" altLang="zh-CN" sz="2400" b="1" dirty="0">
                <a:latin typeface="+mn-ea"/>
                <a:ea typeface="+mn-ea"/>
              </a:rPr>
              <a:t>1130</a:t>
            </a:r>
            <a:r>
              <a:rPr lang="zh-CN" altLang="zh-CN" sz="2400" b="1" dirty="0">
                <a:latin typeface="+mn-ea"/>
                <a:ea typeface="+mn-ea"/>
              </a:rPr>
              <a:t>年： 李清照为赵明诚解不白之冤，在越州、台州、黄岩、温州之间漂泊。</a:t>
            </a:r>
            <a:r>
              <a:rPr lang="en-US" altLang="zh-CN" sz="2400" b="1" dirty="0">
                <a:latin typeface="+mn-ea"/>
                <a:ea typeface="+mn-ea"/>
              </a:rPr>
              <a:t>1131</a:t>
            </a:r>
            <a:r>
              <a:rPr lang="zh-CN" altLang="zh-CN" sz="2400" b="1" dirty="0">
                <a:latin typeface="+mn-ea"/>
                <a:ea typeface="+mn-ea"/>
              </a:rPr>
              <a:t>年： 卜居浙江会稽，又逢盗贼，重病缠身，几欲丧命。</a:t>
            </a:r>
            <a:r>
              <a:rPr lang="en-US" altLang="zh-CN" sz="2400" b="1" dirty="0">
                <a:latin typeface="+mn-ea"/>
                <a:ea typeface="+mn-ea"/>
              </a:rPr>
              <a:t>1132</a:t>
            </a:r>
            <a:r>
              <a:rPr lang="zh-CN" altLang="zh-CN" sz="2400" b="1" dirty="0">
                <a:latin typeface="+mn-ea"/>
                <a:ea typeface="+mn-ea"/>
              </a:rPr>
              <a:t>年夏： 再嫁张汝舟，可惜遇人不淑，</a:t>
            </a:r>
            <a:r>
              <a:rPr lang="en-US" altLang="zh-CN" sz="2400" b="1" dirty="0">
                <a:latin typeface="+mn-ea"/>
                <a:ea typeface="+mn-ea"/>
              </a:rPr>
              <a:t>9</a:t>
            </a:r>
            <a:r>
              <a:rPr lang="zh-CN" altLang="zh-CN" sz="2400" b="1" dirty="0">
                <a:latin typeface="+mn-ea"/>
                <a:ea typeface="+mn-ea"/>
              </a:rPr>
              <a:t>月提出诉讼，与张汝舟离婚。被判刑两年。</a:t>
            </a:r>
            <a:r>
              <a:rPr lang="en-US" altLang="zh-CN" sz="2400" b="1" dirty="0">
                <a:latin typeface="+mn-ea"/>
                <a:ea typeface="+mn-ea"/>
              </a:rPr>
              <a:t>1134</a:t>
            </a:r>
            <a:r>
              <a:rPr lang="zh-CN" altLang="zh-CN" sz="2400" b="1" dirty="0">
                <a:latin typeface="+mn-ea"/>
                <a:ea typeface="+mn-ea"/>
              </a:rPr>
              <a:t>年： 整理完成赵明诚遗著《金石录》。</a:t>
            </a:r>
            <a:r>
              <a:rPr lang="en-US" altLang="zh-CN" sz="2400" b="1" dirty="0">
                <a:latin typeface="+mn-ea"/>
                <a:ea typeface="+mn-ea"/>
              </a:rPr>
              <a:t>1151-1156</a:t>
            </a:r>
            <a:r>
              <a:rPr lang="zh-CN" altLang="zh-CN" sz="2400" b="1" dirty="0">
                <a:latin typeface="+mn-ea"/>
                <a:ea typeface="+mn-ea"/>
              </a:rPr>
              <a:t>年：李清照没有子嗣，凄然一身，悲苦地离开人世。</a:t>
            </a:r>
          </a:p>
          <a:p>
            <a:pPr marL="0" indent="0" fontAlgn="ctr">
              <a:lnSpc>
                <a:spcPct val="150000"/>
              </a:lnSpc>
              <a:buNone/>
            </a:pPr>
            <a:endParaRPr lang="zh-CN" altLang="en-US" sz="4000" dirty="0">
              <a:solidFill>
                <a:srgbClr val="FF0000"/>
              </a:solidFill>
              <a:latin typeface=""/>
              <a:ea typeface="微软雅黑" panose="020B0503020204020204" pitchFamily="34" charset="-122"/>
              <a:sym typeface="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9208588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7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7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27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27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文本框 1"/>
          <p:cNvSpPr/>
          <p:nvPr>
            <p:custDataLst>
              <p:tags r:id="rId1"/>
            </p:custDataLst>
          </p:nvPr>
        </p:nvSpPr>
        <p:spPr>
          <a:xfrm>
            <a:off x="434975" y="1139825"/>
            <a:ext cx="8537575" cy="23066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tabLst/>
              <a:defRPr/>
            </a:pPr>
            <a:r>
              <a:rPr kumimoji="0" lang="zh-CN" altLang="en-US" sz="3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"/>
                <a:ea typeface="微软雅黑" panose="020B0503020204020204" pitchFamily="34" charset="-122"/>
                <a:sym typeface=""/>
              </a:rPr>
              <a:t>一生的遭遇</a:t>
            </a:r>
          </a:p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tabLst/>
              <a:defRPr/>
            </a:pPr>
            <a:endParaRPr kumimoji="0" lang="zh-CN" altLang="en-US" sz="36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"/>
              <a:ea typeface="微软雅黑" panose="020B0503020204020204" pitchFamily="34" charset="-122"/>
              <a:sym typeface=""/>
            </a:endParaRPr>
          </a:p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tabLst/>
              <a:defRPr/>
            </a:pPr>
            <a:endParaRPr kumimoji="0" lang="zh-CN" altLang="en-US" sz="36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"/>
              <a:ea typeface="微软雅黑" panose="020B0503020204020204" pitchFamily="34" charset="-122"/>
              <a:sym typeface=""/>
            </a:endParaRPr>
          </a:p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tabLst/>
              <a:defRPr/>
            </a:pPr>
            <a:r>
              <a:rPr kumimoji="0" lang="zh-CN" altLang="en-US" sz="3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"/>
                <a:ea typeface="微软雅黑" panose="020B0503020204020204" pitchFamily="34" charset="-122"/>
                <a:sym typeface=""/>
              </a:rPr>
              <a:t>少历繁华，中经散乱，晚景凄凉</a:t>
            </a:r>
          </a:p>
        </p:txBody>
      </p:sp>
    </p:spTree>
    <p:extLst>
      <p:ext uri="{BB962C8B-B14F-4D97-AF65-F5344CB8AC3E}">
        <p14:creationId xmlns:p14="http://schemas.microsoft.com/office/powerpoint/2010/main" val="24566438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标题 1"/>
          <p:cNvSpPr>
            <a:spLocks noGrp="1"/>
          </p:cNvSpPr>
          <p:nvPr>
            <p:ph type="title"/>
          </p:nvPr>
        </p:nvSpPr>
        <p:spPr>
          <a:xfrm>
            <a:off x="501650" y="222250"/>
            <a:ext cx="8140700" cy="663575"/>
          </a:xfrm>
          <a:ln w="28575" cmpd="dbl">
            <a:noFill/>
            <a:miter/>
          </a:ln>
        </p:spPr>
        <p:txBody>
          <a:bodyPr lIns="101600" tIns="38100" rIns="76200" bIns="38100" rtlCol="0" anchor="t" anchorCtr="0"/>
          <a:lstStyle>
            <a:lvl1pPr marL="0" indent="0" algn="l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1" u="none" baseline="0">
                <a:solidFill>
                  <a:srgbClr val="262626"/>
                </a:solidFill>
                <a:latin typeface="Arial" pitchFamily="34" charset="0"/>
                <a:ea typeface="隶书" pitchFamily="49" charset="-122"/>
              </a:defRPr>
            </a:lvl1pPr>
            <a:lvl2pPr>
              <a:defRPr lang="zh-CN" altLang="en-US"/>
            </a:lvl2pPr>
            <a:lvl3pPr>
              <a:defRPr lang="zh-CN" altLang="en-US"/>
            </a:lvl3pPr>
            <a:lvl4pPr>
              <a:defRPr lang="zh-CN" altLang="en-US"/>
            </a:lvl4pPr>
            <a:lvl5pPr>
              <a:defRPr lang="zh-CN" altLang="en-US"/>
            </a:lvl5pPr>
          </a:lstStyle>
          <a:p>
            <a:pPr marL="0" marR="0" lvl="0" indent="0" algn="ctr"/>
            <a:r>
              <a:rPr lang="zh-CN" altLang="en-US" sz="3600" dirty="0">
                <a:latin typeface=""/>
                <a:ea typeface="微软雅黑" panose="020B0503020204020204" pitchFamily="34" charset="-122"/>
                <a:sym typeface=""/>
              </a:rPr>
              <a:t>探究：诗人</a:t>
            </a:r>
            <a:r>
              <a:rPr lang="zh-CN" altLang="en-US" sz="3600">
                <a:latin typeface=""/>
                <a:ea typeface="微软雅黑" panose="020B0503020204020204" pitchFamily="34" charset="-122"/>
                <a:sym typeface=""/>
              </a:rPr>
              <a:t>的</a:t>
            </a:r>
            <a:r>
              <a:rPr lang="zh-CN" altLang="en-US" sz="3600" smtClean="0">
                <a:latin typeface=""/>
                <a:ea typeface="微软雅黑" panose="020B0503020204020204" pitchFamily="34" charset="-122"/>
                <a:sym typeface=""/>
              </a:rPr>
              <a:t>愁</a:t>
            </a:r>
            <a:r>
              <a:rPr lang="zh-CN" altLang="en-US" sz="3600">
                <a:latin typeface=""/>
                <a:ea typeface="微软雅黑" panose="020B0503020204020204" pitchFamily="34" charset="-122"/>
                <a:sym typeface=""/>
              </a:rPr>
              <a:t>有</a:t>
            </a:r>
            <a:r>
              <a:rPr lang="zh-CN" altLang="en-US" sz="3600" smtClean="0">
                <a:latin typeface=""/>
                <a:ea typeface="微软雅黑" panose="020B0503020204020204" pitchFamily="34" charset="-122"/>
                <a:sym typeface=""/>
              </a:rPr>
              <a:t>何内涵</a:t>
            </a:r>
            <a:endParaRPr lang="zh-CN" altLang="en-US" sz="3600" dirty="0">
              <a:latin typeface=""/>
              <a:ea typeface="微软雅黑" panose="020B0503020204020204" pitchFamily="34" charset="-122"/>
              <a:sym typeface=""/>
            </a:endParaRPr>
          </a:p>
        </p:txBody>
      </p:sp>
      <p:sp>
        <p:nvSpPr>
          <p:cNvPr id="32770" name="内容占位符 2"/>
          <p:cNvSpPr>
            <a:spLocks noGrp="1"/>
          </p:cNvSpPr>
          <p:nvPr>
            <p:ph idx="1"/>
          </p:nvPr>
        </p:nvSpPr>
        <p:spPr>
          <a:xfrm>
            <a:off x="3859212" y="883899"/>
            <a:ext cx="3665116" cy="5209398"/>
          </a:xfrm>
          <a:ln w="28575" cmpd="dbl">
            <a:noFill/>
          </a:ln>
        </p:spPr>
        <p:txBody>
          <a:bodyPr lIns="101600" tIns="0" rIns="82550" bIns="0" rtlCol="0" anchor="t" anchorCtr="0"/>
          <a:lstStyle>
            <a:lvl1pPr marL="171450" indent="-171450" algn="l" defTabSz="685800" rtl="0" eaLnBrk="1" fontAlgn="base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 typeface="Arial" pitchFamily="34" charset="0"/>
              <a:buChar char="•"/>
              <a:defRPr lang="zh-CN" altLang="en-US" sz="1200" u="none" baseline="0">
                <a:solidFill>
                  <a:srgbClr val="262626"/>
                </a:solidFill>
                <a:latin typeface="Arial" pitchFamily="34" charset="0"/>
                <a:ea typeface="隶书" pitchFamily="49" charset="-122"/>
              </a:defRPr>
            </a:lvl1pPr>
            <a:lvl2pPr marL="514350" indent="-171450" algn="l" defTabSz="685800" rtl="0" eaLnBrk="1" fontAlgn="base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 typeface="Arial" pitchFamily="34" charset="0"/>
              <a:buChar char="•"/>
              <a:tabLst>
                <a:tab pos="1206500" algn="l"/>
              </a:tabLst>
              <a:defRPr lang="zh-CN" altLang="en-US" sz="1200" u="none" baseline="0">
                <a:solidFill>
                  <a:srgbClr val="262626"/>
                </a:solidFill>
                <a:latin typeface="Arial" pitchFamily="34" charset="0"/>
                <a:ea typeface="隶书" pitchFamily="49" charset="-122"/>
              </a:defRPr>
            </a:lvl2pPr>
            <a:lvl3pPr marL="857250" indent="-171450" algn="l" defTabSz="685800" rtl="0" eaLnBrk="1" fontAlgn="base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 typeface="Arial" pitchFamily="34" charset="0"/>
              <a:buChar char="•"/>
              <a:tabLst>
                <a:tab pos="1206500" algn="l"/>
              </a:tabLst>
              <a:defRPr lang="zh-CN" altLang="en-US" sz="1200" u="none" baseline="0">
                <a:solidFill>
                  <a:srgbClr val="262626"/>
                </a:solidFill>
                <a:latin typeface="Arial" pitchFamily="34" charset="0"/>
                <a:ea typeface="隶书" pitchFamily="49" charset="-122"/>
              </a:defRPr>
            </a:lvl3pPr>
            <a:lvl4pPr marL="1200150" indent="-171450" algn="l" defTabSz="685800" rtl="0" eaLnBrk="1" fontAlgn="base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 typeface="Arial" pitchFamily="34" charset="0"/>
              <a:buChar char="•"/>
              <a:tabLst>
                <a:tab pos="1206500" algn="l"/>
              </a:tabLst>
              <a:defRPr lang="zh-CN" altLang="en-US" sz="1200" u="none" baseline="0">
                <a:solidFill>
                  <a:srgbClr val="262626"/>
                </a:solidFill>
                <a:latin typeface="Arial" pitchFamily="34" charset="0"/>
                <a:ea typeface="隶书" pitchFamily="49" charset="-122"/>
              </a:defRPr>
            </a:lvl4pPr>
            <a:lvl5pPr marL="1543050" indent="-171450" algn="l" defTabSz="685800" rtl="0" eaLnBrk="1" fontAlgn="base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 typeface="Arial" pitchFamily="34" charset="0"/>
              <a:buChar char="•"/>
              <a:tabLst>
                <a:tab pos="1206500" algn="l"/>
              </a:tabLst>
              <a:defRPr lang="zh-CN" altLang="en-US" sz="1200" u="none" baseline="0">
                <a:solidFill>
                  <a:srgbClr val="262626"/>
                </a:solidFill>
                <a:latin typeface="Arial" pitchFamily="34" charset="0"/>
                <a:ea typeface="隶书" pitchFamily="49" charset="-122"/>
              </a:defRPr>
            </a:lvl5pPr>
          </a:lstStyle>
          <a:p>
            <a:pPr fontAlgn="ctr"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zh-CN" altLang="zh-CN" sz="4000" dirty="0">
                <a:latin typeface=""/>
                <a:ea typeface="微软雅黑" panose="020B0503020204020204" pitchFamily="34" charset="-122"/>
                <a:sym typeface=""/>
              </a:rPr>
              <a:t>丧</a:t>
            </a:r>
            <a:r>
              <a:rPr lang="zh-CN" altLang="zh-CN" sz="4000" dirty="0">
                <a:solidFill>
                  <a:srgbClr val="FF0000"/>
                </a:solidFill>
                <a:latin typeface=""/>
                <a:ea typeface="微软雅黑" panose="020B0503020204020204" pitchFamily="34" charset="-122"/>
                <a:sym typeface=""/>
              </a:rPr>
              <a:t>夫</a:t>
            </a:r>
            <a:r>
              <a:rPr lang="zh-CN" altLang="zh-CN" sz="4000" dirty="0">
                <a:latin typeface=""/>
                <a:ea typeface="微软雅黑" panose="020B0503020204020204" pitchFamily="34" charset="-122"/>
                <a:sym typeface=""/>
              </a:rPr>
              <a:t>之</a:t>
            </a:r>
            <a:r>
              <a:rPr lang="zh-CN" altLang="zh-CN" sz="4000" dirty="0" smtClean="0">
                <a:latin typeface=""/>
                <a:ea typeface="微软雅黑" panose="020B0503020204020204" pitchFamily="34" charset="-122"/>
                <a:sym typeface=""/>
              </a:rPr>
              <a:t>痛</a:t>
            </a:r>
            <a:endParaRPr lang="en-US" altLang="zh-CN" sz="4000" dirty="0" smtClean="0">
              <a:latin typeface=""/>
              <a:ea typeface="微软雅黑" panose="020B0503020204020204" pitchFamily="34" charset="-122"/>
              <a:sym typeface=""/>
            </a:endParaRPr>
          </a:p>
          <a:p>
            <a:pPr fontAlgn="ctr"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zh-CN" altLang="zh-CN" sz="4000" dirty="0" smtClean="0">
                <a:latin typeface=""/>
                <a:ea typeface="微软雅黑" panose="020B0503020204020204" pitchFamily="34" charset="-122"/>
                <a:sym typeface=""/>
              </a:rPr>
              <a:t>亡</a:t>
            </a:r>
            <a:r>
              <a:rPr lang="zh-CN" altLang="zh-CN" sz="4000" dirty="0" smtClean="0">
                <a:solidFill>
                  <a:srgbClr val="FF0000"/>
                </a:solidFill>
                <a:latin typeface=""/>
                <a:ea typeface="微软雅黑" panose="020B0503020204020204" pitchFamily="34" charset="-122"/>
                <a:sym typeface=""/>
              </a:rPr>
              <a:t>国</a:t>
            </a:r>
            <a:r>
              <a:rPr lang="zh-CN" altLang="zh-CN" sz="4000" dirty="0" smtClean="0">
                <a:latin typeface=""/>
                <a:ea typeface="微软雅黑" panose="020B0503020204020204" pitchFamily="34" charset="-122"/>
                <a:sym typeface=""/>
              </a:rPr>
              <a:t>之</a:t>
            </a:r>
            <a:r>
              <a:rPr lang="zh-CN" altLang="en-US" sz="4000" dirty="0">
                <a:latin typeface=""/>
                <a:ea typeface="微软雅黑" panose="020B0503020204020204" pitchFamily="34" charset="-122"/>
                <a:sym typeface=""/>
              </a:rPr>
              <a:t>恨</a:t>
            </a:r>
            <a:endParaRPr lang="en-US" altLang="zh-CN" sz="4000" dirty="0" smtClean="0">
              <a:latin typeface=""/>
              <a:ea typeface="微软雅黑" panose="020B0503020204020204" pitchFamily="34" charset="-122"/>
              <a:sym typeface=""/>
            </a:endParaRPr>
          </a:p>
          <a:p>
            <a:pPr fontAlgn="ctr"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zh-CN" altLang="en-US" sz="4000" dirty="0">
                <a:latin typeface=""/>
                <a:ea typeface="微软雅黑" panose="020B0503020204020204" pitchFamily="34" charset="-122"/>
                <a:sym typeface=""/>
              </a:rPr>
              <a:t>故国之</a:t>
            </a:r>
            <a:r>
              <a:rPr lang="zh-CN" altLang="en-US" sz="4000" dirty="0" smtClean="0">
                <a:latin typeface=""/>
                <a:ea typeface="微软雅黑" panose="020B0503020204020204" pitchFamily="34" charset="-122"/>
                <a:sym typeface=""/>
              </a:rPr>
              <a:t>思</a:t>
            </a:r>
            <a:endParaRPr lang="en-US" altLang="zh-CN" sz="4000" dirty="0" smtClean="0">
              <a:latin typeface=""/>
              <a:ea typeface="微软雅黑" panose="020B0503020204020204" pitchFamily="34" charset="-122"/>
              <a:sym typeface=""/>
            </a:endParaRPr>
          </a:p>
          <a:p>
            <a:pPr fontAlgn="ctr"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zh-CN" altLang="zh-CN" sz="4000" dirty="0" smtClean="0">
                <a:solidFill>
                  <a:srgbClr val="FF0000"/>
                </a:solidFill>
                <a:latin typeface=""/>
                <a:ea typeface="微软雅黑" panose="020B0503020204020204" pitchFamily="34" charset="-122"/>
                <a:sym typeface=""/>
              </a:rPr>
              <a:t>孀</a:t>
            </a:r>
            <a:r>
              <a:rPr lang="zh-CN" altLang="zh-CN" sz="4000" dirty="0" smtClean="0">
                <a:latin typeface=""/>
                <a:ea typeface="微软雅黑" panose="020B0503020204020204" pitchFamily="34" charset="-122"/>
                <a:sym typeface=""/>
              </a:rPr>
              <a:t>居之</a:t>
            </a:r>
            <a:r>
              <a:rPr lang="zh-CN" altLang="en-US" sz="4000" dirty="0" smtClean="0">
                <a:latin typeface=""/>
                <a:ea typeface="微软雅黑" panose="020B0503020204020204" pitchFamily="34" charset="-122"/>
                <a:sym typeface=""/>
              </a:rPr>
              <a:t>悲</a:t>
            </a:r>
            <a:endParaRPr lang="en-US" altLang="zh-CN" sz="4000" dirty="0" smtClean="0">
              <a:latin typeface=""/>
              <a:ea typeface="微软雅黑" panose="020B0503020204020204" pitchFamily="34" charset="-122"/>
              <a:sym typeface=""/>
            </a:endParaRPr>
          </a:p>
          <a:p>
            <a:pPr fontAlgn="ctr"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zh-CN" altLang="en-US" sz="4000" dirty="0">
                <a:solidFill>
                  <a:srgbClr val="FF0000"/>
                </a:solidFill>
                <a:latin typeface=""/>
                <a:ea typeface="微软雅黑" panose="020B0503020204020204" pitchFamily="34" charset="-122"/>
                <a:sym typeface=""/>
              </a:rPr>
              <a:t>沦落</a:t>
            </a:r>
            <a:r>
              <a:rPr lang="zh-CN" altLang="zh-CN" sz="4000" dirty="0" smtClean="0">
                <a:latin typeface=""/>
                <a:ea typeface="微软雅黑" panose="020B0503020204020204" pitchFamily="34" charset="-122"/>
                <a:sym typeface=""/>
              </a:rPr>
              <a:t>之</a:t>
            </a:r>
            <a:r>
              <a:rPr lang="zh-CN" altLang="en-US" sz="4000" dirty="0" smtClean="0">
                <a:latin typeface=""/>
                <a:ea typeface="微软雅黑" panose="020B0503020204020204" pitchFamily="34" charset="-122"/>
                <a:sym typeface=""/>
              </a:rPr>
              <a:t>苦</a:t>
            </a:r>
            <a:endParaRPr lang="en-US" altLang="zh-CN" sz="4000" dirty="0" smtClean="0">
              <a:latin typeface=""/>
              <a:ea typeface="微软雅黑" panose="020B0503020204020204" pitchFamily="34" charset="-122"/>
              <a:sym typeface=""/>
            </a:endParaRPr>
          </a:p>
        </p:txBody>
      </p:sp>
      <p:pic>
        <p:nvPicPr>
          <p:cNvPr id="32771" name="图片 3" descr="Img417969637"/>
          <p:cNvPicPr/>
          <p:nvPr/>
        </p:nvPicPr>
        <p:blipFill>
          <a:blip r:embed="rId4"/>
          <a:stretch>
            <a:fillRect/>
          </a:stretch>
        </p:blipFill>
        <p:spPr>
          <a:xfrm>
            <a:off x="-17342" y="3933056"/>
            <a:ext cx="3077174" cy="2896851"/>
          </a:xfrm>
          <a:prstGeom prst="rect">
            <a:avLst/>
          </a:prstGeom>
          <a:noFill/>
          <a:ln w="28575" cmpd="dbl">
            <a:solidFill>
              <a:srgbClr val="88956E"/>
            </a:solidFill>
            <a:bevel/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6365350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7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7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27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27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27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27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27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27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27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27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标题 1"/>
          <p:cNvSpPr>
            <a:spLocks noGrp="1"/>
          </p:cNvSpPr>
          <p:nvPr>
            <p:ph type="title"/>
          </p:nvPr>
        </p:nvSpPr>
        <p:spPr>
          <a:xfrm>
            <a:off x="501650" y="222250"/>
            <a:ext cx="8140700" cy="663575"/>
          </a:xfrm>
          <a:ln w="28575" cmpd="dbl">
            <a:noFill/>
            <a:miter/>
          </a:ln>
        </p:spPr>
        <p:txBody>
          <a:bodyPr lIns="101600" tIns="38100" rIns="76200" bIns="38100" rtlCol="0" anchor="t" anchorCtr="0"/>
          <a:lstStyle>
            <a:lvl1pPr marL="0" indent="0" algn="l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1" u="none" baseline="0">
                <a:solidFill>
                  <a:srgbClr val="262626"/>
                </a:solidFill>
                <a:latin typeface="Arial" pitchFamily="34" charset="0"/>
                <a:ea typeface="隶书" pitchFamily="49" charset="-122"/>
              </a:defRPr>
            </a:lvl1pPr>
            <a:lvl2pPr>
              <a:defRPr lang="zh-CN" altLang="en-US"/>
            </a:lvl2pPr>
            <a:lvl3pPr>
              <a:defRPr lang="zh-CN" altLang="en-US"/>
            </a:lvl3pPr>
            <a:lvl4pPr>
              <a:defRPr lang="zh-CN" altLang="en-US"/>
            </a:lvl4pPr>
            <a:lvl5pPr>
              <a:defRPr lang="zh-CN" altLang="en-US"/>
            </a:lvl5pPr>
          </a:lstStyle>
          <a:p>
            <a:pPr lvl="0" algn="ctr"/>
            <a:r>
              <a:rPr lang="zh-CN" altLang="en-US" sz="3600" dirty="0">
                <a:latin typeface=""/>
                <a:ea typeface="微软雅黑" panose="020B0503020204020204" pitchFamily="34" charset="-122"/>
                <a:sym typeface=""/>
              </a:rPr>
              <a:t>本词的</a:t>
            </a:r>
            <a:r>
              <a:rPr lang="zh-CN" altLang="en-US" sz="3600" dirty="0" smtClean="0">
                <a:latin typeface=""/>
                <a:ea typeface="微软雅黑" panose="020B0503020204020204" pitchFamily="34" charset="-122"/>
                <a:sym typeface=""/>
              </a:rPr>
              <a:t>“愁”具有</a:t>
            </a:r>
            <a:r>
              <a:rPr lang="zh-CN" altLang="en-US" sz="3600" dirty="0">
                <a:latin typeface=""/>
                <a:ea typeface="微软雅黑" panose="020B0503020204020204" pitchFamily="34" charset="-122"/>
                <a:sym typeface=""/>
              </a:rPr>
              <a:t>什么广阔的社会意义</a:t>
            </a:r>
          </a:p>
        </p:txBody>
      </p:sp>
      <p:sp>
        <p:nvSpPr>
          <p:cNvPr id="32770" name="内容占位符 2"/>
          <p:cNvSpPr>
            <a:spLocks noGrp="1"/>
          </p:cNvSpPr>
          <p:nvPr>
            <p:ph idx="1"/>
          </p:nvPr>
        </p:nvSpPr>
        <p:spPr>
          <a:xfrm>
            <a:off x="151926" y="885825"/>
            <a:ext cx="8964488" cy="5387975"/>
          </a:xfrm>
          <a:ln w="28575" cmpd="dbl">
            <a:noFill/>
          </a:ln>
        </p:spPr>
        <p:txBody>
          <a:bodyPr lIns="101600" tIns="0" rIns="82550" bIns="0" rtlCol="0" anchor="t" anchorCtr="0"/>
          <a:lstStyle>
            <a:lvl1pPr marL="171450" indent="-171450" algn="l" defTabSz="685800" rtl="0" eaLnBrk="1" fontAlgn="base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 typeface="Arial" pitchFamily="34" charset="0"/>
              <a:buChar char="•"/>
              <a:defRPr lang="zh-CN" altLang="en-US" sz="1200" u="none" baseline="0">
                <a:solidFill>
                  <a:srgbClr val="262626"/>
                </a:solidFill>
                <a:latin typeface="Arial" pitchFamily="34" charset="0"/>
                <a:ea typeface="隶书" pitchFamily="49" charset="-122"/>
              </a:defRPr>
            </a:lvl1pPr>
            <a:lvl2pPr marL="514350" indent="-171450" algn="l" defTabSz="685800" rtl="0" eaLnBrk="1" fontAlgn="base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 typeface="Arial" pitchFamily="34" charset="0"/>
              <a:buChar char="•"/>
              <a:tabLst>
                <a:tab pos="1206500" algn="l"/>
              </a:tabLst>
              <a:defRPr lang="zh-CN" altLang="en-US" sz="1200" u="none" baseline="0">
                <a:solidFill>
                  <a:srgbClr val="262626"/>
                </a:solidFill>
                <a:latin typeface="Arial" pitchFamily="34" charset="0"/>
                <a:ea typeface="隶书" pitchFamily="49" charset="-122"/>
              </a:defRPr>
            </a:lvl2pPr>
            <a:lvl3pPr marL="857250" indent="-171450" algn="l" defTabSz="685800" rtl="0" eaLnBrk="1" fontAlgn="base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 typeface="Arial" pitchFamily="34" charset="0"/>
              <a:buChar char="•"/>
              <a:tabLst>
                <a:tab pos="1206500" algn="l"/>
              </a:tabLst>
              <a:defRPr lang="zh-CN" altLang="en-US" sz="1200" u="none" baseline="0">
                <a:solidFill>
                  <a:srgbClr val="262626"/>
                </a:solidFill>
                <a:latin typeface="Arial" pitchFamily="34" charset="0"/>
                <a:ea typeface="隶书" pitchFamily="49" charset="-122"/>
              </a:defRPr>
            </a:lvl3pPr>
            <a:lvl4pPr marL="1200150" indent="-171450" algn="l" defTabSz="685800" rtl="0" eaLnBrk="1" fontAlgn="base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 typeface="Arial" pitchFamily="34" charset="0"/>
              <a:buChar char="•"/>
              <a:tabLst>
                <a:tab pos="1206500" algn="l"/>
              </a:tabLst>
              <a:defRPr lang="zh-CN" altLang="en-US" sz="1200" u="none" baseline="0">
                <a:solidFill>
                  <a:srgbClr val="262626"/>
                </a:solidFill>
                <a:latin typeface="Arial" pitchFamily="34" charset="0"/>
                <a:ea typeface="隶书" pitchFamily="49" charset="-122"/>
              </a:defRPr>
            </a:lvl4pPr>
            <a:lvl5pPr marL="1543050" indent="-171450" algn="l" defTabSz="685800" rtl="0" eaLnBrk="1" fontAlgn="base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 typeface="Arial" pitchFamily="34" charset="0"/>
              <a:buChar char="•"/>
              <a:tabLst>
                <a:tab pos="1206500" algn="l"/>
              </a:tabLst>
              <a:defRPr lang="zh-CN" altLang="en-US" sz="1200" u="none" baseline="0">
                <a:solidFill>
                  <a:srgbClr val="262626"/>
                </a:solidFill>
                <a:latin typeface="Arial" pitchFamily="34" charset="0"/>
                <a:ea typeface="隶书" pitchFamily="49" charset="-122"/>
              </a:defRPr>
            </a:lvl5pPr>
          </a:lstStyle>
          <a:p>
            <a:r>
              <a:rPr lang="zh-CN" altLang="zh-CN" dirty="0" smtClean="0"/>
              <a:t>：</a:t>
            </a:r>
            <a:endParaRPr lang="zh-CN" altLang="zh-CN" dirty="0"/>
          </a:p>
          <a:p>
            <a:pPr>
              <a:buFont typeface="Wingdings" panose="05000000000000000000" pitchFamily="2" charset="2"/>
              <a:buChar char="u"/>
            </a:pPr>
            <a:r>
              <a:rPr lang="zh-CN" altLang="en-US" sz="3200" b="1" dirty="0" smtClean="0">
                <a:latin typeface="+mn-ea"/>
                <a:ea typeface="+mn-ea"/>
              </a:rPr>
              <a:t>作者</a:t>
            </a:r>
            <a:r>
              <a:rPr lang="zh-CN" altLang="en-US" sz="3200" b="1" dirty="0">
                <a:solidFill>
                  <a:srgbClr val="FF0000"/>
                </a:solidFill>
                <a:latin typeface="+mn-ea"/>
                <a:ea typeface="+mn-ea"/>
              </a:rPr>
              <a:t>个人</a:t>
            </a:r>
            <a:r>
              <a:rPr lang="zh-CN" altLang="en-US" sz="3200" b="1" dirty="0" smtClean="0">
                <a:latin typeface="+mn-ea"/>
                <a:ea typeface="+mn-ea"/>
              </a:rPr>
              <a:t>的</a:t>
            </a:r>
            <a:r>
              <a:rPr lang="zh-CN" altLang="en-US" sz="3200" b="1" dirty="0">
                <a:latin typeface="+mn-ea"/>
                <a:ea typeface="+mn-ea"/>
              </a:rPr>
              <a:t>也</a:t>
            </a:r>
            <a:r>
              <a:rPr lang="zh-CN" altLang="en-US" sz="3200" b="1" dirty="0" smtClean="0">
                <a:latin typeface="+mn-ea"/>
                <a:ea typeface="+mn-ea"/>
              </a:rPr>
              <a:t>是</a:t>
            </a:r>
            <a:r>
              <a:rPr lang="zh-CN" altLang="en-US" sz="3200" b="1" dirty="0" smtClean="0">
                <a:solidFill>
                  <a:srgbClr val="FF0000"/>
                </a:solidFill>
                <a:latin typeface="+mn-ea"/>
                <a:ea typeface="+mn-ea"/>
              </a:rPr>
              <a:t>时代女性共同</a:t>
            </a:r>
            <a:r>
              <a:rPr lang="zh-CN" altLang="en-US" sz="3200" b="1" dirty="0" smtClean="0">
                <a:latin typeface="+mn-ea"/>
                <a:ea typeface="+mn-ea"/>
              </a:rPr>
              <a:t>的</a:t>
            </a:r>
            <a:endParaRPr lang="en-US" altLang="zh-CN" sz="3200" b="1" dirty="0" smtClean="0">
              <a:latin typeface="+mn-ea"/>
              <a:ea typeface="+mn-ea"/>
            </a:endParaRPr>
          </a:p>
          <a:p>
            <a:pPr>
              <a:buFont typeface="Wingdings" panose="05000000000000000000" pitchFamily="2" charset="2"/>
              <a:buChar char="u"/>
            </a:pPr>
            <a:endParaRPr lang="en-US" altLang="zh-CN" sz="2800" b="1" dirty="0">
              <a:latin typeface="+mn-ea"/>
              <a:ea typeface="+mn-ea"/>
            </a:endParaRPr>
          </a:p>
          <a:p>
            <a:pPr>
              <a:buFont typeface="Wingdings" panose="05000000000000000000" pitchFamily="2" charset="2"/>
              <a:buChar char="u"/>
            </a:pPr>
            <a:endParaRPr lang="en-US" altLang="zh-CN" sz="2800" b="1" dirty="0" smtClean="0">
              <a:latin typeface="+mn-ea"/>
              <a:ea typeface="+mn-ea"/>
            </a:endParaRPr>
          </a:p>
          <a:p>
            <a:r>
              <a:rPr lang="zh-CN" altLang="en-US" sz="2800" b="1" dirty="0" smtClean="0">
                <a:latin typeface="+mn-ea"/>
                <a:ea typeface="+mn-ea"/>
              </a:rPr>
              <a:t>主题</a:t>
            </a:r>
            <a:r>
              <a:rPr lang="zh-CN" altLang="en-US" sz="2800" b="1" dirty="0">
                <a:latin typeface="+mn-ea"/>
                <a:ea typeface="+mn-ea"/>
              </a:rPr>
              <a:t>思想：</a:t>
            </a:r>
          </a:p>
          <a:p>
            <a:r>
              <a:rPr lang="zh-CN" altLang="en-US" sz="2800" b="1" dirty="0">
                <a:latin typeface="+mn-ea"/>
                <a:ea typeface="+mn-ea"/>
              </a:rPr>
              <a:t>通过</a:t>
            </a:r>
            <a:r>
              <a:rPr lang="zh-CN" altLang="en-US" sz="2800" b="1" dirty="0">
                <a:solidFill>
                  <a:srgbClr val="FF0000"/>
                </a:solidFill>
                <a:latin typeface="+mn-ea"/>
                <a:ea typeface="+mn-ea"/>
              </a:rPr>
              <a:t>描写词人南渡后的生活状况和精神面貌</a:t>
            </a:r>
            <a:r>
              <a:rPr lang="zh-CN" altLang="en-US" sz="2800" b="1" dirty="0">
                <a:latin typeface="+mn-ea"/>
                <a:ea typeface="+mn-ea"/>
              </a:rPr>
              <a:t>，</a:t>
            </a:r>
            <a:r>
              <a:rPr lang="zh-CN" altLang="en-US" sz="2800" b="1" dirty="0">
                <a:solidFill>
                  <a:srgbClr val="FF0000"/>
                </a:solidFill>
                <a:latin typeface="+mn-ea"/>
                <a:ea typeface="+mn-ea"/>
              </a:rPr>
              <a:t>抒发</a:t>
            </a:r>
            <a:r>
              <a:rPr lang="zh-CN" altLang="en-US" sz="2800" b="1" dirty="0">
                <a:latin typeface="+mn-ea"/>
                <a:ea typeface="+mn-ea"/>
              </a:rPr>
              <a:t>了词人的悼亡之悲、怀旧之哀，以寄寓家国之痛、故土之思。</a:t>
            </a:r>
          </a:p>
          <a:p>
            <a:pPr marL="0" indent="0" fontAlgn="ctr">
              <a:lnSpc>
                <a:spcPct val="150000"/>
              </a:lnSpc>
              <a:buNone/>
            </a:pPr>
            <a:endParaRPr lang="zh-CN" altLang="en-US" sz="4000" dirty="0">
              <a:solidFill>
                <a:srgbClr val="FF0000"/>
              </a:solidFill>
              <a:latin typeface=""/>
              <a:ea typeface="微软雅黑" panose="020B0503020204020204" pitchFamily="34" charset="-122"/>
              <a:sym typeface="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1443554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7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7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27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27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27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27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277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277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标题 1"/>
          <p:cNvSpPr>
            <a:spLocks noGrp="1"/>
          </p:cNvSpPr>
          <p:nvPr>
            <p:ph type="title"/>
          </p:nvPr>
        </p:nvSpPr>
        <p:spPr>
          <a:xfrm>
            <a:off x="254000" y="469900"/>
            <a:ext cx="8388350" cy="584200"/>
          </a:xfrm>
          <a:ln w="28575" cmpd="dbl">
            <a:noFill/>
            <a:miter/>
          </a:ln>
        </p:spPr>
        <p:txBody>
          <a:bodyPr lIns="101600" tIns="38100" rIns="76200" bIns="38100" rtlCol="0" anchor="t" anchorCtr="0"/>
          <a:lstStyle>
            <a:lvl1pPr marL="0" indent="0" algn="l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1" u="none" baseline="0">
                <a:solidFill>
                  <a:srgbClr val="262626"/>
                </a:solidFill>
                <a:latin typeface="Arial" pitchFamily="34" charset="0"/>
                <a:ea typeface="隶书" pitchFamily="49" charset="-122"/>
              </a:defRPr>
            </a:lvl1pPr>
            <a:lvl2pPr>
              <a:defRPr lang="zh-CN" altLang="en-US"/>
            </a:lvl2pPr>
            <a:lvl3pPr>
              <a:defRPr lang="zh-CN" altLang="en-US"/>
            </a:lvl3pPr>
            <a:lvl4pPr>
              <a:defRPr lang="zh-CN" altLang="en-US"/>
            </a:lvl4pPr>
            <a:lvl5pPr>
              <a:defRPr lang="zh-CN" altLang="en-US"/>
            </a:lvl5pPr>
          </a:lstStyle>
          <a:p>
            <a:pPr marL="0" marR="0" lvl="0" indent="0" algn="ctr"/>
            <a:r>
              <a:rPr lang="zh-CN" altLang="en-US" sz="3200">
                <a:latin typeface=""/>
                <a:ea typeface="微软雅黑" panose="020B0503020204020204" pitchFamily="34" charset="-122"/>
                <a:sym typeface=""/>
              </a:rPr>
              <a:t>诗词是人生的写照</a:t>
            </a:r>
          </a:p>
        </p:txBody>
      </p:sp>
      <p:sp>
        <p:nvSpPr>
          <p:cNvPr id="24578" name="内容占位符 2"/>
          <p:cNvSpPr>
            <a:spLocks noGrp="1"/>
          </p:cNvSpPr>
          <p:nvPr>
            <p:ph idx="1"/>
          </p:nvPr>
        </p:nvSpPr>
        <p:spPr>
          <a:xfrm>
            <a:off x="254000" y="1327150"/>
            <a:ext cx="8388350" cy="5013325"/>
          </a:xfrm>
          <a:ln w="28575" cmpd="dbl">
            <a:noFill/>
            <a:miter/>
          </a:ln>
        </p:spPr>
        <p:txBody>
          <a:bodyPr lIns="101600" tIns="0" rIns="82550" bIns="0" rtlCol="0" anchor="t" anchorCtr="0"/>
          <a:lstStyle>
            <a:lvl1pPr marL="0" indent="0" algn="l" rtl="0" eaLnBrk="1" fontAlgn="base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 typeface="Arial" pitchFamily="34" charset="0"/>
              <a:buChar char="•"/>
              <a:defRPr lang="zh-CN" altLang="en-US" sz="1200" u="none" baseline="0">
                <a:solidFill>
                  <a:srgbClr val="262626"/>
                </a:solidFill>
                <a:latin typeface="Arial" pitchFamily="34" charset="0"/>
                <a:ea typeface="隶书" pitchFamily="49" charset="-122"/>
              </a:defRPr>
            </a:lvl1pPr>
            <a:lvl2pPr marL="514350" indent="-171450" algn="l" defTabSz="685800" rtl="0" eaLnBrk="1" fontAlgn="base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 typeface="Arial" pitchFamily="34" charset="0"/>
              <a:buChar char="•"/>
              <a:tabLst>
                <a:tab pos="1206500" algn="l"/>
              </a:tabLst>
              <a:defRPr lang="zh-CN" altLang="en-US" sz="1200" u="none" baseline="0">
                <a:solidFill>
                  <a:srgbClr val="262626"/>
                </a:solidFill>
                <a:latin typeface="Arial" pitchFamily="34" charset="0"/>
                <a:ea typeface="隶书" pitchFamily="49" charset="-122"/>
              </a:defRPr>
            </a:lvl2pPr>
            <a:lvl3pPr marL="857250" indent="-171450" algn="l" defTabSz="685800" rtl="0" eaLnBrk="1" fontAlgn="base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 typeface="Arial" pitchFamily="34" charset="0"/>
              <a:buChar char="•"/>
              <a:tabLst>
                <a:tab pos="1206500" algn="l"/>
              </a:tabLst>
              <a:defRPr lang="zh-CN" altLang="en-US" sz="1200" u="none" baseline="0">
                <a:solidFill>
                  <a:srgbClr val="262626"/>
                </a:solidFill>
                <a:latin typeface="Arial" pitchFamily="34" charset="0"/>
                <a:ea typeface="隶书" pitchFamily="49" charset="-122"/>
              </a:defRPr>
            </a:lvl3pPr>
            <a:lvl4pPr marL="1200150" indent="-171450" algn="l" defTabSz="685800" rtl="0" eaLnBrk="1" fontAlgn="base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 typeface="Arial" pitchFamily="34" charset="0"/>
              <a:buChar char="•"/>
              <a:tabLst>
                <a:tab pos="1206500" algn="l"/>
              </a:tabLst>
              <a:defRPr lang="zh-CN" altLang="en-US" sz="1200" u="none" baseline="0">
                <a:solidFill>
                  <a:srgbClr val="262626"/>
                </a:solidFill>
                <a:latin typeface="Arial" pitchFamily="34" charset="0"/>
                <a:ea typeface="隶书" pitchFamily="49" charset="-122"/>
              </a:defRPr>
            </a:lvl4pPr>
            <a:lvl5pPr marL="1543050" indent="-171450" algn="l" defTabSz="685800" rtl="0" eaLnBrk="1" fontAlgn="base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 typeface="Arial" pitchFamily="34" charset="0"/>
              <a:buChar char="•"/>
              <a:tabLst>
                <a:tab pos="1206500" algn="l"/>
              </a:tabLst>
              <a:defRPr lang="zh-CN" altLang="en-US" sz="1200" u="none" baseline="0">
                <a:solidFill>
                  <a:srgbClr val="262626"/>
                </a:solidFill>
                <a:latin typeface="Arial" pitchFamily="34" charset="0"/>
                <a:ea typeface="隶书" pitchFamily="49" charset="-122"/>
              </a:defRPr>
            </a:lvl5pPr>
          </a:lstStyle>
          <a:p>
            <a:pPr marL="0" marR="0" lvl="0" indent="0">
              <a:buNone/>
            </a:pPr>
            <a:r>
              <a:rPr lang="en-US" altLang="zh-CN" sz="3200" dirty="0">
                <a:latin typeface=""/>
                <a:ea typeface="微软雅黑" panose="020B0503020204020204" pitchFamily="34" charset="-122"/>
                <a:sym typeface=""/>
              </a:rPr>
              <a:t>   </a:t>
            </a:r>
            <a:r>
              <a:rPr lang="zh-CN" altLang="en-US" sz="3200" dirty="0">
                <a:latin typeface=""/>
                <a:ea typeface="微软雅黑" panose="020B0503020204020204" pitchFamily="34" charset="-122"/>
                <a:sym typeface=""/>
              </a:rPr>
              <a:t>  李清照的创作以</a:t>
            </a:r>
            <a:r>
              <a:rPr lang="zh-CN" altLang="en-US" sz="3200" dirty="0">
                <a:solidFill>
                  <a:srgbClr val="FF0000"/>
                </a:solidFill>
                <a:latin typeface=""/>
                <a:ea typeface="微软雅黑" panose="020B0503020204020204" pitchFamily="34" charset="-122"/>
                <a:sym typeface=""/>
              </a:rPr>
              <a:t>南渡</a:t>
            </a:r>
            <a:r>
              <a:rPr lang="zh-CN" altLang="en-US" sz="3200" dirty="0">
                <a:latin typeface=""/>
                <a:ea typeface="微软雅黑" panose="020B0503020204020204" pitchFamily="34" charset="-122"/>
                <a:sym typeface=""/>
              </a:rPr>
              <a:t>为界分两个时期。</a:t>
            </a:r>
          </a:p>
          <a:p>
            <a:pPr marL="0" marR="0" lvl="0" indent="0">
              <a:buNone/>
            </a:pPr>
            <a:r>
              <a:rPr lang="zh-CN" altLang="en-US" sz="3200" dirty="0">
                <a:latin typeface=""/>
                <a:ea typeface="微软雅黑" panose="020B0503020204020204" pitchFamily="34" charset="-122"/>
                <a:sym typeface=""/>
              </a:rPr>
              <a:t>一、南渡前：描写少女、少妇时期的生活</a:t>
            </a:r>
            <a:r>
              <a:rPr lang="zh-CN" altLang="en-US" sz="3200" dirty="0">
                <a:solidFill>
                  <a:srgbClr val="FF0000"/>
                </a:solidFill>
                <a:latin typeface=""/>
                <a:ea typeface="微软雅黑" panose="020B0503020204020204" pitchFamily="34" charset="-122"/>
                <a:sym typeface=""/>
              </a:rPr>
              <a:t>闲愁和离愁</a:t>
            </a:r>
            <a:r>
              <a:rPr lang="zh-CN" altLang="en-US" sz="3200" dirty="0">
                <a:latin typeface=""/>
                <a:ea typeface="微软雅黑" panose="020B0503020204020204" pitchFamily="34" charset="-122"/>
                <a:sym typeface=""/>
              </a:rPr>
              <a:t>，词风</a:t>
            </a:r>
            <a:r>
              <a:rPr lang="zh-CN" altLang="en-US" sz="3200" dirty="0">
                <a:solidFill>
                  <a:srgbClr val="FF0000"/>
                </a:solidFill>
                <a:latin typeface=""/>
                <a:ea typeface="微软雅黑" panose="020B0503020204020204" pitchFamily="34" charset="-122"/>
                <a:sym typeface=""/>
              </a:rPr>
              <a:t>清丽婉转</a:t>
            </a:r>
            <a:r>
              <a:rPr lang="zh-CN" altLang="en-US" sz="3200" dirty="0">
                <a:latin typeface=""/>
                <a:ea typeface="微软雅黑" panose="020B0503020204020204" pitchFamily="34" charset="-122"/>
                <a:sym typeface=""/>
              </a:rPr>
              <a:t>。</a:t>
            </a:r>
          </a:p>
          <a:p>
            <a:pPr marL="0" marR="0" lvl="0" indent="0">
              <a:buNone/>
            </a:pPr>
            <a:r>
              <a:rPr lang="zh-CN" altLang="en-US" sz="3200" dirty="0">
                <a:latin typeface=""/>
                <a:ea typeface="微软雅黑" panose="020B0503020204020204" pitchFamily="34" charset="-122"/>
                <a:sym typeface=""/>
              </a:rPr>
              <a:t>二、南渡后：反映战乱，思念家</a:t>
            </a:r>
            <a:r>
              <a:rPr lang="zh-CN" altLang="en-US" sz="3200" dirty="0">
                <a:solidFill>
                  <a:srgbClr val="FF0000"/>
                </a:solidFill>
                <a:latin typeface=""/>
                <a:ea typeface="微软雅黑" panose="020B0503020204020204" pitchFamily="34" charset="-122"/>
                <a:sym typeface=""/>
              </a:rPr>
              <a:t>乡</a:t>
            </a:r>
            <a:r>
              <a:rPr lang="zh-CN" altLang="en-US" sz="3200" dirty="0">
                <a:latin typeface=""/>
                <a:ea typeface="微软雅黑" panose="020B0503020204020204" pitchFamily="34" charset="-122"/>
                <a:sym typeface=""/>
              </a:rPr>
              <a:t>，写出思</a:t>
            </a:r>
            <a:r>
              <a:rPr lang="zh-CN" altLang="en-US" sz="3200" dirty="0">
                <a:solidFill>
                  <a:srgbClr val="FF0000"/>
                </a:solidFill>
                <a:latin typeface=""/>
                <a:ea typeface="微软雅黑" panose="020B0503020204020204" pitchFamily="34" charset="-122"/>
                <a:sym typeface=""/>
              </a:rPr>
              <a:t>夫</a:t>
            </a:r>
            <a:r>
              <a:rPr lang="zh-CN" altLang="en-US" sz="3200" dirty="0">
                <a:latin typeface=""/>
                <a:ea typeface="微软雅黑" panose="020B0503020204020204" pitchFamily="34" charset="-122"/>
                <a:sym typeface=""/>
              </a:rPr>
              <a:t>、思</a:t>
            </a:r>
            <a:r>
              <a:rPr lang="zh-CN" altLang="en-US" sz="3200" dirty="0">
                <a:solidFill>
                  <a:srgbClr val="FF0000"/>
                </a:solidFill>
                <a:latin typeface=""/>
                <a:ea typeface="微软雅黑" panose="020B0503020204020204" pitchFamily="34" charset="-122"/>
                <a:sym typeface=""/>
              </a:rPr>
              <a:t>国</a:t>
            </a:r>
            <a:r>
              <a:rPr lang="zh-CN" altLang="en-US" sz="3200" dirty="0">
                <a:latin typeface=""/>
                <a:ea typeface="微软雅黑" panose="020B0503020204020204" pitchFamily="34" charset="-122"/>
                <a:sym typeface=""/>
              </a:rPr>
              <a:t>、思乡哀愁，词风</a:t>
            </a:r>
            <a:r>
              <a:rPr lang="zh-CN" altLang="en-US" sz="3200" dirty="0">
                <a:solidFill>
                  <a:srgbClr val="FF0000"/>
                </a:solidFill>
                <a:latin typeface=""/>
                <a:ea typeface="微软雅黑" panose="020B0503020204020204" pitchFamily="34" charset="-122"/>
                <a:sym typeface=""/>
              </a:rPr>
              <a:t>沉郁凄凉</a:t>
            </a:r>
            <a:r>
              <a:rPr lang="zh-CN" altLang="en-US" sz="3200" dirty="0">
                <a:latin typeface=""/>
                <a:ea typeface="微软雅黑" panose="020B0503020204020204" pitchFamily="34" charset="-122"/>
                <a:sym typeface=""/>
              </a:rPr>
              <a:t>。</a:t>
            </a:r>
          </a:p>
          <a:p>
            <a:pPr marL="0" marR="0" lvl="0" indent="0">
              <a:buNone/>
            </a:pPr>
            <a:r>
              <a:rPr lang="zh-CN" altLang="en-US" sz="3200" dirty="0">
                <a:latin typeface=""/>
                <a:ea typeface="微软雅黑" panose="020B0503020204020204" pitchFamily="34" charset="-122"/>
                <a:sym typeface=""/>
              </a:rPr>
              <a:t>今有</a:t>
            </a:r>
            <a:r>
              <a:rPr lang="zh-CN" altLang="en-US" sz="3200" dirty="0">
                <a:solidFill>
                  <a:srgbClr val="FF0000"/>
                </a:solidFill>
                <a:latin typeface=""/>
                <a:ea typeface="微软雅黑" panose="020B0503020204020204" pitchFamily="34" charset="-122"/>
                <a:sym typeface=""/>
              </a:rPr>
              <a:t>《漱玉词》</a:t>
            </a:r>
            <a:r>
              <a:rPr lang="zh-CN" altLang="en-US" sz="3200" dirty="0">
                <a:latin typeface=""/>
                <a:ea typeface="微软雅黑" panose="020B0503020204020204" pitchFamily="34" charset="-122"/>
                <a:sym typeface=""/>
              </a:rPr>
              <a:t>《李清照集校注》传世。</a:t>
            </a:r>
          </a:p>
          <a:p>
            <a:pPr marL="0" marR="0" lvl="0" indent="0">
              <a:buNone/>
            </a:pPr>
            <a:r>
              <a:rPr lang="zh-CN" altLang="en-US" sz="3200" dirty="0">
                <a:latin typeface=""/>
                <a:ea typeface="微软雅黑" panose="020B0503020204020204" pitchFamily="34" charset="-122"/>
                <a:sym typeface=""/>
              </a:rPr>
              <a:t>      </a:t>
            </a:r>
            <a:r>
              <a:rPr lang="zh-CN" altLang="en-US" sz="3200" dirty="0">
                <a:solidFill>
                  <a:srgbClr val="FF0000"/>
                </a:solidFill>
                <a:latin typeface=""/>
                <a:ea typeface="微软雅黑" panose="020B0503020204020204" pitchFamily="34" charset="-122"/>
                <a:sym typeface=""/>
              </a:rPr>
              <a:t>一般愁字别样情，半世漂泊感生平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2112499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文本框 1"/>
          <p:cNvSpPr/>
          <p:nvPr>
            <p:custDataLst>
              <p:tags r:id="rId1"/>
            </p:custDataLst>
          </p:nvPr>
        </p:nvSpPr>
        <p:spPr>
          <a:xfrm>
            <a:off x="638175" y="2432050"/>
            <a:ext cx="7867650" cy="11064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tabLst/>
              <a:defRPr/>
            </a:pPr>
            <a:r>
              <a:rPr kumimoji="0" lang="zh-CN" altLang="en-US" sz="6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"/>
                <a:ea typeface="微软雅黑" panose="020B0503020204020204" pitchFamily="34" charset="-122"/>
                <a:sym typeface=""/>
              </a:rPr>
              <a:t>前期作品回顾</a:t>
            </a:r>
          </a:p>
        </p:txBody>
      </p:sp>
    </p:spTree>
    <p:extLst>
      <p:ext uri="{BB962C8B-B14F-4D97-AF65-F5344CB8AC3E}">
        <p14:creationId xmlns:p14="http://schemas.microsoft.com/office/powerpoint/2010/main" val="74900196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内容占位符 2"/>
          <p:cNvSpPr>
            <a:spLocks noGrp="1"/>
          </p:cNvSpPr>
          <p:nvPr>
            <p:ph idx="1"/>
          </p:nvPr>
        </p:nvSpPr>
        <p:spPr>
          <a:xfrm>
            <a:off x="1318" y="498363"/>
            <a:ext cx="5149836" cy="5936193"/>
          </a:xfrm>
          <a:ln w="28575" cmpd="dbl">
            <a:noFill/>
          </a:ln>
        </p:spPr>
        <p:txBody>
          <a:bodyPr lIns="101600" tIns="0" rIns="82550" bIns="0" rtlCol="0" anchor="t" anchorCtr="0"/>
          <a:lstStyle>
            <a:lvl1pPr marL="0" indent="0" algn="l" rtl="0" eaLnBrk="1" fontAlgn="base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 typeface="Arial" pitchFamily="34" charset="0"/>
              <a:buChar char="•"/>
              <a:defRPr lang="zh-CN" altLang="en-US" sz="1200" u="none" baseline="0">
                <a:solidFill>
                  <a:srgbClr val="262626"/>
                </a:solidFill>
                <a:latin typeface="Arial" pitchFamily="34" charset="0"/>
                <a:ea typeface="隶书" pitchFamily="49" charset="-122"/>
              </a:defRPr>
            </a:lvl1pPr>
            <a:lvl2pPr marL="514350" indent="-171450" algn="l" defTabSz="685800" rtl="0" eaLnBrk="1" fontAlgn="base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 typeface="Arial" pitchFamily="34" charset="0"/>
              <a:buChar char="•"/>
              <a:tabLst>
                <a:tab pos="1206500" algn="l"/>
              </a:tabLst>
              <a:defRPr lang="zh-CN" altLang="en-US" sz="1200" u="none" baseline="0">
                <a:solidFill>
                  <a:srgbClr val="262626"/>
                </a:solidFill>
                <a:latin typeface="Arial" pitchFamily="34" charset="0"/>
                <a:ea typeface="隶书" pitchFamily="49" charset="-122"/>
              </a:defRPr>
            </a:lvl2pPr>
            <a:lvl3pPr marL="857250" indent="-171450" algn="l" defTabSz="685800" rtl="0" eaLnBrk="1" fontAlgn="base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 typeface="Arial" pitchFamily="34" charset="0"/>
              <a:buChar char="•"/>
              <a:tabLst>
                <a:tab pos="1206500" algn="l"/>
              </a:tabLst>
              <a:defRPr lang="zh-CN" altLang="en-US" sz="1200" u="none" baseline="0">
                <a:solidFill>
                  <a:srgbClr val="262626"/>
                </a:solidFill>
                <a:latin typeface="Arial" pitchFamily="34" charset="0"/>
                <a:ea typeface="隶书" pitchFamily="49" charset="-122"/>
              </a:defRPr>
            </a:lvl3pPr>
            <a:lvl4pPr marL="1200150" indent="-171450" algn="l" defTabSz="685800" rtl="0" eaLnBrk="1" fontAlgn="base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 typeface="Arial" pitchFamily="34" charset="0"/>
              <a:buChar char="•"/>
              <a:tabLst>
                <a:tab pos="1206500" algn="l"/>
              </a:tabLst>
              <a:defRPr lang="zh-CN" altLang="en-US" sz="1200" u="none" baseline="0">
                <a:solidFill>
                  <a:srgbClr val="262626"/>
                </a:solidFill>
                <a:latin typeface="Arial" pitchFamily="34" charset="0"/>
                <a:ea typeface="隶书" pitchFamily="49" charset="-122"/>
              </a:defRPr>
            </a:lvl4pPr>
            <a:lvl5pPr marL="1543050" indent="-171450" algn="l" defTabSz="685800" rtl="0" eaLnBrk="1" fontAlgn="base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 typeface="Arial" pitchFamily="34" charset="0"/>
              <a:buChar char="•"/>
              <a:tabLst>
                <a:tab pos="1206500" algn="l"/>
              </a:tabLst>
              <a:defRPr lang="zh-CN" altLang="en-US" sz="1200" u="none" baseline="0">
                <a:solidFill>
                  <a:srgbClr val="262626"/>
                </a:solidFill>
                <a:latin typeface="Arial" pitchFamily="34" charset="0"/>
                <a:ea typeface="隶书" pitchFamily="49" charset="-122"/>
              </a:defRPr>
            </a:lvl5pPr>
          </a:lstStyle>
          <a:p>
            <a:pPr marL="0" marR="0" lvl="0" indent="0">
              <a:buNone/>
            </a:pPr>
            <a:r>
              <a:rPr lang="en-US" altLang="zh-CN" sz="2800" dirty="0">
                <a:solidFill>
                  <a:schemeClr val="tx1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"/>
                <a:ea typeface="微软雅黑" panose="020B0503020204020204" pitchFamily="34" charset="-122"/>
                <a:sym typeface=""/>
              </a:rPr>
              <a:t>              </a:t>
            </a:r>
            <a:r>
              <a:rPr lang="zh-CN" altLang="en-US" sz="2800" dirty="0">
                <a:solidFill>
                  <a:schemeClr val="tx1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"/>
                <a:ea typeface="微软雅黑" panose="020B0503020204020204" pitchFamily="34" charset="-122"/>
                <a:sym typeface=""/>
              </a:rPr>
              <a:t>如梦令   </a:t>
            </a:r>
          </a:p>
          <a:p>
            <a:pPr marL="0" marR="0" lvl="0" indent="0">
              <a:buNone/>
            </a:pPr>
            <a:r>
              <a:rPr lang="zh-CN" altLang="en-US" sz="2800" dirty="0">
                <a:solidFill>
                  <a:schemeClr val="tx1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"/>
                <a:ea typeface="微软雅黑" panose="020B0503020204020204" pitchFamily="34" charset="-122"/>
                <a:sym typeface=""/>
              </a:rPr>
              <a:t>常记溪亭日暮，沉醉不知归路。</a:t>
            </a:r>
          </a:p>
          <a:p>
            <a:pPr marL="0" marR="0" lvl="0" indent="0">
              <a:buNone/>
            </a:pPr>
            <a:r>
              <a:rPr lang="zh-CN" altLang="en-US" sz="2800" dirty="0">
                <a:solidFill>
                  <a:schemeClr val="tx1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"/>
                <a:ea typeface="微软雅黑" panose="020B0503020204020204" pitchFamily="34" charset="-122"/>
                <a:sym typeface=""/>
              </a:rPr>
              <a:t>兴尽晚回舟，误入藕花深处。</a:t>
            </a:r>
          </a:p>
          <a:p>
            <a:pPr marL="0" marR="0" lvl="0" indent="0">
              <a:buNone/>
            </a:pPr>
            <a:r>
              <a:rPr lang="zh-CN" altLang="en-US" sz="2800" dirty="0">
                <a:solidFill>
                  <a:schemeClr val="tx1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"/>
                <a:ea typeface="微软雅黑" panose="020B0503020204020204" pitchFamily="34" charset="-122"/>
                <a:sym typeface=""/>
              </a:rPr>
              <a:t>争渡、争渡，惊起一滩鸥鹭。</a:t>
            </a:r>
          </a:p>
          <a:p>
            <a:pPr marL="0" marR="0" lvl="0" indent="0">
              <a:buNone/>
            </a:pPr>
            <a:r>
              <a:rPr lang="zh-CN" altLang="en-US" sz="2800" dirty="0">
                <a:solidFill>
                  <a:schemeClr val="tx1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"/>
                <a:ea typeface="微软雅黑" panose="020B0503020204020204" pitchFamily="34" charset="-122"/>
                <a:sym typeface=""/>
              </a:rPr>
              <a:t>             如梦令</a:t>
            </a:r>
          </a:p>
          <a:p>
            <a:pPr marL="0" marR="0" lvl="0" indent="0">
              <a:buNone/>
            </a:pPr>
            <a:r>
              <a:rPr lang="zh-CN" altLang="en-US" sz="2800" dirty="0">
                <a:solidFill>
                  <a:schemeClr val="tx1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"/>
                <a:ea typeface="微软雅黑" panose="020B0503020204020204" pitchFamily="34" charset="-122"/>
                <a:sym typeface=""/>
              </a:rPr>
              <a:t>昨夜雨疏风骤，浓睡不消残酒。</a:t>
            </a:r>
          </a:p>
          <a:p>
            <a:pPr marL="0" marR="0" lvl="0" indent="0">
              <a:buNone/>
            </a:pPr>
            <a:r>
              <a:rPr lang="zh-CN" altLang="en-US" sz="2800" dirty="0">
                <a:solidFill>
                  <a:schemeClr val="tx1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"/>
                <a:ea typeface="微软雅黑" panose="020B0503020204020204" pitchFamily="34" charset="-122"/>
                <a:sym typeface=""/>
              </a:rPr>
              <a:t>试问卷帘人，却道海棠依旧。</a:t>
            </a:r>
          </a:p>
          <a:p>
            <a:pPr marL="0" marR="0" lvl="0" indent="0">
              <a:buNone/>
            </a:pPr>
            <a:r>
              <a:rPr lang="zh-CN" altLang="en-US" sz="2800" dirty="0">
                <a:solidFill>
                  <a:schemeClr val="tx1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"/>
                <a:ea typeface="微软雅黑" panose="020B0503020204020204" pitchFamily="34" charset="-122"/>
                <a:sym typeface=""/>
              </a:rPr>
              <a:t>知否、知否？应是绿肥红瘦。</a:t>
            </a:r>
          </a:p>
        </p:txBody>
      </p:sp>
      <p:sp>
        <p:nvSpPr>
          <p:cNvPr id="3" name="矩形 2"/>
          <p:cNvSpPr/>
          <p:nvPr/>
        </p:nvSpPr>
        <p:spPr>
          <a:xfrm>
            <a:off x="5004048" y="0"/>
            <a:ext cx="3888432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2800" dirty="0">
                <a:latin typeface=""/>
                <a:ea typeface="微软雅黑" panose="020B0503020204020204" pitchFamily="34" charset="-122"/>
                <a:sym typeface=""/>
              </a:rPr>
              <a:t>一剪梅</a:t>
            </a:r>
          </a:p>
          <a:p>
            <a:pPr lvl="0">
              <a:lnSpc>
                <a:spcPct val="150000"/>
              </a:lnSpc>
            </a:pPr>
            <a:r>
              <a:rPr lang="zh-CN" altLang="en-US" sz="2800" dirty="0" smtClean="0">
                <a:latin typeface=""/>
                <a:ea typeface="微软雅黑" panose="020B0503020204020204" pitchFamily="34" charset="-122"/>
                <a:sym typeface=""/>
              </a:rPr>
              <a:t>红</a:t>
            </a:r>
            <a:r>
              <a:rPr lang="zh-CN" altLang="en-US" sz="2800" dirty="0">
                <a:latin typeface=""/>
                <a:ea typeface="微软雅黑" panose="020B0503020204020204" pitchFamily="34" charset="-122"/>
                <a:sym typeface=""/>
              </a:rPr>
              <a:t>藕香残玉簟（diàn）秋。轻解罗裳，独上兰舟。</a:t>
            </a:r>
          </a:p>
          <a:p>
            <a:pPr lvl="0">
              <a:lnSpc>
                <a:spcPct val="150000"/>
              </a:lnSpc>
            </a:pPr>
            <a:r>
              <a:rPr lang="zh-CN" altLang="en-US" sz="2800" b="1" dirty="0">
                <a:latin typeface=""/>
                <a:ea typeface="微软雅黑" panose="020B0503020204020204" pitchFamily="34" charset="-122"/>
                <a:sym typeface=""/>
              </a:rPr>
              <a:t>云中谁寄锦书来，雁字回时，月满西楼。</a:t>
            </a:r>
          </a:p>
          <a:p>
            <a:pPr lvl="0">
              <a:lnSpc>
                <a:spcPct val="150000"/>
              </a:lnSpc>
            </a:pPr>
            <a:r>
              <a:rPr lang="zh-CN" altLang="en-US" sz="2800" dirty="0">
                <a:latin typeface=""/>
                <a:ea typeface="微软雅黑" panose="020B0503020204020204" pitchFamily="34" charset="-122"/>
                <a:sym typeface=""/>
              </a:rPr>
              <a:t>花自飘零水自流。一种相思，两处闲愁。</a:t>
            </a:r>
          </a:p>
          <a:p>
            <a:pPr lvl="0">
              <a:lnSpc>
                <a:spcPct val="150000"/>
              </a:lnSpc>
            </a:pPr>
            <a:r>
              <a:rPr lang="zh-CN" altLang="en-US" sz="2800" u="sng" dirty="0">
                <a:latin typeface=""/>
                <a:ea typeface="微软雅黑" panose="020B0503020204020204" pitchFamily="34" charset="-122"/>
                <a:sym typeface=""/>
              </a:rPr>
              <a:t>此情无计可消除，才下眉头，却上心头。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6005319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文本框 35"/>
          <p:cNvSpPr txBox="1"/>
          <p:nvPr/>
        </p:nvSpPr>
        <p:spPr>
          <a:xfrm>
            <a:off x="179512" y="1022293"/>
            <a:ext cx="8740443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ctr">
              <a:lnSpc>
                <a:spcPct val="150000"/>
              </a:lnSpc>
            </a:pPr>
            <a:r>
              <a:rPr lang="zh-CN" altLang="zh-CN" sz="2800" dirty="0" smtClean="0">
                <a:latin typeface=""/>
                <a:ea typeface="微软雅黑" panose="020B0503020204020204" pitchFamily="34" charset="-122"/>
                <a:sym typeface=""/>
              </a:rPr>
              <a:t>醉</a:t>
            </a:r>
            <a:r>
              <a:rPr lang="zh-CN" altLang="zh-CN" sz="2800" dirty="0">
                <a:latin typeface=""/>
                <a:ea typeface="微软雅黑" panose="020B0503020204020204" pitchFamily="34" charset="-122"/>
                <a:sym typeface=""/>
              </a:rPr>
              <a:t>花阴</a:t>
            </a:r>
            <a:r>
              <a:rPr lang="zh-CN" altLang="en-US" sz="2800" dirty="0">
                <a:latin typeface=""/>
                <a:ea typeface="微软雅黑" panose="020B0503020204020204" pitchFamily="34" charset="-122"/>
                <a:sym typeface=""/>
              </a:rPr>
              <a:t>   </a:t>
            </a:r>
            <a:r>
              <a:rPr lang="zh-CN" altLang="zh-CN" sz="2800" dirty="0">
                <a:latin typeface=""/>
                <a:ea typeface="微软雅黑" panose="020B0503020204020204" pitchFamily="34" charset="-122"/>
                <a:sym typeface=""/>
              </a:rPr>
              <a:t>李清照</a:t>
            </a:r>
          </a:p>
          <a:p>
            <a:pPr fontAlgn="ctr">
              <a:lnSpc>
                <a:spcPct val="150000"/>
              </a:lnSpc>
            </a:pPr>
            <a:r>
              <a:rPr lang="zh-CN" altLang="zh-CN" sz="2800" dirty="0">
                <a:latin typeface=""/>
                <a:ea typeface="微软雅黑" panose="020B0503020204020204" pitchFamily="34" charset="-122"/>
                <a:sym typeface=""/>
              </a:rPr>
              <a:t>薄雾浓云</a:t>
            </a:r>
            <a:r>
              <a:rPr lang="zh-CN" altLang="zh-CN" sz="2800" dirty="0">
                <a:solidFill>
                  <a:srgbClr val="FF0000"/>
                </a:solidFill>
                <a:latin typeface=""/>
                <a:ea typeface="微软雅黑" panose="020B0503020204020204" pitchFamily="34" charset="-122"/>
                <a:sym typeface=""/>
              </a:rPr>
              <a:t>愁</a:t>
            </a:r>
            <a:r>
              <a:rPr lang="zh-CN" altLang="zh-CN" sz="2800" dirty="0">
                <a:latin typeface=""/>
                <a:ea typeface="微软雅黑" panose="020B0503020204020204" pitchFamily="34" charset="-122"/>
                <a:sym typeface=""/>
              </a:rPr>
              <a:t>永昼，瑞脑销金兽。佳节又重阳，玉枕纱厨，半夜</a:t>
            </a:r>
            <a:r>
              <a:rPr lang="zh-CN" altLang="zh-CN" sz="2800" dirty="0">
                <a:solidFill>
                  <a:srgbClr val="FF0000"/>
                </a:solidFill>
                <a:latin typeface=""/>
                <a:ea typeface="微软雅黑" panose="020B0503020204020204" pitchFamily="34" charset="-122"/>
                <a:sym typeface=""/>
              </a:rPr>
              <a:t>凉</a:t>
            </a:r>
            <a:r>
              <a:rPr lang="zh-CN" altLang="zh-CN" sz="2800" dirty="0">
                <a:latin typeface=""/>
                <a:ea typeface="微软雅黑" panose="020B0503020204020204" pitchFamily="34" charset="-122"/>
                <a:sym typeface=""/>
              </a:rPr>
              <a:t>初透</a:t>
            </a:r>
            <a:r>
              <a:rPr lang="zh-CN" altLang="zh-CN" sz="2800" dirty="0" smtClean="0">
                <a:latin typeface=""/>
                <a:ea typeface="微软雅黑" panose="020B0503020204020204" pitchFamily="34" charset="-122"/>
                <a:sym typeface=""/>
              </a:rPr>
              <a:t>。东</a:t>
            </a:r>
            <a:r>
              <a:rPr lang="zh-CN" altLang="zh-CN" sz="2800" dirty="0">
                <a:latin typeface=""/>
                <a:ea typeface="微软雅黑" panose="020B0503020204020204" pitchFamily="34" charset="-122"/>
                <a:sym typeface=""/>
              </a:rPr>
              <a:t>篱把</a:t>
            </a:r>
            <a:r>
              <a:rPr lang="zh-CN" altLang="zh-CN" sz="2800" dirty="0">
                <a:solidFill>
                  <a:srgbClr val="FF0000"/>
                </a:solidFill>
                <a:latin typeface=""/>
                <a:ea typeface="微软雅黑" panose="020B0503020204020204" pitchFamily="34" charset="-122"/>
                <a:sym typeface=""/>
              </a:rPr>
              <a:t>酒</a:t>
            </a:r>
            <a:r>
              <a:rPr lang="zh-CN" altLang="zh-CN" sz="2800" dirty="0">
                <a:latin typeface=""/>
                <a:ea typeface="微软雅黑" panose="020B0503020204020204" pitchFamily="34" charset="-122"/>
                <a:sym typeface=""/>
              </a:rPr>
              <a:t>黄昏后，有暗香盈袖。莫道不销魂，帘卷西风，人比黄花</a:t>
            </a:r>
            <a:r>
              <a:rPr lang="zh-CN" altLang="zh-CN" sz="2800" dirty="0">
                <a:solidFill>
                  <a:srgbClr val="FF0000"/>
                </a:solidFill>
                <a:latin typeface=""/>
                <a:ea typeface="微软雅黑" panose="020B0503020204020204" pitchFamily="34" charset="-122"/>
                <a:sym typeface=""/>
              </a:rPr>
              <a:t>瘦</a:t>
            </a:r>
            <a:r>
              <a:rPr lang="zh-CN" altLang="zh-CN" sz="2800" dirty="0">
                <a:latin typeface=""/>
                <a:ea typeface="微软雅黑" panose="020B0503020204020204" pitchFamily="34" charset="-122"/>
                <a:sym typeface=""/>
              </a:rPr>
              <a:t>。</a:t>
            </a:r>
          </a:p>
          <a:p>
            <a:pPr fontAlgn="ctr">
              <a:lnSpc>
                <a:spcPct val="150000"/>
              </a:lnSpc>
            </a:pPr>
            <a:r>
              <a:rPr lang="zh-CN" altLang="zh-CN" sz="2800" dirty="0">
                <a:latin typeface=""/>
                <a:ea typeface="微软雅黑" panose="020B0503020204020204" pitchFamily="34" charset="-122"/>
                <a:sym typeface=""/>
              </a:rPr>
              <a:t>【问题】本首词里的</a:t>
            </a:r>
            <a:r>
              <a:rPr lang="en-US" altLang="zh-CN" sz="2800" dirty="0">
                <a:latin typeface=""/>
                <a:ea typeface="微软雅黑" panose="020B0503020204020204" pitchFamily="34" charset="-122"/>
                <a:sym typeface=""/>
              </a:rPr>
              <a:t>“</a:t>
            </a:r>
            <a:r>
              <a:rPr lang="zh-CN" altLang="zh-CN" sz="2800" dirty="0">
                <a:latin typeface=""/>
                <a:ea typeface="微软雅黑" panose="020B0503020204020204" pitchFamily="34" charset="-122"/>
                <a:sym typeface=""/>
              </a:rPr>
              <a:t>愁</a:t>
            </a:r>
            <a:r>
              <a:rPr lang="en-US" altLang="zh-CN" sz="2800" dirty="0">
                <a:latin typeface=""/>
                <a:ea typeface="微软雅黑" panose="020B0503020204020204" pitchFamily="34" charset="-122"/>
                <a:sym typeface=""/>
              </a:rPr>
              <a:t>”</a:t>
            </a:r>
            <a:r>
              <a:rPr lang="zh-CN" altLang="zh-CN" sz="2800" dirty="0">
                <a:latin typeface=""/>
                <a:ea typeface="微软雅黑" panose="020B0503020204020204" pitchFamily="34" charset="-122"/>
                <a:sym typeface=""/>
              </a:rPr>
              <a:t>和她写的《声声慢》里的</a:t>
            </a:r>
            <a:r>
              <a:rPr lang="en-US" altLang="zh-CN" sz="2800" dirty="0">
                <a:latin typeface=""/>
                <a:ea typeface="微软雅黑" panose="020B0503020204020204" pitchFamily="34" charset="-122"/>
                <a:sym typeface=""/>
              </a:rPr>
              <a:t>“</a:t>
            </a:r>
            <a:r>
              <a:rPr lang="zh-CN" altLang="zh-CN" sz="2800" dirty="0">
                <a:latin typeface=""/>
                <a:ea typeface="微软雅黑" panose="020B0503020204020204" pitchFamily="34" charset="-122"/>
                <a:sym typeface=""/>
              </a:rPr>
              <a:t>愁</a:t>
            </a:r>
            <a:r>
              <a:rPr lang="en-US" altLang="zh-CN" sz="2800" dirty="0">
                <a:latin typeface=""/>
                <a:ea typeface="微软雅黑" panose="020B0503020204020204" pitchFamily="34" charset="-122"/>
                <a:sym typeface=""/>
              </a:rPr>
              <a:t>”</a:t>
            </a:r>
            <a:r>
              <a:rPr lang="zh-CN" altLang="zh-CN" sz="2800" dirty="0">
                <a:latin typeface=""/>
                <a:ea typeface="微软雅黑" panose="020B0503020204020204" pitchFamily="34" charset="-122"/>
                <a:sym typeface=""/>
              </a:rPr>
              <a:t>有什么不同？请结合你学过的这两首词分析</a:t>
            </a:r>
            <a:r>
              <a:rPr lang="zh-CN" altLang="zh-CN" sz="2800" dirty="0" smtClean="0">
                <a:latin typeface=""/>
                <a:ea typeface="微软雅黑" panose="020B0503020204020204" pitchFamily="34" charset="-122"/>
                <a:sym typeface=""/>
              </a:rPr>
              <a:t>。</a:t>
            </a:r>
            <a:endParaRPr lang="zh-CN" altLang="zh-CN" sz="2800" dirty="0">
              <a:latin typeface=""/>
              <a:ea typeface="微软雅黑" panose="020B0503020204020204" pitchFamily="34" charset="-122"/>
              <a:sym typeface="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827584" y="332656"/>
            <a:ext cx="4693914" cy="6618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2800" dirty="0">
                <a:latin typeface=""/>
                <a:ea typeface="微软雅黑" panose="020B0503020204020204" pitchFamily="34" charset="-122"/>
                <a:sym typeface=""/>
              </a:rPr>
              <a:t>【思考</a:t>
            </a:r>
            <a:r>
              <a:rPr lang="en-US" altLang="zh-CN" sz="2800" dirty="0">
                <a:latin typeface=""/>
                <a:ea typeface="微软雅黑" panose="020B0503020204020204" pitchFamily="34" charset="-122"/>
                <a:sym typeface=""/>
              </a:rPr>
              <a:t>3</a:t>
            </a:r>
            <a:r>
              <a:rPr lang="zh-CN" altLang="zh-CN" sz="2800" dirty="0">
                <a:latin typeface=""/>
                <a:ea typeface="微软雅黑" panose="020B0503020204020204" pitchFamily="34" charset="-122"/>
                <a:sym typeface=""/>
              </a:rPr>
              <a:t>】比较不同的“愁”</a:t>
            </a:r>
          </a:p>
        </p:txBody>
      </p:sp>
    </p:spTree>
    <p:extLst>
      <p:ext uri="{BB962C8B-B14F-4D97-AF65-F5344CB8AC3E}">
        <p14:creationId xmlns:p14="http://schemas.microsoft.com/office/powerpoint/2010/main" val="369232353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文本框 35"/>
          <p:cNvSpPr txBox="1"/>
          <p:nvPr/>
        </p:nvSpPr>
        <p:spPr>
          <a:xfrm>
            <a:off x="179512" y="692696"/>
            <a:ext cx="8740443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ctr">
              <a:lnSpc>
                <a:spcPct val="150000"/>
              </a:lnSpc>
            </a:pPr>
            <a:r>
              <a:rPr lang="en-US" altLang="zh-CN" sz="2800" dirty="0">
                <a:latin typeface=""/>
                <a:ea typeface="微软雅黑" panose="020B0503020204020204" pitchFamily="34" charset="-122"/>
                <a:sym typeface=""/>
              </a:rPr>
              <a:t>1</a:t>
            </a:r>
            <a:r>
              <a:rPr lang="zh-CN" altLang="en-US" sz="2800" dirty="0">
                <a:latin typeface=""/>
                <a:ea typeface="微软雅黑" panose="020B0503020204020204" pitchFamily="34" charset="-122"/>
                <a:sym typeface=""/>
              </a:rPr>
              <a:t>、</a:t>
            </a:r>
            <a:r>
              <a:rPr lang="en-US" altLang="zh-CN" sz="2800" dirty="0">
                <a:latin typeface=""/>
                <a:ea typeface="微软雅黑" panose="020B0503020204020204" pitchFamily="34" charset="-122"/>
                <a:sym typeface=""/>
              </a:rPr>
              <a:t>《</a:t>
            </a:r>
            <a:r>
              <a:rPr lang="zh-CN" altLang="en-US" sz="2800" dirty="0">
                <a:latin typeface=""/>
                <a:ea typeface="微软雅黑" panose="020B0503020204020204" pitchFamily="34" charset="-122"/>
                <a:sym typeface=""/>
              </a:rPr>
              <a:t>醉花阴</a:t>
            </a:r>
            <a:r>
              <a:rPr lang="en-US" altLang="zh-CN" sz="2800" dirty="0">
                <a:latin typeface=""/>
                <a:ea typeface="微软雅黑" panose="020B0503020204020204" pitchFamily="34" charset="-122"/>
                <a:sym typeface=""/>
              </a:rPr>
              <a:t>》</a:t>
            </a:r>
            <a:r>
              <a:rPr lang="zh-CN" altLang="en-US" sz="2800" dirty="0">
                <a:latin typeface=""/>
                <a:ea typeface="微软雅黑" panose="020B0503020204020204" pitchFamily="34" charset="-122"/>
                <a:sym typeface=""/>
              </a:rPr>
              <a:t>之愁是孤寂之感和幽怨之情，是闺中少妇</a:t>
            </a:r>
            <a:r>
              <a:rPr lang="zh-CN" altLang="en-US" sz="2800" dirty="0">
                <a:solidFill>
                  <a:srgbClr val="FF0000"/>
                </a:solidFill>
                <a:latin typeface=""/>
                <a:ea typeface="微软雅黑" panose="020B0503020204020204" pitchFamily="34" charset="-122"/>
                <a:sym typeface=""/>
              </a:rPr>
              <a:t>相思和自怜</a:t>
            </a:r>
            <a:r>
              <a:rPr lang="zh-CN" altLang="en-US" sz="2800" dirty="0">
                <a:latin typeface=""/>
                <a:ea typeface="微软雅黑" panose="020B0503020204020204" pitchFamily="34" charset="-122"/>
                <a:sym typeface=""/>
              </a:rPr>
              <a:t>的意绪。</a:t>
            </a:r>
          </a:p>
          <a:p>
            <a:pPr fontAlgn="ctr">
              <a:lnSpc>
                <a:spcPct val="150000"/>
              </a:lnSpc>
            </a:pPr>
            <a:r>
              <a:rPr lang="en-US" altLang="zh-CN" sz="2800" dirty="0">
                <a:latin typeface=""/>
                <a:ea typeface="微软雅黑" panose="020B0503020204020204" pitchFamily="34" charset="-122"/>
                <a:sym typeface=""/>
              </a:rPr>
              <a:t>------</a:t>
            </a:r>
            <a:r>
              <a:rPr lang="zh-CN" altLang="en-US" sz="2800" dirty="0">
                <a:latin typeface=""/>
                <a:ea typeface="微软雅黑" panose="020B0503020204020204" pitchFamily="34" charset="-122"/>
                <a:sym typeface=""/>
              </a:rPr>
              <a:t>一份美丽的感伤。</a:t>
            </a:r>
          </a:p>
          <a:p>
            <a:pPr fontAlgn="ctr">
              <a:lnSpc>
                <a:spcPct val="150000"/>
              </a:lnSpc>
            </a:pPr>
            <a:r>
              <a:rPr lang="en-US" altLang="zh-CN" sz="2800" dirty="0">
                <a:latin typeface=""/>
                <a:ea typeface="微软雅黑" panose="020B0503020204020204" pitchFamily="34" charset="-122"/>
                <a:sym typeface=""/>
              </a:rPr>
              <a:t>2《</a:t>
            </a:r>
            <a:r>
              <a:rPr lang="zh-CN" altLang="en-US" sz="2800" dirty="0">
                <a:latin typeface=""/>
                <a:ea typeface="微软雅黑" panose="020B0503020204020204" pitchFamily="34" charset="-122"/>
                <a:sym typeface=""/>
              </a:rPr>
              <a:t>声声慢</a:t>
            </a:r>
            <a:r>
              <a:rPr lang="en-US" altLang="zh-CN" sz="2800" dirty="0">
                <a:latin typeface=""/>
                <a:ea typeface="微软雅黑" panose="020B0503020204020204" pitchFamily="34" charset="-122"/>
                <a:sym typeface=""/>
              </a:rPr>
              <a:t>》</a:t>
            </a:r>
            <a:r>
              <a:rPr lang="zh-CN" altLang="en-US" sz="2800" dirty="0">
                <a:latin typeface=""/>
                <a:ea typeface="微软雅黑" panose="020B0503020204020204" pitchFamily="34" charset="-122"/>
                <a:sym typeface=""/>
              </a:rPr>
              <a:t>之愁是沦落之苦、飘零之悲、丧夫之痛、家国之惨。</a:t>
            </a:r>
          </a:p>
          <a:p>
            <a:pPr fontAlgn="ctr">
              <a:lnSpc>
                <a:spcPct val="150000"/>
              </a:lnSpc>
            </a:pPr>
            <a:r>
              <a:rPr lang="en-US" altLang="zh-CN" sz="2800" dirty="0">
                <a:latin typeface=""/>
                <a:ea typeface="微软雅黑" panose="020B0503020204020204" pitchFamily="34" charset="-122"/>
                <a:sym typeface=""/>
              </a:rPr>
              <a:t>------</a:t>
            </a:r>
            <a:r>
              <a:rPr lang="zh-CN" altLang="en-US" sz="2800" dirty="0">
                <a:latin typeface=""/>
                <a:ea typeface="微软雅黑" panose="020B0503020204020204" pitchFamily="34" charset="-122"/>
                <a:sym typeface=""/>
              </a:rPr>
              <a:t>一份沉重的悲苦。</a:t>
            </a:r>
          </a:p>
        </p:txBody>
      </p:sp>
    </p:spTree>
    <p:extLst>
      <p:ext uri="{BB962C8B-B14F-4D97-AF65-F5344CB8AC3E}">
        <p14:creationId xmlns:p14="http://schemas.microsoft.com/office/powerpoint/2010/main" val="210154890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标题 1"/>
          <p:cNvSpPr>
            <a:spLocks noGrp="1"/>
          </p:cNvSpPr>
          <p:nvPr>
            <p:ph type="title"/>
          </p:nvPr>
        </p:nvSpPr>
        <p:spPr>
          <a:xfrm>
            <a:off x="254000" y="469900"/>
            <a:ext cx="8388350" cy="584200"/>
          </a:xfrm>
          <a:ln w="28575" cmpd="dbl">
            <a:noFill/>
            <a:miter/>
          </a:ln>
        </p:spPr>
        <p:txBody>
          <a:bodyPr lIns="101600" tIns="38100" rIns="76200" bIns="38100" rtlCol="0" anchor="t" anchorCtr="0"/>
          <a:lstStyle>
            <a:lvl1pPr marL="0" indent="0" algn="l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1" u="none" baseline="0">
                <a:solidFill>
                  <a:srgbClr val="262626"/>
                </a:solidFill>
                <a:latin typeface="Arial" pitchFamily="34" charset="0"/>
                <a:ea typeface="隶书" pitchFamily="49" charset="-122"/>
              </a:defRPr>
            </a:lvl1pPr>
            <a:lvl2pPr>
              <a:defRPr lang="zh-CN" altLang="en-US"/>
            </a:lvl2pPr>
            <a:lvl3pPr>
              <a:defRPr lang="zh-CN" altLang="en-US"/>
            </a:lvl3pPr>
            <a:lvl4pPr>
              <a:defRPr lang="zh-CN" altLang="en-US"/>
            </a:lvl4pPr>
            <a:lvl5pPr>
              <a:defRPr lang="zh-CN" altLang="en-US"/>
            </a:lvl5pPr>
          </a:lstStyle>
          <a:p>
            <a:pPr marL="0" marR="0" lvl="0" indent="0" algn="ctr"/>
            <a:r>
              <a:rPr lang="zh-CN" altLang="en-US" sz="3200">
                <a:latin typeface=""/>
                <a:ea typeface="微软雅黑" panose="020B0503020204020204" pitchFamily="34" charset="-122"/>
                <a:sym typeface=""/>
              </a:rPr>
              <a:t>诗词是人生的写照</a:t>
            </a:r>
          </a:p>
        </p:txBody>
      </p:sp>
      <p:sp>
        <p:nvSpPr>
          <p:cNvPr id="24578" name="内容占位符 2"/>
          <p:cNvSpPr>
            <a:spLocks noGrp="1"/>
          </p:cNvSpPr>
          <p:nvPr>
            <p:ph idx="1"/>
          </p:nvPr>
        </p:nvSpPr>
        <p:spPr>
          <a:xfrm>
            <a:off x="254000" y="1327150"/>
            <a:ext cx="8388350" cy="5013325"/>
          </a:xfrm>
          <a:ln w="28575" cmpd="dbl">
            <a:noFill/>
            <a:miter/>
          </a:ln>
        </p:spPr>
        <p:txBody>
          <a:bodyPr lIns="101600" tIns="0" rIns="82550" bIns="0" rtlCol="0" anchor="t" anchorCtr="0"/>
          <a:lstStyle>
            <a:lvl1pPr marL="0" indent="0" algn="l" rtl="0" eaLnBrk="1" fontAlgn="base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 typeface="Arial" pitchFamily="34" charset="0"/>
              <a:buChar char="•"/>
              <a:defRPr lang="zh-CN" altLang="en-US" sz="1200" u="none" baseline="0">
                <a:solidFill>
                  <a:srgbClr val="262626"/>
                </a:solidFill>
                <a:latin typeface="Arial" pitchFamily="34" charset="0"/>
                <a:ea typeface="隶书" pitchFamily="49" charset="-122"/>
              </a:defRPr>
            </a:lvl1pPr>
            <a:lvl2pPr marL="514350" indent="-171450" algn="l" defTabSz="685800" rtl="0" eaLnBrk="1" fontAlgn="base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 typeface="Arial" pitchFamily="34" charset="0"/>
              <a:buChar char="•"/>
              <a:tabLst>
                <a:tab pos="1206500" algn="l"/>
              </a:tabLst>
              <a:defRPr lang="zh-CN" altLang="en-US" sz="1200" u="none" baseline="0">
                <a:solidFill>
                  <a:srgbClr val="262626"/>
                </a:solidFill>
                <a:latin typeface="Arial" pitchFamily="34" charset="0"/>
                <a:ea typeface="隶书" pitchFamily="49" charset="-122"/>
              </a:defRPr>
            </a:lvl2pPr>
            <a:lvl3pPr marL="857250" indent="-171450" algn="l" defTabSz="685800" rtl="0" eaLnBrk="1" fontAlgn="base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 typeface="Arial" pitchFamily="34" charset="0"/>
              <a:buChar char="•"/>
              <a:tabLst>
                <a:tab pos="1206500" algn="l"/>
              </a:tabLst>
              <a:defRPr lang="zh-CN" altLang="en-US" sz="1200" u="none" baseline="0">
                <a:solidFill>
                  <a:srgbClr val="262626"/>
                </a:solidFill>
                <a:latin typeface="Arial" pitchFamily="34" charset="0"/>
                <a:ea typeface="隶书" pitchFamily="49" charset="-122"/>
              </a:defRPr>
            </a:lvl3pPr>
            <a:lvl4pPr marL="1200150" indent="-171450" algn="l" defTabSz="685800" rtl="0" eaLnBrk="1" fontAlgn="base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 typeface="Arial" pitchFamily="34" charset="0"/>
              <a:buChar char="•"/>
              <a:tabLst>
                <a:tab pos="1206500" algn="l"/>
              </a:tabLst>
              <a:defRPr lang="zh-CN" altLang="en-US" sz="1200" u="none" baseline="0">
                <a:solidFill>
                  <a:srgbClr val="262626"/>
                </a:solidFill>
                <a:latin typeface="Arial" pitchFamily="34" charset="0"/>
                <a:ea typeface="隶书" pitchFamily="49" charset="-122"/>
              </a:defRPr>
            </a:lvl4pPr>
            <a:lvl5pPr marL="1543050" indent="-171450" algn="l" defTabSz="685800" rtl="0" eaLnBrk="1" fontAlgn="base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 typeface="Arial" pitchFamily="34" charset="0"/>
              <a:buChar char="•"/>
              <a:tabLst>
                <a:tab pos="1206500" algn="l"/>
              </a:tabLst>
              <a:defRPr lang="zh-CN" altLang="en-US" sz="1200" u="none" baseline="0">
                <a:solidFill>
                  <a:srgbClr val="262626"/>
                </a:solidFill>
                <a:latin typeface="Arial" pitchFamily="34" charset="0"/>
                <a:ea typeface="隶书" pitchFamily="49" charset="-122"/>
              </a:defRPr>
            </a:lvl5pPr>
          </a:lstStyle>
          <a:p>
            <a:pPr marL="0" marR="0" lvl="0" indent="0">
              <a:buNone/>
            </a:pPr>
            <a:r>
              <a:rPr lang="en-US" altLang="zh-CN" sz="3200" dirty="0">
                <a:latin typeface=""/>
                <a:ea typeface="微软雅黑" panose="020B0503020204020204" pitchFamily="34" charset="-122"/>
                <a:sym typeface=""/>
              </a:rPr>
              <a:t>   </a:t>
            </a:r>
            <a:r>
              <a:rPr lang="zh-CN" altLang="en-US" sz="3200" dirty="0">
                <a:latin typeface=""/>
                <a:ea typeface="微软雅黑" panose="020B0503020204020204" pitchFamily="34" charset="-122"/>
                <a:sym typeface=""/>
              </a:rPr>
              <a:t>  李清照的创作以</a:t>
            </a:r>
            <a:r>
              <a:rPr lang="zh-CN" altLang="en-US" sz="3200" dirty="0">
                <a:solidFill>
                  <a:srgbClr val="FF0000"/>
                </a:solidFill>
                <a:latin typeface=""/>
                <a:ea typeface="微软雅黑" panose="020B0503020204020204" pitchFamily="34" charset="-122"/>
                <a:sym typeface=""/>
              </a:rPr>
              <a:t>南渡</a:t>
            </a:r>
            <a:r>
              <a:rPr lang="zh-CN" altLang="en-US" sz="3200" dirty="0">
                <a:latin typeface=""/>
                <a:ea typeface="微软雅黑" panose="020B0503020204020204" pitchFamily="34" charset="-122"/>
                <a:sym typeface=""/>
              </a:rPr>
              <a:t>为界分两个时期。</a:t>
            </a:r>
          </a:p>
          <a:p>
            <a:pPr marL="0" marR="0" lvl="0" indent="0">
              <a:buNone/>
            </a:pPr>
            <a:r>
              <a:rPr lang="zh-CN" altLang="en-US" sz="3200" dirty="0">
                <a:latin typeface=""/>
                <a:ea typeface="微软雅黑" panose="020B0503020204020204" pitchFamily="34" charset="-122"/>
                <a:sym typeface=""/>
              </a:rPr>
              <a:t>一、南渡前：描写少女、少妇时期的生活</a:t>
            </a:r>
            <a:r>
              <a:rPr lang="zh-CN" altLang="en-US" sz="3200" dirty="0">
                <a:solidFill>
                  <a:srgbClr val="FF0000"/>
                </a:solidFill>
                <a:latin typeface=""/>
                <a:ea typeface="微软雅黑" panose="020B0503020204020204" pitchFamily="34" charset="-122"/>
                <a:sym typeface=""/>
              </a:rPr>
              <a:t>闲愁和离愁</a:t>
            </a:r>
            <a:r>
              <a:rPr lang="zh-CN" altLang="en-US" sz="3200" dirty="0">
                <a:latin typeface=""/>
                <a:ea typeface="微软雅黑" panose="020B0503020204020204" pitchFamily="34" charset="-122"/>
                <a:sym typeface=""/>
              </a:rPr>
              <a:t>，词风</a:t>
            </a:r>
            <a:r>
              <a:rPr lang="zh-CN" altLang="en-US" sz="3200" dirty="0">
                <a:solidFill>
                  <a:srgbClr val="FF0000"/>
                </a:solidFill>
                <a:latin typeface=""/>
                <a:ea typeface="微软雅黑" panose="020B0503020204020204" pitchFamily="34" charset="-122"/>
                <a:sym typeface=""/>
              </a:rPr>
              <a:t>清丽婉转</a:t>
            </a:r>
            <a:r>
              <a:rPr lang="zh-CN" altLang="en-US" sz="3200" dirty="0">
                <a:latin typeface=""/>
                <a:ea typeface="微软雅黑" panose="020B0503020204020204" pitchFamily="34" charset="-122"/>
                <a:sym typeface=""/>
              </a:rPr>
              <a:t>。</a:t>
            </a:r>
          </a:p>
          <a:p>
            <a:pPr marL="0" marR="0" lvl="0" indent="0">
              <a:buNone/>
            </a:pPr>
            <a:r>
              <a:rPr lang="zh-CN" altLang="en-US" sz="3200" dirty="0">
                <a:latin typeface=""/>
                <a:ea typeface="微软雅黑" panose="020B0503020204020204" pitchFamily="34" charset="-122"/>
                <a:sym typeface=""/>
              </a:rPr>
              <a:t>二、南渡后：反映战乱，思念家</a:t>
            </a:r>
            <a:r>
              <a:rPr lang="zh-CN" altLang="en-US" sz="3200" dirty="0">
                <a:solidFill>
                  <a:srgbClr val="FF0000"/>
                </a:solidFill>
                <a:latin typeface=""/>
                <a:ea typeface="微软雅黑" panose="020B0503020204020204" pitchFamily="34" charset="-122"/>
                <a:sym typeface=""/>
              </a:rPr>
              <a:t>乡</a:t>
            </a:r>
            <a:r>
              <a:rPr lang="zh-CN" altLang="en-US" sz="3200" dirty="0">
                <a:latin typeface=""/>
                <a:ea typeface="微软雅黑" panose="020B0503020204020204" pitchFamily="34" charset="-122"/>
                <a:sym typeface=""/>
              </a:rPr>
              <a:t>，写出思</a:t>
            </a:r>
            <a:r>
              <a:rPr lang="zh-CN" altLang="en-US" sz="3200" dirty="0">
                <a:solidFill>
                  <a:srgbClr val="FF0000"/>
                </a:solidFill>
                <a:latin typeface=""/>
                <a:ea typeface="微软雅黑" panose="020B0503020204020204" pitchFamily="34" charset="-122"/>
                <a:sym typeface=""/>
              </a:rPr>
              <a:t>夫</a:t>
            </a:r>
            <a:r>
              <a:rPr lang="zh-CN" altLang="en-US" sz="3200" dirty="0">
                <a:latin typeface=""/>
                <a:ea typeface="微软雅黑" panose="020B0503020204020204" pitchFamily="34" charset="-122"/>
                <a:sym typeface=""/>
              </a:rPr>
              <a:t>、思</a:t>
            </a:r>
            <a:r>
              <a:rPr lang="zh-CN" altLang="en-US" sz="3200" dirty="0">
                <a:solidFill>
                  <a:srgbClr val="FF0000"/>
                </a:solidFill>
                <a:latin typeface=""/>
                <a:ea typeface="微软雅黑" panose="020B0503020204020204" pitchFamily="34" charset="-122"/>
                <a:sym typeface=""/>
              </a:rPr>
              <a:t>国</a:t>
            </a:r>
            <a:r>
              <a:rPr lang="zh-CN" altLang="en-US" sz="3200" dirty="0">
                <a:latin typeface=""/>
                <a:ea typeface="微软雅黑" panose="020B0503020204020204" pitchFamily="34" charset="-122"/>
                <a:sym typeface=""/>
              </a:rPr>
              <a:t>、思乡哀愁，词风</a:t>
            </a:r>
            <a:r>
              <a:rPr lang="zh-CN" altLang="en-US" sz="3200" dirty="0">
                <a:solidFill>
                  <a:srgbClr val="FF0000"/>
                </a:solidFill>
                <a:latin typeface=""/>
                <a:ea typeface="微软雅黑" panose="020B0503020204020204" pitchFamily="34" charset="-122"/>
                <a:sym typeface=""/>
              </a:rPr>
              <a:t>沉郁凄凉</a:t>
            </a:r>
            <a:r>
              <a:rPr lang="zh-CN" altLang="en-US" sz="3200" dirty="0">
                <a:latin typeface=""/>
                <a:ea typeface="微软雅黑" panose="020B0503020204020204" pitchFamily="34" charset="-122"/>
                <a:sym typeface=""/>
              </a:rPr>
              <a:t>。</a:t>
            </a:r>
          </a:p>
          <a:p>
            <a:pPr marL="0" marR="0" lvl="0" indent="0">
              <a:buNone/>
            </a:pPr>
            <a:r>
              <a:rPr lang="zh-CN" altLang="en-US" sz="3200" dirty="0">
                <a:latin typeface=""/>
                <a:ea typeface="微软雅黑" panose="020B0503020204020204" pitchFamily="34" charset="-122"/>
                <a:sym typeface=""/>
              </a:rPr>
              <a:t>今有</a:t>
            </a:r>
            <a:r>
              <a:rPr lang="zh-CN" altLang="en-US" sz="3200" dirty="0">
                <a:solidFill>
                  <a:srgbClr val="FF0000"/>
                </a:solidFill>
                <a:latin typeface=""/>
                <a:ea typeface="微软雅黑" panose="020B0503020204020204" pitchFamily="34" charset="-122"/>
                <a:sym typeface=""/>
              </a:rPr>
              <a:t>《漱玉词》</a:t>
            </a:r>
            <a:r>
              <a:rPr lang="zh-CN" altLang="en-US" sz="3200" dirty="0">
                <a:latin typeface=""/>
                <a:ea typeface="微软雅黑" panose="020B0503020204020204" pitchFamily="34" charset="-122"/>
                <a:sym typeface=""/>
              </a:rPr>
              <a:t>《李清照集校注》传世。</a:t>
            </a:r>
          </a:p>
          <a:p>
            <a:pPr marL="0" marR="0" lvl="0" indent="0">
              <a:buNone/>
            </a:pPr>
            <a:r>
              <a:rPr lang="zh-CN" altLang="en-US" sz="3200" dirty="0">
                <a:latin typeface=""/>
                <a:ea typeface="微软雅黑" panose="020B0503020204020204" pitchFamily="34" charset="-122"/>
                <a:sym typeface=""/>
              </a:rPr>
              <a:t>      </a:t>
            </a:r>
            <a:r>
              <a:rPr lang="zh-CN" altLang="en-US" sz="3200" dirty="0">
                <a:solidFill>
                  <a:srgbClr val="FF0000"/>
                </a:solidFill>
                <a:latin typeface=""/>
                <a:ea typeface="微软雅黑" panose="020B0503020204020204" pitchFamily="34" charset="-122"/>
                <a:sym typeface=""/>
              </a:rPr>
              <a:t>一般愁字别样情，半世漂泊感生平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9760368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42000"/>
  <p:tag name="AS_OS" val="Unix 3.10 unknown"/>
  <p:tag name="AS_RELEASE_DATE" val="2017.06.20"/>
  <p:tag name="AS_TITLE" val="Aspose.Slides for Java"/>
  <p:tag name="AS_VERSION" val="17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3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33"/>
  <p:tag name="KSO_WM_TAG_VERSION" val="1.0"/>
  <p:tag name="KSO_WM_TEMPLATE_CATEGORY" val="basetag"/>
  <p:tag name="KSO_WM_TEMPLATE_INDEX" val="2016467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34"/>
  <p:tag name="KSO_WM_TAG_VERSION" val="1.0"/>
  <p:tag name="KSO_WM_TEMPLATE_CATEGORY" val="basetag"/>
  <p:tag name="KSO_WM_TEMPLATE_INDEX" val="2016467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35"/>
  <p:tag name="KSO_WM_BEAUTIFY_FLAG" val="#wm#"/>
  <p:tag name="KSO_WM_TAG_VERSION" val="1.0"/>
  <p:tag name="KSO_WM_TEMPLATE_CATEGORY" val="basetag"/>
  <p:tag name="KSO_WM_TEMPLATE_INDEX" val="201637020"/>
  <p:tag name="KSO_WM_TEMPLATE_THUMBS_INDEX" val="1、2、5、11、12、13、15、20、26、31、3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"/>
  <p:tag name="KSO_WM_TAG_VERSION" val="1.0"/>
  <p:tag name="KSO_WM_TEMPLATE_CATEGORY" val="basetag"/>
  <p:tag name="KSO_WM_TEMPLATE_INDEX" val="2016467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"/>
  <p:tag name="KSO_WM_TAG_VERSION" val="1.0"/>
  <p:tag name="KSO_WM_TEMPLATE_CATEGORY" val="basetag"/>
  <p:tag name="KSO_WM_TEMPLATE_INDEX" val="20164671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36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37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0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2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4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0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"/>
  <p:tag name="KSO_WM_BEAUTIFY_FLAG" val="#wm#"/>
  <p:tag name="KSO_WM_TAG_VERSION" val="1.0"/>
  <p:tag name="KSO_WM_TEMPLATE_CATEGORY" val="basetag"/>
  <p:tag name="KSO_WM_TEMPLATE_INDEX" val="201637020"/>
  <p:tag name="KSO_WM_TEMPLATE_THUMBS_INDEX" val="1、2、5、11、12、13、15、20、26、31、32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55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"/>
  <p:tag name="KSO_WM_TAG_VERSION" val="1.0"/>
  <p:tag name="KSO_WM_TEMPLATE_CATEGORY" val="basetag"/>
  <p:tag name="KSO_WM_TEMPLATE_INDEX" val="20164671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"/>
  <p:tag name="KSO_WM_TAG_VERSION" val="1.0"/>
  <p:tag name="KSO_WM_TEMPLATE_CATEGORY" val="basetag"/>
  <p:tag name="KSO_WM_TEMPLATE_INDEX" val="20164671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9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5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52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53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5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6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7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0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"/>
  <p:tag name="KSO_WM_TAG_VERSION" val="1.0"/>
  <p:tag name="KSO_WM_TEMPLATE_CATEGORY" val="basetag"/>
  <p:tag name="KSO_WM_TEMPLATE_INDEX" val="20164671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"/>
  <p:tag name="KSO_WM_TAG_VERSION" val="1.0"/>
  <p:tag name="KSO_WM_TEMPLATE_CATEGORY" val="basetag"/>
  <p:tag name="KSO_WM_TEMPLATE_INDEX" val="20164671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3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4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5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57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58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8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9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50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0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"/>
  <p:tag name="KSO_WM_BEAUTIFY_FLAG" val="#wm#"/>
  <p:tag name="KSO_WM_TAG_VERSION" val="1.0"/>
  <p:tag name="KSO_WM_TEMPLATE_CATEGORY" val="basetag"/>
  <p:tag name="KSO_WM_TEMPLATE_INDEX" val="201637020"/>
  <p:tag name="KSO_WM_TEMPLATE_THUMBS_INDEX" val="1、2、5、11、12、13、15、20、26、31、32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6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8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"/>
  <p:tag name="KSO_WM_TAG_VERSION" val="1.0"/>
  <p:tag name="KSO_WM_TEMPLATE_CATEGORY" val="basetag"/>
  <p:tag name="KSO_WM_TEMPLATE_INDEX" val="20164671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"/>
  <p:tag name="KSO_WM_TAG_VERSION" val="1.0"/>
  <p:tag name="KSO_WM_TEMPLATE_CATEGORY" val="basetag"/>
  <p:tag name="KSO_WM_TEMPLATE_INDEX" val="20164671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9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0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7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2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3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4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51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52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53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0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"/>
  <p:tag name="KSO_WM_BEAUTIFY_FLAG" val="#wm#"/>
  <p:tag name="KSO_WM_TAG_VERSION" val="1.0"/>
  <p:tag name="KSO_WM_TEMPLATE_CATEGORY" val="basetag"/>
  <p:tag name="KSO_WM_TEMPLATE_INDEX" val="201637020"/>
  <p:tag name="KSO_WM_TEMPLATE_THUMBS_INDEX" val="1、2、5、11、12、13、15、20、26、31、32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5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"/>
  <p:tag name="KSO_WM_TAG_VERSION" val="1.0"/>
  <p:tag name="KSO_WM_TEMPLATE_CATEGORY" val="basetag"/>
  <p:tag name="KSO_WM_TEMPLATE_INDEX" val="20164671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"/>
  <p:tag name="KSO_WM_TAG_VERSION" val="1.0"/>
  <p:tag name="KSO_WM_TEMPLATE_CATEGORY" val="basetag"/>
  <p:tag name="KSO_WM_TEMPLATE_INDEX" val="20164671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6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7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8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9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0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1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2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54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55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56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0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"/>
  <p:tag name="KSO_WM_BEAUTIFY_FLAG" val="#wm#"/>
  <p:tag name="KSO_WM_TAG_VERSION" val="1.0"/>
  <p:tag name="KSO_WM_TEMPLATE_CATEGORY" val="basetag"/>
  <p:tag name="KSO_WM_TEMPLATE_INDEX" val="201637020"/>
  <p:tag name="KSO_WM_TEMPLATE_THUMBS_INDEX" val="1、2、5、11、12、13、15、20、26、31、32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4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5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6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7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8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"/>
  <p:tag name="KSO_WM_TAG_VERSION" val="1.0"/>
  <p:tag name="KSO_WM_TEMPLATE_CATEGORY" val="basetag"/>
  <p:tag name="KSO_WM_TEMPLATE_INDEX" val="20164671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"/>
  <p:tag name="KSO_WM_TAG_VERSION" val="1.0"/>
  <p:tag name="KSO_WM_TEMPLATE_CATEGORY" val="basetag"/>
  <p:tag name="KSO_WM_TEMPLATE_INDEX" val="20164671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9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0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5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57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58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59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3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4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5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"/>
  <p:tag name="KSO_WM_TAG_VERSION" val="1.0"/>
  <p:tag name="KSO_WM_TEMPLATE_CATEGORY" val="basetag"/>
  <p:tag name="KSO_WM_TEMPLATE_INDEX" val="20164671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"/>
  <p:tag name="KSO_WM_TAG_VERSION" val="1.0"/>
  <p:tag name="KSO_WM_TEMPLATE_CATEGORY" val="basetag"/>
  <p:tag name="KSO_WM_TEMPLATE_INDEX" val="20164671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6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7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0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1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2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0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"/>
  <p:tag name="KSO_WM_BEAUTIFY_FLAG" val="#wm#"/>
  <p:tag name="KSO_WM_TAG_VERSION" val="1.0"/>
  <p:tag name="KSO_WM_TEMPLATE_CATEGORY" val="basetag"/>
  <p:tag name="KSO_WM_TEMPLATE_INDEX" val="201637020"/>
  <p:tag name="KSO_WM_TEMPLATE_THUMBS_INDEX" val="1、2、5、11、12、13、15、20、26、31、32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9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"/>
  <p:tag name="KSO_WM_TAG_VERSION" val="1.0"/>
  <p:tag name="KSO_WM_TEMPLATE_CATEGORY" val="basetag"/>
  <p:tag name="KSO_WM_TEMPLATE_INDEX" val="20164671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"/>
  <p:tag name="KSO_WM_TAG_VERSION" val="1.0"/>
  <p:tag name="KSO_WM_TEMPLATE_CATEGORY" val="basetag"/>
  <p:tag name="KSO_WM_TEMPLATE_INDEX" val="20164671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0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1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0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1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2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3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4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5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0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"/>
  <p:tag name="KSO_WM_BEAUTIFY_FLAG" val="#wm#"/>
  <p:tag name="KSO_WM_TAG_VERSION" val="1.0"/>
  <p:tag name="KSO_WM_TEMPLATE_CATEGORY" val="basetag"/>
  <p:tag name="KSO_WM_TEMPLATE_INDEX" val="201637020"/>
  <p:tag name="KSO_WM_TEMPLATE_THUMBS_INDEX" val="1、2、5、11、12、13、15、20、26、31、32"/>
</p:tagLst>
</file>

<file path=ppt/tags/tag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"/>
</p:tagLst>
</file>

<file path=ppt/tags/tag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"/>
  <p:tag name="KSO_WM_TAG_VERSION" val="1.0"/>
  <p:tag name="KSO_WM_TEMPLATE_CATEGORY" val="basetag"/>
  <p:tag name="KSO_WM_TEMPLATE_INDEX" val="20164671"/>
</p:tagLst>
</file>

<file path=ppt/tags/tag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"/>
  <p:tag name="KSO_WM_TAG_VERSION" val="1.0"/>
  <p:tag name="KSO_WM_TEMPLATE_CATEGORY" val="basetag"/>
  <p:tag name="KSO_WM_TEMPLATE_INDEX" val="20164671"/>
</p:tagLst>
</file>

<file path=ppt/tags/tag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7"/>
</p:tagLst>
</file>

<file path=ppt/tags/tag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"/>
</p:tagLst>
</file>

<file path=ppt/tags/tag1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5"/>
</p:tagLst>
</file>

<file path=ppt/tags/tag1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6"/>
</p:tagLst>
</file>

<file path=ppt/tags/tag1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6"/>
</p:tagLst>
</file>

<file path=ppt/tags/tag1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7"/>
</p:tagLst>
</file>

<file path=ppt/tags/tag1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8"/>
</p:tagLst>
</file>

<file path=ppt/tags/tag1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0"/>
</p:tagLst>
</file>

<file path=ppt/tags/tag1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"/>
  <p:tag name="KSO_WM_BEAUTIFY_FLAG" val="#wm#"/>
  <p:tag name="KSO_WM_TAG_VERSION" val="1.0"/>
  <p:tag name="KSO_WM_TEMPLATE_CATEGORY" val="basetag"/>
  <p:tag name="KSO_WM_TEMPLATE_INDEX" val="201637020"/>
  <p:tag name="KSO_WM_TEMPLATE_THUMBS_INDEX" val="1、2、5、11、12、13、15、20、26、31、32"/>
</p:tagLst>
</file>

<file path=ppt/tags/tag1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2"/>
</p:tagLst>
</file>

<file path=ppt/tags/tag1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"/>
  <p:tag name="KSO_WM_TAG_VERSION" val="1.0"/>
  <p:tag name="KSO_WM_TEMPLATE_CATEGORY" val="basetag"/>
  <p:tag name="KSO_WM_TEMPLATE_INDEX" val="20164671"/>
</p:tagLst>
</file>

<file path=ppt/tags/tag1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"/>
  <p:tag name="KSO_WM_TAG_VERSION" val="1.0"/>
  <p:tag name="KSO_WM_TEMPLATE_CATEGORY" val="basetag"/>
  <p:tag name="KSO_WM_TEMPLATE_INDEX" val="20164671"/>
</p:tagLst>
</file>

<file path=ppt/tags/tag1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3"/>
</p:tagLst>
</file>

<file path=ppt/tags/tag1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4"/>
</p:tagLst>
</file>

<file path=ppt/tags/tag1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9"/>
</p:tagLst>
</file>

<file path=ppt/tags/tag1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9"/>
</p:tagLst>
</file>

<file path=ppt/tags/tag1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0"/>
</p:tagLst>
</file>

<file path=ppt/tags/tag1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1"/>
</p:tagLst>
</file>

<file path=ppt/tags/tag1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0"/>
</p:tagLst>
</file>

<file path=ppt/tags/tag1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"/>
  <p:tag name="KSO_WM_BEAUTIFY_FLAG" val="#wm#"/>
  <p:tag name="KSO_WM_TAG_VERSION" val="1.0"/>
  <p:tag name="KSO_WM_TEMPLATE_CATEGORY" val="basetag"/>
  <p:tag name="KSO_WM_TEMPLATE_INDEX" val="201637020"/>
  <p:tag name="KSO_WM_TEMPLATE_THUMBS_INDEX" val="1、2、5、11、12、13、15、20、26、31、32"/>
</p:tagLst>
</file>

<file path=ppt/tags/tag1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5"/>
</p:tagLst>
</file>

<file path=ppt/tags/tag1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0"/>
</p:tagLst>
</file>

<file path=ppt/tags/tag1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"/>
  <p:tag name="KSO_WM_TAG_VERSION" val="1.0"/>
  <p:tag name="KSO_WM_TEMPLATE_CATEGORY" val="basetag"/>
  <p:tag name="KSO_WM_TEMPLATE_INDEX" val="20164671"/>
</p:tagLst>
</file>

<file path=ppt/tags/tag1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"/>
  <p:tag name="KSO_WM_TAG_VERSION" val="1.0"/>
  <p:tag name="KSO_WM_TEMPLATE_CATEGORY" val="basetag"/>
  <p:tag name="KSO_WM_TEMPLATE_INDEX" val="20164671"/>
</p:tagLst>
</file>

<file path=ppt/tags/tag1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1"/>
</p:tagLst>
</file>

<file path=ppt/tags/tag1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2"/>
</p:tagLst>
</file>

<file path=ppt/tags/tag1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7"/>
</p:tagLst>
</file>

<file path=ppt/tags/tag1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8"/>
</p:tagLst>
</file>

<file path=ppt/tags/tag1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9"/>
</p:tagLst>
</file>

<file path=ppt/tags/tag1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2"/>
</p:tagLst>
</file>

<file path=ppt/tags/tag1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3"/>
</p:tagLst>
</file>

<file path=ppt/tags/tag1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2"/>
</p:tagLst>
</file>

<file path=ppt/tags/tag1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3"/>
</p:tagLst>
</file>

<file path=ppt/tags/tag1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4"/>
</p:tagLst>
</file>

<file path=ppt/tags/tag1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0"/>
</p:tagLst>
</file>

<file path=ppt/tags/tag1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"/>
  <p:tag name="KSO_WM_BEAUTIFY_FLAG" val="#wm#"/>
  <p:tag name="KSO_WM_TAG_VERSION" val="1.0"/>
  <p:tag name="KSO_WM_TEMPLATE_CATEGORY" val="basetag"/>
  <p:tag name="KSO_WM_TEMPLATE_INDEX" val="201637020"/>
  <p:tag name="KSO_WM_TEMPLATE_THUMBS_INDEX" val="1、2、5、11、12、13、15、20、26、31、32"/>
</p:tagLst>
</file>

<file path=ppt/tags/tag1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6"/>
</p:tagLst>
</file>

<file path=ppt/tags/tag1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"/>
  <p:tag name="KSO_WM_TAG_VERSION" val="1.0"/>
  <p:tag name="KSO_WM_TEMPLATE_CATEGORY" val="basetag"/>
  <p:tag name="KSO_WM_TEMPLATE_INDEX" val="20164671"/>
</p:tagLst>
</file>

<file path=ppt/tags/tag1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"/>
  <p:tag name="KSO_WM_TAG_VERSION" val="1.0"/>
  <p:tag name="KSO_WM_TEMPLATE_CATEGORY" val="basetag"/>
  <p:tag name="KSO_WM_TEMPLATE_INDEX" val="20164671"/>
</p:tagLst>
</file>

<file path=ppt/tags/tag1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7"/>
</p:tagLst>
</file>

<file path=ppt/tags/tag1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8"/>
</p:tagLst>
</file>

<file path=ppt/tags/tag1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7"/>
</p:tagLst>
</file>

<file path=ppt/tags/tag1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8"/>
</p:tagLst>
</file>

<file path=ppt/tags/tag1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5"/>
</p:tagLst>
</file>

<file path=ppt/tags/tag1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6"/>
</p:tagLst>
</file>

<file path=ppt/tags/tag1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7"/>
</p:tagLst>
</file>

<file path=ppt/tags/tag1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2"/>
</p:tagLst>
</file>

<file path=ppt/tags/tag1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"/>
</p:tagLst>
</file>

<file path=ppt/tags/tag1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"/>
</p:tagLst>
</file>

<file path=ppt/tags/tag1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3"/>
</p:tagLst>
</file>

<file path=ppt/tags/tag2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4"/>
</p:tagLst>
</file>

<file path=ppt/tags/tag2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38"/>
</p:tagLst>
</file>

<file path=ppt/tags/tag2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39"/>
</p:tagLst>
</file>

<file path=ppt/tags/tag2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"/>
</p:tagLst>
</file>

<file path=ppt/tags/tag2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"/>
</p:tagLst>
</file>

<file path=ppt/tags/tag2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"/>
</p:tagLst>
</file>

<file path=ppt/tags/tag2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8"/>
</p:tagLst>
</file>

<file path=ppt/tags/tag2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"/>
</p:tagLst>
</file>

<file path=ppt/tags/tag2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"/>
</p:tagLst>
</file>

<file path=ppt/tags/tag2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9"/>
</p:tagLst>
</file>

<file path=ppt/tags/tag2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0"/>
</p:tagLst>
</file>

<file path=ppt/tags/tag2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3"/>
</p:tagLst>
</file>

<file path=ppt/tags/tag2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4"/>
</p:tagLst>
</file>

<file path=ppt/tags/tag2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"/>
</p:tagLst>
</file>

<file path=ppt/tags/tag2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"/>
</p:tagLst>
</file>

<file path=ppt/tags/tag2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"/>
</p:tagLst>
</file>

<file path=ppt/tags/tag2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4"/>
</p:tagLst>
</file>

<file path=ppt/tags/tag2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"/>
</p:tagLst>
</file>

<file path=ppt/tags/tag2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"/>
</p:tagLst>
</file>

<file path=ppt/tags/tag2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5"/>
</p:tagLst>
</file>

<file path=ppt/tags/tag2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6"/>
</p:tagLst>
</file>

<file path=ppt/tags/tag2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7"/>
</p:tagLst>
</file>

<file path=ppt/tags/tag2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8"/>
</p:tagLst>
</file>

<file path=ppt/tags/tag2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"/>
</p:tagLst>
</file>

<file path=ppt/tags/tag2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"/>
</p:tagLst>
</file>

<file path=ppt/tags/tag2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"/>
</p:tagLst>
</file>

<file path=ppt/tags/tag2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0"/>
</p:tagLst>
</file>

<file path=ppt/tags/tag2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"/>
</p:tagLst>
</file>

<file path=ppt/tags/tag2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"/>
</p:tagLst>
</file>

<file path=ppt/tags/tag2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1"/>
</p:tagLst>
</file>

<file path=ppt/tags/tag2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2"/>
</p:tagLst>
</file>

<file path=ppt/tags/tag2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1"/>
</p:tagLst>
</file>

<file path=ppt/tags/tag2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2"/>
</p:tagLst>
</file>

<file path=ppt/tags/tag2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3"/>
</p:tagLst>
</file>

<file path=ppt/tags/tag2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"/>
</p:tagLst>
</file>

<file path=ppt/tags/tag2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"/>
</p:tagLst>
</file>

<file path=ppt/tags/tag2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"/>
</p:tagLst>
</file>

<file path=ppt/tags/tag2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7"/>
</p:tagLst>
</file>

<file path=ppt/tags/tag2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"/>
</p:tagLst>
</file>

<file path=ppt/tags/tag2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"/>
</p:tagLst>
</file>

<file path=ppt/tags/tag2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8"/>
</p:tagLst>
</file>

<file path=ppt/tags/tag2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9"/>
</p:tagLst>
</file>

<file path=ppt/tags/tag2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6"/>
</p:tagLst>
</file>

<file path=ppt/tags/tag2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7"/>
</p:tagLst>
</file>

<file path=ppt/tags/tag2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8"/>
</p:tagLst>
</file>

<file path=ppt/tags/tag2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9"/>
</p:tagLst>
</file>

<file path=ppt/tags/tag2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0"/>
</p:tagLst>
</file>

<file path=ppt/tags/tag2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"/>
</p:tagLst>
</file>

<file path=ppt/tags/tag2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"/>
</p:tagLst>
</file>

<file path=ppt/tags/tag2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"/>
</p:tagLst>
</file>

<file path=ppt/tags/tag2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"/>
</p:tagLst>
</file>

<file path=ppt/tags/tag2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"/>
</p:tagLst>
</file>

<file path=ppt/tags/tag2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"/>
</p:tagLst>
</file>

<file path=ppt/tags/tag2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7"/>
</p:tagLst>
</file>

<file path=ppt/tags/tag2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8"/>
</p:tagLst>
</file>

<file path=ppt/tags/tag2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3"/>
</p:tagLst>
</file>

<file path=ppt/tags/tag2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"/>
</p:tagLst>
</file>

<file path=ppt/tags/tag2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"/>
</p:tagLst>
</file>

<file path=ppt/tags/tag2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"/>
</p:tagLst>
</file>

<file path=ppt/tags/tag2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2"/>
</p:tagLst>
</file>

<file path=ppt/tags/tag2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"/>
</p:tagLst>
</file>

<file path=ppt/tags/tag2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"/>
</p:tagLst>
</file>

<file path=ppt/tags/tag2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3"/>
</p:tagLst>
</file>

<file path=ppt/tags/tag2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4"/>
</p:tagLst>
</file>

<file path=ppt/tags/tag2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6"/>
</p:tagLst>
</file>

<file path=ppt/tags/tag2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7"/>
</p:tagLst>
</file>

<file path=ppt/tags/tag2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8"/>
</p:tagLst>
</file>

<file path=ppt/tags/tag2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"/>
</p:tagLst>
</file>

<file path=ppt/tags/tag2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"/>
</p:tagLst>
</file>

<file path=ppt/tags/tag2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"/>
</p:tagLst>
</file>

<file path=ppt/tags/tag2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9"/>
</p:tagLst>
</file>

<file path=ppt/tags/tag2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"/>
</p:tagLst>
</file>

<file path=ppt/tags/tag2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"/>
</p:tagLst>
</file>

<file path=ppt/tags/tag2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0"/>
</p:tagLst>
</file>

<file path=ppt/tags/tag2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1"/>
</p:tagLst>
</file>

<file path=ppt/tags/tag2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1"/>
</p:tagLst>
</file>

<file path=ppt/tags/tag2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2"/>
</p:tagLst>
</file>

<file path=ppt/tags/tag2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"/>
</p:tagLst>
</file>

<file path=ppt/tags/tag2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"/>
</p:tagLst>
</file>

<file path=ppt/tags/tag2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"/>
</p:tagLst>
</file>

<file path=ppt/tags/tag2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5"/>
</p:tagLst>
</file>

<file path=ppt/tags/tag2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"/>
</p:tagLst>
</file>

<file path=ppt/tags/tag2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"/>
</p:tagLst>
</file>

<file path=ppt/tags/tag2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6"/>
</p:tagLst>
</file>

<file path=ppt/tags/tag2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7"/>
</p:tagLst>
</file>

<file path=ppt/tags/tag2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5"/>
</p:tagLst>
</file>

<file path=ppt/tags/tag2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"/>
</p:tagLst>
</file>

<file path=ppt/tags/tag2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"/>
</p:tagLst>
</file>

<file path=ppt/tags/tag2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"/>
</p:tagLst>
</file>

<file path=ppt/tags/tag2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0"/>
</p:tagLst>
</file>

<file path=ppt/tags/tag2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"/>
</p:tagLst>
</file>

<file path=ppt/tags/tag2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"/>
</p:tagLst>
</file>

<file path=ppt/tags/tag2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1"/>
</p:tagLst>
</file>

<file path=ppt/tags/tag2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2"/>
</p:tagLst>
</file>

<file path=ppt/tags/tag2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40"/>
</p:tagLst>
</file>

<file path=ppt/tags/tag2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41"/>
</p:tagLst>
</file>

<file path=ppt/tags/tag2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"/>
</p:tagLst>
</file>

<file path=ppt/tags/tag2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"/>
</p:tagLst>
</file>

<file path=ppt/tags/tag2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"/>
</p:tagLst>
</file>

<file path=ppt/tags/tag2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6"/>
</p:tagLst>
</file>

<file path=ppt/tags/tag3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"/>
</p:tagLst>
</file>

<file path=ppt/tags/tag3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"/>
</p:tagLst>
</file>

<file path=ppt/tags/tag3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7"/>
</p:tagLst>
</file>

<file path=ppt/tags/tag3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8"/>
</p:tagLst>
</file>

<file path=ppt/tags/tag3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0"/>
</p:tagLst>
</file>

<file path=ppt/tags/tag3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1"/>
</p:tagLst>
</file>

<file path=ppt/tags/tag3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"/>
</p:tagLst>
</file>

<file path=ppt/tags/tag3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"/>
</p:tagLst>
</file>

<file path=ppt/tags/tag3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"/>
</p:tagLst>
</file>

<file path=ppt/tags/tag3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2"/>
</p:tagLst>
</file>

<file path=ppt/tags/tag3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"/>
</p:tagLst>
</file>

<file path=ppt/tags/tag3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"/>
</p:tagLst>
</file>

<file path=ppt/tags/tag3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3"/>
</p:tagLst>
</file>

<file path=ppt/tags/tag3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4"/>
</p:tagLst>
</file>

<file path=ppt/tags/tag3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4"/>
</p:tagLst>
</file>

<file path=ppt/tags/tag3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5"/>
</p:tagLst>
</file>

<file path=ppt/tags/tag3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"/>
</p:tagLst>
</file>

<file path=ppt/tags/tag3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"/>
</p:tagLst>
</file>

<file path=ppt/tags/tag3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"/>
</p:tagLst>
</file>

<file path=ppt/tags/tag3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8"/>
</p:tagLst>
</file>

<file path=ppt/tags/tag3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"/>
</p:tagLst>
</file>

<file path=ppt/tags/tag3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"/>
</p:tagLst>
</file>

<file path=ppt/tags/tag3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9"/>
</p:tagLst>
</file>

<file path=ppt/tags/tag3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0"/>
</p:tagLst>
</file>

<file path=ppt/tags/tag3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8"/>
</p:tagLst>
</file>

<file path=ppt/tags/tag3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9"/>
</p:tagLst>
</file>

<file path=ppt/tags/tag3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0"/>
</p:tagLst>
</file>

<file path=ppt/tags/tag3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"/>
</p:tagLst>
</file>

<file path=ppt/tags/tag3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"/>
</p:tagLst>
</file>

<file path=ppt/tags/tag3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"/>
</p:tagLst>
</file>

<file path=ppt/tags/tag3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5"/>
</p:tagLst>
</file>

<file path=ppt/tags/tag3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"/>
</p:tagLst>
</file>

<file path=ppt/tags/tag3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"/>
</p:tagLst>
</file>

<file path=ppt/tags/tag3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6"/>
</p:tagLst>
</file>

<file path=ppt/tags/tag3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7"/>
</p:tagLst>
</file>

<file path=ppt/tags/tag3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3"/>
</p:tagLst>
</file>

<file path=ppt/tags/tag3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4"/>
</p:tagLst>
</file>

<file path=ppt/tags/tag3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5"/>
</p:tagLst>
</file>

<file path=ppt/tags/tag3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6"/>
</p:tagLst>
</file>

<file path=ppt/tags/tag3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7"/>
</p:tagLst>
</file>

<file path=ppt/tags/tag3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"/>
</p:tagLst>
</file>

<file path=ppt/tags/tag3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"/>
</p:tagLst>
</file>

<file path=ppt/tags/tag3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"/>
</p:tagLst>
</file>

<file path=ppt/tags/tag3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4"/>
</p:tagLst>
</file>

<file path=ppt/tags/tag3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"/>
</p:tagLst>
</file>

<file path=ppt/tags/tag3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"/>
</p:tagLst>
</file>

<file path=ppt/tags/tag3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5"/>
</p:tagLst>
</file>

<file path=ppt/tags/tag3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6"/>
</p:tagLst>
</file>

<file path=ppt/tags/tag3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0"/>
</p:tagLst>
</file>

<file path=ppt/tags/tag3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"/>
</p:tagLst>
</file>

<file path=ppt/tags/tag3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"/>
</p:tagLst>
</file>

<file path=ppt/tags/tag3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"/>
</p:tagLst>
</file>

<file path=ppt/tags/tag3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9"/>
</p:tagLst>
</file>

<file path=ppt/tags/tag3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0"/>
</p:tagLst>
</file>

<file path=ppt/tags/tag3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1"/>
</p:tagLst>
</file>

<file path=ppt/tags/tag3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"/>
</p:tagLst>
</file>

<file path=ppt/tags/tag3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"/>
</p:tagLst>
</file>

<file path=ppt/tags/tag3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2"/>
</p:tagLst>
</file>

<file path=ppt/tags/tag3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3"/>
</p:tagLst>
</file>

<file path=ppt/tags/tag3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"/>
</p:tagLst>
</file>

<file path=ppt/tags/tag3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"/>
</p:tagLst>
</file>

<file path=ppt/tags/tag3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"/>
</p:tagLst>
</file>

<file path=ppt/tags/tag3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6"/>
</p:tagLst>
</file>

<file path=ppt/tags/tag3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"/>
</p:tagLst>
</file>

<file path=ppt/tags/tag3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"/>
</p:tagLst>
</file>

<file path=ppt/tags/tag3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7"/>
</p:tagLst>
</file>

<file path=ppt/tags/tag3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8"/>
</p:tagLst>
</file>

<file path=ppt/tags/tag3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5"/>
</p:tagLst>
</file>

<file path=ppt/tags/tag3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6"/>
</p:tagLst>
</file>

<file path=ppt/tags/tag3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7"/>
</p:tagLst>
</file>

<file path=ppt/tags/tag3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"/>
</p:tagLst>
</file>

<file path=ppt/tags/tag3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"/>
</p:tagLst>
</file>

<file path=ppt/tags/tag3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"/>
</p:tagLst>
</file>

<file path=ppt/tags/tag3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3"/>
</p:tagLst>
</file>

<file path=ppt/tags/tag3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"/>
</p:tagLst>
</file>

<file path=ppt/tags/tag3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"/>
</p:tagLst>
</file>

<file path=ppt/tags/tag3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4"/>
</p:tagLst>
</file>

<file path=ppt/tags/tag3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5"/>
</p:tagLst>
</file>

<file path=ppt/tags/tag3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70"/>
</p:tagLst>
</file>

<file path=ppt/tags/tag3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71"/>
</p:tagLst>
</file>

<file path=ppt/tags/tag3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72"/>
</p:tagLst>
</file>

<file path=ppt/tags/tag3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"/>
</p:tagLst>
</file>

<file path=ppt/tags/tag3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"/>
</p:tagLst>
</file>

<file path=ppt/tags/tag3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"/>
</p:tagLst>
</file>

<file path=ppt/tags/tag3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0"/>
</p:tagLst>
</file>

<file path=ppt/tags/tag3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"/>
</p:tagLst>
</file>

<file path=ppt/tags/tag3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"/>
</p:tagLst>
</file>

<file path=ppt/tags/tag3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1"/>
</p:tagLst>
</file>

<file path=ppt/tags/tag3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2"/>
</p:tagLst>
</file>

<file path=ppt/tags/tag3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75"/>
</p:tagLst>
</file>

<file path=ppt/tags/tag3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76"/>
</p:tagLst>
</file>

<file path=ppt/tags/tag3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"/>
</p:tagLst>
</file>

<file path=ppt/tags/tag3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"/>
</p:tagLst>
</file>

<file path=ppt/tags/tag3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"/>
</p:tagLst>
</file>

<file path=ppt/tags/tag3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6"/>
</p:tagLst>
</file>

<file path=ppt/tags/tag3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"/>
</p:tagLst>
</file>

<file path=ppt/tags/tag3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"/>
</p:tagLst>
</file>

<file path=ppt/tags/tag3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7"/>
</p:tagLst>
</file>

<file path=ppt/tags/tag3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8"/>
</p:tagLst>
</file>

<file path=ppt/tags/tag3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79"/>
</p:tagLst>
</file>

<file path=ppt/tags/tag4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80"/>
</p:tagLst>
</file>

<file path=ppt/tags/tag4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"/>
</p:tagLst>
</file>

<file path=ppt/tags/tag4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"/>
</p:tagLst>
</file>

<file path=ppt/tags/tag4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"/>
</p:tagLst>
</file>

<file path=ppt/tags/tag4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8"/>
</p:tagLst>
</file>

<file path=ppt/tags/tag4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9"/>
</p:tagLst>
</file>

<file path=ppt/tags/tag4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90"/>
</p:tagLst>
</file>

<file path=ppt/tags/tag4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91"/>
</p:tagLst>
</file>

<file path=ppt/tags/tag4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92"/>
</p:tagLst>
</file>

<file path=ppt/tags/tag4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93"/>
</p:tagLst>
</file>

<file path=ppt/tags/tag4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94"/>
</p:tagLst>
</file>

<file path=ppt/tags/tag4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95"/>
</p:tagLst>
</file>

<file path=ppt/tags/tag4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96"/>
</p:tagLst>
</file>

<file path=ppt/tags/tag4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97"/>
</p:tagLst>
</file>

<file path=ppt/tags/tag4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98"/>
</p:tagLst>
</file>

<file path=ppt/tags/tag4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99"/>
</p:tagLst>
</file>

<file path=ppt/tags/tag4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29"/>
</p:tagLst>
</file>

<file path=ppt/tags/tag4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30"/>
</p:tagLst>
</file>

<file path=ppt/tags/tag4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31"/>
</p:tagLst>
</file>

<file path=ppt/tags/tag4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INDEX" val="20202807"/>
</p:tagLst>
</file>

<file path=ppt/tags/tag4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INDEX" val="20202807"/>
</p:tagLst>
</file>

<file path=ppt/tags/tag4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INDEX" val="20202807"/>
</p:tagLst>
</file>

<file path=ppt/tags/tag4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INDEX" val="20202807"/>
</p:tagLst>
</file>

<file path=ppt/tags/tag4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04"/>
</p:tagLst>
</file>

<file path=ppt/tags/tag4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INDEX" val="20202807"/>
</p:tagLst>
</file>

<file path=ppt/tags/tag4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INDEX" val="20202807"/>
</p:tagLst>
</file>

<file path=ppt/tags/tag4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INDEX" val="20202807"/>
</p:tagLst>
</file>

<file path=ppt/tags/tag4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05"/>
</p:tagLst>
</file>

<file path=ppt/tags/tag4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INDEX" val="20202807"/>
</p:tagLst>
</file>

<file path=ppt/tags/tag4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INDEX" val="20202807"/>
</p:tagLst>
</file>

<file path=ppt/theme/theme1.xml><?xml version="1.0" encoding="utf-8"?>
<a:theme xmlns:a="http://schemas.openxmlformats.org/drawingml/2006/main" name="A000120141119A01PPBG">
  <a:themeElements>
    <a:clrScheme name="自定义 14">
      <a:dk1>
        <a:srgbClr val="585858"/>
      </a:dk1>
      <a:lt1>
        <a:sysClr val="window" lastClr="FFFFFF"/>
      </a:lt1>
      <a:dk2>
        <a:srgbClr val="585858"/>
      </a:dk2>
      <a:lt2>
        <a:srgbClr val="FFFFFF"/>
      </a:lt2>
      <a:accent1>
        <a:srgbClr val="6F5E5F"/>
      </a:accent1>
      <a:accent2>
        <a:srgbClr val="BAA29E"/>
      </a:accent2>
      <a:accent3>
        <a:srgbClr val="8FA8A5"/>
      </a:accent3>
      <a:accent4>
        <a:srgbClr val="BAB54A"/>
      </a:accent4>
      <a:accent5>
        <a:srgbClr val="D175A3"/>
      </a:accent5>
      <a:accent6>
        <a:srgbClr val="B64926"/>
      </a:accent6>
      <a:hlink>
        <a:srgbClr val="CC9900"/>
      </a:hlink>
      <a:folHlink>
        <a:srgbClr val="00B0F0"/>
      </a:folHlink>
    </a:clrScheme>
    <a:fontScheme name="Arial">
      <a:majorFont>
        <a:latin typeface="Arial"/>
        <a:ea typeface="Arial"/>
        <a:cs typeface="Arial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Arial"/>
        <a:cs typeface="Arial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空白设计模板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charset="0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炫彩扁平2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FFBF53"/>
      </a:accent1>
      <a:accent2>
        <a:srgbClr val="F17475"/>
      </a:accent2>
      <a:accent3>
        <a:srgbClr val="01B3C5"/>
      </a:accent3>
      <a:accent4>
        <a:srgbClr val="77448C"/>
      </a:accent4>
      <a:accent5>
        <a:srgbClr val="00AF92"/>
      </a:accent5>
      <a:accent6>
        <a:srgbClr val="C65885"/>
      </a:accent6>
      <a:hlink>
        <a:srgbClr val="FCC79F"/>
      </a:hlink>
      <a:folHlink>
        <a:srgbClr val="869FB7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1_A000120141119A01PPBG">
  <a:themeElements>
    <a:clrScheme name="自定义 14">
      <a:dk1>
        <a:srgbClr val="585858"/>
      </a:dk1>
      <a:lt1>
        <a:sysClr val="window" lastClr="FFFFFF"/>
      </a:lt1>
      <a:dk2>
        <a:srgbClr val="585858"/>
      </a:dk2>
      <a:lt2>
        <a:srgbClr val="FFFFFF"/>
      </a:lt2>
      <a:accent1>
        <a:srgbClr val="6F5E5F"/>
      </a:accent1>
      <a:accent2>
        <a:srgbClr val="BAA29E"/>
      </a:accent2>
      <a:accent3>
        <a:srgbClr val="8FA8A5"/>
      </a:accent3>
      <a:accent4>
        <a:srgbClr val="BAB54A"/>
      </a:accent4>
      <a:accent5>
        <a:srgbClr val="D175A3"/>
      </a:accent5>
      <a:accent6>
        <a:srgbClr val="B64926"/>
      </a:accent6>
      <a:hlink>
        <a:srgbClr val="CC9900"/>
      </a:hlink>
      <a:folHlink>
        <a:srgbClr val="00B0F0"/>
      </a:folHlink>
    </a:clrScheme>
    <a:fontScheme name="Arial">
      <a:majorFont>
        <a:latin typeface="Arial"/>
        <a:ea typeface="Arial"/>
        <a:cs typeface="Arial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Arial"/>
        <a:cs typeface="Arial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2_A000120141119A01PPBG">
  <a:themeElements>
    <a:clrScheme name="自定义 14">
      <a:dk1>
        <a:srgbClr val="585858"/>
      </a:dk1>
      <a:lt1>
        <a:sysClr val="window" lastClr="FFFFFF"/>
      </a:lt1>
      <a:dk2>
        <a:srgbClr val="585858"/>
      </a:dk2>
      <a:lt2>
        <a:srgbClr val="FFFFFF"/>
      </a:lt2>
      <a:accent1>
        <a:srgbClr val="6F5E5F"/>
      </a:accent1>
      <a:accent2>
        <a:srgbClr val="BAA29E"/>
      </a:accent2>
      <a:accent3>
        <a:srgbClr val="8FA8A5"/>
      </a:accent3>
      <a:accent4>
        <a:srgbClr val="BAB54A"/>
      </a:accent4>
      <a:accent5>
        <a:srgbClr val="D175A3"/>
      </a:accent5>
      <a:accent6>
        <a:srgbClr val="B64926"/>
      </a:accent6>
      <a:hlink>
        <a:srgbClr val="CC9900"/>
      </a:hlink>
      <a:folHlink>
        <a:srgbClr val="00B0F0"/>
      </a:folHlink>
    </a:clrScheme>
    <a:fontScheme name="Arial">
      <a:majorFont>
        <a:latin typeface="Arial"/>
        <a:ea typeface="Arial"/>
        <a:cs typeface="Arial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Arial"/>
        <a:cs typeface="Arial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3_A000120141119A01PPBG">
  <a:themeElements>
    <a:clrScheme name="自定义 14">
      <a:dk1>
        <a:srgbClr val="585858"/>
      </a:dk1>
      <a:lt1>
        <a:sysClr val="window" lastClr="FFFFFF"/>
      </a:lt1>
      <a:dk2>
        <a:srgbClr val="585858"/>
      </a:dk2>
      <a:lt2>
        <a:srgbClr val="FFFFFF"/>
      </a:lt2>
      <a:accent1>
        <a:srgbClr val="6F5E5F"/>
      </a:accent1>
      <a:accent2>
        <a:srgbClr val="BAA29E"/>
      </a:accent2>
      <a:accent3>
        <a:srgbClr val="8FA8A5"/>
      </a:accent3>
      <a:accent4>
        <a:srgbClr val="BAB54A"/>
      </a:accent4>
      <a:accent5>
        <a:srgbClr val="D175A3"/>
      </a:accent5>
      <a:accent6>
        <a:srgbClr val="B64926"/>
      </a:accent6>
      <a:hlink>
        <a:srgbClr val="CC9900"/>
      </a:hlink>
      <a:folHlink>
        <a:srgbClr val="00B0F0"/>
      </a:folHlink>
    </a:clrScheme>
    <a:fontScheme name="Arial">
      <a:majorFont>
        <a:latin typeface="Arial"/>
        <a:ea typeface="Arial"/>
        <a:cs typeface="Arial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Arial"/>
        <a:cs typeface="Arial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4_A000120141119A01PPBG">
  <a:themeElements>
    <a:clrScheme name="自定义 14">
      <a:dk1>
        <a:srgbClr val="585858"/>
      </a:dk1>
      <a:lt1>
        <a:sysClr val="window" lastClr="FFFFFF"/>
      </a:lt1>
      <a:dk2>
        <a:srgbClr val="585858"/>
      </a:dk2>
      <a:lt2>
        <a:srgbClr val="FFFFFF"/>
      </a:lt2>
      <a:accent1>
        <a:srgbClr val="6F5E5F"/>
      </a:accent1>
      <a:accent2>
        <a:srgbClr val="BAA29E"/>
      </a:accent2>
      <a:accent3>
        <a:srgbClr val="8FA8A5"/>
      </a:accent3>
      <a:accent4>
        <a:srgbClr val="BAB54A"/>
      </a:accent4>
      <a:accent5>
        <a:srgbClr val="D175A3"/>
      </a:accent5>
      <a:accent6>
        <a:srgbClr val="B64926"/>
      </a:accent6>
      <a:hlink>
        <a:srgbClr val="CC9900"/>
      </a:hlink>
      <a:folHlink>
        <a:srgbClr val="00B0F0"/>
      </a:folHlink>
    </a:clrScheme>
    <a:fontScheme name="Arial">
      <a:majorFont>
        <a:latin typeface="Arial"/>
        <a:ea typeface="Arial"/>
        <a:cs typeface="Arial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Arial"/>
        <a:cs typeface="Arial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5_A000120141119A01PPBG">
  <a:themeElements>
    <a:clrScheme name="自定义 14">
      <a:dk1>
        <a:srgbClr val="585858"/>
      </a:dk1>
      <a:lt1>
        <a:sysClr val="window" lastClr="FFFFFF"/>
      </a:lt1>
      <a:dk2>
        <a:srgbClr val="585858"/>
      </a:dk2>
      <a:lt2>
        <a:srgbClr val="FFFFFF"/>
      </a:lt2>
      <a:accent1>
        <a:srgbClr val="6F5E5F"/>
      </a:accent1>
      <a:accent2>
        <a:srgbClr val="BAA29E"/>
      </a:accent2>
      <a:accent3>
        <a:srgbClr val="8FA8A5"/>
      </a:accent3>
      <a:accent4>
        <a:srgbClr val="BAB54A"/>
      </a:accent4>
      <a:accent5>
        <a:srgbClr val="D175A3"/>
      </a:accent5>
      <a:accent6>
        <a:srgbClr val="B64926"/>
      </a:accent6>
      <a:hlink>
        <a:srgbClr val="CC9900"/>
      </a:hlink>
      <a:folHlink>
        <a:srgbClr val="00B0F0"/>
      </a:folHlink>
    </a:clrScheme>
    <a:fontScheme name="Arial">
      <a:majorFont>
        <a:latin typeface="Arial"/>
        <a:ea typeface="Arial"/>
        <a:cs typeface="Arial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Arial"/>
        <a:cs typeface="Arial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6_A000120141119A01PPBG">
  <a:themeElements>
    <a:clrScheme name="自定义 14">
      <a:dk1>
        <a:srgbClr val="585858"/>
      </a:dk1>
      <a:lt1>
        <a:sysClr val="window" lastClr="FFFFFF"/>
      </a:lt1>
      <a:dk2>
        <a:srgbClr val="585858"/>
      </a:dk2>
      <a:lt2>
        <a:srgbClr val="FFFFFF"/>
      </a:lt2>
      <a:accent1>
        <a:srgbClr val="6F5E5F"/>
      </a:accent1>
      <a:accent2>
        <a:srgbClr val="BAA29E"/>
      </a:accent2>
      <a:accent3>
        <a:srgbClr val="8FA8A5"/>
      </a:accent3>
      <a:accent4>
        <a:srgbClr val="BAB54A"/>
      </a:accent4>
      <a:accent5>
        <a:srgbClr val="D175A3"/>
      </a:accent5>
      <a:accent6>
        <a:srgbClr val="B64926"/>
      </a:accent6>
      <a:hlink>
        <a:srgbClr val="CC9900"/>
      </a:hlink>
      <a:folHlink>
        <a:srgbClr val="00B0F0"/>
      </a:folHlink>
    </a:clrScheme>
    <a:fontScheme name="Arial">
      <a:majorFont>
        <a:latin typeface="Arial"/>
        <a:ea typeface="Arial"/>
        <a:cs typeface="Arial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Arial"/>
        <a:cs typeface="Arial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7_A000120141119A01PPBG">
  <a:themeElements>
    <a:clrScheme name="自定义 14">
      <a:dk1>
        <a:srgbClr val="585858"/>
      </a:dk1>
      <a:lt1>
        <a:sysClr val="window" lastClr="FFFFFF"/>
      </a:lt1>
      <a:dk2>
        <a:srgbClr val="585858"/>
      </a:dk2>
      <a:lt2>
        <a:srgbClr val="FFFFFF"/>
      </a:lt2>
      <a:accent1>
        <a:srgbClr val="6F5E5F"/>
      </a:accent1>
      <a:accent2>
        <a:srgbClr val="BAA29E"/>
      </a:accent2>
      <a:accent3>
        <a:srgbClr val="8FA8A5"/>
      </a:accent3>
      <a:accent4>
        <a:srgbClr val="BAB54A"/>
      </a:accent4>
      <a:accent5>
        <a:srgbClr val="D175A3"/>
      </a:accent5>
      <a:accent6>
        <a:srgbClr val="B64926"/>
      </a:accent6>
      <a:hlink>
        <a:srgbClr val="CC9900"/>
      </a:hlink>
      <a:folHlink>
        <a:srgbClr val="00B0F0"/>
      </a:folHlink>
    </a:clrScheme>
    <a:fontScheme name="Arial">
      <a:majorFont>
        <a:latin typeface="Arial"/>
        <a:ea typeface="Arial"/>
        <a:cs typeface="Arial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Arial"/>
        <a:cs typeface="Arial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8_A000120141119A01PPBG">
  <a:themeElements>
    <a:clrScheme name="自定义 14">
      <a:dk1>
        <a:srgbClr val="585858"/>
      </a:dk1>
      <a:lt1>
        <a:sysClr val="window" lastClr="FFFFFF"/>
      </a:lt1>
      <a:dk2>
        <a:srgbClr val="585858"/>
      </a:dk2>
      <a:lt2>
        <a:srgbClr val="FFFFFF"/>
      </a:lt2>
      <a:accent1>
        <a:srgbClr val="6F5E5F"/>
      </a:accent1>
      <a:accent2>
        <a:srgbClr val="BAA29E"/>
      </a:accent2>
      <a:accent3>
        <a:srgbClr val="8FA8A5"/>
      </a:accent3>
      <a:accent4>
        <a:srgbClr val="BAB54A"/>
      </a:accent4>
      <a:accent5>
        <a:srgbClr val="D175A3"/>
      </a:accent5>
      <a:accent6>
        <a:srgbClr val="B64926"/>
      </a:accent6>
      <a:hlink>
        <a:srgbClr val="CC9900"/>
      </a:hlink>
      <a:folHlink>
        <a:srgbClr val="00B0F0"/>
      </a:folHlink>
    </a:clrScheme>
    <a:fontScheme name="Arial">
      <a:majorFont>
        <a:latin typeface="Arial"/>
        <a:ea typeface="Arial"/>
        <a:cs typeface="Arial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Arial"/>
        <a:cs typeface="Arial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9_A000120141119A01PPBG">
  <a:themeElements>
    <a:clrScheme name="自定义 14">
      <a:dk1>
        <a:srgbClr val="585858"/>
      </a:dk1>
      <a:lt1>
        <a:sysClr val="window" lastClr="FFFFFF"/>
      </a:lt1>
      <a:dk2>
        <a:srgbClr val="585858"/>
      </a:dk2>
      <a:lt2>
        <a:srgbClr val="FFFFFF"/>
      </a:lt2>
      <a:accent1>
        <a:srgbClr val="6F5E5F"/>
      </a:accent1>
      <a:accent2>
        <a:srgbClr val="BAA29E"/>
      </a:accent2>
      <a:accent3>
        <a:srgbClr val="8FA8A5"/>
      </a:accent3>
      <a:accent4>
        <a:srgbClr val="BAB54A"/>
      </a:accent4>
      <a:accent5>
        <a:srgbClr val="D175A3"/>
      </a:accent5>
      <a:accent6>
        <a:srgbClr val="B64926"/>
      </a:accent6>
      <a:hlink>
        <a:srgbClr val="CC9900"/>
      </a:hlink>
      <a:folHlink>
        <a:srgbClr val="00B0F0"/>
      </a:folHlink>
    </a:clrScheme>
    <a:fontScheme name="Arial">
      <a:majorFont>
        <a:latin typeface="Arial"/>
        <a:ea typeface="Arial"/>
        <a:cs typeface="Arial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Arial"/>
        <a:cs typeface="Arial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10_A000120141119A01PPBG">
  <a:themeElements>
    <a:clrScheme name="自定义 14">
      <a:dk1>
        <a:srgbClr val="585858"/>
      </a:dk1>
      <a:lt1>
        <a:sysClr val="window" lastClr="FFFFFF"/>
      </a:lt1>
      <a:dk2>
        <a:srgbClr val="585858"/>
      </a:dk2>
      <a:lt2>
        <a:srgbClr val="FFFFFF"/>
      </a:lt2>
      <a:accent1>
        <a:srgbClr val="6F5E5F"/>
      </a:accent1>
      <a:accent2>
        <a:srgbClr val="BAA29E"/>
      </a:accent2>
      <a:accent3>
        <a:srgbClr val="8FA8A5"/>
      </a:accent3>
      <a:accent4>
        <a:srgbClr val="BAB54A"/>
      </a:accent4>
      <a:accent5>
        <a:srgbClr val="D175A3"/>
      </a:accent5>
      <a:accent6>
        <a:srgbClr val="B64926"/>
      </a:accent6>
      <a:hlink>
        <a:srgbClr val="CC9900"/>
      </a:hlink>
      <a:folHlink>
        <a:srgbClr val="00B0F0"/>
      </a:folHlink>
    </a:clrScheme>
    <a:fontScheme name="Arial">
      <a:majorFont>
        <a:latin typeface="Arial"/>
        <a:ea typeface="Arial"/>
        <a:cs typeface="Arial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Arial"/>
        <a:cs typeface="Arial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4.xml><?xml version="1.0" encoding="utf-8"?>
<a:theme xmlns:a="http://schemas.openxmlformats.org/drawingml/2006/main" name="11_A000120141119A01PPBG">
  <a:themeElements>
    <a:clrScheme name="自定义 14">
      <a:dk1>
        <a:srgbClr val="585858"/>
      </a:dk1>
      <a:lt1>
        <a:sysClr val="window" lastClr="FFFFFF"/>
      </a:lt1>
      <a:dk2>
        <a:srgbClr val="585858"/>
      </a:dk2>
      <a:lt2>
        <a:srgbClr val="FFFFFF"/>
      </a:lt2>
      <a:accent1>
        <a:srgbClr val="6F5E5F"/>
      </a:accent1>
      <a:accent2>
        <a:srgbClr val="BAA29E"/>
      </a:accent2>
      <a:accent3>
        <a:srgbClr val="8FA8A5"/>
      </a:accent3>
      <a:accent4>
        <a:srgbClr val="BAB54A"/>
      </a:accent4>
      <a:accent5>
        <a:srgbClr val="D175A3"/>
      </a:accent5>
      <a:accent6>
        <a:srgbClr val="B64926"/>
      </a:accent6>
      <a:hlink>
        <a:srgbClr val="CC9900"/>
      </a:hlink>
      <a:folHlink>
        <a:srgbClr val="00B0F0"/>
      </a:folHlink>
    </a:clrScheme>
    <a:fontScheme name="Arial">
      <a:majorFont>
        <a:latin typeface="Arial"/>
        <a:ea typeface="Arial"/>
        <a:cs typeface="Arial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Arial"/>
        <a:cs typeface="Arial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5.xml><?xml version="1.0" encoding="utf-8"?>
<a:theme xmlns:a="http://schemas.openxmlformats.org/drawingml/2006/main" name="12_A000120141119A01PPBG">
  <a:themeElements>
    <a:clrScheme name="自定义 14">
      <a:dk1>
        <a:srgbClr val="585858"/>
      </a:dk1>
      <a:lt1>
        <a:sysClr val="window" lastClr="FFFFFF"/>
      </a:lt1>
      <a:dk2>
        <a:srgbClr val="585858"/>
      </a:dk2>
      <a:lt2>
        <a:srgbClr val="FFFFFF"/>
      </a:lt2>
      <a:accent1>
        <a:srgbClr val="6F5E5F"/>
      </a:accent1>
      <a:accent2>
        <a:srgbClr val="BAA29E"/>
      </a:accent2>
      <a:accent3>
        <a:srgbClr val="8FA8A5"/>
      </a:accent3>
      <a:accent4>
        <a:srgbClr val="BAB54A"/>
      </a:accent4>
      <a:accent5>
        <a:srgbClr val="D175A3"/>
      </a:accent5>
      <a:accent6>
        <a:srgbClr val="B64926"/>
      </a:accent6>
      <a:hlink>
        <a:srgbClr val="CC9900"/>
      </a:hlink>
      <a:folHlink>
        <a:srgbClr val="00B0F0"/>
      </a:folHlink>
    </a:clrScheme>
    <a:fontScheme name="Arial">
      <a:majorFont>
        <a:latin typeface="Arial"/>
        <a:ea typeface="Arial"/>
        <a:cs typeface="Arial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Arial"/>
        <a:cs typeface="Arial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6.xml><?xml version="1.0" encoding="utf-8"?>
<a:theme xmlns:a="http://schemas.openxmlformats.org/drawingml/2006/main" name="1_1_空白设计模板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charset="0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7.xml><?xml version="1.0" encoding="utf-8"?>
<a:theme xmlns:a="http://schemas.openxmlformats.org/drawingml/2006/main" name="2_1_空白设计模板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charset="0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8.xml><?xml version="1.0" encoding="utf-8"?>
<a:theme xmlns:a="http://schemas.openxmlformats.org/drawingml/2006/main" name="3_1_空白设计模板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charset="0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9.xml><?xml version="1.0" encoding="utf-8"?>
<a:theme xmlns:a="http://schemas.openxmlformats.org/drawingml/2006/main" name="4_1_空白设计模板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charset="0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0.xml><?xml version="1.0" encoding="utf-8"?>
<a:theme xmlns:a="http://schemas.openxmlformats.org/drawingml/2006/main" name="5_1_空白设计模板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charset="0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1.xml><?xml version="1.0" encoding="utf-8"?>
<a:theme xmlns:a="http://schemas.openxmlformats.org/drawingml/2006/main" name="6_1_空白设计模板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charset="0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2.xml><?xml version="1.0" encoding="utf-8"?>
<a:theme xmlns:a="http://schemas.openxmlformats.org/drawingml/2006/main" name="8_1_空白设计模板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charset="0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3.xml><?xml version="1.0" encoding="utf-8"?>
<a:theme xmlns:a="http://schemas.openxmlformats.org/drawingml/2006/main" name="9_1_空白设计模板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charset="0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4.xml><?xml version="1.0" encoding="utf-8"?>
<a:theme xmlns:a="http://schemas.openxmlformats.org/drawingml/2006/main" name="10_1_空白设计模板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charset="0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5.xml><?xml version="1.0" encoding="utf-8"?>
<a:theme xmlns:a="http://schemas.openxmlformats.org/drawingml/2006/main" name="1_Office Theme">
  <a:themeElements>
    <a:clrScheme name="炫彩扁平2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FFBF53"/>
      </a:accent1>
      <a:accent2>
        <a:srgbClr val="F17475"/>
      </a:accent2>
      <a:accent3>
        <a:srgbClr val="01B3C5"/>
      </a:accent3>
      <a:accent4>
        <a:srgbClr val="77448C"/>
      </a:accent4>
      <a:accent5>
        <a:srgbClr val="00AF92"/>
      </a:accent5>
      <a:accent6>
        <a:srgbClr val="C65885"/>
      </a:accent6>
      <a:hlink>
        <a:srgbClr val="FCC79F"/>
      </a:hlink>
      <a:folHlink>
        <a:srgbClr val="869FB7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6.xml><?xml version="1.0" encoding="utf-8"?>
<a:theme xmlns:a="http://schemas.openxmlformats.org/drawingml/2006/main" name="2_Office Theme">
  <a:themeElements>
    <a:clrScheme name="炫彩扁平2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FFBF53"/>
      </a:accent1>
      <a:accent2>
        <a:srgbClr val="F17475"/>
      </a:accent2>
      <a:accent3>
        <a:srgbClr val="01B3C5"/>
      </a:accent3>
      <a:accent4>
        <a:srgbClr val="77448C"/>
      </a:accent4>
      <a:accent5>
        <a:srgbClr val="00AF92"/>
      </a:accent5>
      <a:accent6>
        <a:srgbClr val="C65885"/>
      </a:accent6>
      <a:hlink>
        <a:srgbClr val="FCC79F"/>
      </a:hlink>
      <a:folHlink>
        <a:srgbClr val="869FB7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7.xml><?xml version="1.0" encoding="utf-8"?>
<a:theme xmlns:a="http://schemas.openxmlformats.org/drawingml/2006/main" name="3_Office Theme">
  <a:themeElements>
    <a:clrScheme name="炫彩扁平2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FFBF53"/>
      </a:accent1>
      <a:accent2>
        <a:srgbClr val="F17475"/>
      </a:accent2>
      <a:accent3>
        <a:srgbClr val="01B3C5"/>
      </a:accent3>
      <a:accent4>
        <a:srgbClr val="77448C"/>
      </a:accent4>
      <a:accent5>
        <a:srgbClr val="00AF92"/>
      </a:accent5>
      <a:accent6>
        <a:srgbClr val="C65885"/>
      </a:accent6>
      <a:hlink>
        <a:srgbClr val="FCC79F"/>
      </a:hlink>
      <a:folHlink>
        <a:srgbClr val="869FB7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8.xml><?xml version="1.0" encoding="utf-8"?>
<a:theme xmlns:a="http://schemas.openxmlformats.org/drawingml/2006/main" name="4_Office Theme">
  <a:themeElements>
    <a:clrScheme name="炫彩扁平2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FFBF53"/>
      </a:accent1>
      <a:accent2>
        <a:srgbClr val="F17475"/>
      </a:accent2>
      <a:accent3>
        <a:srgbClr val="01B3C5"/>
      </a:accent3>
      <a:accent4>
        <a:srgbClr val="77448C"/>
      </a:accent4>
      <a:accent5>
        <a:srgbClr val="00AF92"/>
      </a:accent5>
      <a:accent6>
        <a:srgbClr val="C65885"/>
      </a:accent6>
      <a:hlink>
        <a:srgbClr val="FCC79F"/>
      </a:hlink>
      <a:folHlink>
        <a:srgbClr val="869FB7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9.xml><?xml version="1.0" encoding="utf-8"?>
<a:theme xmlns:a="http://schemas.openxmlformats.org/drawingml/2006/main" name="5_Office Theme">
  <a:themeElements>
    <a:clrScheme name="炫彩扁平2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FFBF53"/>
      </a:accent1>
      <a:accent2>
        <a:srgbClr val="F17475"/>
      </a:accent2>
      <a:accent3>
        <a:srgbClr val="01B3C5"/>
      </a:accent3>
      <a:accent4>
        <a:srgbClr val="77448C"/>
      </a:accent4>
      <a:accent5>
        <a:srgbClr val="00AF92"/>
      </a:accent5>
      <a:accent6>
        <a:srgbClr val="C65885"/>
      </a:accent6>
      <a:hlink>
        <a:srgbClr val="FCC79F"/>
      </a:hlink>
      <a:folHlink>
        <a:srgbClr val="869FB7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0.xml><?xml version="1.0" encoding="utf-8"?>
<a:theme xmlns:a="http://schemas.openxmlformats.org/drawingml/2006/main" name="6_Office Theme">
  <a:themeElements>
    <a:clrScheme name="炫彩扁平2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FFBF53"/>
      </a:accent1>
      <a:accent2>
        <a:srgbClr val="F17475"/>
      </a:accent2>
      <a:accent3>
        <a:srgbClr val="01B3C5"/>
      </a:accent3>
      <a:accent4>
        <a:srgbClr val="77448C"/>
      </a:accent4>
      <a:accent5>
        <a:srgbClr val="00AF92"/>
      </a:accent5>
      <a:accent6>
        <a:srgbClr val="C65885"/>
      </a:accent6>
      <a:hlink>
        <a:srgbClr val="FCC79F"/>
      </a:hlink>
      <a:folHlink>
        <a:srgbClr val="869FB7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1.xml><?xml version="1.0" encoding="utf-8"?>
<a:theme xmlns:a="http://schemas.openxmlformats.org/drawingml/2006/main" name="7_Office Theme">
  <a:themeElements>
    <a:clrScheme name="炫彩扁平2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FFBF53"/>
      </a:accent1>
      <a:accent2>
        <a:srgbClr val="F17475"/>
      </a:accent2>
      <a:accent3>
        <a:srgbClr val="01B3C5"/>
      </a:accent3>
      <a:accent4>
        <a:srgbClr val="77448C"/>
      </a:accent4>
      <a:accent5>
        <a:srgbClr val="00AF92"/>
      </a:accent5>
      <a:accent6>
        <a:srgbClr val="C65885"/>
      </a:accent6>
      <a:hlink>
        <a:srgbClr val="FCC79F"/>
      </a:hlink>
      <a:folHlink>
        <a:srgbClr val="869FB7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2.xml><?xml version="1.0" encoding="utf-8"?>
<a:theme xmlns:a="http://schemas.openxmlformats.org/drawingml/2006/main" name="9_Office Theme">
  <a:themeElements>
    <a:clrScheme name="炫彩扁平2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FFBF53"/>
      </a:accent1>
      <a:accent2>
        <a:srgbClr val="F17475"/>
      </a:accent2>
      <a:accent3>
        <a:srgbClr val="01B3C5"/>
      </a:accent3>
      <a:accent4>
        <a:srgbClr val="77448C"/>
      </a:accent4>
      <a:accent5>
        <a:srgbClr val="00AF92"/>
      </a:accent5>
      <a:accent6>
        <a:srgbClr val="C65885"/>
      </a:accent6>
      <a:hlink>
        <a:srgbClr val="FCC79F"/>
      </a:hlink>
      <a:folHlink>
        <a:srgbClr val="869FB7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3.xml><?xml version="1.0" encoding="utf-8"?>
<a:theme xmlns:a="http://schemas.openxmlformats.org/drawingml/2006/main" name="10_Office Theme">
  <a:themeElements>
    <a:clrScheme name="炫彩扁平2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FFBF53"/>
      </a:accent1>
      <a:accent2>
        <a:srgbClr val="F17475"/>
      </a:accent2>
      <a:accent3>
        <a:srgbClr val="01B3C5"/>
      </a:accent3>
      <a:accent4>
        <a:srgbClr val="77448C"/>
      </a:accent4>
      <a:accent5>
        <a:srgbClr val="00AF92"/>
      </a:accent5>
      <a:accent6>
        <a:srgbClr val="C65885"/>
      </a:accent6>
      <a:hlink>
        <a:srgbClr val="FCC79F"/>
      </a:hlink>
      <a:folHlink>
        <a:srgbClr val="869FB7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4.xml><?xml version="1.0" encoding="utf-8"?>
<a:theme xmlns:a="http://schemas.openxmlformats.org/drawingml/2006/main" name="11_Office Theme">
  <a:themeElements>
    <a:clrScheme name="炫彩扁平2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FFBF53"/>
      </a:accent1>
      <a:accent2>
        <a:srgbClr val="F17475"/>
      </a:accent2>
      <a:accent3>
        <a:srgbClr val="01B3C5"/>
      </a:accent3>
      <a:accent4>
        <a:srgbClr val="77448C"/>
      </a:accent4>
      <a:accent5>
        <a:srgbClr val="00AF92"/>
      </a:accent5>
      <a:accent6>
        <a:srgbClr val="C65885"/>
      </a:accent6>
      <a:hlink>
        <a:srgbClr val="FCC79F"/>
      </a:hlink>
      <a:folHlink>
        <a:srgbClr val="869FB7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5.xml><?xml version="1.0" encoding="utf-8"?>
<a:theme xmlns:a="http://schemas.openxmlformats.org/drawingml/2006/main" name="12_Office Theme">
  <a:themeElements>
    <a:clrScheme name="炫彩扁平2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FFBF53"/>
      </a:accent1>
      <a:accent2>
        <a:srgbClr val="F17475"/>
      </a:accent2>
      <a:accent3>
        <a:srgbClr val="01B3C5"/>
      </a:accent3>
      <a:accent4>
        <a:srgbClr val="77448C"/>
      </a:accent4>
      <a:accent5>
        <a:srgbClr val="00AF92"/>
      </a:accent5>
      <a:accent6>
        <a:srgbClr val="C65885"/>
      </a:accent6>
      <a:hlink>
        <a:srgbClr val="FCC79F"/>
      </a:hlink>
      <a:folHlink>
        <a:srgbClr val="869FB7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6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charset="0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321</TotalTime>
  <Words>1692</Words>
  <Application>Microsoft Office PowerPoint</Application>
  <PresentationFormat>全屏显示(4:3)</PresentationFormat>
  <Paragraphs>127</Paragraphs>
  <Slides>17</Slides>
  <Notes>9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35</vt:i4>
      </vt:variant>
      <vt:variant>
        <vt:lpstr>幻灯片标题</vt:lpstr>
      </vt:variant>
      <vt:variant>
        <vt:i4>17</vt:i4>
      </vt:variant>
    </vt:vector>
  </HeadingPairs>
  <TitlesOfParts>
    <vt:vector size="62" baseType="lpstr">
      <vt:lpstr>ITC Avant Garde Std Bk</vt:lpstr>
      <vt:lpstr>黑体</vt:lpstr>
      <vt:lpstr>隶书</vt:lpstr>
      <vt:lpstr>宋体</vt:lpstr>
      <vt:lpstr>微软雅黑</vt:lpstr>
      <vt:lpstr>Arial</vt:lpstr>
      <vt:lpstr>Calibri</vt:lpstr>
      <vt:lpstr>Calibri Light</vt:lpstr>
      <vt:lpstr>Times New Roman</vt:lpstr>
      <vt:lpstr>Wingdings</vt:lpstr>
      <vt:lpstr>A000120141119A01PPBG</vt:lpstr>
      <vt:lpstr>1_空白设计模板</vt:lpstr>
      <vt:lpstr>Office Theme</vt:lpstr>
      <vt:lpstr>1_A000120141119A01PPBG</vt:lpstr>
      <vt:lpstr>2_A000120141119A01PPBG</vt:lpstr>
      <vt:lpstr>3_A000120141119A01PPBG</vt:lpstr>
      <vt:lpstr>4_A000120141119A01PPBG</vt:lpstr>
      <vt:lpstr>5_A000120141119A01PPBG</vt:lpstr>
      <vt:lpstr>6_A000120141119A01PPBG</vt:lpstr>
      <vt:lpstr>7_A000120141119A01PPBG</vt:lpstr>
      <vt:lpstr>8_A000120141119A01PPBG</vt:lpstr>
      <vt:lpstr>9_A000120141119A01PPBG</vt:lpstr>
      <vt:lpstr>10_A000120141119A01PPBG</vt:lpstr>
      <vt:lpstr>11_A000120141119A01PPBG</vt:lpstr>
      <vt:lpstr>12_A000120141119A01PPBG</vt:lpstr>
      <vt:lpstr>1_1_空白设计模板</vt:lpstr>
      <vt:lpstr>2_1_空白设计模板</vt:lpstr>
      <vt:lpstr>3_1_空白设计模板</vt:lpstr>
      <vt:lpstr>4_1_空白设计模板</vt:lpstr>
      <vt:lpstr>5_1_空白设计模板</vt:lpstr>
      <vt:lpstr>6_1_空白设计模板</vt:lpstr>
      <vt:lpstr>8_1_空白设计模板</vt:lpstr>
      <vt:lpstr>9_1_空白设计模板</vt:lpstr>
      <vt:lpstr>10_1_空白设计模板</vt:lpstr>
      <vt:lpstr>1_Office Theme</vt:lpstr>
      <vt:lpstr>2_Office Theme</vt:lpstr>
      <vt:lpstr>3_Office Theme</vt:lpstr>
      <vt:lpstr>4_Office Theme</vt:lpstr>
      <vt:lpstr>5_Office Theme</vt:lpstr>
      <vt:lpstr>6_Office Theme</vt:lpstr>
      <vt:lpstr>7_Office Theme</vt:lpstr>
      <vt:lpstr>9_Office Theme</vt:lpstr>
      <vt:lpstr>10_Office Theme</vt:lpstr>
      <vt:lpstr>11_Office Theme</vt:lpstr>
      <vt:lpstr>12_Office Theme</vt:lpstr>
      <vt:lpstr>PowerPoint 演示文稿</vt:lpstr>
      <vt:lpstr>走进作者</vt:lpstr>
      <vt:lpstr>PowerPoint 演示文稿</vt:lpstr>
      <vt:lpstr>用一个字概括本文的内容。词人是怎样来表达自己的这种感情的？ </vt:lpstr>
      <vt:lpstr>探究：叠字作用和层次递进 </vt:lpstr>
      <vt:lpstr>PowerPoint 演示文稿</vt:lpstr>
      <vt:lpstr>PowerPoint 演示文稿</vt:lpstr>
      <vt:lpstr>诗人的愁李清照大事记</vt:lpstr>
      <vt:lpstr>PowerPoint 演示文稿</vt:lpstr>
      <vt:lpstr>探究：诗人的愁有何内涵</vt:lpstr>
      <vt:lpstr>本词的“愁”具有什么广阔的社会意义</vt:lpstr>
      <vt:lpstr>诗词是人生的写照</vt:lpstr>
      <vt:lpstr>PowerPoint 演示文稿</vt:lpstr>
      <vt:lpstr>PowerPoint 演示文稿</vt:lpstr>
      <vt:lpstr>PowerPoint 演示文稿</vt:lpstr>
      <vt:lpstr>PowerPoint 演示文稿</vt:lpstr>
      <vt:lpstr>诗词是人生的写照</vt:lpstr>
    </vt:vector>
  </TitlesOfParts>
  <Company>学科网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rbm.xkw.com</dc:creator>
  <cp:lastModifiedBy>sqy</cp:lastModifiedBy>
  <cp:revision>19</cp:revision>
  <cp:lastPrinted>2020-10-23T19:37:47Z</cp:lastPrinted>
  <dcterms:created xsi:type="dcterms:W3CDTF">2020-10-23T19:37:47Z</dcterms:created>
  <dcterms:modified xsi:type="dcterms:W3CDTF">2021-01-19T11:36:57Z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