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0"/>
  </p:notesMasterIdLst>
  <p:sldIdLst>
    <p:sldId id="257" r:id="rId2"/>
    <p:sldId id="302" r:id="rId3"/>
    <p:sldId id="329" r:id="rId4"/>
    <p:sldId id="331" r:id="rId5"/>
    <p:sldId id="340" r:id="rId6"/>
    <p:sldId id="341" r:id="rId7"/>
    <p:sldId id="339" r:id="rId8"/>
    <p:sldId id="323" r:id="rId9"/>
  </p:sldIdLst>
  <p:sldSz cx="9144000" cy="6858000" type="screen4x3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224" y="-336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2.2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做出判断的分支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分支语句：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1026" name="Picture 2" descr="0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68" b="61947"/>
          <a:stretch/>
        </p:blipFill>
        <p:spPr bwMode="auto">
          <a:xfrm>
            <a:off x="754064" y="1630363"/>
            <a:ext cx="3446462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4" r="28644" b="19637"/>
          <a:stretch>
            <a:fillRect/>
          </a:stretch>
        </p:blipFill>
        <p:spPr bwMode="auto">
          <a:xfrm>
            <a:off x="4989402" y="1630363"/>
            <a:ext cx="3916472" cy="277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0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72" r="29168"/>
          <a:stretch/>
        </p:blipFill>
        <p:spPr bwMode="auto">
          <a:xfrm>
            <a:off x="754064" y="3600450"/>
            <a:ext cx="3446462" cy="243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案例：判断飞船是否能够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升空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2050" name="Picture 2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6" y="1852613"/>
            <a:ext cx="7401853" cy="260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723898" y="76902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比较运算：运算结果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True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或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False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3074" name="Picture 2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1766886"/>
            <a:ext cx="7863754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811213" y="2169200"/>
            <a:ext cx="8267699" cy="108266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False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、空字符串“”、空对象（列表、字典、元组等）、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None</a:t>
            </a:r>
            <a:r>
              <a:rPr lang="zh-CN" altLang="en-US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False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723896" y="521375"/>
            <a:ext cx="8267699" cy="12109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if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表达式：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表达式为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True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时，执行的代码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811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38170" y="616625"/>
            <a:ext cx="8267699" cy="51265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表达式：假设下面的变量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x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y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已定义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x+y+x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*y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x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int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(x)+10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x&gt;y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x==y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x!=y</a:t>
            </a:r>
          </a:p>
          <a:p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82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723898" y="76902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案例：利用分支语句实现分性别计算最佳运动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心率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723897" y="1635800"/>
            <a:ext cx="8267699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男性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最适宜的运动心率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220 –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年龄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–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安静心率）*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( 60% ~ 80% ) </a:t>
            </a:r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	+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安静心率</a:t>
            </a:r>
          </a:p>
          <a:p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女性最适宜的运动心率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210 –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年龄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–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安静心率）* 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( 60% ~ 80% ) </a:t>
            </a:r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	+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安静心率</a:t>
            </a:r>
          </a:p>
          <a:p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名</a:t>
            </a:r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b="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age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年龄、</a:t>
            </a:r>
            <a:r>
              <a:rPr lang="en-US" altLang="zh-CN" b="0" dirty="0" err="1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HRrest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安静心率、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gender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性别、</a:t>
            </a:r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low</a:t>
            </a:r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低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high</a:t>
            </a:r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高</a:t>
            </a:r>
            <a:endParaRPr lang="zh-CN" altLang="en-US" b="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611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流程图：</a:t>
            </a:r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4098" name="Picture 2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728" y="371475"/>
            <a:ext cx="4336797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127</Words>
  <Application>Microsoft Office PowerPoint</Application>
  <PresentationFormat>全屏显示(4:3)</PresentationFormat>
  <Paragraphs>27</Paragraphs>
  <Slides>8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178</cp:revision>
  <dcterms:created xsi:type="dcterms:W3CDTF">2019-04-15T01:46:00Z</dcterms:created>
  <dcterms:modified xsi:type="dcterms:W3CDTF">2021-10-19T01:06:47Z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