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79" r:id="rId2"/>
    <p:sldId id="280" r:id="rId3"/>
    <p:sldId id="282" r:id="rId4"/>
    <p:sldId id="283" r:id="rId5"/>
    <p:sldId id="284" r:id="rId6"/>
    <p:sldId id="285" r:id="rId7"/>
  </p:sldIdLst>
  <p:sldSz cx="12192000" cy="6858000"/>
  <p:notesSz cx="6858000" cy="9144000"/>
  <p:custDataLst>
    <p:tags r:id="rId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E6A7F"/>
    <a:srgbClr val="FF83A3"/>
    <a:srgbClr val="849E51"/>
    <a:srgbClr val="FCCFCE"/>
    <a:srgbClr val="F7F8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70" d="100"/>
          <a:sy n="70" d="100"/>
        </p:scale>
        <p:origin x="71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E5EC5C-CE68-45EC-8AC4-4DB6AC45EC02}" type="datetimeFigureOut">
              <a:rPr lang="zh-CN" altLang="en-US" smtClean="0"/>
              <a:t>2020/5/21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FC9C18-EE02-4D6E-8121-90526B61423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3219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FC9C18-EE02-4D6E-8121-90526B61423B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39661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FC9C18-EE02-4D6E-8121-90526B61423B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75940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FC9C18-EE02-4D6E-8121-90526B61423B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87572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FC9C18-EE02-4D6E-8121-90526B61423B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16823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FC9C18-EE02-4D6E-8121-90526B61423B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702065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FC9C18-EE02-4D6E-8121-90526B61423B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83570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95590-6F0D-43A7-9060-C5417CB6D52A}" type="datetimeFigureOut">
              <a:rPr lang="zh-CN" altLang="en-US" smtClean="0"/>
              <a:t>2020/5/21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21578-503F-4C7B-AC8D-D13FD2DF1D0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1041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95590-6F0D-43A7-9060-C5417CB6D52A}" type="datetimeFigureOut">
              <a:rPr lang="zh-CN" altLang="en-US" smtClean="0"/>
              <a:t>2020/5/21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21578-503F-4C7B-AC8D-D13FD2DF1D0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2577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95590-6F0D-43A7-9060-C5417CB6D52A}" type="datetimeFigureOut">
              <a:rPr lang="zh-CN" altLang="en-US" smtClean="0"/>
              <a:t>2020/5/21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21578-503F-4C7B-AC8D-D13FD2DF1D0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8578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95590-6F0D-43A7-9060-C5417CB6D52A}" type="datetimeFigureOut">
              <a:rPr lang="zh-CN" altLang="en-US" smtClean="0"/>
              <a:t>2020/5/21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21578-503F-4C7B-AC8D-D13FD2DF1D0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8195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95590-6F0D-43A7-9060-C5417CB6D52A}" type="datetimeFigureOut">
              <a:rPr lang="zh-CN" altLang="en-US" smtClean="0"/>
              <a:t>2020/5/21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21578-503F-4C7B-AC8D-D13FD2DF1D0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3672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95590-6F0D-43A7-9060-C5417CB6D52A}" type="datetimeFigureOut">
              <a:rPr lang="zh-CN" altLang="en-US" smtClean="0"/>
              <a:t>2020/5/21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21578-503F-4C7B-AC8D-D13FD2DF1D0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5069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95590-6F0D-43A7-9060-C5417CB6D52A}" type="datetimeFigureOut">
              <a:rPr lang="zh-CN" altLang="en-US" smtClean="0"/>
              <a:t>2020/5/21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21578-503F-4C7B-AC8D-D13FD2DF1D0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1782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95590-6F0D-43A7-9060-C5417CB6D52A}" type="datetimeFigureOut">
              <a:rPr lang="zh-CN" altLang="en-US" smtClean="0"/>
              <a:t>2020/5/21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21578-503F-4C7B-AC8D-D13FD2DF1D0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9623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95590-6F0D-43A7-9060-C5417CB6D52A}" type="datetimeFigureOut">
              <a:rPr lang="zh-CN" altLang="en-US" smtClean="0"/>
              <a:t>2020/5/21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21578-503F-4C7B-AC8D-D13FD2DF1D0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2352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95590-6F0D-43A7-9060-C5417CB6D52A}" type="datetimeFigureOut">
              <a:rPr lang="zh-CN" altLang="en-US" smtClean="0"/>
              <a:t>2020/5/21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21578-503F-4C7B-AC8D-D13FD2DF1D0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6893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95590-6F0D-43A7-9060-C5417CB6D52A}" type="datetimeFigureOut">
              <a:rPr lang="zh-CN" altLang="en-US" smtClean="0"/>
              <a:t>2020/5/21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21578-503F-4C7B-AC8D-D13FD2DF1D0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5789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995590-6F0D-43A7-9060-C5417CB6D52A}" type="datetimeFigureOut">
              <a:rPr lang="zh-CN" altLang="en-US" smtClean="0"/>
              <a:t>2020/5/21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A21578-503F-4C7B-AC8D-D13FD2DF1D0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18361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jpg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8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359" t="30889"/>
          <a:stretch/>
        </p:blipFill>
        <p:spPr>
          <a:xfrm>
            <a:off x="9690875" y="4648200"/>
            <a:ext cx="2501123" cy="2209799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945" b="55423"/>
          <a:stretch/>
        </p:blipFill>
        <p:spPr>
          <a:xfrm>
            <a:off x="391760" y="0"/>
            <a:ext cx="6135366" cy="4470779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522" b="14030"/>
          <a:stretch/>
        </p:blipFill>
        <p:spPr>
          <a:xfrm>
            <a:off x="6683378" y="286601"/>
            <a:ext cx="4152943" cy="6338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4101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359" t="30889"/>
          <a:stretch/>
        </p:blipFill>
        <p:spPr>
          <a:xfrm>
            <a:off x="9690875" y="4648200"/>
            <a:ext cx="2501123" cy="2209799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347" b="52638"/>
          <a:stretch/>
        </p:blipFill>
        <p:spPr>
          <a:xfrm>
            <a:off x="268930" y="204716"/>
            <a:ext cx="4794389" cy="3845053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527" b="9254"/>
          <a:stretch/>
        </p:blipFill>
        <p:spPr>
          <a:xfrm>
            <a:off x="6355831" y="0"/>
            <a:ext cx="4057410" cy="6700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567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359" t="30889"/>
          <a:stretch/>
        </p:blipFill>
        <p:spPr>
          <a:xfrm>
            <a:off x="9690875" y="4648200"/>
            <a:ext cx="2501123" cy="2209799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542" b="40498"/>
          <a:stretch/>
        </p:blipFill>
        <p:spPr>
          <a:xfrm>
            <a:off x="432704" y="245660"/>
            <a:ext cx="4453195" cy="4627483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746"/>
          <a:stretch/>
        </p:blipFill>
        <p:spPr>
          <a:xfrm>
            <a:off x="5787658" y="0"/>
            <a:ext cx="3465525" cy="6701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0694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359" t="30889"/>
          <a:stretch/>
        </p:blipFill>
        <p:spPr>
          <a:xfrm>
            <a:off x="9690875" y="4648200"/>
            <a:ext cx="2501123" cy="2209799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343" b="61393"/>
          <a:stretch/>
        </p:blipFill>
        <p:spPr>
          <a:xfrm>
            <a:off x="391760" y="218364"/>
            <a:ext cx="4666982" cy="2756848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45" b="21194"/>
          <a:stretch/>
        </p:blipFill>
        <p:spPr>
          <a:xfrm>
            <a:off x="5646147" y="185382"/>
            <a:ext cx="4275774" cy="6268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1111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359" t="30889"/>
          <a:stretch/>
        </p:blipFill>
        <p:spPr>
          <a:xfrm>
            <a:off x="9690875" y="4648200"/>
            <a:ext cx="2501123" cy="2209799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741" b="46468"/>
          <a:stretch/>
        </p:blipFill>
        <p:spPr>
          <a:xfrm>
            <a:off x="432702" y="341194"/>
            <a:ext cx="4756639" cy="4307006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731" b="25771"/>
          <a:stretch/>
        </p:blipFill>
        <p:spPr>
          <a:xfrm>
            <a:off x="5646148" y="477672"/>
            <a:ext cx="4207535" cy="5515149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458" b="30945"/>
          <a:stretch/>
        </p:blipFill>
        <p:spPr>
          <a:xfrm>
            <a:off x="5646148" y="1263144"/>
            <a:ext cx="4484078" cy="3944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1835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359" t="30889"/>
          <a:stretch/>
        </p:blipFill>
        <p:spPr>
          <a:xfrm>
            <a:off x="9690875" y="4648200"/>
            <a:ext cx="2501123" cy="2209799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279" b="40099"/>
          <a:stretch/>
        </p:blipFill>
        <p:spPr>
          <a:xfrm>
            <a:off x="241635" y="272954"/>
            <a:ext cx="4615224" cy="3562066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274" b="22388"/>
          <a:stretch/>
        </p:blipFill>
        <p:spPr>
          <a:xfrm>
            <a:off x="5277658" y="392567"/>
            <a:ext cx="5250141" cy="5953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087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1081</TotalTime>
  <Words>6</Words>
  <Application>Microsoft Office PowerPoint</Application>
  <PresentationFormat>宽屏</PresentationFormat>
  <Paragraphs>6</Paragraphs>
  <Slides>6</Slides>
  <Notes>6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10" baseType="lpstr">
      <vt:lpstr>等线</vt:lpstr>
      <vt:lpstr>等线 Light</vt:lpstr>
      <vt:lpstr>Arial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P R C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China</dc:creator>
  <cp:lastModifiedBy>admin</cp:lastModifiedBy>
  <cp:revision>41</cp:revision>
  <dcterms:created xsi:type="dcterms:W3CDTF">2018-04-25T05:04:50Z</dcterms:created>
  <dcterms:modified xsi:type="dcterms:W3CDTF">2020-05-21T12:19:54Z</dcterms:modified>
</cp:coreProperties>
</file>