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56" r:id="rId8"/>
    <p:sldId id="263" r:id="rId9"/>
    <p:sldId id="264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1" d="100"/>
          <a:sy n="61" d="100"/>
        </p:scale>
        <p:origin x="88" y="2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141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845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39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329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191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901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5081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709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092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446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6714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371F2-8F78-4ED5-9D7C-0BE1D8F0CB78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48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38545"/>
            <a:ext cx="1211580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23.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阅读下面的材料，根据要求写作。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(60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ctr"/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材料一：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兼听则明，偏信则暗。 </a:t>
            </a:r>
          </a:p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——［北宋］司马光《资治通鉴》</a:t>
            </a:r>
          </a:p>
          <a:p>
            <a:pPr fontAlgn="ctr"/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材料二：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考察一个人的判断力，主要考察他信息来源的多样性。有无数可怜人，长期生活在单一信息里，而且是一种完全被扭曲颠倒的信息。这是导致人们愚昧且自信的最大原因。　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</a:p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——［印度］阿玛蒂亚·森（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1998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年诺贝尔经济学奖得主）</a:t>
            </a:r>
          </a:p>
          <a:p>
            <a:pPr fontAlgn="ctr"/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材料三：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当个人为孤立个体时，有着自己鲜明的个性特征；当个人融入群体后，其所有个性都会被群体湮没，个体思想就会迅速被群体思想取代。</a:t>
            </a:r>
          </a:p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法国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] 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古斯塔夫·勒庞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《乌合之众：大众心理研究》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ctr"/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ctr"/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引发了你怎样的思考与联想？你们的好友袁老师想邀请你写一篇我校</a:t>
            </a:r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《国旗下讲话》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的投稿文章，表达你的感悟与体验。</a:t>
            </a:r>
          </a:p>
          <a:p>
            <a:pPr fontAlgn="ctr"/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要求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：结合材料，选准角度，确定立意，明确文体，自拟标题；不要套作，不得抄袭；不得泄露个人信息；不少于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800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字。</a:t>
            </a:r>
          </a:p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/>
              <a:t> </a:t>
            </a:r>
            <a:endParaRPr lang="zh-CN" altLang="zh-CN" dirty="0"/>
          </a:p>
          <a:p>
            <a:r>
              <a:rPr lang="en-US" altLang="zh-CN" dirty="0"/>
              <a:t> </a:t>
            </a:r>
            <a:endParaRPr lang="zh-CN" altLang="zh-CN" dirty="0"/>
          </a:p>
          <a:p>
            <a:r>
              <a:rPr lang="en-US" altLang="zh-CN" dirty="0"/>
              <a:t> </a:t>
            </a:r>
            <a:endParaRPr lang="zh-CN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53734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5418" y="0"/>
            <a:ext cx="1202574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、高考作文到底考你什么？（立德树人）</a:t>
            </a:r>
          </a:p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考官需要从你的作文中看出你想成为一个什么样的人。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那么结合本则材料，你怎么回答这个问题？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、观察能力：是无视还是忽视？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既然明确是给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国旗下的讲话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写文章，那是不是要符合“国旗下讲话”的情境要求？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把情境要求列出来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、语言类材料作文的审题思路是什么样的？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）理解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每句话；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）将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语言内容转化为作文论题；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）考虑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逻辑关系；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、还记得上次作文强调的“核心概念”这个说法吗？那么本则材料的核心概念是什么？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、回到语言材料本身：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7869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6982" y="131618"/>
            <a:ext cx="12095018" cy="6760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材料一：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兼听则明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，偏信则暗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要兼听，不要偏信。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思考逻辑是：“听”什么？ “信”什么？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如果练习后面材料可以补充宾语，就是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“信息”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所以，司马光的这句话的现代表述其实是，保持信息来源的多样性，避免渠道单一，否则会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闭目塞听，自以为是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结合网络信息投喂现象，就会发现这句古语其实非常具有现代意义。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为什么建议“兼听”，不要“偏信”？恰恰是生活中存在这样反常的现象。有些人基于认知能力、思维习惯或者性格特征，拒绝接受自己不愿接受或者心理不认同的信息，像鸵鸟一样沉浸于自我陶醉的信息流中，结果除了愈发偏执愈来愈钻进死胡同之外，还成了别人的投喂对象，自我物化而不自知。因此呢，拒绝多渠道信息就是拒绝自我进步，拒绝与世界的交流与沟通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简而言之，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这句话的意思是，人于社会中，应该多方位接受信息，不要因自我封闭而闭目塞听。</a:t>
            </a:r>
            <a:endParaRPr lang="zh-CN" altLang="en-US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12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3127" y="145473"/>
            <a:ext cx="1203960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材料二：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考察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一个人的判断力，主要考察他信息来源的多样性。有无数可怜人，长期生活在单一信息里，而且是一种完全被扭曲颠倒的信息。这是导致人们愚昧且自信的最大原因。　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稍微分析一下，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阿玛蒂亚·森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的这句话跟司马光的话表达意思基本一致，意在强调信息来源多样性的重要，但是表达角度不同。很显然，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阿玛蒂亚·森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说的更为具体一些。他将信息来源的多样性与“形成判断力”联系在一起，而没有判断力的人会有什么特征？是什么样的人？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没有判断力的特征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要么人云亦云听风是雨，要么固执己见坐井观天；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没有判断力的人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愚蠢而不自知，盲目自信而狂妄自大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那么青年人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（为什么每次作文都要提到青年人？）的认知世界应该是怎样的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又应该怎么做呢？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简单概括：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人们之所以愚昧而且自信，原因之一就是单一的扭曲的信息来源影响了人的认知，因此，多渠道信息会帮助人形成较为准确的判断力。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</a:p>
          <a:p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88279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2345" y="117764"/>
            <a:ext cx="11831782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材料三：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人为孤立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个体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时，有着自己鲜明的个性特征；当个人融入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群体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后，其所有个性都会被群体湮没，个体思想就会迅速被群体思想取代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如果你以为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个体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就是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个体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群体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就是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群体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的话，那么你对所谓材料的情境理解实在是糟糕得很。正因为这种理解，很多同学写出了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应该独立、保持个性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等边缘内容。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个体、群体是什么？就需要结合前两则语言材料来分析。“单一信息”对应“个体”，“多样信息”对应“群体”，如果理解了这一层，那么这句话的意思应该理解差不不多了。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个人为孤立个体时，有着自己鲜明的个性特征；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个性特征一定是好的吗？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你看前两句为什么建议接受多样信息？是因为你所谓的“个性特征”也许就是愚昧、狂妄、自信；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当个人融入群体后，其所有个性都会被群体湮没，个体思想就会迅速被群体思想取代。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另一方面，接受多样信息可能会被同化、被群体化，失去了自己的思考空间。所以，这里的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“个性”、“个体思想”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应该就是在信息的洪流大浪中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自我甄别、自我思考的能力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30528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8545" y="221673"/>
            <a:ext cx="119841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从本则材料看应该具有什么样的写作逻辑（思考逻辑）？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我们把内容按顺序理一下；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材料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一：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为避免蒙昧，因此要多方摄取信息，治国如此，察纳雅言。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材料二：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多渠道听取信息，是避免愚昧自信的重要方法，于个人而言，也是形成良好判断力的途径；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材料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三：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一旦进入巨大信息空间，不要被信息裹挟，保持自己的判断力，越是信息芜杂，基于常识与基本逻辑的思考能力越是重要；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那么，老师的问题是，按照思考逻辑，是先写材料三呢，还是先写一、二？</a:t>
            </a:r>
            <a:endParaRPr lang="zh-CN" altLang="en-US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3888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3126" y="110836"/>
            <a:ext cx="12108873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广东省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2022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届高三二模考试作文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阅读下面的材料，根据要求写作。（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60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后生可畏，焉知来者之不如今也？</a:t>
            </a: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——《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论语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子罕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后之视今，亦犹今之视昔。</a:t>
            </a: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王羲之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兰亭集序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江畔何人初见月？江月何年初照人？人生代代无穷已，江月年年只相似。</a:t>
            </a: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张若虚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春江花月夜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必须跨过那站着的前人，比前人更加高大。</a:t>
            </a: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鲁迅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鲁迅译著书目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今日不能成功的，明日明年可以成功；前人失败的，后人可以继续助成。</a:t>
            </a: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胡适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我们对于西洋近代文明的态度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读了以上句子，你有怎样的感受与思考？请以其中两句为基础确定立意写一篇演讲稿，参加以“古人今人后人”为主题的班级演讲活动。</a:t>
            </a:r>
          </a:p>
          <a:p>
            <a:endParaRPr lang="zh-CN" altLang="en-US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要求：选好文句，确定立意，明确文体，自拟标题；不要套作，不得抄袭；不得泄露个人信息；不少于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800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字。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64218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4092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7750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1400</Words>
  <Application>Microsoft Office PowerPoint</Application>
  <PresentationFormat>宽屏</PresentationFormat>
  <Paragraphs>76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4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大耳朵</cp:lastModifiedBy>
  <cp:revision>13</cp:revision>
  <dcterms:created xsi:type="dcterms:W3CDTF">2022-05-09T07:26:34Z</dcterms:created>
  <dcterms:modified xsi:type="dcterms:W3CDTF">2022-05-09T08:59:09Z</dcterms:modified>
</cp:coreProperties>
</file>