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vml" ContentType="application/vnd.openxmlformats-officedocument.vmlDrawing"/>
  <Default Extension="bin" ContentType="application/vnd.openxmlformats-officedocument.oleObject"/>
  <Default Extension="png" ContentType="image/png"/>
  <Default Extension="wmf" ContentType="image/x-wmf"/>
  <Default Extension="wdp" ContentType="image/vnd.ms-photo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.NET 20.5-->
<p:presentation xmlns:r="http://schemas.openxmlformats.org/officeDocument/2006/relationships" xmlns:a="http://schemas.openxmlformats.org/drawingml/2006/main" xmlns:p="http://schemas.openxmlformats.org/presentationml/2006/main" saveSubsetFonts="1">
  <p:sldMasterIdLst>
    <p:sldMasterId id="2147483660" r:id="rId1"/>
    <p:sldMasterId id="2147483671" r:id="rId2"/>
    <p:sldMasterId id="2147483730" r:id="rId3"/>
  </p:sldMasterIdLst>
  <p:notesMasterIdLst>
    <p:notesMasterId r:id="rId4"/>
  </p:notesMasterIdLst>
  <p:sldIdLst>
    <p:sldId id="301" r:id="rId5"/>
    <p:sldId id="299" r:id="rId6"/>
    <p:sldId id="542" r:id="rId7"/>
    <p:sldId id="545" r:id="rId8"/>
    <p:sldId id="556" r:id="rId9"/>
    <p:sldId id="557" r:id="rId10"/>
    <p:sldId id="558" r:id="rId11"/>
    <p:sldId id="559" r:id="rId12"/>
    <p:sldId id="560" r:id="rId13"/>
    <p:sldId id="561" r:id="rId14"/>
    <p:sldId id="562" r:id="rId15"/>
    <p:sldId id="563" r:id="rId16"/>
    <p:sldId id="564" r:id="rId17"/>
    <p:sldId id="565" r:id="rId18"/>
    <p:sldId id="566" r:id="rId19"/>
    <p:sldId id="567" r:id="rId20"/>
    <p:sldId id="569" r:id="rId21"/>
    <p:sldId id="568" r:id="rId22"/>
    <p:sldId id="570" r:id="rId23"/>
    <p:sldId id="321" r:id="rId24"/>
  </p:sldIdLst>
  <p:sldSz cx="12192000" cy="6858000"/>
  <p:notesSz cx="6858000" cy="9144000"/>
  <p:custDataLst>
    <p:tags r:id="rId25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72" userDrawn="1">
          <p15:clr>
            <a:srgbClr val="A4A3A4"/>
          </p15:clr>
        </p15:guide>
        <p15:guide id="2" pos="3751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r="http://schemas.openxmlformats.org/officeDocument/2006/relationships" xmlns:a="http://schemas.openxmlformats.org/drawingml/2006/main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  <p:ext uri="{1BD7E111-0CB8-44D6-8891-C1BB2F81B7CC}">
      <p1710:readonlyRecommended xmlns:p1710="http://schemas.microsoft.com/office/powerpoint/2017/10/main" val="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359" autoAdjust="0"/>
  </p:normalViewPr>
  <p:slideViewPr>
    <p:cSldViewPr>
      <p:cViewPr>
        <p:scale>
          <a:sx n="100" d="100"/>
          <a:sy n="100" d="100"/>
        </p:scale>
        <p:origin x="120" y="240"/>
      </p:cViewPr>
      <p:guideLst>
        <p:guide orient="horz" pos="2172"/>
        <p:guide pos="3751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>
        <p:scale>
          <a:sx n="1" d="100"/>
          <a:sy n="1" d="100"/>
        </p:scale>
        <p:origin x="0" y="0"/>
      </p:cViewPr>
    </p:cSldViewPr>
  </p:notesViewPr>
  <p:gridSpacing cx="72008" cy="72008"/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6.xml" /><Relationship Id="rId11" Type="http://schemas.openxmlformats.org/officeDocument/2006/relationships/slide" Target="slides/slide7.xml" /><Relationship Id="rId12" Type="http://schemas.openxmlformats.org/officeDocument/2006/relationships/slide" Target="slides/slide8.xml" /><Relationship Id="rId13" Type="http://schemas.openxmlformats.org/officeDocument/2006/relationships/slide" Target="slides/slide9.xml" /><Relationship Id="rId14" Type="http://schemas.openxmlformats.org/officeDocument/2006/relationships/slide" Target="slides/slide10.xml" /><Relationship Id="rId15" Type="http://schemas.openxmlformats.org/officeDocument/2006/relationships/slide" Target="slides/slide11.xml" /><Relationship Id="rId16" Type="http://schemas.openxmlformats.org/officeDocument/2006/relationships/slide" Target="slides/slide12.xml" /><Relationship Id="rId17" Type="http://schemas.openxmlformats.org/officeDocument/2006/relationships/slide" Target="slides/slide13.xml" /><Relationship Id="rId18" Type="http://schemas.openxmlformats.org/officeDocument/2006/relationships/slide" Target="slides/slide14.xml" /><Relationship Id="rId19" Type="http://schemas.openxmlformats.org/officeDocument/2006/relationships/slide" Target="slides/slide15.xml" /><Relationship Id="rId2" Type="http://schemas.openxmlformats.org/officeDocument/2006/relationships/slideMaster" Target="slideMasters/slideMaster2.xml" /><Relationship Id="rId20" Type="http://schemas.openxmlformats.org/officeDocument/2006/relationships/slide" Target="slides/slide16.xml" /><Relationship Id="rId21" Type="http://schemas.openxmlformats.org/officeDocument/2006/relationships/slide" Target="slides/slide17.xml" /><Relationship Id="rId22" Type="http://schemas.openxmlformats.org/officeDocument/2006/relationships/slide" Target="slides/slide18.xml" /><Relationship Id="rId23" Type="http://schemas.openxmlformats.org/officeDocument/2006/relationships/slide" Target="slides/slide19.xml" /><Relationship Id="rId24" Type="http://schemas.openxmlformats.org/officeDocument/2006/relationships/slide" Target="slides/slide20.xml" /><Relationship Id="rId25" Type="http://schemas.openxmlformats.org/officeDocument/2006/relationships/tags" Target="tags/tag7.xml" /><Relationship Id="rId26" Type="http://schemas.openxmlformats.org/officeDocument/2006/relationships/presProps" Target="presProps.xml" /><Relationship Id="rId27" Type="http://schemas.openxmlformats.org/officeDocument/2006/relationships/viewProps" Target="viewProps.xml" /><Relationship Id="rId28" Type="http://schemas.openxmlformats.org/officeDocument/2006/relationships/theme" Target="theme/theme1.xml" /><Relationship Id="rId29" Type="http://schemas.openxmlformats.org/officeDocument/2006/relationships/tableStyles" Target="tableStyles.xml" /><Relationship Id="rId3" Type="http://schemas.openxmlformats.org/officeDocument/2006/relationships/slideMaster" Target="slideMasters/slideMaster3.xml" /><Relationship Id="rId4" Type="http://schemas.openxmlformats.org/officeDocument/2006/relationships/notesMaster" Target="notesMasters/notesMaster1.xml" /><Relationship Id="rId5" Type="http://schemas.openxmlformats.org/officeDocument/2006/relationships/slide" Target="slides/slide1.xml" /><Relationship Id="rId6" Type="http://schemas.openxmlformats.org/officeDocument/2006/relationships/slide" Target="slides/slide2.xml" /><Relationship Id="rId7" Type="http://schemas.openxmlformats.org/officeDocument/2006/relationships/slide" Target="slides/slide3.xml" /><Relationship Id="rId8" Type="http://schemas.openxmlformats.org/officeDocument/2006/relationships/slide" Target="slides/slide4.xml" /><Relationship Id="rId9" Type="http://schemas.openxmlformats.org/officeDocument/2006/relationships/slide" Target="slides/slide5.xml" /></Relationships>
</file>

<file path=ppt/drawings/_rels/vmlDrawing1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9.wmf" /><Relationship Id="rId2" Type="http://schemas.openxmlformats.org/officeDocument/2006/relationships/image" Target="../media/image20.wmf" /></Relationships>
</file>

<file path=ppt/drawings/_rels/vmlDrawing2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1.wmf" /><Relationship Id="rId2" Type="http://schemas.openxmlformats.org/officeDocument/2006/relationships/image" Target="../media/image22.wmf" /></Relationships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4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5362" name="Rectangle 2">
            <a:extLst>
              <a:ext uri="{FF2B5EF4-FFF2-40B4-BE49-F238E27FC236}">
                <a16:creationId xmlns="" xmlns:a16="http://schemas.microsoft.com/office/drawing/2014/main" id="{1E30C226-F924-4144-A1D6-791C30EF030F}"/>
              </a:ext>
            </a:extLst>
          </p:cNvPr>
          <p:cNvSpPr>
            <a:spLocks noGrp="1" noRot="1" noChangeAspect="1" noChangeArrowheads="1"/>
          </p:cNvSpPr>
          <p:nvPr>
            <p:ph type="sldImg" idx="4294967295"/>
          </p:nvPr>
        </p:nvSpPr>
        <p:spPr bwMode="auto">
          <a:xfrm>
            <a:off x="409575" y="754063"/>
            <a:ext cx="5854700" cy="3294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sp>
      <p:sp>
        <p:nvSpPr>
          <p:cNvPr id="15363" name="Rectangle 3">
            <a:extLst>
              <a:ext uri="{FF2B5EF4-FFF2-40B4-BE49-F238E27FC236}">
                <a16:creationId xmlns="" xmlns:a16="http://schemas.microsoft.com/office/drawing/2014/main" id="{975FC560-8E18-4269-BA58-479BE08E93FF}"/>
              </a:ext>
            </a:extLst>
          </p:cNvPr>
          <p:cNvSpPr>
            <a:spLocks noGrp="1" noChangeArrowheads="1"/>
          </p:cNvSpPr>
          <p:nvPr>
            <p:ph type="body" sz="quarter" idx="6"/>
          </p:nvPr>
        </p:nvSpPr>
        <p:spPr bwMode="auto">
          <a:xfrm>
            <a:off x="538163" y="4387850"/>
            <a:ext cx="5780087" cy="3952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单击此处编辑母版文本样式
第二级
第三级
第四级
第五级</a:t>
            </a:r>
          </a:p>
        </p:txBody>
      </p:sp>
      <p:sp>
        <p:nvSpPr>
          <p:cNvPr id="2052" name="Rectangle 4">
            <a:extLst>
              <a:ext uri="{FF2B5EF4-FFF2-40B4-BE49-F238E27FC236}">
                <a16:creationId xmlns="" xmlns:a16="http://schemas.microsoft.com/office/drawing/2014/main" id="{13D03563-3F86-47C9-B51C-3CDA3CA629FB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3388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2053" name="Rectangle 5">
            <a:extLst>
              <a:ext uri="{FF2B5EF4-FFF2-40B4-BE49-F238E27FC236}">
                <a16:creationId xmlns="" xmlns:a16="http://schemas.microsoft.com/office/drawing/2014/main" id="{28F27E94-FB6A-4D06-A25F-AEF2E1755B32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883025" y="0"/>
            <a:ext cx="2974975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algn="r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2054" name="Rectangle 6">
            <a:extLst>
              <a:ext uri="{FF2B5EF4-FFF2-40B4-BE49-F238E27FC236}">
                <a16:creationId xmlns="" xmlns:a16="http://schemas.microsoft.com/office/drawing/2014/main" id="{F9DEE55F-5386-4DAD-9092-9EEE8FCFF522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3388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2055" name="Rectangle 7">
            <a:extLst>
              <a:ext uri="{FF2B5EF4-FFF2-40B4-BE49-F238E27FC236}">
                <a16:creationId xmlns="" xmlns:a16="http://schemas.microsoft.com/office/drawing/2014/main" id="{1977629B-85B1-47D9-BBD8-F1690FF8584F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3025" y="8686800"/>
            <a:ext cx="2974975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F074D11B-FAC1-42A6-A02D-E49EA2FA47E3}" type="slidenum">
              <a:rPr lang="zh-CN" altLang="en-US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6680457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742950" indent="-28575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1143000" indent="-228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600200" indent="-228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2057400" indent="-228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.xml" /><Relationship Id="rId2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F157B9-FAE4-4D7E-98DB-217F8B54A3E4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90513502"/>
      </p:ext>
    </p:extLst>
  </p:cSld>
  <p:clrMapOvr>
    <a:masterClrMapping/>
  </p:clrMapOvr>
</p:note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1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.png" /><Relationship Id="rId2" Type="http://schemas.openxmlformats.org/officeDocument/2006/relationships/image" Target="../media/image2.png" /><Relationship Id="rId3" Type="http://schemas.openxmlformats.org/officeDocument/2006/relationships/slideMaster" Target="../slideMasters/slideMaster3.xml" /></Relationships>
</file>

<file path=ppt/slideLayouts/_rels/slideLayout2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23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.png" /><Relationship Id="rId2" Type="http://schemas.openxmlformats.org/officeDocument/2006/relationships/image" Target="../media/image2.png" /><Relationship Id="rId3" Type="http://schemas.openxmlformats.org/officeDocument/2006/relationships/slideMaster" Target="../slideMasters/slideMaster3.xml" /></Relationships>
</file>

<file path=ppt/slideLayouts/_rels/slideLayout2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slideLayout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任意多边形 30">
            <a:extLst>
              <a:ext uri="{FF2B5EF4-FFF2-40B4-BE49-F238E27FC236}">
                <a16:creationId xmlns="" xmlns:a16="http://schemas.microsoft.com/office/drawing/2014/main" id="{20F72C0A-EE6F-48E9-94ED-632971DC361D}"/>
              </a:ext>
            </a:extLst>
          </p:cNvPr>
          <p:cNvSpPr/>
          <p:nvPr/>
        </p:nvSpPr>
        <p:spPr>
          <a:xfrm rot="20700000" flipH="1">
            <a:off x="8568267" y="636589"/>
            <a:ext cx="1195917" cy="619125"/>
          </a:xfrm>
          <a:custGeom>
            <a:gdLst>
              <a:gd name="connsiteX0" fmla="*/ 811844 w 815110"/>
              <a:gd name="connsiteY0" fmla="*/ 0 h 753851"/>
              <a:gd name="connsiteX1" fmla="*/ 811221 w 815110"/>
              <a:gd name="connsiteY1" fmla="*/ 3357 h 753851"/>
              <a:gd name="connsiteX2" fmla="*/ 815110 w 815110"/>
              <a:gd name="connsiteY2" fmla="*/ 1718 h 753851"/>
              <a:gd name="connsiteX3" fmla="*/ 810512 w 815110"/>
              <a:gd name="connsiteY3" fmla="*/ 7176 h 753851"/>
              <a:gd name="connsiteX4" fmla="*/ 674407 w 815110"/>
              <a:gd name="connsiteY4" fmla="*/ 740510 h 753851"/>
              <a:gd name="connsiteX5" fmla="*/ 421276 w 815110"/>
              <a:gd name="connsiteY5" fmla="*/ 621270 h 753851"/>
              <a:gd name="connsiteX6" fmla="*/ 293771 w 815110"/>
              <a:gd name="connsiteY6" fmla="*/ 753851 h 753851"/>
              <a:gd name="connsiteX7" fmla="*/ 336279 w 815110"/>
              <a:gd name="connsiteY7" fmla="*/ 581231 h 753851"/>
              <a:gd name="connsiteX8" fmla="*/ 335005 w 815110"/>
              <a:gd name="connsiteY8" fmla="*/ 580631 h 753851"/>
              <a:gd name="connsiteX9" fmla="*/ 337035 w 815110"/>
              <a:gd name="connsiteY9" fmla="*/ 578159 h 753851"/>
              <a:gd name="connsiteX10" fmla="*/ 337278 w 815110"/>
              <a:gd name="connsiteY10" fmla="*/ 577173 h 753851"/>
              <a:gd name="connsiteX11" fmla="*/ 337691 w 815110"/>
              <a:gd name="connsiteY11" fmla="*/ 577360 h 753851"/>
              <a:gd name="connsiteX12" fmla="*/ 628627 w 815110"/>
              <a:gd name="connsiteY12" fmla="*/ 223097 h 753851"/>
              <a:gd name="connsiteX13" fmla="*/ 609342 w 815110"/>
              <a:gd name="connsiteY13" fmla="*/ 245991 h 753851"/>
              <a:gd name="connsiteX14" fmla="*/ 266398 w 815110"/>
              <a:gd name="connsiteY14" fmla="*/ 517542 h 753851"/>
              <a:gd name="connsiteX15" fmla="*/ 0 w 815110"/>
              <a:gd name="connsiteY15" fmla="*/ 345175 h 753851"/>
              <a:gd name="connsiteX16" fmla="*/ 807958 w 815110"/>
              <a:gd name="connsiteY16" fmla="*/ 4731 h 753851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815110" h="753851">
                <a:moveTo>
                  <a:pt x="811844" y="0"/>
                </a:moveTo>
                <a:lnTo>
                  <a:pt x="811221" y="3357"/>
                </a:lnTo>
                <a:lnTo>
                  <a:pt x="815110" y="1718"/>
                </a:lnTo>
                <a:lnTo>
                  <a:pt x="810512" y="7176"/>
                </a:lnTo>
                <a:lnTo>
                  <a:pt x="674407" y="740510"/>
                </a:lnTo>
                <a:lnTo>
                  <a:pt x="421276" y="621270"/>
                </a:lnTo>
                <a:lnTo>
                  <a:pt x="293771" y="753851"/>
                </a:lnTo>
                <a:lnTo>
                  <a:pt x="336279" y="581231"/>
                </a:lnTo>
                <a:lnTo>
                  <a:pt x="335005" y="580631"/>
                </a:lnTo>
                <a:lnTo>
                  <a:pt x="337035" y="578159"/>
                </a:lnTo>
                <a:lnTo>
                  <a:pt x="337278" y="577173"/>
                </a:lnTo>
                <a:lnTo>
                  <a:pt x="337691" y="577360"/>
                </a:lnTo>
                <a:lnTo>
                  <a:pt x="628627" y="223097"/>
                </a:lnTo>
                <a:lnTo>
                  <a:pt x="609342" y="245991"/>
                </a:lnTo>
                <a:lnTo>
                  <a:pt x="266398" y="517542"/>
                </a:lnTo>
                <a:lnTo>
                  <a:pt x="0" y="345175"/>
                </a:lnTo>
                <a:lnTo>
                  <a:pt x="807958" y="4731"/>
                </a:lnTo>
                <a:close/>
              </a:path>
            </a:pathLst>
          </a:custGeom>
          <a:gradFill flip="none" rotWithShape="1">
            <a:gsLst>
              <a:gs pos="100000">
                <a:schemeClr val="accent2">
                  <a:alpha val="50000"/>
                </a:schemeClr>
              </a:gs>
              <a:gs pos="0">
                <a:schemeClr val="accent2"/>
              </a:gs>
            </a:gsLst>
            <a:lin ang="135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grpSp>
        <p:nvGrpSpPr>
          <p:cNvPr id="5" name="组合 16">
            <a:extLst>
              <a:ext uri="{FF2B5EF4-FFF2-40B4-BE49-F238E27FC236}">
                <a16:creationId xmlns="" xmlns:a16="http://schemas.microsoft.com/office/drawing/2014/main" id="{0CBBA07A-8C1A-4EF0-AEAB-533A650CC52D}"/>
              </a:ext>
            </a:extLst>
          </p:cNvPr>
          <p:cNvGrpSpPr/>
          <p:nvPr/>
        </p:nvGrpSpPr>
        <p:grpSpPr>
          <a:xfrm>
            <a:off x="774701" y="3287714"/>
            <a:ext cx="1562100" cy="268287"/>
            <a:chOff x="580290" y="3288314"/>
            <a:chExt cx="1172059" cy="267237"/>
          </a:xfrm>
        </p:grpSpPr>
        <p:sp>
          <p:nvSpPr>
            <p:cNvPr id="6" name="椭圆 5">
              <a:extLst>
                <a:ext uri="{FF2B5EF4-FFF2-40B4-BE49-F238E27FC236}">
                  <a16:creationId xmlns="" xmlns:a16="http://schemas.microsoft.com/office/drawing/2014/main" id="{612AEA38-E089-48C2-8640-1D63063C6150}"/>
                </a:ext>
              </a:extLst>
            </p:cNvPr>
            <p:cNvSpPr/>
            <p:nvPr/>
          </p:nvSpPr>
          <p:spPr>
            <a:xfrm rot="10800000">
              <a:off x="580290" y="3288314"/>
              <a:ext cx="266810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7" name="椭圆 6">
              <a:extLst>
                <a:ext uri="{FF2B5EF4-FFF2-40B4-BE49-F238E27FC236}">
                  <a16:creationId xmlns="" xmlns:a16="http://schemas.microsoft.com/office/drawing/2014/main" id="{72633471-91E5-4CB4-9045-E0286CFFF9DD}"/>
                </a:ext>
              </a:extLst>
            </p:cNvPr>
            <p:cNvSpPr/>
            <p:nvPr/>
          </p:nvSpPr>
          <p:spPr>
            <a:xfrm rot="10800000">
              <a:off x="1172673" y="3321521"/>
              <a:ext cx="201695" cy="200824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8" name="椭圆 7">
              <a:extLst>
                <a:ext uri="{FF2B5EF4-FFF2-40B4-BE49-F238E27FC236}">
                  <a16:creationId xmlns="" xmlns:a16="http://schemas.microsoft.com/office/drawing/2014/main" id="{C19C4281-5D2B-4B92-A61B-31F2734099FD}"/>
                </a:ext>
              </a:extLst>
            </p:cNvPr>
            <p:cNvSpPr/>
            <p:nvPr/>
          </p:nvSpPr>
          <p:spPr>
            <a:xfrm rot="10800000">
              <a:off x="1618944" y="3354728"/>
              <a:ext cx="133405" cy="13440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grpSp>
        <p:nvGrpSpPr>
          <p:cNvPr id="9" name="组合 17">
            <a:extLst>
              <a:ext uri="{FF2B5EF4-FFF2-40B4-BE49-F238E27FC236}">
                <a16:creationId xmlns="" xmlns:a16="http://schemas.microsoft.com/office/drawing/2014/main" id="{699B18DA-7BD8-4C40-90DB-289E8D053877}"/>
              </a:ext>
            </a:extLst>
          </p:cNvPr>
          <p:cNvGrpSpPr/>
          <p:nvPr/>
        </p:nvGrpSpPr>
        <p:grpSpPr>
          <a:xfrm flipH="1">
            <a:off x="9848851" y="3295650"/>
            <a:ext cx="1564216" cy="266700"/>
            <a:chOff x="580290" y="3288314"/>
            <a:chExt cx="1172059" cy="267237"/>
          </a:xfrm>
        </p:grpSpPr>
        <p:sp>
          <p:nvSpPr>
            <p:cNvPr id="10" name="椭圆 9">
              <a:extLst>
                <a:ext uri="{FF2B5EF4-FFF2-40B4-BE49-F238E27FC236}">
                  <a16:creationId xmlns="" xmlns:a16="http://schemas.microsoft.com/office/drawing/2014/main" id="{B0494666-5654-499D-BC8A-970951DC0EFC}"/>
                </a:ext>
              </a:extLst>
            </p:cNvPr>
            <p:cNvSpPr/>
            <p:nvPr/>
          </p:nvSpPr>
          <p:spPr>
            <a:xfrm rot="10800000">
              <a:off x="580290" y="3288314"/>
              <a:ext cx="266449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1" name="椭圆 19">
              <a:extLst>
                <a:ext uri="{FF2B5EF4-FFF2-40B4-BE49-F238E27FC236}">
                  <a16:creationId xmlns="" xmlns:a16="http://schemas.microsoft.com/office/drawing/2014/main" id="{981240A7-82BA-482C-8292-9768948A4786}"/>
                </a:ext>
              </a:extLst>
            </p:cNvPr>
            <p:cNvSpPr/>
            <p:nvPr/>
          </p:nvSpPr>
          <p:spPr>
            <a:xfrm rot="10800000">
              <a:off x="1173457" y="3321719"/>
              <a:ext cx="199837" cy="200428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2" name="椭圆 11">
              <a:extLst>
                <a:ext uri="{FF2B5EF4-FFF2-40B4-BE49-F238E27FC236}">
                  <a16:creationId xmlns="" xmlns:a16="http://schemas.microsoft.com/office/drawing/2014/main" id="{A8DC421E-CB55-4BFF-B137-37AAF5773E7E}"/>
                </a:ext>
              </a:extLst>
            </p:cNvPr>
            <p:cNvSpPr/>
            <p:nvPr/>
          </p:nvSpPr>
          <p:spPr>
            <a:xfrm rot="10800000">
              <a:off x="1619124" y="3355123"/>
              <a:ext cx="133225" cy="13361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sp>
        <p:nvSpPr>
          <p:cNvPr id="13" name="任意多边形: 形状 6">
            <a:extLst>
              <a:ext uri="{FF2B5EF4-FFF2-40B4-BE49-F238E27FC236}">
                <a16:creationId xmlns="" xmlns:a16="http://schemas.microsoft.com/office/drawing/2014/main" id="{92ECB3B7-8E04-45DA-BB64-31C5C6C31C0E}"/>
              </a:ext>
            </a:extLst>
          </p:cNvPr>
          <p:cNvSpPr/>
          <p:nvPr/>
        </p:nvSpPr>
        <p:spPr>
          <a:xfrm>
            <a:off x="0" y="4887914"/>
            <a:ext cx="12192000" cy="1970087"/>
          </a:xfrm>
          <a:custGeom>
            <a:gdLst>
              <a:gd name="connsiteX0" fmla="*/ 4761693 w 12192001"/>
              <a:gd name="connsiteY0" fmla="*/ 0 h 1975365"/>
              <a:gd name="connsiteX1" fmla="*/ 6041005 w 12192001"/>
              <a:gd name="connsiteY1" fmla="*/ 551581 h 1975365"/>
              <a:gd name="connsiteX2" fmla="*/ 6051129 w 12192001"/>
              <a:gd name="connsiteY2" fmla="*/ 563959 h 1975365"/>
              <a:gd name="connsiteX3" fmla="*/ 6073942 w 12192001"/>
              <a:gd name="connsiteY3" fmla="*/ 553912 h 1975365"/>
              <a:gd name="connsiteX4" fmla="*/ 6719270 w 12192001"/>
              <a:gd name="connsiteY4" fmla="*/ 434799 h 1975365"/>
              <a:gd name="connsiteX5" fmla="*/ 7891577 w 12192001"/>
              <a:gd name="connsiteY5" fmla="*/ 878743 h 1975365"/>
              <a:gd name="connsiteX6" fmla="*/ 7956994 w 12192001"/>
              <a:gd name="connsiteY6" fmla="*/ 944547 h 1975365"/>
              <a:gd name="connsiteX7" fmla="*/ 7985842 w 12192001"/>
              <a:gd name="connsiteY7" fmla="*/ 901137 h 1975365"/>
              <a:gd name="connsiteX8" fmla="*/ 9599486 w 12192001"/>
              <a:gd name="connsiteY8" fmla="*/ 116746 h 1975365"/>
              <a:gd name="connsiteX9" fmla="*/ 11213130 w 12192001"/>
              <a:gd name="connsiteY9" fmla="*/ 901137 h 1975365"/>
              <a:gd name="connsiteX10" fmla="*/ 11218027 w 12192001"/>
              <a:gd name="connsiteY10" fmla="*/ 908506 h 1975365"/>
              <a:gd name="connsiteX11" fmla="*/ 11301959 w 12192001"/>
              <a:gd name="connsiteY11" fmla="*/ 824077 h 1975365"/>
              <a:gd name="connsiteX12" fmla="*/ 12140144 w 12192001"/>
              <a:gd name="connsiteY12" fmla="*/ 410927 h 1975365"/>
              <a:gd name="connsiteX13" fmla="*/ 12192001 w 12192001"/>
              <a:gd name="connsiteY13" fmla="*/ 403692 h 1975365"/>
              <a:gd name="connsiteX14" fmla="*/ 12192001 w 12192001"/>
              <a:gd name="connsiteY14" fmla="*/ 1975365 h 1975365"/>
              <a:gd name="connsiteX15" fmla="*/ 0 w 12192001"/>
              <a:gd name="connsiteY15" fmla="*/ 1975365 h 1975365"/>
              <a:gd name="connsiteX16" fmla="*/ 0 w 12192001"/>
              <a:gd name="connsiteY16" fmla="*/ 204727 h 1975365"/>
              <a:gd name="connsiteX17" fmla="*/ 60384 w 12192001"/>
              <a:gd name="connsiteY17" fmla="*/ 207862 h 1975365"/>
              <a:gd name="connsiteX18" fmla="*/ 1338550 w 12192001"/>
              <a:gd name="connsiteY18" fmla="*/ 843689 h 1975365"/>
              <a:gd name="connsiteX19" fmla="*/ 1434547 w 12192001"/>
              <a:gd name="connsiteY19" fmla="*/ 961054 h 1975365"/>
              <a:gd name="connsiteX20" fmla="*/ 1439685 w 12192001"/>
              <a:gd name="connsiteY20" fmla="*/ 955887 h 1975365"/>
              <a:gd name="connsiteX21" fmla="*/ 2815706 w 12192001"/>
              <a:gd name="connsiteY21" fmla="*/ 434799 h 1975365"/>
              <a:gd name="connsiteX22" fmla="*/ 3394383 w 12192001"/>
              <a:gd name="connsiteY22" fmla="*/ 514784 h 1975365"/>
              <a:gd name="connsiteX23" fmla="*/ 3487865 w 12192001"/>
              <a:gd name="connsiteY23" fmla="*/ 546065 h 1975365"/>
              <a:gd name="connsiteX24" fmla="*/ 3589385 w 12192001"/>
              <a:gd name="connsiteY24" fmla="*/ 443944 h 1975365"/>
              <a:gd name="connsiteX25" fmla="*/ 4761693 w 12192001"/>
              <a:gd name="connsiteY25" fmla="*/ 0 h 1975365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2192001" h="1975365">
                <a:moveTo>
                  <a:pt x="4761693" y="0"/>
                </a:moveTo>
                <a:cubicBezTo>
                  <a:pt x="5276735" y="0"/>
                  <a:pt x="5736923" y="214716"/>
                  <a:pt x="6041005" y="551581"/>
                </a:cubicBezTo>
                <a:lnTo>
                  <a:pt x="6051129" y="563959"/>
                </a:lnTo>
                <a:lnTo>
                  <a:pt x="6073942" y="553912"/>
                </a:lnTo>
                <a:cubicBezTo>
                  <a:pt x="6272289" y="477212"/>
                  <a:pt x="6490362" y="434799"/>
                  <a:pt x="6719270" y="434799"/>
                </a:cubicBezTo>
                <a:cubicBezTo>
                  <a:pt x="7177084" y="434799"/>
                  <a:pt x="7591557" y="604452"/>
                  <a:pt x="7891577" y="878743"/>
                </a:cubicBezTo>
                <a:lnTo>
                  <a:pt x="7956994" y="944547"/>
                </a:lnTo>
                <a:lnTo>
                  <a:pt x="7985842" y="901137"/>
                </a:lnTo>
                <a:cubicBezTo>
                  <a:pt x="8335549" y="427892"/>
                  <a:pt x="8927773" y="116746"/>
                  <a:pt x="9599486" y="116746"/>
                </a:cubicBezTo>
                <a:cubicBezTo>
                  <a:pt x="10271198" y="116746"/>
                  <a:pt x="10863422" y="427892"/>
                  <a:pt x="11213130" y="901137"/>
                </a:cubicBezTo>
                <a:lnTo>
                  <a:pt x="11218027" y="908506"/>
                </a:lnTo>
                <a:lnTo>
                  <a:pt x="11301959" y="824077"/>
                </a:lnTo>
                <a:cubicBezTo>
                  <a:pt x="11526974" y="618359"/>
                  <a:pt x="11816369" y="471500"/>
                  <a:pt x="12140144" y="410927"/>
                </a:cubicBezTo>
                <a:lnTo>
                  <a:pt x="12192001" y="403692"/>
                </a:lnTo>
                <a:lnTo>
                  <a:pt x="12192001" y="1975365"/>
                </a:lnTo>
                <a:lnTo>
                  <a:pt x="0" y="1975365"/>
                </a:lnTo>
                <a:lnTo>
                  <a:pt x="0" y="204727"/>
                </a:lnTo>
                <a:lnTo>
                  <a:pt x="60384" y="207862"/>
                </a:lnTo>
                <a:cubicBezTo>
                  <a:pt x="573648" y="261507"/>
                  <a:pt x="1026243" y="497713"/>
                  <a:pt x="1338550" y="843689"/>
                </a:cubicBezTo>
                <a:lnTo>
                  <a:pt x="1434547" y="961054"/>
                </a:lnTo>
                <a:lnTo>
                  <a:pt x="1439685" y="955887"/>
                </a:lnTo>
                <a:cubicBezTo>
                  <a:pt x="1791839" y="633932"/>
                  <a:pt x="2278336" y="434799"/>
                  <a:pt x="2815706" y="434799"/>
                </a:cubicBezTo>
                <a:cubicBezTo>
                  <a:pt x="3017220" y="434799"/>
                  <a:pt x="3211580" y="462802"/>
                  <a:pt x="3394383" y="514784"/>
                </a:cubicBezTo>
                <a:lnTo>
                  <a:pt x="3487865" y="546065"/>
                </a:lnTo>
                <a:lnTo>
                  <a:pt x="3589385" y="443944"/>
                </a:lnTo>
                <a:cubicBezTo>
                  <a:pt x="3889406" y="169652"/>
                  <a:pt x="4303879" y="0"/>
                  <a:pt x="4761693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0000"/>
                </a:schemeClr>
              </a:gs>
              <a:gs pos="100000">
                <a:schemeClr val="accent2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4" name="任意多边形: 形状 7">
            <a:extLst>
              <a:ext uri="{FF2B5EF4-FFF2-40B4-BE49-F238E27FC236}">
                <a16:creationId xmlns="" xmlns:a16="http://schemas.microsoft.com/office/drawing/2014/main" id="{34F86C29-70D4-4C27-9357-7C9FFBAA044D}"/>
              </a:ext>
            </a:extLst>
          </p:cNvPr>
          <p:cNvSpPr/>
          <p:nvPr/>
        </p:nvSpPr>
        <p:spPr>
          <a:xfrm>
            <a:off x="0" y="5421314"/>
            <a:ext cx="12192000" cy="1436687"/>
          </a:xfrm>
          <a:custGeom>
            <a:gdLst>
              <a:gd name="connsiteX0" fmla="*/ 1825119 w 12192000"/>
              <a:gd name="connsiteY0" fmla="*/ 0 h 1445191"/>
              <a:gd name="connsiteX1" fmla="*/ 2676215 w 12192000"/>
              <a:gd name="connsiteY1" fmla="*/ 335498 h 1445191"/>
              <a:gd name="connsiteX2" fmla="*/ 2725007 w 12192000"/>
              <a:gd name="connsiteY2" fmla="*/ 402142 h 1445191"/>
              <a:gd name="connsiteX3" fmla="*/ 2887042 w 12192000"/>
              <a:gd name="connsiteY3" fmla="*/ 336937 h 1445191"/>
              <a:gd name="connsiteX4" fmla="*/ 3286558 w 12192000"/>
              <a:gd name="connsiteY4" fmla="*/ 277137 h 1445191"/>
              <a:gd name="connsiteX5" fmla="*/ 4137654 w 12192000"/>
              <a:gd name="connsiteY5" fmla="*/ 612635 h 1445191"/>
              <a:gd name="connsiteX6" fmla="*/ 4137762 w 12192000"/>
              <a:gd name="connsiteY6" fmla="*/ 612785 h 1445191"/>
              <a:gd name="connsiteX7" fmla="*/ 4173314 w 12192000"/>
              <a:gd name="connsiteY7" fmla="*/ 564223 h 1445191"/>
              <a:gd name="connsiteX8" fmla="*/ 5259074 w 12192000"/>
              <a:gd name="connsiteY8" fmla="*/ 136221 h 1445191"/>
              <a:gd name="connsiteX9" fmla="*/ 5883199 w 12192000"/>
              <a:gd name="connsiteY9" fmla="*/ 253387 h 1445191"/>
              <a:gd name="connsiteX10" fmla="*/ 5937700 w 12192000"/>
              <a:gd name="connsiteY10" fmla="*/ 277935 h 1445191"/>
              <a:gd name="connsiteX11" fmla="*/ 5998970 w 12192000"/>
              <a:gd name="connsiteY11" fmla="*/ 222879 h 1445191"/>
              <a:gd name="connsiteX12" fmla="*/ 6724734 w 12192000"/>
              <a:gd name="connsiteY12" fmla="*/ 0 h 1445191"/>
              <a:gd name="connsiteX13" fmla="*/ 7450498 w 12192000"/>
              <a:gd name="connsiteY13" fmla="*/ 222879 h 1445191"/>
              <a:gd name="connsiteX14" fmla="*/ 7504128 w 12192000"/>
              <a:gd name="connsiteY14" fmla="*/ 271069 h 1445191"/>
              <a:gd name="connsiteX15" fmla="*/ 7515578 w 12192000"/>
              <a:gd name="connsiteY15" fmla="*/ 265911 h 1445191"/>
              <a:gd name="connsiteX16" fmla="*/ 8139707 w 12192000"/>
              <a:gd name="connsiteY16" fmla="*/ 148745 h 1445191"/>
              <a:gd name="connsiteX17" fmla="*/ 9129790 w 12192000"/>
              <a:gd name="connsiteY17" fmla="*/ 484217 h 1445191"/>
              <a:gd name="connsiteX18" fmla="*/ 9258974 w 12192000"/>
              <a:gd name="connsiteY18" fmla="*/ 615575 h 1445191"/>
              <a:gd name="connsiteX19" fmla="*/ 9261126 w 12192000"/>
              <a:gd name="connsiteY19" fmla="*/ 612634 h 1445191"/>
              <a:gd name="connsiteX20" fmla="*/ 10112222 w 12192000"/>
              <a:gd name="connsiteY20" fmla="*/ 277136 h 1445191"/>
              <a:gd name="connsiteX21" fmla="*/ 10686084 w 12192000"/>
              <a:gd name="connsiteY21" fmla="*/ 407095 h 1445191"/>
              <a:gd name="connsiteX22" fmla="*/ 10698420 w 12192000"/>
              <a:gd name="connsiteY22" fmla="*/ 414641 h 1445191"/>
              <a:gd name="connsiteX23" fmla="*/ 10756361 w 12192000"/>
              <a:gd name="connsiteY23" fmla="*/ 335498 h 1445191"/>
              <a:gd name="connsiteX24" fmla="*/ 11607457 w 12192000"/>
              <a:gd name="connsiteY24" fmla="*/ 0 h 1445191"/>
              <a:gd name="connsiteX25" fmla="*/ 12096693 w 12192000"/>
              <a:gd name="connsiteY25" fmla="*/ 91844 h 1445191"/>
              <a:gd name="connsiteX26" fmla="*/ 12192000 w 12192000"/>
              <a:gd name="connsiteY26" fmla="*/ 135942 h 1445191"/>
              <a:gd name="connsiteX27" fmla="*/ 12192000 w 12192000"/>
              <a:gd name="connsiteY27" fmla="*/ 1445191 h 1445191"/>
              <a:gd name="connsiteX28" fmla="*/ 0 w 12192000"/>
              <a:gd name="connsiteY28" fmla="*/ 1445191 h 1445191"/>
              <a:gd name="connsiteX29" fmla="*/ 0 w 12192000"/>
              <a:gd name="connsiteY29" fmla="*/ 326970 h 1445191"/>
              <a:gd name="connsiteX30" fmla="*/ 2069 w 12192000"/>
              <a:gd name="connsiteY30" fmla="*/ 326409 h 1445191"/>
              <a:gd name="connsiteX31" fmla="*/ 329894 w 12192000"/>
              <a:gd name="connsiteY31" fmla="*/ 289663 h 1445191"/>
              <a:gd name="connsiteX32" fmla="*/ 878628 w 12192000"/>
              <a:gd name="connsiteY32" fmla="*/ 397949 h 1445191"/>
              <a:gd name="connsiteX33" fmla="*/ 914726 w 12192000"/>
              <a:gd name="connsiteY33" fmla="*/ 416495 h 1445191"/>
              <a:gd name="connsiteX34" fmla="*/ 974025 w 12192000"/>
              <a:gd name="connsiteY34" fmla="*/ 335498 h 1445191"/>
              <a:gd name="connsiteX35" fmla="*/ 1825119 w 12192000"/>
              <a:gd name="connsiteY35" fmla="*/ 0 h 1445191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2192000" h="1445191">
                <a:moveTo>
                  <a:pt x="1825119" y="0"/>
                </a:moveTo>
                <a:cubicBezTo>
                  <a:pt x="2179406" y="0"/>
                  <a:pt x="2491766" y="133083"/>
                  <a:pt x="2676215" y="335498"/>
                </a:cubicBezTo>
                <a:lnTo>
                  <a:pt x="2725007" y="402142"/>
                </a:lnTo>
                <a:lnTo>
                  <a:pt x="2887042" y="336937"/>
                </a:lnTo>
                <a:cubicBezTo>
                  <a:pt x="3009837" y="298430"/>
                  <a:pt x="3144843" y="277137"/>
                  <a:pt x="3286558" y="277137"/>
                </a:cubicBezTo>
                <a:cubicBezTo>
                  <a:pt x="3640842" y="277137"/>
                  <a:pt x="3953203" y="410220"/>
                  <a:pt x="4137654" y="612635"/>
                </a:cubicBezTo>
                <a:lnTo>
                  <a:pt x="4137762" y="612785"/>
                </a:lnTo>
                <a:lnTo>
                  <a:pt x="4173314" y="564223"/>
                </a:lnTo>
                <a:cubicBezTo>
                  <a:pt x="4408621" y="305997"/>
                  <a:pt x="4807103" y="136221"/>
                  <a:pt x="5259074" y="136221"/>
                </a:cubicBezTo>
                <a:cubicBezTo>
                  <a:pt x="5485056" y="136221"/>
                  <a:pt x="5697670" y="178665"/>
                  <a:pt x="5883199" y="253387"/>
                </a:cubicBezTo>
                <a:lnTo>
                  <a:pt x="5937700" y="277935"/>
                </a:lnTo>
                <a:lnTo>
                  <a:pt x="5998970" y="222879"/>
                </a:lnTo>
                <a:cubicBezTo>
                  <a:pt x="6184708" y="85173"/>
                  <a:pt x="6441306" y="0"/>
                  <a:pt x="6724734" y="0"/>
                </a:cubicBezTo>
                <a:cubicBezTo>
                  <a:pt x="7008162" y="0"/>
                  <a:pt x="7264760" y="85173"/>
                  <a:pt x="7450498" y="222879"/>
                </a:cubicBezTo>
                <a:lnTo>
                  <a:pt x="7504128" y="271069"/>
                </a:lnTo>
                <a:lnTo>
                  <a:pt x="7515578" y="265911"/>
                </a:lnTo>
                <a:cubicBezTo>
                  <a:pt x="7701109" y="191189"/>
                  <a:pt x="7913723" y="148745"/>
                  <a:pt x="8139707" y="148745"/>
                </a:cubicBezTo>
                <a:cubicBezTo>
                  <a:pt x="8535178" y="148745"/>
                  <a:pt x="8889702" y="278730"/>
                  <a:pt x="9129790" y="484217"/>
                </a:cubicBezTo>
                <a:lnTo>
                  <a:pt x="9258974" y="615575"/>
                </a:lnTo>
                <a:lnTo>
                  <a:pt x="9261126" y="612634"/>
                </a:lnTo>
                <a:cubicBezTo>
                  <a:pt x="9445576" y="410219"/>
                  <a:pt x="9757936" y="277136"/>
                  <a:pt x="10112222" y="277136"/>
                </a:cubicBezTo>
                <a:cubicBezTo>
                  <a:pt x="10324793" y="277136"/>
                  <a:pt x="10522273" y="325046"/>
                  <a:pt x="10686084" y="407095"/>
                </a:cubicBezTo>
                <a:lnTo>
                  <a:pt x="10698420" y="414641"/>
                </a:lnTo>
                <a:lnTo>
                  <a:pt x="10756361" y="335498"/>
                </a:lnTo>
                <a:cubicBezTo>
                  <a:pt x="10940811" y="133083"/>
                  <a:pt x="11253171" y="0"/>
                  <a:pt x="11607457" y="0"/>
                </a:cubicBezTo>
                <a:cubicBezTo>
                  <a:pt x="11784600" y="0"/>
                  <a:pt x="11951262" y="33271"/>
                  <a:pt x="12096693" y="91844"/>
                </a:cubicBezTo>
                <a:lnTo>
                  <a:pt x="12192000" y="135942"/>
                </a:lnTo>
                <a:lnTo>
                  <a:pt x="12192000" y="1445191"/>
                </a:lnTo>
                <a:lnTo>
                  <a:pt x="0" y="1445191"/>
                </a:lnTo>
                <a:lnTo>
                  <a:pt x="0" y="326970"/>
                </a:lnTo>
                <a:lnTo>
                  <a:pt x="2069" y="326409"/>
                </a:lnTo>
                <a:cubicBezTo>
                  <a:pt x="105629" y="302528"/>
                  <a:pt x="215735" y="289663"/>
                  <a:pt x="329894" y="289663"/>
                </a:cubicBezTo>
                <a:cubicBezTo>
                  <a:pt x="529672" y="289663"/>
                  <a:pt x="717038" y="329061"/>
                  <a:pt x="878628" y="397949"/>
                </a:cubicBezTo>
                <a:lnTo>
                  <a:pt x="914726" y="416495"/>
                </a:lnTo>
                <a:lnTo>
                  <a:pt x="974025" y="335498"/>
                </a:lnTo>
                <a:cubicBezTo>
                  <a:pt x="1158473" y="133083"/>
                  <a:pt x="1470835" y="0"/>
                  <a:pt x="1825119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1000"/>
                </a:schemeClr>
              </a:gs>
              <a:gs pos="100000">
                <a:schemeClr val="accent2">
                  <a:alpha val="3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5" name="任意多边形: 形状 8">
            <a:extLst>
              <a:ext uri="{FF2B5EF4-FFF2-40B4-BE49-F238E27FC236}">
                <a16:creationId xmlns="" xmlns:a16="http://schemas.microsoft.com/office/drawing/2014/main" id="{21023F10-9469-4A4C-B89D-2C522E1FF825}"/>
              </a:ext>
            </a:extLst>
          </p:cNvPr>
          <p:cNvSpPr/>
          <p:nvPr/>
        </p:nvSpPr>
        <p:spPr>
          <a:xfrm>
            <a:off x="0" y="5722938"/>
            <a:ext cx="12192000" cy="1135062"/>
          </a:xfrm>
          <a:custGeom>
            <a:gdLst>
              <a:gd name="connsiteX0" fmla="*/ 4165443 w 12192000"/>
              <a:gd name="connsiteY0" fmla="*/ 0 h 1133339"/>
              <a:gd name="connsiteX1" fmla="*/ 4793789 w 12192000"/>
              <a:gd name="connsiteY1" fmla="*/ 268294 h 1133339"/>
              <a:gd name="connsiteX2" fmla="*/ 4822897 w 12192000"/>
              <a:gd name="connsiteY2" fmla="*/ 311359 h 1133339"/>
              <a:gd name="connsiteX3" fmla="*/ 4850903 w 12192000"/>
              <a:gd name="connsiteY3" fmla="*/ 309092 h 1133339"/>
              <a:gd name="connsiteX4" fmla="*/ 5389486 w 12192000"/>
              <a:gd name="connsiteY4" fmla="*/ 539058 h 1133339"/>
              <a:gd name="connsiteX5" fmla="*/ 5423004 w 12192000"/>
              <a:gd name="connsiteY5" fmla="*/ 588645 h 1133339"/>
              <a:gd name="connsiteX6" fmla="*/ 5512341 w 12192000"/>
              <a:gd name="connsiteY6" fmla="*/ 549703 h 1133339"/>
              <a:gd name="connsiteX7" fmla="*/ 5765161 w 12192000"/>
              <a:gd name="connsiteY7" fmla="*/ 508714 h 1133339"/>
              <a:gd name="connsiteX8" fmla="*/ 5820259 w 12192000"/>
              <a:gd name="connsiteY8" fmla="*/ 512618 h 1133339"/>
              <a:gd name="connsiteX9" fmla="*/ 5859170 w 12192000"/>
              <a:gd name="connsiteY9" fmla="*/ 474742 h 1133339"/>
              <a:gd name="connsiteX10" fmla="*/ 6318443 w 12192000"/>
              <a:gd name="connsiteY10" fmla="*/ 321971 h 1133339"/>
              <a:gd name="connsiteX11" fmla="*/ 6571261 w 12192000"/>
              <a:gd name="connsiteY11" fmla="*/ 362960 h 1133339"/>
              <a:gd name="connsiteX12" fmla="*/ 6669499 w 12192000"/>
              <a:gd name="connsiteY12" fmla="*/ 405780 h 1133339"/>
              <a:gd name="connsiteX13" fmla="*/ 6680980 w 12192000"/>
              <a:gd name="connsiteY13" fmla="*/ 398172 h 1133339"/>
              <a:gd name="connsiteX14" fmla="*/ 7044125 w 12192000"/>
              <a:gd name="connsiteY14" fmla="*/ 309092 h 1133339"/>
              <a:gd name="connsiteX15" fmla="*/ 7503396 w 12192000"/>
              <a:gd name="connsiteY15" fmla="*/ 461863 h 1133339"/>
              <a:gd name="connsiteX16" fmla="*/ 7549263 w 12192000"/>
              <a:gd name="connsiteY16" fmla="*/ 506507 h 1133339"/>
              <a:gd name="connsiteX17" fmla="*/ 7557270 w 12192000"/>
              <a:gd name="connsiteY17" fmla="*/ 501203 h 1133339"/>
              <a:gd name="connsiteX18" fmla="*/ 7920415 w 12192000"/>
              <a:gd name="connsiteY18" fmla="*/ 412123 h 1133339"/>
              <a:gd name="connsiteX19" fmla="*/ 8518883 w 12192000"/>
              <a:gd name="connsiteY19" fmla="*/ 730689 h 1133339"/>
              <a:gd name="connsiteX20" fmla="*/ 8523397 w 12192000"/>
              <a:gd name="connsiteY20" fmla="*/ 742369 h 1133339"/>
              <a:gd name="connsiteX21" fmla="*/ 8530242 w 12192000"/>
              <a:gd name="connsiteY21" fmla="*/ 732242 h 1133339"/>
              <a:gd name="connsiteX22" fmla="*/ 9068825 w 12192000"/>
              <a:gd name="connsiteY22" fmla="*/ 502276 h 1133339"/>
              <a:gd name="connsiteX23" fmla="*/ 9292147 w 12192000"/>
              <a:gd name="connsiteY23" fmla="*/ 533926 h 1133339"/>
              <a:gd name="connsiteX24" fmla="*/ 9381057 w 12192000"/>
              <a:gd name="connsiteY24" fmla="*/ 567236 h 1133339"/>
              <a:gd name="connsiteX25" fmla="*/ 9408408 w 12192000"/>
              <a:gd name="connsiteY25" fmla="*/ 526771 h 1133339"/>
              <a:gd name="connsiteX26" fmla="*/ 9788804 w 12192000"/>
              <a:gd name="connsiteY26" fmla="*/ 364348 h 1133339"/>
              <a:gd name="connsiteX27" fmla="*/ 10169201 w 12192000"/>
              <a:gd name="connsiteY27" fmla="*/ 526771 h 1133339"/>
              <a:gd name="connsiteX28" fmla="*/ 10193126 w 12192000"/>
              <a:gd name="connsiteY28" fmla="*/ 562169 h 1133339"/>
              <a:gd name="connsiteX29" fmla="*/ 10221725 w 12192000"/>
              <a:gd name="connsiteY29" fmla="*/ 549703 h 1133339"/>
              <a:gd name="connsiteX30" fmla="*/ 10474543 w 12192000"/>
              <a:gd name="connsiteY30" fmla="*/ 508714 h 1133339"/>
              <a:gd name="connsiteX31" fmla="*/ 11030020 w 12192000"/>
              <a:gd name="connsiteY31" fmla="*/ 759843 h 1133339"/>
              <a:gd name="connsiteX32" fmla="*/ 11042281 w 12192000"/>
              <a:gd name="connsiteY32" fmla="*/ 779672 h 1133339"/>
              <a:gd name="connsiteX33" fmla="*/ 11058727 w 12192000"/>
              <a:gd name="connsiteY33" fmla="*/ 737128 h 1133339"/>
              <a:gd name="connsiteX34" fmla="*/ 11657193 w 12192000"/>
              <a:gd name="connsiteY34" fmla="*/ 418562 h 1133339"/>
              <a:gd name="connsiteX35" fmla="*/ 11910011 w 12192000"/>
              <a:gd name="connsiteY35" fmla="*/ 459551 h 1133339"/>
              <a:gd name="connsiteX36" fmla="*/ 12013158 w 12192000"/>
              <a:gd name="connsiteY36" fmla="*/ 504512 h 1133339"/>
              <a:gd name="connsiteX37" fmla="*/ 12070208 w 12192000"/>
              <a:gd name="connsiteY37" fmla="*/ 448985 h 1133339"/>
              <a:gd name="connsiteX38" fmla="*/ 12166333 w 12192000"/>
              <a:gd name="connsiteY38" fmla="*/ 385294 h 1133339"/>
              <a:gd name="connsiteX39" fmla="*/ 12192000 w 12192000"/>
              <a:gd name="connsiteY39" fmla="*/ 374106 h 1133339"/>
              <a:gd name="connsiteX40" fmla="*/ 12192000 w 12192000"/>
              <a:gd name="connsiteY40" fmla="*/ 1133339 h 1133339"/>
              <a:gd name="connsiteX41" fmla="*/ 0 w 12192000"/>
              <a:gd name="connsiteY41" fmla="*/ 1133339 h 1133339"/>
              <a:gd name="connsiteX42" fmla="*/ 0 w 12192000"/>
              <a:gd name="connsiteY42" fmla="*/ 486996 h 1133339"/>
              <a:gd name="connsiteX43" fmla="*/ 71 w 12192000"/>
              <a:gd name="connsiteY43" fmla="*/ 486956 h 1133339"/>
              <a:gd name="connsiteX44" fmla="*/ 336420 w 12192000"/>
              <a:gd name="connsiteY44" fmla="*/ 418562 h 1133339"/>
              <a:gd name="connsiteX45" fmla="*/ 611086 w 12192000"/>
              <a:gd name="connsiteY45" fmla="*/ 463094 h 1133339"/>
              <a:gd name="connsiteX46" fmla="*/ 684818 w 12192000"/>
              <a:gd name="connsiteY46" fmla="*/ 495232 h 1133339"/>
              <a:gd name="connsiteX47" fmla="*/ 719102 w 12192000"/>
              <a:gd name="connsiteY47" fmla="*/ 461863 h 1133339"/>
              <a:gd name="connsiteX48" fmla="*/ 1178373 w 12192000"/>
              <a:gd name="connsiteY48" fmla="*/ 309092 h 1133339"/>
              <a:gd name="connsiteX49" fmla="*/ 1431191 w 12192000"/>
              <a:gd name="connsiteY49" fmla="*/ 350081 h 1133339"/>
              <a:gd name="connsiteX50" fmla="*/ 1535098 w 12192000"/>
              <a:gd name="connsiteY50" fmla="*/ 395372 h 1133339"/>
              <a:gd name="connsiteX51" fmla="*/ 1601328 w 12192000"/>
              <a:gd name="connsiteY51" fmla="*/ 366503 h 1133339"/>
              <a:gd name="connsiteX52" fmla="*/ 1875994 w 12192000"/>
              <a:gd name="connsiteY52" fmla="*/ 321971 h 1133339"/>
              <a:gd name="connsiteX53" fmla="*/ 2526182 w 12192000"/>
              <a:gd name="connsiteY53" fmla="*/ 668067 h 1133339"/>
              <a:gd name="connsiteX54" fmla="*/ 2552597 w 12192000"/>
              <a:gd name="connsiteY54" fmla="*/ 736404 h 1133339"/>
              <a:gd name="connsiteX55" fmla="*/ 2571015 w 12192000"/>
              <a:gd name="connsiteY55" fmla="*/ 731813 h 1133339"/>
              <a:gd name="connsiteX56" fmla="*/ 2701915 w 12192000"/>
              <a:gd name="connsiteY56" fmla="*/ 721216 h 1133339"/>
              <a:gd name="connsiteX57" fmla="*/ 2724369 w 12192000"/>
              <a:gd name="connsiteY57" fmla="*/ 722353 h 1133339"/>
              <a:gd name="connsiteX58" fmla="*/ 2760974 w 12192000"/>
              <a:gd name="connsiteY58" fmla="*/ 627658 h 1133339"/>
              <a:gd name="connsiteX59" fmla="*/ 3359439 w 12192000"/>
              <a:gd name="connsiteY59" fmla="*/ 309092 h 1133339"/>
              <a:gd name="connsiteX60" fmla="*/ 3490338 w 12192000"/>
              <a:gd name="connsiteY60" fmla="*/ 319689 h 1133339"/>
              <a:gd name="connsiteX61" fmla="*/ 3500624 w 12192000"/>
              <a:gd name="connsiteY61" fmla="*/ 322253 h 1133339"/>
              <a:gd name="connsiteX62" fmla="*/ 3537095 w 12192000"/>
              <a:gd name="connsiteY62" fmla="*/ 268294 h 1133339"/>
              <a:gd name="connsiteX63" fmla="*/ 4165443 w 12192000"/>
              <a:gd name="connsiteY63" fmla="*/ 0 h 1133339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</a:cxnLst>
            <a:rect l="l" t="t" r="r" b="b"/>
            <a:pathLst>
              <a:path w="12192000" h="1133339">
                <a:moveTo>
                  <a:pt x="4165443" y="0"/>
                </a:moveTo>
                <a:cubicBezTo>
                  <a:pt x="4427005" y="0"/>
                  <a:pt x="4657616" y="106424"/>
                  <a:pt x="4793789" y="268294"/>
                </a:cubicBezTo>
                <a:lnTo>
                  <a:pt x="4822897" y="311359"/>
                </a:lnTo>
                <a:lnTo>
                  <a:pt x="4850903" y="309092"/>
                </a:lnTo>
                <a:cubicBezTo>
                  <a:pt x="5075099" y="309092"/>
                  <a:pt x="5272766" y="400313"/>
                  <a:pt x="5389486" y="539058"/>
                </a:cubicBezTo>
                <a:lnTo>
                  <a:pt x="5423004" y="588645"/>
                </a:lnTo>
                <a:lnTo>
                  <a:pt x="5512341" y="549703"/>
                </a:lnTo>
                <a:cubicBezTo>
                  <a:pt x="5590047" y="523309"/>
                  <a:pt x="5675481" y="508714"/>
                  <a:pt x="5765161" y="508714"/>
                </a:cubicBezTo>
                <a:lnTo>
                  <a:pt x="5820259" y="512618"/>
                </a:lnTo>
                <a:lnTo>
                  <a:pt x="5859170" y="474742"/>
                </a:lnTo>
                <a:cubicBezTo>
                  <a:pt x="5976709" y="380352"/>
                  <a:pt x="6139086" y="321971"/>
                  <a:pt x="6318443" y="321971"/>
                </a:cubicBezTo>
                <a:cubicBezTo>
                  <a:pt x="6408121" y="321971"/>
                  <a:pt x="6493555" y="336566"/>
                  <a:pt x="6571261" y="362960"/>
                </a:cubicBezTo>
                <a:lnTo>
                  <a:pt x="6669499" y="405780"/>
                </a:lnTo>
                <a:lnTo>
                  <a:pt x="6680980" y="398172"/>
                </a:lnTo>
                <a:cubicBezTo>
                  <a:pt x="6784641" y="341931"/>
                  <a:pt x="6909609" y="309092"/>
                  <a:pt x="7044125" y="309092"/>
                </a:cubicBezTo>
                <a:cubicBezTo>
                  <a:pt x="7223481" y="309092"/>
                  <a:pt x="7385858" y="367473"/>
                  <a:pt x="7503396" y="461863"/>
                </a:cubicBezTo>
                <a:lnTo>
                  <a:pt x="7549263" y="506507"/>
                </a:lnTo>
                <a:lnTo>
                  <a:pt x="7557270" y="501203"/>
                </a:lnTo>
                <a:cubicBezTo>
                  <a:pt x="7660931" y="444962"/>
                  <a:pt x="7785899" y="412123"/>
                  <a:pt x="7920415" y="412123"/>
                </a:cubicBezTo>
                <a:cubicBezTo>
                  <a:pt x="8189451" y="412123"/>
                  <a:pt x="8420281" y="543481"/>
                  <a:pt x="8518883" y="730689"/>
                </a:cubicBezTo>
                <a:lnTo>
                  <a:pt x="8523397" y="742369"/>
                </a:lnTo>
                <a:lnTo>
                  <a:pt x="8530242" y="732242"/>
                </a:lnTo>
                <a:cubicBezTo>
                  <a:pt x="8646964" y="593497"/>
                  <a:pt x="8844630" y="502276"/>
                  <a:pt x="9068825" y="502276"/>
                </a:cubicBezTo>
                <a:cubicBezTo>
                  <a:pt x="9147294" y="502276"/>
                  <a:pt x="9222512" y="513450"/>
                  <a:pt x="9292147" y="533926"/>
                </a:cubicBezTo>
                <a:lnTo>
                  <a:pt x="9381057" y="567236"/>
                </a:lnTo>
                <a:lnTo>
                  <a:pt x="9408408" y="526771"/>
                </a:lnTo>
                <a:cubicBezTo>
                  <a:pt x="9490847" y="428776"/>
                  <a:pt x="9630456" y="364348"/>
                  <a:pt x="9788804" y="364348"/>
                </a:cubicBezTo>
                <a:cubicBezTo>
                  <a:pt x="9947151" y="364348"/>
                  <a:pt x="10086761" y="428776"/>
                  <a:pt x="10169201" y="526771"/>
                </a:cubicBezTo>
                <a:lnTo>
                  <a:pt x="10193126" y="562169"/>
                </a:lnTo>
                <a:lnTo>
                  <a:pt x="10221725" y="549703"/>
                </a:lnTo>
                <a:cubicBezTo>
                  <a:pt x="10299432" y="523309"/>
                  <a:pt x="10384865" y="508714"/>
                  <a:pt x="10474543" y="508714"/>
                </a:cubicBezTo>
                <a:cubicBezTo>
                  <a:pt x="10709949" y="508714"/>
                  <a:pt x="10916105" y="609285"/>
                  <a:pt x="11030020" y="759843"/>
                </a:cubicBezTo>
                <a:lnTo>
                  <a:pt x="11042281" y="779672"/>
                </a:lnTo>
                <a:lnTo>
                  <a:pt x="11058727" y="737128"/>
                </a:lnTo>
                <a:cubicBezTo>
                  <a:pt x="11157327" y="549920"/>
                  <a:pt x="11388158" y="418562"/>
                  <a:pt x="11657193" y="418562"/>
                </a:cubicBezTo>
                <a:cubicBezTo>
                  <a:pt x="11746871" y="418562"/>
                  <a:pt x="11832305" y="433157"/>
                  <a:pt x="11910011" y="459551"/>
                </a:cubicBezTo>
                <a:lnTo>
                  <a:pt x="12013158" y="504512"/>
                </a:lnTo>
                <a:lnTo>
                  <a:pt x="12070208" y="448985"/>
                </a:lnTo>
                <a:cubicBezTo>
                  <a:pt x="12099592" y="425388"/>
                  <a:pt x="12131779" y="404041"/>
                  <a:pt x="12166333" y="385294"/>
                </a:cubicBezTo>
                <a:lnTo>
                  <a:pt x="12192000" y="374106"/>
                </a:lnTo>
                <a:lnTo>
                  <a:pt x="12192000" y="1133339"/>
                </a:lnTo>
                <a:lnTo>
                  <a:pt x="0" y="1133339"/>
                </a:lnTo>
                <a:lnTo>
                  <a:pt x="0" y="486996"/>
                </a:lnTo>
                <a:lnTo>
                  <a:pt x="71" y="486956"/>
                </a:lnTo>
                <a:cubicBezTo>
                  <a:pt x="100055" y="443338"/>
                  <a:pt x="214635" y="418562"/>
                  <a:pt x="336420" y="418562"/>
                </a:cubicBezTo>
                <a:cubicBezTo>
                  <a:pt x="433848" y="418562"/>
                  <a:pt x="526664" y="434418"/>
                  <a:pt x="611086" y="463094"/>
                </a:cubicBezTo>
                <a:lnTo>
                  <a:pt x="684818" y="495232"/>
                </a:lnTo>
                <a:lnTo>
                  <a:pt x="719102" y="461863"/>
                </a:lnTo>
                <a:cubicBezTo>
                  <a:pt x="836640" y="367473"/>
                  <a:pt x="999017" y="309092"/>
                  <a:pt x="1178373" y="309092"/>
                </a:cubicBezTo>
                <a:cubicBezTo>
                  <a:pt x="1268052" y="309092"/>
                  <a:pt x="1353485" y="323687"/>
                  <a:pt x="1431191" y="350081"/>
                </a:cubicBezTo>
                <a:lnTo>
                  <a:pt x="1535098" y="395372"/>
                </a:lnTo>
                <a:lnTo>
                  <a:pt x="1601328" y="366503"/>
                </a:lnTo>
                <a:cubicBezTo>
                  <a:pt x="1685751" y="337827"/>
                  <a:pt x="1778567" y="321971"/>
                  <a:pt x="1875994" y="321971"/>
                </a:cubicBezTo>
                <a:cubicBezTo>
                  <a:pt x="2168280" y="321971"/>
                  <a:pt x="2419060" y="464681"/>
                  <a:pt x="2526182" y="668067"/>
                </a:cubicBezTo>
                <a:lnTo>
                  <a:pt x="2552597" y="736404"/>
                </a:lnTo>
                <a:lnTo>
                  <a:pt x="2571015" y="731813"/>
                </a:lnTo>
                <a:cubicBezTo>
                  <a:pt x="2613296" y="724865"/>
                  <a:pt x="2657074" y="721216"/>
                  <a:pt x="2701915" y="721216"/>
                </a:cubicBezTo>
                <a:lnTo>
                  <a:pt x="2724369" y="722353"/>
                </a:lnTo>
                <a:lnTo>
                  <a:pt x="2760974" y="627658"/>
                </a:lnTo>
                <a:cubicBezTo>
                  <a:pt x="2859573" y="440450"/>
                  <a:pt x="3090405" y="309092"/>
                  <a:pt x="3359439" y="309092"/>
                </a:cubicBezTo>
                <a:cubicBezTo>
                  <a:pt x="3404279" y="309092"/>
                  <a:pt x="3448056" y="312741"/>
                  <a:pt x="3490338" y="319689"/>
                </a:cubicBezTo>
                <a:lnTo>
                  <a:pt x="3500624" y="322253"/>
                </a:lnTo>
                <a:lnTo>
                  <a:pt x="3537095" y="268294"/>
                </a:lnTo>
                <a:cubicBezTo>
                  <a:pt x="3673270" y="106424"/>
                  <a:pt x="3903880" y="0"/>
                  <a:pt x="4165443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2555914" y="2531235"/>
            <a:ext cx="7080173" cy="978729"/>
          </a:xfrm>
        </p:spPr>
        <p:txBody>
          <a:bodyPr anchor="b">
            <a:normAutofit/>
          </a:bodyPr>
          <a:lstStyle>
            <a:lvl1pPr algn="ctr">
              <a:defRPr sz="4800">
                <a:solidFill>
                  <a:schemeClr val="bg1"/>
                </a:solidFill>
              </a:defRPr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2555914" y="3546953"/>
            <a:ext cx="7080173" cy="424732"/>
          </a:xfrm>
        </p:spPr>
        <p:txBody>
          <a:bodyPr>
            <a:normAutofit/>
          </a:bodyPr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noProof="1"/>
              <a:t>单击此处编辑母版副标题样式</a:t>
            </a:r>
          </a:p>
        </p:txBody>
      </p:sp>
      <p:sp>
        <p:nvSpPr>
          <p:cNvPr id="16" name="日期占位符 3">
            <a:extLst>
              <a:ext uri="{FF2B5EF4-FFF2-40B4-BE49-F238E27FC236}">
                <a16:creationId xmlns="" xmlns:a16="http://schemas.microsoft.com/office/drawing/2014/main" id="{432ADC64-68FF-4AE2-86B8-036F45BD06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7" name="页脚占位符 4">
            <a:extLst>
              <a:ext uri="{FF2B5EF4-FFF2-40B4-BE49-F238E27FC236}">
                <a16:creationId xmlns="" xmlns:a16="http://schemas.microsoft.com/office/drawing/2014/main" id="{F202EEF4-1F08-4C52-826E-E6C318FE89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8" name="灯片编号占位符 5">
            <a:extLst>
              <a:ext uri="{FF2B5EF4-FFF2-40B4-BE49-F238E27FC236}">
                <a16:creationId xmlns="" xmlns:a16="http://schemas.microsoft.com/office/drawing/2014/main" id="{6AB8E07A-3C21-403D-B78A-F3A6411CAB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EDD5332-EDC8-442F-AB8B-DDACF32B97A0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3949654635"/>
      </p:ext>
    </p:extLst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1EF65871-AC7D-41D4-916C-4AF3AB1C66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ADDE099F-CFDF-40A6-8F80-55AC85658F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58CA42D6-988A-41E2-988C-F5CED6D950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73D49AB-6FD5-4E96-B072-56CCFF5F9751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1265046560"/>
      </p:ext>
    </p:extLst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cxnSp>
        <p:nvCxnSpPr>
          <p:cNvPr id="4" name="直接连接符 3">
            <a:extLst>
              <a:ext uri="{FF2B5EF4-FFF2-40B4-BE49-F238E27FC236}">
                <a16:creationId xmlns="" xmlns:a16="http://schemas.microsoft.com/office/drawing/2014/main" id="{D4160B0A-AB6A-4CD4-AD79-267191C29901}"/>
              </a:ext>
            </a:extLst>
          </p:cNvPr>
          <p:cNvCxnSpPr/>
          <p:nvPr/>
        </p:nvCxnSpPr>
        <p:spPr>
          <a:xfrm>
            <a:off x="4284134" y="3433763"/>
            <a:ext cx="5147733" cy="0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" name="组合 10">
            <a:extLst>
              <a:ext uri="{FF2B5EF4-FFF2-40B4-BE49-F238E27FC236}">
                <a16:creationId xmlns="" xmlns:a16="http://schemas.microsoft.com/office/drawing/2014/main" id="{58800E06-F1CA-481C-93C1-6D93FB7E2708}"/>
              </a:ext>
            </a:extLst>
          </p:cNvPr>
          <p:cNvGrpSpPr/>
          <p:nvPr/>
        </p:nvGrpSpPr>
        <p:grpSpPr>
          <a:xfrm>
            <a:off x="774701" y="3287714"/>
            <a:ext cx="1562100" cy="268287"/>
            <a:chOff x="580290" y="3288314"/>
            <a:chExt cx="1172059" cy="267237"/>
          </a:xfrm>
        </p:grpSpPr>
        <p:sp>
          <p:nvSpPr>
            <p:cNvPr id="6" name="椭圆 5">
              <a:extLst>
                <a:ext uri="{FF2B5EF4-FFF2-40B4-BE49-F238E27FC236}">
                  <a16:creationId xmlns="" xmlns:a16="http://schemas.microsoft.com/office/drawing/2014/main" id="{1082E18C-3784-4ECC-ACC0-ACB89DC59E9B}"/>
                </a:ext>
              </a:extLst>
            </p:cNvPr>
            <p:cNvSpPr/>
            <p:nvPr/>
          </p:nvSpPr>
          <p:spPr>
            <a:xfrm rot="10800000">
              <a:off x="580290" y="3288314"/>
              <a:ext cx="266810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7" name="椭圆 6">
              <a:extLst>
                <a:ext uri="{FF2B5EF4-FFF2-40B4-BE49-F238E27FC236}">
                  <a16:creationId xmlns="" xmlns:a16="http://schemas.microsoft.com/office/drawing/2014/main" id="{7D222CDE-160D-4D84-9D3E-0E3C1B268EA9}"/>
                </a:ext>
              </a:extLst>
            </p:cNvPr>
            <p:cNvSpPr/>
            <p:nvPr/>
          </p:nvSpPr>
          <p:spPr>
            <a:xfrm rot="10800000">
              <a:off x="1172673" y="3321521"/>
              <a:ext cx="201695" cy="200824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8" name="椭圆 7">
              <a:extLst>
                <a:ext uri="{FF2B5EF4-FFF2-40B4-BE49-F238E27FC236}">
                  <a16:creationId xmlns="" xmlns:a16="http://schemas.microsoft.com/office/drawing/2014/main" id="{DEDF48F5-86AB-4D6C-ADDF-C9BD3AE1D7C0}"/>
                </a:ext>
              </a:extLst>
            </p:cNvPr>
            <p:cNvSpPr/>
            <p:nvPr/>
          </p:nvSpPr>
          <p:spPr>
            <a:xfrm rot="10800000">
              <a:off x="1618944" y="3354728"/>
              <a:ext cx="133405" cy="13440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grpSp>
        <p:nvGrpSpPr>
          <p:cNvPr id="9" name="组合 14">
            <a:extLst>
              <a:ext uri="{FF2B5EF4-FFF2-40B4-BE49-F238E27FC236}">
                <a16:creationId xmlns="" xmlns:a16="http://schemas.microsoft.com/office/drawing/2014/main" id="{8C54CF04-4BF5-4A84-A3D4-42B8422763D2}"/>
              </a:ext>
            </a:extLst>
          </p:cNvPr>
          <p:cNvGrpSpPr/>
          <p:nvPr/>
        </p:nvGrpSpPr>
        <p:grpSpPr>
          <a:xfrm flipH="1">
            <a:off x="9848851" y="3295650"/>
            <a:ext cx="1564216" cy="266700"/>
            <a:chOff x="580290" y="3288314"/>
            <a:chExt cx="1172059" cy="267237"/>
          </a:xfrm>
        </p:grpSpPr>
        <p:sp>
          <p:nvSpPr>
            <p:cNvPr id="10" name="椭圆 9">
              <a:extLst>
                <a:ext uri="{FF2B5EF4-FFF2-40B4-BE49-F238E27FC236}">
                  <a16:creationId xmlns="" xmlns:a16="http://schemas.microsoft.com/office/drawing/2014/main" id="{9901C497-E834-4ECD-BC4B-7AF1909929C0}"/>
                </a:ext>
              </a:extLst>
            </p:cNvPr>
            <p:cNvSpPr/>
            <p:nvPr/>
          </p:nvSpPr>
          <p:spPr>
            <a:xfrm rot="10800000">
              <a:off x="580290" y="3288314"/>
              <a:ext cx="266449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1" name="椭圆 10">
              <a:extLst>
                <a:ext uri="{FF2B5EF4-FFF2-40B4-BE49-F238E27FC236}">
                  <a16:creationId xmlns="" xmlns:a16="http://schemas.microsoft.com/office/drawing/2014/main" id="{06E4FE9A-01D1-440A-8634-1013EB33501B}"/>
                </a:ext>
              </a:extLst>
            </p:cNvPr>
            <p:cNvSpPr/>
            <p:nvPr/>
          </p:nvSpPr>
          <p:spPr>
            <a:xfrm rot="10800000">
              <a:off x="1173457" y="3321719"/>
              <a:ext cx="199837" cy="200428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2" name="椭圆 11">
              <a:extLst>
                <a:ext uri="{FF2B5EF4-FFF2-40B4-BE49-F238E27FC236}">
                  <a16:creationId xmlns="" xmlns:a16="http://schemas.microsoft.com/office/drawing/2014/main" id="{0BDA6BF7-7858-437C-99EB-B0910DB0B473}"/>
                </a:ext>
              </a:extLst>
            </p:cNvPr>
            <p:cNvSpPr/>
            <p:nvPr/>
          </p:nvSpPr>
          <p:spPr>
            <a:xfrm rot="10800000">
              <a:off x="1619124" y="3355123"/>
              <a:ext cx="133225" cy="13361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sp>
        <p:nvSpPr>
          <p:cNvPr id="13" name="任意多边形: 形状 6">
            <a:extLst>
              <a:ext uri="{FF2B5EF4-FFF2-40B4-BE49-F238E27FC236}">
                <a16:creationId xmlns="" xmlns:a16="http://schemas.microsoft.com/office/drawing/2014/main" id="{81FF0584-39C8-44FD-AA65-2C605054FDAD}"/>
              </a:ext>
            </a:extLst>
          </p:cNvPr>
          <p:cNvSpPr/>
          <p:nvPr/>
        </p:nvSpPr>
        <p:spPr>
          <a:xfrm>
            <a:off x="0" y="4883150"/>
            <a:ext cx="12192000" cy="1974850"/>
          </a:xfrm>
          <a:custGeom>
            <a:gdLst>
              <a:gd name="connsiteX0" fmla="*/ 4408996 w 12191999"/>
              <a:gd name="connsiteY0" fmla="*/ 0 h 1975365"/>
              <a:gd name="connsiteX1" fmla="*/ 5790561 w 12191999"/>
              <a:gd name="connsiteY1" fmla="*/ 551581 h 1975365"/>
              <a:gd name="connsiteX2" fmla="*/ 5801495 w 12191999"/>
              <a:gd name="connsiteY2" fmla="*/ 563959 h 1975365"/>
              <a:gd name="connsiteX3" fmla="*/ 5826131 w 12191999"/>
              <a:gd name="connsiteY3" fmla="*/ 553912 h 1975365"/>
              <a:gd name="connsiteX4" fmla="*/ 6523038 w 12191999"/>
              <a:gd name="connsiteY4" fmla="*/ 434799 h 1975365"/>
              <a:gd name="connsiteX5" fmla="*/ 7789046 w 12191999"/>
              <a:gd name="connsiteY5" fmla="*/ 878743 h 1975365"/>
              <a:gd name="connsiteX6" fmla="*/ 7859692 w 12191999"/>
              <a:gd name="connsiteY6" fmla="*/ 944547 h 1975365"/>
              <a:gd name="connsiteX7" fmla="*/ 7890845 w 12191999"/>
              <a:gd name="connsiteY7" fmla="*/ 901137 h 1975365"/>
              <a:gd name="connsiteX8" fmla="*/ 9633465 w 12191999"/>
              <a:gd name="connsiteY8" fmla="*/ 116746 h 1975365"/>
              <a:gd name="connsiteX9" fmla="*/ 11376086 w 12191999"/>
              <a:gd name="connsiteY9" fmla="*/ 901137 h 1975365"/>
              <a:gd name="connsiteX10" fmla="*/ 11381374 w 12191999"/>
              <a:gd name="connsiteY10" fmla="*/ 908506 h 1975365"/>
              <a:gd name="connsiteX11" fmla="*/ 11472015 w 12191999"/>
              <a:gd name="connsiteY11" fmla="*/ 824077 h 1975365"/>
              <a:gd name="connsiteX12" fmla="*/ 12041117 w 12191999"/>
              <a:gd name="connsiteY12" fmla="*/ 499246 h 1975365"/>
              <a:gd name="connsiteX13" fmla="*/ 12191999 w 12191999"/>
              <a:gd name="connsiteY13" fmla="*/ 452495 h 1975365"/>
              <a:gd name="connsiteX14" fmla="*/ 12191999 w 12191999"/>
              <a:gd name="connsiteY14" fmla="*/ 1975365 h 1975365"/>
              <a:gd name="connsiteX15" fmla="*/ 0 w 12191999"/>
              <a:gd name="connsiteY15" fmla="*/ 1975365 h 1975365"/>
              <a:gd name="connsiteX16" fmla="*/ 0 w 12191999"/>
              <a:gd name="connsiteY16" fmla="*/ 373214 h 1975365"/>
              <a:gd name="connsiteX17" fmla="*/ 103466 w 12191999"/>
              <a:gd name="connsiteY17" fmla="*/ 416152 h 1975365"/>
              <a:gd name="connsiteX18" fmla="*/ 712248 w 12191999"/>
              <a:gd name="connsiteY18" fmla="*/ 843689 h 1975365"/>
              <a:gd name="connsiteX19" fmla="*/ 815917 w 12191999"/>
              <a:gd name="connsiteY19" fmla="*/ 961054 h 1975365"/>
              <a:gd name="connsiteX20" fmla="*/ 821465 w 12191999"/>
              <a:gd name="connsiteY20" fmla="*/ 955887 h 1975365"/>
              <a:gd name="connsiteX21" fmla="*/ 2307470 w 12191999"/>
              <a:gd name="connsiteY21" fmla="*/ 434799 h 1975365"/>
              <a:gd name="connsiteX22" fmla="*/ 2932400 w 12191999"/>
              <a:gd name="connsiteY22" fmla="*/ 514784 h 1975365"/>
              <a:gd name="connsiteX23" fmla="*/ 3033353 w 12191999"/>
              <a:gd name="connsiteY23" fmla="*/ 546065 h 1975365"/>
              <a:gd name="connsiteX24" fmla="*/ 3142988 w 12191999"/>
              <a:gd name="connsiteY24" fmla="*/ 443944 h 1975365"/>
              <a:gd name="connsiteX25" fmla="*/ 4408996 w 12191999"/>
              <a:gd name="connsiteY25" fmla="*/ 0 h 1975365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2191999" h="1975365">
                <a:moveTo>
                  <a:pt x="4408996" y="0"/>
                </a:moveTo>
                <a:cubicBezTo>
                  <a:pt x="4965206" y="0"/>
                  <a:pt x="5462174" y="214716"/>
                  <a:pt x="5790561" y="551581"/>
                </a:cubicBezTo>
                <a:lnTo>
                  <a:pt x="5801495" y="563959"/>
                </a:lnTo>
                <a:lnTo>
                  <a:pt x="5826131" y="553912"/>
                </a:lnTo>
                <a:cubicBezTo>
                  <a:pt x="6040333" y="477212"/>
                  <a:pt x="6275835" y="434799"/>
                  <a:pt x="6523038" y="434799"/>
                </a:cubicBezTo>
                <a:cubicBezTo>
                  <a:pt x="7017445" y="434799"/>
                  <a:pt x="7465046" y="604452"/>
                  <a:pt x="7789046" y="878743"/>
                </a:cubicBezTo>
                <a:lnTo>
                  <a:pt x="7859692" y="944547"/>
                </a:lnTo>
                <a:lnTo>
                  <a:pt x="7890845" y="901137"/>
                </a:lnTo>
                <a:cubicBezTo>
                  <a:pt x="8268504" y="427892"/>
                  <a:pt x="8908064" y="116746"/>
                  <a:pt x="9633465" y="116746"/>
                </a:cubicBezTo>
                <a:cubicBezTo>
                  <a:pt x="10358867" y="116746"/>
                  <a:pt x="10998426" y="427892"/>
                  <a:pt x="11376086" y="901137"/>
                </a:cubicBezTo>
                <a:lnTo>
                  <a:pt x="11381374" y="908506"/>
                </a:lnTo>
                <a:lnTo>
                  <a:pt x="11472015" y="824077"/>
                </a:lnTo>
                <a:cubicBezTo>
                  <a:pt x="11634015" y="686932"/>
                  <a:pt x="11826915" y="575946"/>
                  <a:pt x="12041117" y="499246"/>
                </a:cubicBezTo>
                <a:lnTo>
                  <a:pt x="12191999" y="452495"/>
                </a:lnTo>
                <a:lnTo>
                  <a:pt x="12191999" y="1975365"/>
                </a:lnTo>
                <a:lnTo>
                  <a:pt x="0" y="1975365"/>
                </a:lnTo>
                <a:lnTo>
                  <a:pt x="0" y="373214"/>
                </a:lnTo>
                <a:lnTo>
                  <a:pt x="103466" y="416152"/>
                </a:lnTo>
                <a:cubicBezTo>
                  <a:pt x="337103" y="525156"/>
                  <a:pt x="543613" y="670701"/>
                  <a:pt x="712248" y="843689"/>
                </a:cubicBezTo>
                <a:lnTo>
                  <a:pt x="815917" y="961054"/>
                </a:lnTo>
                <a:lnTo>
                  <a:pt x="821465" y="955887"/>
                </a:lnTo>
                <a:cubicBezTo>
                  <a:pt x="1201766" y="633932"/>
                  <a:pt x="1727148" y="434799"/>
                  <a:pt x="2307470" y="434799"/>
                </a:cubicBezTo>
                <a:cubicBezTo>
                  <a:pt x="2525090" y="434799"/>
                  <a:pt x="2734985" y="462802"/>
                  <a:pt x="2932400" y="514784"/>
                </a:cubicBezTo>
                <a:lnTo>
                  <a:pt x="3033353" y="546065"/>
                </a:lnTo>
                <a:lnTo>
                  <a:pt x="3142988" y="443944"/>
                </a:lnTo>
                <a:cubicBezTo>
                  <a:pt x="3466988" y="169652"/>
                  <a:pt x="3914590" y="0"/>
                  <a:pt x="4408996" y="0"/>
                </a:cubicBez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4" name="任意多边形: 形状 7">
            <a:extLst>
              <a:ext uri="{FF2B5EF4-FFF2-40B4-BE49-F238E27FC236}">
                <a16:creationId xmlns="" xmlns:a16="http://schemas.microsoft.com/office/drawing/2014/main" id="{08510DDA-32D0-48E5-A1BA-7478480DC8CC}"/>
              </a:ext>
            </a:extLst>
          </p:cNvPr>
          <p:cNvSpPr/>
          <p:nvPr/>
        </p:nvSpPr>
        <p:spPr>
          <a:xfrm>
            <a:off x="0" y="5413376"/>
            <a:ext cx="12192000" cy="1444625"/>
          </a:xfrm>
          <a:custGeom>
            <a:gdLst>
              <a:gd name="connsiteX0" fmla="*/ 3246538 w 12192001"/>
              <a:gd name="connsiteY0" fmla="*/ 0 h 1445191"/>
              <a:gd name="connsiteX1" fmla="*/ 3888381 w 12192001"/>
              <a:gd name="connsiteY1" fmla="*/ 335498 h 1445191"/>
              <a:gd name="connsiteX2" fmla="*/ 3925176 w 12192001"/>
              <a:gd name="connsiteY2" fmla="*/ 402142 h 1445191"/>
              <a:gd name="connsiteX3" fmla="*/ 4047372 w 12192001"/>
              <a:gd name="connsiteY3" fmla="*/ 336937 h 1445191"/>
              <a:gd name="connsiteX4" fmla="*/ 4348662 w 12192001"/>
              <a:gd name="connsiteY4" fmla="*/ 277137 h 1445191"/>
              <a:gd name="connsiteX5" fmla="*/ 4990506 w 12192001"/>
              <a:gd name="connsiteY5" fmla="*/ 612635 h 1445191"/>
              <a:gd name="connsiteX6" fmla="*/ 4990587 w 12192001"/>
              <a:gd name="connsiteY6" fmla="*/ 612785 h 1445191"/>
              <a:gd name="connsiteX7" fmla="*/ 5017399 w 12192001"/>
              <a:gd name="connsiteY7" fmla="*/ 564223 h 1445191"/>
              <a:gd name="connsiteX8" fmla="*/ 5836210 w 12192001"/>
              <a:gd name="connsiteY8" fmla="*/ 136221 h 1445191"/>
              <a:gd name="connsiteX9" fmla="*/ 6306886 w 12192001"/>
              <a:gd name="connsiteY9" fmla="*/ 253387 h 1445191"/>
              <a:gd name="connsiteX10" fmla="*/ 6347988 w 12192001"/>
              <a:gd name="connsiteY10" fmla="*/ 277935 h 1445191"/>
              <a:gd name="connsiteX11" fmla="*/ 6394194 w 12192001"/>
              <a:gd name="connsiteY11" fmla="*/ 222879 h 1445191"/>
              <a:gd name="connsiteX12" fmla="*/ 6941520 w 12192001"/>
              <a:gd name="connsiteY12" fmla="*/ 0 h 1445191"/>
              <a:gd name="connsiteX13" fmla="*/ 7488846 w 12192001"/>
              <a:gd name="connsiteY13" fmla="*/ 222879 h 1445191"/>
              <a:gd name="connsiteX14" fmla="*/ 7529289 w 12192001"/>
              <a:gd name="connsiteY14" fmla="*/ 271069 h 1445191"/>
              <a:gd name="connsiteX15" fmla="*/ 7537925 w 12192001"/>
              <a:gd name="connsiteY15" fmla="*/ 265911 h 1445191"/>
              <a:gd name="connsiteX16" fmla="*/ 8008603 w 12192001"/>
              <a:gd name="connsiteY16" fmla="*/ 148745 h 1445191"/>
              <a:gd name="connsiteX17" fmla="*/ 8755262 w 12192001"/>
              <a:gd name="connsiteY17" fmla="*/ 484217 h 1445191"/>
              <a:gd name="connsiteX18" fmla="*/ 8852685 w 12192001"/>
              <a:gd name="connsiteY18" fmla="*/ 615575 h 1445191"/>
              <a:gd name="connsiteX19" fmla="*/ 8854308 w 12192001"/>
              <a:gd name="connsiteY19" fmla="*/ 612634 h 1445191"/>
              <a:gd name="connsiteX20" fmla="*/ 9496151 w 12192001"/>
              <a:gd name="connsiteY20" fmla="*/ 277136 h 1445191"/>
              <a:gd name="connsiteX21" fmla="*/ 9928922 w 12192001"/>
              <a:gd name="connsiteY21" fmla="*/ 407095 h 1445191"/>
              <a:gd name="connsiteX22" fmla="*/ 9938225 w 12192001"/>
              <a:gd name="connsiteY22" fmla="*/ 414641 h 1445191"/>
              <a:gd name="connsiteX23" fmla="*/ 9981920 w 12192001"/>
              <a:gd name="connsiteY23" fmla="*/ 335498 h 1445191"/>
              <a:gd name="connsiteX24" fmla="*/ 10623763 w 12192001"/>
              <a:gd name="connsiteY24" fmla="*/ 0 h 1445191"/>
              <a:gd name="connsiteX25" fmla="*/ 11265607 w 12192001"/>
              <a:gd name="connsiteY25" fmla="*/ 335498 h 1445191"/>
              <a:gd name="connsiteX26" fmla="*/ 11291202 w 12192001"/>
              <a:gd name="connsiteY26" fmla="*/ 381858 h 1445191"/>
              <a:gd name="connsiteX27" fmla="*/ 11306415 w 12192001"/>
              <a:gd name="connsiteY27" fmla="*/ 369518 h 1445191"/>
              <a:gd name="connsiteX28" fmla="*/ 11739186 w 12192001"/>
              <a:gd name="connsiteY28" fmla="*/ 239559 h 1445191"/>
              <a:gd name="connsiteX29" fmla="*/ 12171956 w 12192001"/>
              <a:gd name="connsiteY29" fmla="*/ 369518 h 1445191"/>
              <a:gd name="connsiteX30" fmla="*/ 12192001 w 12192001"/>
              <a:gd name="connsiteY30" fmla="*/ 385777 h 1445191"/>
              <a:gd name="connsiteX31" fmla="*/ 12192001 w 12192001"/>
              <a:gd name="connsiteY31" fmla="*/ 1445191 h 1445191"/>
              <a:gd name="connsiteX32" fmla="*/ 0 w 12192001"/>
              <a:gd name="connsiteY32" fmla="*/ 1445191 h 1445191"/>
              <a:gd name="connsiteX33" fmla="*/ 0 w 12192001"/>
              <a:gd name="connsiteY33" fmla="*/ 160691 h 1445191"/>
              <a:gd name="connsiteX34" fmla="*/ 41876 w 12192001"/>
              <a:gd name="connsiteY34" fmla="*/ 184935 h 1445191"/>
              <a:gd name="connsiteX35" fmla="*/ 134451 w 12192001"/>
              <a:gd name="connsiteY35" fmla="*/ 253847 h 1445191"/>
              <a:gd name="connsiteX36" fmla="*/ 135221 w 12192001"/>
              <a:gd name="connsiteY36" fmla="*/ 253387 h 1445191"/>
              <a:gd name="connsiteX37" fmla="*/ 605900 w 12192001"/>
              <a:gd name="connsiteY37" fmla="*/ 136221 h 1445191"/>
              <a:gd name="connsiteX38" fmla="*/ 1450394 w 12192001"/>
              <a:gd name="connsiteY38" fmla="*/ 603610 h 1445191"/>
              <a:gd name="connsiteX39" fmla="*/ 1457193 w 12192001"/>
              <a:gd name="connsiteY39" fmla="*/ 617070 h 1445191"/>
              <a:gd name="connsiteX40" fmla="*/ 1531063 w 12192001"/>
              <a:gd name="connsiteY40" fmla="*/ 529051 h 1445191"/>
              <a:gd name="connsiteX41" fmla="*/ 2118933 w 12192001"/>
              <a:gd name="connsiteY41" fmla="*/ 289663 h 1445191"/>
              <a:gd name="connsiteX42" fmla="*/ 2532753 w 12192001"/>
              <a:gd name="connsiteY42" fmla="*/ 397949 h 1445191"/>
              <a:gd name="connsiteX43" fmla="*/ 2559976 w 12192001"/>
              <a:gd name="connsiteY43" fmla="*/ 416495 h 1445191"/>
              <a:gd name="connsiteX44" fmla="*/ 2604696 w 12192001"/>
              <a:gd name="connsiteY44" fmla="*/ 335498 h 1445191"/>
              <a:gd name="connsiteX45" fmla="*/ 3246538 w 12192001"/>
              <a:gd name="connsiteY45" fmla="*/ 0 h 1445191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</a:cxnLst>
            <a:rect l="l" t="t" r="r" b="b"/>
            <a:pathLst>
              <a:path w="12192001" h="1445191">
                <a:moveTo>
                  <a:pt x="3246538" y="0"/>
                </a:moveTo>
                <a:cubicBezTo>
                  <a:pt x="3513718" y="0"/>
                  <a:pt x="3749281" y="133083"/>
                  <a:pt x="3888381" y="335498"/>
                </a:cubicBezTo>
                <a:lnTo>
                  <a:pt x="3925176" y="402142"/>
                </a:lnTo>
                <a:lnTo>
                  <a:pt x="4047372" y="336937"/>
                </a:lnTo>
                <a:cubicBezTo>
                  <a:pt x="4139977" y="298430"/>
                  <a:pt x="4241791" y="277137"/>
                  <a:pt x="4348662" y="277137"/>
                </a:cubicBezTo>
                <a:cubicBezTo>
                  <a:pt x="4615842" y="277137"/>
                  <a:pt x="4851406" y="410220"/>
                  <a:pt x="4990506" y="612635"/>
                </a:cubicBezTo>
                <a:lnTo>
                  <a:pt x="4990587" y="612785"/>
                </a:lnTo>
                <a:lnTo>
                  <a:pt x="5017399" y="564223"/>
                </a:lnTo>
                <a:cubicBezTo>
                  <a:pt x="5194852" y="305997"/>
                  <a:pt x="5495363" y="136221"/>
                  <a:pt x="5836210" y="136221"/>
                </a:cubicBezTo>
                <a:cubicBezTo>
                  <a:pt x="6006632" y="136221"/>
                  <a:pt x="6166972" y="178665"/>
                  <a:pt x="6306886" y="253387"/>
                </a:cubicBezTo>
                <a:lnTo>
                  <a:pt x="6347988" y="277935"/>
                </a:lnTo>
                <a:lnTo>
                  <a:pt x="6394194" y="222879"/>
                </a:lnTo>
                <a:cubicBezTo>
                  <a:pt x="6534266" y="85173"/>
                  <a:pt x="6727776" y="0"/>
                  <a:pt x="6941520" y="0"/>
                </a:cubicBezTo>
                <a:cubicBezTo>
                  <a:pt x="7155263" y="0"/>
                  <a:pt x="7348773" y="85173"/>
                  <a:pt x="7488846" y="222879"/>
                </a:cubicBezTo>
                <a:lnTo>
                  <a:pt x="7529289" y="271069"/>
                </a:lnTo>
                <a:lnTo>
                  <a:pt x="7537925" y="265911"/>
                </a:lnTo>
                <a:cubicBezTo>
                  <a:pt x="7677840" y="191189"/>
                  <a:pt x="7838181" y="148745"/>
                  <a:pt x="8008603" y="148745"/>
                </a:cubicBezTo>
                <a:cubicBezTo>
                  <a:pt x="8306843" y="148745"/>
                  <a:pt x="8574203" y="278730"/>
                  <a:pt x="8755262" y="484217"/>
                </a:cubicBezTo>
                <a:lnTo>
                  <a:pt x="8852685" y="615575"/>
                </a:lnTo>
                <a:lnTo>
                  <a:pt x="8854308" y="612634"/>
                </a:lnTo>
                <a:cubicBezTo>
                  <a:pt x="8993408" y="410219"/>
                  <a:pt x="9228971" y="277136"/>
                  <a:pt x="9496151" y="277136"/>
                </a:cubicBezTo>
                <a:cubicBezTo>
                  <a:pt x="9656459" y="277136"/>
                  <a:pt x="9805385" y="325046"/>
                  <a:pt x="9928922" y="407095"/>
                </a:cubicBezTo>
                <a:lnTo>
                  <a:pt x="9938225" y="414641"/>
                </a:lnTo>
                <a:lnTo>
                  <a:pt x="9981920" y="335498"/>
                </a:lnTo>
                <a:cubicBezTo>
                  <a:pt x="10121021" y="133083"/>
                  <a:pt x="10356583" y="0"/>
                  <a:pt x="10623763" y="0"/>
                </a:cubicBezTo>
                <a:cubicBezTo>
                  <a:pt x="10890944" y="0"/>
                  <a:pt x="11126506" y="133083"/>
                  <a:pt x="11265607" y="335498"/>
                </a:cubicBezTo>
                <a:lnTo>
                  <a:pt x="11291202" y="381858"/>
                </a:lnTo>
                <a:lnTo>
                  <a:pt x="11306415" y="369518"/>
                </a:lnTo>
                <a:cubicBezTo>
                  <a:pt x="11429952" y="287469"/>
                  <a:pt x="11578878" y="239559"/>
                  <a:pt x="11739186" y="239559"/>
                </a:cubicBezTo>
                <a:cubicBezTo>
                  <a:pt x="11899494" y="239559"/>
                  <a:pt x="12048420" y="287469"/>
                  <a:pt x="12171956" y="369518"/>
                </a:cubicBezTo>
                <a:lnTo>
                  <a:pt x="12192001" y="385777"/>
                </a:lnTo>
                <a:lnTo>
                  <a:pt x="12192001" y="1445191"/>
                </a:lnTo>
                <a:lnTo>
                  <a:pt x="0" y="1445191"/>
                </a:lnTo>
                <a:lnTo>
                  <a:pt x="0" y="160691"/>
                </a:lnTo>
                <a:lnTo>
                  <a:pt x="41876" y="184935"/>
                </a:lnTo>
                <a:lnTo>
                  <a:pt x="134451" y="253847"/>
                </a:lnTo>
                <a:lnTo>
                  <a:pt x="135221" y="253387"/>
                </a:lnTo>
                <a:cubicBezTo>
                  <a:pt x="275136" y="178665"/>
                  <a:pt x="435476" y="136221"/>
                  <a:pt x="605900" y="136221"/>
                </a:cubicBezTo>
                <a:cubicBezTo>
                  <a:pt x="963788" y="136221"/>
                  <a:pt x="1277208" y="323399"/>
                  <a:pt x="1450394" y="603610"/>
                </a:cubicBezTo>
                <a:lnTo>
                  <a:pt x="1457193" y="617070"/>
                </a:lnTo>
                <a:lnTo>
                  <a:pt x="1531063" y="529051"/>
                </a:lnTo>
                <a:cubicBezTo>
                  <a:pt x="1681511" y="381145"/>
                  <a:pt x="1889354" y="289663"/>
                  <a:pt x="2118933" y="289663"/>
                </a:cubicBezTo>
                <a:cubicBezTo>
                  <a:pt x="2269592" y="289663"/>
                  <a:pt x="2410892" y="329061"/>
                  <a:pt x="2532753" y="397949"/>
                </a:cubicBezTo>
                <a:lnTo>
                  <a:pt x="2559976" y="416495"/>
                </a:lnTo>
                <a:lnTo>
                  <a:pt x="2604696" y="335498"/>
                </a:lnTo>
                <a:cubicBezTo>
                  <a:pt x="2743795" y="133083"/>
                  <a:pt x="2979358" y="0"/>
                  <a:pt x="3246538" y="0"/>
                </a:cubicBez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5" name="任意多边形: 形状 8">
            <a:extLst>
              <a:ext uri="{FF2B5EF4-FFF2-40B4-BE49-F238E27FC236}">
                <a16:creationId xmlns="" xmlns:a16="http://schemas.microsoft.com/office/drawing/2014/main" id="{BEE68BB9-AD8F-4A6D-924A-E5575DFBB8EC}"/>
              </a:ext>
            </a:extLst>
          </p:cNvPr>
          <p:cNvSpPr/>
          <p:nvPr/>
        </p:nvSpPr>
        <p:spPr>
          <a:xfrm>
            <a:off x="0" y="5724526"/>
            <a:ext cx="12192000" cy="1133475"/>
          </a:xfrm>
          <a:custGeom>
            <a:gdLst>
              <a:gd name="connsiteX0" fmla="*/ 4783442 w 12192001"/>
              <a:gd name="connsiteY0" fmla="*/ 0 h 1133339"/>
              <a:gd name="connsiteX1" fmla="*/ 5390536 w 12192001"/>
              <a:gd name="connsiteY1" fmla="*/ 268294 h 1133339"/>
              <a:gd name="connsiteX2" fmla="*/ 5418659 w 12192001"/>
              <a:gd name="connsiteY2" fmla="*/ 311359 h 1133339"/>
              <a:gd name="connsiteX3" fmla="*/ 5445718 w 12192001"/>
              <a:gd name="connsiteY3" fmla="*/ 309092 h 1133339"/>
              <a:gd name="connsiteX4" fmla="*/ 5966086 w 12192001"/>
              <a:gd name="connsiteY4" fmla="*/ 539058 h 1133339"/>
              <a:gd name="connsiteX5" fmla="*/ 5998471 w 12192001"/>
              <a:gd name="connsiteY5" fmla="*/ 588645 h 1133339"/>
              <a:gd name="connsiteX6" fmla="*/ 6084786 w 12192001"/>
              <a:gd name="connsiteY6" fmla="*/ 549703 h 1133339"/>
              <a:gd name="connsiteX7" fmla="*/ 6329055 w 12192001"/>
              <a:gd name="connsiteY7" fmla="*/ 508714 h 1133339"/>
              <a:gd name="connsiteX8" fmla="*/ 6382291 w 12192001"/>
              <a:gd name="connsiteY8" fmla="*/ 512618 h 1133339"/>
              <a:gd name="connsiteX9" fmla="*/ 6419886 w 12192001"/>
              <a:gd name="connsiteY9" fmla="*/ 474742 h 1133339"/>
              <a:gd name="connsiteX10" fmla="*/ 6863627 w 12192001"/>
              <a:gd name="connsiteY10" fmla="*/ 321971 h 1133339"/>
              <a:gd name="connsiteX11" fmla="*/ 7107895 w 12192001"/>
              <a:gd name="connsiteY11" fmla="*/ 362960 h 1133339"/>
              <a:gd name="connsiteX12" fmla="*/ 7202810 w 12192001"/>
              <a:gd name="connsiteY12" fmla="*/ 405780 h 1133339"/>
              <a:gd name="connsiteX13" fmla="*/ 7213903 w 12192001"/>
              <a:gd name="connsiteY13" fmla="*/ 398172 h 1133339"/>
              <a:gd name="connsiteX14" fmla="*/ 7564766 w 12192001"/>
              <a:gd name="connsiteY14" fmla="*/ 309092 h 1133339"/>
              <a:gd name="connsiteX15" fmla="*/ 8008506 w 12192001"/>
              <a:gd name="connsiteY15" fmla="*/ 461863 h 1133339"/>
              <a:gd name="connsiteX16" fmla="*/ 8052822 w 12192001"/>
              <a:gd name="connsiteY16" fmla="*/ 506507 h 1133339"/>
              <a:gd name="connsiteX17" fmla="*/ 8060557 w 12192001"/>
              <a:gd name="connsiteY17" fmla="*/ 501203 h 1133339"/>
              <a:gd name="connsiteX18" fmla="*/ 8411422 w 12192001"/>
              <a:gd name="connsiteY18" fmla="*/ 412123 h 1133339"/>
              <a:gd name="connsiteX19" fmla="*/ 8989649 w 12192001"/>
              <a:gd name="connsiteY19" fmla="*/ 730689 h 1133339"/>
              <a:gd name="connsiteX20" fmla="*/ 8994011 w 12192001"/>
              <a:gd name="connsiteY20" fmla="*/ 742369 h 1133339"/>
              <a:gd name="connsiteX21" fmla="*/ 9000624 w 12192001"/>
              <a:gd name="connsiteY21" fmla="*/ 732242 h 1133339"/>
              <a:gd name="connsiteX22" fmla="*/ 9520993 w 12192001"/>
              <a:gd name="connsiteY22" fmla="*/ 502276 h 1133339"/>
              <a:gd name="connsiteX23" fmla="*/ 9736762 w 12192001"/>
              <a:gd name="connsiteY23" fmla="*/ 533926 h 1133339"/>
              <a:gd name="connsiteX24" fmla="*/ 9822666 w 12192001"/>
              <a:gd name="connsiteY24" fmla="*/ 567236 h 1133339"/>
              <a:gd name="connsiteX25" fmla="*/ 9849091 w 12192001"/>
              <a:gd name="connsiteY25" fmla="*/ 526771 h 1133339"/>
              <a:gd name="connsiteX26" fmla="*/ 10216623 w 12192001"/>
              <a:gd name="connsiteY26" fmla="*/ 364348 h 1133339"/>
              <a:gd name="connsiteX27" fmla="*/ 10584155 w 12192001"/>
              <a:gd name="connsiteY27" fmla="*/ 526771 h 1133339"/>
              <a:gd name="connsiteX28" fmla="*/ 10607270 w 12192001"/>
              <a:gd name="connsiteY28" fmla="*/ 562169 h 1133339"/>
              <a:gd name="connsiteX29" fmla="*/ 10634903 w 12192001"/>
              <a:gd name="connsiteY29" fmla="*/ 549703 h 1133339"/>
              <a:gd name="connsiteX30" fmla="*/ 10879171 w 12192001"/>
              <a:gd name="connsiteY30" fmla="*/ 508714 h 1133339"/>
              <a:gd name="connsiteX31" fmla="*/ 11415862 w 12192001"/>
              <a:gd name="connsiteY31" fmla="*/ 759843 h 1133339"/>
              <a:gd name="connsiteX32" fmla="*/ 11427708 w 12192001"/>
              <a:gd name="connsiteY32" fmla="*/ 779672 h 1133339"/>
              <a:gd name="connsiteX33" fmla="*/ 11443598 w 12192001"/>
              <a:gd name="connsiteY33" fmla="*/ 737128 h 1133339"/>
              <a:gd name="connsiteX34" fmla="*/ 12021824 w 12192001"/>
              <a:gd name="connsiteY34" fmla="*/ 418562 h 1133339"/>
              <a:gd name="connsiteX35" fmla="*/ 12148296 w 12192001"/>
              <a:gd name="connsiteY35" fmla="*/ 429159 h 1133339"/>
              <a:gd name="connsiteX36" fmla="*/ 12192001 w 12192001"/>
              <a:gd name="connsiteY36" fmla="*/ 440435 h 1133339"/>
              <a:gd name="connsiteX37" fmla="*/ 12192001 w 12192001"/>
              <a:gd name="connsiteY37" fmla="*/ 1133339 h 1133339"/>
              <a:gd name="connsiteX38" fmla="*/ 0 w 12192001"/>
              <a:gd name="connsiteY38" fmla="*/ 1133339 h 1133339"/>
              <a:gd name="connsiteX39" fmla="*/ 0 w 12192001"/>
              <a:gd name="connsiteY39" fmla="*/ 510365 h 1133339"/>
              <a:gd name="connsiteX40" fmla="*/ 22512 w 12192001"/>
              <a:gd name="connsiteY40" fmla="*/ 508714 h 1133339"/>
              <a:gd name="connsiteX41" fmla="*/ 497027 w 12192001"/>
              <a:gd name="connsiteY41" fmla="*/ 688964 h 1133339"/>
              <a:gd name="connsiteX42" fmla="*/ 501680 w 12192001"/>
              <a:gd name="connsiteY42" fmla="*/ 694269 h 1133339"/>
              <a:gd name="connsiteX43" fmla="*/ 518573 w 12192001"/>
              <a:gd name="connsiteY43" fmla="*/ 668401 h 1133339"/>
              <a:gd name="connsiteX44" fmla="*/ 1083912 w 12192001"/>
              <a:gd name="connsiteY44" fmla="*/ 418562 h 1133339"/>
              <a:gd name="connsiteX45" fmla="*/ 1349289 w 12192001"/>
              <a:gd name="connsiteY45" fmla="*/ 463094 h 1133339"/>
              <a:gd name="connsiteX46" fmla="*/ 1420528 w 12192001"/>
              <a:gd name="connsiteY46" fmla="*/ 495232 h 1133339"/>
              <a:gd name="connsiteX47" fmla="*/ 1453652 w 12192001"/>
              <a:gd name="connsiteY47" fmla="*/ 461863 h 1133339"/>
              <a:gd name="connsiteX48" fmla="*/ 1897391 w 12192001"/>
              <a:gd name="connsiteY48" fmla="*/ 309092 h 1133339"/>
              <a:gd name="connsiteX49" fmla="*/ 2141659 w 12192001"/>
              <a:gd name="connsiteY49" fmla="*/ 350081 h 1133339"/>
              <a:gd name="connsiteX50" fmla="*/ 2242051 w 12192001"/>
              <a:gd name="connsiteY50" fmla="*/ 395372 h 1133339"/>
              <a:gd name="connsiteX51" fmla="*/ 2306042 w 12192001"/>
              <a:gd name="connsiteY51" fmla="*/ 366503 h 1133339"/>
              <a:gd name="connsiteX52" fmla="*/ 2571419 w 12192001"/>
              <a:gd name="connsiteY52" fmla="*/ 321971 h 1133339"/>
              <a:gd name="connsiteX53" fmla="*/ 3199618 w 12192001"/>
              <a:gd name="connsiteY53" fmla="*/ 668067 h 1133339"/>
              <a:gd name="connsiteX54" fmla="*/ 3225139 w 12192001"/>
              <a:gd name="connsiteY54" fmla="*/ 736404 h 1133339"/>
              <a:gd name="connsiteX55" fmla="*/ 3242934 w 12192001"/>
              <a:gd name="connsiteY55" fmla="*/ 731813 h 1133339"/>
              <a:gd name="connsiteX56" fmla="*/ 3369406 w 12192001"/>
              <a:gd name="connsiteY56" fmla="*/ 721216 h 1133339"/>
              <a:gd name="connsiteX57" fmla="*/ 3391102 w 12192001"/>
              <a:gd name="connsiteY57" fmla="*/ 722353 h 1133339"/>
              <a:gd name="connsiteX58" fmla="*/ 3426468 w 12192001"/>
              <a:gd name="connsiteY58" fmla="*/ 627658 h 1133339"/>
              <a:gd name="connsiteX59" fmla="*/ 4004695 w 12192001"/>
              <a:gd name="connsiteY59" fmla="*/ 309092 h 1133339"/>
              <a:gd name="connsiteX60" fmla="*/ 4131167 w 12192001"/>
              <a:gd name="connsiteY60" fmla="*/ 319689 h 1133339"/>
              <a:gd name="connsiteX61" fmla="*/ 4141105 w 12192001"/>
              <a:gd name="connsiteY61" fmla="*/ 322253 h 1133339"/>
              <a:gd name="connsiteX62" fmla="*/ 4176342 w 12192001"/>
              <a:gd name="connsiteY62" fmla="*/ 268294 h 1133339"/>
              <a:gd name="connsiteX63" fmla="*/ 4783442 w 12192001"/>
              <a:gd name="connsiteY63" fmla="*/ 0 h 1133339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</a:cxnLst>
            <a:rect l="l" t="t" r="r" b="b"/>
            <a:pathLst>
              <a:path w="12192001" h="1133339">
                <a:moveTo>
                  <a:pt x="4783442" y="0"/>
                </a:moveTo>
                <a:cubicBezTo>
                  <a:pt x="5036157" y="0"/>
                  <a:pt x="5258967" y="106424"/>
                  <a:pt x="5390536" y="268294"/>
                </a:cubicBezTo>
                <a:lnTo>
                  <a:pt x="5418659" y="311359"/>
                </a:lnTo>
                <a:lnTo>
                  <a:pt x="5445718" y="309092"/>
                </a:lnTo>
                <a:cubicBezTo>
                  <a:pt x="5662331" y="309092"/>
                  <a:pt x="5853314" y="400313"/>
                  <a:pt x="5966086" y="539058"/>
                </a:cubicBezTo>
                <a:lnTo>
                  <a:pt x="5998471" y="588645"/>
                </a:lnTo>
                <a:lnTo>
                  <a:pt x="6084786" y="549703"/>
                </a:lnTo>
                <a:cubicBezTo>
                  <a:pt x="6159865" y="523309"/>
                  <a:pt x="6242409" y="508714"/>
                  <a:pt x="6329055" y="508714"/>
                </a:cubicBezTo>
                <a:lnTo>
                  <a:pt x="6382291" y="512618"/>
                </a:lnTo>
                <a:lnTo>
                  <a:pt x="6419886" y="474742"/>
                </a:lnTo>
                <a:cubicBezTo>
                  <a:pt x="6533449" y="380352"/>
                  <a:pt x="6690336" y="321971"/>
                  <a:pt x="6863627" y="321971"/>
                </a:cubicBezTo>
                <a:cubicBezTo>
                  <a:pt x="6950273" y="321971"/>
                  <a:pt x="7032817" y="336566"/>
                  <a:pt x="7107895" y="362960"/>
                </a:cubicBezTo>
                <a:lnTo>
                  <a:pt x="7202810" y="405780"/>
                </a:lnTo>
                <a:lnTo>
                  <a:pt x="7213903" y="398172"/>
                </a:lnTo>
                <a:cubicBezTo>
                  <a:pt x="7314059" y="341931"/>
                  <a:pt x="7434800" y="309092"/>
                  <a:pt x="7564766" y="309092"/>
                </a:cubicBezTo>
                <a:cubicBezTo>
                  <a:pt x="7738057" y="309092"/>
                  <a:pt x="7894943" y="367473"/>
                  <a:pt x="8008506" y="461863"/>
                </a:cubicBezTo>
                <a:lnTo>
                  <a:pt x="8052822" y="506507"/>
                </a:lnTo>
                <a:lnTo>
                  <a:pt x="8060557" y="501203"/>
                </a:lnTo>
                <a:cubicBezTo>
                  <a:pt x="8160713" y="444962"/>
                  <a:pt x="8281454" y="412123"/>
                  <a:pt x="8411422" y="412123"/>
                </a:cubicBezTo>
                <a:cubicBezTo>
                  <a:pt x="8671358" y="412123"/>
                  <a:pt x="8894382" y="543481"/>
                  <a:pt x="8989649" y="730689"/>
                </a:cubicBezTo>
                <a:lnTo>
                  <a:pt x="8994011" y="742369"/>
                </a:lnTo>
                <a:lnTo>
                  <a:pt x="9000624" y="732242"/>
                </a:lnTo>
                <a:cubicBezTo>
                  <a:pt x="9113399" y="593497"/>
                  <a:pt x="9304380" y="502276"/>
                  <a:pt x="9520993" y="502276"/>
                </a:cubicBezTo>
                <a:cubicBezTo>
                  <a:pt x="9596808" y="502276"/>
                  <a:pt x="9669483" y="513450"/>
                  <a:pt x="9736762" y="533926"/>
                </a:cubicBezTo>
                <a:lnTo>
                  <a:pt x="9822666" y="567236"/>
                </a:lnTo>
                <a:lnTo>
                  <a:pt x="9849091" y="526771"/>
                </a:lnTo>
                <a:cubicBezTo>
                  <a:pt x="9928743" y="428776"/>
                  <a:pt x="10063630" y="364348"/>
                  <a:pt x="10216623" y="364348"/>
                </a:cubicBezTo>
                <a:cubicBezTo>
                  <a:pt x="10369615" y="364348"/>
                  <a:pt x="10504503" y="428776"/>
                  <a:pt x="10584155" y="526771"/>
                </a:cubicBezTo>
                <a:lnTo>
                  <a:pt x="10607270" y="562169"/>
                </a:lnTo>
                <a:lnTo>
                  <a:pt x="10634903" y="549703"/>
                </a:lnTo>
                <a:cubicBezTo>
                  <a:pt x="10709981" y="523309"/>
                  <a:pt x="10792525" y="508714"/>
                  <a:pt x="10879171" y="508714"/>
                </a:cubicBezTo>
                <a:cubicBezTo>
                  <a:pt x="11106615" y="508714"/>
                  <a:pt x="11305799" y="609285"/>
                  <a:pt x="11415862" y="759843"/>
                </a:cubicBezTo>
                <a:lnTo>
                  <a:pt x="11427708" y="779672"/>
                </a:lnTo>
                <a:lnTo>
                  <a:pt x="11443598" y="737128"/>
                </a:lnTo>
                <a:cubicBezTo>
                  <a:pt x="11538863" y="549920"/>
                  <a:pt x="11761888" y="418562"/>
                  <a:pt x="12021824" y="418562"/>
                </a:cubicBezTo>
                <a:cubicBezTo>
                  <a:pt x="12065147" y="418562"/>
                  <a:pt x="12107444" y="422211"/>
                  <a:pt x="12148296" y="429159"/>
                </a:cubicBezTo>
                <a:lnTo>
                  <a:pt x="12192001" y="440435"/>
                </a:lnTo>
                <a:lnTo>
                  <a:pt x="12192001" y="1133339"/>
                </a:lnTo>
                <a:lnTo>
                  <a:pt x="0" y="1133339"/>
                </a:lnTo>
                <a:lnTo>
                  <a:pt x="0" y="510365"/>
                </a:lnTo>
                <a:lnTo>
                  <a:pt x="22512" y="508714"/>
                </a:lnTo>
                <a:cubicBezTo>
                  <a:pt x="212048" y="508714"/>
                  <a:pt x="381960" y="578555"/>
                  <a:pt x="497027" y="688964"/>
                </a:cubicBezTo>
                <a:lnTo>
                  <a:pt x="501680" y="694269"/>
                </a:lnTo>
                <a:lnTo>
                  <a:pt x="518573" y="668401"/>
                </a:lnTo>
                <a:cubicBezTo>
                  <a:pt x="641094" y="517666"/>
                  <a:pt x="848579" y="418562"/>
                  <a:pt x="1083912" y="418562"/>
                </a:cubicBezTo>
                <a:cubicBezTo>
                  <a:pt x="1178045" y="418562"/>
                  <a:pt x="1267722" y="434418"/>
                  <a:pt x="1349289" y="463094"/>
                </a:cubicBezTo>
                <a:lnTo>
                  <a:pt x="1420528" y="495232"/>
                </a:lnTo>
                <a:lnTo>
                  <a:pt x="1453652" y="461863"/>
                </a:lnTo>
                <a:cubicBezTo>
                  <a:pt x="1567215" y="367473"/>
                  <a:pt x="1724100" y="309092"/>
                  <a:pt x="1897391" y="309092"/>
                </a:cubicBezTo>
                <a:cubicBezTo>
                  <a:pt x="1984036" y="309092"/>
                  <a:pt x="2066580" y="323687"/>
                  <a:pt x="2141659" y="350081"/>
                </a:cubicBezTo>
                <a:lnTo>
                  <a:pt x="2242051" y="395372"/>
                </a:lnTo>
                <a:lnTo>
                  <a:pt x="2306042" y="366503"/>
                </a:lnTo>
                <a:cubicBezTo>
                  <a:pt x="2387609" y="337827"/>
                  <a:pt x="2477286" y="321971"/>
                  <a:pt x="2571419" y="321971"/>
                </a:cubicBezTo>
                <a:cubicBezTo>
                  <a:pt x="2853820" y="321971"/>
                  <a:pt x="3096119" y="464681"/>
                  <a:pt x="3199618" y="668067"/>
                </a:cubicBezTo>
                <a:lnTo>
                  <a:pt x="3225139" y="736404"/>
                </a:lnTo>
                <a:lnTo>
                  <a:pt x="3242934" y="731813"/>
                </a:lnTo>
                <a:cubicBezTo>
                  <a:pt x="3283786" y="724865"/>
                  <a:pt x="3326083" y="721216"/>
                  <a:pt x="3369406" y="721216"/>
                </a:cubicBezTo>
                <a:lnTo>
                  <a:pt x="3391102" y="722353"/>
                </a:lnTo>
                <a:lnTo>
                  <a:pt x="3426468" y="627658"/>
                </a:lnTo>
                <a:cubicBezTo>
                  <a:pt x="3521734" y="440450"/>
                  <a:pt x="3744758" y="309092"/>
                  <a:pt x="4004695" y="309092"/>
                </a:cubicBezTo>
                <a:cubicBezTo>
                  <a:pt x="4048018" y="309092"/>
                  <a:pt x="4090315" y="312741"/>
                  <a:pt x="4131167" y="319689"/>
                </a:cubicBezTo>
                <a:lnTo>
                  <a:pt x="4141105" y="322253"/>
                </a:lnTo>
                <a:lnTo>
                  <a:pt x="4176342" y="268294"/>
                </a:lnTo>
                <a:cubicBezTo>
                  <a:pt x="4307913" y="106424"/>
                  <a:pt x="4530723" y="0"/>
                  <a:pt x="4783442" y="0"/>
                </a:cubicBez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6" name="任意多边形 19">
            <a:extLst>
              <a:ext uri="{FF2B5EF4-FFF2-40B4-BE49-F238E27FC236}">
                <a16:creationId xmlns="" xmlns:a16="http://schemas.microsoft.com/office/drawing/2014/main" id="{7413FA89-207A-4624-A6FA-43C7C25AFB46}"/>
              </a:ext>
            </a:extLst>
          </p:cNvPr>
          <p:cNvSpPr/>
          <p:nvPr/>
        </p:nvSpPr>
        <p:spPr>
          <a:xfrm rot="20700000" flipH="1">
            <a:off x="7818968" y="727075"/>
            <a:ext cx="1183217" cy="612775"/>
          </a:xfrm>
          <a:custGeom>
            <a:gdLst>
              <a:gd name="connsiteX0" fmla="*/ 811844 w 815110"/>
              <a:gd name="connsiteY0" fmla="*/ 0 h 753851"/>
              <a:gd name="connsiteX1" fmla="*/ 811221 w 815110"/>
              <a:gd name="connsiteY1" fmla="*/ 3357 h 753851"/>
              <a:gd name="connsiteX2" fmla="*/ 815110 w 815110"/>
              <a:gd name="connsiteY2" fmla="*/ 1718 h 753851"/>
              <a:gd name="connsiteX3" fmla="*/ 810512 w 815110"/>
              <a:gd name="connsiteY3" fmla="*/ 7176 h 753851"/>
              <a:gd name="connsiteX4" fmla="*/ 674407 w 815110"/>
              <a:gd name="connsiteY4" fmla="*/ 740510 h 753851"/>
              <a:gd name="connsiteX5" fmla="*/ 421276 w 815110"/>
              <a:gd name="connsiteY5" fmla="*/ 621270 h 753851"/>
              <a:gd name="connsiteX6" fmla="*/ 293771 w 815110"/>
              <a:gd name="connsiteY6" fmla="*/ 753851 h 753851"/>
              <a:gd name="connsiteX7" fmla="*/ 336279 w 815110"/>
              <a:gd name="connsiteY7" fmla="*/ 581231 h 753851"/>
              <a:gd name="connsiteX8" fmla="*/ 335005 w 815110"/>
              <a:gd name="connsiteY8" fmla="*/ 580631 h 753851"/>
              <a:gd name="connsiteX9" fmla="*/ 337035 w 815110"/>
              <a:gd name="connsiteY9" fmla="*/ 578159 h 753851"/>
              <a:gd name="connsiteX10" fmla="*/ 337278 w 815110"/>
              <a:gd name="connsiteY10" fmla="*/ 577173 h 753851"/>
              <a:gd name="connsiteX11" fmla="*/ 337691 w 815110"/>
              <a:gd name="connsiteY11" fmla="*/ 577360 h 753851"/>
              <a:gd name="connsiteX12" fmla="*/ 628627 w 815110"/>
              <a:gd name="connsiteY12" fmla="*/ 223097 h 753851"/>
              <a:gd name="connsiteX13" fmla="*/ 609342 w 815110"/>
              <a:gd name="connsiteY13" fmla="*/ 245991 h 753851"/>
              <a:gd name="connsiteX14" fmla="*/ 266398 w 815110"/>
              <a:gd name="connsiteY14" fmla="*/ 517542 h 753851"/>
              <a:gd name="connsiteX15" fmla="*/ 0 w 815110"/>
              <a:gd name="connsiteY15" fmla="*/ 345175 h 753851"/>
              <a:gd name="connsiteX16" fmla="*/ 807958 w 815110"/>
              <a:gd name="connsiteY16" fmla="*/ 4731 h 753851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815110" h="753851">
                <a:moveTo>
                  <a:pt x="811844" y="0"/>
                </a:moveTo>
                <a:lnTo>
                  <a:pt x="811221" y="3357"/>
                </a:lnTo>
                <a:lnTo>
                  <a:pt x="815110" y="1718"/>
                </a:lnTo>
                <a:lnTo>
                  <a:pt x="810512" y="7176"/>
                </a:lnTo>
                <a:lnTo>
                  <a:pt x="674407" y="740510"/>
                </a:lnTo>
                <a:lnTo>
                  <a:pt x="421276" y="621270"/>
                </a:lnTo>
                <a:lnTo>
                  <a:pt x="293771" y="753851"/>
                </a:lnTo>
                <a:lnTo>
                  <a:pt x="336279" y="581231"/>
                </a:lnTo>
                <a:lnTo>
                  <a:pt x="335005" y="580631"/>
                </a:lnTo>
                <a:lnTo>
                  <a:pt x="337035" y="578159"/>
                </a:lnTo>
                <a:lnTo>
                  <a:pt x="337278" y="577173"/>
                </a:lnTo>
                <a:lnTo>
                  <a:pt x="337691" y="577360"/>
                </a:lnTo>
                <a:lnTo>
                  <a:pt x="628627" y="223097"/>
                </a:lnTo>
                <a:lnTo>
                  <a:pt x="609342" y="245991"/>
                </a:lnTo>
                <a:lnTo>
                  <a:pt x="266398" y="517542"/>
                </a:lnTo>
                <a:lnTo>
                  <a:pt x="0" y="345175"/>
                </a:lnTo>
                <a:lnTo>
                  <a:pt x="807958" y="4731"/>
                </a:ln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283115" y="2658508"/>
            <a:ext cx="5514879" cy="757130"/>
          </a:xfrm>
        </p:spPr>
        <p:txBody>
          <a:bodyPr anchor="b">
            <a:normAutofit/>
          </a:bodyPr>
          <a:lstStyle>
            <a:lvl1pPr>
              <a:defRPr sz="3600">
                <a:solidFill>
                  <a:schemeClr val="bg1"/>
                </a:solidFill>
              </a:defRPr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283115" y="3452786"/>
            <a:ext cx="5514879" cy="424732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chemeClr val="bg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17" name="日期占位符 3">
            <a:extLst>
              <a:ext uri="{FF2B5EF4-FFF2-40B4-BE49-F238E27FC236}">
                <a16:creationId xmlns="" xmlns:a16="http://schemas.microsoft.com/office/drawing/2014/main" id="{750461C9-C983-4802-A875-382EDEF53D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8" name="页脚占位符 4">
            <a:extLst>
              <a:ext uri="{FF2B5EF4-FFF2-40B4-BE49-F238E27FC236}">
                <a16:creationId xmlns="" xmlns:a16="http://schemas.microsoft.com/office/drawing/2014/main" id="{0AFF9F40-38BD-4D1F-BB28-DC147995DF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9" name="灯片编号占位符 5">
            <a:extLst>
              <a:ext uri="{FF2B5EF4-FFF2-40B4-BE49-F238E27FC236}">
                <a16:creationId xmlns="" xmlns:a16="http://schemas.microsoft.com/office/drawing/2014/main" id="{AB815B7D-92A1-4581-8164-A7BDB07374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4B00492-0B01-43D3-AB82-DFC3FD0A8D9B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1621215487"/>
      </p:ext>
    </p:extLst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>
            <a:normAutofit/>
          </a:bodyPr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>
            <a:normAutofit/>
          </a:bodyPr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5" name="日期占位符 3">
            <a:extLst>
              <a:ext uri="{FF2B5EF4-FFF2-40B4-BE49-F238E27FC236}">
                <a16:creationId xmlns="" xmlns:a16="http://schemas.microsoft.com/office/drawing/2014/main" id="{C8DCBC6E-1E35-4E2F-86CD-27F198E00E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页脚占位符 4">
            <a:extLst>
              <a:ext uri="{FF2B5EF4-FFF2-40B4-BE49-F238E27FC236}">
                <a16:creationId xmlns="" xmlns:a16="http://schemas.microsoft.com/office/drawing/2014/main" id="{A3304A06-0D04-47BD-8058-33B2EB81B7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灯片编号占位符 5">
            <a:extLst>
              <a:ext uri="{FF2B5EF4-FFF2-40B4-BE49-F238E27FC236}">
                <a16:creationId xmlns="" xmlns:a16="http://schemas.microsoft.com/office/drawing/2014/main" id="{AA378E25-403A-4BE3-9823-7101B05976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222A02-0403-4CB5-A026-4302BEE156EA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2442108600"/>
      </p:ext>
    </p:extLst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221443" y="365127"/>
            <a:ext cx="7752291" cy="1325563"/>
          </a:xfrm>
        </p:spPr>
        <p:txBody>
          <a:bodyPr>
            <a:normAutofit/>
          </a:bodyPr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9" y="1744961"/>
            <a:ext cx="5157787" cy="823912"/>
          </a:xfrm>
        </p:spPr>
        <p:txBody>
          <a:bodyPr anchor="b">
            <a:normAutofit/>
          </a:bodyPr>
          <a:lstStyle>
            <a:lvl1pPr marL="0" indent="0">
              <a:buNone/>
              <a:defRPr sz="20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9" y="2615609"/>
            <a:ext cx="5157787" cy="3574054"/>
          </a:xfrm>
        </p:spPr>
        <p:txBody>
          <a:bodyPr>
            <a:normAutofit/>
          </a:bodyPr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1" y="1744961"/>
            <a:ext cx="5183188" cy="823912"/>
          </a:xfrm>
        </p:spPr>
        <p:txBody>
          <a:bodyPr anchor="b">
            <a:normAutofit/>
          </a:bodyPr>
          <a:lstStyle>
            <a:lvl1pPr marL="0" indent="0">
              <a:buNone/>
              <a:defRPr sz="20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1" y="2615609"/>
            <a:ext cx="5183188" cy="3574054"/>
          </a:xfrm>
        </p:spPr>
        <p:txBody>
          <a:bodyPr>
            <a:normAutofit/>
          </a:bodyPr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7" name="日期占位符 3">
            <a:extLst>
              <a:ext uri="{FF2B5EF4-FFF2-40B4-BE49-F238E27FC236}">
                <a16:creationId xmlns="" xmlns:a16="http://schemas.microsoft.com/office/drawing/2014/main" id="{612AB7F7-C6F5-40B7-855D-E2658FC960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8" name="页脚占位符 4">
            <a:extLst>
              <a:ext uri="{FF2B5EF4-FFF2-40B4-BE49-F238E27FC236}">
                <a16:creationId xmlns="" xmlns:a16="http://schemas.microsoft.com/office/drawing/2014/main" id="{3E3A0F67-5DEF-4B40-B52D-2401183150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灯片编号占位符 5">
            <a:extLst>
              <a:ext uri="{FF2B5EF4-FFF2-40B4-BE49-F238E27FC236}">
                <a16:creationId xmlns="" xmlns:a16="http://schemas.microsoft.com/office/drawing/2014/main" id="{B901C230-87E2-4DDA-9483-DC6CB53370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35208CB-52FE-450D-93BA-E9FB8D57E5FB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15302841"/>
      </p:ext>
    </p:extLst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4" name="组合 5">
            <a:extLst>
              <a:ext uri="{FF2B5EF4-FFF2-40B4-BE49-F238E27FC236}">
                <a16:creationId xmlns="" xmlns:a16="http://schemas.microsoft.com/office/drawing/2014/main" id="{0C16E540-E224-44C0-A49B-A7EF9B14597C}"/>
              </a:ext>
            </a:extLst>
          </p:cNvPr>
          <p:cNvGrpSpPr/>
          <p:nvPr/>
        </p:nvGrpSpPr>
        <p:grpSpPr>
          <a:xfrm>
            <a:off x="1524001" y="3287714"/>
            <a:ext cx="1564217" cy="268287"/>
            <a:chOff x="580290" y="3288314"/>
            <a:chExt cx="1172059" cy="267237"/>
          </a:xfrm>
        </p:grpSpPr>
        <p:sp>
          <p:nvSpPr>
            <p:cNvPr id="5" name="椭圆 4">
              <a:extLst>
                <a:ext uri="{FF2B5EF4-FFF2-40B4-BE49-F238E27FC236}">
                  <a16:creationId xmlns="" xmlns:a16="http://schemas.microsoft.com/office/drawing/2014/main" id="{1CF09C75-5C8B-4574-ABF5-4F6ED00F97E1}"/>
                </a:ext>
              </a:extLst>
            </p:cNvPr>
            <p:cNvSpPr/>
            <p:nvPr/>
          </p:nvSpPr>
          <p:spPr>
            <a:xfrm rot="10800000">
              <a:off x="580290" y="3288314"/>
              <a:ext cx="266449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6" name="椭圆 5">
              <a:extLst>
                <a:ext uri="{FF2B5EF4-FFF2-40B4-BE49-F238E27FC236}">
                  <a16:creationId xmlns="" xmlns:a16="http://schemas.microsoft.com/office/drawing/2014/main" id="{E8F70DF7-CF0A-4050-BB98-B123C5037F7C}"/>
                </a:ext>
              </a:extLst>
            </p:cNvPr>
            <p:cNvSpPr/>
            <p:nvPr/>
          </p:nvSpPr>
          <p:spPr>
            <a:xfrm rot="10800000">
              <a:off x="1173456" y="3321521"/>
              <a:ext cx="199837" cy="200824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7" name="椭圆 6">
              <a:extLst>
                <a:ext uri="{FF2B5EF4-FFF2-40B4-BE49-F238E27FC236}">
                  <a16:creationId xmlns="" xmlns:a16="http://schemas.microsoft.com/office/drawing/2014/main" id="{62C2D8DB-2DB1-4BD5-988A-C562E6F09503}"/>
                </a:ext>
              </a:extLst>
            </p:cNvPr>
            <p:cNvSpPr/>
            <p:nvPr/>
          </p:nvSpPr>
          <p:spPr>
            <a:xfrm rot="10800000">
              <a:off x="1619124" y="3354728"/>
              <a:ext cx="133225" cy="13440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grpSp>
        <p:nvGrpSpPr>
          <p:cNvPr id="8" name="组合 9">
            <a:extLst>
              <a:ext uri="{FF2B5EF4-FFF2-40B4-BE49-F238E27FC236}">
                <a16:creationId xmlns="" xmlns:a16="http://schemas.microsoft.com/office/drawing/2014/main" id="{979C82CF-0EBD-42A7-A317-BA9F172036C2}"/>
              </a:ext>
            </a:extLst>
          </p:cNvPr>
          <p:cNvGrpSpPr/>
          <p:nvPr/>
        </p:nvGrpSpPr>
        <p:grpSpPr>
          <a:xfrm flipH="1">
            <a:off x="9086851" y="3295650"/>
            <a:ext cx="1562100" cy="266700"/>
            <a:chOff x="580290" y="3288314"/>
            <a:chExt cx="1172059" cy="267237"/>
          </a:xfrm>
        </p:grpSpPr>
        <p:sp>
          <p:nvSpPr>
            <p:cNvPr id="9" name="椭圆 8">
              <a:extLst>
                <a:ext uri="{FF2B5EF4-FFF2-40B4-BE49-F238E27FC236}">
                  <a16:creationId xmlns="" xmlns:a16="http://schemas.microsoft.com/office/drawing/2014/main" id="{A13948CE-328B-4F60-9DE8-955C70F15D32}"/>
                </a:ext>
              </a:extLst>
            </p:cNvPr>
            <p:cNvSpPr/>
            <p:nvPr/>
          </p:nvSpPr>
          <p:spPr>
            <a:xfrm rot="10800000">
              <a:off x="580290" y="3288314"/>
              <a:ext cx="266810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0" name="椭圆 9">
              <a:extLst>
                <a:ext uri="{FF2B5EF4-FFF2-40B4-BE49-F238E27FC236}">
                  <a16:creationId xmlns="" xmlns:a16="http://schemas.microsoft.com/office/drawing/2014/main" id="{60B82876-62F2-498B-BA27-B7497A9A0797}"/>
                </a:ext>
              </a:extLst>
            </p:cNvPr>
            <p:cNvSpPr/>
            <p:nvPr/>
          </p:nvSpPr>
          <p:spPr>
            <a:xfrm rot="10800000">
              <a:off x="1172673" y="3321719"/>
              <a:ext cx="201695" cy="200428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1" name="椭圆 10">
              <a:extLst>
                <a:ext uri="{FF2B5EF4-FFF2-40B4-BE49-F238E27FC236}">
                  <a16:creationId xmlns="" xmlns:a16="http://schemas.microsoft.com/office/drawing/2014/main" id="{7279F318-8E30-4FFD-9E4A-4CE1F8936E03}"/>
                </a:ext>
              </a:extLst>
            </p:cNvPr>
            <p:cNvSpPr/>
            <p:nvPr/>
          </p:nvSpPr>
          <p:spPr>
            <a:xfrm rot="10800000">
              <a:off x="1618944" y="3355123"/>
              <a:ext cx="133405" cy="13361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sp>
        <p:nvSpPr>
          <p:cNvPr id="12" name="任意多边形: 形状 13">
            <a:extLst>
              <a:ext uri="{FF2B5EF4-FFF2-40B4-BE49-F238E27FC236}">
                <a16:creationId xmlns="" xmlns:a16="http://schemas.microsoft.com/office/drawing/2014/main" id="{4CE6251E-49DD-46A5-870B-B020443577BB}"/>
              </a:ext>
            </a:extLst>
          </p:cNvPr>
          <p:cNvSpPr/>
          <p:nvPr/>
        </p:nvSpPr>
        <p:spPr>
          <a:xfrm>
            <a:off x="0" y="4887914"/>
            <a:ext cx="12192000" cy="1970087"/>
          </a:xfrm>
          <a:custGeom>
            <a:gdLst>
              <a:gd name="connsiteX0" fmla="*/ 4761693 w 12192001"/>
              <a:gd name="connsiteY0" fmla="*/ 0 h 1975365"/>
              <a:gd name="connsiteX1" fmla="*/ 6041005 w 12192001"/>
              <a:gd name="connsiteY1" fmla="*/ 551581 h 1975365"/>
              <a:gd name="connsiteX2" fmla="*/ 6051129 w 12192001"/>
              <a:gd name="connsiteY2" fmla="*/ 563959 h 1975365"/>
              <a:gd name="connsiteX3" fmla="*/ 6073942 w 12192001"/>
              <a:gd name="connsiteY3" fmla="*/ 553912 h 1975365"/>
              <a:gd name="connsiteX4" fmla="*/ 6719270 w 12192001"/>
              <a:gd name="connsiteY4" fmla="*/ 434799 h 1975365"/>
              <a:gd name="connsiteX5" fmla="*/ 7891577 w 12192001"/>
              <a:gd name="connsiteY5" fmla="*/ 878743 h 1975365"/>
              <a:gd name="connsiteX6" fmla="*/ 7956994 w 12192001"/>
              <a:gd name="connsiteY6" fmla="*/ 944547 h 1975365"/>
              <a:gd name="connsiteX7" fmla="*/ 7985842 w 12192001"/>
              <a:gd name="connsiteY7" fmla="*/ 901137 h 1975365"/>
              <a:gd name="connsiteX8" fmla="*/ 9599486 w 12192001"/>
              <a:gd name="connsiteY8" fmla="*/ 116746 h 1975365"/>
              <a:gd name="connsiteX9" fmla="*/ 11213130 w 12192001"/>
              <a:gd name="connsiteY9" fmla="*/ 901137 h 1975365"/>
              <a:gd name="connsiteX10" fmla="*/ 11218027 w 12192001"/>
              <a:gd name="connsiteY10" fmla="*/ 908506 h 1975365"/>
              <a:gd name="connsiteX11" fmla="*/ 11301959 w 12192001"/>
              <a:gd name="connsiteY11" fmla="*/ 824077 h 1975365"/>
              <a:gd name="connsiteX12" fmla="*/ 12140144 w 12192001"/>
              <a:gd name="connsiteY12" fmla="*/ 410927 h 1975365"/>
              <a:gd name="connsiteX13" fmla="*/ 12192001 w 12192001"/>
              <a:gd name="connsiteY13" fmla="*/ 403692 h 1975365"/>
              <a:gd name="connsiteX14" fmla="*/ 12192001 w 12192001"/>
              <a:gd name="connsiteY14" fmla="*/ 1975365 h 1975365"/>
              <a:gd name="connsiteX15" fmla="*/ 0 w 12192001"/>
              <a:gd name="connsiteY15" fmla="*/ 1975365 h 1975365"/>
              <a:gd name="connsiteX16" fmla="*/ 0 w 12192001"/>
              <a:gd name="connsiteY16" fmla="*/ 204727 h 1975365"/>
              <a:gd name="connsiteX17" fmla="*/ 60384 w 12192001"/>
              <a:gd name="connsiteY17" fmla="*/ 207862 h 1975365"/>
              <a:gd name="connsiteX18" fmla="*/ 1338550 w 12192001"/>
              <a:gd name="connsiteY18" fmla="*/ 843689 h 1975365"/>
              <a:gd name="connsiteX19" fmla="*/ 1434547 w 12192001"/>
              <a:gd name="connsiteY19" fmla="*/ 961054 h 1975365"/>
              <a:gd name="connsiteX20" fmla="*/ 1439685 w 12192001"/>
              <a:gd name="connsiteY20" fmla="*/ 955887 h 1975365"/>
              <a:gd name="connsiteX21" fmla="*/ 2815706 w 12192001"/>
              <a:gd name="connsiteY21" fmla="*/ 434799 h 1975365"/>
              <a:gd name="connsiteX22" fmla="*/ 3394383 w 12192001"/>
              <a:gd name="connsiteY22" fmla="*/ 514784 h 1975365"/>
              <a:gd name="connsiteX23" fmla="*/ 3487865 w 12192001"/>
              <a:gd name="connsiteY23" fmla="*/ 546065 h 1975365"/>
              <a:gd name="connsiteX24" fmla="*/ 3589385 w 12192001"/>
              <a:gd name="connsiteY24" fmla="*/ 443944 h 1975365"/>
              <a:gd name="connsiteX25" fmla="*/ 4761693 w 12192001"/>
              <a:gd name="connsiteY25" fmla="*/ 0 h 1975365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2192001" h="1975365">
                <a:moveTo>
                  <a:pt x="4761693" y="0"/>
                </a:moveTo>
                <a:cubicBezTo>
                  <a:pt x="5276735" y="0"/>
                  <a:pt x="5736923" y="214716"/>
                  <a:pt x="6041005" y="551581"/>
                </a:cubicBezTo>
                <a:lnTo>
                  <a:pt x="6051129" y="563959"/>
                </a:lnTo>
                <a:lnTo>
                  <a:pt x="6073942" y="553912"/>
                </a:lnTo>
                <a:cubicBezTo>
                  <a:pt x="6272289" y="477212"/>
                  <a:pt x="6490362" y="434799"/>
                  <a:pt x="6719270" y="434799"/>
                </a:cubicBezTo>
                <a:cubicBezTo>
                  <a:pt x="7177084" y="434799"/>
                  <a:pt x="7591557" y="604452"/>
                  <a:pt x="7891577" y="878743"/>
                </a:cubicBezTo>
                <a:lnTo>
                  <a:pt x="7956994" y="944547"/>
                </a:lnTo>
                <a:lnTo>
                  <a:pt x="7985842" y="901137"/>
                </a:lnTo>
                <a:cubicBezTo>
                  <a:pt x="8335549" y="427892"/>
                  <a:pt x="8927773" y="116746"/>
                  <a:pt x="9599486" y="116746"/>
                </a:cubicBezTo>
                <a:cubicBezTo>
                  <a:pt x="10271198" y="116746"/>
                  <a:pt x="10863422" y="427892"/>
                  <a:pt x="11213130" y="901137"/>
                </a:cubicBezTo>
                <a:lnTo>
                  <a:pt x="11218027" y="908506"/>
                </a:lnTo>
                <a:lnTo>
                  <a:pt x="11301959" y="824077"/>
                </a:lnTo>
                <a:cubicBezTo>
                  <a:pt x="11526974" y="618359"/>
                  <a:pt x="11816369" y="471500"/>
                  <a:pt x="12140144" y="410927"/>
                </a:cubicBezTo>
                <a:lnTo>
                  <a:pt x="12192001" y="403692"/>
                </a:lnTo>
                <a:lnTo>
                  <a:pt x="12192001" y="1975365"/>
                </a:lnTo>
                <a:lnTo>
                  <a:pt x="0" y="1975365"/>
                </a:lnTo>
                <a:lnTo>
                  <a:pt x="0" y="204727"/>
                </a:lnTo>
                <a:lnTo>
                  <a:pt x="60384" y="207862"/>
                </a:lnTo>
                <a:cubicBezTo>
                  <a:pt x="573648" y="261507"/>
                  <a:pt x="1026243" y="497713"/>
                  <a:pt x="1338550" y="843689"/>
                </a:cubicBezTo>
                <a:lnTo>
                  <a:pt x="1434547" y="961054"/>
                </a:lnTo>
                <a:lnTo>
                  <a:pt x="1439685" y="955887"/>
                </a:lnTo>
                <a:cubicBezTo>
                  <a:pt x="1791839" y="633932"/>
                  <a:pt x="2278336" y="434799"/>
                  <a:pt x="2815706" y="434799"/>
                </a:cubicBezTo>
                <a:cubicBezTo>
                  <a:pt x="3017220" y="434799"/>
                  <a:pt x="3211580" y="462802"/>
                  <a:pt x="3394383" y="514784"/>
                </a:cubicBezTo>
                <a:lnTo>
                  <a:pt x="3487865" y="546065"/>
                </a:lnTo>
                <a:lnTo>
                  <a:pt x="3589385" y="443944"/>
                </a:lnTo>
                <a:cubicBezTo>
                  <a:pt x="3889406" y="169652"/>
                  <a:pt x="4303879" y="0"/>
                  <a:pt x="4761693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0000"/>
                </a:schemeClr>
              </a:gs>
              <a:gs pos="100000">
                <a:schemeClr val="accent2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3" name="任意多边形: 形状 14">
            <a:extLst>
              <a:ext uri="{FF2B5EF4-FFF2-40B4-BE49-F238E27FC236}">
                <a16:creationId xmlns="" xmlns:a16="http://schemas.microsoft.com/office/drawing/2014/main" id="{239F12DC-0224-4F71-B11B-BBA8D52843E4}"/>
              </a:ext>
            </a:extLst>
          </p:cNvPr>
          <p:cNvSpPr/>
          <p:nvPr/>
        </p:nvSpPr>
        <p:spPr>
          <a:xfrm>
            <a:off x="0" y="5421314"/>
            <a:ext cx="12192000" cy="1436687"/>
          </a:xfrm>
          <a:custGeom>
            <a:gdLst>
              <a:gd name="connsiteX0" fmla="*/ 1825119 w 12192000"/>
              <a:gd name="connsiteY0" fmla="*/ 0 h 1445191"/>
              <a:gd name="connsiteX1" fmla="*/ 2676215 w 12192000"/>
              <a:gd name="connsiteY1" fmla="*/ 335498 h 1445191"/>
              <a:gd name="connsiteX2" fmla="*/ 2725007 w 12192000"/>
              <a:gd name="connsiteY2" fmla="*/ 402142 h 1445191"/>
              <a:gd name="connsiteX3" fmla="*/ 2887042 w 12192000"/>
              <a:gd name="connsiteY3" fmla="*/ 336937 h 1445191"/>
              <a:gd name="connsiteX4" fmla="*/ 3286558 w 12192000"/>
              <a:gd name="connsiteY4" fmla="*/ 277137 h 1445191"/>
              <a:gd name="connsiteX5" fmla="*/ 4137654 w 12192000"/>
              <a:gd name="connsiteY5" fmla="*/ 612635 h 1445191"/>
              <a:gd name="connsiteX6" fmla="*/ 4137762 w 12192000"/>
              <a:gd name="connsiteY6" fmla="*/ 612785 h 1445191"/>
              <a:gd name="connsiteX7" fmla="*/ 4173314 w 12192000"/>
              <a:gd name="connsiteY7" fmla="*/ 564223 h 1445191"/>
              <a:gd name="connsiteX8" fmla="*/ 5259074 w 12192000"/>
              <a:gd name="connsiteY8" fmla="*/ 136221 h 1445191"/>
              <a:gd name="connsiteX9" fmla="*/ 5883199 w 12192000"/>
              <a:gd name="connsiteY9" fmla="*/ 253387 h 1445191"/>
              <a:gd name="connsiteX10" fmla="*/ 5937700 w 12192000"/>
              <a:gd name="connsiteY10" fmla="*/ 277935 h 1445191"/>
              <a:gd name="connsiteX11" fmla="*/ 5998970 w 12192000"/>
              <a:gd name="connsiteY11" fmla="*/ 222879 h 1445191"/>
              <a:gd name="connsiteX12" fmla="*/ 6724734 w 12192000"/>
              <a:gd name="connsiteY12" fmla="*/ 0 h 1445191"/>
              <a:gd name="connsiteX13" fmla="*/ 7450498 w 12192000"/>
              <a:gd name="connsiteY13" fmla="*/ 222879 h 1445191"/>
              <a:gd name="connsiteX14" fmla="*/ 7504128 w 12192000"/>
              <a:gd name="connsiteY14" fmla="*/ 271069 h 1445191"/>
              <a:gd name="connsiteX15" fmla="*/ 7515578 w 12192000"/>
              <a:gd name="connsiteY15" fmla="*/ 265911 h 1445191"/>
              <a:gd name="connsiteX16" fmla="*/ 8139707 w 12192000"/>
              <a:gd name="connsiteY16" fmla="*/ 148745 h 1445191"/>
              <a:gd name="connsiteX17" fmla="*/ 9129790 w 12192000"/>
              <a:gd name="connsiteY17" fmla="*/ 484217 h 1445191"/>
              <a:gd name="connsiteX18" fmla="*/ 9258974 w 12192000"/>
              <a:gd name="connsiteY18" fmla="*/ 615575 h 1445191"/>
              <a:gd name="connsiteX19" fmla="*/ 9261126 w 12192000"/>
              <a:gd name="connsiteY19" fmla="*/ 612634 h 1445191"/>
              <a:gd name="connsiteX20" fmla="*/ 10112222 w 12192000"/>
              <a:gd name="connsiteY20" fmla="*/ 277136 h 1445191"/>
              <a:gd name="connsiteX21" fmla="*/ 10686084 w 12192000"/>
              <a:gd name="connsiteY21" fmla="*/ 407095 h 1445191"/>
              <a:gd name="connsiteX22" fmla="*/ 10698420 w 12192000"/>
              <a:gd name="connsiteY22" fmla="*/ 414641 h 1445191"/>
              <a:gd name="connsiteX23" fmla="*/ 10756361 w 12192000"/>
              <a:gd name="connsiteY23" fmla="*/ 335498 h 1445191"/>
              <a:gd name="connsiteX24" fmla="*/ 11607457 w 12192000"/>
              <a:gd name="connsiteY24" fmla="*/ 0 h 1445191"/>
              <a:gd name="connsiteX25" fmla="*/ 12096693 w 12192000"/>
              <a:gd name="connsiteY25" fmla="*/ 91844 h 1445191"/>
              <a:gd name="connsiteX26" fmla="*/ 12192000 w 12192000"/>
              <a:gd name="connsiteY26" fmla="*/ 135942 h 1445191"/>
              <a:gd name="connsiteX27" fmla="*/ 12192000 w 12192000"/>
              <a:gd name="connsiteY27" fmla="*/ 1445191 h 1445191"/>
              <a:gd name="connsiteX28" fmla="*/ 0 w 12192000"/>
              <a:gd name="connsiteY28" fmla="*/ 1445191 h 1445191"/>
              <a:gd name="connsiteX29" fmla="*/ 0 w 12192000"/>
              <a:gd name="connsiteY29" fmla="*/ 326970 h 1445191"/>
              <a:gd name="connsiteX30" fmla="*/ 2069 w 12192000"/>
              <a:gd name="connsiteY30" fmla="*/ 326409 h 1445191"/>
              <a:gd name="connsiteX31" fmla="*/ 329894 w 12192000"/>
              <a:gd name="connsiteY31" fmla="*/ 289663 h 1445191"/>
              <a:gd name="connsiteX32" fmla="*/ 878628 w 12192000"/>
              <a:gd name="connsiteY32" fmla="*/ 397949 h 1445191"/>
              <a:gd name="connsiteX33" fmla="*/ 914726 w 12192000"/>
              <a:gd name="connsiteY33" fmla="*/ 416495 h 1445191"/>
              <a:gd name="connsiteX34" fmla="*/ 974025 w 12192000"/>
              <a:gd name="connsiteY34" fmla="*/ 335498 h 1445191"/>
              <a:gd name="connsiteX35" fmla="*/ 1825119 w 12192000"/>
              <a:gd name="connsiteY35" fmla="*/ 0 h 1445191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2192000" h="1445191">
                <a:moveTo>
                  <a:pt x="1825119" y="0"/>
                </a:moveTo>
                <a:cubicBezTo>
                  <a:pt x="2179406" y="0"/>
                  <a:pt x="2491766" y="133083"/>
                  <a:pt x="2676215" y="335498"/>
                </a:cubicBezTo>
                <a:lnTo>
                  <a:pt x="2725007" y="402142"/>
                </a:lnTo>
                <a:lnTo>
                  <a:pt x="2887042" y="336937"/>
                </a:lnTo>
                <a:cubicBezTo>
                  <a:pt x="3009837" y="298430"/>
                  <a:pt x="3144843" y="277137"/>
                  <a:pt x="3286558" y="277137"/>
                </a:cubicBezTo>
                <a:cubicBezTo>
                  <a:pt x="3640842" y="277137"/>
                  <a:pt x="3953203" y="410220"/>
                  <a:pt x="4137654" y="612635"/>
                </a:cubicBezTo>
                <a:lnTo>
                  <a:pt x="4137762" y="612785"/>
                </a:lnTo>
                <a:lnTo>
                  <a:pt x="4173314" y="564223"/>
                </a:lnTo>
                <a:cubicBezTo>
                  <a:pt x="4408621" y="305997"/>
                  <a:pt x="4807103" y="136221"/>
                  <a:pt x="5259074" y="136221"/>
                </a:cubicBezTo>
                <a:cubicBezTo>
                  <a:pt x="5485056" y="136221"/>
                  <a:pt x="5697670" y="178665"/>
                  <a:pt x="5883199" y="253387"/>
                </a:cubicBezTo>
                <a:lnTo>
                  <a:pt x="5937700" y="277935"/>
                </a:lnTo>
                <a:lnTo>
                  <a:pt x="5998970" y="222879"/>
                </a:lnTo>
                <a:cubicBezTo>
                  <a:pt x="6184708" y="85173"/>
                  <a:pt x="6441306" y="0"/>
                  <a:pt x="6724734" y="0"/>
                </a:cubicBezTo>
                <a:cubicBezTo>
                  <a:pt x="7008162" y="0"/>
                  <a:pt x="7264760" y="85173"/>
                  <a:pt x="7450498" y="222879"/>
                </a:cubicBezTo>
                <a:lnTo>
                  <a:pt x="7504128" y="271069"/>
                </a:lnTo>
                <a:lnTo>
                  <a:pt x="7515578" y="265911"/>
                </a:lnTo>
                <a:cubicBezTo>
                  <a:pt x="7701109" y="191189"/>
                  <a:pt x="7913723" y="148745"/>
                  <a:pt x="8139707" y="148745"/>
                </a:cubicBezTo>
                <a:cubicBezTo>
                  <a:pt x="8535178" y="148745"/>
                  <a:pt x="8889702" y="278730"/>
                  <a:pt x="9129790" y="484217"/>
                </a:cubicBezTo>
                <a:lnTo>
                  <a:pt x="9258974" y="615575"/>
                </a:lnTo>
                <a:lnTo>
                  <a:pt x="9261126" y="612634"/>
                </a:lnTo>
                <a:cubicBezTo>
                  <a:pt x="9445576" y="410219"/>
                  <a:pt x="9757936" y="277136"/>
                  <a:pt x="10112222" y="277136"/>
                </a:cubicBezTo>
                <a:cubicBezTo>
                  <a:pt x="10324793" y="277136"/>
                  <a:pt x="10522273" y="325046"/>
                  <a:pt x="10686084" y="407095"/>
                </a:cubicBezTo>
                <a:lnTo>
                  <a:pt x="10698420" y="414641"/>
                </a:lnTo>
                <a:lnTo>
                  <a:pt x="10756361" y="335498"/>
                </a:lnTo>
                <a:cubicBezTo>
                  <a:pt x="10940811" y="133083"/>
                  <a:pt x="11253171" y="0"/>
                  <a:pt x="11607457" y="0"/>
                </a:cubicBezTo>
                <a:cubicBezTo>
                  <a:pt x="11784600" y="0"/>
                  <a:pt x="11951262" y="33271"/>
                  <a:pt x="12096693" y="91844"/>
                </a:cubicBezTo>
                <a:lnTo>
                  <a:pt x="12192000" y="135942"/>
                </a:lnTo>
                <a:lnTo>
                  <a:pt x="12192000" y="1445191"/>
                </a:lnTo>
                <a:lnTo>
                  <a:pt x="0" y="1445191"/>
                </a:lnTo>
                <a:lnTo>
                  <a:pt x="0" y="326970"/>
                </a:lnTo>
                <a:lnTo>
                  <a:pt x="2069" y="326409"/>
                </a:lnTo>
                <a:cubicBezTo>
                  <a:pt x="105629" y="302528"/>
                  <a:pt x="215735" y="289663"/>
                  <a:pt x="329894" y="289663"/>
                </a:cubicBezTo>
                <a:cubicBezTo>
                  <a:pt x="529672" y="289663"/>
                  <a:pt x="717038" y="329061"/>
                  <a:pt x="878628" y="397949"/>
                </a:cubicBezTo>
                <a:lnTo>
                  <a:pt x="914726" y="416495"/>
                </a:lnTo>
                <a:lnTo>
                  <a:pt x="974025" y="335498"/>
                </a:lnTo>
                <a:cubicBezTo>
                  <a:pt x="1158473" y="133083"/>
                  <a:pt x="1470835" y="0"/>
                  <a:pt x="1825119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1000"/>
                </a:schemeClr>
              </a:gs>
              <a:gs pos="100000">
                <a:schemeClr val="accent2">
                  <a:alpha val="3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4" name="任意多边形: 形状 15">
            <a:extLst>
              <a:ext uri="{FF2B5EF4-FFF2-40B4-BE49-F238E27FC236}">
                <a16:creationId xmlns="" xmlns:a16="http://schemas.microsoft.com/office/drawing/2014/main" id="{D2F1BB13-2922-40AF-9F57-2201D0A9C001}"/>
              </a:ext>
            </a:extLst>
          </p:cNvPr>
          <p:cNvSpPr/>
          <p:nvPr/>
        </p:nvSpPr>
        <p:spPr>
          <a:xfrm>
            <a:off x="0" y="5722938"/>
            <a:ext cx="12192000" cy="1135062"/>
          </a:xfrm>
          <a:custGeom>
            <a:gdLst>
              <a:gd name="connsiteX0" fmla="*/ 4165443 w 12192000"/>
              <a:gd name="connsiteY0" fmla="*/ 0 h 1133339"/>
              <a:gd name="connsiteX1" fmla="*/ 4793789 w 12192000"/>
              <a:gd name="connsiteY1" fmla="*/ 268294 h 1133339"/>
              <a:gd name="connsiteX2" fmla="*/ 4822897 w 12192000"/>
              <a:gd name="connsiteY2" fmla="*/ 311359 h 1133339"/>
              <a:gd name="connsiteX3" fmla="*/ 4850903 w 12192000"/>
              <a:gd name="connsiteY3" fmla="*/ 309092 h 1133339"/>
              <a:gd name="connsiteX4" fmla="*/ 5389486 w 12192000"/>
              <a:gd name="connsiteY4" fmla="*/ 539058 h 1133339"/>
              <a:gd name="connsiteX5" fmla="*/ 5423004 w 12192000"/>
              <a:gd name="connsiteY5" fmla="*/ 588645 h 1133339"/>
              <a:gd name="connsiteX6" fmla="*/ 5512341 w 12192000"/>
              <a:gd name="connsiteY6" fmla="*/ 549703 h 1133339"/>
              <a:gd name="connsiteX7" fmla="*/ 5765161 w 12192000"/>
              <a:gd name="connsiteY7" fmla="*/ 508714 h 1133339"/>
              <a:gd name="connsiteX8" fmla="*/ 5820259 w 12192000"/>
              <a:gd name="connsiteY8" fmla="*/ 512618 h 1133339"/>
              <a:gd name="connsiteX9" fmla="*/ 5859170 w 12192000"/>
              <a:gd name="connsiteY9" fmla="*/ 474742 h 1133339"/>
              <a:gd name="connsiteX10" fmla="*/ 6318443 w 12192000"/>
              <a:gd name="connsiteY10" fmla="*/ 321971 h 1133339"/>
              <a:gd name="connsiteX11" fmla="*/ 6571261 w 12192000"/>
              <a:gd name="connsiteY11" fmla="*/ 362960 h 1133339"/>
              <a:gd name="connsiteX12" fmla="*/ 6669499 w 12192000"/>
              <a:gd name="connsiteY12" fmla="*/ 405780 h 1133339"/>
              <a:gd name="connsiteX13" fmla="*/ 6680980 w 12192000"/>
              <a:gd name="connsiteY13" fmla="*/ 398172 h 1133339"/>
              <a:gd name="connsiteX14" fmla="*/ 7044125 w 12192000"/>
              <a:gd name="connsiteY14" fmla="*/ 309092 h 1133339"/>
              <a:gd name="connsiteX15" fmla="*/ 7503396 w 12192000"/>
              <a:gd name="connsiteY15" fmla="*/ 461863 h 1133339"/>
              <a:gd name="connsiteX16" fmla="*/ 7549263 w 12192000"/>
              <a:gd name="connsiteY16" fmla="*/ 506507 h 1133339"/>
              <a:gd name="connsiteX17" fmla="*/ 7557270 w 12192000"/>
              <a:gd name="connsiteY17" fmla="*/ 501203 h 1133339"/>
              <a:gd name="connsiteX18" fmla="*/ 7920415 w 12192000"/>
              <a:gd name="connsiteY18" fmla="*/ 412123 h 1133339"/>
              <a:gd name="connsiteX19" fmla="*/ 8518883 w 12192000"/>
              <a:gd name="connsiteY19" fmla="*/ 730689 h 1133339"/>
              <a:gd name="connsiteX20" fmla="*/ 8523397 w 12192000"/>
              <a:gd name="connsiteY20" fmla="*/ 742369 h 1133339"/>
              <a:gd name="connsiteX21" fmla="*/ 8530242 w 12192000"/>
              <a:gd name="connsiteY21" fmla="*/ 732242 h 1133339"/>
              <a:gd name="connsiteX22" fmla="*/ 9068825 w 12192000"/>
              <a:gd name="connsiteY22" fmla="*/ 502276 h 1133339"/>
              <a:gd name="connsiteX23" fmla="*/ 9292147 w 12192000"/>
              <a:gd name="connsiteY23" fmla="*/ 533926 h 1133339"/>
              <a:gd name="connsiteX24" fmla="*/ 9381057 w 12192000"/>
              <a:gd name="connsiteY24" fmla="*/ 567236 h 1133339"/>
              <a:gd name="connsiteX25" fmla="*/ 9408408 w 12192000"/>
              <a:gd name="connsiteY25" fmla="*/ 526771 h 1133339"/>
              <a:gd name="connsiteX26" fmla="*/ 9788804 w 12192000"/>
              <a:gd name="connsiteY26" fmla="*/ 364348 h 1133339"/>
              <a:gd name="connsiteX27" fmla="*/ 10169201 w 12192000"/>
              <a:gd name="connsiteY27" fmla="*/ 526771 h 1133339"/>
              <a:gd name="connsiteX28" fmla="*/ 10193126 w 12192000"/>
              <a:gd name="connsiteY28" fmla="*/ 562169 h 1133339"/>
              <a:gd name="connsiteX29" fmla="*/ 10221725 w 12192000"/>
              <a:gd name="connsiteY29" fmla="*/ 549703 h 1133339"/>
              <a:gd name="connsiteX30" fmla="*/ 10474543 w 12192000"/>
              <a:gd name="connsiteY30" fmla="*/ 508714 h 1133339"/>
              <a:gd name="connsiteX31" fmla="*/ 11030020 w 12192000"/>
              <a:gd name="connsiteY31" fmla="*/ 759843 h 1133339"/>
              <a:gd name="connsiteX32" fmla="*/ 11042281 w 12192000"/>
              <a:gd name="connsiteY32" fmla="*/ 779672 h 1133339"/>
              <a:gd name="connsiteX33" fmla="*/ 11058727 w 12192000"/>
              <a:gd name="connsiteY33" fmla="*/ 737128 h 1133339"/>
              <a:gd name="connsiteX34" fmla="*/ 11657193 w 12192000"/>
              <a:gd name="connsiteY34" fmla="*/ 418562 h 1133339"/>
              <a:gd name="connsiteX35" fmla="*/ 11910011 w 12192000"/>
              <a:gd name="connsiteY35" fmla="*/ 459551 h 1133339"/>
              <a:gd name="connsiteX36" fmla="*/ 12013158 w 12192000"/>
              <a:gd name="connsiteY36" fmla="*/ 504512 h 1133339"/>
              <a:gd name="connsiteX37" fmla="*/ 12070208 w 12192000"/>
              <a:gd name="connsiteY37" fmla="*/ 448985 h 1133339"/>
              <a:gd name="connsiteX38" fmla="*/ 12166333 w 12192000"/>
              <a:gd name="connsiteY38" fmla="*/ 385294 h 1133339"/>
              <a:gd name="connsiteX39" fmla="*/ 12192000 w 12192000"/>
              <a:gd name="connsiteY39" fmla="*/ 374106 h 1133339"/>
              <a:gd name="connsiteX40" fmla="*/ 12192000 w 12192000"/>
              <a:gd name="connsiteY40" fmla="*/ 1133339 h 1133339"/>
              <a:gd name="connsiteX41" fmla="*/ 0 w 12192000"/>
              <a:gd name="connsiteY41" fmla="*/ 1133339 h 1133339"/>
              <a:gd name="connsiteX42" fmla="*/ 0 w 12192000"/>
              <a:gd name="connsiteY42" fmla="*/ 486996 h 1133339"/>
              <a:gd name="connsiteX43" fmla="*/ 71 w 12192000"/>
              <a:gd name="connsiteY43" fmla="*/ 486956 h 1133339"/>
              <a:gd name="connsiteX44" fmla="*/ 336420 w 12192000"/>
              <a:gd name="connsiteY44" fmla="*/ 418562 h 1133339"/>
              <a:gd name="connsiteX45" fmla="*/ 611086 w 12192000"/>
              <a:gd name="connsiteY45" fmla="*/ 463094 h 1133339"/>
              <a:gd name="connsiteX46" fmla="*/ 684818 w 12192000"/>
              <a:gd name="connsiteY46" fmla="*/ 495232 h 1133339"/>
              <a:gd name="connsiteX47" fmla="*/ 719102 w 12192000"/>
              <a:gd name="connsiteY47" fmla="*/ 461863 h 1133339"/>
              <a:gd name="connsiteX48" fmla="*/ 1178373 w 12192000"/>
              <a:gd name="connsiteY48" fmla="*/ 309092 h 1133339"/>
              <a:gd name="connsiteX49" fmla="*/ 1431191 w 12192000"/>
              <a:gd name="connsiteY49" fmla="*/ 350081 h 1133339"/>
              <a:gd name="connsiteX50" fmla="*/ 1535098 w 12192000"/>
              <a:gd name="connsiteY50" fmla="*/ 395372 h 1133339"/>
              <a:gd name="connsiteX51" fmla="*/ 1601328 w 12192000"/>
              <a:gd name="connsiteY51" fmla="*/ 366503 h 1133339"/>
              <a:gd name="connsiteX52" fmla="*/ 1875994 w 12192000"/>
              <a:gd name="connsiteY52" fmla="*/ 321971 h 1133339"/>
              <a:gd name="connsiteX53" fmla="*/ 2526182 w 12192000"/>
              <a:gd name="connsiteY53" fmla="*/ 668067 h 1133339"/>
              <a:gd name="connsiteX54" fmla="*/ 2552597 w 12192000"/>
              <a:gd name="connsiteY54" fmla="*/ 736404 h 1133339"/>
              <a:gd name="connsiteX55" fmla="*/ 2571015 w 12192000"/>
              <a:gd name="connsiteY55" fmla="*/ 731813 h 1133339"/>
              <a:gd name="connsiteX56" fmla="*/ 2701915 w 12192000"/>
              <a:gd name="connsiteY56" fmla="*/ 721216 h 1133339"/>
              <a:gd name="connsiteX57" fmla="*/ 2724369 w 12192000"/>
              <a:gd name="connsiteY57" fmla="*/ 722353 h 1133339"/>
              <a:gd name="connsiteX58" fmla="*/ 2760974 w 12192000"/>
              <a:gd name="connsiteY58" fmla="*/ 627658 h 1133339"/>
              <a:gd name="connsiteX59" fmla="*/ 3359439 w 12192000"/>
              <a:gd name="connsiteY59" fmla="*/ 309092 h 1133339"/>
              <a:gd name="connsiteX60" fmla="*/ 3490338 w 12192000"/>
              <a:gd name="connsiteY60" fmla="*/ 319689 h 1133339"/>
              <a:gd name="connsiteX61" fmla="*/ 3500624 w 12192000"/>
              <a:gd name="connsiteY61" fmla="*/ 322253 h 1133339"/>
              <a:gd name="connsiteX62" fmla="*/ 3537095 w 12192000"/>
              <a:gd name="connsiteY62" fmla="*/ 268294 h 1133339"/>
              <a:gd name="connsiteX63" fmla="*/ 4165443 w 12192000"/>
              <a:gd name="connsiteY63" fmla="*/ 0 h 1133339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</a:cxnLst>
            <a:rect l="l" t="t" r="r" b="b"/>
            <a:pathLst>
              <a:path w="12192000" h="1133339">
                <a:moveTo>
                  <a:pt x="4165443" y="0"/>
                </a:moveTo>
                <a:cubicBezTo>
                  <a:pt x="4427005" y="0"/>
                  <a:pt x="4657616" y="106424"/>
                  <a:pt x="4793789" y="268294"/>
                </a:cubicBezTo>
                <a:lnTo>
                  <a:pt x="4822897" y="311359"/>
                </a:lnTo>
                <a:lnTo>
                  <a:pt x="4850903" y="309092"/>
                </a:lnTo>
                <a:cubicBezTo>
                  <a:pt x="5075099" y="309092"/>
                  <a:pt x="5272766" y="400313"/>
                  <a:pt x="5389486" y="539058"/>
                </a:cubicBezTo>
                <a:lnTo>
                  <a:pt x="5423004" y="588645"/>
                </a:lnTo>
                <a:lnTo>
                  <a:pt x="5512341" y="549703"/>
                </a:lnTo>
                <a:cubicBezTo>
                  <a:pt x="5590047" y="523309"/>
                  <a:pt x="5675481" y="508714"/>
                  <a:pt x="5765161" y="508714"/>
                </a:cubicBezTo>
                <a:lnTo>
                  <a:pt x="5820259" y="512618"/>
                </a:lnTo>
                <a:lnTo>
                  <a:pt x="5859170" y="474742"/>
                </a:lnTo>
                <a:cubicBezTo>
                  <a:pt x="5976709" y="380352"/>
                  <a:pt x="6139086" y="321971"/>
                  <a:pt x="6318443" y="321971"/>
                </a:cubicBezTo>
                <a:cubicBezTo>
                  <a:pt x="6408121" y="321971"/>
                  <a:pt x="6493555" y="336566"/>
                  <a:pt x="6571261" y="362960"/>
                </a:cubicBezTo>
                <a:lnTo>
                  <a:pt x="6669499" y="405780"/>
                </a:lnTo>
                <a:lnTo>
                  <a:pt x="6680980" y="398172"/>
                </a:lnTo>
                <a:cubicBezTo>
                  <a:pt x="6784641" y="341931"/>
                  <a:pt x="6909609" y="309092"/>
                  <a:pt x="7044125" y="309092"/>
                </a:cubicBezTo>
                <a:cubicBezTo>
                  <a:pt x="7223481" y="309092"/>
                  <a:pt x="7385858" y="367473"/>
                  <a:pt x="7503396" y="461863"/>
                </a:cubicBezTo>
                <a:lnTo>
                  <a:pt x="7549263" y="506507"/>
                </a:lnTo>
                <a:lnTo>
                  <a:pt x="7557270" y="501203"/>
                </a:lnTo>
                <a:cubicBezTo>
                  <a:pt x="7660931" y="444962"/>
                  <a:pt x="7785899" y="412123"/>
                  <a:pt x="7920415" y="412123"/>
                </a:cubicBezTo>
                <a:cubicBezTo>
                  <a:pt x="8189451" y="412123"/>
                  <a:pt x="8420281" y="543481"/>
                  <a:pt x="8518883" y="730689"/>
                </a:cubicBezTo>
                <a:lnTo>
                  <a:pt x="8523397" y="742369"/>
                </a:lnTo>
                <a:lnTo>
                  <a:pt x="8530242" y="732242"/>
                </a:lnTo>
                <a:cubicBezTo>
                  <a:pt x="8646964" y="593497"/>
                  <a:pt x="8844630" y="502276"/>
                  <a:pt x="9068825" y="502276"/>
                </a:cubicBezTo>
                <a:cubicBezTo>
                  <a:pt x="9147294" y="502276"/>
                  <a:pt x="9222512" y="513450"/>
                  <a:pt x="9292147" y="533926"/>
                </a:cubicBezTo>
                <a:lnTo>
                  <a:pt x="9381057" y="567236"/>
                </a:lnTo>
                <a:lnTo>
                  <a:pt x="9408408" y="526771"/>
                </a:lnTo>
                <a:cubicBezTo>
                  <a:pt x="9490847" y="428776"/>
                  <a:pt x="9630456" y="364348"/>
                  <a:pt x="9788804" y="364348"/>
                </a:cubicBezTo>
                <a:cubicBezTo>
                  <a:pt x="9947151" y="364348"/>
                  <a:pt x="10086761" y="428776"/>
                  <a:pt x="10169201" y="526771"/>
                </a:cubicBezTo>
                <a:lnTo>
                  <a:pt x="10193126" y="562169"/>
                </a:lnTo>
                <a:lnTo>
                  <a:pt x="10221725" y="549703"/>
                </a:lnTo>
                <a:cubicBezTo>
                  <a:pt x="10299432" y="523309"/>
                  <a:pt x="10384865" y="508714"/>
                  <a:pt x="10474543" y="508714"/>
                </a:cubicBezTo>
                <a:cubicBezTo>
                  <a:pt x="10709949" y="508714"/>
                  <a:pt x="10916105" y="609285"/>
                  <a:pt x="11030020" y="759843"/>
                </a:cubicBezTo>
                <a:lnTo>
                  <a:pt x="11042281" y="779672"/>
                </a:lnTo>
                <a:lnTo>
                  <a:pt x="11058727" y="737128"/>
                </a:lnTo>
                <a:cubicBezTo>
                  <a:pt x="11157327" y="549920"/>
                  <a:pt x="11388158" y="418562"/>
                  <a:pt x="11657193" y="418562"/>
                </a:cubicBezTo>
                <a:cubicBezTo>
                  <a:pt x="11746871" y="418562"/>
                  <a:pt x="11832305" y="433157"/>
                  <a:pt x="11910011" y="459551"/>
                </a:cubicBezTo>
                <a:lnTo>
                  <a:pt x="12013158" y="504512"/>
                </a:lnTo>
                <a:lnTo>
                  <a:pt x="12070208" y="448985"/>
                </a:lnTo>
                <a:cubicBezTo>
                  <a:pt x="12099592" y="425388"/>
                  <a:pt x="12131779" y="404041"/>
                  <a:pt x="12166333" y="385294"/>
                </a:cubicBezTo>
                <a:lnTo>
                  <a:pt x="12192000" y="374106"/>
                </a:lnTo>
                <a:lnTo>
                  <a:pt x="12192000" y="1133339"/>
                </a:lnTo>
                <a:lnTo>
                  <a:pt x="0" y="1133339"/>
                </a:lnTo>
                <a:lnTo>
                  <a:pt x="0" y="486996"/>
                </a:lnTo>
                <a:lnTo>
                  <a:pt x="71" y="486956"/>
                </a:lnTo>
                <a:cubicBezTo>
                  <a:pt x="100055" y="443338"/>
                  <a:pt x="214635" y="418562"/>
                  <a:pt x="336420" y="418562"/>
                </a:cubicBezTo>
                <a:cubicBezTo>
                  <a:pt x="433848" y="418562"/>
                  <a:pt x="526664" y="434418"/>
                  <a:pt x="611086" y="463094"/>
                </a:cubicBezTo>
                <a:lnTo>
                  <a:pt x="684818" y="495232"/>
                </a:lnTo>
                <a:lnTo>
                  <a:pt x="719102" y="461863"/>
                </a:lnTo>
                <a:cubicBezTo>
                  <a:pt x="836640" y="367473"/>
                  <a:pt x="999017" y="309092"/>
                  <a:pt x="1178373" y="309092"/>
                </a:cubicBezTo>
                <a:cubicBezTo>
                  <a:pt x="1268052" y="309092"/>
                  <a:pt x="1353485" y="323687"/>
                  <a:pt x="1431191" y="350081"/>
                </a:cubicBezTo>
                <a:lnTo>
                  <a:pt x="1535098" y="395372"/>
                </a:lnTo>
                <a:lnTo>
                  <a:pt x="1601328" y="366503"/>
                </a:lnTo>
                <a:cubicBezTo>
                  <a:pt x="1685751" y="337827"/>
                  <a:pt x="1778567" y="321971"/>
                  <a:pt x="1875994" y="321971"/>
                </a:cubicBezTo>
                <a:cubicBezTo>
                  <a:pt x="2168280" y="321971"/>
                  <a:pt x="2419060" y="464681"/>
                  <a:pt x="2526182" y="668067"/>
                </a:cubicBezTo>
                <a:lnTo>
                  <a:pt x="2552597" y="736404"/>
                </a:lnTo>
                <a:lnTo>
                  <a:pt x="2571015" y="731813"/>
                </a:lnTo>
                <a:cubicBezTo>
                  <a:pt x="2613296" y="724865"/>
                  <a:pt x="2657074" y="721216"/>
                  <a:pt x="2701915" y="721216"/>
                </a:cubicBezTo>
                <a:lnTo>
                  <a:pt x="2724369" y="722353"/>
                </a:lnTo>
                <a:lnTo>
                  <a:pt x="2760974" y="627658"/>
                </a:lnTo>
                <a:cubicBezTo>
                  <a:pt x="2859573" y="440450"/>
                  <a:pt x="3090405" y="309092"/>
                  <a:pt x="3359439" y="309092"/>
                </a:cubicBezTo>
                <a:cubicBezTo>
                  <a:pt x="3404279" y="309092"/>
                  <a:pt x="3448056" y="312741"/>
                  <a:pt x="3490338" y="319689"/>
                </a:cubicBezTo>
                <a:lnTo>
                  <a:pt x="3500624" y="322253"/>
                </a:lnTo>
                <a:lnTo>
                  <a:pt x="3537095" y="268294"/>
                </a:lnTo>
                <a:cubicBezTo>
                  <a:pt x="3673270" y="106424"/>
                  <a:pt x="3903880" y="0"/>
                  <a:pt x="4165443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5" name="任意多边形 30">
            <a:extLst>
              <a:ext uri="{FF2B5EF4-FFF2-40B4-BE49-F238E27FC236}">
                <a16:creationId xmlns="" xmlns:a16="http://schemas.microsoft.com/office/drawing/2014/main" id="{82174E47-06B8-45AB-88AD-89F64F8EB194}"/>
              </a:ext>
            </a:extLst>
          </p:cNvPr>
          <p:cNvSpPr/>
          <p:nvPr/>
        </p:nvSpPr>
        <p:spPr>
          <a:xfrm rot="20700000" flipH="1">
            <a:off x="5499100" y="1689101"/>
            <a:ext cx="1193800" cy="619125"/>
          </a:xfrm>
          <a:custGeom>
            <a:gdLst>
              <a:gd name="connsiteX0" fmla="*/ 811844 w 815110"/>
              <a:gd name="connsiteY0" fmla="*/ 0 h 753851"/>
              <a:gd name="connsiteX1" fmla="*/ 811221 w 815110"/>
              <a:gd name="connsiteY1" fmla="*/ 3357 h 753851"/>
              <a:gd name="connsiteX2" fmla="*/ 815110 w 815110"/>
              <a:gd name="connsiteY2" fmla="*/ 1718 h 753851"/>
              <a:gd name="connsiteX3" fmla="*/ 810512 w 815110"/>
              <a:gd name="connsiteY3" fmla="*/ 7176 h 753851"/>
              <a:gd name="connsiteX4" fmla="*/ 674407 w 815110"/>
              <a:gd name="connsiteY4" fmla="*/ 740510 h 753851"/>
              <a:gd name="connsiteX5" fmla="*/ 421276 w 815110"/>
              <a:gd name="connsiteY5" fmla="*/ 621270 h 753851"/>
              <a:gd name="connsiteX6" fmla="*/ 293771 w 815110"/>
              <a:gd name="connsiteY6" fmla="*/ 753851 h 753851"/>
              <a:gd name="connsiteX7" fmla="*/ 336279 w 815110"/>
              <a:gd name="connsiteY7" fmla="*/ 581231 h 753851"/>
              <a:gd name="connsiteX8" fmla="*/ 335005 w 815110"/>
              <a:gd name="connsiteY8" fmla="*/ 580631 h 753851"/>
              <a:gd name="connsiteX9" fmla="*/ 337035 w 815110"/>
              <a:gd name="connsiteY9" fmla="*/ 578159 h 753851"/>
              <a:gd name="connsiteX10" fmla="*/ 337278 w 815110"/>
              <a:gd name="connsiteY10" fmla="*/ 577173 h 753851"/>
              <a:gd name="connsiteX11" fmla="*/ 337691 w 815110"/>
              <a:gd name="connsiteY11" fmla="*/ 577360 h 753851"/>
              <a:gd name="connsiteX12" fmla="*/ 628627 w 815110"/>
              <a:gd name="connsiteY12" fmla="*/ 223097 h 753851"/>
              <a:gd name="connsiteX13" fmla="*/ 609342 w 815110"/>
              <a:gd name="connsiteY13" fmla="*/ 245991 h 753851"/>
              <a:gd name="connsiteX14" fmla="*/ 266398 w 815110"/>
              <a:gd name="connsiteY14" fmla="*/ 517542 h 753851"/>
              <a:gd name="connsiteX15" fmla="*/ 0 w 815110"/>
              <a:gd name="connsiteY15" fmla="*/ 345175 h 753851"/>
              <a:gd name="connsiteX16" fmla="*/ 807958 w 815110"/>
              <a:gd name="connsiteY16" fmla="*/ 4731 h 753851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815110" h="753851">
                <a:moveTo>
                  <a:pt x="811844" y="0"/>
                </a:moveTo>
                <a:lnTo>
                  <a:pt x="811221" y="3357"/>
                </a:lnTo>
                <a:lnTo>
                  <a:pt x="815110" y="1718"/>
                </a:lnTo>
                <a:lnTo>
                  <a:pt x="810512" y="7176"/>
                </a:lnTo>
                <a:lnTo>
                  <a:pt x="674407" y="740510"/>
                </a:lnTo>
                <a:lnTo>
                  <a:pt x="421276" y="621270"/>
                </a:lnTo>
                <a:lnTo>
                  <a:pt x="293771" y="753851"/>
                </a:lnTo>
                <a:lnTo>
                  <a:pt x="336279" y="581231"/>
                </a:lnTo>
                <a:lnTo>
                  <a:pt x="335005" y="580631"/>
                </a:lnTo>
                <a:lnTo>
                  <a:pt x="337035" y="578159"/>
                </a:lnTo>
                <a:lnTo>
                  <a:pt x="337278" y="577173"/>
                </a:lnTo>
                <a:lnTo>
                  <a:pt x="337691" y="577360"/>
                </a:lnTo>
                <a:lnTo>
                  <a:pt x="628627" y="223097"/>
                </a:lnTo>
                <a:lnTo>
                  <a:pt x="609342" y="245991"/>
                </a:lnTo>
                <a:lnTo>
                  <a:pt x="266398" y="517542"/>
                </a:lnTo>
                <a:lnTo>
                  <a:pt x="0" y="345175"/>
                </a:lnTo>
                <a:lnTo>
                  <a:pt x="807958" y="4731"/>
                </a:lnTo>
                <a:close/>
              </a:path>
            </a:pathLst>
          </a:custGeom>
          <a:gradFill flip="none" rotWithShape="1">
            <a:gsLst>
              <a:gs pos="100000">
                <a:schemeClr val="accent2">
                  <a:alpha val="50000"/>
                </a:schemeClr>
              </a:gs>
              <a:gs pos="0">
                <a:schemeClr val="accent2"/>
              </a:gs>
            </a:gsLst>
            <a:lin ang="135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581400" y="2591561"/>
            <a:ext cx="5029200" cy="978729"/>
          </a:xfrm>
        </p:spPr>
        <p:txBody>
          <a:bodyPr anchor="b">
            <a:normAutofit/>
          </a:bodyPr>
          <a:lstStyle>
            <a:lvl1pPr algn="ctr">
              <a:defRPr sz="4800">
                <a:solidFill>
                  <a:schemeClr val="bg1"/>
                </a:solidFill>
              </a:defRPr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18" name="内容占位符 17"/>
          <p:cNvSpPr>
            <a:spLocks noGrp="1"/>
          </p:cNvSpPr>
          <p:nvPr>
            <p:ph sz="quarter" idx="13"/>
          </p:nvPr>
        </p:nvSpPr>
        <p:spPr>
          <a:xfrm>
            <a:off x="3581400" y="3610929"/>
            <a:ext cx="5029200" cy="461665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/>
                </a:solidFill>
              </a:defRPr>
            </a:lvl1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16" name="日期占位符 2">
            <a:extLst>
              <a:ext uri="{FF2B5EF4-FFF2-40B4-BE49-F238E27FC236}">
                <a16:creationId xmlns="" xmlns:a16="http://schemas.microsoft.com/office/drawing/2014/main" id="{8BB6F46A-CF84-49C6-8840-F62DD68277EC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7" name="页脚占位符 3">
            <a:extLst>
              <a:ext uri="{FF2B5EF4-FFF2-40B4-BE49-F238E27FC236}">
                <a16:creationId xmlns="" xmlns:a16="http://schemas.microsoft.com/office/drawing/2014/main" id="{4344B6E7-1BBB-48BE-A00F-E446F894FDE5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9" name="灯片编号占位符 4">
            <a:extLst>
              <a:ext uri="{FF2B5EF4-FFF2-40B4-BE49-F238E27FC236}">
                <a16:creationId xmlns="" xmlns:a16="http://schemas.microsoft.com/office/drawing/2014/main" id="{FCA5D2C1-4441-497A-95FB-E052A67F3D7E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6BDBDECF-9D68-4B5B-8447-CF306A9A1C68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3800449654"/>
      </p:ext>
    </p:extLst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日期占位符 3">
            <a:extLst>
              <a:ext uri="{FF2B5EF4-FFF2-40B4-BE49-F238E27FC236}">
                <a16:creationId xmlns="" xmlns:a16="http://schemas.microsoft.com/office/drawing/2014/main" id="{E83DA5B9-F48D-4D21-9F99-625A49B14C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3" name="页脚占位符 4">
            <a:extLst>
              <a:ext uri="{FF2B5EF4-FFF2-40B4-BE49-F238E27FC236}">
                <a16:creationId xmlns="" xmlns:a16="http://schemas.microsoft.com/office/drawing/2014/main" id="{19B8F398-FFC6-4F67-A3FD-D66DB81526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灯片编号占位符 5">
            <a:extLst>
              <a:ext uri="{FF2B5EF4-FFF2-40B4-BE49-F238E27FC236}">
                <a16:creationId xmlns="" xmlns:a16="http://schemas.microsoft.com/office/drawing/2014/main" id="{D2819CCD-6745-4F16-8EB0-159FADE0F3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31B7B90-E198-4C3C-BAB3-10DBAB29FEFA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1804770152"/>
      </p:ext>
    </p:extLst>
  </p:cSld>
  <p:clrMapOvr>
    <a:masterClrMapping/>
  </p:clrMapOvr>
  <p:transition/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711200"/>
            <a:ext cx="4262400" cy="1600200"/>
          </a:xfrm>
        </p:spPr>
        <p:txBody>
          <a:bodyPr anchor="t">
            <a:normAutofit/>
          </a:bodyPr>
          <a:lstStyle>
            <a:lvl1pPr algn="l">
              <a:defRPr sz="3200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图片占位符 2"/>
          <p:cNvSpPr>
            <a:spLocks noGrp="1" noChangeAspect="1"/>
          </p:cNvSpPr>
          <p:nvPr>
            <p:ph type="pic" idx="1"/>
          </p:nvPr>
        </p:nvSpPr>
        <p:spPr>
          <a:xfrm>
            <a:off x="5352521" y="733425"/>
            <a:ext cx="6170400" cy="540360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r>
              <a:rPr lang="zh-CN" altLang="en-US" noProof="1"/>
              <a:t>单击图标添加图片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311400"/>
            <a:ext cx="4262400" cy="3811588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="" xmlns:a16="http://schemas.microsoft.com/office/drawing/2014/main" id="{AB296374-E4C1-4E0D-9A75-9E2855C202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页脚占位符 5">
            <a:extLst>
              <a:ext uri="{FF2B5EF4-FFF2-40B4-BE49-F238E27FC236}">
                <a16:creationId xmlns="" xmlns:a16="http://schemas.microsoft.com/office/drawing/2014/main" id="{6C13372D-748A-46E6-94A4-CF028206F5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灯片编号占位符 6">
            <a:extLst>
              <a:ext uri="{FF2B5EF4-FFF2-40B4-BE49-F238E27FC236}">
                <a16:creationId xmlns="" xmlns:a16="http://schemas.microsoft.com/office/drawing/2014/main" id="{08BBE70E-1F66-49C9-8729-3E918EE1D3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5277FA1-21C9-418C-83F6-BF0A76C6850C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9672030"/>
      </p:ext>
    </p:extLst>
  </p:cSld>
  <p:clrMapOvr>
    <a:masterClrMapping/>
  </p:clrMapOvr>
  <p:transition/>
  <p:timing/>
</p:sldLayout>
</file>

<file path=ppt/slideLayouts/slideLayout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9824485" y="365125"/>
            <a:ext cx="1529316" cy="5811838"/>
          </a:xfrm>
        </p:spPr>
        <p:txBody>
          <a:bodyPr vert="eaVert">
            <a:normAutofit/>
          </a:bodyPr>
          <a:lstStyle>
            <a:lvl1pPr>
              <a:defRPr sz="2700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8879959" cy="5811838"/>
          </a:xfrm>
        </p:spPr>
        <p:txBody>
          <a:bodyPr vert="eaVert"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FDBC7C7A-91FA-4ABB-821D-30F830FC8C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69565F00-1947-4821-983A-A25ACC805E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F3236807-2D32-4136-A13A-34D5A71C78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4959C91-4785-4F6D-AA91-7B8DC1A18306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3166041601"/>
      </p:ext>
    </p:extLst>
  </p:cSld>
  <p:clrMapOvr>
    <a:masterClrMapping/>
  </p:clrMapOvr>
  <p:transition/>
  <p:timing/>
</p:sldLayout>
</file>

<file path=ppt/slideLayouts/slideLayout1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838200" y="551545"/>
            <a:ext cx="10515600" cy="5558971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="" xmlns:a16="http://schemas.microsoft.com/office/drawing/2014/main" id="{3C5C200B-3A85-4ADC-9B9B-E576FD90CBDC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页脚占位符 3">
            <a:extLst>
              <a:ext uri="{FF2B5EF4-FFF2-40B4-BE49-F238E27FC236}">
                <a16:creationId xmlns="" xmlns:a16="http://schemas.microsoft.com/office/drawing/2014/main" id="{E5944246-14BE-414A-97E7-2C33CC287912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灯片编号占位符 4">
            <a:extLst>
              <a:ext uri="{FF2B5EF4-FFF2-40B4-BE49-F238E27FC236}">
                <a16:creationId xmlns="" xmlns:a16="http://schemas.microsoft.com/office/drawing/2014/main" id="{70A81AD6-5B9C-4A45-BE03-E38AB8D0EA37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5EF90A23-DAE6-4898-A183-6FF3A2FF0962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2036400656"/>
      </p:ext>
    </p:extLst>
  </p:cSld>
  <p:clrMapOvr>
    <a:masterClrMapping/>
  </p:clrMapOvr>
  <p:transition/>
  <p:timing/>
</p:sldLayout>
</file>

<file path=ppt/slideLayouts/slideLayout1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任意多边形 30">
            <a:extLst>
              <a:ext uri="{FF2B5EF4-FFF2-40B4-BE49-F238E27FC236}">
                <a16:creationId xmlns="" xmlns:a16="http://schemas.microsoft.com/office/drawing/2014/main" id="{49EF3681-0394-467D-BF78-4B322C4D1B88}"/>
              </a:ext>
            </a:extLst>
          </p:cNvPr>
          <p:cNvSpPr/>
          <p:nvPr/>
        </p:nvSpPr>
        <p:spPr>
          <a:xfrm rot="20700000" flipH="1">
            <a:off x="8568267" y="636589"/>
            <a:ext cx="1195917" cy="619125"/>
          </a:xfrm>
          <a:custGeom>
            <a:gdLst>
              <a:gd name="connsiteX0" fmla="*/ 811844 w 815110"/>
              <a:gd name="connsiteY0" fmla="*/ 0 h 753851"/>
              <a:gd name="connsiteX1" fmla="*/ 811221 w 815110"/>
              <a:gd name="connsiteY1" fmla="*/ 3357 h 753851"/>
              <a:gd name="connsiteX2" fmla="*/ 815110 w 815110"/>
              <a:gd name="connsiteY2" fmla="*/ 1718 h 753851"/>
              <a:gd name="connsiteX3" fmla="*/ 810512 w 815110"/>
              <a:gd name="connsiteY3" fmla="*/ 7176 h 753851"/>
              <a:gd name="connsiteX4" fmla="*/ 674407 w 815110"/>
              <a:gd name="connsiteY4" fmla="*/ 740510 h 753851"/>
              <a:gd name="connsiteX5" fmla="*/ 421276 w 815110"/>
              <a:gd name="connsiteY5" fmla="*/ 621270 h 753851"/>
              <a:gd name="connsiteX6" fmla="*/ 293771 w 815110"/>
              <a:gd name="connsiteY6" fmla="*/ 753851 h 753851"/>
              <a:gd name="connsiteX7" fmla="*/ 336279 w 815110"/>
              <a:gd name="connsiteY7" fmla="*/ 581231 h 753851"/>
              <a:gd name="connsiteX8" fmla="*/ 335005 w 815110"/>
              <a:gd name="connsiteY8" fmla="*/ 580631 h 753851"/>
              <a:gd name="connsiteX9" fmla="*/ 337035 w 815110"/>
              <a:gd name="connsiteY9" fmla="*/ 578159 h 753851"/>
              <a:gd name="connsiteX10" fmla="*/ 337278 w 815110"/>
              <a:gd name="connsiteY10" fmla="*/ 577173 h 753851"/>
              <a:gd name="connsiteX11" fmla="*/ 337691 w 815110"/>
              <a:gd name="connsiteY11" fmla="*/ 577360 h 753851"/>
              <a:gd name="connsiteX12" fmla="*/ 628627 w 815110"/>
              <a:gd name="connsiteY12" fmla="*/ 223097 h 753851"/>
              <a:gd name="connsiteX13" fmla="*/ 609342 w 815110"/>
              <a:gd name="connsiteY13" fmla="*/ 245991 h 753851"/>
              <a:gd name="connsiteX14" fmla="*/ 266398 w 815110"/>
              <a:gd name="connsiteY14" fmla="*/ 517542 h 753851"/>
              <a:gd name="connsiteX15" fmla="*/ 0 w 815110"/>
              <a:gd name="connsiteY15" fmla="*/ 345175 h 753851"/>
              <a:gd name="connsiteX16" fmla="*/ 807958 w 815110"/>
              <a:gd name="connsiteY16" fmla="*/ 4731 h 753851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815110" h="753851">
                <a:moveTo>
                  <a:pt x="811844" y="0"/>
                </a:moveTo>
                <a:lnTo>
                  <a:pt x="811221" y="3357"/>
                </a:lnTo>
                <a:lnTo>
                  <a:pt x="815110" y="1718"/>
                </a:lnTo>
                <a:lnTo>
                  <a:pt x="810512" y="7176"/>
                </a:lnTo>
                <a:lnTo>
                  <a:pt x="674407" y="740510"/>
                </a:lnTo>
                <a:lnTo>
                  <a:pt x="421276" y="621270"/>
                </a:lnTo>
                <a:lnTo>
                  <a:pt x="293771" y="753851"/>
                </a:lnTo>
                <a:lnTo>
                  <a:pt x="336279" y="581231"/>
                </a:lnTo>
                <a:lnTo>
                  <a:pt x="335005" y="580631"/>
                </a:lnTo>
                <a:lnTo>
                  <a:pt x="337035" y="578159"/>
                </a:lnTo>
                <a:lnTo>
                  <a:pt x="337278" y="577173"/>
                </a:lnTo>
                <a:lnTo>
                  <a:pt x="337691" y="577360"/>
                </a:lnTo>
                <a:lnTo>
                  <a:pt x="628627" y="223097"/>
                </a:lnTo>
                <a:lnTo>
                  <a:pt x="609342" y="245991"/>
                </a:lnTo>
                <a:lnTo>
                  <a:pt x="266398" y="517542"/>
                </a:lnTo>
                <a:lnTo>
                  <a:pt x="0" y="345175"/>
                </a:lnTo>
                <a:lnTo>
                  <a:pt x="807958" y="4731"/>
                </a:lnTo>
                <a:close/>
              </a:path>
            </a:pathLst>
          </a:custGeom>
          <a:gradFill flip="none" rotWithShape="1">
            <a:gsLst>
              <a:gs pos="100000">
                <a:schemeClr val="accent2">
                  <a:alpha val="50000"/>
                </a:schemeClr>
              </a:gs>
              <a:gs pos="0">
                <a:schemeClr val="accent2"/>
              </a:gs>
            </a:gsLst>
            <a:lin ang="135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grpSp>
        <p:nvGrpSpPr>
          <p:cNvPr id="5" name="组合 16">
            <a:extLst>
              <a:ext uri="{FF2B5EF4-FFF2-40B4-BE49-F238E27FC236}">
                <a16:creationId xmlns="" xmlns:a16="http://schemas.microsoft.com/office/drawing/2014/main" id="{5FC7BA45-492E-40E3-A99B-E94103196F9B}"/>
              </a:ext>
            </a:extLst>
          </p:cNvPr>
          <p:cNvGrpSpPr/>
          <p:nvPr/>
        </p:nvGrpSpPr>
        <p:grpSpPr>
          <a:xfrm>
            <a:off x="774701" y="3287714"/>
            <a:ext cx="1562100" cy="268287"/>
            <a:chOff x="580290" y="3288314"/>
            <a:chExt cx="1172059" cy="267237"/>
          </a:xfrm>
        </p:grpSpPr>
        <p:sp>
          <p:nvSpPr>
            <p:cNvPr id="6" name="椭圆 5">
              <a:extLst>
                <a:ext uri="{FF2B5EF4-FFF2-40B4-BE49-F238E27FC236}">
                  <a16:creationId xmlns="" xmlns:a16="http://schemas.microsoft.com/office/drawing/2014/main" id="{9A03B852-7B74-44D5-8069-17F68A174192}"/>
                </a:ext>
              </a:extLst>
            </p:cNvPr>
            <p:cNvSpPr/>
            <p:nvPr/>
          </p:nvSpPr>
          <p:spPr>
            <a:xfrm rot="10800000">
              <a:off x="580290" y="3288314"/>
              <a:ext cx="266810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7" name="椭圆 6">
              <a:extLst>
                <a:ext uri="{FF2B5EF4-FFF2-40B4-BE49-F238E27FC236}">
                  <a16:creationId xmlns="" xmlns:a16="http://schemas.microsoft.com/office/drawing/2014/main" id="{68452B94-674C-4FB6-A244-A472513416CB}"/>
                </a:ext>
              </a:extLst>
            </p:cNvPr>
            <p:cNvSpPr/>
            <p:nvPr/>
          </p:nvSpPr>
          <p:spPr>
            <a:xfrm rot="10800000">
              <a:off x="1172673" y="3321521"/>
              <a:ext cx="201695" cy="200824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8" name="椭圆 7">
              <a:extLst>
                <a:ext uri="{FF2B5EF4-FFF2-40B4-BE49-F238E27FC236}">
                  <a16:creationId xmlns="" xmlns:a16="http://schemas.microsoft.com/office/drawing/2014/main" id="{2A1871E7-D747-4984-868B-47D3AEEFB181}"/>
                </a:ext>
              </a:extLst>
            </p:cNvPr>
            <p:cNvSpPr/>
            <p:nvPr/>
          </p:nvSpPr>
          <p:spPr>
            <a:xfrm rot="10800000">
              <a:off x="1618944" y="3354728"/>
              <a:ext cx="133405" cy="13440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grpSp>
        <p:nvGrpSpPr>
          <p:cNvPr id="9" name="组合 17">
            <a:extLst>
              <a:ext uri="{FF2B5EF4-FFF2-40B4-BE49-F238E27FC236}">
                <a16:creationId xmlns="" xmlns:a16="http://schemas.microsoft.com/office/drawing/2014/main" id="{3C2DC081-D714-4D12-8C18-B2BC41CEC72F}"/>
              </a:ext>
            </a:extLst>
          </p:cNvPr>
          <p:cNvGrpSpPr/>
          <p:nvPr/>
        </p:nvGrpSpPr>
        <p:grpSpPr>
          <a:xfrm flipH="1">
            <a:off x="9848851" y="3295650"/>
            <a:ext cx="1564216" cy="266700"/>
            <a:chOff x="580290" y="3288314"/>
            <a:chExt cx="1172059" cy="267237"/>
          </a:xfrm>
        </p:grpSpPr>
        <p:sp>
          <p:nvSpPr>
            <p:cNvPr id="10" name="椭圆 9">
              <a:extLst>
                <a:ext uri="{FF2B5EF4-FFF2-40B4-BE49-F238E27FC236}">
                  <a16:creationId xmlns="" xmlns:a16="http://schemas.microsoft.com/office/drawing/2014/main" id="{79D11D46-2F5B-4A6B-AF72-BE2B92E0F456}"/>
                </a:ext>
              </a:extLst>
            </p:cNvPr>
            <p:cNvSpPr/>
            <p:nvPr/>
          </p:nvSpPr>
          <p:spPr>
            <a:xfrm rot="10800000">
              <a:off x="580290" y="3288314"/>
              <a:ext cx="266449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1" name="椭圆 19">
              <a:extLst>
                <a:ext uri="{FF2B5EF4-FFF2-40B4-BE49-F238E27FC236}">
                  <a16:creationId xmlns="" xmlns:a16="http://schemas.microsoft.com/office/drawing/2014/main" id="{2D52EFCC-2069-4FB6-AE11-7760F5DE8BBD}"/>
                </a:ext>
              </a:extLst>
            </p:cNvPr>
            <p:cNvSpPr/>
            <p:nvPr/>
          </p:nvSpPr>
          <p:spPr>
            <a:xfrm rot="10800000">
              <a:off x="1173457" y="3321719"/>
              <a:ext cx="199837" cy="200428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2" name="椭圆 11">
              <a:extLst>
                <a:ext uri="{FF2B5EF4-FFF2-40B4-BE49-F238E27FC236}">
                  <a16:creationId xmlns="" xmlns:a16="http://schemas.microsoft.com/office/drawing/2014/main" id="{DE8A181B-CA77-4820-85E1-96C87297A96B}"/>
                </a:ext>
              </a:extLst>
            </p:cNvPr>
            <p:cNvSpPr/>
            <p:nvPr/>
          </p:nvSpPr>
          <p:spPr>
            <a:xfrm rot="10800000">
              <a:off x="1619124" y="3355123"/>
              <a:ext cx="133225" cy="13361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sp>
        <p:nvSpPr>
          <p:cNvPr id="13" name="任意多边形: 形状 6">
            <a:extLst>
              <a:ext uri="{FF2B5EF4-FFF2-40B4-BE49-F238E27FC236}">
                <a16:creationId xmlns="" xmlns:a16="http://schemas.microsoft.com/office/drawing/2014/main" id="{4992CD80-1E96-4784-83BE-6E59919208C8}"/>
              </a:ext>
            </a:extLst>
          </p:cNvPr>
          <p:cNvSpPr/>
          <p:nvPr/>
        </p:nvSpPr>
        <p:spPr>
          <a:xfrm>
            <a:off x="0" y="4887914"/>
            <a:ext cx="12192000" cy="1970087"/>
          </a:xfrm>
          <a:custGeom>
            <a:gdLst>
              <a:gd name="connsiteX0" fmla="*/ 4761693 w 12192001"/>
              <a:gd name="connsiteY0" fmla="*/ 0 h 1975365"/>
              <a:gd name="connsiteX1" fmla="*/ 6041005 w 12192001"/>
              <a:gd name="connsiteY1" fmla="*/ 551581 h 1975365"/>
              <a:gd name="connsiteX2" fmla="*/ 6051129 w 12192001"/>
              <a:gd name="connsiteY2" fmla="*/ 563959 h 1975365"/>
              <a:gd name="connsiteX3" fmla="*/ 6073942 w 12192001"/>
              <a:gd name="connsiteY3" fmla="*/ 553912 h 1975365"/>
              <a:gd name="connsiteX4" fmla="*/ 6719270 w 12192001"/>
              <a:gd name="connsiteY4" fmla="*/ 434799 h 1975365"/>
              <a:gd name="connsiteX5" fmla="*/ 7891577 w 12192001"/>
              <a:gd name="connsiteY5" fmla="*/ 878743 h 1975365"/>
              <a:gd name="connsiteX6" fmla="*/ 7956994 w 12192001"/>
              <a:gd name="connsiteY6" fmla="*/ 944547 h 1975365"/>
              <a:gd name="connsiteX7" fmla="*/ 7985842 w 12192001"/>
              <a:gd name="connsiteY7" fmla="*/ 901137 h 1975365"/>
              <a:gd name="connsiteX8" fmla="*/ 9599486 w 12192001"/>
              <a:gd name="connsiteY8" fmla="*/ 116746 h 1975365"/>
              <a:gd name="connsiteX9" fmla="*/ 11213130 w 12192001"/>
              <a:gd name="connsiteY9" fmla="*/ 901137 h 1975365"/>
              <a:gd name="connsiteX10" fmla="*/ 11218027 w 12192001"/>
              <a:gd name="connsiteY10" fmla="*/ 908506 h 1975365"/>
              <a:gd name="connsiteX11" fmla="*/ 11301959 w 12192001"/>
              <a:gd name="connsiteY11" fmla="*/ 824077 h 1975365"/>
              <a:gd name="connsiteX12" fmla="*/ 12140144 w 12192001"/>
              <a:gd name="connsiteY12" fmla="*/ 410927 h 1975365"/>
              <a:gd name="connsiteX13" fmla="*/ 12192001 w 12192001"/>
              <a:gd name="connsiteY13" fmla="*/ 403692 h 1975365"/>
              <a:gd name="connsiteX14" fmla="*/ 12192001 w 12192001"/>
              <a:gd name="connsiteY14" fmla="*/ 1975365 h 1975365"/>
              <a:gd name="connsiteX15" fmla="*/ 0 w 12192001"/>
              <a:gd name="connsiteY15" fmla="*/ 1975365 h 1975365"/>
              <a:gd name="connsiteX16" fmla="*/ 0 w 12192001"/>
              <a:gd name="connsiteY16" fmla="*/ 204727 h 1975365"/>
              <a:gd name="connsiteX17" fmla="*/ 60384 w 12192001"/>
              <a:gd name="connsiteY17" fmla="*/ 207862 h 1975365"/>
              <a:gd name="connsiteX18" fmla="*/ 1338550 w 12192001"/>
              <a:gd name="connsiteY18" fmla="*/ 843689 h 1975365"/>
              <a:gd name="connsiteX19" fmla="*/ 1434547 w 12192001"/>
              <a:gd name="connsiteY19" fmla="*/ 961054 h 1975365"/>
              <a:gd name="connsiteX20" fmla="*/ 1439685 w 12192001"/>
              <a:gd name="connsiteY20" fmla="*/ 955887 h 1975365"/>
              <a:gd name="connsiteX21" fmla="*/ 2815706 w 12192001"/>
              <a:gd name="connsiteY21" fmla="*/ 434799 h 1975365"/>
              <a:gd name="connsiteX22" fmla="*/ 3394383 w 12192001"/>
              <a:gd name="connsiteY22" fmla="*/ 514784 h 1975365"/>
              <a:gd name="connsiteX23" fmla="*/ 3487865 w 12192001"/>
              <a:gd name="connsiteY23" fmla="*/ 546065 h 1975365"/>
              <a:gd name="connsiteX24" fmla="*/ 3589385 w 12192001"/>
              <a:gd name="connsiteY24" fmla="*/ 443944 h 1975365"/>
              <a:gd name="connsiteX25" fmla="*/ 4761693 w 12192001"/>
              <a:gd name="connsiteY25" fmla="*/ 0 h 1975365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2192001" h="1975365">
                <a:moveTo>
                  <a:pt x="4761693" y="0"/>
                </a:moveTo>
                <a:cubicBezTo>
                  <a:pt x="5276735" y="0"/>
                  <a:pt x="5736923" y="214716"/>
                  <a:pt x="6041005" y="551581"/>
                </a:cubicBezTo>
                <a:lnTo>
                  <a:pt x="6051129" y="563959"/>
                </a:lnTo>
                <a:lnTo>
                  <a:pt x="6073942" y="553912"/>
                </a:lnTo>
                <a:cubicBezTo>
                  <a:pt x="6272289" y="477212"/>
                  <a:pt x="6490362" y="434799"/>
                  <a:pt x="6719270" y="434799"/>
                </a:cubicBezTo>
                <a:cubicBezTo>
                  <a:pt x="7177084" y="434799"/>
                  <a:pt x="7591557" y="604452"/>
                  <a:pt x="7891577" y="878743"/>
                </a:cubicBezTo>
                <a:lnTo>
                  <a:pt x="7956994" y="944547"/>
                </a:lnTo>
                <a:lnTo>
                  <a:pt x="7985842" y="901137"/>
                </a:lnTo>
                <a:cubicBezTo>
                  <a:pt x="8335549" y="427892"/>
                  <a:pt x="8927773" y="116746"/>
                  <a:pt x="9599486" y="116746"/>
                </a:cubicBezTo>
                <a:cubicBezTo>
                  <a:pt x="10271198" y="116746"/>
                  <a:pt x="10863422" y="427892"/>
                  <a:pt x="11213130" y="901137"/>
                </a:cubicBezTo>
                <a:lnTo>
                  <a:pt x="11218027" y="908506"/>
                </a:lnTo>
                <a:lnTo>
                  <a:pt x="11301959" y="824077"/>
                </a:lnTo>
                <a:cubicBezTo>
                  <a:pt x="11526974" y="618359"/>
                  <a:pt x="11816369" y="471500"/>
                  <a:pt x="12140144" y="410927"/>
                </a:cubicBezTo>
                <a:lnTo>
                  <a:pt x="12192001" y="403692"/>
                </a:lnTo>
                <a:lnTo>
                  <a:pt x="12192001" y="1975365"/>
                </a:lnTo>
                <a:lnTo>
                  <a:pt x="0" y="1975365"/>
                </a:lnTo>
                <a:lnTo>
                  <a:pt x="0" y="204727"/>
                </a:lnTo>
                <a:lnTo>
                  <a:pt x="60384" y="207862"/>
                </a:lnTo>
                <a:cubicBezTo>
                  <a:pt x="573648" y="261507"/>
                  <a:pt x="1026243" y="497713"/>
                  <a:pt x="1338550" y="843689"/>
                </a:cubicBezTo>
                <a:lnTo>
                  <a:pt x="1434547" y="961054"/>
                </a:lnTo>
                <a:lnTo>
                  <a:pt x="1439685" y="955887"/>
                </a:lnTo>
                <a:cubicBezTo>
                  <a:pt x="1791839" y="633932"/>
                  <a:pt x="2278336" y="434799"/>
                  <a:pt x="2815706" y="434799"/>
                </a:cubicBezTo>
                <a:cubicBezTo>
                  <a:pt x="3017220" y="434799"/>
                  <a:pt x="3211580" y="462802"/>
                  <a:pt x="3394383" y="514784"/>
                </a:cubicBezTo>
                <a:lnTo>
                  <a:pt x="3487865" y="546065"/>
                </a:lnTo>
                <a:lnTo>
                  <a:pt x="3589385" y="443944"/>
                </a:lnTo>
                <a:cubicBezTo>
                  <a:pt x="3889406" y="169652"/>
                  <a:pt x="4303879" y="0"/>
                  <a:pt x="4761693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0000"/>
                </a:schemeClr>
              </a:gs>
              <a:gs pos="100000">
                <a:schemeClr val="accent2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4" name="任意多边形: 形状 7">
            <a:extLst>
              <a:ext uri="{FF2B5EF4-FFF2-40B4-BE49-F238E27FC236}">
                <a16:creationId xmlns="" xmlns:a16="http://schemas.microsoft.com/office/drawing/2014/main" id="{53E5644C-4E46-4091-9F65-7926AAF253BF}"/>
              </a:ext>
            </a:extLst>
          </p:cNvPr>
          <p:cNvSpPr/>
          <p:nvPr/>
        </p:nvSpPr>
        <p:spPr>
          <a:xfrm>
            <a:off x="0" y="5421314"/>
            <a:ext cx="12192000" cy="1436687"/>
          </a:xfrm>
          <a:custGeom>
            <a:gdLst>
              <a:gd name="connsiteX0" fmla="*/ 1825119 w 12192000"/>
              <a:gd name="connsiteY0" fmla="*/ 0 h 1445191"/>
              <a:gd name="connsiteX1" fmla="*/ 2676215 w 12192000"/>
              <a:gd name="connsiteY1" fmla="*/ 335498 h 1445191"/>
              <a:gd name="connsiteX2" fmla="*/ 2725007 w 12192000"/>
              <a:gd name="connsiteY2" fmla="*/ 402142 h 1445191"/>
              <a:gd name="connsiteX3" fmla="*/ 2887042 w 12192000"/>
              <a:gd name="connsiteY3" fmla="*/ 336937 h 1445191"/>
              <a:gd name="connsiteX4" fmla="*/ 3286558 w 12192000"/>
              <a:gd name="connsiteY4" fmla="*/ 277137 h 1445191"/>
              <a:gd name="connsiteX5" fmla="*/ 4137654 w 12192000"/>
              <a:gd name="connsiteY5" fmla="*/ 612635 h 1445191"/>
              <a:gd name="connsiteX6" fmla="*/ 4137762 w 12192000"/>
              <a:gd name="connsiteY6" fmla="*/ 612785 h 1445191"/>
              <a:gd name="connsiteX7" fmla="*/ 4173314 w 12192000"/>
              <a:gd name="connsiteY7" fmla="*/ 564223 h 1445191"/>
              <a:gd name="connsiteX8" fmla="*/ 5259074 w 12192000"/>
              <a:gd name="connsiteY8" fmla="*/ 136221 h 1445191"/>
              <a:gd name="connsiteX9" fmla="*/ 5883199 w 12192000"/>
              <a:gd name="connsiteY9" fmla="*/ 253387 h 1445191"/>
              <a:gd name="connsiteX10" fmla="*/ 5937700 w 12192000"/>
              <a:gd name="connsiteY10" fmla="*/ 277935 h 1445191"/>
              <a:gd name="connsiteX11" fmla="*/ 5998970 w 12192000"/>
              <a:gd name="connsiteY11" fmla="*/ 222879 h 1445191"/>
              <a:gd name="connsiteX12" fmla="*/ 6724734 w 12192000"/>
              <a:gd name="connsiteY12" fmla="*/ 0 h 1445191"/>
              <a:gd name="connsiteX13" fmla="*/ 7450498 w 12192000"/>
              <a:gd name="connsiteY13" fmla="*/ 222879 h 1445191"/>
              <a:gd name="connsiteX14" fmla="*/ 7504128 w 12192000"/>
              <a:gd name="connsiteY14" fmla="*/ 271069 h 1445191"/>
              <a:gd name="connsiteX15" fmla="*/ 7515578 w 12192000"/>
              <a:gd name="connsiteY15" fmla="*/ 265911 h 1445191"/>
              <a:gd name="connsiteX16" fmla="*/ 8139707 w 12192000"/>
              <a:gd name="connsiteY16" fmla="*/ 148745 h 1445191"/>
              <a:gd name="connsiteX17" fmla="*/ 9129790 w 12192000"/>
              <a:gd name="connsiteY17" fmla="*/ 484217 h 1445191"/>
              <a:gd name="connsiteX18" fmla="*/ 9258974 w 12192000"/>
              <a:gd name="connsiteY18" fmla="*/ 615575 h 1445191"/>
              <a:gd name="connsiteX19" fmla="*/ 9261126 w 12192000"/>
              <a:gd name="connsiteY19" fmla="*/ 612634 h 1445191"/>
              <a:gd name="connsiteX20" fmla="*/ 10112222 w 12192000"/>
              <a:gd name="connsiteY20" fmla="*/ 277136 h 1445191"/>
              <a:gd name="connsiteX21" fmla="*/ 10686084 w 12192000"/>
              <a:gd name="connsiteY21" fmla="*/ 407095 h 1445191"/>
              <a:gd name="connsiteX22" fmla="*/ 10698420 w 12192000"/>
              <a:gd name="connsiteY22" fmla="*/ 414641 h 1445191"/>
              <a:gd name="connsiteX23" fmla="*/ 10756361 w 12192000"/>
              <a:gd name="connsiteY23" fmla="*/ 335498 h 1445191"/>
              <a:gd name="connsiteX24" fmla="*/ 11607457 w 12192000"/>
              <a:gd name="connsiteY24" fmla="*/ 0 h 1445191"/>
              <a:gd name="connsiteX25" fmla="*/ 12096693 w 12192000"/>
              <a:gd name="connsiteY25" fmla="*/ 91844 h 1445191"/>
              <a:gd name="connsiteX26" fmla="*/ 12192000 w 12192000"/>
              <a:gd name="connsiteY26" fmla="*/ 135942 h 1445191"/>
              <a:gd name="connsiteX27" fmla="*/ 12192000 w 12192000"/>
              <a:gd name="connsiteY27" fmla="*/ 1445191 h 1445191"/>
              <a:gd name="connsiteX28" fmla="*/ 0 w 12192000"/>
              <a:gd name="connsiteY28" fmla="*/ 1445191 h 1445191"/>
              <a:gd name="connsiteX29" fmla="*/ 0 w 12192000"/>
              <a:gd name="connsiteY29" fmla="*/ 326970 h 1445191"/>
              <a:gd name="connsiteX30" fmla="*/ 2069 w 12192000"/>
              <a:gd name="connsiteY30" fmla="*/ 326409 h 1445191"/>
              <a:gd name="connsiteX31" fmla="*/ 329894 w 12192000"/>
              <a:gd name="connsiteY31" fmla="*/ 289663 h 1445191"/>
              <a:gd name="connsiteX32" fmla="*/ 878628 w 12192000"/>
              <a:gd name="connsiteY32" fmla="*/ 397949 h 1445191"/>
              <a:gd name="connsiteX33" fmla="*/ 914726 w 12192000"/>
              <a:gd name="connsiteY33" fmla="*/ 416495 h 1445191"/>
              <a:gd name="connsiteX34" fmla="*/ 974025 w 12192000"/>
              <a:gd name="connsiteY34" fmla="*/ 335498 h 1445191"/>
              <a:gd name="connsiteX35" fmla="*/ 1825119 w 12192000"/>
              <a:gd name="connsiteY35" fmla="*/ 0 h 1445191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2192000" h="1445191">
                <a:moveTo>
                  <a:pt x="1825119" y="0"/>
                </a:moveTo>
                <a:cubicBezTo>
                  <a:pt x="2179406" y="0"/>
                  <a:pt x="2491766" y="133083"/>
                  <a:pt x="2676215" y="335498"/>
                </a:cubicBezTo>
                <a:lnTo>
                  <a:pt x="2725007" y="402142"/>
                </a:lnTo>
                <a:lnTo>
                  <a:pt x="2887042" y="336937"/>
                </a:lnTo>
                <a:cubicBezTo>
                  <a:pt x="3009837" y="298430"/>
                  <a:pt x="3144843" y="277137"/>
                  <a:pt x="3286558" y="277137"/>
                </a:cubicBezTo>
                <a:cubicBezTo>
                  <a:pt x="3640842" y="277137"/>
                  <a:pt x="3953203" y="410220"/>
                  <a:pt x="4137654" y="612635"/>
                </a:cubicBezTo>
                <a:lnTo>
                  <a:pt x="4137762" y="612785"/>
                </a:lnTo>
                <a:lnTo>
                  <a:pt x="4173314" y="564223"/>
                </a:lnTo>
                <a:cubicBezTo>
                  <a:pt x="4408621" y="305997"/>
                  <a:pt x="4807103" y="136221"/>
                  <a:pt x="5259074" y="136221"/>
                </a:cubicBezTo>
                <a:cubicBezTo>
                  <a:pt x="5485056" y="136221"/>
                  <a:pt x="5697670" y="178665"/>
                  <a:pt x="5883199" y="253387"/>
                </a:cubicBezTo>
                <a:lnTo>
                  <a:pt x="5937700" y="277935"/>
                </a:lnTo>
                <a:lnTo>
                  <a:pt x="5998970" y="222879"/>
                </a:lnTo>
                <a:cubicBezTo>
                  <a:pt x="6184708" y="85173"/>
                  <a:pt x="6441306" y="0"/>
                  <a:pt x="6724734" y="0"/>
                </a:cubicBezTo>
                <a:cubicBezTo>
                  <a:pt x="7008162" y="0"/>
                  <a:pt x="7264760" y="85173"/>
                  <a:pt x="7450498" y="222879"/>
                </a:cubicBezTo>
                <a:lnTo>
                  <a:pt x="7504128" y="271069"/>
                </a:lnTo>
                <a:lnTo>
                  <a:pt x="7515578" y="265911"/>
                </a:lnTo>
                <a:cubicBezTo>
                  <a:pt x="7701109" y="191189"/>
                  <a:pt x="7913723" y="148745"/>
                  <a:pt x="8139707" y="148745"/>
                </a:cubicBezTo>
                <a:cubicBezTo>
                  <a:pt x="8535178" y="148745"/>
                  <a:pt x="8889702" y="278730"/>
                  <a:pt x="9129790" y="484217"/>
                </a:cubicBezTo>
                <a:lnTo>
                  <a:pt x="9258974" y="615575"/>
                </a:lnTo>
                <a:lnTo>
                  <a:pt x="9261126" y="612634"/>
                </a:lnTo>
                <a:cubicBezTo>
                  <a:pt x="9445576" y="410219"/>
                  <a:pt x="9757936" y="277136"/>
                  <a:pt x="10112222" y="277136"/>
                </a:cubicBezTo>
                <a:cubicBezTo>
                  <a:pt x="10324793" y="277136"/>
                  <a:pt x="10522273" y="325046"/>
                  <a:pt x="10686084" y="407095"/>
                </a:cubicBezTo>
                <a:lnTo>
                  <a:pt x="10698420" y="414641"/>
                </a:lnTo>
                <a:lnTo>
                  <a:pt x="10756361" y="335498"/>
                </a:lnTo>
                <a:cubicBezTo>
                  <a:pt x="10940811" y="133083"/>
                  <a:pt x="11253171" y="0"/>
                  <a:pt x="11607457" y="0"/>
                </a:cubicBezTo>
                <a:cubicBezTo>
                  <a:pt x="11784600" y="0"/>
                  <a:pt x="11951262" y="33271"/>
                  <a:pt x="12096693" y="91844"/>
                </a:cubicBezTo>
                <a:lnTo>
                  <a:pt x="12192000" y="135942"/>
                </a:lnTo>
                <a:lnTo>
                  <a:pt x="12192000" y="1445191"/>
                </a:lnTo>
                <a:lnTo>
                  <a:pt x="0" y="1445191"/>
                </a:lnTo>
                <a:lnTo>
                  <a:pt x="0" y="326970"/>
                </a:lnTo>
                <a:lnTo>
                  <a:pt x="2069" y="326409"/>
                </a:lnTo>
                <a:cubicBezTo>
                  <a:pt x="105629" y="302528"/>
                  <a:pt x="215735" y="289663"/>
                  <a:pt x="329894" y="289663"/>
                </a:cubicBezTo>
                <a:cubicBezTo>
                  <a:pt x="529672" y="289663"/>
                  <a:pt x="717038" y="329061"/>
                  <a:pt x="878628" y="397949"/>
                </a:cubicBezTo>
                <a:lnTo>
                  <a:pt x="914726" y="416495"/>
                </a:lnTo>
                <a:lnTo>
                  <a:pt x="974025" y="335498"/>
                </a:lnTo>
                <a:cubicBezTo>
                  <a:pt x="1158473" y="133083"/>
                  <a:pt x="1470835" y="0"/>
                  <a:pt x="1825119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1000"/>
                </a:schemeClr>
              </a:gs>
              <a:gs pos="100000">
                <a:schemeClr val="accent2">
                  <a:alpha val="3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5" name="任意多边形: 形状 8">
            <a:extLst>
              <a:ext uri="{FF2B5EF4-FFF2-40B4-BE49-F238E27FC236}">
                <a16:creationId xmlns="" xmlns:a16="http://schemas.microsoft.com/office/drawing/2014/main" id="{D7999BED-B1EE-42C1-B40E-A1386EF20719}"/>
              </a:ext>
            </a:extLst>
          </p:cNvPr>
          <p:cNvSpPr/>
          <p:nvPr/>
        </p:nvSpPr>
        <p:spPr>
          <a:xfrm>
            <a:off x="0" y="5722938"/>
            <a:ext cx="12192000" cy="1135062"/>
          </a:xfrm>
          <a:custGeom>
            <a:gdLst>
              <a:gd name="connsiteX0" fmla="*/ 4165443 w 12192000"/>
              <a:gd name="connsiteY0" fmla="*/ 0 h 1133339"/>
              <a:gd name="connsiteX1" fmla="*/ 4793789 w 12192000"/>
              <a:gd name="connsiteY1" fmla="*/ 268294 h 1133339"/>
              <a:gd name="connsiteX2" fmla="*/ 4822897 w 12192000"/>
              <a:gd name="connsiteY2" fmla="*/ 311359 h 1133339"/>
              <a:gd name="connsiteX3" fmla="*/ 4850903 w 12192000"/>
              <a:gd name="connsiteY3" fmla="*/ 309092 h 1133339"/>
              <a:gd name="connsiteX4" fmla="*/ 5389486 w 12192000"/>
              <a:gd name="connsiteY4" fmla="*/ 539058 h 1133339"/>
              <a:gd name="connsiteX5" fmla="*/ 5423004 w 12192000"/>
              <a:gd name="connsiteY5" fmla="*/ 588645 h 1133339"/>
              <a:gd name="connsiteX6" fmla="*/ 5512341 w 12192000"/>
              <a:gd name="connsiteY6" fmla="*/ 549703 h 1133339"/>
              <a:gd name="connsiteX7" fmla="*/ 5765161 w 12192000"/>
              <a:gd name="connsiteY7" fmla="*/ 508714 h 1133339"/>
              <a:gd name="connsiteX8" fmla="*/ 5820259 w 12192000"/>
              <a:gd name="connsiteY8" fmla="*/ 512618 h 1133339"/>
              <a:gd name="connsiteX9" fmla="*/ 5859170 w 12192000"/>
              <a:gd name="connsiteY9" fmla="*/ 474742 h 1133339"/>
              <a:gd name="connsiteX10" fmla="*/ 6318443 w 12192000"/>
              <a:gd name="connsiteY10" fmla="*/ 321971 h 1133339"/>
              <a:gd name="connsiteX11" fmla="*/ 6571261 w 12192000"/>
              <a:gd name="connsiteY11" fmla="*/ 362960 h 1133339"/>
              <a:gd name="connsiteX12" fmla="*/ 6669499 w 12192000"/>
              <a:gd name="connsiteY12" fmla="*/ 405780 h 1133339"/>
              <a:gd name="connsiteX13" fmla="*/ 6680980 w 12192000"/>
              <a:gd name="connsiteY13" fmla="*/ 398172 h 1133339"/>
              <a:gd name="connsiteX14" fmla="*/ 7044125 w 12192000"/>
              <a:gd name="connsiteY14" fmla="*/ 309092 h 1133339"/>
              <a:gd name="connsiteX15" fmla="*/ 7503396 w 12192000"/>
              <a:gd name="connsiteY15" fmla="*/ 461863 h 1133339"/>
              <a:gd name="connsiteX16" fmla="*/ 7549263 w 12192000"/>
              <a:gd name="connsiteY16" fmla="*/ 506507 h 1133339"/>
              <a:gd name="connsiteX17" fmla="*/ 7557270 w 12192000"/>
              <a:gd name="connsiteY17" fmla="*/ 501203 h 1133339"/>
              <a:gd name="connsiteX18" fmla="*/ 7920415 w 12192000"/>
              <a:gd name="connsiteY18" fmla="*/ 412123 h 1133339"/>
              <a:gd name="connsiteX19" fmla="*/ 8518883 w 12192000"/>
              <a:gd name="connsiteY19" fmla="*/ 730689 h 1133339"/>
              <a:gd name="connsiteX20" fmla="*/ 8523397 w 12192000"/>
              <a:gd name="connsiteY20" fmla="*/ 742369 h 1133339"/>
              <a:gd name="connsiteX21" fmla="*/ 8530242 w 12192000"/>
              <a:gd name="connsiteY21" fmla="*/ 732242 h 1133339"/>
              <a:gd name="connsiteX22" fmla="*/ 9068825 w 12192000"/>
              <a:gd name="connsiteY22" fmla="*/ 502276 h 1133339"/>
              <a:gd name="connsiteX23" fmla="*/ 9292147 w 12192000"/>
              <a:gd name="connsiteY23" fmla="*/ 533926 h 1133339"/>
              <a:gd name="connsiteX24" fmla="*/ 9381057 w 12192000"/>
              <a:gd name="connsiteY24" fmla="*/ 567236 h 1133339"/>
              <a:gd name="connsiteX25" fmla="*/ 9408408 w 12192000"/>
              <a:gd name="connsiteY25" fmla="*/ 526771 h 1133339"/>
              <a:gd name="connsiteX26" fmla="*/ 9788804 w 12192000"/>
              <a:gd name="connsiteY26" fmla="*/ 364348 h 1133339"/>
              <a:gd name="connsiteX27" fmla="*/ 10169201 w 12192000"/>
              <a:gd name="connsiteY27" fmla="*/ 526771 h 1133339"/>
              <a:gd name="connsiteX28" fmla="*/ 10193126 w 12192000"/>
              <a:gd name="connsiteY28" fmla="*/ 562169 h 1133339"/>
              <a:gd name="connsiteX29" fmla="*/ 10221725 w 12192000"/>
              <a:gd name="connsiteY29" fmla="*/ 549703 h 1133339"/>
              <a:gd name="connsiteX30" fmla="*/ 10474543 w 12192000"/>
              <a:gd name="connsiteY30" fmla="*/ 508714 h 1133339"/>
              <a:gd name="connsiteX31" fmla="*/ 11030020 w 12192000"/>
              <a:gd name="connsiteY31" fmla="*/ 759843 h 1133339"/>
              <a:gd name="connsiteX32" fmla="*/ 11042281 w 12192000"/>
              <a:gd name="connsiteY32" fmla="*/ 779672 h 1133339"/>
              <a:gd name="connsiteX33" fmla="*/ 11058727 w 12192000"/>
              <a:gd name="connsiteY33" fmla="*/ 737128 h 1133339"/>
              <a:gd name="connsiteX34" fmla="*/ 11657193 w 12192000"/>
              <a:gd name="connsiteY34" fmla="*/ 418562 h 1133339"/>
              <a:gd name="connsiteX35" fmla="*/ 11910011 w 12192000"/>
              <a:gd name="connsiteY35" fmla="*/ 459551 h 1133339"/>
              <a:gd name="connsiteX36" fmla="*/ 12013158 w 12192000"/>
              <a:gd name="connsiteY36" fmla="*/ 504512 h 1133339"/>
              <a:gd name="connsiteX37" fmla="*/ 12070208 w 12192000"/>
              <a:gd name="connsiteY37" fmla="*/ 448985 h 1133339"/>
              <a:gd name="connsiteX38" fmla="*/ 12166333 w 12192000"/>
              <a:gd name="connsiteY38" fmla="*/ 385294 h 1133339"/>
              <a:gd name="connsiteX39" fmla="*/ 12192000 w 12192000"/>
              <a:gd name="connsiteY39" fmla="*/ 374106 h 1133339"/>
              <a:gd name="connsiteX40" fmla="*/ 12192000 w 12192000"/>
              <a:gd name="connsiteY40" fmla="*/ 1133339 h 1133339"/>
              <a:gd name="connsiteX41" fmla="*/ 0 w 12192000"/>
              <a:gd name="connsiteY41" fmla="*/ 1133339 h 1133339"/>
              <a:gd name="connsiteX42" fmla="*/ 0 w 12192000"/>
              <a:gd name="connsiteY42" fmla="*/ 486996 h 1133339"/>
              <a:gd name="connsiteX43" fmla="*/ 71 w 12192000"/>
              <a:gd name="connsiteY43" fmla="*/ 486956 h 1133339"/>
              <a:gd name="connsiteX44" fmla="*/ 336420 w 12192000"/>
              <a:gd name="connsiteY44" fmla="*/ 418562 h 1133339"/>
              <a:gd name="connsiteX45" fmla="*/ 611086 w 12192000"/>
              <a:gd name="connsiteY45" fmla="*/ 463094 h 1133339"/>
              <a:gd name="connsiteX46" fmla="*/ 684818 w 12192000"/>
              <a:gd name="connsiteY46" fmla="*/ 495232 h 1133339"/>
              <a:gd name="connsiteX47" fmla="*/ 719102 w 12192000"/>
              <a:gd name="connsiteY47" fmla="*/ 461863 h 1133339"/>
              <a:gd name="connsiteX48" fmla="*/ 1178373 w 12192000"/>
              <a:gd name="connsiteY48" fmla="*/ 309092 h 1133339"/>
              <a:gd name="connsiteX49" fmla="*/ 1431191 w 12192000"/>
              <a:gd name="connsiteY49" fmla="*/ 350081 h 1133339"/>
              <a:gd name="connsiteX50" fmla="*/ 1535098 w 12192000"/>
              <a:gd name="connsiteY50" fmla="*/ 395372 h 1133339"/>
              <a:gd name="connsiteX51" fmla="*/ 1601328 w 12192000"/>
              <a:gd name="connsiteY51" fmla="*/ 366503 h 1133339"/>
              <a:gd name="connsiteX52" fmla="*/ 1875994 w 12192000"/>
              <a:gd name="connsiteY52" fmla="*/ 321971 h 1133339"/>
              <a:gd name="connsiteX53" fmla="*/ 2526182 w 12192000"/>
              <a:gd name="connsiteY53" fmla="*/ 668067 h 1133339"/>
              <a:gd name="connsiteX54" fmla="*/ 2552597 w 12192000"/>
              <a:gd name="connsiteY54" fmla="*/ 736404 h 1133339"/>
              <a:gd name="connsiteX55" fmla="*/ 2571015 w 12192000"/>
              <a:gd name="connsiteY55" fmla="*/ 731813 h 1133339"/>
              <a:gd name="connsiteX56" fmla="*/ 2701915 w 12192000"/>
              <a:gd name="connsiteY56" fmla="*/ 721216 h 1133339"/>
              <a:gd name="connsiteX57" fmla="*/ 2724369 w 12192000"/>
              <a:gd name="connsiteY57" fmla="*/ 722353 h 1133339"/>
              <a:gd name="connsiteX58" fmla="*/ 2760974 w 12192000"/>
              <a:gd name="connsiteY58" fmla="*/ 627658 h 1133339"/>
              <a:gd name="connsiteX59" fmla="*/ 3359439 w 12192000"/>
              <a:gd name="connsiteY59" fmla="*/ 309092 h 1133339"/>
              <a:gd name="connsiteX60" fmla="*/ 3490338 w 12192000"/>
              <a:gd name="connsiteY60" fmla="*/ 319689 h 1133339"/>
              <a:gd name="connsiteX61" fmla="*/ 3500624 w 12192000"/>
              <a:gd name="connsiteY61" fmla="*/ 322253 h 1133339"/>
              <a:gd name="connsiteX62" fmla="*/ 3537095 w 12192000"/>
              <a:gd name="connsiteY62" fmla="*/ 268294 h 1133339"/>
              <a:gd name="connsiteX63" fmla="*/ 4165443 w 12192000"/>
              <a:gd name="connsiteY63" fmla="*/ 0 h 1133339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</a:cxnLst>
            <a:rect l="l" t="t" r="r" b="b"/>
            <a:pathLst>
              <a:path w="12192000" h="1133339">
                <a:moveTo>
                  <a:pt x="4165443" y="0"/>
                </a:moveTo>
                <a:cubicBezTo>
                  <a:pt x="4427005" y="0"/>
                  <a:pt x="4657616" y="106424"/>
                  <a:pt x="4793789" y="268294"/>
                </a:cubicBezTo>
                <a:lnTo>
                  <a:pt x="4822897" y="311359"/>
                </a:lnTo>
                <a:lnTo>
                  <a:pt x="4850903" y="309092"/>
                </a:lnTo>
                <a:cubicBezTo>
                  <a:pt x="5075099" y="309092"/>
                  <a:pt x="5272766" y="400313"/>
                  <a:pt x="5389486" y="539058"/>
                </a:cubicBezTo>
                <a:lnTo>
                  <a:pt x="5423004" y="588645"/>
                </a:lnTo>
                <a:lnTo>
                  <a:pt x="5512341" y="549703"/>
                </a:lnTo>
                <a:cubicBezTo>
                  <a:pt x="5590047" y="523309"/>
                  <a:pt x="5675481" y="508714"/>
                  <a:pt x="5765161" y="508714"/>
                </a:cubicBezTo>
                <a:lnTo>
                  <a:pt x="5820259" y="512618"/>
                </a:lnTo>
                <a:lnTo>
                  <a:pt x="5859170" y="474742"/>
                </a:lnTo>
                <a:cubicBezTo>
                  <a:pt x="5976709" y="380352"/>
                  <a:pt x="6139086" y="321971"/>
                  <a:pt x="6318443" y="321971"/>
                </a:cubicBezTo>
                <a:cubicBezTo>
                  <a:pt x="6408121" y="321971"/>
                  <a:pt x="6493555" y="336566"/>
                  <a:pt x="6571261" y="362960"/>
                </a:cubicBezTo>
                <a:lnTo>
                  <a:pt x="6669499" y="405780"/>
                </a:lnTo>
                <a:lnTo>
                  <a:pt x="6680980" y="398172"/>
                </a:lnTo>
                <a:cubicBezTo>
                  <a:pt x="6784641" y="341931"/>
                  <a:pt x="6909609" y="309092"/>
                  <a:pt x="7044125" y="309092"/>
                </a:cubicBezTo>
                <a:cubicBezTo>
                  <a:pt x="7223481" y="309092"/>
                  <a:pt x="7385858" y="367473"/>
                  <a:pt x="7503396" y="461863"/>
                </a:cubicBezTo>
                <a:lnTo>
                  <a:pt x="7549263" y="506507"/>
                </a:lnTo>
                <a:lnTo>
                  <a:pt x="7557270" y="501203"/>
                </a:lnTo>
                <a:cubicBezTo>
                  <a:pt x="7660931" y="444962"/>
                  <a:pt x="7785899" y="412123"/>
                  <a:pt x="7920415" y="412123"/>
                </a:cubicBezTo>
                <a:cubicBezTo>
                  <a:pt x="8189451" y="412123"/>
                  <a:pt x="8420281" y="543481"/>
                  <a:pt x="8518883" y="730689"/>
                </a:cubicBezTo>
                <a:lnTo>
                  <a:pt x="8523397" y="742369"/>
                </a:lnTo>
                <a:lnTo>
                  <a:pt x="8530242" y="732242"/>
                </a:lnTo>
                <a:cubicBezTo>
                  <a:pt x="8646964" y="593497"/>
                  <a:pt x="8844630" y="502276"/>
                  <a:pt x="9068825" y="502276"/>
                </a:cubicBezTo>
                <a:cubicBezTo>
                  <a:pt x="9147294" y="502276"/>
                  <a:pt x="9222512" y="513450"/>
                  <a:pt x="9292147" y="533926"/>
                </a:cubicBezTo>
                <a:lnTo>
                  <a:pt x="9381057" y="567236"/>
                </a:lnTo>
                <a:lnTo>
                  <a:pt x="9408408" y="526771"/>
                </a:lnTo>
                <a:cubicBezTo>
                  <a:pt x="9490847" y="428776"/>
                  <a:pt x="9630456" y="364348"/>
                  <a:pt x="9788804" y="364348"/>
                </a:cubicBezTo>
                <a:cubicBezTo>
                  <a:pt x="9947151" y="364348"/>
                  <a:pt x="10086761" y="428776"/>
                  <a:pt x="10169201" y="526771"/>
                </a:cubicBezTo>
                <a:lnTo>
                  <a:pt x="10193126" y="562169"/>
                </a:lnTo>
                <a:lnTo>
                  <a:pt x="10221725" y="549703"/>
                </a:lnTo>
                <a:cubicBezTo>
                  <a:pt x="10299432" y="523309"/>
                  <a:pt x="10384865" y="508714"/>
                  <a:pt x="10474543" y="508714"/>
                </a:cubicBezTo>
                <a:cubicBezTo>
                  <a:pt x="10709949" y="508714"/>
                  <a:pt x="10916105" y="609285"/>
                  <a:pt x="11030020" y="759843"/>
                </a:cubicBezTo>
                <a:lnTo>
                  <a:pt x="11042281" y="779672"/>
                </a:lnTo>
                <a:lnTo>
                  <a:pt x="11058727" y="737128"/>
                </a:lnTo>
                <a:cubicBezTo>
                  <a:pt x="11157327" y="549920"/>
                  <a:pt x="11388158" y="418562"/>
                  <a:pt x="11657193" y="418562"/>
                </a:cubicBezTo>
                <a:cubicBezTo>
                  <a:pt x="11746871" y="418562"/>
                  <a:pt x="11832305" y="433157"/>
                  <a:pt x="11910011" y="459551"/>
                </a:cubicBezTo>
                <a:lnTo>
                  <a:pt x="12013158" y="504512"/>
                </a:lnTo>
                <a:lnTo>
                  <a:pt x="12070208" y="448985"/>
                </a:lnTo>
                <a:cubicBezTo>
                  <a:pt x="12099592" y="425388"/>
                  <a:pt x="12131779" y="404041"/>
                  <a:pt x="12166333" y="385294"/>
                </a:cubicBezTo>
                <a:lnTo>
                  <a:pt x="12192000" y="374106"/>
                </a:lnTo>
                <a:lnTo>
                  <a:pt x="12192000" y="1133339"/>
                </a:lnTo>
                <a:lnTo>
                  <a:pt x="0" y="1133339"/>
                </a:lnTo>
                <a:lnTo>
                  <a:pt x="0" y="486996"/>
                </a:lnTo>
                <a:lnTo>
                  <a:pt x="71" y="486956"/>
                </a:lnTo>
                <a:cubicBezTo>
                  <a:pt x="100055" y="443338"/>
                  <a:pt x="214635" y="418562"/>
                  <a:pt x="336420" y="418562"/>
                </a:cubicBezTo>
                <a:cubicBezTo>
                  <a:pt x="433848" y="418562"/>
                  <a:pt x="526664" y="434418"/>
                  <a:pt x="611086" y="463094"/>
                </a:cubicBezTo>
                <a:lnTo>
                  <a:pt x="684818" y="495232"/>
                </a:lnTo>
                <a:lnTo>
                  <a:pt x="719102" y="461863"/>
                </a:lnTo>
                <a:cubicBezTo>
                  <a:pt x="836640" y="367473"/>
                  <a:pt x="999017" y="309092"/>
                  <a:pt x="1178373" y="309092"/>
                </a:cubicBezTo>
                <a:cubicBezTo>
                  <a:pt x="1268052" y="309092"/>
                  <a:pt x="1353485" y="323687"/>
                  <a:pt x="1431191" y="350081"/>
                </a:cubicBezTo>
                <a:lnTo>
                  <a:pt x="1535098" y="395372"/>
                </a:lnTo>
                <a:lnTo>
                  <a:pt x="1601328" y="366503"/>
                </a:lnTo>
                <a:cubicBezTo>
                  <a:pt x="1685751" y="337827"/>
                  <a:pt x="1778567" y="321971"/>
                  <a:pt x="1875994" y="321971"/>
                </a:cubicBezTo>
                <a:cubicBezTo>
                  <a:pt x="2168280" y="321971"/>
                  <a:pt x="2419060" y="464681"/>
                  <a:pt x="2526182" y="668067"/>
                </a:cubicBezTo>
                <a:lnTo>
                  <a:pt x="2552597" y="736404"/>
                </a:lnTo>
                <a:lnTo>
                  <a:pt x="2571015" y="731813"/>
                </a:lnTo>
                <a:cubicBezTo>
                  <a:pt x="2613296" y="724865"/>
                  <a:pt x="2657074" y="721216"/>
                  <a:pt x="2701915" y="721216"/>
                </a:cubicBezTo>
                <a:lnTo>
                  <a:pt x="2724369" y="722353"/>
                </a:lnTo>
                <a:lnTo>
                  <a:pt x="2760974" y="627658"/>
                </a:lnTo>
                <a:cubicBezTo>
                  <a:pt x="2859573" y="440450"/>
                  <a:pt x="3090405" y="309092"/>
                  <a:pt x="3359439" y="309092"/>
                </a:cubicBezTo>
                <a:cubicBezTo>
                  <a:pt x="3404279" y="309092"/>
                  <a:pt x="3448056" y="312741"/>
                  <a:pt x="3490338" y="319689"/>
                </a:cubicBezTo>
                <a:lnTo>
                  <a:pt x="3500624" y="322253"/>
                </a:lnTo>
                <a:lnTo>
                  <a:pt x="3537095" y="268294"/>
                </a:lnTo>
                <a:cubicBezTo>
                  <a:pt x="3673270" y="106424"/>
                  <a:pt x="3903880" y="0"/>
                  <a:pt x="4165443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2555914" y="2531235"/>
            <a:ext cx="7080173" cy="978729"/>
          </a:xfrm>
        </p:spPr>
        <p:txBody>
          <a:bodyPr anchor="b">
            <a:normAutofit/>
          </a:bodyPr>
          <a:lstStyle>
            <a:lvl1pPr algn="ctr">
              <a:defRPr sz="4800">
                <a:solidFill>
                  <a:schemeClr val="bg1"/>
                </a:solidFill>
              </a:defRPr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2555914" y="3546953"/>
            <a:ext cx="7080173" cy="424732"/>
          </a:xfrm>
        </p:spPr>
        <p:txBody>
          <a:bodyPr>
            <a:normAutofit/>
          </a:bodyPr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noProof="1"/>
              <a:t>单击此处编辑母版副标题样式</a:t>
            </a:r>
          </a:p>
        </p:txBody>
      </p:sp>
      <p:sp>
        <p:nvSpPr>
          <p:cNvPr id="16" name="日期占位符 3">
            <a:extLst>
              <a:ext uri="{FF2B5EF4-FFF2-40B4-BE49-F238E27FC236}">
                <a16:creationId xmlns="" xmlns:a16="http://schemas.microsoft.com/office/drawing/2014/main" id="{CA64DF46-5733-4852-B14E-5E8113C431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7" name="页脚占位符 4">
            <a:extLst>
              <a:ext uri="{FF2B5EF4-FFF2-40B4-BE49-F238E27FC236}">
                <a16:creationId xmlns="" xmlns:a16="http://schemas.microsoft.com/office/drawing/2014/main" id="{2092E2F1-5B9B-4547-8337-4C9CA20F33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8" name="灯片编号占位符 5">
            <a:extLst>
              <a:ext uri="{FF2B5EF4-FFF2-40B4-BE49-F238E27FC236}">
                <a16:creationId xmlns="" xmlns:a16="http://schemas.microsoft.com/office/drawing/2014/main" id="{00D45DBA-4C31-424F-AE1B-F3E0C0A740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C021EEC-B04C-4B39-AC74-5E4AF422BDA5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3999560795"/>
      </p:ext>
    </p:extLst>
  </p:cSld>
  <p:clrMapOvr>
    <a:masterClrMapping/>
  </p:clrMapOvr>
  <p:transition/>
  <p:timing/>
</p:sldLayout>
</file>

<file path=ppt/slideLayouts/slideLayout1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D7A27C69-6FB1-4CBC-B680-BF737564F1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7007EAA2-09D1-41D0-AA4B-73A05BF2EE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98C8000F-15F8-4189-B73B-A4DCDBFD66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914B57D-96FB-49D3-9D3D-29F3C5FA0010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2999457403"/>
      </p:ext>
    </p:extLst>
  </p:cSld>
  <p:clrMapOvr>
    <a:masterClrMapping/>
  </p:clrMapOvr>
  <p:transition/>
  <p:timing/>
</p:sldLayout>
</file>

<file path=ppt/slideLayouts/slideLayout1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cxnSp>
        <p:nvCxnSpPr>
          <p:cNvPr id="4" name="直接连接符 3">
            <a:extLst>
              <a:ext uri="{FF2B5EF4-FFF2-40B4-BE49-F238E27FC236}">
                <a16:creationId xmlns="" xmlns:a16="http://schemas.microsoft.com/office/drawing/2014/main" id="{5D0EA020-F109-41FA-9749-B7EF6893F12C}"/>
              </a:ext>
            </a:extLst>
          </p:cNvPr>
          <p:cNvCxnSpPr/>
          <p:nvPr/>
        </p:nvCxnSpPr>
        <p:spPr>
          <a:xfrm>
            <a:off x="4284134" y="3433763"/>
            <a:ext cx="5147733" cy="0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" name="组合 10">
            <a:extLst>
              <a:ext uri="{FF2B5EF4-FFF2-40B4-BE49-F238E27FC236}">
                <a16:creationId xmlns="" xmlns:a16="http://schemas.microsoft.com/office/drawing/2014/main" id="{987C230B-D977-4DEE-AD2F-BE755974FB33}"/>
              </a:ext>
            </a:extLst>
          </p:cNvPr>
          <p:cNvGrpSpPr/>
          <p:nvPr/>
        </p:nvGrpSpPr>
        <p:grpSpPr>
          <a:xfrm>
            <a:off x="774701" y="3287714"/>
            <a:ext cx="1562100" cy="268287"/>
            <a:chOff x="580290" y="3288314"/>
            <a:chExt cx="1172059" cy="267237"/>
          </a:xfrm>
        </p:grpSpPr>
        <p:sp>
          <p:nvSpPr>
            <p:cNvPr id="6" name="椭圆 5">
              <a:extLst>
                <a:ext uri="{FF2B5EF4-FFF2-40B4-BE49-F238E27FC236}">
                  <a16:creationId xmlns="" xmlns:a16="http://schemas.microsoft.com/office/drawing/2014/main" id="{64E501C1-AC6C-4D37-8FF3-B316CF6EE4AA}"/>
                </a:ext>
              </a:extLst>
            </p:cNvPr>
            <p:cNvSpPr/>
            <p:nvPr/>
          </p:nvSpPr>
          <p:spPr>
            <a:xfrm rot="10800000">
              <a:off x="580290" y="3288314"/>
              <a:ext cx="266810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7" name="椭圆 6">
              <a:extLst>
                <a:ext uri="{FF2B5EF4-FFF2-40B4-BE49-F238E27FC236}">
                  <a16:creationId xmlns="" xmlns:a16="http://schemas.microsoft.com/office/drawing/2014/main" id="{52A1EFA1-DC2A-4792-A337-200B5F5BD979}"/>
                </a:ext>
              </a:extLst>
            </p:cNvPr>
            <p:cNvSpPr/>
            <p:nvPr/>
          </p:nvSpPr>
          <p:spPr>
            <a:xfrm rot="10800000">
              <a:off x="1172673" y="3321521"/>
              <a:ext cx="201695" cy="200824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8" name="椭圆 7">
              <a:extLst>
                <a:ext uri="{FF2B5EF4-FFF2-40B4-BE49-F238E27FC236}">
                  <a16:creationId xmlns="" xmlns:a16="http://schemas.microsoft.com/office/drawing/2014/main" id="{E470447C-87AE-4037-BFFC-6CBEDC4D4F63}"/>
                </a:ext>
              </a:extLst>
            </p:cNvPr>
            <p:cNvSpPr/>
            <p:nvPr/>
          </p:nvSpPr>
          <p:spPr>
            <a:xfrm rot="10800000">
              <a:off x="1618944" y="3354728"/>
              <a:ext cx="133405" cy="13440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grpSp>
        <p:nvGrpSpPr>
          <p:cNvPr id="9" name="组合 14">
            <a:extLst>
              <a:ext uri="{FF2B5EF4-FFF2-40B4-BE49-F238E27FC236}">
                <a16:creationId xmlns="" xmlns:a16="http://schemas.microsoft.com/office/drawing/2014/main" id="{6E621ADC-C03E-4137-A315-9AA9CA097B7D}"/>
              </a:ext>
            </a:extLst>
          </p:cNvPr>
          <p:cNvGrpSpPr/>
          <p:nvPr/>
        </p:nvGrpSpPr>
        <p:grpSpPr>
          <a:xfrm flipH="1">
            <a:off x="9848851" y="3295650"/>
            <a:ext cx="1564216" cy="266700"/>
            <a:chOff x="580290" y="3288314"/>
            <a:chExt cx="1172059" cy="267237"/>
          </a:xfrm>
        </p:grpSpPr>
        <p:sp>
          <p:nvSpPr>
            <p:cNvPr id="10" name="椭圆 9">
              <a:extLst>
                <a:ext uri="{FF2B5EF4-FFF2-40B4-BE49-F238E27FC236}">
                  <a16:creationId xmlns="" xmlns:a16="http://schemas.microsoft.com/office/drawing/2014/main" id="{E917EB43-27A3-4F86-AC5F-30DF921303FE}"/>
                </a:ext>
              </a:extLst>
            </p:cNvPr>
            <p:cNvSpPr/>
            <p:nvPr/>
          </p:nvSpPr>
          <p:spPr>
            <a:xfrm rot="10800000">
              <a:off x="580290" y="3288314"/>
              <a:ext cx="266449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1" name="椭圆 10">
              <a:extLst>
                <a:ext uri="{FF2B5EF4-FFF2-40B4-BE49-F238E27FC236}">
                  <a16:creationId xmlns="" xmlns:a16="http://schemas.microsoft.com/office/drawing/2014/main" id="{C0B8B13A-8D97-45AC-811A-21E41B2C9B81}"/>
                </a:ext>
              </a:extLst>
            </p:cNvPr>
            <p:cNvSpPr/>
            <p:nvPr/>
          </p:nvSpPr>
          <p:spPr>
            <a:xfrm rot="10800000">
              <a:off x="1173457" y="3321719"/>
              <a:ext cx="199837" cy="200428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2" name="椭圆 11">
              <a:extLst>
                <a:ext uri="{FF2B5EF4-FFF2-40B4-BE49-F238E27FC236}">
                  <a16:creationId xmlns="" xmlns:a16="http://schemas.microsoft.com/office/drawing/2014/main" id="{F470C20F-32A2-45D9-9845-215C5DDFC60F}"/>
                </a:ext>
              </a:extLst>
            </p:cNvPr>
            <p:cNvSpPr/>
            <p:nvPr/>
          </p:nvSpPr>
          <p:spPr>
            <a:xfrm rot="10800000">
              <a:off x="1619124" y="3355123"/>
              <a:ext cx="133225" cy="13361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sp>
        <p:nvSpPr>
          <p:cNvPr id="13" name="任意多边形: 形状 6">
            <a:extLst>
              <a:ext uri="{FF2B5EF4-FFF2-40B4-BE49-F238E27FC236}">
                <a16:creationId xmlns="" xmlns:a16="http://schemas.microsoft.com/office/drawing/2014/main" id="{7790F4B0-98BF-4F89-990D-1C6A65A22F18}"/>
              </a:ext>
            </a:extLst>
          </p:cNvPr>
          <p:cNvSpPr/>
          <p:nvPr/>
        </p:nvSpPr>
        <p:spPr>
          <a:xfrm>
            <a:off x="0" y="4883150"/>
            <a:ext cx="12192000" cy="1974850"/>
          </a:xfrm>
          <a:custGeom>
            <a:gdLst>
              <a:gd name="connsiteX0" fmla="*/ 4408996 w 12191999"/>
              <a:gd name="connsiteY0" fmla="*/ 0 h 1975365"/>
              <a:gd name="connsiteX1" fmla="*/ 5790561 w 12191999"/>
              <a:gd name="connsiteY1" fmla="*/ 551581 h 1975365"/>
              <a:gd name="connsiteX2" fmla="*/ 5801495 w 12191999"/>
              <a:gd name="connsiteY2" fmla="*/ 563959 h 1975365"/>
              <a:gd name="connsiteX3" fmla="*/ 5826131 w 12191999"/>
              <a:gd name="connsiteY3" fmla="*/ 553912 h 1975365"/>
              <a:gd name="connsiteX4" fmla="*/ 6523038 w 12191999"/>
              <a:gd name="connsiteY4" fmla="*/ 434799 h 1975365"/>
              <a:gd name="connsiteX5" fmla="*/ 7789046 w 12191999"/>
              <a:gd name="connsiteY5" fmla="*/ 878743 h 1975365"/>
              <a:gd name="connsiteX6" fmla="*/ 7859692 w 12191999"/>
              <a:gd name="connsiteY6" fmla="*/ 944547 h 1975365"/>
              <a:gd name="connsiteX7" fmla="*/ 7890845 w 12191999"/>
              <a:gd name="connsiteY7" fmla="*/ 901137 h 1975365"/>
              <a:gd name="connsiteX8" fmla="*/ 9633465 w 12191999"/>
              <a:gd name="connsiteY8" fmla="*/ 116746 h 1975365"/>
              <a:gd name="connsiteX9" fmla="*/ 11376086 w 12191999"/>
              <a:gd name="connsiteY9" fmla="*/ 901137 h 1975365"/>
              <a:gd name="connsiteX10" fmla="*/ 11381374 w 12191999"/>
              <a:gd name="connsiteY10" fmla="*/ 908506 h 1975365"/>
              <a:gd name="connsiteX11" fmla="*/ 11472015 w 12191999"/>
              <a:gd name="connsiteY11" fmla="*/ 824077 h 1975365"/>
              <a:gd name="connsiteX12" fmla="*/ 12041117 w 12191999"/>
              <a:gd name="connsiteY12" fmla="*/ 499246 h 1975365"/>
              <a:gd name="connsiteX13" fmla="*/ 12191999 w 12191999"/>
              <a:gd name="connsiteY13" fmla="*/ 452495 h 1975365"/>
              <a:gd name="connsiteX14" fmla="*/ 12191999 w 12191999"/>
              <a:gd name="connsiteY14" fmla="*/ 1975365 h 1975365"/>
              <a:gd name="connsiteX15" fmla="*/ 0 w 12191999"/>
              <a:gd name="connsiteY15" fmla="*/ 1975365 h 1975365"/>
              <a:gd name="connsiteX16" fmla="*/ 0 w 12191999"/>
              <a:gd name="connsiteY16" fmla="*/ 373214 h 1975365"/>
              <a:gd name="connsiteX17" fmla="*/ 103466 w 12191999"/>
              <a:gd name="connsiteY17" fmla="*/ 416152 h 1975365"/>
              <a:gd name="connsiteX18" fmla="*/ 712248 w 12191999"/>
              <a:gd name="connsiteY18" fmla="*/ 843689 h 1975365"/>
              <a:gd name="connsiteX19" fmla="*/ 815917 w 12191999"/>
              <a:gd name="connsiteY19" fmla="*/ 961054 h 1975365"/>
              <a:gd name="connsiteX20" fmla="*/ 821465 w 12191999"/>
              <a:gd name="connsiteY20" fmla="*/ 955887 h 1975365"/>
              <a:gd name="connsiteX21" fmla="*/ 2307470 w 12191999"/>
              <a:gd name="connsiteY21" fmla="*/ 434799 h 1975365"/>
              <a:gd name="connsiteX22" fmla="*/ 2932400 w 12191999"/>
              <a:gd name="connsiteY22" fmla="*/ 514784 h 1975365"/>
              <a:gd name="connsiteX23" fmla="*/ 3033353 w 12191999"/>
              <a:gd name="connsiteY23" fmla="*/ 546065 h 1975365"/>
              <a:gd name="connsiteX24" fmla="*/ 3142988 w 12191999"/>
              <a:gd name="connsiteY24" fmla="*/ 443944 h 1975365"/>
              <a:gd name="connsiteX25" fmla="*/ 4408996 w 12191999"/>
              <a:gd name="connsiteY25" fmla="*/ 0 h 1975365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2191999" h="1975365">
                <a:moveTo>
                  <a:pt x="4408996" y="0"/>
                </a:moveTo>
                <a:cubicBezTo>
                  <a:pt x="4965206" y="0"/>
                  <a:pt x="5462174" y="214716"/>
                  <a:pt x="5790561" y="551581"/>
                </a:cubicBezTo>
                <a:lnTo>
                  <a:pt x="5801495" y="563959"/>
                </a:lnTo>
                <a:lnTo>
                  <a:pt x="5826131" y="553912"/>
                </a:lnTo>
                <a:cubicBezTo>
                  <a:pt x="6040333" y="477212"/>
                  <a:pt x="6275835" y="434799"/>
                  <a:pt x="6523038" y="434799"/>
                </a:cubicBezTo>
                <a:cubicBezTo>
                  <a:pt x="7017445" y="434799"/>
                  <a:pt x="7465046" y="604452"/>
                  <a:pt x="7789046" y="878743"/>
                </a:cubicBezTo>
                <a:lnTo>
                  <a:pt x="7859692" y="944547"/>
                </a:lnTo>
                <a:lnTo>
                  <a:pt x="7890845" y="901137"/>
                </a:lnTo>
                <a:cubicBezTo>
                  <a:pt x="8268504" y="427892"/>
                  <a:pt x="8908064" y="116746"/>
                  <a:pt x="9633465" y="116746"/>
                </a:cubicBezTo>
                <a:cubicBezTo>
                  <a:pt x="10358867" y="116746"/>
                  <a:pt x="10998426" y="427892"/>
                  <a:pt x="11376086" y="901137"/>
                </a:cubicBezTo>
                <a:lnTo>
                  <a:pt x="11381374" y="908506"/>
                </a:lnTo>
                <a:lnTo>
                  <a:pt x="11472015" y="824077"/>
                </a:lnTo>
                <a:cubicBezTo>
                  <a:pt x="11634015" y="686932"/>
                  <a:pt x="11826915" y="575946"/>
                  <a:pt x="12041117" y="499246"/>
                </a:cubicBezTo>
                <a:lnTo>
                  <a:pt x="12191999" y="452495"/>
                </a:lnTo>
                <a:lnTo>
                  <a:pt x="12191999" y="1975365"/>
                </a:lnTo>
                <a:lnTo>
                  <a:pt x="0" y="1975365"/>
                </a:lnTo>
                <a:lnTo>
                  <a:pt x="0" y="373214"/>
                </a:lnTo>
                <a:lnTo>
                  <a:pt x="103466" y="416152"/>
                </a:lnTo>
                <a:cubicBezTo>
                  <a:pt x="337103" y="525156"/>
                  <a:pt x="543613" y="670701"/>
                  <a:pt x="712248" y="843689"/>
                </a:cubicBezTo>
                <a:lnTo>
                  <a:pt x="815917" y="961054"/>
                </a:lnTo>
                <a:lnTo>
                  <a:pt x="821465" y="955887"/>
                </a:lnTo>
                <a:cubicBezTo>
                  <a:pt x="1201766" y="633932"/>
                  <a:pt x="1727148" y="434799"/>
                  <a:pt x="2307470" y="434799"/>
                </a:cubicBezTo>
                <a:cubicBezTo>
                  <a:pt x="2525090" y="434799"/>
                  <a:pt x="2734985" y="462802"/>
                  <a:pt x="2932400" y="514784"/>
                </a:cubicBezTo>
                <a:lnTo>
                  <a:pt x="3033353" y="546065"/>
                </a:lnTo>
                <a:lnTo>
                  <a:pt x="3142988" y="443944"/>
                </a:lnTo>
                <a:cubicBezTo>
                  <a:pt x="3466988" y="169652"/>
                  <a:pt x="3914590" y="0"/>
                  <a:pt x="4408996" y="0"/>
                </a:cubicBez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4" name="任意多边形: 形状 7">
            <a:extLst>
              <a:ext uri="{FF2B5EF4-FFF2-40B4-BE49-F238E27FC236}">
                <a16:creationId xmlns="" xmlns:a16="http://schemas.microsoft.com/office/drawing/2014/main" id="{8D32C1C0-00E5-4E45-B51B-6DCC45C09938}"/>
              </a:ext>
            </a:extLst>
          </p:cNvPr>
          <p:cNvSpPr/>
          <p:nvPr/>
        </p:nvSpPr>
        <p:spPr>
          <a:xfrm>
            <a:off x="0" y="5413376"/>
            <a:ext cx="12192000" cy="1444625"/>
          </a:xfrm>
          <a:custGeom>
            <a:gdLst>
              <a:gd name="connsiteX0" fmla="*/ 3246538 w 12192001"/>
              <a:gd name="connsiteY0" fmla="*/ 0 h 1445191"/>
              <a:gd name="connsiteX1" fmla="*/ 3888381 w 12192001"/>
              <a:gd name="connsiteY1" fmla="*/ 335498 h 1445191"/>
              <a:gd name="connsiteX2" fmla="*/ 3925176 w 12192001"/>
              <a:gd name="connsiteY2" fmla="*/ 402142 h 1445191"/>
              <a:gd name="connsiteX3" fmla="*/ 4047372 w 12192001"/>
              <a:gd name="connsiteY3" fmla="*/ 336937 h 1445191"/>
              <a:gd name="connsiteX4" fmla="*/ 4348662 w 12192001"/>
              <a:gd name="connsiteY4" fmla="*/ 277137 h 1445191"/>
              <a:gd name="connsiteX5" fmla="*/ 4990506 w 12192001"/>
              <a:gd name="connsiteY5" fmla="*/ 612635 h 1445191"/>
              <a:gd name="connsiteX6" fmla="*/ 4990587 w 12192001"/>
              <a:gd name="connsiteY6" fmla="*/ 612785 h 1445191"/>
              <a:gd name="connsiteX7" fmla="*/ 5017399 w 12192001"/>
              <a:gd name="connsiteY7" fmla="*/ 564223 h 1445191"/>
              <a:gd name="connsiteX8" fmla="*/ 5836210 w 12192001"/>
              <a:gd name="connsiteY8" fmla="*/ 136221 h 1445191"/>
              <a:gd name="connsiteX9" fmla="*/ 6306886 w 12192001"/>
              <a:gd name="connsiteY9" fmla="*/ 253387 h 1445191"/>
              <a:gd name="connsiteX10" fmla="*/ 6347988 w 12192001"/>
              <a:gd name="connsiteY10" fmla="*/ 277935 h 1445191"/>
              <a:gd name="connsiteX11" fmla="*/ 6394194 w 12192001"/>
              <a:gd name="connsiteY11" fmla="*/ 222879 h 1445191"/>
              <a:gd name="connsiteX12" fmla="*/ 6941520 w 12192001"/>
              <a:gd name="connsiteY12" fmla="*/ 0 h 1445191"/>
              <a:gd name="connsiteX13" fmla="*/ 7488846 w 12192001"/>
              <a:gd name="connsiteY13" fmla="*/ 222879 h 1445191"/>
              <a:gd name="connsiteX14" fmla="*/ 7529289 w 12192001"/>
              <a:gd name="connsiteY14" fmla="*/ 271069 h 1445191"/>
              <a:gd name="connsiteX15" fmla="*/ 7537925 w 12192001"/>
              <a:gd name="connsiteY15" fmla="*/ 265911 h 1445191"/>
              <a:gd name="connsiteX16" fmla="*/ 8008603 w 12192001"/>
              <a:gd name="connsiteY16" fmla="*/ 148745 h 1445191"/>
              <a:gd name="connsiteX17" fmla="*/ 8755262 w 12192001"/>
              <a:gd name="connsiteY17" fmla="*/ 484217 h 1445191"/>
              <a:gd name="connsiteX18" fmla="*/ 8852685 w 12192001"/>
              <a:gd name="connsiteY18" fmla="*/ 615575 h 1445191"/>
              <a:gd name="connsiteX19" fmla="*/ 8854308 w 12192001"/>
              <a:gd name="connsiteY19" fmla="*/ 612634 h 1445191"/>
              <a:gd name="connsiteX20" fmla="*/ 9496151 w 12192001"/>
              <a:gd name="connsiteY20" fmla="*/ 277136 h 1445191"/>
              <a:gd name="connsiteX21" fmla="*/ 9928922 w 12192001"/>
              <a:gd name="connsiteY21" fmla="*/ 407095 h 1445191"/>
              <a:gd name="connsiteX22" fmla="*/ 9938225 w 12192001"/>
              <a:gd name="connsiteY22" fmla="*/ 414641 h 1445191"/>
              <a:gd name="connsiteX23" fmla="*/ 9981920 w 12192001"/>
              <a:gd name="connsiteY23" fmla="*/ 335498 h 1445191"/>
              <a:gd name="connsiteX24" fmla="*/ 10623763 w 12192001"/>
              <a:gd name="connsiteY24" fmla="*/ 0 h 1445191"/>
              <a:gd name="connsiteX25" fmla="*/ 11265607 w 12192001"/>
              <a:gd name="connsiteY25" fmla="*/ 335498 h 1445191"/>
              <a:gd name="connsiteX26" fmla="*/ 11291202 w 12192001"/>
              <a:gd name="connsiteY26" fmla="*/ 381858 h 1445191"/>
              <a:gd name="connsiteX27" fmla="*/ 11306415 w 12192001"/>
              <a:gd name="connsiteY27" fmla="*/ 369518 h 1445191"/>
              <a:gd name="connsiteX28" fmla="*/ 11739186 w 12192001"/>
              <a:gd name="connsiteY28" fmla="*/ 239559 h 1445191"/>
              <a:gd name="connsiteX29" fmla="*/ 12171956 w 12192001"/>
              <a:gd name="connsiteY29" fmla="*/ 369518 h 1445191"/>
              <a:gd name="connsiteX30" fmla="*/ 12192001 w 12192001"/>
              <a:gd name="connsiteY30" fmla="*/ 385777 h 1445191"/>
              <a:gd name="connsiteX31" fmla="*/ 12192001 w 12192001"/>
              <a:gd name="connsiteY31" fmla="*/ 1445191 h 1445191"/>
              <a:gd name="connsiteX32" fmla="*/ 0 w 12192001"/>
              <a:gd name="connsiteY32" fmla="*/ 1445191 h 1445191"/>
              <a:gd name="connsiteX33" fmla="*/ 0 w 12192001"/>
              <a:gd name="connsiteY33" fmla="*/ 160691 h 1445191"/>
              <a:gd name="connsiteX34" fmla="*/ 41876 w 12192001"/>
              <a:gd name="connsiteY34" fmla="*/ 184935 h 1445191"/>
              <a:gd name="connsiteX35" fmla="*/ 134451 w 12192001"/>
              <a:gd name="connsiteY35" fmla="*/ 253847 h 1445191"/>
              <a:gd name="connsiteX36" fmla="*/ 135221 w 12192001"/>
              <a:gd name="connsiteY36" fmla="*/ 253387 h 1445191"/>
              <a:gd name="connsiteX37" fmla="*/ 605900 w 12192001"/>
              <a:gd name="connsiteY37" fmla="*/ 136221 h 1445191"/>
              <a:gd name="connsiteX38" fmla="*/ 1450394 w 12192001"/>
              <a:gd name="connsiteY38" fmla="*/ 603610 h 1445191"/>
              <a:gd name="connsiteX39" fmla="*/ 1457193 w 12192001"/>
              <a:gd name="connsiteY39" fmla="*/ 617070 h 1445191"/>
              <a:gd name="connsiteX40" fmla="*/ 1531063 w 12192001"/>
              <a:gd name="connsiteY40" fmla="*/ 529051 h 1445191"/>
              <a:gd name="connsiteX41" fmla="*/ 2118933 w 12192001"/>
              <a:gd name="connsiteY41" fmla="*/ 289663 h 1445191"/>
              <a:gd name="connsiteX42" fmla="*/ 2532753 w 12192001"/>
              <a:gd name="connsiteY42" fmla="*/ 397949 h 1445191"/>
              <a:gd name="connsiteX43" fmla="*/ 2559976 w 12192001"/>
              <a:gd name="connsiteY43" fmla="*/ 416495 h 1445191"/>
              <a:gd name="connsiteX44" fmla="*/ 2604696 w 12192001"/>
              <a:gd name="connsiteY44" fmla="*/ 335498 h 1445191"/>
              <a:gd name="connsiteX45" fmla="*/ 3246538 w 12192001"/>
              <a:gd name="connsiteY45" fmla="*/ 0 h 1445191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</a:cxnLst>
            <a:rect l="l" t="t" r="r" b="b"/>
            <a:pathLst>
              <a:path w="12192001" h="1445191">
                <a:moveTo>
                  <a:pt x="3246538" y="0"/>
                </a:moveTo>
                <a:cubicBezTo>
                  <a:pt x="3513718" y="0"/>
                  <a:pt x="3749281" y="133083"/>
                  <a:pt x="3888381" y="335498"/>
                </a:cubicBezTo>
                <a:lnTo>
                  <a:pt x="3925176" y="402142"/>
                </a:lnTo>
                <a:lnTo>
                  <a:pt x="4047372" y="336937"/>
                </a:lnTo>
                <a:cubicBezTo>
                  <a:pt x="4139977" y="298430"/>
                  <a:pt x="4241791" y="277137"/>
                  <a:pt x="4348662" y="277137"/>
                </a:cubicBezTo>
                <a:cubicBezTo>
                  <a:pt x="4615842" y="277137"/>
                  <a:pt x="4851406" y="410220"/>
                  <a:pt x="4990506" y="612635"/>
                </a:cubicBezTo>
                <a:lnTo>
                  <a:pt x="4990587" y="612785"/>
                </a:lnTo>
                <a:lnTo>
                  <a:pt x="5017399" y="564223"/>
                </a:lnTo>
                <a:cubicBezTo>
                  <a:pt x="5194852" y="305997"/>
                  <a:pt x="5495363" y="136221"/>
                  <a:pt x="5836210" y="136221"/>
                </a:cubicBezTo>
                <a:cubicBezTo>
                  <a:pt x="6006632" y="136221"/>
                  <a:pt x="6166972" y="178665"/>
                  <a:pt x="6306886" y="253387"/>
                </a:cubicBezTo>
                <a:lnTo>
                  <a:pt x="6347988" y="277935"/>
                </a:lnTo>
                <a:lnTo>
                  <a:pt x="6394194" y="222879"/>
                </a:lnTo>
                <a:cubicBezTo>
                  <a:pt x="6534266" y="85173"/>
                  <a:pt x="6727776" y="0"/>
                  <a:pt x="6941520" y="0"/>
                </a:cubicBezTo>
                <a:cubicBezTo>
                  <a:pt x="7155263" y="0"/>
                  <a:pt x="7348773" y="85173"/>
                  <a:pt x="7488846" y="222879"/>
                </a:cubicBezTo>
                <a:lnTo>
                  <a:pt x="7529289" y="271069"/>
                </a:lnTo>
                <a:lnTo>
                  <a:pt x="7537925" y="265911"/>
                </a:lnTo>
                <a:cubicBezTo>
                  <a:pt x="7677840" y="191189"/>
                  <a:pt x="7838181" y="148745"/>
                  <a:pt x="8008603" y="148745"/>
                </a:cubicBezTo>
                <a:cubicBezTo>
                  <a:pt x="8306843" y="148745"/>
                  <a:pt x="8574203" y="278730"/>
                  <a:pt x="8755262" y="484217"/>
                </a:cubicBezTo>
                <a:lnTo>
                  <a:pt x="8852685" y="615575"/>
                </a:lnTo>
                <a:lnTo>
                  <a:pt x="8854308" y="612634"/>
                </a:lnTo>
                <a:cubicBezTo>
                  <a:pt x="8993408" y="410219"/>
                  <a:pt x="9228971" y="277136"/>
                  <a:pt x="9496151" y="277136"/>
                </a:cubicBezTo>
                <a:cubicBezTo>
                  <a:pt x="9656459" y="277136"/>
                  <a:pt x="9805385" y="325046"/>
                  <a:pt x="9928922" y="407095"/>
                </a:cubicBezTo>
                <a:lnTo>
                  <a:pt x="9938225" y="414641"/>
                </a:lnTo>
                <a:lnTo>
                  <a:pt x="9981920" y="335498"/>
                </a:lnTo>
                <a:cubicBezTo>
                  <a:pt x="10121021" y="133083"/>
                  <a:pt x="10356583" y="0"/>
                  <a:pt x="10623763" y="0"/>
                </a:cubicBezTo>
                <a:cubicBezTo>
                  <a:pt x="10890944" y="0"/>
                  <a:pt x="11126506" y="133083"/>
                  <a:pt x="11265607" y="335498"/>
                </a:cubicBezTo>
                <a:lnTo>
                  <a:pt x="11291202" y="381858"/>
                </a:lnTo>
                <a:lnTo>
                  <a:pt x="11306415" y="369518"/>
                </a:lnTo>
                <a:cubicBezTo>
                  <a:pt x="11429952" y="287469"/>
                  <a:pt x="11578878" y="239559"/>
                  <a:pt x="11739186" y="239559"/>
                </a:cubicBezTo>
                <a:cubicBezTo>
                  <a:pt x="11899494" y="239559"/>
                  <a:pt x="12048420" y="287469"/>
                  <a:pt x="12171956" y="369518"/>
                </a:cubicBezTo>
                <a:lnTo>
                  <a:pt x="12192001" y="385777"/>
                </a:lnTo>
                <a:lnTo>
                  <a:pt x="12192001" y="1445191"/>
                </a:lnTo>
                <a:lnTo>
                  <a:pt x="0" y="1445191"/>
                </a:lnTo>
                <a:lnTo>
                  <a:pt x="0" y="160691"/>
                </a:lnTo>
                <a:lnTo>
                  <a:pt x="41876" y="184935"/>
                </a:lnTo>
                <a:lnTo>
                  <a:pt x="134451" y="253847"/>
                </a:lnTo>
                <a:lnTo>
                  <a:pt x="135221" y="253387"/>
                </a:lnTo>
                <a:cubicBezTo>
                  <a:pt x="275136" y="178665"/>
                  <a:pt x="435476" y="136221"/>
                  <a:pt x="605900" y="136221"/>
                </a:cubicBezTo>
                <a:cubicBezTo>
                  <a:pt x="963788" y="136221"/>
                  <a:pt x="1277208" y="323399"/>
                  <a:pt x="1450394" y="603610"/>
                </a:cubicBezTo>
                <a:lnTo>
                  <a:pt x="1457193" y="617070"/>
                </a:lnTo>
                <a:lnTo>
                  <a:pt x="1531063" y="529051"/>
                </a:lnTo>
                <a:cubicBezTo>
                  <a:pt x="1681511" y="381145"/>
                  <a:pt x="1889354" y="289663"/>
                  <a:pt x="2118933" y="289663"/>
                </a:cubicBezTo>
                <a:cubicBezTo>
                  <a:pt x="2269592" y="289663"/>
                  <a:pt x="2410892" y="329061"/>
                  <a:pt x="2532753" y="397949"/>
                </a:cubicBezTo>
                <a:lnTo>
                  <a:pt x="2559976" y="416495"/>
                </a:lnTo>
                <a:lnTo>
                  <a:pt x="2604696" y="335498"/>
                </a:lnTo>
                <a:cubicBezTo>
                  <a:pt x="2743795" y="133083"/>
                  <a:pt x="2979358" y="0"/>
                  <a:pt x="3246538" y="0"/>
                </a:cubicBez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5" name="任意多边形: 形状 8">
            <a:extLst>
              <a:ext uri="{FF2B5EF4-FFF2-40B4-BE49-F238E27FC236}">
                <a16:creationId xmlns="" xmlns:a16="http://schemas.microsoft.com/office/drawing/2014/main" id="{1EEBDB0B-516D-4121-A8D3-36A278E54517}"/>
              </a:ext>
            </a:extLst>
          </p:cNvPr>
          <p:cNvSpPr/>
          <p:nvPr/>
        </p:nvSpPr>
        <p:spPr>
          <a:xfrm>
            <a:off x="0" y="5724526"/>
            <a:ext cx="12192000" cy="1133475"/>
          </a:xfrm>
          <a:custGeom>
            <a:gdLst>
              <a:gd name="connsiteX0" fmla="*/ 4783442 w 12192001"/>
              <a:gd name="connsiteY0" fmla="*/ 0 h 1133339"/>
              <a:gd name="connsiteX1" fmla="*/ 5390536 w 12192001"/>
              <a:gd name="connsiteY1" fmla="*/ 268294 h 1133339"/>
              <a:gd name="connsiteX2" fmla="*/ 5418659 w 12192001"/>
              <a:gd name="connsiteY2" fmla="*/ 311359 h 1133339"/>
              <a:gd name="connsiteX3" fmla="*/ 5445718 w 12192001"/>
              <a:gd name="connsiteY3" fmla="*/ 309092 h 1133339"/>
              <a:gd name="connsiteX4" fmla="*/ 5966086 w 12192001"/>
              <a:gd name="connsiteY4" fmla="*/ 539058 h 1133339"/>
              <a:gd name="connsiteX5" fmla="*/ 5998471 w 12192001"/>
              <a:gd name="connsiteY5" fmla="*/ 588645 h 1133339"/>
              <a:gd name="connsiteX6" fmla="*/ 6084786 w 12192001"/>
              <a:gd name="connsiteY6" fmla="*/ 549703 h 1133339"/>
              <a:gd name="connsiteX7" fmla="*/ 6329055 w 12192001"/>
              <a:gd name="connsiteY7" fmla="*/ 508714 h 1133339"/>
              <a:gd name="connsiteX8" fmla="*/ 6382291 w 12192001"/>
              <a:gd name="connsiteY8" fmla="*/ 512618 h 1133339"/>
              <a:gd name="connsiteX9" fmla="*/ 6419886 w 12192001"/>
              <a:gd name="connsiteY9" fmla="*/ 474742 h 1133339"/>
              <a:gd name="connsiteX10" fmla="*/ 6863627 w 12192001"/>
              <a:gd name="connsiteY10" fmla="*/ 321971 h 1133339"/>
              <a:gd name="connsiteX11" fmla="*/ 7107895 w 12192001"/>
              <a:gd name="connsiteY11" fmla="*/ 362960 h 1133339"/>
              <a:gd name="connsiteX12" fmla="*/ 7202810 w 12192001"/>
              <a:gd name="connsiteY12" fmla="*/ 405780 h 1133339"/>
              <a:gd name="connsiteX13" fmla="*/ 7213903 w 12192001"/>
              <a:gd name="connsiteY13" fmla="*/ 398172 h 1133339"/>
              <a:gd name="connsiteX14" fmla="*/ 7564766 w 12192001"/>
              <a:gd name="connsiteY14" fmla="*/ 309092 h 1133339"/>
              <a:gd name="connsiteX15" fmla="*/ 8008506 w 12192001"/>
              <a:gd name="connsiteY15" fmla="*/ 461863 h 1133339"/>
              <a:gd name="connsiteX16" fmla="*/ 8052822 w 12192001"/>
              <a:gd name="connsiteY16" fmla="*/ 506507 h 1133339"/>
              <a:gd name="connsiteX17" fmla="*/ 8060557 w 12192001"/>
              <a:gd name="connsiteY17" fmla="*/ 501203 h 1133339"/>
              <a:gd name="connsiteX18" fmla="*/ 8411422 w 12192001"/>
              <a:gd name="connsiteY18" fmla="*/ 412123 h 1133339"/>
              <a:gd name="connsiteX19" fmla="*/ 8989649 w 12192001"/>
              <a:gd name="connsiteY19" fmla="*/ 730689 h 1133339"/>
              <a:gd name="connsiteX20" fmla="*/ 8994011 w 12192001"/>
              <a:gd name="connsiteY20" fmla="*/ 742369 h 1133339"/>
              <a:gd name="connsiteX21" fmla="*/ 9000624 w 12192001"/>
              <a:gd name="connsiteY21" fmla="*/ 732242 h 1133339"/>
              <a:gd name="connsiteX22" fmla="*/ 9520993 w 12192001"/>
              <a:gd name="connsiteY22" fmla="*/ 502276 h 1133339"/>
              <a:gd name="connsiteX23" fmla="*/ 9736762 w 12192001"/>
              <a:gd name="connsiteY23" fmla="*/ 533926 h 1133339"/>
              <a:gd name="connsiteX24" fmla="*/ 9822666 w 12192001"/>
              <a:gd name="connsiteY24" fmla="*/ 567236 h 1133339"/>
              <a:gd name="connsiteX25" fmla="*/ 9849091 w 12192001"/>
              <a:gd name="connsiteY25" fmla="*/ 526771 h 1133339"/>
              <a:gd name="connsiteX26" fmla="*/ 10216623 w 12192001"/>
              <a:gd name="connsiteY26" fmla="*/ 364348 h 1133339"/>
              <a:gd name="connsiteX27" fmla="*/ 10584155 w 12192001"/>
              <a:gd name="connsiteY27" fmla="*/ 526771 h 1133339"/>
              <a:gd name="connsiteX28" fmla="*/ 10607270 w 12192001"/>
              <a:gd name="connsiteY28" fmla="*/ 562169 h 1133339"/>
              <a:gd name="connsiteX29" fmla="*/ 10634903 w 12192001"/>
              <a:gd name="connsiteY29" fmla="*/ 549703 h 1133339"/>
              <a:gd name="connsiteX30" fmla="*/ 10879171 w 12192001"/>
              <a:gd name="connsiteY30" fmla="*/ 508714 h 1133339"/>
              <a:gd name="connsiteX31" fmla="*/ 11415862 w 12192001"/>
              <a:gd name="connsiteY31" fmla="*/ 759843 h 1133339"/>
              <a:gd name="connsiteX32" fmla="*/ 11427708 w 12192001"/>
              <a:gd name="connsiteY32" fmla="*/ 779672 h 1133339"/>
              <a:gd name="connsiteX33" fmla="*/ 11443598 w 12192001"/>
              <a:gd name="connsiteY33" fmla="*/ 737128 h 1133339"/>
              <a:gd name="connsiteX34" fmla="*/ 12021824 w 12192001"/>
              <a:gd name="connsiteY34" fmla="*/ 418562 h 1133339"/>
              <a:gd name="connsiteX35" fmla="*/ 12148296 w 12192001"/>
              <a:gd name="connsiteY35" fmla="*/ 429159 h 1133339"/>
              <a:gd name="connsiteX36" fmla="*/ 12192001 w 12192001"/>
              <a:gd name="connsiteY36" fmla="*/ 440435 h 1133339"/>
              <a:gd name="connsiteX37" fmla="*/ 12192001 w 12192001"/>
              <a:gd name="connsiteY37" fmla="*/ 1133339 h 1133339"/>
              <a:gd name="connsiteX38" fmla="*/ 0 w 12192001"/>
              <a:gd name="connsiteY38" fmla="*/ 1133339 h 1133339"/>
              <a:gd name="connsiteX39" fmla="*/ 0 w 12192001"/>
              <a:gd name="connsiteY39" fmla="*/ 510365 h 1133339"/>
              <a:gd name="connsiteX40" fmla="*/ 22512 w 12192001"/>
              <a:gd name="connsiteY40" fmla="*/ 508714 h 1133339"/>
              <a:gd name="connsiteX41" fmla="*/ 497027 w 12192001"/>
              <a:gd name="connsiteY41" fmla="*/ 688964 h 1133339"/>
              <a:gd name="connsiteX42" fmla="*/ 501680 w 12192001"/>
              <a:gd name="connsiteY42" fmla="*/ 694269 h 1133339"/>
              <a:gd name="connsiteX43" fmla="*/ 518573 w 12192001"/>
              <a:gd name="connsiteY43" fmla="*/ 668401 h 1133339"/>
              <a:gd name="connsiteX44" fmla="*/ 1083912 w 12192001"/>
              <a:gd name="connsiteY44" fmla="*/ 418562 h 1133339"/>
              <a:gd name="connsiteX45" fmla="*/ 1349289 w 12192001"/>
              <a:gd name="connsiteY45" fmla="*/ 463094 h 1133339"/>
              <a:gd name="connsiteX46" fmla="*/ 1420528 w 12192001"/>
              <a:gd name="connsiteY46" fmla="*/ 495232 h 1133339"/>
              <a:gd name="connsiteX47" fmla="*/ 1453652 w 12192001"/>
              <a:gd name="connsiteY47" fmla="*/ 461863 h 1133339"/>
              <a:gd name="connsiteX48" fmla="*/ 1897391 w 12192001"/>
              <a:gd name="connsiteY48" fmla="*/ 309092 h 1133339"/>
              <a:gd name="connsiteX49" fmla="*/ 2141659 w 12192001"/>
              <a:gd name="connsiteY49" fmla="*/ 350081 h 1133339"/>
              <a:gd name="connsiteX50" fmla="*/ 2242051 w 12192001"/>
              <a:gd name="connsiteY50" fmla="*/ 395372 h 1133339"/>
              <a:gd name="connsiteX51" fmla="*/ 2306042 w 12192001"/>
              <a:gd name="connsiteY51" fmla="*/ 366503 h 1133339"/>
              <a:gd name="connsiteX52" fmla="*/ 2571419 w 12192001"/>
              <a:gd name="connsiteY52" fmla="*/ 321971 h 1133339"/>
              <a:gd name="connsiteX53" fmla="*/ 3199618 w 12192001"/>
              <a:gd name="connsiteY53" fmla="*/ 668067 h 1133339"/>
              <a:gd name="connsiteX54" fmla="*/ 3225139 w 12192001"/>
              <a:gd name="connsiteY54" fmla="*/ 736404 h 1133339"/>
              <a:gd name="connsiteX55" fmla="*/ 3242934 w 12192001"/>
              <a:gd name="connsiteY55" fmla="*/ 731813 h 1133339"/>
              <a:gd name="connsiteX56" fmla="*/ 3369406 w 12192001"/>
              <a:gd name="connsiteY56" fmla="*/ 721216 h 1133339"/>
              <a:gd name="connsiteX57" fmla="*/ 3391102 w 12192001"/>
              <a:gd name="connsiteY57" fmla="*/ 722353 h 1133339"/>
              <a:gd name="connsiteX58" fmla="*/ 3426468 w 12192001"/>
              <a:gd name="connsiteY58" fmla="*/ 627658 h 1133339"/>
              <a:gd name="connsiteX59" fmla="*/ 4004695 w 12192001"/>
              <a:gd name="connsiteY59" fmla="*/ 309092 h 1133339"/>
              <a:gd name="connsiteX60" fmla="*/ 4131167 w 12192001"/>
              <a:gd name="connsiteY60" fmla="*/ 319689 h 1133339"/>
              <a:gd name="connsiteX61" fmla="*/ 4141105 w 12192001"/>
              <a:gd name="connsiteY61" fmla="*/ 322253 h 1133339"/>
              <a:gd name="connsiteX62" fmla="*/ 4176342 w 12192001"/>
              <a:gd name="connsiteY62" fmla="*/ 268294 h 1133339"/>
              <a:gd name="connsiteX63" fmla="*/ 4783442 w 12192001"/>
              <a:gd name="connsiteY63" fmla="*/ 0 h 1133339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</a:cxnLst>
            <a:rect l="l" t="t" r="r" b="b"/>
            <a:pathLst>
              <a:path w="12192001" h="1133339">
                <a:moveTo>
                  <a:pt x="4783442" y="0"/>
                </a:moveTo>
                <a:cubicBezTo>
                  <a:pt x="5036157" y="0"/>
                  <a:pt x="5258967" y="106424"/>
                  <a:pt x="5390536" y="268294"/>
                </a:cubicBezTo>
                <a:lnTo>
                  <a:pt x="5418659" y="311359"/>
                </a:lnTo>
                <a:lnTo>
                  <a:pt x="5445718" y="309092"/>
                </a:lnTo>
                <a:cubicBezTo>
                  <a:pt x="5662331" y="309092"/>
                  <a:pt x="5853314" y="400313"/>
                  <a:pt x="5966086" y="539058"/>
                </a:cubicBezTo>
                <a:lnTo>
                  <a:pt x="5998471" y="588645"/>
                </a:lnTo>
                <a:lnTo>
                  <a:pt x="6084786" y="549703"/>
                </a:lnTo>
                <a:cubicBezTo>
                  <a:pt x="6159865" y="523309"/>
                  <a:pt x="6242409" y="508714"/>
                  <a:pt x="6329055" y="508714"/>
                </a:cubicBezTo>
                <a:lnTo>
                  <a:pt x="6382291" y="512618"/>
                </a:lnTo>
                <a:lnTo>
                  <a:pt x="6419886" y="474742"/>
                </a:lnTo>
                <a:cubicBezTo>
                  <a:pt x="6533449" y="380352"/>
                  <a:pt x="6690336" y="321971"/>
                  <a:pt x="6863627" y="321971"/>
                </a:cubicBezTo>
                <a:cubicBezTo>
                  <a:pt x="6950273" y="321971"/>
                  <a:pt x="7032817" y="336566"/>
                  <a:pt x="7107895" y="362960"/>
                </a:cubicBezTo>
                <a:lnTo>
                  <a:pt x="7202810" y="405780"/>
                </a:lnTo>
                <a:lnTo>
                  <a:pt x="7213903" y="398172"/>
                </a:lnTo>
                <a:cubicBezTo>
                  <a:pt x="7314059" y="341931"/>
                  <a:pt x="7434800" y="309092"/>
                  <a:pt x="7564766" y="309092"/>
                </a:cubicBezTo>
                <a:cubicBezTo>
                  <a:pt x="7738057" y="309092"/>
                  <a:pt x="7894943" y="367473"/>
                  <a:pt x="8008506" y="461863"/>
                </a:cubicBezTo>
                <a:lnTo>
                  <a:pt x="8052822" y="506507"/>
                </a:lnTo>
                <a:lnTo>
                  <a:pt x="8060557" y="501203"/>
                </a:lnTo>
                <a:cubicBezTo>
                  <a:pt x="8160713" y="444962"/>
                  <a:pt x="8281454" y="412123"/>
                  <a:pt x="8411422" y="412123"/>
                </a:cubicBezTo>
                <a:cubicBezTo>
                  <a:pt x="8671358" y="412123"/>
                  <a:pt x="8894382" y="543481"/>
                  <a:pt x="8989649" y="730689"/>
                </a:cubicBezTo>
                <a:lnTo>
                  <a:pt x="8994011" y="742369"/>
                </a:lnTo>
                <a:lnTo>
                  <a:pt x="9000624" y="732242"/>
                </a:lnTo>
                <a:cubicBezTo>
                  <a:pt x="9113399" y="593497"/>
                  <a:pt x="9304380" y="502276"/>
                  <a:pt x="9520993" y="502276"/>
                </a:cubicBezTo>
                <a:cubicBezTo>
                  <a:pt x="9596808" y="502276"/>
                  <a:pt x="9669483" y="513450"/>
                  <a:pt x="9736762" y="533926"/>
                </a:cubicBezTo>
                <a:lnTo>
                  <a:pt x="9822666" y="567236"/>
                </a:lnTo>
                <a:lnTo>
                  <a:pt x="9849091" y="526771"/>
                </a:lnTo>
                <a:cubicBezTo>
                  <a:pt x="9928743" y="428776"/>
                  <a:pt x="10063630" y="364348"/>
                  <a:pt x="10216623" y="364348"/>
                </a:cubicBezTo>
                <a:cubicBezTo>
                  <a:pt x="10369615" y="364348"/>
                  <a:pt x="10504503" y="428776"/>
                  <a:pt x="10584155" y="526771"/>
                </a:cubicBezTo>
                <a:lnTo>
                  <a:pt x="10607270" y="562169"/>
                </a:lnTo>
                <a:lnTo>
                  <a:pt x="10634903" y="549703"/>
                </a:lnTo>
                <a:cubicBezTo>
                  <a:pt x="10709981" y="523309"/>
                  <a:pt x="10792525" y="508714"/>
                  <a:pt x="10879171" y="508714"/>
                </a:cubicBezTo>
                <a:cubicBezTo>
                  <a:pt x="11106615" y="508714"/>
                  <a:pt x="11305799" y="609285"/>
                  <a:pt x="11415862" y="759843"/>
                </a:cubicBezTo>
                <a:lnTo>
                  <a:pt x="11427708" y="779672"/>
                </a:lnTo>
                <a:lnTo>
                  <a:pt x="11443598" y="737128"/>
                </a:lnTo>
                <a:cubicBezTo>
                  <a:pt x="11538863" y="549920"/>
                  <a:pt x="11761888" y="418562"/>
                  <a:pt x="12021824" y="418562"/>
                </a:cubicBezTo>
                <a:cubicBezTo>
                  <a:pt x="12065147" y="418562"/>
                  <a:pt x="12107444" y="422211"/>
                  <a:pt x="12148296" y="429159"/>
                </a:cubicBezTo>
                <a:lnTo>
                  <a:pt x="12192001" y="440435"/>
                </a:lnTo>
                <a:lnTo>
                  <a:pt x="12192001" y="1133339"/>
                </a:lnTo>
                <a:lnTo>
                  <a:pt x="0" y="1133339"/>
                </a:lnTo>
                <a:lnTo>
                  <a:pt x="0" y="510365"/>
                </a:lnTo>
                <a:lnTo>
                  <a:pt x="22512" y="508714"/>
                </a:lnTo>
                <a:cubicBezTo>
                  <a:pt x="212048" y="508714"/>
                  <a:pt x="381960" y="578555"/>
                  <a:pt x="497027" y="688964"/>
                </a:cubicBezTo>
                <a:lnTo>
                  <a:pt x="501680" y="694269"/>
                </a:lnTo>
                <a:lnTo>
                  <a:pt x="518573" y="668401"/>
                </a:lnTo>
                <a:cubicBezTo>
                  <a:pt x="641094" y="517666"/>
                  <a:pt x="848579" y="418562"/>
                  <a:pt x="1083912" y="418562"/>
                </a:cubicBezTo>
                <a:cubicBezTo>
                  <a:pt x="1178045" y="418562"/>
                  <a:pt x="1267722" y="434418"/>
                  <a:pt x="1349289" y="463094"/>
                </a:cubicBezTo>
                <a:lnTo>
                  <a:pt x="1420528" y="495232"/>
                </a:lnTo>
                <a:lnTo>
                  <a:pt x="1453652" y="461863"/>
                </a:lnTo>
                <a:cubicBezTo>
                  <a:pt x="1567215" y="367473"/>
                  <a:pt x="1724100" y="309092"/>
                  <a:pt x="1897391" y="309092"/>
                </a:cubicBezTo>
                <a:cubicBezTo>
                  <a:pt x="1984036" y="309092"/>
                  <a:pt x="2066580" y="323687"/>
                  <a:pt x="2141659" y="350081"/>
                </a:cubicBezTo>
                <a:lnTo>
                  <a:pt x="2242051" y="395372"/>
                </a:lnTo>
                <a:lnTo>
                  <a:pt x="2306042" y="366503"/>
                </a:lnTo>
                <a:cubicBezTo>
                  <a:pt x="2387609" y="337827"/>
                  <a:pt x="2477286" y="321971"/>
                  <a:pt x="2571419" y="321971"/>
                </a:cubicBezTo>
                <a:cubicBezTo>
                  <a:pt x="2853820" y="321971"/>
                  <a:pt x="3096119" y="464681"/>
                  <a:pt x="3199618" y="668067"/>
                </a:cubicBezTo>
                <a:lnTo>
                  <a:pt x="3225139" y="736404"/>
                </a:lnTo>
                <a:lnTo>
                  <a:pt x="3242934" y="731813"/>
                </a:lnTo>
                <a:cubicBezTo>
                  <a:pt x="3283786" y="724865"/>
                  <a:pt x="3326083" y="721216"/>
                  <a:pt x="3369406" y="721216"/>
                </a:cubicBezTo>
                <a:lnTo>
                  <a:pt x="3391102" y="722353"/>
                </a:lnTo>
                <a:lnTo>
                  <a:pt x="3426468" y="627658"/>
                </a:lnTo>
                <a:cubicBezTo>
                  <a:pt x="3521734" y="440450"/>
                  <a:pt x="3744758" y="309092"/>
                  <a:pt x="4004695" y="309092"/>
                </a:cubicBezTo>
                <a:cubicBezTo>
                  <a:pt x="4048018" y="309092"/>
                  <a:pt x="4090315" y="312741"/>
                  <a:pt x="4131167" y="319689"/>
                </a:cubicBezTo>
                <a:lnTo>
                  <a:pt x="4141105" y="322253"/>
                </a:lnTo>
                <a:lnTo>
                  <a:pt x="4176342" y="268294"/>
                </a:lnTo>
                <a:cubicBezTo>
                  <a:pt x="4307913" y="106424"/>
                  <a:pt x="4530723" y="0"/>
                  <a:pt x="4783442" y="0"/>
                </a:cubicBez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6" name="任意多边形 19">
            <a:extLst>
              <a:ext uri="{FF2B5EF4-FFF2-40B4-BE49-F238E27FC236}">
                <a16:creationId xmlns="" xmlns:a16="http://schemas.microsoft.com/office/drawing/2014/main" id="{29362DB8-4EC0-4E4D-ACA7-D0E549B64074}"/>
              </a:ext>
            </a:extLst>
          </p:cNvPr>
          <p:cNvSpPr/>
          <p:nvPr/>
        </p:nvSpPr>
        <p:spPr>
          <a:xfrm rot="20700000" flipH="1">
            <a:off x="7818968" y="727075"/>
            <a:ext cx="1183217" cy="612775"/>
          </a:xfrm>
          <a:custGeom>
            <a:gdLst>
              <a:gd name="connsiteX0" fmla="*/ 811844 w 815110"/>
              <a:gd name="connsiteY0" fmla="*/ 0 h 753851"/>
              <a:gd name="connsiteX1" fmla="*/ 811221 w 815110"/>
              <a:gd name="connsiteY1" fmla="*/ 3357 h 753851"/>
              <a:gd name="connsiteX2" fmla="*/ 815110 w 815110"/>
              <a:gd name="connsiteY2" fmla="*/ 1718 h 753851"/>
              <a:gd name="connsiteX3" fmla="*/ 810512 w 815110"/>
              <a:gd name="connsiteY3" fmla="*/ 7176 h 753851"/>
              <a:gd name="connsiteX4" fmla="*/ 674407 w 815110"/>
              <a:gd name="connsiteY4" fmla="*/ 740510 h 753851"/>
              <a:gd name="connsiteX5" fmla="*/ 421276 w 815110"/>
              <a:gd name="connsiteY5" fmla="*/ 621270 h 753851"/>
              <a:gd name="connsiteX6" fmla="*/ 293771 w 815110"/>
              <a:gd name="connsiteY6" fmla="*/ 753851 h 753851"/>
              <a:gd name="connsiteX7" fmla="*/ 336279 w 815110"/>
              <a:gd name="connsiteY7" fmla="*/ 581231 h 753851"/>
              <a:gd name="connsiteX8" fmla="*/ 335005 w 815110"/>
              <a:gd name="connsiteY8" fmla="*/ 580631 h 753851"/>
              <a:gd name="connsiteX9" fmla="*/ 337035 w 815110"/>
              <a:gd name="connsiteY9" fmla="*/ 578159 h 753851"/>
              <a:gd name="connsiteX10" fmla="*/ 337278 w 815110"/>
              <a:gd name="connsiteY10" fmla="*/ 577173 h 753851"/>
              <a:gd name="connsiteX11" fmla="*/ 337691 w 815110"/>
              <a:gd name="connsiteY11" fmla="*/ 577360 h 753851"/>
              <a:gd name="connsiteX12" fmla="*/ 628627 w 815110"/>
              <a:gd name="connsiteY12" fmla="*/ 223097 h 753851"/>
              <a:gd name="connsiteX13" fmla="*/ 609342 w 815110"/>
              <a:gd name="connsiteY13" fmla="*/ 245991 h 753851"/>
              <a:gd name="connsiteX14" fmla="*/ 266398 w 815110"/>
              <a:gd name="connsiteY14" fmla="*/ 517542 h 753851"/>
              <a:gd name="connsiteX15" fmla="*/ 0 w 815110"/>
              <a:gd name="connsiteY15" fmla="*/ 345175 h 753851"/>
              <a:gd name="connsiteX16" fmla="*/ 807958 w 815110"/>
              <a:gd name="connsiteY16" fmla="*/ 4731 h 753851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815110" h="753851">
                <a:moveTo>
                  <a:pt x="811844" y="0"/>
                </a:moveTo>
                <a:lnTo>
                  <a:pt x="811221" y="3357"/>
                </a:lnTo>
                <a:lnTo>
                  <a:pt x="815110" y="1718"/>
                </a:lnTo>
                <a:lnTo>
                  <a:pt x="810512" y="7176"/>
                </a:lnTo>
                <a:lnTo>
                  <a:pt x="674407" y="740510"/>
                </a:lnTo>
                <a:lnTo>
                  <a:pt x="421276" y="621270"/>
                </a:lnTo>
                <a:lnTo>
                  <a:pt x="293771" y="753851"/>
                </a:lnTo>
                <a:lnTo>
                  <a:pt x="336279" y="581231"/>
                </a:lnTo>
                <a:lnTo>
                  <a:pt x="335005" y="580631"/>
                </a:lnTo>
                <a:lnTo>
                  <a:pt x="337035" y="578159"/>
                </a:lnTo>
                <a:lnTo>
                  <a:pt x="337278" y="577173"/>
                </a:lnTo>
                <a:lnTo>
                  <a:pt x="337691" y="577360"/>
                </a:lnTo>
                <a:lnTo>
                  <a:pt x="628627" y="223097"/>
                </a:lnTo>
                <a:lnTo>
                  <a:pt x="609342" y="245991"/>
                </a:lnTo>
                <a:lnTo>
                  <a:pt x="266398" y="517542"/>
                </a:lnTo>
                <a:lnTo>
                  <a:pt x="0" y="345175"/>
                </a:lnTo>
                <a:lnTo>
                  <a:pt x="807958" y="4731"/>
                </a:ln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283115" y="2658508"/>
            <a:ext cx="5514879" cy="757130"/>
          </a:xfrm>
        </p:spPr>
        <p:txBody>
          <a:bodyPr anchor="b">
            <a:normAutofit/>
          </a:bodyPr>
          <a:lstStyle>
            <a:lvl1pPr>
              <a:defRPr sz="3600">
                <a:solidFill>
                  <a:schemeClr val="bg1"/>
                </a:solidFill>
              </a:defRPr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283115" y="3452786"/>
            <a:ext cx="5514879" cy="424732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chemeClr val="bg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17" name="日期占位符 3">
            <a:extLst>
              <a:ext uri="{FF2B5EF4-FFF2-40B4-BE49-F238E27FC236}">
                <a16:creationId xmlns="" xmlns:a16="http://schemas.microsoft.com/office/drawing/2014/main" id="{537E657F-A8F4-4156-ADD2-430550ED70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8" name="页脚占位符 4">
            <a:extLst>
              <a:ext uri="{FF2B5EF4-FFF2-40B4-BE49-F238E27FC236}">
                <a16:creationId xmlns="" xmlns:a16="http://schemas.microsoft.com/office/drawing/2014/main" id="{AFDC3903-B82D-404B-B25B-7C3F109E01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9" name="灯片编号占位符 5">
            <a:extLst>
              <a:ext uri="{FF2B5EF4-FFF2-40B4-BE49-F238E27FC236}">
                <a16:creationId xmlns="" xmlns:a16="http://schemas.microsoft.com/office/drawing/2014/main" id="{C7603FEF-B213-46CF-81E7-6E9B30D3F0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6BBB20C-A023-4C11-A8A8-56BDF66366E2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523959297"/>
      </p:ext>
    </p:extLst>
  </p:cSld>
  <p:clrMapOvr>
    <a:masterClrMapping/>
  </p:clrMapOvr>
  <p:transition/>
  <p:timing/>
</p:sldLayout>
</file>

<file path=ppt/slideLayouts/slideLayout1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>
            <a:normAutofit/>
          </a:bodyPr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>
            <a:normAutofit/>
          </a:bodyPr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5" name="日期占位符 3">
            <a:extLst>
              <a:ext uri="{FF2B5EF4-FFF2-40B4-BE49-F238E27FC236}">
                <a16:creationId xmlns="" xmlns:a16="http://schemas.microsoft.com/office/drawing/2014/main" id="{F63C8ED6-50B1-47F1-883A-14348ED882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页脚占位符 4">
            <a:extLst>
              <a:ext uri="{FF2B5EF4-FFF2-40B4-BE49-F238E27FC236}">
                <a16:creationId xmlns="" xmlns:a16="http://schemas.microsoft.com/office/drawing/2014/main" id="{E1ED1B8E-1CD2-4377-B440-540245FE24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灯片编号占位符 5">
            <a:extLst>
              <a:ext uri="{FF2B5EF4-FFF2-40B4-BE49-F238E27FC236}">
                <a16:creationId xmlns="" xmlns:a16="http://schemas.microsoft.com/office/drawing/2014/main" id="{863A8E4E-69A1-46B6-9A47-56312BE25E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614E99E-47D6-4077-B938-CF04DDF0DF03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2102481314"/>
      </p:ext>
    </p:extLst>
  </p:cSld>
  <p:clrMapOvr>
    <a:masterClrMapping/>
  </p:clrMapOvr>
  <p:transition/>
  <p:timing/>
</p:sldLayout>
</file>

<file path=ppt/slideLayouts/slideLayout1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221443" y="365127"/>
            <a:ext cx="7752291" cy="1325563"/>
          </a:xfrm>
        </p:spPr>
        <p:txBody>
          <a:bodyPr>
            <a:normAutofit/>
          </a:bodyPr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9" y="1744961"/>
            <a:ext cx="5157787" cy="823912"/>
          </a:xfrm>
        </p:spPr>
        <p:txBody>
          <a:bodyPr anchor="b">
            <a:normAutofit/>
          </a:bodyPr>
          <a:lstStyle>
            <a:lvl1pPr marL="0" indent="0">
              <a:buNone/>
              <a:defRPr sz="20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9" y="2615609"/>
            <a:ext cx="5157787" cy="3574054"/>
          </a:xfrm>
        </p:spPr>
        <p:txBody>
          <a:bodyPr>
            <a:normAutofit/>
          </a:bodyPr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1" y="1744961"/>
            <a:ext cx="5183188" cy="823912"/>
          </a:xfrm>
        </p:spPr>
        <p:txBody>
          <a:bodyPr anchor="b">
            <a:normAutofit/>
          </a:bodyPr>
          <a:lstStyle>
            <a:lvl1pPr marL="0" indent="0">
              <a:buNone/>
              <a:defRPr sz="20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1" y="2615609"/>
            <a:ext cx="5183188" cy="3574054"/>
          </a:xfrm>
        </p:spPr>
        <p:txBody>
          <a:bodyPr>
            <a:normAutofit/>
          </a:bodyPr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7" name="日期占位符 3">
            <a:extLst>
              <a:ext uri="{FF2B5EF4-FFF2-40B4-BE49-F238E27FC236}">
                <a16:creationId xmlns="" xmlns:a16="http://schemas.microsoft.com/office/drawing/2014/main" id="{5A2734BF-B775-4644-A995-22B21D78E8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8" name="页脚占位符 4">
            <a:extLst>
              <a:ext uri="{FF2B5EF4-FFF2-40B4-BE49-F238E27FC236}">
                <a16:creationId xmlns="" xmlns:a16="http://schemas.microsoft.com/office/drawing/2014/main" id="{7BB86C9F-849C-4ADB-9A4B-B41899ABA0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灯片编号占位符 5">
            <a:extLst>
              <a:ext uri="{FF2B5EF4-FFF2-40B4-BE49-F238E27FC236}">
                <a16:creationId xmlns="" xmlns:a16="http://schemas.microsoft.com/office/drawing/2014/main" id="{8FCECD49-3C08-45D8-B447-A1CE48A6E7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EDC7901-3E02-43D6-B4BE-3F1AC7884820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2556943455"/>
      </p:ext>
    </p:extLst>
  </p:cSld>
  <p:clrMapOvr>
    <a:masterClrMapping/>
  </p:clrMapOvr>
  <p:transition/>
  <p:timing/>
</p:sldLayout>
</file>

<file path=ppt/slideLayouts/slideLayout1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4" name="组合 5">
            <a:extLst>
              <a:ext uri="{FF2B5EF4-FFF2-40B4-BE49-F238E27FC236}">
                <a16:creationId xmlns="" xmlns:a16="http://schemas.microsoft.com/office/drawing/2014/main" id="{3B158E8F-C6B3-44B6-BB76-4F3895589446}"/>
              </a:ext>
            </a:extLst>
          </p:cNvPr>
          <p:cNvGrpSpPr/>
          <p:nvPr/>
        </p:nvGrpSpPr>
        <p:grpSpPr>
          <a:xfrm>
            <a:off x="1524001" y="3287714"/>
            <a:ext cx="1564217" cy="268287"/>
            <a:chOff x="580290" y="3288314"/>
            <a:chExt cx="1172059" cy="267237"/>
          </a:xfrm>
        </p:grpSpPr>
        <p:sp>
          <p:nvSpPr>
            <p:cNvPr id="5" name="椭圆 4">
              <a:extLst>
                <a:ext uri="{FF2B5EF4-FFF2-40B4-BE49-F238E27FC236}">
                  <a16:creationId xmlns="" xmlns:a16="http://schemas.microsoft.com/office/drawing/2014/main" id="{528B1154-30A9-4036-A902-D312D60599D8}"/>
                </a:ext>
              </a:extLst>
            </p:cNvPr>
            <p:cNvSpPr/>
            <p:nvPr/>
          </p:nvSpPr>
          <p:spPr>
            <a:xfrm rot="10800000">
              <a:off x="580290" y="3288314"/>
              <a:ext cx="266449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6" name="椭圆 5">
              <a:extLst>
                <a:ext uri="{FF2B5EF4-FFF2-40B4-BE49-F238E27FC236}">
                  <a16:creationId xmlns="" xmlns:a16="http://schemas.microsoft.com/office/drawing/2014/main" id="{6A151DA8-E7B8-4F2F-8B94-C414F819F331}"/>
                </a:ext>
              </a:extLst>
            </p:cNvPr>
            <p:cNvSpPr/>
            <p:nvPr/>
          </p:nvSpPr>
          <p:spPr>
            <a:xfrm rot="10800000">
              <a:off x="1173456" y="3321521"/>
              <a:ext cx="199837" cy="200824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7" name="椭圆 6">
              <a:extLst>
                <a:ext uri="{FF2B5EF4-FFF2-40B4-BE49-F238E27FC236}">
                  <a16:creationId xmlns="" xmlns:a16="http://schemas.microsoft.com/office/drawing/2014/main" id="{2C8DC034-6D4C-4599-8C92-9C8A7193B555}"/>
                </a:ext>
              </a:extLst>
            </p:cNvPr>
            <p:cNvSpPr/>
            <p:nvPr/>
          </p:nvSpPr>
          <p:spPr>
            <a:xfrm rot="10800000">
              <a:off x="1619124" y="3354728"/>
              <a:ext cx="133225" cy="13440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grpSp>
        <p:nvGrpSpPr>
          <p:cNvPr id="8" name="组合 9">
            <a:extLst>
              <a:ext uri="{FF2B5EF4-FFF2-40B4-BE49-F238E27FC236}">
                <a16:creationId xmlns="" xmlns:a16="http://schemas.microsoft.com/office/drawing/2014/main" id="{EFCC180E-06E1-44F1-ADF5-35AD6326752A}"/>
              </a:ext>
            </a:extLst>
          </p:cNvPr>
          <p:cNvGrpSpPr/>
          <p:nvPr/>
        </p:nvGrpSpPr>
        <p:grpSpPr>
          <a:xfrm flipH="1">
            <a:off x="9086851" y="3295650"/>
            <a:ext cx="1562100" cy="266700"/>
            <a:chOff x="580290" y="3288314"/>
            <a:chExt cx="1172059" cy="267237"/>
          </a:xfrm>
        </p:grpSpPr>
        <p:sp>
          <p:nvSpPr>
            <p:cNvPr id="9" name="椭圆 8">
              <a:extLst>
                <a:ext uri="{FF2B5EF4-FFF2-40B4-BE49-F238E27FC236}">
                  <a16:creationId xmlns="" xmlns:a16="http://schemas.microsoft.com/office/drawing/2014/main" id="{E17EF467-A5C5-409A-B5A9-BE3E13B80E91}"/>
                </a:ext>
              </a:extLst>
            </p:cNvPr>
            <p:cNvSpPr/>
            <p:nvPr/>
          </p:nvSpPr>
          <p:spPr>
            <a:xfrm rot="10800000">
              <a:off x="580290" y="3288314"/>
              <a:ext cx="266810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0" name="椭圆 9">
              <a:extLst>
                <a:ext uri="{FF2B5EF4-FFF2-40B4-BE49-F238E27FC236}">
                  <a16:creationId xmlns="" xmlns:a16="http://schemas.microsoft.com/office/drawing/2014/main" id="{5DF2641B-AA60-4334-91FF-B94436E8322A}"/>
                </a:ext>
              </a:extLst>
            </p:cNvPr>
            <p:cNvSpPr/>
            <p:nvPr/>
          </p:nvSpPr>
          <p:spPr>
            <a:xfrm rot="10800000">
              <a:off x="1172673" y="3321719"/>
              <a:ext cx="201695" cy="200428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1" name="椭圆 10">
              <a:extLst>
                <a:ext uri="{FF2B5EF4-FFF2-40B4-BE49-F238E27FC236}">
                  <a16:creationId xmlns="" xmlns:a16="http://schemas.microsoft.com/office/drawing/2014/main" id="{2C8372F6-F930-4DBC-A361-28F5EB514462}"/>
                </a:ext>
              </a:extLst>
            </p:cNvPr>
            <p:cNvSpPr/>
            <p:nvPr/>
          </p:nvSpPr>
          <p:spPr>
            <a:xfrm rot="10800000">
              <a:off x="1618944" y="3355123"/>
              <a:ext cx="133405" cy="13361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sp>
        <p:nvSpPr>
          <p:cNvPr id="12" name="任意多边形: 形状 13">
            <a:extLst>
              <a:ext uri="{FF2B5EF4-FFF2-40B4-BE49-F238E27FC236}">
                <a16:creationId xmlns="" xmlns:a16="http://schemas.microsoft.com/office/drawing/2014/main" id="{5D36C081-5B0F-42A3-9A99-E59F6A815715}"/>
              </a:ext>
            </a:extLst>
          </p:cNvPr>
          <p:cNvSpPr/>
          <p:nvPr/>
        </p:nvSpPr>
        <p:spPr>
          <a:xfrm>
            <a:off x="0" y="4887914"/>
            <a:ext cx="12192000" cy="1970087"/>
          </a:xfrm>
          <a:custGeom>
            <a:gdLst>
              <a:gd name="connsiteX0" fmla="*/ 4761693 w 12192001"/>
              <a:gd name="connsiteY0" fmla="*/ 0 h 1975365"/>
              <a:gd name="connsiteX1" fmla="*/ 6041005 w 12192001"/>
              <a:gd name="connsiteY1" fmla="*/ 551581 h 1975365"/>
              <a:gd name="connsiteX2" fmla="*/ 6051129 w 12192001"/>
              <a:gd name="connsiteY2" fmla="*/ 563959 h 1975365"/>
              <a:gd name="connsiteX3" fmla="*/ 6073942 w 12192001"/>
              <a:gd name="connsiteY3" fmla="*/ 553912 h 1975365"/>
              <a:gd name="connsiteX4" fmla="*/ 6719270 w 12192001"/>
              <a:gd name="connsiteY4" fmla="*/ 434799 h 1975365"/>
              <a:gd name="connsiteX5" fmla="*/ 7891577 w 12192001"/>
              <a:gd name="connsiteY5" fmla="*/ 878743 h 1975365"/>
              <a:gd name="connsiteX6" fmla="*/ 7956994 w 12192001"/>
              <a:gd name="connsiteY6" fmla="*/ 944547 h 1975365"/>
              <a:gd name="connsiteX7" fmla="*/ 7985842 w 12192001"/>
              <a:gd name="connsiteY7" fmla="*/ 901137 h 1975365"/>
              <a:gd name="connsiteX8" fmla="*/ 9599486 w 12192001"/>
              <a:gd name="connsiteY8" fmla="*/ 116746 h 1975365"/>
              <a:gd name="connsiteX9" fmla="*/ 11213130 w 12192001"/>
              <a:gd name="connsiteY9" fmla="*/ 901137 h 1975365"/>
              <a:gd name="connsiteX10" fmla="*/ 11218027 w 12192001"/>
              <a:gd name="connsiteY10" fmla="*/ 908506 h 1975365"/>
              <a:gd name="connsiteX11" fmla="*/ 11301959 w 12192001"/>
              <a:gd name="connsiteY11" fmla="*/ 824077 h 1975365"/>
              <a:gd name="connsiteX12" fmla="*/ 12140144 w 12192001"/>
              <a:gd name="connsiteY12" fmla="*/ 410927 h 1975365"/>
              <a:gd name="connsiteX13" fmla="*/ 12192001 w 12192001"/>
              <a:gd name="connsiteY13" fmla="*/ 403692 h 1975365"/>
              <a:gd name="connsiteX14" fmla="*/ 12192001 w 12192001"/>
              <a:gd name="connsiteY14" fmla="*/ 1975365 h 1975365"/>
              <a:gd name="connsiteX15" fmla="*/ 0 w 12192001"/>
              <a:gd name="connsiteY15" fmla="*/ 1975365 h 1975365"/>
              <a:gd name="connsiteX16" fmla="*/ 0 w 12192001"/>
              <a:gd name="connsiteY16" fmla="*/ 204727 h 1975365"/>
              <a:gd name="connsiteX17" fmla="*/ 60384 w 12192001"/>
              <a:gd name="connsiteY17" fmla="*/ 207862 h 1975365"/>
              <a:gd name="connsiteX18" fmla="*/ 1338550 w 12192001"/>
              <a:gd name="connsiteY18" fmla="*/ 843689 h 1975365"/>
              <a:gd name="connsiteX19" fmla="*/ 1434547 w 12192001"/>
              <a:gd name="connsiteY19" fmla="*/ 961054 h 1975365"/>
              <a:gd name="connsiteX20" fmla="*/ 1439685 w 12192001"/>
              <a:gd name="connsiteY20" fmla="*/ 955887 h 1975365"/>
              <a:gd name="connsiteX21" fmla="*/ 2815706 w 12192001"/>
              <a:gd name="connsiteY21" fmla="*/ 434799 h 1975365"/>
              <a:gd name="connsiteX22" fmla="*/ 3394383 w 12192001"/>
              <a:gd name="connsiteY22" fmla="*/ 514784 h 1975365"/>
              <a:gd name="connsiteX23" fmla="*/ 3487865 w 12192001"/>
              <a:gd name="connsiteY23" fmla="*/ 546065 h 1975365"/>
              <a:gd name="connsiteX24" fmla="*/ 3589385 w 12192001"/>
              <a:gd name="connsiteY24" fmla="*/ 443944 h 1975365"/>
              <a:gd name="connsiteX25" fmla="*/ 4761693 w 12192001"/>
              <a:gd name="connsiteY25" fmla="*/ 0 h 1975365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2192001" h="1975365">
                <a:moveTo>
                  <a:pt x="4761693" y="0"/>
                </a:moveTo>
                <a:cubicBezTo>
                  <a:pt x="5276735" y="0"/>
                  <a:pt x="5736923" y="214716"/>
                  <a:pt x="6041005" y="551581"/>
                </a:cubicBezTo>
                <a:lnTo>
                  <a:pt x="6051129" y="563959"/>
                </a:lnTo>
                <a:lnTo>
                  <a:pt x="6073942" y="553912"/>
                </a:lnTo>
                <a:cubicBezTo>
                  <a:pt x="6272289" y="477212"/>
                  <a:pt x="6490362" y="434799"/>
                  <a:pt x="6719270" y="434799"/>
                </a:cubicBezTo>
                <a:cubicBezTo>
                  <a:pt x="7177084" y="434799"/>
                  <a:pt x="7591557" y="604452"/>
                  <a:pt x="7891577" y="878743"/>
                </a:cubicBezTo>
                <a:lnTo>
                  <a:pt x="7956994" y="944547"/>
                </a:lnTo>
                <a:lnTo>
                  <a:pt x="7985842" y="901137"/>
                </a:lnTo>
                <a:cubicBezTo>
                  <a:pt x="8335549" y="427892"/>
                  <a:pt x="8927773" y="116746"/>
                  <a:pt x="9599486" y="116746"/>
                </a:cubicBezTo>
                <a:cubicBezTo>
                  <a:pt x="10271198" y="116746"/>
                  <a:pt x="10863422" y="427892"/>
                  <a:pt x="11213130" y="901137"/>
                </a:cubicBezTo>
                <a:lnTo>
                  <a:pt x="11218027" y="908506"/>
                </a:lnTo>
                <a:lnTo>
                  <a:pt x="11301959" y="824077"/>
                </a:lnTo>
                <a:cubicBezTo>
                  <a:pt x="11526974" y="618359"/>
                  <a:pt x="11816369" y="471500"/>
                  <a:pt x="12140144" y="410927"/>
                </a:cubicBezTo>
                <a:lnTo>
                  <a:pt x="12192001" y="403692"/>
                </a:lnTo>
                <a:lnTo>
                  <a:pt x="12192001" y="1975365"/>
                </a:lnTo>
                <a:lnTo>
                  <a:pt x="0" y="1975365"/>
                </a:lnTo>
                <a:lnTo>
                  <a:pt x="0" y="204727"/>
                </a:lnTo>
                <a:lnTo>
                  <a:pt x="60384" y="207862"/>
                </a:lnTo>
                <a:cubicBezTo>
                  <a:pt x="573648" y="261507"/>
                  <a:pt x="1026243" y="497713"/>
                  <a:pt x="1338550" y="843689"/>
                </a:cubicBezTo>
                <a:lnTo>
                  <a:pt x="1434547" y="961054"/>
                </a:lnTo>
                <a:lnTo>
                  <a:pt x="1439685" y="955887"/>
                </a:lnTo>
                <a:cubicBezTo>
                  <a:pt x="1791839" y="633932"/>
                  <a:pt x="2278336" y="434799"/>
                  <a:pt x="2815706" y="434799"/>
                </a:cubicBezTo>
                <a:cubicBezTo>
                  <a:pt x="3017220" y="434799"/>
                  <a:pt x="3211580" y="462802"/>
                  <a:pt x="3394383" y="514784"/>
                </a:cubicBezTo>
                <a:lnTo>
                  <a:pt x="3487865" y="546065"/>
                </a:lnTo>
                <a:lnTo>
                  <a:pt x="3589385" y="443944"/>
                </a:lnTo>
                <a:cubicBezTo>
                  <a:pt x="3889406" y="169652"/>
                  <a:pt x="4303879" y="0"/>
                  <a:pt x="4761693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0000"/>
                </a:schemeClr>
              </a:gs>
              <a:gs pos="100000">
                <a:schemeClr val="accent2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3" name="任意多边形: 形状 14">
            <a:extLst>
              <a:ext uri="{FF2B5EF4-FFF2-40B4-BE49-F238E27FC236}">
                <a16:creationId xmlns="" xmlns:a16="http://schemas.microsoft.com/office/drawing/2014/main" id="{268C7C2F-FCC9-4628-9849-180A2A7E8A29}"/>
              </a:ext>
            </a:extLst>
          </p:cNvPr>
          <p:cNvSpPr/>
          <p:nvPr/>
        </p:nvSpPr>
        <p:spPr>
          <a:xfrm>
            <a:off x="0" y="5421314"/>
            <a:ext cx="12192000" cy="1436687"/>
          </a:xfrm>
          <a:custGeom>
            <a:gdLst>
              <a:gd name="connsiteX0" fmla="*/ 1825119 w 12192000"/>
              <a:gd name="connsiteY0" fmla="*/ 0 h 1445191"/>
              <a:gd name="connsiteX1" fmla="*/ 2676215 w 12192000"/>
              <a:gd name="connsiteY1" fmla="*/ 335498 h 1445191"/>
              <a:gd name="connsiteX2" fmla="*/ 2725007 w 12192000"/>
              <a:gd name="connsiteY2" fmla="*/ 402142 h 1445191"/>
              <a:gd name="connsiteX3" fmla="*/ 2887042 w 12192000"/>
              <a:gd name="connsiteY3" fmla="*/ 336937 h 1445191"/>
              <a:gd name="connsiteX4" fmla="*/ 3286558 w 12192000"/>
              <a:gd name="connsiteY4" fmla="*/ 277137 h 1445191"/>
              <a:gd name="connsiteX5" fmla="*/ 4137654 w 12192000"/>
              <a:gd name="connsiteY5" fmla="*/ 612635 h 1445191"/>
              <a:gd name="connsiteX6" fmla="*/ 4137762 w 12192000"/>
              <a:gd name="connsiteY6" fmla="*/ 612785 h 1445191"/>
              <a:gd name="connsiteX7" fmla="*/ 4173314 w 12192000"/>
              <a:gd name="connsiteY7" fmla="*/ 564223 h 1445191"/>
              <a:gd name="connsiteX8" fmla="*/ 5259074 w 12192000"/>
              <a:gd name="connsiteY8" fmla="*/ 136221 h 1445191"/>
              <a:gd name="connsiteX9" fmla="*/ 5883199 w 12192000"/>
              <a:gd name="connsiteY9" fmla="*/ 253387 h 1445191"/>
              <a:gd name="connsiteX10" fmla="*/ 5937700 w 12192000"/>
              <a:gd name="connsiteY10" fmla="*/ 277935 h 1445191"/>
              <a:gd name="connsiteX11" fmla="*/ 5998970 w 12192000"/>
              <a:gd name="connsiteY11" fmla="*/ 222879 h 1445191"/>
              <a:gd name="connsiteX12" fmla="*/ 6724734 w 12192000"/>
              <a:gd name="connsiteY12" fmla="*/ 0 h 1445191"/>
              <a:gd name="connsiteX13" fmla="*/ 7450498 w 12192000"/>
              <a:gd name="connsiteY13" fmla="*/ 222879 h 1445191"/>
              <a:gd name="connsiteX14" fmla="*/ 7504128 w 12192000"/>
              <a:gd name="connsiteY14" fmla="*/ 271069 h 1445191"/>
              <a:gd name="connsiteX15" fmla="*/ 7515578 w 12192000"/>
              <a:gd name="connsiteY15" fmla="*/ 265911 h 1445191"/>
              <a:gd name="connsiteX16" fmla="*/ 8139707 w 12192000"/>
              <a:gd name="connsiteY16" fmla="*/ 148745 h 1445191"/>
              <a:gd name="connsiteX17" fmla="*/ 9129790 w 12192000"/>
              <a:gd name="connsiteY17" fmla="*/ 484217 h 1445191"/>
              <a:gd name="connsiteX18" fmla="*/ 9258974 w 12192000"/>
              <a:gd name="connsiteY18" fmla="*/ 615575 h 1445191"/>
              <a:gd name="connsiteX19" fmla="*/ 9261126 w 12192000"/>
              <a:gd name="connsiteY19" fmla="*/ 612634 h 1445191"/>
              <a:gd name="connsiteX20" fmla="*/ 10112222 w 12192000"/>
              <a:gd name="connsiteY20" fmla="*/ 277136 h 1445191"/>
              <a:gd name="connsiteX21" fmla="*/ 10686084 w 12192000"/>
              <a:gd name="connsiteY21" fmla="*/ 407095 h 1445191"/>
              <a:gd name="connsiteX22" fmla="*/ 10698420 w 12192000"/>
              <a:gd name="connsiteY22" fmla="*/ 414641 h 1445191"/>
              <a:gd name="connsiteX23" fmla="*/ 10756361 w 12192000"/>
              <a:gd name="connsiteY23" fmla="*/ 335498 h 1445191"/>
              <a:gd name="connsiteX24" fmla="*/ 11607457 w 12192000"/>
              <a:gd name="connsiteY24" fmla="*/ 0 h 1445191"/>
              <a:gd name="connsiteX25" fmla="*/ 12096693 w 12192000"/>
              <a:gd name="connsiteY25" fmla="*/ 91844 h 1445191"/>
              <a:gd name="connsiteX26" fmla="*/ 12192000 w 12192000"/>
              <a:gd name="connsiteY26" fmla="*/ 135942 h 1445191"/>
              <a:gd name="connsiteX27" fmla="*/ 12192000 w 12192000"/>
              <a:gd name="connsiteY27" fmla="*/ 1445191 h 1445191"/>
              <a:gd name="connsiteX28" fmla="*/ 0 w 12192000"/>
              <a:gd name="connsiteY28" fmla="*/ 1445191 h 1445191"/>
              <a:gd name="connsiteX29" fmla="*/ 0 w 12192000"/>
              <a:gd name="connsiteY29" fmla="*/ 326970 h 1445191"/>
              <a:gd name="connsiteX30" fmla="*/ 2069 w 12192000"/>
              <a:gd name="connsiteY30" fmla="*/ 326409 h 1445191"/>
              <a:gd name="connsiteX31" fmla="*/ 329894 w 12192000"/>
              <a:gd name="connsiteY31" fmla="*/ 289663 h 1445191"/>
              <a:gd name="connsiteX32" fmla="*/ 878628 w 12192000"/>
              <a:gd name="connsiteY32" fmla="*/ 397949 h 1445191"/>
              <a:gd name="connsiteX33" fmla="*/ 914726 w 12192000"/>
              <a:gd name="connsiteY33" fmla="*/ 416495 h 1445191"/>
              <a:gd name="connsiteX34" fmla="*/ 974025 w 12192000"/>
              <a:gd name="connsiteY34" fmla="*/ 335498 h 1445191"/>
              <a:gd name="connsiteX35" fmla="*/ 1825119 w 12192000"/>
              <a:gd name="connsiteY35" fmla="*/ 0 h 1445191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2192000" h="1445191">
                <a:moveTo>
                  <a:pt x="1825119" y="0"/>
                </a:moveTo>
                <a:cubicBezTo>
                  <a:pt x="2179406" y="0"/>
                  <a:pt x="2491766" y="133083"/>
                  <a:pt x="2676215" y="335498"/>
                </a:cubicBezTo>
                <a:lnTo>
                  <a:pt x="2725007" y="402142"/>
                </a:lnTo>
                <a:lnTo>
                  <a:pt x="2887042" y="336937"/>
                </a:lnTo>
                <a:cubicBezTo>
                  <a:pt x="3009837" y="298430"/>
                  <a:pt x="3144843" y="277137"/>
                  <a:pt x="3286558" y="277137"/>
                </a:cubicBezTo>
                <a:cubicBezTo>
                  <a:pt x="3640842" y="277137"/>
                  <a:pt x="3953203" y="410220"/>
                  <a:pt x="4137654" y="612635"/>
                </a:cubicBezTo>
                <a:lnTo>
                  <a:pt x="4137762" y="612785"/>
                </a:lnTo>
                <a:lnTo>
                  <a:pt x="4173314" y="564223"/>
                </a:lnTo>
                <a:cubicBezTo>
                  <a:pt x="4408621" y="305997"/>
                  <a:pt x="4807103" y="136221"/>
                  <a:pt x="5259074" y="136221"/>
                </a:cubicBezTo>
                <a:cubicBezTo>
                  <a:pt x="5485056" y="136221"/>
                  <a:pt x="5697670" y="178665"/>
                  <a:pt x="5883199" y="253387"/>
                </a:cubicBezTo>
                <a:lnTo>
                  <a:pt x="5937700" y="277935"/>
                </a:lnTo>
                <a:lnTo>
                  <a:pt x="5998970" y="222879"/>
                </a:lnTo>
                <a:cubicBezTo>
                  <a:pt x="6184708" y="85173"/>
                  <a:pt x="6441306" y="0"/>
                  <a:pt x="6724734" y="0"/>
                </a:cubicBezTo>
                <a:cubicBezTo>
                  <a:pt x="7008162" y="0"/>
                  <a:pt x="7264760" y="85173"/>
                  <a:pt x="7450498" y="222879"/>
                </a:cubicBezTo>
                <a:lnTo>
                  <a:pt x="7504128" y="271069"/>
                </a:lnTo>
                <a:lnTo>
                  <a:pt x="7515578" y="265911"/>
                </a:lnTo>
                <a:cubicBezTo>
                  <a:pt x="7701109" y="191189"/>
                  <a:pt x="7913723" y="148745"/>
                  <a:pt x="8139707" y="148745"/>
                </a:cubicBezTo>
                <a:cubicBezTo>
                  <a:pt x="8535178" y="148745"/>
                  <a:pt x="8889702" y="278730"/>
                  <a:pt x="9129790" y="484217"/>
                </a:cubicBezTo>
                <a:lnTo>
                  <a:pt x="9258974" y="615575"/>
                </a:lnTo>
                <a:lnTo>
                  <a:pt x="9261126" y="612634"/>
                </a:lnTo>
                <a:cubicBezTo>
                  <a:pt x="9445576" y="410219"/>
                  <a:pt x="9757936" y="277136"/>
                  <a:pt x="10112222" y="277136"/>
                </a:cubicBezTo>
                <a:cubicBezTo>
                  <a:pt x="10324793" y="277136"/>
                  <a:pt x="10522273" y="325046"/>
                  <a:pt x="10686084" y="407095"/>
                </a:cubicBezTo>
                <a:lnTo>
                  <a:pt x="10698420" y="414641"/>
                </a:lnTo>
                <a:lnTo>
                  <a:pt x="10756361" y="335498"/>
                </a:lnTo>
                <a:cubicBezTo>
                  <a:pt x="10940811" y="133083"/>
                  <a:pt x="11253171" y="0"/>
                  <a:pt x="11607457" y="0"/>
                </a:cubicBezTo>
                <a:cubicBezTo>
                  <a:pt x="11784600" y="0"/>
                  <a:pt x="11951262" y="33271"/>
                  <a:pt x="12096693" y="91844"/>
                </a:cubicBezTo>
                <a:lnTo>
                  <a:pt x="12192000" y="135942"/>
                </a:lnTo>
                <a:lnTo>
                  <a:pt x="12192000" y="1445191"/>
                </a:lnTo>
                <a:lnTo>
                  <a:pt x="0" y="1445191"/>
                </a:lnTo>
                <a:lnTo>
                  <a:pt x="0" y="326970"/>
                </a:lnTo>
                <a:lnTo>
                  <a:pt x="2069" y="326409"/>
                </a:lnTo>
                <a:cubicBezTo>
                  <a:pt x="105629" y="302528"/>
                  <a:pt x="215735" y="289663"/>
                  <a:pt x="329894" y="289663"/>
                </a:cubicBezTo>
                <a:cubicBezTo>
                  <a:pt x="529672" y="289663"/>
                  <a:pt x="717038" y="329061"/>
                  <a:pt x="878628" y="397949"/>
                </a:cubicBezTo>
                <a:lnTo>
                  <a:pt x="914726" y="416495"/>
                </a:lnTo>
                <a:lnTo>
                  <a:pt x="974025" y="335498"/>
                </a:lnTo>
                <a:cubicBezTo>
                  <a:pt x="1158473" y="133083"/>
                  <a:pt x="1470835" y="0"/>
                  <a:pt x="1825119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1000"/>
                </a:schemeClr>
              </a:gs>
              <a:gs pos="100000">
                <a:schemeClr val="accent2">
                  <a:alpha val="3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4" name="任意多边形: 形状 15">
            <a:extLst>
              <a:ext uri="{FF2B5EF4-FFF2-40B4-BE49-F238E27FC236}">
                <a16:creationId xmlns="" xmlns:a16="http://schemas.microsoft.com/office/drawing/2014/main" id="{7D078A23-EF51-4EB2-A4D3-539473B6BF26}"/>
              </a:ext>
            </a:extLst>
          </p:cNvPr>
          <p:cNvSpPr/>
          <p:nvPr/>
        </p:nvSpPr>
        <p:spPr>
          <a:xfrm>
            <a:off x="0" y="5722938"/>
            <a:ext cx="12192000" cy="1135062"/>
          </a:xfrm>
          <a:custGeom>
            <a:gdLst>
              <a:gd name="connsiteX0" fmla="*/ 4165443 w 12192000"/>
              <a:gd name="connsiteY0" fmla="*/ 0 h 1133339"/>
              <a:gd name="connsiteX1" fmla="*/ 4793789 w 12192000"/>
              <a:gd name="connsiteY1" fmla="*/ 268294 h 1133339"/>
              <a:gd name="connsiteX2" fmla="*/ 4822897 w 12192000"/>
              <a:gd name="connsiteY2" fmla="*/ 311359 h 1133339"/>
              <a:gd name="connsiteX3" fmla="*/ 4850903 w 12192000"/>
              <a:gd name="connsiteY3" fmla="*/ 309092 h 1133339"/>
              <a:gd name="connsiteX4" fmla="*/ 5389486 w 12192000"/>
              <a:gd name="connsiteY4" fmla="*/ 539058 h 1133339"/>
              <a:gd name="connsiteX5" fmla="*/ 5423004 w 12192000"/>
              <a:gd name="connsiteY5" fmla="*/ 588645 h 1133339"/>
              <a:gd name="connsiteX6" fmla="*/ 5512341 w 12192000"/>
              <a:gd name="connsiteY6" fmla="*/ 549703 h 1133339"/>
              <a:gd name="connsiteX7" fmla="*/ 5765161 w 12192000"/>
              <a:gd name="connsiteY7" fmla="*/ 508714 h 1133339"/>
              <a:gd name="connsiteX8" fmla="*/ 5820259 w 12192000"/>
              <a:gd name="connsiteY8" fmla="*/ 512618 h 1133339"/>
              <a:gd name="connsiteX9" fmla="*/ 5859170 w 12192000"/>
              <a:gd name="connsiteY9" fmla="*/ 474742 h 1133339"/>
              <a:gd name="connsiteX10" fmla="*/ 6318443 w 12192000"/>
              <a:gd name="connsiteY10" fmla="*/ 321971 h 1133339"/>
              <a:gd name="connsiteX11" fmla="*/ 6571261 w 12192000"/>
              <a:gd name="connsiteY11" fmla="*/ 362960 h 1133339"/>
              <a:gd name="connsiteX12" fmla="*/ 6669499 w 12192000"/>
              <a:gd name="connsiteY12" fmla="*/ 405780 h 1133339"/>
              <a:gd name="connsiteX13" fmla="*/ 6680980 w 12192000"/>
              <a:gd name="connsiteY13" fmla="*/ 398172 h 1133339"/>
              <a:gd name="connsiteX14" fmla="*/ 7044125 w 12192000"/>
              <a:gd name="connsiteY14" fmla="*/ 309092 h 1133339"/>
              <a:gd name="connsiteX15" fmla="*/ 7503396 w 12192000"/>
              <a:gd name="connsiteY15" fmla="*/ 461863 h 1133339"/>
              <a:gd name="connsiteX16" fmla="*/ 7549263 w 12192000"/>
              <a:gd name="connsiteY16" fmla="*/ 506507 h 1133339"/>
              <a:gd name="connsiteX17" fmla="*/ 7557270 w 12192000"/>
              <a:gd name="connsiteY17" fmla="*/ 501203 h 1133339"/>
              <a:gd name="connsiteX18" fmla="*/ 7920415 w 12192000"/>
              <a:gd name="connsiteY18" fmla="*/ 412123 h 1133339"/>
              <a:gd name="connsiteX19" fmla="*/ 8518883 w 12192000"/>
              <a:gd name="connsiteY19" fmla="*/ 730689 h 1133339"/>
              <a:gd name="connsiteX20" fmla="*/ 8523397 w 12192000"/>
              <a:gd name="connsiteY20" fmla="*/ 742369 h 1133339"/>
              <a:gd name="connsiteX21" fmla="*/ 8530242 w 12192000"/>
              <a:gd name="connsiteY21" fmla="*/ 732242 h 1133339"/>
              <a:gd name="connsiteX22" fmla="*/ 9068825 w 12192000"/>
              <a:gd name="connsiteY22" fmla="*/ 502276 h 1133339"/>
              <a:gd name="connsiteX23" fmla="*/ 9292147 w 12192000"/>
              <a:gd name="connsiteY23" fmla="*/ 533926 h 1133339"/>
              <a:gd name="connsiteX24" fmla="*/ 9381057 w 12192000"/>
              <a:gd name="connsiteY24" fmla="*/ 567236 h 1133339"/>
              <a:gd name="connsiteX25" fmla="*/ 9408408 w 12192000"/>
              <a:gd name="connsiteY25" fmla="*/ 526771 h 1133339"/>
              <a:gd name="connsiteX26" fmla="*/ 9788804 w 12192000"/>
              <a:gd name="connsiteY26" fmla="*/ 364348 h 1133339"/>
              <a:gd name="connsiteX27" fmla="*/ 10169201 w 12192000"/>
              <a:gd name="connsiteY27" fmla="*/ 526771 h 1133339"/>
              <a:gd name="connsiteX28" fmla="*/ 10193126 w 12192000"/>
              <a:gd name="connsiteY28" fmla="*/ 562169 h 1133339"/>
              <a:gd name="connsiteX29" fmla="*/ 10221725 w 12192000"/>
              <a:gd name="connsiteY29" fmla="*/ 549703 h 1133339"/>
              <a:gd name="connsiteX30" fmla="*/ 10474543 w 12192000"/>
              <a:gd name="connsiteY30" fmla="*/ 508714 h 1133339"/>
              <a:gd name="connsiteX31" fmla="*/ 11030020 w 12192000"/>
              <a:gd name="connsiteY31" fmla="*/ 759843 h 1133339"/>
              <a:gd name="connsiteX32" fmla="*/ 11042281 w 12192000"/>
              <a:gd name="connsiteY32" fmla="*/ 779672 h 1133339"/>
              <a:gd name="connsiteX33" fmla="*/ 11058727 w 12192000"/>
              <a:gd name="connsiteY33" fmla="*/ 737128 h 1133339"/>
              <a:gd name="connsiteX34" fmla="*/ 11657193 w 12192000"/>
              <a:gd name="connsiteY34" fmla="*/ 418562 h 1133339"/>
              <a:gd name="connsiteX35" fmla="*/ 11910011 w 12192000"/>
              <a:gd name="connsiteY35" fmla="*/ 459551 h 1133339"/>
              <a:gd name="connsiteX36" fmla="*/ 12013158 w 12192000"/>
              <a:gd name="connsiteY36" fmla="*/ 504512 h 1133339"/>
              <a:gd name="connsiteX37" fmla="*/ 12070208 w 12192000"/>
              <a:gd name="connsiteY37" fmla="*/ 448985 h 1133339"/>
              <a:gd name="connsiteX38" fmla="*/ 12166333 w 12192000"/>
              <a:gd name="connsiteY38" fmla="*/ 385294 h 1133339"/>
              <a:gd name="connsiteX39" fmla="*/ 12192000 w 12192000"/>
              <a:gd name="connsiteY39" fmla="*/ 374106 h 1133339"/>
              <a:gd name="connsiteX40" fmla="*/ 12192000 w 12192000"/>
              <a:gd name="connsiteY40" fmla="*/ 1133339 h 1133339"/>
              <a:gd name="connsiteX41" fmla="*/ 0 w 12192000"/>
              <a:gd name="connsiteY41" fmla="*/ 1133339 h 1133339"/>
              <a:gd name="connsiteX42" fmla="*/ 0 w 12192000"/>
              <a:gd name="connsiteY42" fmla="*/ 486996 h 1133339"/>
              <a:gd name="connsiteX43" fmla="*/ 71 w 12192000"/>
              <a:gd name="connsiteY43" fmla="*/ 486956 h 1133339"/>
              <a:gd name="connsiteX44" fmla="*/ 336420 w 12192000"/>
              <a:gd name="connsiteY44" fmla="*/ 418562 h 1133339"/>
              <a:gd name="connsiteX45" fmla="*/ 611086 w 12192000"/>
              <a:gd name="connsiteY45" fmla="*/ 463094 h 1133339"/>
              <a:gd name="connsiteX46" fmla="*/ 684818 w 12192000"/>
              <a:gd name="connsiteY46" fmla="*/ 495232 h 1133339"/>
              <a:gd name="connsiteX47" fmla="*/ 719102 w 12192000"/>
              <a:gd name="connsiteY47" fmla="*/ 461863 h 1133339"/>
              <a:gd name="connsiteX48" fmla="*/ 1178373 w 12192000"/>
              <a:gd name="connsiteY48" fmla="*/ 309092 h 1133339"/>
              <a:gd name="connsiteX49" fmla="*/ 1431191 w 12192000"/>
              <a:gd name="connsiteY49" fmla="*/ 350081 h 1133339"/>
              <a:gd name="connsiteX50" fmla="*/ 1535098 w 12192000"/>
              <a:gd name="connsiteY50" fmla="*/ 395372 h 1133339"/>
              <a:gd name="connsiteX51" fmla="*/ 1601328 w 12192000"/>
              <a:gd name="connsiteY51" fmla="*/ 366503 h 1133339"/>
              <a:gd name="connsiteX52" fmla="*/ 1875994 w 12192000"/>
              <a:gd name="connsiteY52" fmla="*/ 321971 h 1133339"/>
              <a:gd name="connsiteX53" fmla="*/ 2526182 w 12192000"/>
              <a:gd name="connsiteY53" fmla="*/ 668067 h 1133339"/>
              <a:gd name="connsiteX54" fmla="*/ 2552597 w 12192000"/>
              <a:gd name="connsiteY54" fmla="*/ 736404 h 1133339"/>
              <a:gd name="connsiteX55" fmla="*/ 2571015 w 12192000"/>
              <a:gd name="connsiteY55" fmla="*/ 731813 h 1133339"/>
              <a:gd name="connsiteX56" fmla="*/ 2701915 w 12192000"/>
              <a:gd name="connsiteY56" fmla="*/ 721216 h 1133339"/>
              <a:gd name="connsiteX57" fmla="*/ 2724369 w 12192000"/>
              <a:gd name="connsiteY57" fmla="*/ 722353 h 1133339"/>
              <a:gd name="connsiteX58" fmla="*/ 2760974 w 12192000"/>
              <a:gd name="connsiteY58" fmla="*/ 627658 h 1133339"/>
              <a:gd name="connsiteX59" fmla="*/ 3359439 w 12192000"/>
              <a:gd name="connsiteY59" fmla="*/ 309092 h 1133339"/>
              <a:gd name="connsiteX60" fmla="*/ 3490338 w 12192000"/>
              <a:gd name="connsiteY60" fmla="*/ 319689 h 1133339"/>
              <a:gd name="connsiteX61" fmla="*/ 3500624 w 12192000"/>
              <a:gd name="connsiteY61" fmla="*/ 322253 h 1133339"/>
              <a:gd name="connsiteX62" fmla="*/ 3537095 w 12192000"/>
              <a:gd name="connsiteY62" fmla="*/ 268294 h 1133339"/>
              <a:gd name="connsiteX63" fmla="*/ 4165443 w 12192000"/>
              <a:gd name="connsiteY63" fmla="*/ 0 h 1133339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</a:cxnLst>
            <a:rect l="l" t="t" r="r" b="b"/>
            <a:pathLst>
              <a:path w="12192000" h="1133339">
                <a:moveTo>
                  <a:pt x="4165443" y="0"/>
                </a:moveTo>
                <a:cubicBezTo>
                  <a:pt x="4427005" y="0"/>
                  <a:pt x="4657616" y="106424"/>
                  <a:pt x="4793789" y="268294"/>
                </a:cubicBezTo>
                <a:lnTo>
                  <a:pt x="4822897" y="311359"/>
                </a:lnTo>
                <a:lnTo>
                  <a:pt x="4850903" y="309092"/>
                </a:lnTo>
                <a:cubicBezTo>
                  <a:pt x="5075099" y="309092"/>
                  <a:pt x="5272766" y="400313"/>
                  <a:pt x="5389486" y="539058"/>
                </a:cubicBezTo>
                <a:lnTo>
                  <a:pt x="5423004" y="588645"/>
                </a:lnTo>
                <a:lnTo>
                  <a:pt x="5512341" y="549703"/>
                </a:lnTo>
                <a:cubicBezTo>
                  <a:pt x="5590047" y="523309"/>
                  <a:pt x="5675481" y="508714"/>
                  <a:pt x="5765161" y="508714"/>
                </a:cubicBezTo>
                <a:lnTo>
                  <a:pt x="5820259" y="512618"/>
                </a:lnTo>
                <a:lnTo>
                  <a:pt x="5859170" y="474742"/>
                </a:lnTo>
                <a:cubicBezTo>
                  <a:pt x="5976709" y="380352"/>
                  <a:pt x="6139086" y="321971"/>
                  <a:pt x="6318443" y="321971"/>
                </a:cubicBezTo>
                <a:cubicBezTo>
                  <a:pt x="6408121" y="321971"/>
                  <a:pt x="6493555" y="336566"/>
                  <a:pt x="6571261" y="362960"/>
                </a:cubicBezTo>
                <a:lnTo>
                  <a:pt x="6669499" y="405780"/>
                </a:lnTo>
                <a:lnTo>
                  <a:pt x="6680980" y="398172"/>
                </a:lnTo>
                <a:cubicBezTo>
                  <a:pt x="6784641" y="341931"/>
                  <a:pt x="6909609" y="309092"/>
                  <a:pt x="7044125" y="309092"/>
                </a:cubicBezTo>
                <a:cubicBezTo>
                  <a:pt x="7223481" y="309092"/>
                  <a:pt x="7385858" y="367473"/>
                  <a:pt x="7503396" y="461863"/>
                </a:cubicBezTo>
                <a:lnTo>
                  <a:pt x="7549263" y="506507"/>
                </a:lnTo>
                <a:lnTo>
                  <a:pt x="7557270" y="501203"/>
                </a:lnTo>
                <a:cubicBezTo>
                  <a:pt x="7660931" y="444962"/>
                  <a:pt x="7785899" y="412123"/>
                  <a:pt x="7920415" y="412123"/>
                </a:cubicBezTo>
                <a:cubicBezTo>
                  <a:pt x="8189451" y="412123"/>
                  <a:pt x="8420281" y="543481"/>
                  <a:pt x="8518883" y="730689"/>
                </a:cubicBezTo>
                <a:lnTo>
                  <a:pt x="8523397" y="742369"/>
                </a:lnTo>
                <a:lnTo>
                  <a:pt x="8530242" y="732242"/>
                </a:lnTo>
                <a:cubicBezTo>
                  <a:pt x="8646964" y="593497"/>
                  <a:pt x="8844630" y="502276"/>
                  <a:pt x="9068825" y="502276"/>
                </a:cubicBezTo>
                <a:cubicBezTo>
                  <a:pt x="9147294" y="502276"/>
                  <a:pt x="9222512" y="513450"/>
                  <a:pt x="9292147" y="533926"/>
                </a:cubicBezTo>
                <a:lnTo>
                  <a:pt x="9381057" y="567236"/>
                </a:lnTo>
                <a:lnTo>
                  <a:pt x="9408408" y="526771"/>
                </a:lnTo>
                <a:cubicBezTo>
                  <a:pt x="9490847" y="428776"/>
                  <a:pt x="9630456" y="364348"/>
                  <a:pt x="9788804" y="364348"/>
                </a:cubicBezTo>
                <a:cubicBezTo>
                  <a:pt x="9947151" y="364348"/>
                  <a:pt x="10086761" y="428776"/>
                  <a:pt x="10169201" y="526771"/>
                </a:cubicBezTo>
                <a:lnTo>
                  <a:pt x="10193126" y="562169"/>
                </a:lnTo>
                <a:lnTo>
                  <a:pt x="10221725" y="549703"/>
                </a:lnTo>
                <a:cubicBezTo>
                  <a:pt x="10299432" y="523309"/>
                  <a:pt x="10384865" y="508714"/>
                  <a:pt x="10474543" y="508714"/>
                </a:cubicBezTo>
                <a:cubicBezTo>
                  <a:pt x="10709949" y="508714"/>
                  <a:pt x="10916105" y="609285"/>
                  <a:pt x="11030020" y="759843"/>
                </a:cubicBezTo>
                <a:lnTo>
                  <a:pt x="11042281" y="779672"/>
                </a:lnTo>
                <a:lnTo>
                  <a:pt x="11058727" y="737128"/>
                </a:lnTo>
                <a:cubicBezTo>
                  <a:pt x="11157327" y="549920"/>
                  <a:pt x="11388158" y="418562"/>
                  <a:pt x="11657193" y="418562"/>
                </a:cubicBezTo>
                <a:cubicBezTo>
                  <a:pt x="11746871" y="418562"/>
                  <a:pt x="11832305" y="433157"/>
                  <a:pt x="11910011" y="459551"/>
                </a:cubicBezTo>
                <a:lnTo>
                  <a:pt x="12013158" y="504512"/>
                </a:lnTo>
                <a:lnTo>
                  <a:pt x="12070208" y="448985"/>
                </a:lnTo>
                <a:cubicBezTo>
                  <a:pt x="12099592" y="425388"/>
                  <a:pt x="12131779" y="404041"/>
                  <a:pt x="12166333" y="385294"/>
                </a:cubicBezTo>
                <a:lnTo>
                  <a:pt x="12192000" y="374106"/>
                </a:lnTo>
                <a:lnTo>
                  <a:pt x="12192000" y="1133339"/>
                </a:lnTo>
                <a:lnTo>
                  <a:pt x="0" y="1133339"/>
                </a:lnTo>
                <a:lnTo>
                  <a:pt x="0" y="486996"/>
                </a:lnTo>
                <a:lnTo>
                  <a:pt x="71" y="486956"/>
                </a:lnTo>
                <a:cubicBezTo>
                  <a:pt x="100055" y="443338"/>
                  <a:pt x="214635" y="418562"/>
                  <a:pt x="336420" y="418562"/>
                </a:cubicBezTo>
                <a:cubicBezTo>
                  <a:pt x="433848" y="418562"/>
                  <a:pt x="526664" y="434418"/>
                  <a:pt x="611086" y="463094"/>
                </a:cubicBezTo>
                <a:lnTo>
                  <a:pt x="684818" y="495232"/>
                </a:lnTo>
                <a:lnTo>
                  <a:pt x="719102" y="461863"/>
                </a:lnTo>
                <a:cubicBezTo>
                  <a:pt x="836640" y="367473"/>
                  <a:pt x="999017" y="309092"/>
                  <a:pt x="1178373" y="309092"/>
                </a:cubicBezTo>
                <a:cubicBezTo>
                  <a:pt x="1268052" y="309092"/>
                  <a:pt x="1353485" y="323687"/>
                  <a:pt x="1431191" y="350081"/>
                </a:cubicBezTo>
                <a:lnTo>
                  <a:pt x="1535098" y="395372"/>
                </a:lnTo>
                <a:lnTo>
                  <a:pt x="1601328" y="366503"/>
                </a:lnTo>
                <a:cubicBezTo>
                  <a:pt x="1685751" y="337827"/>
                  <a:pt x="1778567" y="321971"/>
                  <a:pt x="1875994" y="321971"/>
                </a:cubicBezTo>
                <a:cubicBezTo>
                  <a:pt x="2168280" y="321971"/>
                  <a:pt x="2419060" y="464681"/>
                  <a:pt x="2526182" y="668067"/>
                </a:cubicBezTo>
                <a:lnTo>
                  <a:pt x="2552597" y="736404"/>
                </a:lnTo>
                <a:lnTo>
                  <a:pt x="2571015" y="731813"/>
                </a:lnTo>
                <a:cubicBezTo>
                  <a:pt x="2613296" y="724865"/>
                  <a:pt x="2657074" y="721216"/>
                  <a:pt x="2701915" y="721216"/>
                </a:cubicBezTo>
                <a:lnTo>
                  <a:pt x="2724369" y="722353"/>
                </a:lnTo>
                <a:lnTo>
                  <a:pt x="2760974" y="627658"/>
                </a:lnTo>
                <a:cubicBezTo>
                  <a:pt x="2859573" y="440450"/>
                  <a:pt x="3090405" y="309092"/>
                  <a:pt x="3359439" y="309092"/>
                </a:cubicBezTo>
                <a:cubicBezTo>
                  <a:pt x="3404279" y="309092"/>
                  <a:pt x="3448056" y="312741"/>
                  <a:pt x="3490338" y="319689"/>
                </a:cubicBezTo>
                <a:lnTo>
                  <a:pt x="3500624" y="322253"/>
                </a:lnTo>
                <a:lnTo>
                  <a:pt x="3537095" y="268294"/>
                </a:lnTo>
                <a:cubicBezTo>
                  <a:pt x="3673270" y="106424"/>
                  <a:pt x="3903880" y="0"/>
                  <a:pt x="4165443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5" name="任意多边形 30">
            <a:extLst>
              <a:ext uri="{FF2B5EF4-FFF2-40B4-BE49-F238E27FC236}">
                <a16:creationId xmlns="" xmlns:a16="http://schemas.microsoft.com/office/drawing/2014/main" id="{DC448E7A-D069-45C7-8E4D-63198B756C5F}"/>
              </a:ext>
            </a:extLst>
          </p:cNvPr>
          <p:cNvSpPr/>
          <p:nvPr/>
        </p:nvSpPr>
        <p:spPr>
          <a:xfrm rot="20700000" flipH="1">
            <a:off x="5499100" y="1689101"/>
            <a:ext cx="1193800" cy="619125"/>
          </a:xfrm>
          <a:custGeom>
            <a:gdLst>
              <a:gd name="connsiteX0" fmla="*/ 811844 w 815110"/>
              <a:gd name="connsiteY0" fmla="*/ 0 h 753851"/>
              <a:gd name="connsiteX1" fmla="*/ 811221 w 815110"/>
              <a:gd name="connsiteY1" fmla="*/ 3357 h 753851"/>
              <a:gd name="connsiteX2" fmla="*/ 815110 w 815110"/>
              <a:gd name="connsiteY2" fmla="*/ 1718 h 753851"/>
              <a:gd name="connsiteX3" fmla="*/ 810512 w 815110"/>
              <a:gd name="connsiteY3" fmla="*/ 7176 h 753851"/>
              <a:gd name="connsiteX4" fmla="*/ 674407 w 815110"/>
              <a:gd name="connsiteY4" fmla="*/ 740510 h 753851"/>
              <a:gd name="connsiteX5" fmla="*/ 421276 w 815110"/>
              <a:gd name="connsiteY5" fmla="*/ 621270 h 753851"/>
              <a:gd name="connsiteX6" fmla="*/ 293771 w 815110"/>
              <a:gd name="connsiteY6" fmla="*/ 753851 h 753851"/>
              <a:gd name="connsiteX7" fmla="*/ 336279 w 815110"/>
              <a:gd name="connsiteY7" fmla="*/ 581231 h 753851"/>
              <a:gd name="connsiteX8" fmla="*/ 335005 w 815110"/>
              <a:gd name="connsiteY8" fmla="*/ 580631 h 753851"/>
              <a:gd name="connsiteX9" fmla="*/ 337035 w 815110"/>
              <a:gd name="connsiteY9" fmla="*/ 578159 h 753851"/>
              <a:gd name="connsiteX10" fmla="*/ 337278 w 815110"/>
              <a:gd name="connsiteY10" fmla="*/ 577173 h 753851"/>
              <a:gd name="connsiteX11" fmla="*/ 337691 w 815110"/>
              <a:gd name="connsiteY11" fmla="*/ 577360 h 753851"/>
              <a:gd name="connsiteX12" fmla="*/ 628627 w 815110"/>
              <a:gd name="connsiteY12" fmla="*/ 223097 h 753851"/>
              <a:gd name="connsiteX13" fmla="*/ 609342 w 815110"/>
              <a:gd name="connsiteY13" fmla="*/ 245991 h 753851"/>
              <a:gd name="connsiteX14" fmla="*/ 266398 w 815110"/>
              <a:gd name="connsiteY14" fmla="*/ 517542 h 753851"/>
              <a:gd name="connsiteX15" fmla="*/ 0 w 815110"/>
              <a:gd name="connsiteY15" fmla="*/ 345175 h 753851"/>
              <a:gd name="connsiteX16" fmla="*/ 807958 w 815110"/>
              <a:gd name="connsiteY16" fmla="*/ 4731 h 753851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815110" h="753851">
                <a:moveTo>
                  <a:pt x="811844" y="0"/>
                </a:moveTo>
                <a:lnTo>
                  <a:pt x="811221" y="3357"/>
                </a:lnTo>
                <a:lnTo>
                  <a:pt x="815110" y="1718"/>
                </a:lnTo>
                <a:lnTo>
                  <a:pt x="810512" y="7176"/>
                </a:lnTo>
                <a:lnTo>
                  <a:pt x="674407" y="740510"/>
                </a:lnTo>
                <a:lnTo>
                  <a:pt x="421276" y="621270"/>
                </a:lnTo>
                <a:lnTo>
                  <a:pt x="293771" y="753851"/>
                </a:lnTo>
                <a:lnTo>
                  <a:pt x="336279" y="581231"/>
                </a:lnTo>
                <a:lnTo>
                  <a:pt x="335005" y="580631"/>
                </a:lnTo>
                <a:lnTo>
                  <a:pt x="337035" y="578159"/>
                </a:lnTo>
                <a:lnTo>
                  <a:pt x="337278" y="577173"/>
                </a:lnTo>
                <a:lnTo>
                  <a:pt x="337691" y="577360"/>
                </a:lnTo>
                <a:lnTo>
                  <a:pt x="628627" y="223097"/>
                </a:lnTo>
                <a:lnTo>
                  <a:pt x="609342" y="245991"/>
                </a:lnTo>
                <a:lnTo>
                  <a:pt x="266398" y="517542"/>
                </a:lnTo>
                <a:lnTo>
                  <a:pt x="0" y="345175"/>
                </a:lnTo>
                <a:lnTo>
                  <a:pt x="807958" y="4731"/>
                </a:lnTo>
                <a:close/>
              </a:path>
            </a:pathLst>
          </a:custGeom>
          <a:gradFill flip="none" rotWithShape="1">
            <a:gsLst>
              <a:gs pos="100000">
                <a:schemeClr val="accent2">
                  <a:alpha val="50000"/>
                </a:schemeClr>
              </a:gs>
              <a:gs pos="0">
                <a:schemeClr val="accent2"/>
              </a:gs>
            </a:gsLst>
            <a:lin ang="135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581400" y="2591561"/>
            <a:ext cx="5029200" cy="978729"/>
          </a:xfrm>
        </p:spPr>
        <p:txBody>
          <a:bodyPr anchor="b">
            <a:normAutofit/>
          </a:bodyPr>
          <a:lstStyle>
            <a:lvl1pPr algn="ctr">
              <a:defRPr sz="4800">
                <a:solidFill>
                  <a:schemeClr val="bg1"/>
                </a:solidFill>
              </a:defRPr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18" name="内容占位符 17"/>
          <p:cNvSpPr>
            <a:spLocks noGrp="1"/>
          </p:cNvSpPr>
          <p:nvPr>
            <p:ph sz="quarter" idx="13"/>
          </p:nvPr>
        </p:nvSpPr>
        <p:spPr>
          <a:xfrm>
            <a:off x="3581400" y="3610929"/>
            <a:ext cx="5029200" cy="461665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/>
                </a:solidFill>
              </a:defRPr>
            </a:lvl1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16" name="日期占位符 2">
            <a:extLst>
              <a:ext uri="{FF2B5EF4-FFF2-40B4-BE49-F238E27FC236}">
                <a16:creationId xmlns="" xmlns:a16="http://schemas.microsoft.com/office/drawing/2014/main" id="{7651B2AB-0AE0-490E-8165-5C828D9C1B01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7" name="页脚占位符 3">
            <a:extLst>
              <a:ext uri="{FF2B5EF4-FFF2-40B4-BE49-F238E27FC236}">
                <a16:creationId xmlns="" xmlns:a16="http://schemas.microsoft.com/office/drawing/2014/main" id="{1F778843-E5B0-4C39-B53A-C937134E486D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9" name="灯片编号占位符 4">
            <a:extLst>
              <a:ext uri="{FF2B5EF4-FFF2-40B4-BE49-F238E27FC236}">
                <a16:creationId xmlns="" xmlns:a16="http://schemas.microsoft.com/office/drawing/2014/main" id="{340BDF8F-4EBD-49F2-9C55-D06D8F9EC23E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F22994EA-447B-49EE-BCC2-ED18B475A1D1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4131119743"/>
      </p:ext>
    </p:extLst>
  </p:cSld>
  <p:clrMapOvr>
    <a:masterClrMapping/>
  </p:clrMapOvr>
  <p:transition/>
  <p:timing/>
</p:sldLayout>
</file>

<file path=ppt/slideLayouts/slideLayout1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日期占位符 3">
            <a:extLst>
              <a:ext uri="{FF2B5EF4-FFF2-40B4-BE49-F238E27FC236}">
                <a16:creationId xmlns="" xmlns:a16="http://schemas.microsoft.com/office/drawing/2014/main" id="{DA6FFA93-01C7-47B5-9D8F-9C26EFF7A1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3" name="页脚占位符 4">
            <a:extLst>
              <a:ext uri="{FF2B5EF4-FFF2-40B4-BE49-F238E27FC236}">
                <a16:creationId xmlns="" xmlns:a16="http://schemas.microsoft.com/office/drawing/2014/main" id="{2EBAD1A9-0785-4FBF-8E36-DD645E5B41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灯片编号占位符 5">
            <a:extLst>
              <a:ext uri="{FF2B5EF4-FFF2-40B4-BE49-F238E27FC236}">
                <a16:creationId xmlns="" xmlns:a16="http://schemas.microsoft.com/office/drawing/2014/main" id="{D7F69DE1-E626-4443-8DCE-0FC5FC078F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8BA9216-75FB-40C5-86E5-C94B176961CD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4031979032"/>
      </p:ext>
    </p:extLst>
  </p:cSld>
  <p:clrMapOvr>
    <a:masterClrMapping/>
  </p:clrMapOvr>
  <p:transition/>
  <p:timing/>
</p:sldLayout>
</file>

<file path=ppt/slideLayouts/slideLayout1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711200"/>
            <a:ext cx="4262400" cy="1600200"/>
          </a:xfrm>
        </p:spPr>
        <p:txBody>
          <a:bodyPr anchor="t">
            <a:normAutofit/>
          </a:bodyPr>
          <a:lstStyle>
            <a:lvl1pPr algn="l">
              <a:defRPr sz="3200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图片占位符 2"/>
          <p:cNvSpPr>
            <a:spLocks noGrp="1" noChangeAspect="1"/>
          </p:cNvSpPr>
          <p:nvPr>
            <p:ph type="pic" idx="1"/>
          </p:nvPr>
        </p:nvSpPr>
        <p:spPr>
          <a:xfrm>
            <a:off x="5352521" y="733425"/>
            <a:ext cx="6170400" cy="540360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r>
              <a:rPr lang="zh-CN" altLang="en-US" noProof="1"/>
              <a:t>单击图标添加图片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311400"/>
            <a:ext cx="4262400" cy="3811588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="" xmlns:a16="http://schemas.microsoft.com/office/drawing/2014/main" id="{1597500F-67A8-4AD2-8856-25D3D871AA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页脚占位符 5">
            <a:extLst>
              <a:ext uri="{FF2B5EF4-FFF2-40B4-BE49-F238E27FC236}">
                <a16:creationId xmlns="" xmlns:a16="http://schemas.microsoft.com/office/drawing/2014/main" id="{942F623B-1470-4B87-AD7F-F8E60BA48C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灯片编号占位符 6">
            <a:extLst>
              <a:ext uri="{FF2B5EF4-FFF2-40B4-BE49-F238E27FC236}">
                <a16:creationId xmlns="" xmlns:a16="http://schemas.microsoft.com/office/drawing/2014/main" id="{F52E06B5-3640-4013-B7C7-29B9E985B7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B94A6AC-8198-4398-90E8-F753645C14F5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1400151093"/>
      </p:ext>
    </p:extLst>
  </p:cSld>
  <p:clrMapOvr>
    <a:masterClrMapping/>
  </p:clrMapOvr>
  <p:transition/>
  <p:timing/>
</p:sldLayout>
</file>

<file path=ppt/slideLayouts/slideLayout1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9824485" y="365125"/>
            <a:ext cx="1529316" cy="5811838"/>
          </a:xfrm>
        </p:spPr>
        <p:txBody>
          <a:bodyPr vert="eaVert">
            <a:normAutofit/>
          </a:bodyPr>
          <a:lstStyle>
            <a:lvl1pPr>
              <a:defRPr sz="2700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8879959" cy="5811838"/>
          </a:xfrm>
        </p:spPr>
        <p:txBody>
          <a:bodyPr vert="eaVert"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7EFE5474-14A1-4A3C-B17F-5064299A98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78F725A4-7B53-4105-9F18-52095C7E5E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199A6198-8DB8-4E01-B1D7-0352BE9A56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7AECD7F-3172-48FC-A9AC-56F947937AE9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4139149236"/>
      </p:ext>
    </p:extLst>
  </p:cSld>
  <p:clrMapOvr>
    <a:masterClrMapping/>
  </p:clrMapOvr>
  <p:transition/>
  <p:timing/>
</p:sldLayout>
</file>

<file path=ppt/slideLayouts/slideLayout2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838200" y="551545"/>
            <a:ext cx="10515600" cy="5558971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="" xmlns:a16="http://schemas.microsoft.com/office/drawing/2014/main" id="{3EBE43C9-8AA4-48F0-BB0D-6C06A844F74D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页脚占位符 3">
            <a:extLst>
              <a:ext uri="{FF2B5EF4-FFF2-40B4-BE49-F238E27FC236}">
                <a16:creationId xmlns="" xmlns:a16="http://schemas.microsoft.com/office/drawing/2014/main" id="{78207689-AFB5-41DE-AE5F-F15C389E7F9F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灯片编号占位符 4">
            <a:extLst>
              <a:ext uri="{FF2B5EF4-FFF2-40B4-BE49-F238E27FC236}">
                <a16:creationId xmlns="" xmlns:a16="http://schemas.microsoft.com/office/drawing/2014/main" id="{36789E51-977E-4A2A-98C4-547D5373CAAB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91D5BA81-2575-4F9C-BC82-A320B4DFF90E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1376298787"/>
      </p:ext>
    </p:extLst>
  </p:cSld>
  <p:clrMapOvr>
    <a:masterClrMapping/>
  </p:clrMapOvr>
  <p:transition/>
  <p:timing/>
</p:sldLayout>
</file>

<file path=ppt/slideLayouts/slideLayout2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A64AC671-4549-40E1-B105-89E82523EF0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>
            <a:extLst>
              <a:ext uri="{FF2B5EF4-FFF2-40B4-BE49-F238E27FC236}">
                <a16:creationId xmlns="" xmlns:a16="http://schemas.microsoft.com/office/drawing/2014/main" id="{B45B7D31-5355-44F8-9AE2-44FD37043BE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DCC07F4A-E074-4E8B-85C8-2B7FAD232D2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zh-CN" altLang="zh-CN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C8C7E2CB-AE5E-4908-915B-7874E7198B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3B25F5CF-34F0-45BD-86F0-60A3A38191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C021EEC-B04C-4B39-AC74-5E4AF422BDA5}" type="slidenum">
              <a:rPr lang="zh-CN" altLang="zh-CN" smtClean="0"/>
              <a:t>‹#›</a:t>
            </a:fld>
            <a:endParaRPr lang="zh-CN" altLang="zh-CN"/>
          </a:p>
        </p:txBody>
      </p:sp>
      <p:grpSp>
        <p:nvGrpSpPr>
          <p:cNvPr id="7" name="组合 6">
            <a:extLst>
              <a:ext uri="{FF2B5EF4-FFF2-40B4-BE49-F238E27FC236}">
                <a16:creationId xmlns="" xmlns:a16="http://schemas.microsoft.com/office/drawing/2014/main" id="{A10157F6-9D5D-4E7C-8570-D8458FC77113}"/>
              </a:ext>
            </a:extLst>
          </p:cNvPr>
          <p:cNvGrpSpPr/>
          <p:nvPr/>
        </p:nvGrpSpPr>
        <p:grpSpPr>
          <a:xfrm>
            <a:off x="0" y="6136"/>
            <a:ext cx="12192000" cy="6845728"/>
            <a:chOff x="0" y="6136"/>
            <a:chExt cx="12192000" cy="6845728"/>
          </a:xfrm>
        </p:grpSpPr>
        <p:pic>
          <p:nvPicPr>
            <p:cNvPr id="8" name="图片 7">
              <a:extLst>
                <a:ext uri="{FF2B5EF4-FFF2-40B4-BE49-F238E27FC236}">
                  <a16:creationId xmlns="" xmlns:a16="http://schemas.microsoft.com/office/drawing/2014/main" id="{95B56CD7-A965-4E5E-BA15-C51A7CB43210}"/>
                </a:ext>
              </a:extLst>
            </p:cNvPr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0" y="6136"/>
              <a:ext cx="12192000" cy="6845728"/>
            </a:xfrm>
            <a:prstGeom prst="rect">
              <a:avLst/>
            </a:prstGeom>
          </p:spPr>
        </p:pic>
        <p:pic>
          <p:nvPicPr>
            <p:cNvPr id="9" name="图片 8">
              <a:extLst>
                <a:ext uri="{FF2B5EF4-FFF2-40B4-BE49-F238E27FC236}">
                  <a16:creationId xmlns="" xmlns:a16="http://schemas.microsoft.com/office/drawing/2014/main" id="{B3A5AEC3-A1AA-42E8-AB5A-A242E7FBA597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2355971" y="1170842"/>
              <a:ext cx="7231374" cy="3640062"/>
            </a:xfrm>
            <a:prstGeom prst="rect">
              <a:avLst/>
            </a:prstGeom>
          </p:spPr>
        </p:pic>
      </p:grpSp>
      <p:sp>
        <p:nvSpPr>
          <p:cNvPr id="10" name="文本框 9">
            <a:extLst>
              <a:ext uri="{FF2B5EF4-FFF2-40B4-BE49-F238E27FC236}">
                <a16:creationId xmlns="" xmlns:a16="http://schemas.microsoft.com/office/drawing/2014/main" id="{E9B65C26-C35E-41E2-9533-F746FC40F9A8}"/>
              </a:ext>
            </a:extLst>
          </p:cNvPr>
          <p:cNvSpPr txBox="1"/>
          <p:nvPr/>
        </p:nvSpPr>
        <p:spPr>
          <a:xfrm>
            <a:off x="8250382" y="245631"/>
            <a:ext cx="381065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zh-CN" altLang="en-US" sz="2400" b="1" u="sng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lt"/>
              </a:rPr>
              <a:t>人教版  数学  九年级  上册</a:t>
            </a:r>
          </a:p>
        </p:txBody>
      </p:sp>
    </p:spTree>
    <p:extLst>
      <p:ext uri="{BB962C8B-B14F-4D97-AF65-F5344CB8AC3E}">
        <p14:creationId xmlns:p14="http://schemas.microsoft.com/office/powerpoint/2010/main" val="2127431392"/>
      </p:ext>
    </p:extLst>
  </p:cSld>
  <p:clrMapOvr>
    <a:masterClrMapping/>
  </p:clrMapOvr>
  <p:transition/>
  <p:timing/>
</p:sldLayout>
</file>

<file path=ppt/slideLayouts/slideLayout2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  <p:extLst>
      <p:ext uri="{BB962C8B-B14F-4D97-AF65-F5344CB8AC3E}">
        <p14:creationId xmlns:p14="http://schemas.microsoft.com/office/powerpoint/2010/main" val="4177160449"/>
      </p:ext>
    </p:extLst>
  </p:cSld>
  <p:clrMapOvr>
    <a:masterClrMapping/>
  </p:clrMapOvr>
  <p:transition/>
  <p:timing/>
</p:sldLayout>
</file>

<file path=ppt/slideLayouts/slideLayout2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7" name="组合 6">
            <a:extLst>
              <a:ext uri="{FF2B5EF4-FFF2-40B4-BE49-F238E27FC236}">
                <a16:creationId xmlns="" xmlns:a16="http://schemas.microsoft.com/office/drawing/2014/main" id="{CAF41CC3-DD5B-41DD-93EE-F3128844535C}"/>
              </a:ext>
            </a:extLst>
          </p:cNvPr>
          <p:cNvGrpSpPr/>
          <p:nvPr/>
        </p:nvGrpSpPr>
        <p:grpSpPr>
          <a:xfrm>
            <a:off x="0" y="6136"/>
            <a:ext cx="12192000" cy="6845728"/>
            <a:chOff x="0" y="6136"/>
            <a:chExt cx="12192000" cy="6845728"/>
          </a:xfrm>
        </p:grpSpPr>
        <p:pic>
          <p:nvPicPr>
            <p:cNvPr id="8" name="图片 7">
              <a:extLst>
                <a:ext uri="{FF2B5EF4-FFF2-40B4-BE49-F238E27FC236}">
                  <a16:creationId xmlns="" xmlns:a16="http://schemas.microsoft.com/office/drawing/2014/main" id="{157D3104-C2DE-4D3A-A9E4-65591B650D1A}"/>
                </a:ext>
              </a:extLst>
            </p:cNvPr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0" y="6136"/>
              <a:ext cx="12192000" cy="6845728"/>
            </a:xfrm>
            <a:prstGeom prst="rect">
              <a:avLst/>
            </a:prstGeom>
          </p:spPr>
        </p:pic>
        <p:pic>
          <p:nvPicPr>
            <p:cNvPr id="9" name="图片 8">
              <a:extLst>
                <a:ext uri="{FF2B5EF4-FFF2-40B4-BE49-F238E27FC236}">
                  <a16:creationId xmlns="" xmlns:a16="http://schemas.microsoft.com/office/drawing/2014/main" id="{8B7DAACB-80C0-440C-9C37-217F890EE7D7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2355971" y="1170842"/>
              <a:ext cx="7231374" cy="3640062"/>
            </a:xfrm>
            <a:prstGeom prst="rect">
              <a:avLst/>
            </a:prstGeom>
          </p:spPr>
        </p:pic>
      </p:grpSp>
      <p:sp>
        <p:nvSpPr>
          <p:cNvPr id="10" name="矩形 9">
            <a:extLst>
              <a:ext uri="{FF2B5EF4-FFF2-40B4-BE49-F238E27FC236}">
                <a16:creationId xmlns="" xmlns:a16="http://schemas.microsoft.com/office/drawing/2014/main" id="{8424713E-0AF6-42AB-958E-E67D7C97A390}"/>
              </a:ext>
            </a:extLst>
          </p:cNvPr>
          <p:cNvSpPr/>
          <p:nvPr/>
        </p:nvSpPr>
        <p:spPr>
          <a:xfrm>
            <a:off x="3431765" y="2090121"/>
            <a:ext cx="5827236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8800" b="1" cap="none" spc="0">
                <a:ln w="13462">
                  <a:solidFill>
                    <a:schemeClr val="tx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华文琥珀" panose="02010800040101010101" pitchFamily="2" charset="-122"/>
                <a:ea typeface="华文琥珀" panose="02010800040101010101" pitchFamily="2" charset="-122"/>
              </a:rPr>
              <a:t>谢谢观看！</a:t>
            </a:r>
          </a:p>
        </p:txBody>
      </p:sp>
    </p:spTree>
    <p:extLst>
      <p:ext uri="{BB962C8B-B14F-4D97-AF65-F5344CB8AC3E}">
        <p14:creationId xmlns:p14="http://schemas.microsoft.com/office/powerpoint/2010/main" val="1619198933"/>
      </p:ext>
    </p:extLst>
  </p:cSld>
  <p:clrMapOvr>
    <a:masterClrMapping/>
  </p:clrMapOvr>
  <p:transition/>
  <p:timing/>
</p:sldLayout>
</file>

<file path=ppt/slideLayouts/slideLayout2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  <p:extLst>
      <p:ext uri="{BB962C8B-B14F-4D97-AF65-F5344CB8AC3E}">
        <p14:creationId xmlns:p14="http://schemas.microsoft.com/office/powerpoint/2010/main" val="2330178791"/>
      </p:ext>
    </p:extLst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slideLayout" Target="../slideLayouts/slideLayout10.xml" /><Relationship Id="rId11" Type="http://schemas.openxmlformats.org/officeDocument/2006/relationships/tags" Target="../tags/tag1.xml" /><Relationship Id="rId12" Type="http://schemas.openxmlformats.org/officeDocument/2006/relationships/tags" Target="../tags/tag2.xml" /><Relationship Id="rId13" Type="http://schemas.openxmlformats.org/officeDocument/2006/relationships/tags" Target="../tags/tag3.xml" /><Relationship Id="rId14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slideLayout" Target="../slideLayouts/slideLayout7.xml" /><Relationship Id="rId8" Type="http://schemas.openxmlformats.org/officeDocument/2006/relationships/slideLayout" Target="../slideLayouts/slideLayout8.xml" /><Relationship Id="rId9" Type="http://schemas.openxmlformats.org/officeDocument/2006/relationships/slideLayout" Target="../slideLayouts/slideLayout9.xml" /></Relationships>
</file>

<file path=ppt/slideMasters/_rels/slideMaster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1.xml" /><Relationship Id="rId10" Type="http://schemas.openxmlformats.org/officeDocument/2006/relationships/slideLayout" Target="../slideLayouts/slideLayout20.xml" /><Relationship Id="rId11" Type="http://schemas.openxmlformats.org/officeDocument/2006/relationships/tags" Target="../tags/tag4.xml" /><Relationship Id="rId12" Type="http://schemas.openxmlformats.org/officeDocument/2006/relationships/tags" Target="../tags/tag5.xml" /><Relationship Id="rId13" Type="http://schemas.openxmlformats.org/officeDocument/2006/relationships/tags" Target="../tags/tag6.xml" /><Relationship Id="rId14" Type="http://schemas.openxmlformats.org/officeDocument/2006/relationships/theme" Target="../theme/theme2.xml" /><Relationship Id="rId2" Type="http://schemas.openxmlformats.org/officeDocument/2006/relationships/slideLayout" Target="../slideLayouts/slideLayout12.xml" /><Relationship Id="rId3" Type="http://schemas.openxmlformats.org/officeDocument/2006/relationships/slideLayout" Target="../slideLayouts/slideLayout13.xml" /><Relationship Id="rId4" Type="http://schemas.openxmlformats.org/officeDocument/2006/relationships/slideLayout" Target="../slideLayouts/slideLayout14.xml" /><Relationship Id="rId5" Type="http://schemas.openxmlformats.org/officeDocument/2006/relationships/slideLayout" Target="../slideLayouts/slideLayout15.xml" /><Relationship Id="rId6" Type="http://schemas.openxmlformats.org/officeDocument/2006/relationships/slideLayout" Target="../slideLayouts/slideLayout16.xml" /><Relationship Id="rId7" Type="http://schemas.openxmlformats.org/officeDocument/2006/relationships/slideLayout" Target="../slideLayouts/slideLayout17.xml" /><Relationship Id="rId8" Type="http://schemas.openxmlformats.org/officeDocument/2006/relationships/slideLayout" Target="../slideLayouts/slideLayout18.xml" /><Relationship Id="rId9" Type="http://schemas.openxmlformats.org/officeDocument/2006/relationships/slideLayout" Target="../slideLayouts/slideLayout19.xml" /></Relationships>
</file>

<file path=ppt/slideMasters/_rels/slideMaster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1.xml" /><Relationship Id="rId2" Type="http://schemas.openxmlformats.org/officeDocument/2006/relationships/slideLayout" Target="../slideLayouts/slideLayout22.xml" /><Relationship Id="rId3" Type="http://schemas.openxmlformats.org/officeDocument/2006/relationships/slideLayout" Target="../slideLayouts/slideLayout23.xml" /><Relationship Id="rId4" Type="http://schemas.openxmlformats.org/officeDocument/2006/relationships/slideLayout" Target="../slideLayouts/slideLayout24.xml" /><Relationship Id="rId5" Type="http://schemas.openxmlformats.org/officeDocument/2006/relationships/theme" Target="../theme/theme3.xml" /></Relationships>
</file>

<file path=ppt/slideMasters/slideMaster1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1026" name="组合 14">
            <a:extLst>
              <a:ext uri="{FF2B5EF4-FFF2-40B4-BE49-F238E27FC236}">
                <a16:creationId xmlns="" xmlns:a16="http://schemas.microsoft.com/office/drawing/2014/main" id="{D6637389-20A2-4E45-99EB-A60840DAE170}"/>
              </a:ext>
            </a:extLst>
          </p:cNvPr>
          <p:cNvGrpSpPr/>
          <p:nvPr/>
        </p:nvGrpSpPr>
        <p:grpSpPr>
          <a:xfrm>
            <a:off x="774701" y="919164"/>
            <a:ext cx="1375833" cy="268287"/>
            <a:chOff x="580813" y="919766"/>
            <a:chExt cx="1032708" cy="267237"/>
          </a:xfrm>
        </p:grpSpPr>
        <p:sp>
          <p:nvSpPr>
            <p:cNvPr id="12" name="椭圆 11">
              <a:extLst>
                <a:ext uri="{FF2B5EF4-FFF2-40B4-BE49-F238E27FC236}">
                  <a16:creationId xmlns="" xmlns:a16="http://schemas.microsoft.com/office/drawing/2014/main" id="{7521E9D9-47A6-409A-9DB3-EC8213708585}"/>
                </a:ext>
              </a:extLst>
            </p:cNvPr>
            <p:cNvSpPr/>
            <p:nvPr/>
          </p:nvSpPr>
          <p:spPr>
            <a:xfrm flipH="1">
              <a:off x="580813" y="919766"/>
              <a:ext cx="266915" cy="26723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3" name="椭圆 12">
              <a:extLst>
                <a:ext uri="{FF2B5EF4-FFF2-40B4-BE49-F238E27FC236}">
                  <a16:creationId xmlns="" xmlns:a16="http://schemas.microsoft.com/office/drawing/2014/main" id="{5E11D7C6-9D45-4826-B54E-AD909D7BB730}"/>
                </a:ext>
              </a:extLst>
            </p:cNvPr>
            <p:cNvSpPr/>
            <p:nvPr/>
          </p:nvSpPr>
          <p:spPr>
            <a:xfrm flipH="1">
              <a:off x="1101933" y="952973"/>
              <a:ext cx="200186" cy="20082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4" name="椭圆 13">
              <a:extLst>
                <a:ext uri="{FF2B5EF4-FFF2-40B4-BE49-F238E27FC236}">
                  <a16:creationId xmlns="" xmlns:a16="http://schemas.microsoft.com/office/drawing/2014/main" id="{E3382EA2-2B15-4270-B4AE-C3B0298B84DE}"/>
                </a:ext>
              </a:extLst>
            </p:cNvPr>
            <p:cNvSpPr/>
            <p:nvPr/>
          </p:nvSpPr>
          <p:spPr>
            <a:xfrm flipH="1">
              <a:off x="1480063" y="986180"/>
              <a:ext cx="133458" cy="13440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grpSp>
        <p:nvGrpSpPr>
          <p:cNvPr id="1030" name="组合 15">
            <a:extLst>
              <a:ext uri="{FF2B5EF4-FFF2-40B4-BE49-F238E27FC236}">
                <a16:creationId xmlns="" xmlns:a16="http://schemas.microsoft.com/office/drawing/2014/main" id="{351527A6-933D-4BFD-99CB-A3C46E3639FF}"/>
              </a:ext>
            </a:extLst>
          </p:cNvPr>
          <p:cNvGrpSpPr/>
          <p:nvPr/>
        </p:nvGrpSpPr>
        <p:grpSpPr>
          <a:xfrm flipH="1">
            <a:off x="10083801" y="919164"/>
            <a:ext cx="1375833" cy="268287"/>
            <a:chOff x="580813" y="919766"/>
            <a:chExt cx="1032708" cy="267237"/>
          </a:xfrm>
        </p:grpSpPr>
        <p:sp>
          <p:nvSpPr>
            <p:cNvPr id="17" name="椭圆 16">
              <a:extLst>
                <a:ext uri="{FF2B5EF4-FFF2-40B4-BE49-F238E27FC236}">
                  <a16:creationId xmlns="" xmlns:a16="http://schemas.microsoft.com/office/drawing/2014/main" id="{E9712218-FCE7-4E6C-A296-0B3DBB0BA2D9}"/>
                </a:ext>
              </a:extLst>
            </p:cNvPr>
            <p:cNvSpPr/>
            <p:nvPr/>
          </p:nvSpPr>
          <p:spPr>
            <a:xfrm flipH="1">
              <a:off x="580813" y="919766"/>
              <a:ext cx="266915" cy="26723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8" name="椭圆 17">
              <a:extLst>
                <a:ext uri="{FF2B5EF4-FFF2-40B4-BE49-F238E27FC236}">
                  <a16:creationId xmlns="" xmlns:a16="http://schemas.microsoft.com/office/drawing/2014/main" id="{A2B00290-1071-413B-A8C6-D7F4E9CA31B2}"/>
                </a:ext>
              </a:extLst>
            </p:cNvPr>
            <p:cNvSpPr/>
            <p:nvPr/>
          </p:nvSpPr>
          <p:spPr>
            <a:xfrm flipH="1">
              <a:off x="1101933" y="952973"/>
              <a:ext cx="200186" cy="20082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9" name="椭圆 18">
              <a:extLst>
                <a:ext uri="{FF2B5EF4-FFF2-40B4-BE49-F238E27FC236}">
                  <a16:creationId xmlns="" xmlns:a16="http://schemas.microsoft.com/office/drawing/2014/main" id="{E68682A5-5AF1-4E4C-B5BD-A07E210BD43F}"/>
                </a:ext>
              </a:extLst>
            </p:cNvPr>
            <p:cNvSpPr/>
            <p:nvPr/>
          </p:nvSpPr>
          <p:spPr>
            <a:xfrm flipH="1">
              <a:off x="1480063" y="986180"/>
              <a:ext cx="133458" cy="13440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sp>
        <p:nvSpPr>
          <p:cNvPr id="1034" name="标题占位符 1">
            <a:extLst>
              <a:ext uri="{FF2B5EF4-FFF2-40B4-BE49-F238E27FC236}">
                <a16:creationId xmlns="" xmlns:a16="http://schemas.microsoft.com/office/drawing/2014/main" id="{429C0D4C-E9C8-4FED-A167-56D18B977A84}"/>
              </a:ext>
            </a:extLst>
          </p:cNvPr>
          <p:cNvSpPr>
            <a:spLocks noGrp="1" noChangeArrowheads="1"/>
          </p:cNvSpPr>
          <p:nvPr>
            <p:ph type="title" idx="4294967295"/>
            <p:custDataLst>
              <p:tags r:id="rId11"/>
            </p:custDataLst>
          </p:nvPr>
        </p:nvSpPr>
        <p:spPr bwMode="auto">
          <a:xfrm>
            <a:off x="2218267" y="365126"/>
            <a:ext cx="7755467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1035" name="文本占位符 2">
            <a:extLst>
              <a:ext uri="{FF2B5EF4-FFF2-40B4-BE49-F238E27FC236}">
                <a16:creationId xmlns="" xmlns:a16="http://schemas.microsoft.com/office/drawing/2014/main" id="{43E9F06F-E0C5-47B3-AB0B-165D06F7E26A}"/>
              </a:ext>
            </a:extLst>
          </p:cNvPr>
          <p:cNvSpPr>
            <a:spLocks noGrp="1" noChangeArrowheads="1"/>
          </p:cNvSpPr>
          <p:nvPr>
            <p:ph type="body" idx="5"/>
            <p:custDataLst>
              <p:tags r:id="rId12"/>
            </p:custDataLst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6A3E12FC-05A2-4D55-B059-D4639B53708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lnSpc>
                <a:spcPct val="120000"/>
              </a:lnSpc>
              <a:defRPr sz="1200" noProof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432B9DF0-E8A3-47A2-80EC-BC07262F97B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lnSpc>
                <a:spcPct val="120000"/>
              </a:lnSpc>
              <a:defRPr sz="1200" noProof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858134E9-EA57-4F1F-B8AE-721A3DE28EE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lnSpc>
                <a:spcPct val="120000"/>
              </a:lnSpc>
              <a:defRPr sz="1200">
                <a:solidFill>
                  <a:srgbClr val="7F7F7F"/>
                </a:solidFill>
              </a:defRPr>
            </a:lvl1pPr>
          </a:lstStyle>
          <a:p>
            <a:fld id="{65AE8A55-20CF-492A-8B76-21515ABFABA7}" type="slidenum">
              <a:rPr lang="zh-CN" altLang="zh-CN"/>
              <a:t>‹#›</a:t>
            </a:fld>
            <a:endParaRPr lang="zh-CN" altLang="zh-CN"/>
          </a:p>
        </p:txBody>
      </p:sp>
      <p:sp>
        <p:nvSpPr>
          <p:cNvPr id="20" name="KSO_TEMPLATE" hidden="1">
            <a:extLst>
              <a:ext uri="{FF2B5EF4-FFF2-40B4-BE49-F238E27FC236}">
                <a16:creationId xmlns="" xmlns:a16="http://schemas.microsoft.com/office/drawing/2014/main" id="{0D88FF7F-BD38-48DA-90E2-4C04FBE02B37}"/>
              </a:ext>
            </a:extLst>
          </p:cNvPr>
          <p:cNvSpPr/>
          <p:nvPr>
            <p:custDataLst>
              <p:tags r:id="rId13"/>
            </p:custDataLst>
          </p:nvPr>
        </p:nvSpPr>
        <p:spPr>
          <a:xfrm flipH="1"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0" r:id="rId1"/>
    <p:sldLayoutId id="2147483695" r:id="rId2"/>
    <p:sldLayoutId id="2147483701" r:id="rId3"/>
    <p:sldLayoutId id="2147483694" r:id="rId4"/>
    <p:sldLayoutId id="2147483693" r:id="rId5"/>
    <p:sldLayoutId id="2147483702" r:id="rId6"/>
    <p:sldLayoutId id="2147483692" r:id="rId7"/>
    <p:sldLayoutId id="2147483703" r:id="rId8"/>
    <p:sldLayoutId id="2147483704" r:id="rId9"/>
    <p:sldLayoutId id="2147483705" r:id="rId10"/>
  </p:sldLayoutIdLst>
  <p:transition/>
  <p:timing/>
  <p:txStyles>
    <p:titleStyle>
      <a:lvl1pPr algn="ctr" defTabSz="685800" rtl="0" fontAlgn="base">
        <a:lnSpc>
          <a:spcPct val="120000"/>
        </a:lnSpc>
        <a:spcBef>
          <a:spcPct val="0"/>
        </a:spcBef>
        <a:spcAft>
          <a:spcPct val="0"/>
        </a:spcAft>
        <a:defRPr sz="36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defTabSz="685800" rtl="0" fontAlgn="base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ctr" defTabSz="685800" rtl="0" fontAlgn="base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ctr" defTabSz="685800" rtl="0" fontAlgn="base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ctr" defTabSz="685800" rtl="0" fontAlgn="base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200"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400"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600"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800"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171450" indent="-171450" algn="l" defTabSz="685800" rtl="0" fontAlgn="base">
        <a:lnSpc>
          <a:spcPct val="120000"/>
        </a:lnSpc>
        <a:spcBef>
          <a:spcPts val="75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fontAlgn="base">
        <a:lnSpc>
          <a:spcPct val="12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fontAlgn="base">
        <a:lnSpc>
          <a:spcPct val="12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fontAlgn="base">
        <a:lnSpc>
          <a:spcPct val="12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fontAlgn="base">
        <a:lnSpc>
          <a:spcPct val="12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2050" name="组合 14">
            <a:extLst>
              <a:ext uri="{FF2B5EF4-FFF2-40B4-BE49-F238E27FC236}">
                <a16:creationId xmlns="" xmlns:a16="http://schemas.microsoft.com/office/drawing/2014/main" id="{F9AA94F0-B970-45B2-9380-0EE9C5B30598}"/>
              </a:ext>
            </a:extLst>
          </p:cNvPr>
          <p:cNvGrpSpPr/>
          <p:nvPr/>
        </p:nvGrpSpPr>
        <p:grpSpPr>
          <a:xfrm>
            <a:off x="774701" y="919164"/>
            <a:ext cx="1375833" cy="268287"/>
            <a:chOff x="580813" y="919766"/>
            <a:chExt cx="1032708" cy="267237"/>
          </a:xfrm>
        </p:grpSpPr>
        <p:sp>
          <p:nvSpPr>
            <p:cNvPr id="12" name="椭圆 11">
              <a:extLst>
                <a:ext uri="{FF2B5EF4-FFF2-40B4-BE49-F238E27FC236}">
                  <a16:creationId xmlns="" xmlns:a16="http://schemas.microsoft.com/office/drawing/2014/main" id="{75B4C688-5E4F-411D-A205-E4C778D3D14A}"/>
                </a:ext>
              </a:extLst>
            </p:cNvPr>
            <p:cNvSpPr/>
            <p:nvPr/>
          </p:nvSpPr>
          <p:spPr>
            <a:xfrm flipH="1">
              <a:off x="580813" y="919766"/>
              <a:ext cx="266915" cy="26723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3" name="椭圆 12">
              <a:extLst>
                <a:ext uri="{FF2B5EF4-FFF2-40B4-BE49-F238E27FC236}">
                  <a16:creationId xmlns="" xmlns:a16="http://schemas.microsoft.com/office/drawing/2014/main" id="{66F000EC-0CD8-42C0-A86C-B6B20C3EF3BD}"/>
                </a:ext>
              </a:extLst>
            </p:cNvPr>
            <p:cNvSpPr/>
            <p:nvPr/>
          </p:nvSpPr>
          <p:spPr>
            <a:xfrm flipH="1">
              <a:off x="1101933" y="952973"/>
              <a:ext cx="200186" cy="20082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4" name="椭圆 13">
              <a:extLst>
                <a:ext uri="{FF2B5EF4-FFF2-40B4-BE49-F238E27FC236}">
                  <a16:creationId xmlns="" xmlns:a16="http://schemas.microsoft.com/office/drawing/2014/main" id="{AA7BAA93-7352-4730-82D7-641E251A2FC5}"/>
                </a:ext>
              </a:extLst>
            </p:cNvPr>
            <p:cNvSpPr/>
            <p:nvPr/>
          </p:nvSpPr>
          <p:spPr>
            <a:xfrm flipH="1">
              <a:off x="1480063" y="986180"/>
              <a:ext cx="133458" cy="13440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grpSp>
        <p:nvGrpSpPr>
          <p:cNvPr id="2054" name="组合 15">
            <a:extLst>
              <a:ext uri="{FF2B5EF4-FFF2-40B4-BE49-F238E27FC236}">
                <a16:creationId xmlns="" xmlns:a16="http://schemas.microsoft.com/office/drawing/2014/main" id="{29FE53FB-7AF5-4153-ABBF-A5A42E61B11F}"/>
              </a:ext>
            </a:extLst>
          </p:cNvPr>
          <p:cNvGrpSpPr/>
          <p:nvPr/>
        </p:nvGrpSpPr>
        <p:grpSpPr>
          <a:xfrm flipH="1">
            <a:off x="10083801" y="919164"/>
            <a:ext cx="1375833" cy="268287"/>
            <a:chOff x="580813" y="919766"/>
            <a:chExt cx="1032708" cy="267237"/>
          </a:xfrm>
        </p:grpSpPr>
        <p:sp>
          <p:nvSpPr>
            <p:cNvPr id="17" name="椭圆 16">
              <a:extLst>
                <a:ext uri="{FF2B5EF4-FFF2-40B4-BE49-F238E27FC236}">
                  <a16:creationId xmlns="" xmlns:a16="http://schemas.microsoft.com/office/drawing/2014/main" id="{3FFD3D3A-E174-4629-B63D-1832983614DB}"/>
                </a:ext>
              </a:extLst>
            </p:cNvPr>
            <p:cNvSpPr/>
            <p:nvPr/>
          </p:nvSpPr>
          <p:spPr>
            <a:xfrm flipH="1">
              <a:off x="580813" y="919766"/>
              <a:ext cx="266915" cy="26723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8" name="椭圆 17">
              <a:extLst>
                <a:ext uri="{FF2B5EF4-FFF2-40B4-BE49-F238E27FC236}">
                  <a16:creationId xmlns="" xmlns:a16="http://schemas.microsoft.com/office/drawing/2014/main" id="{F9F29337-4F44-4D15-B72D-BD208C78C13D}"/>
                </a:ext>
              </a:extLst>
            </p:cNvPr>
            <p:cNvSpPr/>
            <p:nvPr/>
          </p:nvSpPr>
          <p:spPr>
            <a:xfrm flipH="1">
              <a:off x="1101933" y="952973"/>
              <a:ext cx="200186" cy="20082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9" name="椭圆 18">
              <a:extLst>
                <a:ext uri="{FF2B5EF4-FFF2-40B4-BE49-F238E27FC236}">
                  <a16:creationId xmlns="" xmlns:a16="http://schemas.microsoft.com/office/drawing/2014/main" id="{62C615F0-8B6F-445B-920D-C673C57CD452}"/>
                </a:ext>
              </a:extLst>
            </p:cNvPr>
            <p:cNvSpPr/>
            <p:nvPr/>
          </p:nvSpPr>
          <p:spPr>
            <a:xfrm flipH="1">
              <a:off x="1480063" y="986180"/>
              <a:ext cx="133458" cy="13440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sp>
        <p:nvSpPr>
          <p:cNvPr id="2058" name="标题占位符 1">
            <a:extLst>
              <a:ext uri="{FF2B5EF4-FFF2-40B4-BE49-F238E27FC236}">
                <a16:creationId xmlns="" xmlns:a16="http://schemas.microsoft.com/office/drawing/2014/main" id="{55D33967-1B69-4C55-A65F-89515709B66A}"/>
              </a:ext>
            </a:extLst>
          </p:cNvPr>
          <p:cNvSpPr>
            <a:spLocks noGrp="1" noChangeArrowheads="1"/>
          </p:cNvSpPr>
          <p:nvPr>
            <p:ph type="title" idx="4294967295"/>
            <p:custDataLst>
              <p:tags r:id="rId11"/>
            </p:custDataLst>
          </p:nvPr>
        </p:nvSpPr>
        <p:spPr bwMode="auto">
          <a:xfrm>
            <a:off x="2218267" y="365126"/>
            <a:ext cx="7755467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2059" name="文本占位符 2">
            <a:extLst>
              <a:ext uri="{FF2B5EF4-FFF2-40B4-BE49-F238E27FC236}">
                <a16:creationId xmlns="" xmlns:a16="http://schemas.microsoft.com/office/drawing/2014/main" id="{BED992AA-4185-4CF0-AD5E-3D2846E612DC}"/>
              </a:ext>
            </a:extLst>
          </p:cNvPr>
          <p:cNvSpPr>
            <a:spLocks noGrp="1" noChangeArrowheads="1"/>
          </p:cNvSpPr>
          <p:nvPr>
            <p:ph type="body" idx="5"/>
            <p:custDataLst>
              <p:tags r:id="rId12"/>
            </p:custDataLst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E2AA8EFA-5796-4E28-915C-99060D8FBB2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lnSpc>
                <a:spcPct val="120000"/>
              </a:lnSpc>
              <a:defRPr sz="1200" noProof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55C838CA-3D28-44D9-BFC5-0DE89A49B4F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lnSpc>
                <a:spcPct val="120000"/>
              </a:lnSpc>
              <a:defRPr sz="1200" noProof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FCAF4A8C-67B7-4D7D-9AAD-67B9E71B428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lnSpc>
                <a:spcPct val="120000"/>
              </a:lnSpc>
              <a:defRPr sz="1200">
                <a:solidFill>
                  <a:srgbClr val="7F7F7F"/>
                </a:solidFill>
              </a:defRPr>
            </a:lvl1pPr>
          </a:lstStyle>
          <a:p>
            <a:fld id="{7A276EA6-5270-4D23-AFF9-5AF15A2682F5}" type="slidenum">
              <a:rPr lang="zh-CN" altLang="zh-CN"/>
              <a:t>‹#›</a:t>
            </a:fld>
            <a:endParaRPr lang="zh-CN" altLang="zh-CN"/>
          </a:p>
        </p:txBody>
      </p:sp>
      <p:sp>
        <p:nvSpPr>
          <p:cNvPr id="20" name="KSO_TEMPLATE" hidden="1">
            <a:extLst>
              <a:ext uri="{FF2B5EF4-FFF2-40B4-BE49-F238E27FC236}">
                <a16:creationId xmlns="" xmlns:a16="http://schemas.microsoft.com/office/drawing/2014/main" id="{75BA265E-C718-4A46-BAF0-9523CAA1BCD2}"/>
              </a:ext>
            </a:extLst>
          </p:cNvPr>
          <p:cNvSpPr/>
          <p:nvPr>
            <p:custDataLst>
              <p:tags r:id="rId13"/>
            </p:custDataLst>
          </p:nvPr>
        </p:nvSpPr>
        <p:spPr>
          <a:xfrm flipH="1"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6" r:id="rId1"/>
    <p:sldLayoutId id="2147483699" r:id="rId2"/>
    <p:sldLayoutId id="2147483707" r:id="rId3"/>
    <p:sldLayoutId id="2147483698" r:id="rId4"/>
    <p:sldLayoutId id="2147483697" r:id="rId5"/>
    <p:sldLayoutId id="2147483708" r:id="rId6"/>
    <p:sldLayoutId id="2147483696" r:id="rId7"/>
    <p:sldLayoutId id="2147483709" r:id="rId8"/>
    <p:sldLayoutId id="2147483710" r:id="rId9"/>
    <p:sldLayoutId id="2147483711" r:id="rId10"/>
  </p:sldLayoutIdLst>
  <p:transition/>
  <p:timing/>
  <p:txStyles>
    <p:titleStyle>
      <a:lvl1pPr algn="ctr" defTabSz="685800" rtl="0" fontAlgn="base">
        <a:lnSpc>
          <a:spcPct val="120000"/>
        </a:lnSpc>
        <a:spcBef>
          <a:spcPct val="0"/>
        </a:spcBef>
        <a:spcAft>
          <a:spcPct val="0"/>
        </a:spcAft>
        <a:defRPr sz="36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defTabSz="685800" rtl="0" fontAlgn="base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ctr" defTabSz="685800" rtl="0" fontAlgn="base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ctr" defTabSz="685800" rtl="0" fontAlgn="base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ctr" defTabSz="685800" rtl="0" fontAlgn="base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200"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400"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600"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800"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171450" indent="-171450" algn="l" defTabSz="685800" rtl="0" fontAlgn="base">
        <a:lnSpc>
          <a:spcPct val="120000"/>
        </a:lnSpc>
        <a:spcBef>
          <a:spcPts val="75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fontAlgn="base">
        <a:lnSpc>
          <a:spcPct val="12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fontAlgn="base">
        <a:lnSpc>
          <a:spcPct val="12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fontAlgn="base">
        <a:lnSpc>
          <a:spcPct val="12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fontAlgn="base">
        <a:lnSpc>
          <a:spcPct val="12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0" name="矩形 9">
            <a:extLst>
              <a:ext uri="{FF2B5EF4-FFF2-40B4-BE49-F238E27FC236}">
                <a16:creationId xmlns="" xmlns:a16="http://schemas.microsoft.com/office/drawing/2014/main" id="{31B8120B-71E7-4BCA-8C9B-0332B3C79BF5}"/>
              </a:ext>
            </a:extLst>
          </p:cNvPr>
          <p:cNvSpPr/>
          <p:nvPr/>
        </p:nvSpPr>
        <p:spPr>
          <a:xfrm>
            <a:off x="0" y="0"/>
            <a:ext cx="12192000" cy="831273"/>
          </a:xfrm>
          <a:prstGeom prst="rect">
            <a:avLst/>
          </a:prstGeom>
          <a:solidFill>
            <a:srgbClr val="00667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矩形 11">
            <a:extLst>
              <a:ext uri="{FF2B5EF4-FFF2-40B4-BE49-F238E27FC236}">
                <a16:creationId xmlns="" xmlns:a16="http://schemas.microsoft.com/office/drawing/2014/main" id="{F1ABBC2C-7FD8-4350-A1DA-307E1027ED25}"/>
              </a:ext>
            </a:extLst>
          </p:cNvPr>
          <p:cNvSpPr/>
          <p:nvPr/>
        </p:nvSpPr>
        <p:spPr>
          <a:xfrm>
            <a:off x="0" y="6747164"/>
            <a:ext cx="12192000" cy="110836"/>
          </a:xfrm>
          <a:prstGeom prst="rect">
            <a:avLst/>
          </a:prstGeom>
          <a:solidFill>
            <a:srgbClr val="00667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846109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1" r:id="rId1"/>
    <p:sldLayoutId id="2147483732" r:id="rId2"/>
    <p:sldLayoutId id="2147483733" r:id="rId3"/>
    <p:sldLayoutId id="2147483734" r:id="rId4"/>
  </p:sldLayoutIdLst>
  <p:transition/>
  <p:timing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1.xml" /><Relationship Id="rId2" Type="http://schemas.openxmlformats.org/officeDocument/2006/relationships/image" Target="../media/image3.png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4.xml" /><Relationship Id="rId2" Type="http://schemas.openxmlformats.org/officeDocument/2006/relationships/notesSlide" Target="../notesSlides/notesSlide1.xml" /><Relationship Id="rId3" Type="http://schemas.openxmlformats.org/officeDocument/2006/relationships/image" Target="../media/image4.png" /><Relationship Id="rId4" Type="http://schemas.microsoft.com/office/2007/relationships/hdphoto" Target="../media/image5.wdp" /><Relationship Id="rId5" Type="http://schemas.microsoft.com/office/2007/relationships/hdphoto" Target="../media/image6.wdp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4.xml" /><Relationship Id="rId2" Type="http://schemas.openxmlformats.org/officeDocument/2006/relationships/image" Target="../media/image7.png" /><Relationship Id="rId3" Type="http://schemas.openxmlformats.org/officeDocument/2006/relationships/image" Target="../media/image8.png" /><Relationship Id="rId4" Type="http://schemas.openxmlformats.org/officeDocument/2006/relationships/image" Target="../media/image9.png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4.xml" /><Relationship Id="rId2" Type="http://schemas.openxmlformats.org/officeDocument/2006/relationships/image" Target="../media/image10.png" /><Relationship Id="rId3" Type="http://schemas.openxmlformats.org/officeDocument/2006/relationships/image" Target="../media/image11.png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4.xml" /><Relationship Id="rId2" Type="http://schemas.openxmlformats.org/officeDocument/2006/relationships/image" Target="../media/image12.png" /><Relationship Id="rId3" Type="http://schemas.openxmlformats.org/officeDocument/2006/relationships/image" Target="../media/image13.png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4.xml" /><Relationship Id="rId2" Type="http://schemas.openxmlformats.org/officeDocument/2006/relationships/image" Target="../media/image14.png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4.xml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4.xml" /><Relationship Id="rId2" Type="http://schemas.openxmlformats.org/officeDocument/2006/relationships/image" Target="../media/image14.png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4.xml" /><Relationship Id="rId2" Type="http://schemas.openxmlformats.org/officeDocument/2006/relationships/image" Target="../../../../Documents%20and%20Settings/Administrator/&#26700;&#38754;/BS&#20061;&#19979;&#25945;&#26696;&#65288;&#20116;&#25913;&#65289;9.5/yibs9xlytu40.TIF" TargetMode="External" /><Relationship Id="rId3" Type="http://schemas.openxmlformats.org/officeDocument/2006/relationships/image" Target="../media/image15.png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4.xml" /><Relationship Id="rId2" Type="http://schemas.openxmlformats.org/officeDocument/2006/relationships/image" Target="../../../../Documents%20and%20Settings/Administrator/&#26700;&#38754;/BS&#20061;&#19979;&#25945;&#26696;&#65288;&#20116;&#25913;&#65289;9.5/yibs9xlytu39.TIF" TargetMode="External" /><Relationship Id="rId3" Type="http://schemas.openxmlformats.org/officeDocument/2006/relationships/image" Target="../media/image16.png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4.xml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4.xml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4.xml" /><Relationship Id="rId2" Type="http://schemas.openxmlformats.org/officeDocument/2006/relationships/image" Target="../media/image17.png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4.xml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4.xml" /><Relationship Id="rId2" Type="http://schemas.openxmlformats.org/officeDocument/2006/relationships/image" Target="../media/image18.png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4.xml" /><Relationship Id="rId2" Type="http://schemas.openxmlformats.org/officeDocument/2006/relationships/oleObject" Target="../embeddings/oleObject1.bin" TargetMode="Internal" /><Relationship Id="rId3" Type="http://schemas.openxmlformats.org/officeDocument/2006/relationships/image" Target="../media/image19.wmf" /><Relationship Id="rId4" Type="http://schemas.openxmlformats.org/officeDocument/2006/relationships/oleObject" Target="../embeddings/oleObject2.bin" TargetMode="Internal" /><Relationship Id="rId5" Type="http://schemas.openxmlformats.org/officeDocument/2006/relationships/image" Target="../media/image20.wmf" /><Relationship Id="rId6" Type="http://schemas.openxmlformats.org/officeDocument/2006/relationships/vmlDrawing" Target="../drawings/vmlDrawing1.vml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4.xml" /><Relationship Id="rId2" Type="http://schemas.openxmlformats.org/officeDocument/2006/relationships/oleObject" Target="../embeddings/oleObject3.bin" TargetMode="Internal" /><Relationship Id="rId3" Type="http://schemas.openxmlformats.org/officeDocument/2006/relationships/image" Target="../media/image21.wmf" /><Relationship Id="rId4" Type="http://schemas.openxmlformats.org/officeDocument/2006/relationships/oleObject" Target="../embeddings/oleObject4.bin" TargetMode="Internal" /><Relationship Id="rId5" Type="http://schemas.openxmlformats.org/officeDocument/2006/relationships/image" Target="../media/image22.wmf" /><Relationship Id="rId6" Type="http://schemas.openxmlformats.org/officeDocument/2006/relationships/vmlDrawing" Target="../drawings/vmlDrawing2.vml" /></Relationships>
</file>

<file path=ppt/slides/_rels/slide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4.xml" /><Relationship Id="rId2" Type="http://schemas.openxmlformats.org/officeDocument/2006/relationships/image" Target="../media/image23.jpeg" /></Relationships>
</file>

<file path=ppt/slides/_rels/slide1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4.xml" /><Relationship Id="rId2" Type="http://schemas.openxmlformats.org/officeDocument/2006/relationships/image" Target="../media/image12.png" /></Relationships>
</file>

<file path=ppt/slides/_rels/slide2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3.xml" /><Relationship Id="rId2" Type="http://schemas.openxmlformats.org/officeDocument/2006/relationships/image" Target="../media/image24.png" /></Relationships>
</file>

<file path=ppt/slides/slide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778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63352" y="1844824"/>
            <a:ext cx="11741150" cy="2066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96118259"/>
      </p:ext>
    </p:extLst>
  </p:cSld>
  <p:clrMapOvr>
    <a:masterClrMapping/>
  </p:clrMapOvr>
  <p:transition/>
  <p:timing/>
</p:sld>
</file>

<file path=ppt/slides/slide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7" name="矩形 6">
            <a:extLst>
              <a:ext uri="{FF2B5EF4-FFF2-40B4-BE49-F238E27FC236}">
                <a16:creationId xmlns="" xmlns:a16="http://schemas.microsoft.com/office/drawing/2014/main" id="{5302FE08-0871-4865-9D41-00420280E63A}"/>
              </a:ext>
            </a:extLst>
          </p:cNvPr>
          <p:cNvSpPr/>
          <p:nvPr/>
        </p:nvSpPr>
        <p:spPr>
          <a:xfrm>
            <a:off x="4655839" y="-3558"/>
            <a:ext cx="2954648" cy="923326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/>
          <a:p>
            <a:pPr algn="ctr"/>
            <a:r>
              <a:rPr lang="zh-CN" altLang="en-US" sz="5400" b="1" smtClean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学习目标</a:t>
            </a:r>
            <a:endParaRPr lang="zh-CN" altLang="en-US" sz="5400" b="1">
              <a:ln w="17780" cmpd="sng">
                <a:solidFill>
                  <a:schemeClr val="tx1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glow rad="63500">
                  <a:schemeClr val="accent6">
                    <a:satMod val="175000"/>
                    <a:alpha val="40000"/>
                  </a:schemeClr>
                </a:glow>
                <a:outerShdw blurRad="50800" algn="tl" rotWithShape="0">
                  <a:srgbClr val="000000"/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pic>
        <p:nvPicPr>
          <p:cNvPr id="8" name="Picture 2">
            <a:extLst>
              <a:ext uri="{FF2B5EF4-FFF2-40B4-BE49-F238E27FC236}">
                <a16:creationId xmlns="" xmlns:a16="http://schemas.microsoft.com/office/drawing/2014/main" id="{8ED41F53-FC96-43E2-8BD1-D40AD3AF6F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19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52474" y="1610936"/>
            <a:ext cx="851900" cy="6840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extBox 3">
            <a:extLst>
              <a:ext uri="{FF2B5EF4-FFF2-40B4-BE49-F238E27FC236}">
                <a16:creationId xmlns="" xmlns:a16="http://schemas.microsoft.com/office/drawing/2014/main" id="{2A3699B9-CE3F-4877-958B-534FC65BDAE1}"/>
              </a:ext>
            </a:extLst>
          </p:cNvPr>
          <p:cNvSpPr txBox="1"/>
          <p:nvPr/>
        </p:nvSpPr>
        <p:spPr>
          <a:xfrm>
            <a:off x="1554044" y="1563638"/>
            <a:ext cx="10256956" cy="7413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3600" b="1">
                <a:solidFill>
                  <a:schemeClr val="tx1">
                    <a:lumMod val="50000"/>
                  </a:schemeClr>
                </a:solidFill>
                <a:ea typeface="微软雅黑" panose="020b0503020204020204" pitchFamily="34" charset="-122"/>
              </a:rPr>
              <a:t>理解并掌握圆内接四边形的定义及性质</a:t>
            </a:r>
            <a:r>
              <a:rPr lang="en-US" altLang="zh-CN" sz="3600" b="1">
                <a:solidFill>
                  <a:schemeClr val="tx1">
                    <a:lumMod val="50000"/>
                  </a:schemeClr>
                </a:solidFill>
                <a:ea typeface="微软雅黑" panose="020b0503020204020204" pitchFamily="34" charset="-122"/>
              </a:rPr>
              <a:t>.</a:t>
            </a:r>
            <a:endParaRPr lang="zh-CN" altLang="en-US" sz="3600" b="1">
              <a:solidFill>
                <a:schemeClr val="tx1">
                  <a:lumMod val="50000"/>
                </a:schemeClr>
              </a:solidFill>
              <a:latin typeface="Arial" pitchFamily="34" charset="0"/>
              <a:ea typeface="微软雅黑" panose="020b0503020204020204" pitchFamily="34" charset="-122"/>
            </a:endParaRPr>
          </a:p>
        </p:txBody>
      </p:sp>
      <p:pic>
        <p:nvPicPr>
          <p:cNvPr id="10" name="Picture 2">
            <a:extLst>
              <a:ext uri="{FF2B5EF4-FFF2-40B4-BE49-F238E27FC236}">
                <a16:creationId xmlns="" xmlns:a16="http://schemas.microsoft.com/office/drawing/2014/main" id="{42967092-4447-4E64-B2A5-15AC726C83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19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52474" y="3045137"/>
            <a:ext cx="851900" cy="6840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extBox 8">
            <a:extLst>
              <a:ext uri="{FF2B5EF4-FFF2-40B4-BE49-F238E27FC236}">
                <a16:creationId xmlns="" xmlns:a16="http://schemas.microsoft.com/office/drawing/2014/main" id="{948280AB-02FC-4C5F-8851-B2A6D3F0A0E0}"/>
              </a:ext>
            </a:extLst>
          </p:cNvPr>
          <p:cNvSpPr txBox="1"/>
          <p:nvPr/>
        </p:nvSpPr>
        <p:spPr>
          <a:xfrm>
            <a:off x="1561196" y="2975558"/>
            <a:ext cx="10630804" cy="7413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3600" b="1">
                <a:solidFill>
                  <a:schemeClr val="tx1">
                    <a:lumMod val="50000"/>
                  </a:schemeClr>
                </a:solidFill>
                <a:ea typeface="微软雅黑" panose="020b0503020204020204" pitchFamily="34" charset="-122"/>
              </a:rPr>
              <a:t>能灵活运用圆内接四边形的性质解决相关问题</a:t>
            </a:r>
            <a:r>
              <a:rPr lang="en-US" altLang="zh-CN" sz="3600" b="1">
                <a:solidFill>
                  <a:schemeClr val="tx1">
                    <a:lumMod val="50000"/>
                  </a:schemeClr>
                </a:solidFill>
                <a:ea typeface="微软雅黑" panose="020b0503020204020204" pitchFamily="34" charset="-122"/>
              </a:rPr>
              <a:t>.</a:t>
            </a:r>
            <a:endParaRPr lang="zh-CN" altLang="en-US" sz="3600" b="1">
              <a:solidFill>
                <a:schemeClr val="tx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231539052"/>
      </p:ext>
    </p:extLst>
  </p:cSld>
  <p:clrMapOvr>
    <a:masterClrMapping/>
  </p:clrMapOvr>
  <p:transition/>
  <p:timing/>
</p:sld>
</file>

<file path=ppt/slides/slide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Rectangle 11">
            <a:extLst>
              <a:ext uri="{FF2B5EF4-FFF2-40B4-BE49-F238E27FC236}">
                <a16:creationId xmlns="" xmlns:a16="http://schemas.microsoft.com/office/drawing/2014/main" id="{3FB3B45D-91D5-4EF7-9646-66429D49DB95}"/>
              </a:ext>
            </a:extLst>
          </p:cNvPr>
          <p:cNvSpPr/>
          <p:nvPr/>
        </p:nvSpPr>
        <p:spPr>
          <a:xfrm>
            <a:off x="353392" y="1730739"/>
            <a:ext cx="8545512" cy="1133195"/>
          </a:xfrm>
          <a:prstGeom prst="rect">
            <a:avLst/>
          </a:prstGeom>
          <a:noFill/>
          <a:ln w="28575" cmpd="sng">
            <a:solidFill>
              <a:schemeClr val="accent6">
                <a:lumMod val="75000"/>
              </a:schemeClr>
            </a:solidFill>
            <a:prstDash val="sysDash"/>
          </a:ln>
        </p:spPr>
        <p:txBody>
          <a:bodyPr anchor="ctr">
            <a:spAutoFit/>
          </a:bodyPr>
          <a:lstStyle/>
          <a:p>
            <a:pPr>
              <a:lnSpc>
                <a:spcPct val="130000"/>
              </a:lnSpc>
              <a:buFont typeface="Wingdings" panose="05000000000000000000" pitchFamily="2" charset="2"/>
              <a:buChar char="u"/>
              <a:defRPr/>
            </a:pPr>
            <a:r>
              <a:rPr lang="zh-CN" altLang="en-US" sz="2800" noProof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圆周角定理：</a:t>
            </a:r>
            <a:endParaRPr lang="en-US" altLang="zh-CN" sz="2800" noProof="1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30000"/>
              </a:lnSpc>
              <a:defRPr/>
            </a:pPr>
            <a:r>
              <a:rPr lang="zh-CN" altLang="en-US" sz="2800" noProof="1">
                <a:latin typeface="黑体" panose="02010609060101010101" pitchFamily="49" charset="-122"/>
                <a:ea typeface="黑体" panose="02010609060101010101" pitchFamily="49" charset="-122"/>
              </a:rPr>
              <a:t>一条弧</a:t>
            </a:r>
            <a:r>
              <a:rPr lang="zh-CN" altLang="en-US" sz="2800" noProof="1">
                <a:latin typeface="Times New Roman" panose="02020603050405020304" pitchFamily="18" charset="0"/>
                <a:ea typeface="黑体" panose="02010609060101010101" pitchFamily="49" charset="-122"/>
                <a:sym typeface="+mn-ea"/>
              </a:rPr>
              <a:t>所对的圆周角等于该弧它</a:t>
            </a:r>
            <a:r>
              <a:rPr lang="zh-CN" altLang="en-US" sz="2800" noProof="1">
                <a:latin typeface="黑体" panose="02010609060101010101" pitchFamily="49" charset="-122"/>
                <a:ea typeface="黑体" panose="02010609060101010101" pitchFamily="49" charset="-122"/>
              </a:rPr>
              <a:t>所对的</a:t>
            </a:r>
            <a:r>
              <a:rPr lang="zh-CN" altLang="en-US" sz="2800" noProof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圆心角</a:t>
            </a:r>
            <a:r>
              <a:rPr lang="zh-CN" altLang="en-US" sz="2800" noProof="1">
                <a:latin typeface="黑体" panose="02010609060101010101" pitchFamily="49" charset="-122"/>
                <a:ea typeface="黑体" panose="02010609060101010101" pitchFamily="49" charset="-122"/>
              </a:rPr>
              <a:t>的</a:t>
            </a:r>
            <a:r>
              <a:rPr lang="zh-CN" altLang="en-US" sz="2800" noProof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一半；</a:t>
            </a:r>
            <a:endParaRPr lang="en-US" altLang="zh-CN" sz="2800" noProof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pSp>
        <p:nvGrpSpPr>
          <p:cNvPr id="3" name="组合 19">
            <a:extLst>
              <a:ext uri="{FF2B5EF4-FFF2-40B4-BE49-F238E27FC236}">
                <a16:creationId xmlns="" xmlns:a16="http://schemas.microsoft.com/office/drawing/2014/main" id="{1F74B67B-4504-409B-817C-F4F9291B8075}"/>
              </a:ext>
            </a:extLst>
          </p:cNvPr>
          <p:cNvGrpSpPr/>
          <p:nvPr/>
        </p:nvGrpSpPr>
        <p:grpSpPr>
          <a:xfrm>
            <a:off x="407368" y="1052736"/>
            <a:ext cx="2187575" cy="431800"/>
            <a:chOff x="1097904" y="1484784"/>
            <a:chExt cx="2135523" cy="432048"/>
          </a:xfrm>
          <a:solidFill>
            <a:srgbClr val="002060"/>
          </a:solidFill>
        </p:grpSpPr>
        <p:sp>
          <p:nvSpPr>
            <p:cNvPr id="4" name="矩形 20">
              <a:extLst>
                <a:ext uri="{FF2B5EF4-FFF2-40B4-BE49-F238E27FC236}">
                  <a16:creationId xmlns="" xmlns:a16="http://schemas.microsoft.com/office/drawing/2014/main" id="{411AE8BC-1564-43EE-8539-E03013C11F6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97904" y="1484784"/>
              <a:ext cx="161728" cy="43204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/>
              <a:endParaRPr lang="zh-CN" altLang="en-US" sz="2400" b="1">
                <a:solidFill>
                  <a:schemeClr val="accent1"/>
                </a:solidFill>
                <a:latin typeface="Times New Roman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5" name="矩形 21">
              <a:extLst>
                <a:ext uri="{FF2B5EF4-FFF2-40B4-BE49-F238E27FC236}">
                  <a16:creationId xmlns="" xmlns:a16="http://schemas.microsoft.com/office/drawing/2014/main" id="{0A58F927-D2E1-41CE-AE2D-05CC3F1EC72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32223" y="1484784"/>
              <a:ext cx="1901204" cy="43204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/>
              <a:r>
                <a:rPr lang="zh-CN" altLang="en-US" sz="2400" b="1">
                  <a:solidFill>
                    <a:srgbClr val="FFFF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圆周角定理</a:t>
              </a:r>
            </a:p>
          </p:txBody>
        </p:sp>
      </p:grpSp>
      <p:pic>
        <p:nvPicPr>
          <p:cNvPr id="6" name="Picture 6">
            <a:extLst>
              <a:ext uri="{FF2B5EF4-FFF2-40B4-BE49-F238E27FC236}">
                <a16:creationId xmlns="" xmlns:a16="http://schemas.microsoft.com/office/drawing/2014/main" id="{57B21EB0-12C8-4146-9F37-FBC056E1BF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619500" y="3429000"/>
            <a:ext cx="2476500" cy="2752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7">
            <a:extLst>
              <a:ext uri="{FF2B5EF4-FFF2-40B4-BE49-F238E27FC236}">
                <a16:creationId xmlns="" xmlns:a16="http://schemas.microsoft.com/office/drawing/2014/main" id="{936E1CB8-53E4-45B9-BB4E-84FCFDEA37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84" b="5591"/>
          <a:stretch>
            <a:fillRect/>
          </a:stretch>
        </p:blipFill>
        <p:spPr bwMode="auto">
          <a:xfrm>
            <a:off x="6577013" y="3263899"/>
            <a:ext cx="2476500" cy="2819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8">
            <a:extLst>
              <a:ext uri="{FF2B5EF4-FFF2-40B4-BE49-F238E27FC236}">
                <a16:creationId xmlns="" xmlns:a16="http://schemas.microsoft.com/office/drawing/2014/main" id="{6A8D40C5-EF95-4EC8-BD7E-9AD0A7624E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339264" y="3649662"/>
            <a:ext cx="2619375" cy="2638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矩形 8">
            <a:extLst>
              <a:ext uri="{FF2B5EF4-FFF2-40B4-BE49-F238E27FC236}">
                <a16:creationId xmlns="" xmlns:a16="http://schemas.microsoft.com/office/drawing/2014/main" id="{577AF78E-41D2-40A5-B3D2-A65BE003000E}"/>
              </a:ext>
            </a:extLst>
          </p:cNvPr>
          <p:cNvSpPr/>
          <p:nvPr/>
        </p:nvSpPr>
        <p:spPr>
          <a:xfrm>
            <a:off x="4655840" y="-3558"/>
            <a:ext cx="2954647" cy="923326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/>
          <a:p>
            <a:pPr algn="ctr"/>
            <a:r>
              <a:rPr lang="zh-CN" altLang="en-US" sz="5400" b="1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复习回顾</a:t>
            </a:r>
          </a:p>
        </p:txBody>
      </p:sp>
    </p:spTree>
    <p:extLst>
      <p:ext uri="{BB962C8B-B14F-4D97-AF65-F5344CB8AC3E}">
        <p14:creationId xmlns:p14="http://schemas.microsoft.com/office/powerpoint/2010/main" val="2286289288"/>
      </p:ext>
    </p:extLst>
  </p:cSld>
  <p:clrMapOvr>
    <a:masterClrMapping/>
  </p:clrMapOvr>
  <p:transition/>
  <p:timing/>
</p:sld>
</file>

<file path=ppt/slides/slide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2" name="组合 19">
            <a:extLst>
              <a:ext uri="{FF2B5EF4-FFF2-40B4-BE49-F238E27FC236}">
                <a16:creationId xmlns="" xmlns:a16="http://schemas.microsoft.com/office/drawing/2014/main" id="{4ED6F88B-B084-4989-B8B3-81772B339A81}"/>
              </a:ext>
            </a:extLst>
          </p:cNvPr>
          <p:cNvGrpSpPr/>
          <p:nvPr/>
        </p:nvGrpSpPr>
        <p:grpSpPr>
          <a:xfrm>
            <a:off x="335360" y="1131887"/>
            <a:ext cx="3719513" cy="546100"/>
            <a:chOff x="1097904" y="1484784"/>
            <a:chExt cx="3631319" cy="547049"/>
          </a:xfrm>
          <a:solidFill>
            <a:srgbClr val="002060"/>
          </a:solidFill>
        </p:grpSpPr>
        <p:sp>
          <p:nvSpPr>
            <p:cNvPr id="3" name="矩形 20">
              <a:extLst>
                <a:ext uri="{FF2B5EF4-FFF2-40B4-BE49-F238E27FC236}">
                  <a16:creationId xmlns="" xmlns:a16="http://schemas.microsoft.com/office/drawing/2014/main" id="{55C4DB70-5927-4E56-869B-9DCD7ACB908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97904" y="1484784"/>
              <a:ext cx="140715" cy="546414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/>
              <a:endParaRPr lang="zh-CN" altLang="en-US" sz="2800" b="1">
                <a:solidFill>
                  <a:schemeClr val="accent1"/>
                </a:solidFill>
                <a:latin typeface="Times New Roman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4" name="矩形 21">
              <a:extLst>
                <a:ext uri="{FF2B5EF4-FFF2-40B4-BE49-F238E27FC236}">
                  <a16:creationId xmlns="" xmlns:a16="http://schemas.microsoft.com/office/drawing/2014/main" id="{BA47CAC6-AFB9-4878-AA4D-BAFEC5C6E1C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32223" y="1484784"/>
              <a:ext cx="3397000" cy="547049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/>
              <a:r>
                <a:rPr lang="zh-CN" altLang="en-US" sz="2800" b="1">
                  <a:solidFill>
                    <a:srgbClr val="FFFF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圆周角定理的推论</a:t>
              </a:r>
            </a:p>
          </p:txBody>
        </p:sp>
      </p:grpSp>
      <p:sp>
        <p:nvSpPr>
          <p:cNvPr id="5" name="Rectangle 11">
            <a:extLst>
              <a:ext uri="{FF2B5EF4-FFF2-40B4-BE49-F238E27FC236}">
                <a16:creationId xmlns="" xmlns:a16="http://schemas.microsoft.com/office/drawing/2014/main" id="{7D767401-F627-4476-9AB7-FBA6DC105EFC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4744" y="2021156"/>
            <a:ext cx="5202238" cy="573042"/>
          </a:xfrm>
          <a:prstGeom prst="rect">
            <a:avLst/>
          </a:prstGeom>
          <a:noFill/>
          <a:ln w="28575" cmpd="sng">
            <a:solidFill>
              <a:schemeClr val="tx1"/>
            </a:solidFill>
            <a:prstDash val="sysDash"/>
          </a:ln>
        </p:spPr>
        <p:txBody>
          <a:bodyPr anchor="ctr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同弧或等弧所对</a:t>
            </a: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的圆周角相等</a:t>
            </a:r>
            <a:r>
              <a:rPr lang="en-US" altLang="zh-CN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.</a:t>
            </a:r>
            <a:endParaRPr lang="en-US" altLang="zh-CN" sz="280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pSp>
        <p:nvGrpSpPr>
          <p:cNvPr id="27" name="组合 26">
            <a:extLst>
              <a:ext uri="{FF2B5EF4-FFF2-40B4-BE49-F238E27FC236}">
                <a16:creationId xmlns="" xmlns:a16="http://schemas.microsoft.com/office/drawing/2014/main" id="{5639EEE8-71E7-4270-9107-649C06CA5857}"/>
              </a:ext>
            </a:extLst>
          </p:cNvPr>
          <p:cNvGrpSpPr/>
          <p:nvPr/>
        </p:nvGrpSpPr>
        <p:grpSpPr>
          <a:xfrm>
            <a:off x="8638194" y="1131887"/>
            <a:ext cx="2974974" cy="2633663"/>
            <a:chOff x="8751019" y="2718570"/>
            <a:chExt cx="2974974" cy="2633663"/>
          </a:xfrm>
        </p:grpSpPr>
        <p:pic>
          <p:nvPicPr>
            <p:cNvPr id="6" name="Picture 2">
              <a:extLst>
                <a:ext uri="{FF2B5EF4-FFF2-40B4-BE49-F238E27FC236}">
                  <a16:creationId xmlns="" xmlns:a16="http://schemas.microsoft.com/office/drawing/2014/main" id="{2B046423-7FC9-4ECB-80EA-15E17EF605C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9197106" y="2718570"/>
              <a:ext cx="2246313" cy="26336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7" name="Group 9">
              <a:extLst>
                <a:ext uri="{FF2B5EF4-FFF2-40B4-BE49-F238E27FC236}">
                  <a16:creationId xmlns="" xmlns:a16="http://schemas.microsoft.com/office/drawing/2014/main" id="{EF212B6A-6049-41A9-B052-F594018BA58A}"/>
                </a:ext>
              </a:extLst>
            </p:cNvPr>
            <p:cNvGrpSpPr/>
            <p:nvPr/>
          </p:nvGrpSpPr>
          <p:grpSpPr>
            <a:xfrm>
              <a:off x="9687644" y="4144144"/>
              <a:ext cx="1222375" cy="877888"/>
              <a:chOff x="2040" y="2220"/>
              <a:chExt cx="1278" cy="918"/>
            </a:xfrm>
          </p:grpSpPr>
          <p:sp>
            <p:nvSpPr>
              <p:cNvPr id="8" name="Line 4">
                <a:extLst>
                  <a:ext uri="{FF2B5EF4-FFF2-40B4-BE49-F238E27FC236}">
                    <a16:creationId xmlns="" xmlns:a16="http://schemas.microsoft.com/office/drawing/2014/main" id="{12F79BE7-83AE-481B-A6C6-3221F935EF65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2040" y="2220"/>
                <a:ext cx="696" cy="882"/>
              </a:xfrm>
              <a:prstGeom prst="line">
                <a:avLst/>
              </a:prstGeom>
              <a:noFill/>
              <a:ln w="25400">
                <a:solidFill>
                  <a:srgbClr val="FF0000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9" name="Line 5">
                <a:extLst>
                  <a:ext uri="{FF2B5EF4-FFF2-40B4-BE49-F238E27FC236}">
                    <a16:creationId xmlns="" xmlns:a16="http://schemas.microsoft.com/office/drawing/2014/main" id="{AC57BF7D-554F-4F78-A1D4-BF694DE5884F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718" y="2256"/>
                <a:ext cx="600" cy="882"/>
              </a:xfrm>
              <a:prstGeom prst="line">
                <a:avLst/>
              </a:prstGeom>
              <a:noFill/>
              <a:ln w="25400">
                <a:solidFill>
                  <a:srgbClr val="FF0000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grpSp>
          <p:nvGrpSpPr>
            <p:cNvPr id="10" name="Group 23">
              <a:extLst>
                <a:ext uri="{FF2B5EF4-FFF2-40B4-BE49-F238E27FC236}">
                  <a16:creationId xmlns="" xmlns:a16="http://schemas.microsoft.com/office/drawing/2014/main" id="{A7696016-581C-4E5D-B9A0-ACEC5EA03528}"/>
                </a:ext>
              </a:extLst>
            </p:cNvPr>
            <p:cNvGrpSpPr/>
            <p:nvPr/>
          </p:nvGrpSpPr>
          <p:grpSpPr>
            <a:xfrm>
              <a:off x="8751019" y="3863158"/>
              <a:ext cx="2160587" cy="1158875"/>
              <a:chOff x="1055" y="1908"/>
              <a:chExt cx="2257" cy="1212"/>
            </a:xfrm>
          </p:grpSpPr>
          <p:sp>
            <p:nvSpPr>
              <p:cNvPr id="11" name="Line 7">
                <a:extLst>
                  <a:ext uri="{FF2B5EF4-FFF2-40B4-BE49-F238E27FC236}">
                    <a16:creationId xmlns="" xmlns:a16="http://schemas.microsoft.com/office/drawing/2014/main" id="{409FB4BA-81D1-4BAF-A66D-5D08CB260009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1632" y="2160"/>
                <a:ext cx="384" cy="912"/>
              </a:xfrm>
              <a:prstGeom prst="line">
                <a:avLst/>
              </a:prstGeom>
              <a:noFill/>
              <a:ln w="25400">
                <a:solidFill>
                  <a:srgbClr val="0000CC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2" name="Line 8">
                <a:extLst>
                  <a:ext uri="{FF2B5EF4-FFF2-40B4-BE49-F238E27FC236}">
                    <a16:creationId xmlns="" xmlns:a16="http://schemas.microsoft.com/office/drawing/2014/main" id="{530E79E4-2053-45BC-B59F-96CDD8F65C84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1633" y="2140"/>
                <a:ext cx="1679" cy="980"/>
              </a:xfrm>
              <a:prstGeom prst="line">
                <a:avLst/>
              </a:prstGeom>
              <a:noFill/>
              <a:ln w="25400">
                <a:solidFill>
                  <a:srgbClr val="000099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3" name="Text Box 21">
                <a:extLst>
                  <a:ext uri="{FF2B5EF4-FFF2-40B4-BE49-F238E27FC236}">
                    <a16:creationId xmlns="" xmlns:a16="http://schemas.microsoft.com/office/drawing/2014/main" id="{D0F1C1B4-4E7D-4389-A95E-5D8A4BBF5254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055" y="1908"/>
                <a:ext cx="575" cy="54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254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>
                  <a:spcBef>
                    <a:spcPct val="50000"/>
                  </a:spcBef>
                </a:pPr>
                <a:r>
                  <a:rPr lang="en-US" altLang="zh-CN" sz="2800" b="1" i="1">
                    <a:solidFill>
                      <a:schemeClr val="tx2"/>
                    </a:solidFill>
                    <a:latin typeface="Times New Roman" panose="02020603050405020304" pitchFamily="18" charset="0"/>
                  </a:rPr>
                  <a:t>A</a:t>
                </a:r>
                <a:r>
                  <a:rPr lang="en-US" altLang="zh-CN" sz="1200" b="1" i="1">
                    <a:solidFill>
                      <a:schemeClr val="tx2"/>
                    </a:solidFill>
                    <a:latin typeface="Times New Roman" panose="02020603050405020304" pitchFamily="18" charset="0"/>
                  </a:rPr>
                  <a:t>1</a:t>
                </a:r>
              </a:p>
            </p:txBody>
          </p:sp>
        </p:grpSp>
        <p:grpSp>
          <p:nvGrpSpPr>
            <p:cNvPr id="14" name="Group 28">
              <a:extLst>
                <a:ext uri="{FF2B5EF4-FFF2-40B4-BE49-F238E27FC236}">
                  <a16:creationId xmlns="" xmlns:a16="http://schemas.microsoft.com/office/drawing/2014/main" id="{87909B2E-0841-4F3F-A256-7986F57E1014}"/>
                </a:ext>
              </a:extLst>
            </p:cNvPr>
            <p:cNvGrpSpPr/>
            <p:nvPr/>
          </p:nvGrpSpPr>
          <p:grpSpPr>
            <a:xfrm>
              <a:off x="9192344" y="2924944"/>
              <a:ext cx="1685925" cy="2052638"/>
              <a:chOff x="1551" y="990"/>
              <a:chExt cx="1761" cy="2144"/>
            </a:xfrm>
          </p:grpSpPr>
          <p:grpSp>
            <p:nvGrpSpPr>
              <p:cNvPr id="15" name="Group 9">
                <a:extLst>
                  <a:ext uri="{FF2B5EF4-FFF2-40B4-BE49-F238E27FC236}">
                    <a16:creationId xmlns="" xmlns:a16="http://schemas.microsoft.com/office/drawing/2014/main" id="{796C4C33-0D62-429C-B633-F2EE505F6909}"/>
                  </a:ext>
                </a:extLst>
              </p:cNvPr>
              <p:cNvGrpSpPr/>
              <p:nvPr/>
            </p:nvGrpSpPr>
            <p:grpSpPr>
              <a:xfrm>
                <a:off x="2064" y="1358"/>
                <a:ext cx="1248" cy="1776"/>
                <a:chOff x="2016" y="1104"/>
                <a:chExt cx="1248" cy="1824"/>
              </a:xfrm>
            </p:grpSpPr>
            <p:sp>
              <p:nvSpPr>
                <p:cNvPr id="17" name="Line 10">
                  <a:extLst>
                    <a:ext uri="{FF2B5EF4-FFF2-40B4-BE49-F238E27FC236}">
                      <a16:creationId xmlns="" xmlns:a16="http://schemas.microsoft.com/office/drawing/2014/main" id="{5506DFAB-3AD3-4506-9311-1549B4D24C20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 flipV="1">
                  <a:off x="2016" y="1104"/>
                  <a:ext cx="48" cy="1728"/>
                </a:xfrm>
                <a:prstGeom prst="line">
                  <a:avLst/>
                </a:prstGeom>
                <a:noFill/>
                <a:ln w="25400">
                  <a:solidFill>
                    <a:srgbClr val="800080"/>
                  </a:solidFill>
                  <a:rou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8" name="Line 11">
                  <a:extLst>
                    <a:ext uri="{FF2B5EF4-FFF2-40B4-BE49-F238E27FC236}">
                      <a16:creationId xmlns="" xmlns:a16="http://schemas.microsoft.com/office/drawing/2014/main" id="{99705059-4ADE-4466-8F16-01DF2D71D752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 flipH="1" flipV="1">
                  <a:off x="2064" y="1104"/>
                  <a:ext cx="1200" cy="1824"/>
                </a:xfrm>
                <a:prstGeom prst="line">
                  <a:avLst/>
                </a:prstGeom>
                <a:noFill/>
                <a:ln w="25400">
                  <a:solidFill>
                    <a:srgbClr val="800080"/>
                  </a:solidFill>
                  <a:rou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</p:grpSp>
          <p:sp>
            <p:nvSpPr>
              <p:cNvPr id="16" name="Text Box 27">
                <a:extLst>
                  <a:ext uri="{FF2B5EF4-FFF2-40B4-BE49-F238E27FC236}">
                    <a16:creationId xmlns="" xmlns:a16="http://schemas.microsoft.com/office/drawing/2014/main" id="{62EA59DE-BFC7-42E9-AA1F-2CA6529CCFF1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551" y="990"/>
                <a:ext cx="571" cy="54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254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>
                  <a:spcBef>
                    <a:spcPct val="50000"/>
                  </a:spcBef>
                </a:pPr>
                <a:r>
                  <a:rPr lang="en-US" altLang="zh-CN" sz="2800" b="1" i="1">
                    <a:solidFill>
                      <a:schemeClr val="tx2"/>
                    </a:solidFill>
                    <a:latin typeface="Times New Roman" panose="02020603050405020304" pitchFamily="18" charset="0"/>
                  </a:rPr>
                  <a:t>A</a:t>
                </a:r>
                <a:r>
                  <a:rPr lang="en-US" altLang="zh-CN" sz="1200" b="1" i="1">
                    <a:solidFill>
                      <a:schemeClr val="tx2"/>
                    </a:solidFill>
                    <a:latin typeface="Times New Roman" panose="02020603050405020304" pitchFamily="18" charset="0"/>
                  </a:rPr>
                  <a:t>2</a:t>
                </a:r>
              </a:p>
            </p:txBody>
          </p:sp>
        </p:grpSp>
        <p:grpSp>
          <p:nvGrpSpPr>
            <p:cNvPr id="19" name="Group 32">
              <a:extLst>
                <a:ext uri="{FF2B5EF4-FFF2-40B4-BE49-F238E27FC236}">
                  <a16:creationId xmlns="" xmlns:a16="http://schemas.microsoft.com/office/drawing/2014/main" id="{409A14CF-A614-4E9B-A08F-B5E3959A2A96}"/>
                </a:ext>
              </a:extLst>
            </p:cNvPr>
            <p:cNvGrpSpPr/>
            <p:nvPr/>
          </p:nvGrpSpPr>
          <p:grpSpPr>
            <a:xfrm>
              <a:off x="9705105" y="3645669"/>
              <a:ext cx="2020888" cy="1385888"/>
              <a:chOff x="2064" y="1680"/>
              <a:chExt cx="2112" cy="1448"/>
            </a:xfrm>
          </p:grpSpPr>
          <p:sp>
            <p:nvSpPr>
              <p:cNvPr id="20" name="Line 17">
                <a:extLst>
                  <a:ext uri="{FF2B5EF4-FFF2-40B4-BE49-F238E27FC236}">
                    <a16:creationId xmlns="" xmlns:a16="http://schemas.microsoft.com/office/drawing/2014/main" id="{1D266F8A-F246-472A-9EF5-D6A8C9DCE31E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3312" y="1976"/>
                <a:ext cx="432" cy="1152"/>
              </a:xfrm>
              <a:prstGeom prst="line">
                <a:avLst/>
              </a:prstGeom>
              <a:noFill/>
              <a:ln w="25400">
                <a:solidFill>
                  <a:srgbClr val="000099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1" name="Line 16">
                <a:extLst>
                  <a:ext uri="{FF2B5EF4-FFF2-40B4-BE49-F238E27FC236}">
                    <a16:creationId xmlns="" xmlns:a16="http://schemas.microsoft.com/office/drawing/2014/main" id="{667E22F8-AA21-4172-B2CF-BDF9E36DC903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2064" y="1968"/>
                <a:ext cx="1680" cy="1104"/>
              </a:xfrm>
              <a:prstGeom prst="line">
                <a:avLst/>
              </a:prstGeom>
              <a:noFill/>
              <a:ln w="25400">
                <a:solidFill>
                  <a:srgbClr val="000099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2" name="Text Box 31">
                <a:extLst>
                  <a:ext uri="{FF2B5EF4-FFF2-40B4-BE49-F238E27FC236}">
                    <a16:creationId xmlns="" xmlns:a16="http://schemas.microsoft.com/office/drawing/2014/main" id="{02BF52C4-0D63-4329-90B9-D7EA3AC68A03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3744" y="1680"/>
                <a:ext cx="432" cy="74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>
                  <a:spcBef>
                    <a:spcPct val="50000"/>
                  </a:spcBef>
                </a:pPr>
                <a:r>
                  <a:rPr lang="en-US" altLang="zh-CN" sz="2800" b="1" i="1">
                    <a:solidFill>
                      <a:schemeClr val="tx2"/>
                    </a:solidFill>
                    <a:latin typeface="Times New Roman" panose="02020603050405020304" pitchFamily="18" charset="0"/>
                  </a:rPr>
                  <a:t>A</a:t>
                </a:r>
                <a:r>
                  <a:rPr lang="en-US" altLang="zh-CN" sz="1200" b="1" i="1">
                    <a:solidFill>
                      <a:schemeClr val="tx2"/>
                    </a:solidFill>
                    <a:latin typeface="Times New Roman" panose="02020603050405020304" pitchFamily="18" charset="0"/>
                  </a:rPr>
                  <a:t>3</a:t>
                </a:r>
              </a:p>
            </p:txBody>
          </p:sp>
        </p:grpSp>
      </p:grpSp>
      <p:grpSp>
        <p:nvGrpSpPr>
          <p:cNvPr id="23" name="组合 19">
            <a:extLst>
              <a:ext uri="{FF2B5EF4-FFF2-40B4-BE49-F238E27FC236}">
                <a16:creationId xmlns="" xmlns:a16="http://schemas.microsoft.com/office/drawing/2014/main" id="{28030F20-D5F1-47A3-A675-FD60770B715D}"/>
              </a:ext>
            </a:extLst>
          </p:cNvPr>
          <p:cNvGrpSpPr/>
          <p:nvPr/>
        </p:nvGrpSpPr>
        <p:grpSpPr>
          <a:xfrm>
            <a:off x="338822" y="3004212"/>
            <a:ext cx="3719513" cy="546100"/>
            <a:chOff x="1097904" y="1484784"/>
            <a:chExt cx="3631319" cy="547049"/>
          </a:xfrm>
          <a:solidFill>
            <a:srgbClr val="002060"/>
          </a:solidFill>
        </p:grpSpPr>
        <p:sp>
          <p:nvSpPr>
            <p:cNvPr id="24" name="矩形 20">
              <a:extLst>
                <a:ext uri="{FF2B5EF4-FFF2-40B4-BE49-F238E27FC236}">
                  <a16:creationId xmlns="" xmlns:a16="http://schemas.microsoft.com/office/drawing/2014/main" id="{7F5C03F8-3BA6-4A68-8611-CD658636997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97904" y="1484784"/>
              <a:ext cx="140715" cy="546414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/>
              <a:endParaRPr lang="zh-CN" altLang="en-US" sz="2800" b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5" name="矩形 21">
              <a:extLst>
                <a:ext uri="{FF2B5EF4-FFF2-40B4-BE49-F238E27FC236}">
                  <a16:creationId xmlns="" xmlns:a16="http://schemas.microsoft.com/office/drawing/2014/main" id="{BA7FF753-D788-4058-8666-1E7607EC79F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32223" y="1484784"/>
              <a:ext cx="3397000" cy="547049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/>
              <a:r>
                <a:rPr lang="zh-CN" altLang="en-US" sz="2800" b="1">
                  <a:solidFill>
                    <a:srgbClr val="FFFF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圆周角和直径的关系</a:t>
              </a:r>
            </a:p>
          </p:txBody>
        </p:sp>
      </p:grpSp>
      <p:sp>
        <p:nvSpPr>
          <p:cNvPr id="26" name="Rectangle 11">
            <a:extLst>
              <a:ext uri="{FF2B5EF4-FFF2-40B4-BE49-F238E27FC236}">
                <a16:creationId xmlns="" xmlns:a16="http://schemas.microsoft.com/office/drawing/2014/main" id="{0C96960D-9AD4-4536-B93E-F5AC2447275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3377" y="3928972"/>
            <a:ext cx="7413362" cy="573042"/>
          </a:xfrm>
          <a:prstGeom prst="rect">
            <a:avLst/>
          </a:prstGeom>
          <a:noFill/>
          <a:ln w="28575" cmpd="sng">
            <a:solidFill>
              <a:schemeClr val="tx1"/>
            </a:solidFill>
            <a:prstDash val="sysDash"/>
          </a:ln>
        </p:spPr>
        <p:txBody>
          <a:bodyPr wrap="square" anchor="ctr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半圆或直径所对的圆周角都相等，都等于</a:t>
            </a:r>
            <a:r>
              <a:rPr lang="en-US" altLang="zh-CN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90°.</a:t>
            </a:r>
          </a:p>
        </p:txBody>
      </p:sp>
      <p:pic>
        <p:nvPicPr>
          <p:cNvPr id="29" name="图片 28">
            <a:extLst>
              <a:ext uri="{FF2B5EF4-FFF2-40B4-BE49-F238E27FC236}">
                <a16:creationId xmlns="" xmlns:a16="http://schemas.microsoft.com/office/drawing/2014/main" id="{DB82BE8D-EA1B-47E2-B22C-88A628258B2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46846" y="3746930"/>
            <a:ext cx="2529835" cy="2922430"/>
          </a:xfrm>
          <a:prstGeom prst="rect">
            <a:avLst/>
          </a:prstGeom>
        </p:spPr>
      </p:pic>
      <p:sp>
        <p:nvSpPr>
          <p:cNvPr id="30" name="矩形 29">
            <a:extLst>
              <a:ext uri="{FF2B5EF4-FFF2-40B4-BE49-F238E27FC236}">
                <a16:creationId xmlns="" xmlns:a16="http://schemas.microsoft.com/office/drawing/2014/main" id="{71C119B0-DB5B-4B9C-8816-E5E3A6609C66}"/>
              </a:ext>
            </a:extLst>
          </p:cNvPr>
          <p:cNvSpPr/>
          <p:nvPr/>
        </p:nvSpPr>
        <p:spPr>
          <a:xfrm>
            <a:off x="4655840" y="-3558"/>
            <a:ext cx="2954647" cy="923326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/>
          <a:p>
            <a:pPr algn="ctr"/>
            <a:r>
              <a:rPr lang="zh-CN" altLang="en-US" sz="5400" b="1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复习回顾</a:t>
            </a:r>
          </a:p>
        </p:txBody>
      </p:sp>
    </p:spTree>
    <p:extLst>
      <p:ext uri="{BB962C8B-B14F-4D97-AF65-F5344CB8AC3E}">
        <p14:creationId xmlns:p14="http://schemas.microsoft.com/office/powerpoint/2010/main" val="143403236"/>
      </p:ext>
    </p:extLst>
  </p:cSld>
  <p:clrMapOvr>
    <a:masterClrMapping/>
  </p:clrMapOvr>
  <p:transition/>
  <p:timing/>
</p:sld>
</file>

<file path=ppt/slides/slide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矩形 26">
            <a:extLst>
              <a:ext uri="{FF2B5EF4-FFF2-40B4-BE49-F238E27FC236}">
                <a16:creationId xmlns="" xmlns:a16="http://schemas.microsoft.com/office/drawing/2014/main" id="{2B1851B1-09CE-4013-B0F3-F077C93C9849}"/>
              </a:ext>
            </a:extLst>
          </p:cNvPr>
          <p:cNvSpPr/>
          <p:nvPr/>
        </p:nvSpPr>
        <p:spPr>
          <a:xfrm>
            <a:off x="227348" y="1575725"/>
            <a:ext cx="11737304" cy="113319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28575" cmpd="sng">
            <a:solidFill>
              <a:schemeClr val="accent6">
                <a:lumMod val="75000"/>
              </a:schemeClr>
            </a:solidFill>
            <a:prstDash val="sysDash"/>
          </a:ln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  <a:defRPr/>
            </a:pPr>
            <a:r>
              <a:rPr lang="zh-CN" altLang="en-US" sz="2800" b="1" noProof="1">
                <a:latin typeface="黑体" panose="02010609060101010101" pitchFamily="49" charset="-122"/>
                <a:ea typeface="黑体" panose="02010609060101010101" pitchFamily="49" charset="-122"/>
              </a:rPr>
              <a:t>    </a:t>
            </a:r>
            <a:r>
              <a:rPr lang="zh-CN" altLang="en-US" sz="2800" noProof="1">
                <a:latin typeface="黑体" panose="02010609060101010101" pitchFamily="49" charset="-122"/>
                <a:ea typeface="黑体" panose="02010609060101010101" pitchFamily="49" charset="-122"/>
              </a:rPr>
              <a:t>如果</a:t>
            </a:r>
            <a:r>
              <a:rPr lang="zh-CN" altLang="en-US" sz="2800" noProof="1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一个多边形所有</a:t>
            </a:r>
            <a:r>
              <a:rPr lang="zh-CN" altLang="en-US" sz="2800" u="sng" noProof="1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顶点都在同一个圆上</a:t>
            </a:r>
            <a:r>
              <a:rPr lang="zh-CN" altLang="en-US" sz="2800" noProof="1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，这个多边形叫做</a:t>
            </a:r>
            <a:r>
              <a:rPr lang="zh-CN" altLang="en-US" sz="2800" u="sng" noProof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圆内接多边形</a:t>
            </a:r>
            <a:r>
              <a:rPr lang="zh-CN" altLang="en-US" sz="2800" noProof="1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，这个圆叫做这个</a:t>
            </a:r>
            <a:r>
              <a:rPr lang="zh-CN" altLang="en-US" sz="2800" u="sng" noProof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多边形的外接圆</a:t>
            </a:r>
            <a:r>
              <a:rPr lang="en-US" altLang="zh-CN" sz="2800" noProof="1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.</a:t>
            </a:r>
            <a:endParaRPr lang="en-US" altLang="zh-CN" sz="2800" noProof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="" xmlns:a16="http://schemas.microsoft.com/office/drawing/2014/main" id="{81BB75B9-12E9-4E7E-AA65-9FD281E314F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211216" y="3284984"/>
            <a:ext cx="2533650" cy="2676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="" xmlns:a16="http://schemas.microsoft.com/office/drawing/2014/main" id="{1FFB7C91-A57D-46FC-8D69-69EDCB69336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832304" y="3284984"/>
            <a:ext cx="2533650" cy="2676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文本框 6151">
            <a:extLst>
              <a:ext uri="{FF2B5EF4-FFF2-40B4-BE49-F238E27FC236}">
                <a16:creationId xmlns="" xmlns:a16="http://schemas.microsoft.com/office/drawing/2014/main" id="{3513B815-7E14-4E1A-AA7F-036CC8A450C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7348" y="992845"/>
            <a:ext cx="2338949" cy="5232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 b="1">
                <a:solidFill>
                  <a:srgbClr val="006666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圆内接多边形</a:t>
            </a:r>
          </a:p>
        </p:txBody>
      </p:sp>
      <p:sp>
        <p:nvSpPr>
          <p:cNvPr id="6" name="矩形 5">
            <a:extLst>
              <a:ext uri="{FF2B5EF4-FFF2-40B4-BE49-F238E27FC236}">
                <a16:creationId xmlns="" xmlns:a16="http://schemas.microsoft.com/office/drawing/2014/main" id="{C22557DA-4B83-431A-AECD-41187FDD45B5}"/>
              </a:ext>
            </a:extLst>
          </p:cNvPr>
          <p:cNvSpPr/>
          <p:nvPr/>
        </p:nvSpPr>
        <p:spPr>
          <a:xfrm>
            <a:off x="4655840" y="-3558"/>
            <a:ext cx="2954647" cy="923326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/>
          <a:p>
            <a:pPr algn="ctr"/>
            <a:r>
              <a:rPr lang="zh-CN" altLang="en-US" sz="5400" b="1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知识精讲</a:t>
            </a:r>
          </a:p>
        </p:txBody>
      </p:sp>
    </p:spTree>
    <p:extLst>
      <p:ext uri="{BB962C8B-B14F-4D97-AF65-F5344CB8AC3E}">
        <p14:creationId xmlns:p14="http://schemas.microsoft.com/office/powerpoint/2010/main" val="3652730621"/>
      </p:ext>
    </p:extLst>
  </p:cSld>
  <p:clrMapOvr>
    <a:masterClrMapping/>
  </p:clrMapOvr>
  <p:transition/>
  <p:timing/>
</p:sld>
</file>

<file path=ppt/slides/slide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矩形 10">
            <a:extLst>
              <a:ext uri="{FF2B5EF4-FFF2-40B4-BE49-F238E27FC236}">
                <a16:creationId xmlns="" xmlns:a16="http://schemas.microsoft.com/office/drawing/2014/main" id="{48215561-626F-42CA-85B0-6DEF3819C04A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3695" y="1503948"/>
            <a:ext cx="11373643" cy="1152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30000"/>
              </a:lnSpc>
            </a:pPr>
            <a:r>
              <a:rPr lang="en-US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    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如图，四边形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ABCD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为</a:t>
            </a:r>
            <a:r>
              <a:rPr lang="zh-CN" altLang="en-US" sz="2800" b="1">
                <a:latin typeface="Times New Roman" panose="02020603050405020304" pitchFamily="18" charset="0"/>
                <a:ea typeface="黑体" panose="02010609060101010101" pitchFamily="49" charset="-122"/>
              </a:rPr>
              <a:t>⊙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O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的内接四边形，</a:t>
            </a:r>
            <a:r>
              <a:rPr lang="zh-CN" altLang="en-US" sz="2800" b="1">
                <a:latin typeface="Times New Roman" panose="02020603050405020304" pitchFamily="18" charset="0"/>
                <a:ea typeface="黑体" panose="02010609060101010101" pitchFamily="49" charset="-122"/>
              </a:rPr>
              <a:t>⊙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O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为四边形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ABCD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的外接圆</a:t>
            </a:r>
            <a:r>
              <a:rPr lang="en-US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</a:p>
        </p:txBody>
      </p:sp>
      <p:sp>
        <p:nvSpPr>
          <p:cNvPr id="3" name="TextBox 11">
            <a:extLst>
              <a:ext uri="{FF2B5EF4-FFF2-40B4-BE49-F238E27FC236}">
                <a16:creationId xmlns="" xmlns:a16="http://schemas.microsoft.com/office/drawing/2014/main" id="{073D8DBB-85B9-4DB5-98B1-E5C4BCDCAEF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5360" y="980728"/>
            <a:ext cx="1975221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Wingdings" panose="05000000000000000000" pitchFamily="2" charset="2"/>
              <a:buChar char="u"/>
            </a:pP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探究性质</a:t>
            </a:r>
          </a:p>
        </p:txBody>
      </p:sp>
      <p:sp>
        <p:nvSpPr>
          <p:cNvPr id="4" name="TextBox 20">
            <a:extLst>
              <a:ext uri="{FF2B5EF4-FFF2-40B4-BE49-F238E27FC236}">
                <a16:creationId xmlns="" xmlns:a16="http://schemas.microsoft.com/office/drawing/2014/main" id="{56AC1904-5F37-4D81-840C-174706CEB02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5359" y="2714278"/>
            <a:ext cx="7344818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2800" b="1">
                <a:solidFill>
                  <a:srgbClr val="0A21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猜想：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∠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与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∠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C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,</a:t>
            </a:r>
            <a:r>
              <a:rPr lang="en-US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∠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B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与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∠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D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之间的关系为：</a:t>
            </a: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</a:p>
        </p:txBody>
      </p:sp>
      <p:sp>
        <p:nvSpPr>
          <p:cNvPr id="5" name="TextBox 27">
            <a:extLst>
              <a:ext uri="{FF2B5EF4-FFF2-40B4-BE49-F238E27FC236}">
                <a16:creationId xmlns="" xmlns:a16="http://schemas.microsoft.com/office/drawing/2014/main" id="{EAFFD680-CF99-4D7D-8E42-F71DA7E9C31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4214" y="3486877"/>
            <a:ext cx="2871787" cy="95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∠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+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∠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C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=180º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</a:p>
          <a:p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∠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B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+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∠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D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=180º</a:t>
            </a:r>
            <a:endParaRPr lang="zh-CN" altLang="en-US" sz="2800" b="1">
              <a:solidFill>
                <a:srgbClr val="FF0000"/>
              </a:solidFill>
              <a:latin typeface="Times New Roman" pitchFamily="18" charset="0"/>
              <a:ea typeface="黑体" panose="02010609060101010101" pitchFamily="49" charset="-122"/>
            </a:endParaRPr>
          </a:p>
        </p:txBody>
      </p:sp>
      <p:pic>
        <p:nvPicPr>
          <p:cNvPr id="6" name="Picture 2">
            <a:extLst>
              <a:ext uri="{FF2B5EF4-FFF2-40B4-BE49-F238E27FC236}">
                <a16:creationId xmlns="" xmlns:a16="http://schemas.microsoft.com/office/drawing/2014/main" id="{F5821C0F-BB2C-49F3-BC77-C8399FFCE8F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120336" y="2456934"/>
            <a:ext cx="2457450" cy="2552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 Box 31">
            <a:extLst>
              <a:ext uri="{FF2B5EF4-FFF2-40B4-BE49-F238E27FC236}">
                <a16:creationId xmlns="" xmlns:a16="http://schemas.microsoft.com/office/drawing/2014/main" id="{1DF67702-B257-42CA-AE33-3A32412FB68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3695" y="4708872"/>
            <a:ext cx="5532437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800" b="1" smtClean="0">
                <a:solidFill>
                  <a:srgbClr val="0A21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思考：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如何证明你的猜想呢？</a:t>
            </a:r>
            <a:endParaRPr lang="en-US" altLang="zh-CN" sz="280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cxnSp>
        <p:nvCxnSpPr>
          <p:cNvPr id="8" name="直接连接符 25">
            <a:extLst>
              <a:ext uri="{FF2B5EF4-FFF2-40B4-BE49-F238E27FC236}">
                <a16:creationId xmlns="" xmlns:a16="http://schemas.microsoft.com/office/drawing/2014/main" id="{9E264C93-B7E8-41F5-808B-4F73A277933B}"/>
              </a:ext>
            </a:extLst>
          </p:cNvPr>
          <p:cNvCxnSpPr>
            <a:cxnSpLocks noChangeShapeType="1"/>
          </p:cNvCxnSpPr>
          <p:nvPr/>
        </p:nvCxnSpPr>
        <p:spPr bwMode="auto">
          <a:xfrm flipV="1">
            <a:off x="10442724" y="2888734"/>
            <a:ext cx="144463" cy="1008062"/>
          </a:xfrm>
          <a:prstGeom prst="line">
            <a:avLst/>
          </a:prstGeom>
          <a:noFill/>
          <a:ln w="50800">
            <a:solidFill>
              <a:srgbClr val="A04644"/>
            </a:solidFill>
            <a:prstDash val="dash"/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9" name="直接连接符 34">
            <a:extLst>
              <a:ext uri="{FF2B5EF4-FFF2-40B4-BE49-F238E27FC236}">
                <a16:creationId xmlns="" xmlns:a16="http://schemas.microsoft.com/office/drawing/2014/main" id="{0C1C0F94-C609-4965-A06E-6D183461AD3B}"/>
              </a:ext>
            </a:extLst>
          </p:cNvPr>
          <p:cNvCxnSpPr>
            <a:cxnSpLocks noChangeShapeType="1"/>
          </p:cNvCxnSpPr>
          <p:nvPr/>
        </p:nvCxnSpPr>
        <p:spPr bwMode="auto">
          <a:xfrm flipH="1">
            <a:off x="9768037" y="3896797"/>
            <a:ext cx="674687" cy="720725"/>
          </a:xfrm>
          <a:prstGeom prst="line">
            <a:avLst/>
          </a:prstGeom>
          <a:noFill/>
          <a:ln w="50800">
            <a:solidFill>
              <a:srgbClr val="A04644"/>
            </a:solidFill>
            <a:prstDash val="dash"/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0" name="Text Box 19">
            <a:extLst>
              <a:ext uri="{FF2B5EF4-FFF2-40B4-BE49-F238E27FC236}">
                <a16:creationId xmlns="" xmlns:a16="http://schemas.microsoft.com/office/drawing/2014/main" id="{E7DF078E-03C3-415F-BE45-2D311B12371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9376" y="5254838"/>
            <a:ext cx="7994650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∵ 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弧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Arial" panose="020b0604020202020204" pitchFamily="34" charset="0"/>
              </a:rPr>
              <a:t>BCD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和弧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BAD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所对的圆心角的和是周角，</a:t>
            </a:r>
            <a:endParaRPr lang="zh-CN" altLang="en-US" sz="2800" i="1">
              <a:solidFill>
                <a:srgbClr val="FF0000"/>
              </a:solidFill>
              <a:latin typeface="Times New Roman" pitchFamily="18" charset="0"/>
              <a:ea typeface="黑体" panose="02010609060101010101" pitchFamily="49" charset="-122"/>
              <a:sym typeface="Arial" pitchFamily="34" charset="0"/>
            </a:endParaRPr>
          </a:p>
        </p:txBody>
      </p:sp>
      <p:sp>
        <p:nvSpPr>
          <p:cNvPr id="11" name="Text Box 20">
            <a:extLst>
              <a:ext uri="{FF2B5EF4-FFF2-40B4-BE49-F238E27FC236}">
                <a16:creationId xmlns="" xmlns:a16="http://schemas.microsoft.com/office/drawing/2014/main" id="{56A7284C-E165-41E2-8442-578F3AAAA85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9376" y="5753683"/>
            <a:ext cx="3460750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∴∠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Arial" panose="020b0604020202020204" pitchFamily="34" charset="0"/>
              </a:rPr>
              <a:t>A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Arial" panose="020b0604020202020204" pitchFamily="34" charset="0"/>
              </a:rPr>
              <a:t>＋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∠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Arial" panose="020b0604020202020204" pitchFamily="34" charset="0"/>
              </a:rPr>
              <a:t>C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＝180°，</a:t>
            </a:r>
          </a:p>
        </p:txBody>
      </p:sp>
      <p:sp>
        <p:nvSpPr>
          <p:cNvPr id="12" name="Text Box 22">
            <a:extLst>
              <a:ext uri="{FF2B5EF4-FFF2-40B4-BE49-F238E27FC236}">
                <a16:creationId xmlns="" xmlns:a16="http://schemas.microsoft.com/office/drawing/2014/main" id="{F632EFBE-0703-4776-B17E-86C0B9874DE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9376" y="6252527"/>
            <a:ext cx="4068763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同理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Arial" panose="020b0604020202020204" pitchFamily="34" charset="0"/>
              </a:rPr>
              <a:t>∠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Arial" panose="020b0604020202020204" pitchFamily="34" charset="0"/>
              </a:rPr>
              <a:t>B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Arial" panose="020b0604020202020204" pitchFamily="34" charset="0"/>
              </a:rPr>
              <a:t>＋∠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Arial" panose="020b0604020202020204" pitchFamily="34" charset="0"/>
              </a:rPr>
              <a:t>D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Arial" panose="020b0604020202020204" pitchFamily="34" charset="0"/>
              </a:rPr>
              <a:t>＝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Arial" panose="020b0604020202020204" pitchFamily="34" charset="0"/>
              </a:rPr>
              <a:t>180°.</a:t>
            </a:r>
            <a:endParaRPr lang="zh-CN" altLang="en-US" sz="2800">
              <a:solidFill>
                <a:srgbClr val="FF0000"/>
              </a:solidFill>
              <a:latin typeface="Times New Roman" pitchFamily="18" charset="0"/>
              <a:ea typeface="黑体" panose="02010609060101010101" pitchFamily="49" charset="-122"/>
              <a:sym typeface="Arial" pitchFamily="34" charset="0"/>
            </a:endParaRPr>
          </a:p>
        </p:txBody>
      </p:sp>
      <p:sp>
        <p:nvSpPr>
          <p:cNvPr id="13" name="Text Box 23">
            <a:extLst>
              <a:ext uri="{FF2B5EF4-FFF2-40B4-BE49-F238E27FC236}">
                <a16:creationId xmlns="" xmlns:a16="http://schemas.microsoft.com/office/drawing/2014/main" id="{18B74117-3AF3-49F8-AB93-B687ABF0D8D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40516" y="5973427"/>
            <a:ext cx="5891212" cy="656846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推论：圆的内接四边形的对角互补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</a:p>
        </p:txBody>
      </p:sp>
      <p:sp>
        <p:nvSpPr>
          <p:cNvPr id="14" name="矩形 13">
            <a:extLst>
              <a:ext uri="{FF2B5EF4-FFF2-40B4-BE49-F238E27FC236}">
                <a16:creationId xmlns="" xmlns:a16="http://schemas.microsoft.com/office/drawing/2014/main" id="{831203CD-2DB8-41C4-BE01-D79B415A62F4}"/>
              </a:ext>
            </a:extLst>
          </p:cNvPr>
          <p:cNvSpPr/>
          <p:nvPr/>
        </p:nvSpPr>
        <p:spPr>
          <a:xfrm>
            <a:off x="4655840" y="-3558"/>
            <a:ext cx="2954647" cy="923326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/>
          <a:p>
            <a:pPr algn="ctr"/>
            <a:r>
              <a:rPr lang="zh-CN" altLang="en-US" sz="5400" b="1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知识精讲</a:t>
            </a:r>
          </a:p>
        </p:txBody>
      </p:sp>
    </p:spTree>
    <p:extLst>
      <p:ext uri="{BB962C8B-B14F-4D97-AF65-F5344CB8AC3E}">
        <p14:creationId xmlns:p14="http://schemas.microsoft.com/office/powerpoint/2010/main" val="330773849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0" grpId="0"/>
      <p:bldP spid="11" grpId="0"/>
      <p:bldP spid="12" grpId="0"/>
      <p:bldP spid="1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Oval 2">
            <a:extLst>
              <a:ext uri="{FF2B5EF4-FFF2-40B4-BE49-F238E27FC236}">
                <a16:creationId xmlns="" xmlns:a16="http://schemas.microsoft.com/office/drawing/2014/main" id="{7CC98BED-B8A7-499E-8971-828818EA8DB7}"/>
              </a:ext>
            </a:extLst>
          </p:cNvPr>
          <p:cNvSpPr>
            <a:spLocks noChangeArrowheads="1"/>
          </p:cNvSpPr>
          <p:nvPr/>
        </p:nvSpPr>
        <p:spPr bwMode="auto">
          <a:xfrm>
            <a:off x="8049741" y="2308226"/>
            <a:ext cx="2892425" cy="2886075"/>
          </a:xfrm>
          <a:prstGeom prst="ellipse">
            <a:avLst/>
          </a:prstGeom>
          <a:noFill/>
          <a:ln w="0">
            <a:solidFill>
              <a:srgbClr val="010101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 sz="2400">
              <a:latin typeface="Times New Roman" pitchFamily="18" charset="0"/>
              <a:ea typeface="黑体" panose="02010609060101010101" pitchFamily="49" charset="-122"/>
            </a:endParaRPr>
          </a:p>
        </p:txBody>
      </p:sp>
      <p:sp>
        <p:nvSpPr>
          <p:cNvPr id="3" name="Line 4">
            <a:extLst>
              <a:ext uri="{FF2B5EF4-FFF2-40B4-BE49-F238E27FC236}">
                <a16:creationId xmlns="" xmlns:a16="http://schemas.microsoft.com/office/drawing/2014/main" id="{AD51DEBF-3645-49D0-8283-383C131C1F9E}"/>
              </a:ext>
            </a:extLst>
          </p:cNvPr>
          <p:cNvSpPr>
            <a:spLocks noChangeShapeType="1"/>
          </p:cNvSpPr>
          <p:nvPr/>
        </p:nvSpPr>
        <p:spPr bwMode="auto">
          <a:xfrm>
            <a:off x="9697566" y="2328862"/>
            <a:ext cx="885825" cy="2338388"/>
          </a:xfrm>
          <a:prstGeom prst="line">
            <a:avLst/>
          </a:prstGeom>
          <a:noFill/>
          <a:ln w="28575">
            <a:solidFill>
              <a:srgbClr val="010101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" name="Line 5">
            <a:extLst>
              <a:ext uri="{FF2B5EF4-FFF2-40B4-BE49-F238E27FC236}">
                <a16:creationId xmlns="" xmlns:a16="http://schemas.microsoft.com/office/drawing/2014/main" id="{D3783851-A8BC-45AE-B266-14DBCF9F432F}"/>
              </a:ext>
            </a:extLst>
          </p:cNvPr>
          <p:cNvSpPr>
            <a:spLocks noChangeShapeType="1"/>
          </p:cNvSpPr>
          <p:nvPr/>
        </p:nvSpPr>
        <p:spPr bwMode="auto">
          <a:xfrm>
            <a:off x="8346602" y="4605338"/>
            <a:ext cx="2236788" cy="61913"/>
          </a:xfrm>
          <a:prstGeom prst="line">
            <a:avLst/>
          </a:prstGeom>
          <a:noFill/>
          <a:ln w="28575">
            <a:solidFill>
              <a:srgbClr val="010101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" name="Line 6">
            <a:extLst>
              <a:ext uri="{FF2B5EF4-FFF2-40B4-BE49-F238E27FC236}">
                <a16:creationId xmlns="" xmlns:a16="http://schemas.microsoft.com/office/drawing/2014/main" id="{9FA066C4-27DA-46C8-9D38-4D8AEA38B4BF}"/>
              </a:ext>
            </a:extLst>
          </p:cNvPr>
          <p:cNvSpPr>
            <a:spLocks noChangeShapeType="1"/>
          </p:cNvSpPr>
          <p:nvPr/>
        </p:nvSpPr>
        <p:spPr bwMode="auto">
          <a:xfrm>
            <a:off x="8176740" y="3151187"/>
            <a:ext cx="169862" cy="1454150"/>
          </a:xfrm>
          <a:prstGeom prst="line">
            <a:avLst/>
          </a:prstGeom>
          <a:noFill/>
          <a:ln w="28575">
            <a:solidFill>
              <a:srgbClr val="010101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6" name="Line 7">
            <a:extLst>
              <a:ext uri="{FF2B5EF4-FFF2-40B4-BE49-F238E27FC236}">
                <a16:creationId xmlns="" xmlns:a16="http://schemas.microsoft.com/office/drawing/2014/main" id="{D73C9E90-A9E1-4308-9CC6-934C4CD32E17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176741" y="2328863"/>
            <a:ext cx="1520825" cy="822325"/>
          </a:xfrm>
          <a:prstGeom prst="line">
            <a:avLst/>
          </a:prstGeom>
          <a:noFill/>
          <a:ln w="28575">
            <a:solidFill>
              <a:srgbClr val="010101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7" name="Oval 8">
            <a:extLst>
              <a:ext uri="{FF2B5EF4-FFF2-40B4-BE49-F238E27FC236}">
                <a16:creationId xmlns="" xmlns:a16="http://schemas.microsoft.com/office/drawing/2014/main" id="{E0235EFD-8910-434C-BFBD-9B48EACD908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542116" y="4625976"/>
            <a:ext cx="104775" cy="104775"/>
          </a:xfrm>
          <a:prstGeom prst="ellipse">
            <a:avLst/>
          </a:prstGeom>
          <a:solidFill>
            <a:srgbClr val="FFFFFF"/>
          </a:solidFill>
          <a:ln w="0">
            <a:solidFill>
              <a:srgbClr val="010101"/>
            </a:solidFill>
            <a:rou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 sz="240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8" name="Rectangle 9">
            <a:extLst>
              <a:ext uri="{FF2B5EF4-FFF2-40B4-BE49-F238E27FC236}">
                <a16:creationId xmlns="" xmlns:a16="http://schemas.microsoft.com/office/drawing/2014/main" id="{5F431854-B52A-40D3-B517-521CA209CAC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646890" y="4625975"/>
            <a:ext cx="20320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400" i="1">
                <a:latin typeface="Times New Roman" panose="02020603050405020304" pitchFamily="18" charset="0"/>
                <a:ea typeface="黑体" panose="02010609060101010101" pitchFamily="49" charset="-122"/>
                <a:sym typeface="Arial" panose="020b0604020202020204" pitchFamily="34" charset="0"/>
              </a:rPr>
              <a:t>C</a:t>
            </a:r>
          </a:p>
        </p:txBody>
      </p:sp>
      <p:sp>
        <p:nvSpPr>
          <p:cNvPr id="9" name="Oval 10">
            <a:extLst>
              <a:ext uri="{FF2B5EF4-FFF2-40B4-BE49-F238E27FC236}">
                <a16:creationId xmlns="" xmlns:a16="http://schemas.microsoft.com/office/drawing/2014/main" id="{3E197E99-B9C5-4762-A8AB-5CC9025F7857}"/>
              </a:ext>
            </a:extLst>
          </p:cNvPr>
          <p:cNvSpPr>
            <a:spLocks noChangeArrowheads="1"/>
          </p:cNvSpPr>
          <p:nvPr/>
        </p:nvSpPr>
        <p:spPr bwMode="auto">
          <a:xfrm>
            <a:off x="9500716" y="3736976"/>
            <a:ext cx="104775" cy="104775"/>
          </a:xfrm>
          <a:prstGeom prst="ellipse">
            <a:avLst/>
          </a:prstGeom>
          <a:solidFill>
            <a:srgbClr val="FFFFFF"/>
          </a:solidFill>
          <a:ln w="0">
            <a:solidFill>
              <a:srgbClr val="010101"/>
            </a:solidFill>
            <a:rou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 sz="240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0" name="Rectangle 11">
            <a:extLst>
              <a:ext uri="{FF2B5EF4-FFF2-40B4-BE49-F238E27FC236}">
                <a16:creationId xmlns="" xmlns:a16="http://schemas.microsoft.com/office/drawing/2014/main" id="{5E183EAC-9383-4A9E-9F3C-E1F50976D14F}"/>
              </a:ext>
            </a:extLst>
          </p:cNvPr>
          <p:cNvSpPr>
            <a:spLocks noChangeArrowheads="1"/>
          </p:cNvSpPr>
          <p:nvPr/>
        </p:nvSpPr>
        <p:spPr bwMode="auto">
          <a:xfrm>
            <a:off x="9107015" y="3487737"/>
            <a:ext cx="222818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400" i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O</a:t>
            </a:r>
          </a:p>
        </p:txBody>
      </p:sp>
      <p:sp>
        <p:nvSpPr>
          <p:cNvPr id="11" name="Oval 12">
            <a:extLst>
              <a:ext uri="{FF2B5EF4-FFF2-40B4-BE49-F238E27FC236}">
                <a16:creationId xmlns="" xmlns:a16="http://schemas.microsoft.com/office/drawing/2014/main" id="{7F8841E9-464D-4ED2-9A33-B26131BA7E73}"/>
              </a:ext>
            </a:extLst>
          </p:cNvPr>
          <p:cNvSpPr>
            <a:spLocks noChangeArrowheads="1"/>
          </p:cNvSpPr>
          <p:nvPr/>
        </p:nvSpPr>
        <p:spPr bwMode="auto">
          <a:xfrm>
            <a:off x="9656291" y="2287588"/>
            <a:ext cx="104775" cy="104775"/>
          </a:xfrm>
          <a:prstGeom prst="ellipse">
            <a:avLst/>
          </a:prstGeom>
          <a:solidFill>
            <a:srgbClr val="FFFFFF"/>
          </a:solidFill>
          <a:ln w="0">
            <a:solidFill>
              <a:srgbClr val="010101"/>
            </a:solidFill>
            <a:rou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 sz="240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2" name="Rectangle 13">
            <a:extLst>
              <a:ext uri="{FF2B5EF4-FFF2-40B4-BE49-F238E27FC236}">
                <a16:creationId xmlns="" xmlns:a16="http://schemas.microsoft.com/office/drawing/2014/main" id="{E8842D10-1ACA-4D14-857B-6E0203B5CB37}"/>
              </a:ext>
            </a:extLst>
          </p:cNvPr>
          <p:cNvSpPr>
            <a:spLocks noChangeArrowheads="1"/>
          </p:cNvSpPr>
          <p:nvPr/>
        </p:nvSpPr>
        <p:spPr bwMode="auto">
          <a:xfrm>
            <a:off x="9605491" y="1909763"/>
            <a:ext cx="307975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400" i="1">
                <a:latin typeface="Times New Roman" panose="02020603050405020304" pitchFamily="18" charset="0"/>
                <a:ea typeface="黑体" panose="02010609060101010101" pitchFamily="49" charset="-122"/>
              </a:rPr>
              <a:t>D</a:t>
            </a:r>
          </a:p>
        </p:txBody>
      </p:sp>
      <p:sp>
        <p:nvSpPr>
          <p:cNvPr id="13" name="Oval 14">
            <a:extLst>
              <a:ext uri="{FF2B5EF4-FFF2-40B4-BE49-F238E27FC236}">
                <a16:creationId xmlns="" xmlns:a16="http://schemas.microsoft.com/office/drawing/2014/main" id="{CF79C131-0755-4647-94D5-AE31C1CD16C2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03741" y="4562476"/>
            <a:ext cx="104775" cy="104775"/>
          </a:xfrm>
          <a:prstGeom prst="ellipse">
            <a:avLst/>
          </a:prstGeom>
          <a:solidFill>
            <a:srgbClr val="FFFFFF"/>
          </a:solidFill>
          <a:ln w="0">
            <a:solidFill>
              <a:srgbClr val="010101"/>
            </a:solidFill>
            <a:rou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 sz="240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4" name="Rectangle 15">
            <a:extLst>
              <a:ext uri="{FF2B5EF4-FFF2-40B4-BE49-F238E27FC236}">
                <a16:creationId xmlns="" xmlns:a16="http://schemas.microsoft.com/office/drawing/2014/main" id="{9DCB1ABD-81CA-401B-B11D-9F28580D474C}"/>
              </a:ext>
            </a:extLst>
          </p:cNvPr>
          <p:cNvSpPr>
            <a:spLocks noChangeArrowheads="1"/>
          </p:cNvSpPr>
          <p:nvPr/>
        </p:nvSpPr>
        <p:spPr bwMode="auto">
          <a:xfrm>
            <a:off x="8113240" y="4710112"/>
            <a:ext cx="187552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400" i="1">
                <a:latin typeface="Times New Roman" panose="02020603050405020304" pitchFamily="18" charset="0"/>
                <a:ea typeface="黑体" panose="02010609060101010101" pitchFamily="49" charset="-122"/>
                <a:sym typeface="Arial" panose="020b0604020202020204" pitchFamily="34" charset="0"/>
              </a:rPr>
              <a:t>B</a:t>
            </a:r>
          </a:p>
        </p:txBody>
      </p:sp>
      <p:sp>
        <p:nvSpPr>
          <p:cNvPr id="15" name="Oval 16">
            <a:extLst>
              <a:ext uri="{FF2B5EF4-FFF2-40B4-BE49-F238E27FC236}">
                <a16:creationId xmlns="" xmlns:a16="http://schemas.microsoft.com/office/drawing/2014/main" id="{A47331B0-EA15-4007-8F9D-F553B6411030}"/>
              </a:ext>
            </a:extLst>
          </p:cNvPr>
          <p:cNvSpPr>
            <a:spLocks noChangeArrowheads="1"/>
          </p:cNvSpPr>
          <p:nvPr/>
        </p:nvSpPr>
        <p:spPr bwMode="auto">
          <a:xfrm>
            <a:off x="8135466" y="3108325"/>
            <a:ext cx="104775" cy="106362"/>
          </a:xfrm>
          <a:prstGeom prst="ellipse">
            <a:avLst/>
          </a:prstGeom>
          <a:solidFill>
            <a:srgbClr val="FFFFFF"/>
          </a:solidFill>
          <a:ln w="0">
            <a:solidFill>
              <a:srgbClr val="010101"/>
            </a:solidFill>
            <a:rou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 sz="240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6" name="Rectangle 17">
            <a:extLst>
              <a:ext uri="{FF2B5EF4-FFF2-40B4-BE49-F238E27FC236}">
                <a16:creationId xmlns="" xmlns:a16="http://schemas.microsoft.com/office/drawing/2014/main" id="{1A1296DC-4675-49B7-9729-208062528EA6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65565" y="2908300"/>
            <a:ext cx="187552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400" i="1">
                <a:latin typeface="Times New Roman" panose="02020603050405020304" pitchFamily="18" charset="0"/>
                <a:ea typeface="黑体" panose="02010609060101010101" pitchFamily="49" charset="-122"/>
                <a:sym typeface="Arial" panose="020b0604020202020204" pitchFamily="34" charset="0"/>
              </a:rPr>
              <a:t>A</a:t>
            </a:r>
          </a:p>
        </p:txBody>
      </p:sp>
      <p:sp>
        <p:nvSpPr>
          <p:cNvPr id="17" name="Text Box 19">
            <a:extLst>
              <a:ext uri="{FF2B5EF4-FFF2-40B4-BE49-F238E27FC236}">
                <a16:creationId xmlns="" xmlns:a16="http://schemas.microsoft.com/office/drawing/2014/main" id="{9B5F2B2C-21B2-4AEE-92B7-55EF4704126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6142" y="1913211"/>
            <a:ext cx="7994650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∵ 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弧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Arial" panose="020b0604020202020204" pitchFamily="34" charset="0"/>
              </a:rPr>
              <a:t>BCD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和弧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BAD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所对的圆心角的和是周角，</a:t>
            </a:r>
            <a:endParaRPr lang="zh-CN" altLang="en-US" sz="2800" i="1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  <a:sym typeface="Arial" panose="020b0604020202020204" pitchFamily="34" charset="0"/>
            </a:endParaRPr>
          </a:p>
        </p:txBody>
      </p:sp>
      <p:sp>
        <p:nvSpPr>
          <p:cNvPr id="18" name="Text Box 20">
            <a:extLst>
              <a:ext uri="{FF2B5EF4-FFF2-40B4-BE49-F238E27FC236}">
                <a16:creationId xmlns="" xmlns:a16="http://schemas.microsoft.com/office/drawing/2014/main" id="{494384EF-5F1A-40B7-87D4-D97A43C07D9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6142" y="2714897"/>
            <a:ext cx="3460750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∴∠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Arial" panose="020b0604020202020204" pitchFamily="34" charset="0"/>
              </a:rPr>
              <a:t>A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Arial" panose="020b0604020202020204" pitchFamily="34" charset="0"/>
              </a:rPr>
              <a:t>＋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∠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Arial" panose="020b0604020202020204" pitchFamily="34" charset="0"/>
              </a:rPr>
              <a:t>C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＝180°，</a:t>
            </a:r>
          </a:p>
        </p:txBody>
      </p:sp>
      <p:sp>
        <p:nvSpPr>
          <p:cNvPr id="19" name="Text Box 22">
            <a:extLst>
              <a:ext uri="{FF2B5EF4-FFF2-40B4-BE49-F238E27FC236}">
                <a16:creationId xmlns="" xmlns:a16="http://schemas.microsoft.com/office/drawing/2014/main" id="{F875477B-F1EF-44F2-BE22-1F30E10560D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6143" y="3389586"/>
            <a:ext cx="4068763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同理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Arial" panose="020b0604020202020204" pitchFamily="34" charset="0"/>
              </a:rPr>
              <a:t>∠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Arial" panose="020b0604020202020204" pitchFamily="34" charset="0"/>
              </a:rPr>
              <a:t>B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Arial" panose="020b0604020202020204" pitchFamily="34" charset="0"/>
              </a:rPr>
              <a:t>＋∠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Arial" panose="020b0604020202020204" pitchFamily="34" charset="0"/>
              </a:rPr>
              <a:t>D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Arial" panose="020b0604020202020204" pitchFamily="34" charset="0"/>
              </a:rPr>
              <a:t>＝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Arial" panose="020b0604020202020204" pitchFamily="34" charset="0"/>
              </a:rPr>
              <a:t>180°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Arial" panose="020b0604020202020204" pitchFamily="34" charset="0"/>
              </a:rPr>
              <a:t>，</a:t>
            </a:r>
          </a:p>
        </p:txBody>
      </p:sp>
      <p:sp>
        <p:nvSpPr>
          <p:cNvPr id="20" name="Arc 24">
            <a:extLst>
              <a:ext uri="{FF2B5EF4-FFF2-40B4-BE49-F238E27FC236}">
                <a16:creationId xmlns="" xmlns:a16="http://schemas.microsoft.com/office/drawing/2014/main" id="{9116BE09-EF29-47D2-B06F-D20CFADBCD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51366" y="2298701"/>
            <a:ext cx="2606675" cy="2871787"/>
          </a:xfrm>
          <a:custGeom>
            <a:gdLst>
              <a:gd name="T0" fmla="*/ 20349 w 38924"/>
              <a:gd name="T1" fmla="*/ -1 h 42987"/>
              <a:gd name="T2" fmla="*/ 38924 w 38924"/>
              <a:gd name="T3" fmla="*/ 21387 h 42987"/>
              <a:gd name="T4" fmla="*/ 17324 w 38924"/>
              <a:gd name="T5" fmla="*/ 42987 h 42987"/>
              <a:gd name="T6" fmla="*/ -1 w 38924"/>
              <a:gd name="T7" fmla="*/ 34288 h 42987"/>
              <a:gd name="T8" fmla="*/ 20349 w 38924"/>
              <a:gd name="T9" fmla="*/ -1 h 42987"/>
              <a:gd name="T10" fmla="*/ 38924 w 38924"/>
              <a:gd name="T11" fmla="*/ 21387 h 42987"/>
              <a:gd name="T12" fmla="*/ 17324 w 38924"/>
              <a:gd name="T13" fmla="*/ 42987 h 42987"/>
              <a:gd name="T14" fmla="*/ -1 w 38924"/>
              <a:gd name="T15" fmla="*/ 34288 h 42987"/>
              <a:gd name="T16" fmla="*/ 17324 w 38924"/>
              <a:gd name="T17" fmla="*/ 21387 h 42987"/>
            </a:gdLst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38924" h="42987" fill="none">
                <a:moveTo>
                  <a:pt x="20349" y="-1"/>
                </a:moveTo>
                <a:cubicBezTo>
                  <a:pt x="31003" y="1506"/>
                  <a:pt x="38924" y="10626"/>
                  <a:pt x="38924" y="21387"/>
                </a:cubicBezTo>
                <a:cubicBezTo>
                  <a:pt x="38924" y="33316"/>
                  <a:pt x="29253" y="42987"/>
                  <a:pt x="17324" y="42987"/>
                </a:cubicBezTo>
                <a:cubicBezTo>
                  <a:pt x="10499" y="42987"/>
                  <a:pt x="4076" y="39761"/>
                  <a:pt x="-1" y="34288"/>
                </a:cubicBezTo>
              </a:path>
              <a:path w="38924" h="42987" stroke="0">
                <a:moveTo>
                  <a:pt x="20349" y="-1"/>
                </a:moveTo>
                <a:cubicBezTo>
                  <a:pt x="31003" y="1506"/>
                  <a:pt x="38924" y="10626"/>
                  <a:pt x="38924" y="21387"/>
                </a:cubicBezTo>
                <a:cubicBezTo>
                  <a:pt x="38924" y="33316"/>
                  <a:pt x="29253" y="42987"/>
                  <a:pt x="17324" y="42987"/>
                </a:cubicBezTo>
                <a:cubicBezTo>
                  <a:pt x="10499" y="42987"/>
                  <a:pt x="4076" y="39761"/>
                  <a:pt x="-1" y="34288"/>
                </a:cubicBezTo>
                <a:lnTo>
                  <a:pt x="17324" y="21387"/>
                </a:lnTo>
                <a:close/>
              </a:path>
            </a:pathLst>
          </a:custGeom>
          <a:noFill/>
          <a:ln w="42863">
            <a:solidFill>
              <a:srgbClr val="C10000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21" name="Freeform 25">
            <a:extLst>
              <a:ext uri="{FF2B5EF4-FFF2-40B4-BE49-F238E27FC236}">
                <a16:creationId xmlns="" xmlns:a16="http://schemas.microsoft.com/office/drawing/2014/main" id="{C72081D5-BD09-406B-9064-0206B6DF7846}"/>
              </a:ext>
            </a:extLst>
          </p:cNvPr>
          <p:cNvSpPr>
            <a:spLocks noChangeArrowheads="1"/>
          </p:cNvSpPr>
          <p:nvPr/>
        </p:nvSpPr>
        <p:spPr bwMode="auto">
          <a:xfrm>
            <a:off x="8198966" y="2984500"/>
            <a:ext cx="422275" cy="493712"/>
          </a:xfrm>
          <a:custGeom>
            <a:gdLst>
              <a:gd name="T0" fmla="*/ 180 w 265"/>
              <a:gd name="T1" fmla="*/ 0 h 226"/>
              <a:gd name="T2" fmla="*/ 0 w 265"/>
              <a:gd name="T3" fmla="*/ 226 h 226"/>
            </a:gdLst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265" h="226">
                <a:moveTo>
                  <a:pt x="180" y="0"/>
                </a:moveTo>
                <a:cubicBezTo>
                  <a:pt x="265" y="125"/>
                  <a:pt x="112" y="226"/>
                  <a:pt x="0" y="226"/>
                </a:cubicBezTo>
              </a:path>
            </a:pathLst>
          </a:custGeom>
          <a:noFill/>
          <a:ln w="38100">
            <a:solidFill>
              <a:srgbClr val="BD0524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22" name="Arc 26">
            <a:extLst>
              <a:ext uri="{FF2B5EF4-FFF2-40B4-BE49-F238E27FC236}">
                <a16:creationId xmlns="" xmlns:a16="http://schemas.microsoft.com/office/drawing/2014/main" id="{2CA1700F-5976-4DAD-A23B-C46EFF334418}"/>
              </a:ext>
            </a:extLst>
          </p:cNvPr>
          <p:cNvSpPr>
            <a:spLocks noChangeArrowheads="1"/>
          </p:cNvSpPr>
          <p:nvPr/>
        </p:nvSpPr>
        <p:spPr bwMode="auto">
          <a:xfrm>
            <a:off x="8040216" y="2276475"/>
            <a:ext cx="1647825" cy="2305050"/>
          </a:xfrm>
          <a:custGeom>
            <a:gdLst>
              <a:gd name="T0" fmla="*/ 4275 w 24625"/>
              <a:gd name="T1" fmla="*/ 34501 h 34501"/>
              <a:gd name="T2" fmla="*/ 0 w 24625"/>
              <a:gd name="T3" fmla="*/ 21600 h 34501"/>
              <a:gd name="T4" fmla="*/ 21600 w 24625"/>
              <a:gd name="T5" fmla="*/ 0 h 34501"/>
              <a:gd name="T6" fmla="*/ 24625 w 24625"/>
              <a:gd name="T7" fmla="*/ 212 h 34501"/>
              <a:gd name="T8" fmla="*/ 4275 w 24625"/>
              <a:gd name="T9" fmla="*/ 34501 h 34501"/>
              <a:gd name="T10" fmla="*/ 0 w 24625"/>
              <a:gd name="T11" fmla="*/ 21600 h 34501"/>
              <a:gd name="T12" fmla="*/ 21600 w 24625"/>
              <a:gd name="T13" fmla="*/ 0 h 34501"/>
              <a:gd name="T14" fmla="*/ 24625 w 24625"/>
              <a:gd name="T15" fmla="*/ 212 h 34501"/>
              <a:gd name="T16" fmla="*/ 21600 w 24625"/>
              <a:gd name="T17" fmla="*/ 21600 h 34501"/>
            </a:gdLst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4625" h="34501" fill="none">
                <a:moveTo>
                  <a:pt x="4275" y="34501"/>
                </a:moveTo>
                <a:cubicBezTo>
                  <a:pt x="1499" y="30772"/>
                  <a:pt x="0" y="26248"/>
                  <a:pt x="0" y="21600"/>
                </a:cubicBezTo>
                <a:cubicBezTo>
                  <a:pt x="0" y="9670"/>
                  <a:pt x="9670" y="0"/>
                  <a:pt x="21600" y="0"/>
                </a:cubicBezTo>
                <a:cubicBezTo>
                  <a:pt x="22612" y="-1"/>
                  <a:pt x="23622" y="71"/>
                  <a:pt x="24625" y="212"/>
                </a:cubicBezTo>
              </a:path>
              <a:path w="24625" h="34501" stroke="0">
                <a:moveTo>
                  <a:pt x="4275" y="34501"/>
                </a:moveTo>
                <a:cubicBezTo>
                  <a:pt x="1499" y="30772"/>
                  <a:pt x="0" y="26248"/>
                  <a:pt x="0" y="21600"/>
                </a:cubicBezTo>
                <a:cubicBezTo>
                  <a:pt x="0" y="9670"/>
                  <a:pt x="9670" y="0"/>
                  <a:pt x="21600" y="0"/>
                </a:cubicBezTo>
                <a:cubicBezTo>
                  <a:pt x="22612" y="-1"/>
                  <a:pt x="23622" y="71"/>
                  <a:pt x="24625" y="212"/>
                </a:cubicBezTo>
                <a:lnTo>
                  <a:pt x="21600" y="21600"/>
                </a:lnTo>
                <a:close/>
              </a:path>
            </a:pathLst>
          </a:custGeom>
          <a:noFill/>
          <a:ln w="42863">
            <a:solidFill>
              <a:srgbClr val="0000C1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23" name="Freeform 27">
            <a:extLst>
              <a:ext uri="{FF2B5EF4-FFF2-40B4-BE49-F238E27FC236}">
                <a16:creationId xmlns="" xmlns:a16="http://schemas.microsoft.com/office/drawing/2014/main" id="{CB4B6C6D-0182-4174-8291-A271BA5F9AB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180165" y="4279900"/>
            <a:ext cx="304800" cy="381000"/>
          </a:xfrm>
          <a:custGeom>
            <a:gdLst>
              <a:gd name="T0" fmla="*/ 203 w 203"/>
              <a:gd name="T1" fmla="*/ 11 h 203"/>
              <a:gd name="T2" fmla="*/ 45 w 203"/>
              <a:gd name="T3" fmla="*/ 34 h 203"/>
              <a:gd name="T4" fmla="*/ 0 w 203"/>
              <a:gd name="T5" fmla="*/ 135 h 203"/>
              <a:gd name="T6" fmla="*/ 11 w 203"/>
              <a:gd name="T7" fmla="*/ 203 h 203"/>
            </a:gdLst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03" h="203">
                <a:moveTo>
                  <a:pt x="203" y="11"/>
                </a:moveTo>
                <a:cubicBezTo>
                  <a:pt x="150" y="16"/>
                  <a:pt x="86" y="0"/>
                  <a:pt x="45" y="34"/>
                </a:cubicBezTo>
                <a:cubicBezTo>
                  <a:pt x="17" y="57"/>
                  <a:pt x="0" y="135"/>
                  <a:pt x="0" y="135"/>
                </a:cubicBezTo>
                <a:cubicBezTo>
                  <a:pt x="4" y="158"/>
                  <a:pt x="11" y="203"/>
                  <a:pt x="11" y="203"/>
                </a:cubicBezTo>
              </a:path>
            </a:pathLst>
          </a:custGeom>
          <a:noFill/>
          <a:ln w="38100">
            <a:solidFill>
              <a:srgbClr val="3333CC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24" name="Line 47">
            <a:extLst>
              <a:ext uri="{FF2B5EF4-FFF2-40B4-BE49-F238E27FC236}">
                <a16:creationId xmlns="" xmlns:a16="http://schemas.microsoft.com/office/drawing/2014/main" id="{3D885EBB-BF8A-4F9F-A287-68A91FA3AB97}"/>
              </a:ext>
            </a:extLst>
          </p:cNvPr>
          <p:cNvSpPr>
            <a:spLocks noChangeShapeType="1"/>
          </p:cNvSpPr>
          <p:nvPr/>
        </p:nvSpPr>
        <p:spPr bwMode="auto">
          <a:xfrm>
            <a:off x="10564340" y="4665663"/>
            <a:ext cx="730250" cy="3175"/>
          </a:xfrm>
          <a:prstGeom prst="line">
            <a:avLst/>
          </a:prstGeom>
          <a:noFill/>
          <a:ln w="28575">
            <a:solidFill>
              <a:schemeClr val="tx1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5" name="Rectangle 13">
            <a:extLst>
              <a:ext uri="{FF2B5EF4-FFF2-40B4-BE49-F238E27FC236}">
                <a16:creationId xmlns="" xmlns:a16="http://schemas.microsoft.com/office/drawing/2014/main" id="{A4159A14-DDA2-42E0-A152-EFE7131A687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129491" y="4641850"/>
            <a:ext cx="307975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400" i="1">
                <a:latin typeface="Times New Roman" panose="02020603050405020304" pitchFamily="18" charset="0"/>
                <a:ea typeface="黑体" panose="02010609060101010101" pitchFamily="49" charset="-122"/>
              </a:rPr>
              <a:t>E</a:t>
            </a:r>
          </a:p>
        </p:txBody>
      </p:sp>
      <p:sp>
        <p:nvSpPr>
          <p:cNvPr id="26" name="Text Box 22">
            <a:extLst>
              <a:ext uri="{FF2B5EF4-FFF2-40B4-BE49-F238E27FC236}">
                <a16:creationId xmlns="" xmlns:a16="http://schemas.microsoft.com/office/drawing/2014/main" id="{F9D4D5BB-88C9-471A-AC32-BF38263952B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7730" y="4046811"/>
            <a:ext cx="4068762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Arial" panose="020b0604020202020204" pitchFamily="34" charset="0"/>
              </a:rPr>
              <a:t>延长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Arial" panose="020b0604020202020204" pitchFamily="34" charset="0"/>
              </a:rPr>
              <a:t>BC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Arial" panose="020b0604020202020204" pitchFamily="34" charset="0"/>
              </a:rPr>
              <a:t>到点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Arial" panose="020b0604020202020204" pitchFamily="34" charset="0"/>
              </a:rPr>
              <a:t>E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Arial" panose="020b0604020202020204" pitchFamily="34" charset="0"/>
              </a:rPr>
              <a:t>，有</a:t>
            </a:r>
          </a:p>
        </p:txBody>
      </p:sp>
      <p:sp>
        <p:nvSpPr>
          <p:cNvPr id="27" name="Text Box 22">
            <a:extLst>
              <a:ext uri="{FF2B5EF4-FFF2-40B4-BE49-F238E27FC236}">
                <a16:creationId xmlns="" xmlns:a16="http://schemas.microsoft.com/office/drawing/2014/main" id="{A2FC6453-7305-46E3-9E40-8BC3BB42958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7730" y="4740547"/>
            <a:ext cx="4070350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Arial" panose="020b0604020202020204" pitchFamily="34" charset="0"/>
              </a:rPr>
              <a:t>∠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Arial" panose="020b0604020202020204" pitchFamily="34" charset="0"/>
              </a:rPr>
              <a:t>B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Arial" panose="020b0604020202020204" pitchFamily="34" charset="0"/>
              </a:rPr>
              <a:t>CD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Arial" panose="020b0604020202020204" pitchFamily="34" charset="0"/>
              </a:rPr>
              <a:t>＋∠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Arial" panose="020b0604020202020204" pitchFamily="34" charset="0"/>
              </a:rPr>
              <a:t>D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Arial" panose="020b0604020202020204" pitchFamily="34" charset="0"/>
              </a:rPr>
              <a:t>CE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Arial" panose="020b0604020202020204" pitchFamily="34" charset="0"/>
              </a:rPr>
              <a:t>＝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Arial" panose="020b0604020202020204" pitchFamily="34" charset="0"/>
              </a:rPr>
              <a:t>180°.</a:t>
            </a:r>
          </a:p>
        </p:txBody>
      </p:sp>
      <p:sp>
        <p:nvSpPr>
          <p:cNvPr id="28" name="Text Box 20">
            <a:extLst>
              <a:ext uri="{FF2B5EF4-FFF2-40B4-BE49-F238E27FC236}">
                <a16:creationId xmlns="" xmlns:a16="http://schemas.microsoft.com/office/drawing/2014/main" id="{CCE2A700-5E92-48C9-B466-50117EA7E6B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9317" y="5367611"/>
            <a:ext cx="3460750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∴∠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Arial" panose="020b0604020202020204" pitchFamily="34" charset="0"/>
              </a:rPr>
              <a:t>A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＝∠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D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Arial" panose="020b0604020202020204" pitchFamily="34" charset="0"/>
              </a:rPr>
              <a:t>C</a:t>
            </a:r>
            <a:r>
              <a:rPr lang="zh-CN" altLang="en-US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Arial" panose="020b0604020202020204" pitchFamily="34" charset="0"/>
              </a:rPr>
              <a:t>E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Arial" panose="020b0604020202020204" pitchFamily="34" charset="0"/>
              </a:rPr>
              <a:t>.</a:t>
            </a:r>
          </a:p>
        </p:txBody>
      </p:sp>
      <p:sp>
        <p:nvSpPr>
          <p:cNvPr id="29" name="Text Box 20">
            <a:extLst>
              <a:ext uri="{FF2B5EF4-FFF2-40B4-BE49-F238E27FC236}">
                <a16:creationId xmlns="" xmlns:a16="http://schemas.microsoft.com/office/drawing/2014/main" id="{41CA7F1D-7A67-4AE3-9397-A4FF4D044C1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5064" y="1118394"/>
            <a:ext cx="6170613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图中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∠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  <a:sym typeface="Arial" panose="020b0604020202020204" pitchFamily="34" charset="0"/>
              </a:rPr>
              <a:t>A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与∠</a:t>
            </a:r>
            <a:r>
              <a:rPr lang="zh-CN" altLang="en-US" sz="2800" i="1">
                <a:latin typeface="Times New Roman" panose="02020603050405020304" pitchFamily="18" charset="0"/>
                <a:ea typeface="黑体" panose="02010609060101010101" pitchFamily="49" charset="-122"/>
              </a:rPr>
              <a:t>D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  <a:sym typeface="Arial" panose="020b0604020202020204" pitchFamily="34" charset="0"/>
              </a:rPr>
              <a:t>C</a:t>
            </a:r>
            <a:r>
              <a:rPr lang="zh-CN" altLang="en-US" sz="2800" i="1">
                <a:latin typeface="Times New Roman" panose="02020603050405020304" pitchFamily="18" charset="0"/>
                <a:ea typeface="黑体" panose="02010609060101010101" pitchFamily="49" charset="-122"/>
                <a:sym typeface="Arial" panose="020b0604020202020204" pitchFamily="34" charset="0"/>
              </a:rPr>
              <a:t>E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  <a:sym typeface="Arial" panose="020b0604020202020204" pitchFamily="34" charset="0"/>
              </a:rPr>
              <a:t>的大小有何关系？</a:t>
            </a:r>
          </a:p>
        </p:txBody>
      </p:sp>
      <p:sp>
        <p:nvSpPr>
          <p:cNvPr id="30" name="Text Box 23">
            <a:extLst>
              <a:ext uri="{FF2B5EF4-FFF2-40B4-BE49-F238E27FC236}">
                <a16:creationId xmlns="" xmlns:a16="http://schemas.microsoft.com/office/drawing/2014/main" id="{DAA8ECEF-1D76-4F3E-82D2-6D6588F1D57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3388" y="5931091"/>
            <a:ext cx="9494653" cy="656846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>
            <a:defPPr>
              <a:defRPr lang="zh-CN"/>
            </a:defPPr>
            <a:lvl1pPr>
              <a:lnSpc>
                <a:spcPct val="150000"/>
              </a:lnSpc>
              <a:spcBef>
                <a:spcPct val="50000"/>
              </a:spcBef>
              <a:defRPr sz="2800">
                <a:latin typeface="Times New Roman" panose="02020603050405020304" pitchFamily="18" charset="0"/>
                <a:ea typeface="黑体" panose="02010609060101010101" pitchFamily="49" charset="-122"/>
              </a:defRPr>
            </a:lvl1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</a:lvl9pPr>
          </a:lstStyle>
          <a:p>
            <a:r>
              <a:rPr lang="zh-CN" altLang="en-US"/>
              <a:t>推论：圆的内接四边形的任何一个外角都等于它的内对角</a:t>
            </a:r>
            <a:r>
              <a:rPr lang="en-US" altLang="zh-CN"/>
              <a:t>.</a:t>
            </a:r>
          </a:p>
        </p:txBody>
      </p:sp>
      <p:sp>
        <p:nvSpPr>
          <p:cNvPr id="31" name="矩形 30">
            <a:extLst>
              <a:ext uri="{FF2B5EF4-FFF2-40B4-BE49-F238E27FC236}">
                <a16:creationId xmlns="" xmlns:a16="http://schemas.microsoft.com/office/drawing/2014/main" id="{6BACDE4F-8F9D-4619-8C33-CF2BE5145936}"/>
              </a:ext>
            </a:extLst>
          </p:cNvPr>
          <p:cNvSpPr/>
          <p:nvPr/>
        </p:nvSpPr>
        <p:spPr>
          <a:xfrm>
            <a:off x="4655840" y="-3558"/>
            <a:ext cx="2954647" cy="923326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/>
          <a:p>
            <a:pPr algn="ctr"/>
            <a:r>
              <a:rPr lang="zh-CN" altLang="en-US" sz="5400" b="1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知识精讲</a:t>
            </a:r>
          </a:p>
        </p:txBody>
      </p:sp>
    </p:spTree>
    <p:extLst>
      <p:ext uri="{BB962C8B-B14F-4D97-AF65-F5344CB8AC3E}">
        <p14:creationId xmlns:p14="http://schemas.microsoft.com/office/powerpoint/2010/main" val="71695164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  <p:bldP spid="19" grpId="0"/>
      <p:bldP spid="26" grpId="0"/>
      <p:bldP spid="27" grpId="0"/>
      <p:bldP spid="28" grpId="0"/>
      <p:bldP spid="3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矩形 10">
            <a:extLst>
              <a:ext uri="{FF2B5EF4-FFF2-40B4-BE49-F238E27FC236}">
                <a16:creationId xmlns="" xmlns:a16="http://schemas.microsoft.com/office/drawing/2014/main" id="{8D9F0256-0BE4-4CE6-AD09-5F9FF7155AE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3352" y="980728"/>
            <a:ext cx="12025336" cy="19495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49" charset="-122"/>
              </a:rPr>
              <a:t>1</a:t>
            </a:r>
            <a:r>
              <a:rPr lang="zh-CN" altLang="en-US" sz="2800" b="1">
                <a:latin typeface="Times New Roman" panose="02020603050405020304" pitchFamily="18" charset="0"/>
                <a:ea typeface="黑体" panose="02010609060101010101" pitchFamily="49" charset="-122"/>
              </a:rPr>
              <a:t>．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四边形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ABCD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是</a:t>
            </a:r>
            <a:r>
              <a:rPr lang="zh-CN" altLang="en-US" sz="2800" b="1">
                <a:latin typeface="Times New Roman" panose="02020603050405020304" pitchFamily="18" charset="0"/>
                <a:ea typeface="黑体" panose="02010609060101010101" pitchFamily="49" charset="-122"/>
              </a:rPr>
              <a:t>⊙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O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的内接四边形，且</a:t>
            </a:r>
            <a:r>
              <a:rPr lang="zh-CN" altLang="en-US" sz="2800" b="1">
                <a:latin typeface="Times New Roman" panose="02020603050405020304" pitchFamily="18" charset="0"/>
                <a:ea typeface="黑体" panose="02010609060101010101" pitchFamily="49" charset="-122"/>
              </a:rPr>
              <a:t>∠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49" charset="-122"/>
              </a:rPr>
              <a:t>=110</a:t>
            </a:r>
            <a:r>
              <a:rPr lang="zh-CN" altLang="en-US" sz="2800" b="1">
                <a:latin typeface="Times New Roman" panose="02020603050405020304" pitchFamily="18" charset="0"/>
                <a:ea typeface="黑体" panose="02010609060101010101" pitchFamily="49" charset="-122"/>
              </a:rPr>
              <a:t>°，∠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B</a:t>
            </a: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49" charset="-122"/>
              </a:rPr>
              <a:t>=80</a:t>
            </a:r>
            <a:r>
              <a:rPr lang="zh-CN" altLang="en-US" sz="2800" b="1">
                <a:latin typeface="Times New Roman" panose="02020603050405020304" pitchFamily="18" charset="0"/>
                <a:ea typeface="黑体" panose="02010609060101010101" pitchFamily="49" charset="-122"/>
              </a:rPr>
              <a:t>°，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则</a:t>
            </a:r>
            <a:r>
              <a:rPr lang="zh-CN" altLang="en-US" sz="2800" b="1">
                <a:latin typeface="Times New Roman" panose="02020603050405020304" pitchFamily="18" charset="0"/>
                <a:ea typeface="黑体" panose="02010609060101010101" pitchFamily="49" charset="-122"/>
              </a:rPr>
              <a:t>∠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C</a:t>
            </a: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49" charset="-122"/>
              </a:rPr>
              <a:t>=</a:t>
            </a:r>
            <a:r>
              <a:rPr lang="en-US" altLang="zh-CN" sz="2800" b="1" u="sng">
                <a:latin typeface="Times New Roman" panose="02020603050405020304" pitchFamily="18" charset="0"/>
                <a:ea typeface="黑体" panose="02010609060101010101" pitchFamily="49" charset="-122"/>
              </a:rPr>
              <a:t>         </a:t>
            </a: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49" charset="-122"/>
              </a:rPr>
              <a:t> </a:t>
            </a:r>
            <a:r>
              <a:rPr lang="zh-CN" altLang="en-US" sz="2800" b="1">
                <a:latin typeface="Times New Roman" panose="02020603050405020304" pitchFamily="18" charset="0"/>
                <a:ea typeface="黑体" panose="02010609060101010101" pitchFamily="49" charset="-122"/>
              </a:rPr>
              <a:t>，∠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D</a:t>
            </a: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49" charset="-122"/>
              </a:rPr>
              <a:t>=</a:t>
            </a:r>
            <a:r>
              <a:rPr lang="en-US" altLang="zh-CN" sz="2800" b="1" u="sng">
                <a:latin typeface="Times New Roman" panose="02020603050405020304" pitchFamily="18" charset="0"/>
                <a:ea typeface="黑体" panose="02010609060101010101" pitchFamily="49" charset="-122"/>
              </a:rPr>
              <a:t>            </a:t>
            </a:r>
            <a:r>
              <a:rPr lang="en-US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zh-CN" altLang="en-US" sz="2800" b="1">
                <a:latin typeface="Times New Roman" panose="02020603050405020304" pitchFamily="18" charset="0"/>
                <a:ea typeface="黑体" panose="02010609060101010101" pitchFamily="49" charset="-122"/>
              </a:rPr>
              <a:t>．⊙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O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的内接四边形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ABCD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中，</a:t>
            </a:r>
            <a:r>
              <a:rPr lang="zh-CN" altLang="en-US" sz="2800" b="1">
                <a:latin typeface="Times New Roman" panose="02020603050405020304" pitchFamily="18" charset="0"/>
                <a:ea typeface="黑体" panose="02010609060101010101" pitchFamily="49" charset="-122"/>
              </a:rPr>
              <a:t>∠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r>
              <a:rPr lang="zh-CN" altLang="en-US" sz="2800" b="1">
                <a:latin typeface="Times New Roman" panose="02020603050405020304" pitchFamily="18" charset="0"/>
                <a:ea typeface="黑体" panose="02010609060101010101" pitchFamily="49" charset="-122"/>
              </a:rPr>
              <a:t>∶∠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B</a:t>
            </a:r>
            <a:r>
              <a:rPr lang="zh-CN" altLang="en-US" sz="2800" b="1">
                <a:latin typeface="Times New Roman" panose="02020603050405020304" pitchFamily="18" charset="0"/>
                <a:ea typeface="黑体" panose="02010609060101010101" pitchFamily="49" charset="-122"/>
              </a:rPr>
              <a:t>∶∠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C</a:t>
            </a: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49" charset="-122"/>
              </a:rPr>
              <a:t>=1</a:t>
            </a:r>
            <a:r>
              <a:rPr lang="zh-CN" altLang="en-US" sz="2800" b="1">
                <a:latin typeface="Times New Roman" panose="02020603050405020304" pitchFamily="18" charset="0"/>
                <a:ea typeface="黑体" panose="02010609060101010101" pitchFamily="49" charset="-122"/>
              </a:rPr>
              <a:t>∶</a:t>
            </a: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zh-CN" altLang="en-US" sz="2800" b="1">
                <a:latin typeface="Times New Roman" panose="02020603050405020304" pitchFamily="18" charset="0"/>
                <a:ea typeface="黑体" panose="02010609060101010101" pitchFamily="49" charset="-122"/>
              </a:rPr>
              <a:t>∶</a:t>
            </a: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49" charset="-122"/>
              </a:rPr>
              <a:t>3 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，则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∠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D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=</a:t>
            </a:r>
            <a:r>
              <a:rPr lang="en-US" altLang="zh-CN" sz="2800" u="sng">
                <a:latin typeface="黑体" panose="02010609060101010101" pitchFamily="49" charset="-122"/>
                <a:ea typeface="黑体" panose="02010609060101010101" pitchFamily="49" charset="-122"/>
              </a:rPr>
              <a:t>      </a:t>
            </a:r>
            <a:r>
              <a:rPr lang="en-US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  <a:r>
              <a:rPr lang="en-US" altLang="zh-CN" sz="2800" u="sng"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endParaRPr lang="zh-CN" altLang="en-US" sz="280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" name="TextBox 3">
            <a:extLst>
              <a:ext uri="{FF2B5EF4-FFF2-40B4-BE49-F238E27FC236}">
                <a16:creationId xmlns="" xmlns:a16="http://schemas.microsoft.com/office/drawing/2014/main" id="{CE5BAB92-3D2E-4D8A-9D2E-542D16A08CB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71489" y="1600902"/>
            <a:ext cx="1008063" cy="6612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70º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7D4972FB-E17A-4A1A-A992-64A0A8AA40F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87688" y="1624878"/>
            <a:ext cx="1008062" cy="6612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100º</a:t>
            </a:r>
          </a:p>
        </p:txBody>
      </p:sp>
      <p:sp>
        <p:nvSpPr>
          <p:cNvPr id="5" name="TextBox 5">
            <a:extLst>
              <a:ext uri="{FF2B5EF4-FFF2-40B4-BE49-F238E27FC236}">
                <a16:creationId xmlns="" xmlns:a16="http://schemas.microsoft.com/office/drawing/2014/main" id="{D9AE7E1E-898F-45EE-984C-FC8999054D3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161566" y="2262109"/>
            <a:ext cx="1008062" cy="6612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90º</a:t>
            </a:r>
          </a:p>
        </p:txBody>
      </p:sp>
      <p:sp>
        <p:nvSpPr>
          <p:cNvPr id="6" name="矩形 5">
            <a:extLst>
              <a:ext uri="{FF2B5EF4-FFF2-40B4-BE49-F238E27FC236}">
                <a16:creationId xmlns="" xmlns:a16="http://schemas.microsoft.com/office/drawing/2014/main" id="{5DC0A80E-546A-4458-B111-B004EF4D0CF9}"/>
              </a:ext>
            </a:extLst>
          </p:cNvPr>
          <p:cNvSpPr/>
          <p:nvPr/>
        </p:nvSpPr>
        <p:spPr>
          <a:xfrm>
            <a:off x="4655840" y="-3558"/>
            <a:ext cx="2954647" cy="923326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/>
          <a:p>
            <a:pPr algn="ctr"/>
            <a:r>
              <a:rPr lang="zh-CN" altLang="en-US" sz="5400" b="1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针对练习</a:t>
            </a:r>
          </a:p>
        </p:txBody>
      </p:sp>
      <p:pic>
        <p:nvPicPr>
          <p:cNvPr id="7" name="Picture 2">
            <a:extLst>
              <a:ext uri="{FF2B5EF4-FFF2-40B4-BE49-F238E27FC236}">
                <a16:creationId xmlns="" xmlns:a16="http://schemas.microsoft.com/office/drawing/2014/main" id="{B29682D2-EE4E-413C-A800-63F9AC4016F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63352" y="2960324"/>
            <a:ext cx="2457450" cy="2552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8510345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文本框 1">
            <a:extLst>
              <a:ext uri="{FF2B5EF4-FFF2-40B4-BE49-F238E27FC236}">
                <a16:creationId xmlns="" xmlns:a16="http://schemas.microsoft.com/office/drawing/2014/main" id="{BF7F12C8-EF5F-4C8D-AF40-4A06EBBCE4AB}"/>
              </a:ext>
            </a:extLst>
          </p:cNvPr>
          <p:cNvSpPr txBox="1"/>
          <p:nvPr/>
        </p:nvSpPr>
        <p:spPr>
          <a:xfrm>
            <a:off x="119336" y="878437"/>
            <a:ext cx="12072664" cy="1126462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266700">
              <a:lnSpc>
                <a:spcPct val="120000"/>
              </a:lnSpc>
              <a:defRPr/>
            </a:pPr>
            <a:r>
              <a:rPr lang="zh-CN" altLang="en-US" sz="2800" b="1" noProof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例</a:t>
            </a:r>
            <a:r>
              <a:rPr lang="en-US" altLang="zh-CN" sz="2800" b="1" noProof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1</a:t>
            </a:r>
            <a:r>
              <a:rPr lang="zh-CN" altLang="en-US" sz="2800" b="1" noProof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：</a:t>
            </a:r>
            <a:r>
              <a:rPr lang="zh-CN" altLang="en-US" sz="2800" noProof="1">
                <a:latin typeface="Times New Roman" panose="02020603050405020304" pitchFamily="18" charset="0"/>
                <a:ea typeface="黑体" panose="02010609060101010101" pitchFamily="49" charset="-122"/>
                <a:cs typeface="宋体" panose="02010600030101010101" pitchFamily="2" charset="-122"/>
              </a:rPr>
              <a:t>如图，</a:t>
            </a:r>
            <a:r>
              <a:rPr lang="en-US" altLang="zh-CN" sz="2800" i="1" noProof="1">
                <a:latin typeface="Times New Roman" panose="02020603050405020304" pitchFamily="18" charset="0"/>
                <a:ea typeface="黑体" panose="02010609060101010101" pitchFamily="49" charset="-122"/>
                <a:cs typeface="宋体" panose="02010600030101010101" pitchFamily="2" charset="-122"/>
              </a:rPr>
              <a:t>AB</a:t>
            </a:r>
            <a:r>
              <a:rPr lang="zh-CN" altLang="en-US" sz="2800" noProof="1">
                <a:latin typeface="Times New Roman" panose="02020603050405020304" pitchFamily="18" charset="0"/>
                <a:ea typeface="黑体" panose="02010609060101010101" pitchFamily="49" charset="-122"/>
                <a:cs typeface="宋体" panose="02010600030101010101" pitchFamily="2" charset="-122"/>
              </a:rPr>
              <a:t>为</a:t>
            </a:r>
            <a:r>
              <a:rPr lang="en-US" altLang="zh-CN" sz="2800" noProof="1">
                <a:latin typeface="Times New Roman" panose="02020603050405020304" pitchFamily="18" charset="0"/>
                <a:ea typeface="黑体" panose="02010609060101010101" pitchFamily="49" charset="-122"/>
                <a:cs typeface="宋体" panose="02010600030101010101" pitchFamily="2" charset="-122"/>
              </a:rPr>
              <a:t>⊙</a:t>
            </a:r>
            <a:r>
              <a:rPr lang="en-US" altLang="zh-CN" sz="2800" i="1" noProof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O</a:t>
            </a:r>
            <a:r>
              <a:rPr lang="zh-CN" altLang="en-US" sz="2800" noProof="1">
                <a:latin typeface="Times New Roman" panose="02020603050405020304" pitchFamily="18" charset="0"/>
                <a:ea typeface="黑体" panose="02010609060101010101" pitchFamily="49" charset="-122"/>
                <a:cs typeface="宋体" panose="02010600030101010101" pitchFamily="2" charset="-122"/>
              </a:rPr>
              <a:t>的直径，</a:t>
            </a:r>
            <a:r>
              <a:rPr lang="en-US" altLang="zh-CN" sz="2800" i="1" noProof="1">
                <a:latin typeface="Times New Roman" panose="02020603050405020304" pitchFamily="18" charset="0"/>
                <a:ea typeface="黑体" panose="02010609060101010101" pitchFamily="49" charset="-122"/>
                <a:cs typeface="宋体" panose="02010600030101010101" pitchFamily="2" charset="-122"/>
              </a:rPr>
              <a:t>CF</a:t>
            </a:r>
            <a:r>
              <a:rPr lang="en-US" altLang="zh-CN" sz="2800" noProof="1">
                <a:latin typeface="Times New Roman" panose="02020603050405020304" pitchFamily="18" charset="0"/>
                <a:ea typeface="黑体" panose="02010609060101010101" pitchFamily="49" charset="-122"/>
                <a:cs typeface="宋体" panose="02010600030101010101" pitchFamily="2" charset="-122"/>
              </a:rPr>
              <a:t>⊥</a:t>
            </a:r>
            <a:r>
              <a:rPr lang="en-US" altLang="zh-CN" sz="2800" i="1" noProof="1">
                <a:latin typeface="Times New Roman" panose="02020603050405020304" pitchFamily="18" charset="0"/>
                <a:ea typeface="黑体" panose="02010609060101010101" pitchFamily="49" charset="-122"/>
                <a:cs typeface="宋体" panose="02010600030101010101" pitchFamily="2" charset="-122"/>
              </a:rPr>
              <a:t>AB</a:t>
            </a:r>
            <a:r>
              <a:rPr lang="zh-CN" altLang="en-US" sz="2800" noProof="1">
                <a:latin typeface="Times New Roman" panose="02020603050405020304" pitchFamily="18" charset="0"/>
                <a:ea typeface="黑体" panose="02010609060101010101" pitchFamily="49" charset="-122"/>
                <a:cs typeface="宋体" panose="02010600030101010101" pitchFamily="2" charset="-122"/>
              </a:rPr>
              <a:t>于</a:t>
            </a:r>
            <a:r>
              <a:rPr lang="en-US" altLang="zh-CN" sz="2800" i="1" noProof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E</a:t>
            </a:r>
            <a:r>
              <a:rPr lang="zh-CN" altLang="en-US" sz="2800" noProof="1">
                <a:latin typeface="Times New Roman" panose="02020603050405020304" pitchFamily="18" charset="0"/>
                <a:ea typeface="黑体" panose="02010609060101010101" pitchFamily="49" charset="-122"/>
                <a:cs typeface="宋体" panose="02010600030101010101" pitchFamily="2" charset="-122"/>
              </a:rPr>
              <a:t>，交</a:t>
            </a:r>
            <a:r>
              <a:rPr lang="en-US" altLang="zh-CN" sz="2800" noProof="1">
                <a:latin typeface="Times New Roman" panose="02020603050405020304" pitchFamily="18" charset="0"/>
                <a:ea typeface="黑体" panose="02010609060101010101" pitchFamily="49" charset="-122"/>
                <a:cs typeface="宋体" panose="02010600030101010101" pitchFamily="2" charset="-122"/>
              </a:rPr>
              <a:t>⊙</a:t>
            </a:r>
            <a:r>
              <a:rPr lang="en-US" altLang="zh-CN" sz="2800" i="1" noProof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O</a:t>
            </a:r>
            <a:r>
              <a:rPr lang="zh-CN" altLang="en-US" sz="2800" noProof="1">
                <a:latin typeface="Times New Roman" panose="02020603050405020304" pitchFamily="18" charset="0"/>
                <a:ea typeface="黑体" panose="02010609060101010101" pitchFamily="49" charset="-122"/>
                <a:cs typeface="宋体" panose="02010600030101010101" pitchFamily="2" charset="-122"/>
              </a:rPr>
              <a:t>于</a:t>
            </a:r>
            <a:r>
              <a:rPr lang="en-US" altLang="zh-CN" sz="2800" i="1" noProof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D</a:t>
            </a:r>
            <a:r>
              <a:rPr lang="zh-CN" altLang="en-US" sz="2800" noProof="1">
                <a:latin typeface="Times New Roman" panose="02020603050405020304" pitchFamily="18" charset="0"/>
                <a:ea typeface="黑体" panose="02010609060101010101" pitchFamily="49" charset="-122"/>
                <a:cs typeface="宋体" panose="02010600030101010101" pitchFamily="2" charset="-122"/>
              </a:rPr>
              <a:t>，</a:t>
            </a:r>
            <a:r>
              <a:rPr lang="en-US" altLang="zh-CN" sz="2800" i="1" noProof="1">
                <a:latin typeface="Times New Roman" panose="02020603050405020304" pitchFamily="18" charset="0"/>
                <a:ea typeface="黑体" panose="02010609060101010101" pitchFamily="49" charset="-122"/>
                <a:cs typeface="宋体" panose="02010600030101010101" pitchFamily="2" charset="-122"/>
              </a:rPr>
              <a:t>AF</a:t>
            </a:r>
            <a:r>
              <a:rPr lang="zh-CN" altLang="en-US" sz="2800" noProof="1">
                <a:latin typeface="Times New Roman" panose="02020603050405020304" pitchFamily="18" charset="0"/>
                <a:ea typeface="黑体" panose="02010609060101010101" pitchFamily="49" charset="-122"/>
                <a:cs typeface="宋体" panose="02010600030101010101" pitchFamily="2" charset="-122"/>
              </a:rPr>
              <a:t>交</a:t>
            </a:r>
            <a:r>
              <a:rPr lang="en-US" altLang="zh-CN" sz="2800" noProof="1">
                <a:latin typeface="Times New Roman" panose="02020603050405020304" pitchFamily="18" charset="0"/>
                <a:ea typeface="黑体" panose="02010609060101010101" pitchFamily="49" charset="-122"/>
                <a:cs typeface="宋体" panose="02010600030101010101" pitchFamily="2" charset="-122"/>
              </a:rPr>
              <a:t>⊙</a:t>
            </a:r>
            <a:r>
              <a:rPr lang="en-US" altLang="zh-CN" sz="2800" i="1" noProof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O</a:t>
            </a:r>
            <a:r>
              <a:rPr lang="zh-CN" altLang="en-US" sz="2800" noProof="1">
                <a:latin typeface="Times New Roman" panose="02020603050405020304" pitchFamily="18" charset="0"/>
                <a:ea typeface="黑体" panose="02010609060101010101" pitchFamily="49" charset="-122"/>
                <a:cs typeface="宋体" panose="02010600030101010101" pitchFamily="2" charset="-122"/>
              </a:rPr>
              <a:t>于</a:t>
            </a:r>
            <a:r>
              <a:rPr lang="en-US" altLang="zh-CN" sz="2800" i="1" noProof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G</a:t>
            </a:r>
            <a:r>
              <a:rPr lang="en-US" altLang="zh-CN" sz="2800" noProof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. </a:t>
            </a:r>
            <a:r>
              <a:rPr lang="zh-CN" altLang="en-US" sz="2800" noProof="1">
                <a:latin typeface="Times New Roman" panose="02020603050405020304" pitchFamily="18" charset="0"/>
                <a:ea typeface="黑体" panose="02010609060101010101" pitchFamily="49" charset="-122"/>
                <a:cs typeface="宋体" panose="02010600030101010101" pitchFamily="2" charset="-122"/>
              </a:rPr>
              <a:t>求证：</a:t>
            </a:r>
            <a:r>
              <a:rPr lang="en-US" altLang="zh-CN" sz="2800" noProof="1">
                <a:latin typeface="Times New Roman" panose="02020603050405020304" pitchFamily="18" charset="0"/>
                <a:ea typeface="黑体" panose="02010609060101010101" pitchFamily="49" charset="-122"/>
                <a:cs typeface="宋体" panose="02010600030101010101" pitchFamily="2" charset="-122"/>
              </a:rPr>
              <a:t>∠</a:t>
            </a:r>
            <a:r>
              <a:rPr lang="en-US" altLang="zh-CN" sz="2800" i="1" noProof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FGD</a:t>
            </a:r>
            <a:r>
              <a:rPr lang="zh-CN" altLang="en-US" sz="2800" noProof="1">
                <a:latin typeface="Times New Roman" panose="02020603050405020304" pitchFamily="18" charset="0"/>
                <a:ea typeface="黑体" panose="02010609060101010101" pitchFamily="49" charset="-122"/>
                <a:cs typeface="宋体" panose="02010600030101010101" pitchFamily="2" charset="-122"/>
              </a:rPr>
              <a:t>＝</a:t>
            </a:r>
            <a:r>
              <a:rPr lang="en-US" altLang="zh-CN" sz="2800" noProof="1">
                <a:latin typeface="Times New Roman" panose="02020603050405020304" pitchFamily="18" charset="0"/>
                <a:ea typeface="黑体" panose="02010609060101010101" pitchFamily="49" charset="-122"/>
                <a:cs typeface="宋体" panose="02010600030101010101" pitchFamily="2" charset="-122"/>
              </a:rPr>
              <a:t>∠</a:t>
            </a:r>
            <a:r>
              <a:rPr lang="en-US" altLang="zh-CN" sz="2800" i="1" noProof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ADC</a:t>
            </a:r>
            <a:r>
              <a:rPr lang="en-US" altLang="zh-CN" sz="2800" noProof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.</a:t>
            </a:r>
            <a:endParaRPr lang="zh-CN" altLang="en-US" sz="2800" noProof="1">
              <a:latin typeface="Times New Roman" pitchFamily="18" charset="0"/>
              <a:ea typeface="黑体" panose="02010609060101010101" pitchFamily="49" charset="-122"/>
            </a:endParaRPr>
          </a:p>
        </p:txBody>
      </p:sp>
      <p:pic>
        <p:nvPicPr>
          <p:cNvPr id="3" name="Picture 290" descr="C:\Documents and Settings\Administrator\桌面\BS九下教案（五改）9.5\yibs9xlytu40.TIF">
            <a:extLst>
              <a:ext uri="{FF2B5EF4-FFF2-40B4-BE49-F238E27FC236}">
                <a16:creationId xmlns="" xmlns:a16="http://schemas.microsoft.com/office/drawing/2014/main" id="{7D5D9B07-32B8-403E-8F3D-635745F98D6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r:link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760296" y="1955398"/>
            <a:ext cx="2919413" cy="2236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文本框 3">
            <a:extLst>
              <a:ext uri="{FF2B5EF4-FFF2-40B4-BE49-F238E27FC236}">
                <a16:creationId xmlns="" xmlns:a16="http://schemas.microsoft.com/office/drawing/2014/main" id="{323540AB-2AE2-4216-A013-11EAD30326F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6875" y="1919656"/>
            <a:ext cx="7067277" cy="3708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证明：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∵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四边形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ACDG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内接于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⊙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O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∴∠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FGD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＝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∠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ACD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</a:p>
          <a:p>
            <a:pPr>
              <a:lnSpc>
                <a:spcPct val="120000"/>
              </a:lnSpc>
            </a:pP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又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∵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AB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为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⊙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O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的直径，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CF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⊥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AB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于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E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∴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AB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垂直平分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CD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</a:p>
          <a:p>
            <a:pPr>
              <a:lnSpc>
                <a:spcPct val="120000"/>
              </a:lnSpc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∴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AC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＝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AD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</a:p>
          <a:p>
            <a:pPr>
              <a:lnSpc>
                <a:spcPct val="120000"/>
              </a:lnSpc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∴∠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ADC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＝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∠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ACD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</a:p>
          <a:p>
            <a:pPr>
              <a:lnSpc>
                <a:spcPct val="120000"/>
              </a:lnSpc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∴∠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FGD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＝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∠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ADC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="" xmlns:a16="http://schemas.microsoft.com/office/drawing/2014/main" id="{7D419255-E897-4327-AC4D-9699404B65BF}"/>
              </a:ext>
            </a:extLst>
          </p:cNvPr>
          <p:cNvSpPr txBox="1"/>
          <p:nvPr/>
        </p:nvSpPr>
        <p:spPr>
          <a:xfrm>
            <a:off x="404435" y="5699614"/>
            <a:ext cx="10501451" cy="60939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28575" cmpd="sng">
            <a:solidFill>
              <a:schemeClr val="tx1"/>
            </a:solidFill>
            <a:prstDash val="solid"/>
          </a:ln>
        </p:spPr>
        <p:txBody>
          <a:bodyPr wrap="square">
            <a:spAutoFit/>
          </a:bodyPr>
          <a:lstStyle/>
          <a:p>
            <a:pPr indent="266700">
              <a:lnSpc>
                <a:spcPct val="120000"/>
              </a:lnSpc>
              <a:defRPr/>
            </a:pPr>
            <a:r>
              <a:rPr lang="en-US" altLang="zh-CN" sz="2800" noProof="1" smtClean="0">
                <a:solidFill>
                  <a:srgbClr val="00206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仿宋_GB2312" charset="0"/>
              </a:rPr>
              <a:t>【</a:t>
            </a:r>
            <a:r>
              <a:rPr lang="zh-CN" altLang="en-US" sz="2800" noProof="1" smtClean="0">
                <a:solidFill>
                  <a:srgbClr val="00206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仿宋_GB2312" charset="0"/>
              </a:rPr>
              <a:t>点睛</a:t>
            </a:r>
            <a:r>
              <a:rPr lang="en-US" altLang="zh-CN" sz="2800" noProof="1" smtClean="0">
                <a:solidFill>
                  <a:srgbClr val="00206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仿宋_GB2312" charset="0"/>
              </a:rPr>
              <a:t>】</a:t>
            </a:r>
            <a:r>
              <a:rPr lang="zh-CN" altLang="en-US" sz="2800" noProof="1" smtClean="0">
                <a:latin typeface="Times New Roman" panose="02020603050405020304" pitchFamily="18" charset="0"/>
                <a:ea typeface="黑体" panose="02010609060101010101" pitchFamily="49" charset="-122"/>
                <a:cs typeface="仿宋_GB2312" charset="0"/>
              </a:rPr>
              <a:t>圆</a:t>
            </a:r>
            <a:r>
              <a:rPr lang="zh-CN" altLang="en-US" sz="2800" noProof="1">
                <a:latin typeface="Times New Roman" panose="02020603050405020304" pitchFamily="18" charset="0"/>
                <a:ea typeface="黑体" panose="02010609060101010101" pitchFamily="49" charset="-122"/>
                <a:cs typeface="仿宋_GB2312" charset="0"/>
              </a:rPr>
              <a:t>内接四边形的性质是沟通角相等关系的重要依据．</a:t>
            </a:r>
            <a:endParaRPr lang="zh-CN" altLang="en-US" sz="2800" noProof="1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6" name="矩形 5">
            <a:extLst>
              <a:ext uri="{FF2B5EF4-FFF2-40B4-BE49-F238E27FC236}">
                <a16:creationId xmlns="" xmlns:a16="http://schemas.microsoft.com/office/drawing/2014/main" id="{7A14A378-2C68-4736-BF6A-F8789279D343}"/>
              </a:ext>
            </a:extLst>
          </p:cNvPr>
          <p:cNvSpPr/>
          <p:nvPr/>
        </p:nvSpPr>
        <p:spPr>
          <a:xfrm>
            <a:off x="4655840" y="-3558"/>
            <a:ext cx="2954647" cy="923326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/>
          <a:p>
            <a:pPr algn="ctr"/>
            <a:r>
              <a:rPr lang="zh-CN" altLang="en-US" sz="5400" b="1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典例解析</a:t>
            </a:r>
          </a:p>
        </p:txBody>
      </p:sp>
    </p:spTree>
    <p:extLst>
      <p:ext uri="{BB962C8B-B14F-4D97-AF65-F5344CB8AC3E}">
        <p14:creationId xmlns:p14="http://schemas.microsoft.com/office/powerpoint/2010/main" val="3651907290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Picture 288" descr="C:\Documents and Settings\Administrator\桌面\BS九下教案（五改）9.5\yibs9xlytu39.TIF">
            <a:extLst>
              <a:ext uri="{FF2B5EF4-FFF2-40B4-BE49-F238E27FC236}">
                <a16:creationId xmlns="" xmlns:a16="http://schemas.microsoft.com/office/drawing/2014/main" id="{994AD7AD-3FB5-4E56-9DE0-21EA68A54C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r:link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904312" y="1784311"/>
            <a:ext cx="2011362" cy="2151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文本框 100">
            <a:extLst>
              <a:ext uri="{FF2B5EF4-FFF2-40B4-BE49-F238E27FC236}">
                <a16:creationId xmlns="" xmlns:a16="http://schemas.microsoft.com/office/drawing/2014/main" id="{BF6F1D15-EDA2-4649-9219-1A0A6F2A758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9336" y="928051"/>
            <a:ext cx="12241360" cy="17125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indent="2667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如图，在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⊙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O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的内接四边形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ABCD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中，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∠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BOD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＝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120°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，那么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∠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BCD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是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(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　　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)</a:t>
            </a:r>
          </a:p>
          <a:p>
            <a:pPr>
              <a:lnSpc>
                <a:spcPct val="130000"/>
              </a:lnSpc>
            </a:pP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．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120°  B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．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100°</a:t>
            </a:r>
          </a:p>
          <a:p>
            <a:pPr>
              <a:lnSpc>
                <a:spcPct val="130000"/>
              </a:lnSpc>
            </a:pP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C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．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80°    D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．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60°</a:t>
            </a:r>
            <a:endParaRPr lang="zh-CN" altLang="en-US" sz="2800">
              <a:latin typeface="Times New Roman" pitchFamily="18" charset="0"/>
              <a:ea typeface="黑体" panose="02010609060101010101" pitchFamily="49" charset="-122"/>
            </a:endParaRPr>
          </a:p>
        </p:txBody>
      </p:sp>
      <p:sp>
        <p:nvSpPr>
          <p:cNvPr id="4" name="文本框 3">
            <a:extLst>
              <a:ext uri="{FF2B5EF4-FFF2-40B4-BE49-F238E27FC236}">
                <a16:creationId xmlns="" xmlns:a16="http://schemas.microsoft.com/office/drawing/2014/main" id="{9E0FC5E9-16FC-4B03-A9CF-7AF29D3F964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3575" y="3045773"/>
            <a:ext cx="8440737" cy="1152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解析：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∵∠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BOD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＝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120°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∴∠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＝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60°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∴∠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C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＝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180°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－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60°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＝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120°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，故选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A.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="" xmlns:a16="http://schemas.microsoft.com/office/drawing/2014/main" id="{93B701D6-9BFE-4094-9FA8-0EE353AE5F7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352584" y="931499"/>
            <a:ext cx="518091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</a:p>
        </p:txBody>
      </p:sp>
      <p:sp>
        <p:nvSpPr>
          <p:cNvPr id="6" name="矩形 5">
            <a:extLst>
              <a:ext uri="{FF2B5EF4-FFF2-40B4-BE49-F238E27FC236}">
                <a16:creationId xmlns="" xmlns:a16="http://schemas.microsoft.com/office/drawing/2014/main" id="{010D7B7E-A807-4EA8-AC83-7C1F62D85985}"/>
              </a:ext>
            </a:extLst>
          </p:cNvPr>
          <p:cNvSpPr/>
          <p:nvPr/>
        </p:nvSpPr>
        <p:spPr>
          <a:xfrm>
            <a:off x="4655840" y="-3558"/>
            <a:ext cx="2954647" cy="923326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/>
          <a:p>
            <a:pPr algn="ctr"/>
            <a:r>
              <a:rPr lang="zh-CN" altLang="en-US" sz="5400" b="1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针对练习</a:t>
            </a:r>
          </a:p>
        </p:txBody>
      </p:sp>
    </p:spTree>
    <p:extLst>
      <p:ext uri="{BB962C8B-B14F-4D97-AF65-F5344CB8AC3E}">
        <p14:creationId xmlns:p14="http://schemas.microsoft.com/office/powerpoint/2010/main" val="121847273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矩形 1">
            <a:extLst>
              <a:ext uri="{FF2B5EF4-FFF2-40B4-BE49-F238E27FC236}">
                <a16:creationId xmlns="" xmlns:a16="http://schemas.microsoft.com/office/drawing/2014/main" id="{1C0E603A-584F-4937-A39E-26E8A6ED36C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5360" y="2113510"/>
            <a:ext cx="8170862" cy="6590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解：设∠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，∠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B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，∠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C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的度数分别对于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3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6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</a:p>
        </p:txBody>
      </p:sp>
      <p:sp>
        <p:nvSpPr>
          <p:cNvPr id="3" name="矩形 66562">
            <a:extLst>
              <a:ext uri="{FF2B5EF4-FFF2-40B4-BE49-F238E27FC236}">
                <a16:creationId xmlns="" xmlns:a16="http://schemas.microsoft.com/office/drawing/2014/main" id="{6C8C8074-A95C-4269-A934-0FF90ABF216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5360" y="836712"/>
            <a:ext cx="11665296" cy="1387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tIns="46800" rIns="90000" bIns="4680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2800" b="1">
                <a:solidFill>
                  <a:srgbClr val="C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例</a:t>
            </a:r>
            <a:r>
              <a:rPr lang="en-US" altLang="zh-CN" sz="2800" b="1">
                <a:solidFill>
                  <a:srgbClr val="C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  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在圆内接四边形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ABCD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中， ∠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，∠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B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，∠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C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的度数之比是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2︰3︰6.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求这个四边形各角的度数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</a:p>
        </p:txBody>
      </p:sp>
      <p:sp>
        <p:nvSpPr>
          <p:cNvPr id="4" name="文本框 3">
            <a:extLst>
              <a:ext uri="{FF2B5EF4-FFF2-40B4-BE49-F238E27FC236}">
                <a16:creationId xmlns="" xmlns:a16="http://schemas.microsoft.com/office/drawing/2014/main" id="{4A3244FF-30B9-48E8-B7C8-D24F8087AF0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02110" y="2754860"/>
            <a:ext cx="4410480" cy="6590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∵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四边形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ABCD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内接于圆，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="" xmlns:a16="http://schemas.microsoft.com/office/drawing/2014/main" id="{BB2A0F97-FADC-470F-9FA6-F3EC740B1DF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02110" y="3359698"/>
            <a:ext cx="5159082" cy="6590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∴ ∠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+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∠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C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=∠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B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+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∠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D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=180°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="" xmlns:a16="http://schemas.microsoft.com/office/drawing/2014/main" id="{7192DD1A-D549-4A09-A03A-A84DBCD108F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70361" y="3864523"/>
            <a:ext cx="2878009" cy="6590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∵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+6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=180°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</a:p>
        </p:txBody>
      </p:sp>
      <p:sp>
        <p:nvSpPr>
          <p:cNvPr id="7" name="文本框 6">
            <a:extLst>
              <a:ext uri="{FF2B5EF4-FFF2-40B4-BE49-F238E27FC236}">
                <a16:creationId xmlns="" xmlns:a16="http://schemas.microsoft.com/office/drawing/2014/main" id="{D5F39C14-66FD-41D7-B7ED-88C1B08E690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75123" y="4362998"/>
            <a:ext cx="2068493" cy="6590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∴ 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x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=22.5°.</a:t>
            </a:r>
          </a:p>
        </p:txBody>
      </p:sp>
      <p:sp>
        <p:nvSpPr>
          <p:cNvPr id="8" name="矩形 7">
            <a:extLst>
              <a:ext uri="{FF2B5EF4-FFF2-40B4-BE49-F238E27FC236}">
                <a16:creationId xmlns="" xmlns:a16="http://schemas.microsoft.com/office/drawing/2014/main" id="{A426943C-36E2-4F40-8017-977431FC4199}"/>
              </a:ext>
            </a:extLst>
          </p:cNvPr>
          <p:cNvSpPr>
            <a:spLocks noChangeArrowheads="1"/>
          </p:cNvSpPr>
          <p:nvPr/>
        </p:nvSpPr>
        <p:spPr bwMode="auto">
          <a:xfrm>
            <a:off x="938610" y="4940848"/>
            <a:ext cx="7000932" cy="13053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∴ ∠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A=45°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 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∠B=67.5°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 ∠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C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=135°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</a:p>
          <a:p>
            <a:pPr>
              <a:lnSpc>
                <a:spcPct val="150000"/>
              </a:lnSpc>
            </a:pP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  ∠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D=180°</a:t>
            </a:r>
            <a:r>
              <a:rPr lang="en-US" altLang="zh-CN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-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67.5°=112.5°.</a:t>
            </a:r>
          </a:p>
        </p:txBody>
      </p:sp>
      <p:sp>
        <p:nvSpPr>
          <p:cNvPr id="9" name="矩形 8">
            <a:extLst>
              <a:ext uri="{FF2B5EF4-FFF2-40B4-BE49-F238E27FC236}">
                <a16:creationId xmlns="" xmlns:a16="http://schemas.microsoft.com/office/drawing/2014/main" id="{3F1392B6-CAC3-42BD-A447-A342928269C8}"/>
              </a:ext>
            </a:extLst>
          </p:cNvPr>
          <p:cNvSpPr/>
          <p:nvPr/>
        </p:nvSpPr>
        <p:spPr>
          <a:xfrm>
            <a:off x="4655840" y="-3558"/>
            <a:ext cx="2954647" cy="923326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/>
          <a:p>
            <a:pPr algn="ctr"/>
            <a:r>
              <a:rPr lang="zh-CN" altLang="en-US" sz="5400" b="1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典例解析</a:t>
            </a:r>
          </a:p>
        </p:txBody>
      </p:sp>
    </p:spTree>
    <p:extLst>
      <p:ext uri="{BB962C8B-B14F-4D97-AF65-F5344CB8AC3E}">
        <p14:creationId xmlns:p14="http://schemas.microsoft.com/office/powerpoint/2010/main" val="334300343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6" grpId="0"/>
      <p:bldP spid="7" grpId="0"/>
      <p:bldP spid="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ext Box 4">
            <a:extLst>
              <a:ext uri="{FF2B5EF4-FFF2-40B4-BE49-F238E27FC236}">
                <a16:creationId xmlns="" xmlns:a16="http://schemas.microsoft.com/office/drawing/2014/main" id="{4D02C509-6F3B-4A7E-8823-BB421513EA7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5360" y="764704"/>
            <a:ext cx="7896225" cy="353853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lnSpc>
                <a:spcPct val="200000"/>
              </a:lnSpc>
              <a:defRPr/>
            </a:pP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1.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判断</a:t>
            </a:r>
          </a:p>
          <a:p>
            <a:pPr>
              <a:lnSpc>
                <a:spcPct val="200000"/>
              </a:lnSpc>
              <a:defRPr/>
            </a:pPr>
            <a:r>
              <a:rPr lang="zh-CN" altLang="en-US" sz="28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（</a:t>
            </a: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zh-CN" altLang="en-US" sz="28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）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同一个圆中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等弧所对的圆周角相等  （   ）</a:t>
            </a:r>
          </a:p>
          <a:p>
            <a:pPr>
              <a:lnSpc>
                <a:spcPct val="200000"/>
              </a:lnSpc>
              <a:defRPr/>
            </a:pPr>
            <a:r>
              <a:rPr lang="zh-CN" altLang="en-US" sz="28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（</a:t>
            </a: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2</a:t>
            </a:r>
            <a:r>
              <a:rPr lang="zh-CN" altLang="en-US" sz="28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）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相等的弦所对的圆周角也相等   （   ）</a:t>
            </a:r>
          </a:p>
          <a:p>
            <a:pPr>
              <a:lnSpc>
                <a:spcPct val="200000"/>
              </a:lnSpc>
              <a:defRPr/>
            </a:pPr>
            <a:r>
              <a:rPr lang="zh-CN" altLang="en-US" sz="28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（</a:t>
            </a: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3</a:t>
            </a:r>
            <a:r>
              <a:rPr lang="zh-CN" altLang="en-US" sz="28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）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同弦所对的圆周角相等 （    ）</a:t>
            </a:r>
            <a:endParaRPr lang="el-GR" altLang="en-US" sz="2800"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3" name="TextBox 18">
            <a:extLst>
              <a:ext uri="{FF2B5EF4-FFF2-40B4-BE49-F238E27FC236}">
                <a16:creationId xmlns="" xmlns:a16="http://schemas.microsoft.com/office/drawing/2014/main" id="{A475231C-7959-4753-937E-8F0CDA63421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421959" y="1948979"/>
            <a:ext cx="381836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√</a:t>
            </a:r>
          </a:p>
        </p:txBody>
      </p:sp>
      <p:sp>
        <p:nvSpPr>
          <p:cNvPr id="4" name="TextBox 19">
            <a:extLst>
              <a:ext uri="{FF2B5EF4-FFF2-40B4-BE49-F238E27FC236}">
                <a16:creationId xmlns="" xmlns:a16="http://schemas.microsoft.com/office/drawing/2014/main" id="{A150D725-CA42-4375-8B36-82168F32883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10773" y="2807818"/>
            <a:ext cx="541337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×</a:t>
            </a:r>
          </a:p>
        </p:txBody>
      </p:sp>
      <p:sp>
        <p:nvSpPr>
          <p:cNvPr id="5" name="TextBox 20">
            <a:extLst>
              <a:ext uri="{FF2B5EF4-FFF2-40B4-BE49-F238E27FC236}">
                <a16:creationId xmlns="" xmlns:a16="http://schemas.microsoft.com/office/drawing/2014/main" id="{DEDB888E-4B37-427D-956E-B30F7C3639D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80447" y="3620617"/>
            <a:ext cx="545342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×</a:t>
            </a:r>
          </a:p>
        </p:txBody>
      </p:sp>
      <p:sp>
        <p:nvSpPr>
          <p:cNvPr id="6" name="矩形 5">
            <a:extLst>
              <a:ext uri="{FF2B5EF4-FFF2-40B4-BE49-F238E27FC236}">
                <a16:creationId xmlns="" xmlns:a16="http://schemas.microsoft.com/office/drawing/2014/main" id="{332D29DA-7AED-43F9-B933-E45CF16F1F3C}"/>
              </a:ext>
            </a:extLst>
          </p:cNvPr>
          <p:cNvSpPr/>
          <p:nvPr/>
        </p:nvSpPr>
        <p:spPr>
          <a:xfrm>
            <a:off x="4655840" y="-3558"/>
            <a:ext cx="2954647" cy="923326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/>
          <a:p>
            <a:pPr algn="ctr"/>
            <a:r>
              <a:rPr lang="zh-CN" altLang="en-US" sz="5400" b="1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达标检测</a:t>
            </a:r>
          </a:p>
        </p:txBody>
      </p:sp>
    </p:spTree>
    <p:extLst>
      <p:ext uri="{BB962C8B-B14F-4D97-AF65-F5344CB8AC3E}">
        <p14:creationId xmlns:p14="http://schemas.microsoft.com/office/powerpoint/2010/main" val="25253640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Rectangle 2">
            <a:extLst>
              <a:ext uri="{FF2B5EF4-FFF2-40B4-BE49-F238E27FC236}">
                <a16:creationId xmlns="" xmlns:a16="http://schemas.microsoft.com/office/drawing/2014/main" id="{3C6E7A43-625E-49F3-9559-35C55438CB0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8940" y="928662"/>
            <a:ext cx="11763724" cy="167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>
              <a:lnSpc>
                <a:spcPct val="150000"/>
              </a:lnSpc>
            </a:pP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49" charset="-122"/>
              </a:rPr>
              <a:t>2.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已知△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ABC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的三个顶点在</a:t>
            </a:r>
            <a:r>
              <a:rPr lang="zh-CN" altLang="en-US" sz="2800" b="1">
                <a:latin typeface="Times New Roman" panose="02020603050405020304" pitchFamily="18" charset="0"/>
                <a:ea typeface="黑体" panose="02010609060101010101" pitchFamily="49" charset="-122"/>
              </a:rPr>
              <a:t>⊙</a:t>
            </a: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49" charset="-122"/>
              </a:rPr>
              <a:t>O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上</a:t>
            </a:r>
            <a:r>
              <a:rPr lang="en-US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,</a:t>
            </a: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49" charset="-122"/>
              </a:rPr>
              <a:t>∠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BAC</a:t>
            </a: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49" charset="-122"/>
              </a:rPr>
              <a:t>=50°,∠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ABC</a:t>
            </a: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49" charset="-122"/>
              </a:rPr>
              <a:t>=47°, 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则</a:t>
            </a:r>
            <a:endParaRPr lang="en-US" altLang="zh-CN" sz="280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0" hangingPunct="0">
              <a:lnSpc>
                <a:spcPct val="150000"/>
              </a:lnSpc>
            </a:pP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∠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AOB</a:t>
            </a: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49" charset="-122"/>
              </a:rPr>
              <a:t>=</a:t>
            </a:r>
            <a:r>
              <a:rPr lang="en-US" altLang="zh-CN" sz="2800" u="sng">
                <a:latin typeface="黑体" panose="02010609060101010101" pitchFamily="49" charset="-122"/>
                <a:ea typeface="黑体" panose="02010609060101010101" pitchFamily="49" charset="-122"/>
              </a:rPr>
              <a:t>     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．</a:t>
            </a:r>
          </a:p>
          <a:p>
            <a:pPr eaLnBrk="0" hangingPunct="0">
              <a:lnSpc>
                <a:spcPct val="150000"/>
              </a:lnSpc>
            </a:pPr>
            <a:endParaRPr lang="zh-CN" altLang="en-US" sz="280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pSp>
        <p:nvGrpSpPr>
          <p:cNvPr id="3" name="Group 17">
            <a:extLst>
              <a:ext uri="{FF2B5EF4-FFF2-40B4-BE49-F238E27FC236}">
                <a16:creationId xmlns="" xmlns:a16="http://schemas.microsoft.com/office/drawing/2014/main" id="{5D682194-0F53-4EF8-8E58-00F9480C0300}"/>
              </a:ext>
            </a:extLst>
          </p:cNvPr>
          <p:cNvGrpSpPr/>
          <p:nvPr/>
        </p:nvGrpSpPr>
        <p:grpSpPr>
          <a:xfrm>
            <a:off x="9192344" y="1557856"/>
            <a:ext cx="2088232" cy="1900953"/>
            <a:chExt cx="1973" cy="1839"/>
          </a:xfrm>
        </p:grpSpPr>
        <p:sp>
          <p:nvSpPr>
            <p:cNvPr id="4" name="Oval 6">
              <a:extLst>
                <a:ext uri="{FF2B5EF4-FFF2-40B4-BE49-F238E27FC236}">
                  <a16:creationId xmlns="" xmlns:a16="http://schemas.microsoft.com/office/drawing/2014/main" id="{5AE4D625-529D-4D10-ABD9-BD5511D95736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201" y="326"/>
              <a:ext cx="1505" cy="1505"/>
            </a:xfrm>
            <a:prstGeom prst="ellipse">
              <a:avLst/>
            </a:prstGeom>
            <a:noFill/>
            <a:ln w="25400">
              <a:solidFill>
                <a:srgbClr val="000099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5" name="Line 7">
              <a:extLst>
                <a:ext uri="{FF2B5EF4-FFF2-40B4-BE49-F238E27FC236}">
                  <a16:creationId xmlns="" xmlns:a16="http://schemas.microsoft.com/office/drawing/2014/main" id="{E1A50C68-8CCB-4DC0-8E8D-C228A5C7DE06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18" y="1451"/>
              <a:ext cx="1270" cy="0"/>
            </a:xfrm>
            <a:prstGeom prst="line">
              <a:avLst/>
            </a:prstGeom>
            <a:noFill/>
            <a:ln w="25400">
              <a:solidFill>
                <a:srgbClr val="000099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" name="Line 8">
              <a:extLst>
                <a:ext uri="{FF2B5EF4-FFF2-40B4-BE49-F238E27FC236}">
                  <a16:creationId xmlns="" xmlns:a16="http://schemas.microsoft.com/office/drawing/2014/main" id="{3DEFD39A-7677-4DC2-838A-30C71FD93594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18" y="363"/>
              <a:ext cx="816" cy="1088"/>
            </a:xfrm>
            <a:prstGeom prst="line">
              <a:avLst/>
            </a:prstGeom>
            <a:noFill/>
            <a:ln w="25400">
              <a:solidFill>
                <a:srgbClr val="000099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" name="Line 9">
              <a:extLst>
                <a:ext uri="{FF2B5EF4-FFF2-40B4-BE49-F238E27FC236}">
                  <a16:creationId xmlns="" xmlns:a16="http://schemas.microsoft.com/office/drawing/2014/main" id="{117545C0-DCF8-4906-8DB3-CB6232E7EEB2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134" y="363"/>
              <a:ext cx="454" cy="1088"/>
            </a:xfrm>
            <a:prstGeom prst="line">
              <a:avLst/>
            </a:prstGeom>
            <a:noFill/>
            <a:ln w="25400">
              <a:solidFill>
                <a:srgbClr val="000099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" name="Line 10">
              <a:extLst>
                <a:ext uri="{FF2B5EF4-FFF2-40B4-BE49-F238E27FC236}">
                  <a16:creationId xmlns="" xmlns:a16="http://schemas.microsoft.com/office/drawing/2014/main" id="{02E98D10-6C08-4C25-9951-F229BC966E09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18" y="1043"/>
              <a:ext cx="589" cy="409"/>
            </a:xfrm>
            <a:prstGeom prst="line">
              <a:avLst/>
            </a:prstGeom>
            <a:noFill/>
            <a:ln w="25400">
              <a:solidFill>
                <a:srgbClr val="000099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" name="Line 11">
              <a:extLst>
                <a:ext uri="{FF2B5EF4-FFF2-40B4-BE49-F238E27FC236}">
                  <a16:creationId xmlns="" xmlns:a16="http://schemas.microsoft.com/office/drawing/2014/main" id="{54436C2D-4699-4EB4-B05E-133D7439075A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907" y="1043"/>
              <a:ext cx="681" cy="408"/>
            </a:xfrm>
            <a:prstGeom prst="line">
              <a:avLst/>
            </a:prstGeom>
            <a:noFill/>
            <a:ln w="25400">
              <a:solidFill>
                <a:srgbClr val="000099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" name="Text Box 12">
              <a:extLst>
                <a:ext uri="{FF2B5EF4-FFF2-40B4-BE49-F238E27FC236}">
                  <a16:creationId xmlns="" xmlns:a16="http://schemas.microsoft.com/office/drawing/2014/main" id="{9B52E804-121B-49A8-843B-72F50A1C4EA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461" y="1451"/>
              <a:ext cx="512" cy="3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2800" b="1" i="1">
                  <a:latin typeface="Times New Roman" panose="02020603050405020304" pitchFamily="18" charset="0"/>
                </a:rPr>
                <a:t>B</a:t>
              </a:r>
            </a:p>
          </p:txBody>
        </p:sp>
        <p:sp>
          <p:nvSpPr>
            <p:cNvPr id="11" name="Text Box 13">
              <a:extLst>
                <a:ext uri="{FF2B5EF4-FFF2-40B4-BE49-F238E27FC236}">
                  <a16:creationId xmlns="" xmlns:a16="http://schemas.microsoft.com/office/drawing/2014/main" id="{68FE5D6C-63BA-4D00-A05A-856CB3EB6D2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0" y="1361"/>
              <a:ext cx="512" cy="3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2800" b="1" i="1">
                  <a:latin typeface="Times New Roman" panose="02020603050405020304" pitchFamily="18" charset="0"/>
                </a:rPr>
                <a:t>A</a:t>
              </a:r>
            </a:p>
          </p:txBody>
        </p:sp>
        <p:sp>
          <p:nvSpPr>
            <p:cNvPr id="12" name="Text Box 14">
              <a:extLst>
                <a:ext uri="{FF2B5EF4-FFF2-40B4-BE49-F238E27FC236}">
                  <a16:creationId xmlns="" xmlns:a16="http://schemas.microsoft.com/office/drawing/2014/main" id="{8116867A-24E6-458D-8B93-8282EA5BC37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089" y="0"/>
              <a:ext cx="512" cy="3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2800" b="1" i="1">
                  <a:latin typeface="Times New Roman" panose="02020603050405020304" pitchFamily="18" charset="0"/>
                </a:rPr>
                <a:t>C</a:t>
              </a:r>
            </a:p>
          </p:txBody>
        </p:sp>
        <p:sp>
          <p:nvSpPr>
            <p:cNvPr id="13" name="Text Box 15">
              <a:extLst>
                <a:ext uri="{FF2B5EF4-FFF2-40B4-BE49-F238E27FC236}">
                  <a16:creationId xmlns="" xmlns:a16="http://schemas.microsoft.com/office/drawing/2014/main" id="{8A361458-34CE-47B9-978D-3A9901AC7AF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843" y="748"/>
              <a:ext cx="351" cy="3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2400" b="1" i="1">
                  <a:latin typeface="Times New Roman" panose="02020603050405020304" pitchFamily="18" charset="0"/>
                </a:rPr>
                <a:t>O</a:t>
              </a:r>
            </a:p>
          </p:txBody>
        </p:sp>
      </p:grpSp>
      <p:sp>
        <p:nvSpPr>
          <p:cNvPr id="14" name="矩形 54">
            <a:extLst>
              <a:ext uri="{FF2B5EF4-FFF2-40B4-BE49-F238E27FC236}">
                <a16:creationId xmlns="" xmlns:a16="http://schemas.microsoft.com/office/drawing/2014/main" id="{F9021206-F0E9-4BF9-9449-5FB92296EC6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75520" y="1640508"/>
            <a:ext cx="1083951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166°</a:t>
            </a:r>
          </a:p>
        </p:txBody>
      </p:sp>
      <p:sp>
        <p:nvSpPr>
          <p:cNvPr id="15" name="Rectangle 4">
            <a:extLst>
              <a:ext uri="{FF2B5EF4-FFF2-40B4-BE49-F238E27FC236}">
                <a16:creationId xmlns="" xmlns:a16="http://schemas.microsoft.com/office/drawing/2014/main" id="{9A180210-53F0-45D2-BF69-AAA977566CC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3648" y="3541461"/>
            <a:ext cx="11744384" cy="18417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30000"/>
              </a:lnSpc>
            </a:pP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3.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如图，已知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BD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是⊙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O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的直径，⊙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O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的弦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AC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⊥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BD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于点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E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，若∠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AOD=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60°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，则∠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DBC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的度数为（    ）                                                             </a:t>
            </a:r>
          </a:p>
          <a:p>
            <a:pPr>
              <a:lnSpc>
                <a:spcPct val="170000"/>
              </a:lnSpc>
            </a:pPr>
            <a:r>
              <a:rPr lang="pt-BR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A.30°     B.40°     C.50°     D.60°</a:t>
            </a:r>
          </a:p>
        </p:txBody>
      </p:sp>
      <p:sp>
        <p:nvSpPr>
          <p:cNvPr id="16" name="Rectangle 5">
            <a:extLst>
              <a:ext uri="{FF2B5EF4-FFF2-40B4-BE49-F238E27FC236}">
                <a16:creationId xmlns="" xmlns:a16="http://schemas.microsoft.com/office/drawing/2014/main" id="{45AAE896-F6C0-4950-894A-5B364E06146A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63276" y="4107552"/>
            <a:ext cx="677863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pt-BR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</a:p>
        </p:txBody>
      </p:sp>
      <p:pic>
        <p:nvPicPr>
          <p:cNvPr id="17" name="Picture 73">
            <a:extLst>
              <a:ext uri="{FF2B5EF4-FFF2-40B4-BE49-F238E27FC236}">
                <a16:creationId xmlns="" xmlns:a16="http://schemas.microsoft.com/office/drawing/2014/main" id="{266E44BA-A134-40A3-8395-D9EEEBF4962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951116" y="4226684"/>
            <a:ext cx="2638425" cy="2428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矩形 17">
            <a:extLst>
              <a:ext uri="{FF2B5EF4-FFF2-40B4-BE49-F238E27FC236}">
                <a16:creationId xmlns="" xmlns:a16="http://schemas.microsoft.com/office/drawing/2014/main" id="{332D29DA-7AED-43F9-B933-E45CF16F1F3C}"/>
              </a:ext>
            </a:extLst>
          </p:cNvPr>
          <p:cNvSpPr/>
          <p:nvPr/>
        </p:nvSpPr>
        <p:spPr>
          <a:xfrm>
            <a:off x="4655840" y="-3558"/>
            <a:ext cx="2954647" cy="923326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/>
          <a:p>
            <a:pPr algn="ctr"/>
            <a:r>
              <a:rPr lang="zh-CN" altLang="en-US" sz="5400" b="1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达标检测</a:t>
            </a:r>
          </a:p>
        </p:txBody>
      </p:sp>
    </p:spTree>
    <p:extLst>
      <p:ext uri="{BB962C8B-B14F-4D97-AF65-F5344CB8AC3E}">
        <p14:creationId xmlns:p14="http://schemas.microsoft.com/office/powerpoint/2010/main" val="422752044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5" name="矩形 71681">
            <a:extLst>
              <a:ext uri="{FF2B5EF4-FFF2-40B4-BE49-F238E27FC236}">
                <a16:creationId xmlns="" xmlns:a16="http://schemas.microsoft.com/office/drawing/2014/main" id="{0A6AF129-206D-48B6-8CD7-24EC693FD54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0509" y="800376"/>
            <a:ext cx="11941491" cy="39724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tIns="46800" rIns="90000" bIns="4680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zh-CN" sz="2800" smtClean="0">
                <a:latin typeface="Times New Roman" panose="02020603050405020304" pitchFamily="18" charset="0"/>
                <a:ea typeface="黑体" panose="02010609060101010101" pitchFamily="49" charset="-122"/>
              </a:rPr>
              <a:t>4.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如图，四边形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ABCD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内接于⊙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O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,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如果∠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BOD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=130°,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则∠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BCD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的度数是（   ）                              </a:t>
            </a:r>
          </a:p>
          <a:p>
            <a:pPr>
              <a:lnSpc>
                <a:spcPct val="150000"/>
              </a:lnSpc>
            </a:pP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 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A 115°       B 130°      </a:t>
            </a:r>
          </a:p>
          <a:p>
            <a:pPr>
              <a:lnSpc>
                <a:spcPct val="150000"/>
              </a:lnSpc>
            </a:pP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 C 65°         D  50°</a:t>
            </a:r>
          </a:p>
          <a:p>
            <a:pPr>
              <a:lnSpc>
                <a:spcPct val="150000"/>
              </a:lnSpc>
            </a:pPr>
            <a:endParaRPr lang="en-US" altLang="zh-CN" sz="2800">
              <a:latin typeface="Times New Roman" pitchFamily="18" charset="0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endParaRPr lang="en-US" altLang="zh-CN" sz="280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5</a:t>
            </a:r>
            <a:r>
              <a:rPr lang="en-US" altLang="zh-CN" sz="2800" smtClean="0"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如图，等边三角形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ABC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内接于⊙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O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P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是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AC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上的一点，则∠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APC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=</a:t>
            </a:r>
            <a:r>
              <a:rPr lang="en-US" altLang="zh-CN" sz="2800" u="sng">
                <a:latin typeface="Times New Roman" panose="02020603050405020304" pitchFamily="18" charset="0"/>
                <a:ea typeface="黑体" panose="02010609060101010101" pitchFamily="49" charset="-122"/>
              </a:rPr>
              <a:t>          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</a:p>
        </p:txBody>
      </p:sp>
      <p:grpSp>
        <p:nvGrpSpPr>
          <p:cNvPr id="2" name="组合 71682">
            <a:extLst>
              <a:ext uri="{FF2B5EF4-FFF2-40B4-BE49-F238E27FC236}">
                <a16:creationId xmlns="" xmlns:a16="http://schemas.microsoft.com/office/drawing/2014/main" id="{03FE5F9A-7710-4CFF-A064-8927F5BEB423}"/>
              </a:ext>
            </a:extLst>
          </p:cNvPr>
          <p:cNvGrpSpPr/>
          <p:nvPr/>
        </p:nvGrpSpPr>
        <p:grpSpPr>
          <a:xfrm>
            <a:off x="9062722" y="1292903"/>
            <a:ext cx="2182812" cy="2362476"/>
            <a:chOff x="3545" y="371"/>
            <a:chExt cx="1375" cy="1303"/>
          </a:xfrm>
        </p:grpSpPr>
        <p:sp>
          <p:nvSpPr>
            <p:cNvPr id="3" name="椭圆 71683">
              <a:extLst>
                <a:ext uri="{FF2B5EF4-FFF2-40B4-BE49-F238E27FC236}">
                  <a16:creationId xmlns="" xmlns:a16="http://schemas.microsoft.com/office/drawing/2014/main" id="{63C4D41F-38FC-4F76-A514-7C476BDE80B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43" y="665"/>
              <a:ext cx="1008" cy="816"/>
            </a:xfrm>
            <a:prstGeom prst="ellipse">
              <a:avLst/>
            </a:prstGeom>
            <a:noFill/>
            <a:ln w="28575">
              <a:solidFill>
                <a:schemeClr val="tx1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50000"/>
                </a:lnSpc>
              </a:pPr>
              <a:endParaRPr lang="zh-CN" altLang="en-US" sz="2800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4" name="直接连接符 71684">
              <a:extLst>
                <a:ext uri="{FF2B5EF4-FFF2-40B4-BE49-F238E27FC236}">
                  <a16:creationId xmlns="" xmlns:a16="http://schemas.microsoft.com/office/drawing/2014/main" id="{CB79D480-ECA5-48BC-8F7A-83C962A86178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739" y="665"/>
              <a:ext cx="432" cy="62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" name="直接连接符 71685">
              <a:extLst>
                <a:ext uri="{FF2B5EF4-FFF2-40B4-BE49-F238E27FC236}">
                  <a16:creationId xmlns="" xmlns:a16="http://schemas.microsoft.com/office/drawing/2014/main" id="{2D25605A-F4CB-4F03-8461-F95BA4F96BB6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3739" y="1289"/>
              <a:ext cx="576" cy="14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" name="直接连接符 71686">
              <a:extLst>
                <a:ext uri="{FF2B5EF4-FFF2-40B4-BE49-F238E27FC236}">
                  <a16:creationId xmlns="" xmlns:a16="http://schemas.microsoft.com/office/drawing/2014/main" id="{E9A3D5B3-336F-48EC-9F70-6D6A0DC99338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739" y="1097"/>
              <a:ext cx="432" cy="192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" name="直接连接符 71687">
              <a:extLst>
                <a:ext uri="{FF2B5EF4-FFF2-40B4-BE49-F238E27FC236}">
                  <a16:creationId xmlns="" xmlns:a16="http://schemas.microsoft.com/office/drawing/2014/main" id="{750FD824-521F-4057-9654-FF1E3DC07808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171" y="1097"/>
              <a:ext cx="384" cy="192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" name="直接连接符 71688">
              <a:extLst>
                <a:ext uri="{FF2B5EF4-FFF2-40B4-BE49-F238E27FC236}">
                  <a16:creationId xmlns="" xmlns:a16="http://schemas.microsoft.com/office/drawing/2014/main" id="{852D3ED0-8E88-4A84-9018-0775059957B4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180" y="664"/>
              <a:ext cx="384" cy="62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" name="直接连接符 71689">
              <a:extLst>
                <a:ext uri="{FF2B5EF4-FFF2-40B4-BE49-F238E27FC236}">
                  <a16:creationId xmlns="" xmlns:a16="http://schemas.microsoft.com/office/drawing/2014/main" id="{66B44DBB-3BF4-4012-BF91-6059D14E59B6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315" y="1289"/>
              <a:ext cx="240" cy="14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" name="文本框 71690">
              <a:extLst>
                <a:ext uri="{FF2B5EF4-FFF2-40B4-BE49-F238E27FC236}">
                  <a16:creationId xmlns="" xmlns:a16="http://schemas.microsoft.com/office/drawing/2014/main" id="{5455AA0C-38D5-4C4E-9715-36A41DB52A9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250" y="1308"/>
              <a:ext cx="226" cy="3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0000" tIns="46800" rIns="90000" bIns="4680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50000"/>
                </a:lnSpc>
              </a:pPr>
              <a:r>
                <a:rPr lang="en-US" altLang="zh-CN" sz="2800">
                  <a:latin typeface="Times New Roman" panose="02020603050405020304" pitchFamily="18" charset="0"/>
                  <a:ea typeface="黑体" panose="02010609060101010101" pitchFamily="49" charset="-122"/>
                </a:rPr>
                <a:t>A</a:t>
              </a:r>
            </a:p>
          </p:txBody>
        </p:sp>
        <p:sp>
          <p:nvSpPr>
            <p:cNvPr id="11" name="文本框 71691">
              <a:extLst>
                <a:ext uri="{FF2B5EF4-FFF2-40B4-BE49-F238E27FC236}">
                  <a16:creationId xmlns="" xmlns:a16="http://schemas.microsoft.com/office/drawing/2014/main" id="{E6CE761C-32C6-4073-B8CB-91AA94CC8B2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545" y="1185"/>
              <a:ext cx="265" cy="3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000" tIns="46800" rIns="90000" bIns="4680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50000"/>
                </a:lnSpc>
              </a:pPr>
              <a:r>
                <a:rPr lang="en-US" altLang="zh-CN" sz="2800">
                  <a:latin typeface="Times New Roman" panose="02020603050405020304" pitchFamily="18" charset="0"/>
                  <a:ea typeface="黑体" panose="02010609060101010101" pitchFamily="49" charset="-122"/>
                </a:rPr>
                <a:t>B</a:t>
              </a:r>
            </a:p>
          </p:txBody>
        </p:sp>
        <p:sp>
          <p:nvSpPr>
            <p:cNvPr id="12" name="文本框 71692">
              <a:extLst>
                <a:ext uri="{FF2B5EF4-FFF2-40B4-BE49-F238E27FC236}">
                  <a16:creationId xmlns="" xmlns:a16="http://schemas.microsoft.com/office/drawing/2014/main" id="{46C518EA-345D-40CE-8CF8-27892A2EC24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121" y="371"/>
              <a:ext cx="265" cy="3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000" tIns="46800" rIns="90000" bIns="4680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50000"/>
                </a:lnSpc>
              </a:pPr>
              <a:r>
                <a:rPr lang="en-US" altLang="zh-CN" sz="2800">
                  <a:latin typeface="Times New Roman" panose="02020603050405020304" pitchFamily="18" charset="0"/>
                  <a:ea typeface="黑体" panose="02010609060101010101" pitchFamily="49" charset="-122"/>
                </a:rPr>
                <a:t>C</a:t>
              </a:r>
            </a:p>
          </p:txBody>
        </p:sp>
        <p:sp>
          <p:nvSpPr>
            <p:cNvPr id="13" name="文本框 71693">
              <a:extLst>
                <a:ext uri="{FF2B5EF4-FFF2-40B4-BE49-F238E27FC236}">
                  <a16:creationId xmlns="" xmlns:a16="http://schemas.microsoft.com/office/drawing/2014/main" id="{A6D4E24D-1B08-4B74-BDB5-CD640C6715F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642" y="1203"/>
              <a:ext cx="278" cy="3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000" tIns="46800" rIns="90000" bIns="4680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50000"/>
                </a:lnSpc>
              </a:pPr>
              <a:r>
                <a:rPr lang="en-US" altLang="zh-CN" sz="2800">
                  <a:latin typeface="Times New Roman" panose="02020603050405020304" pitchFamily="18" charset="0"/>
                  <a:ea typeface="黑体" panose="02010609060101010101" pitchFamily="49" charset="-122"/>
                </a:rPr>
                <a:t>D</a:t>
              </a:r>
            </a:p>
          </p:txBody>
        </p:sp>
        <p:sp>
          <p:nvSpPr>
            <p:cNvPr id="14" name="文本框 71694">
              <a:extLst>
                <a:ext uri="{FF2B5EF4-FFF2-40B4-BE49-F238E27FC236}">
                  <a16:creationId xmlns="" xmlns:a16="http://schemas.microsoft.com/office/drawing/2014/main" id="{80E58D1C-A56F-4CA4-803E-FE763FB5C90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076" y="755"/>
              <a:ext cx="278" cy="3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000" tIns="46800" rIns="90000" bIns="4680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50000"/>
                </a:lnSpc>
              </a:pPr>
              <a:r>
                <a:rPr lang="en-US" altLang="zh-CN" sz="2800">
                  <a:latin typeface="Times New Roman" panose="02020603050405020304" pitchFamily="18" charset="0"/>
                  <a:ea typeface="黑体" panose="02010609060101010101" pitchFamily="49" charset="-122"/>
                </a:rPr>
                <a:t>O</a:t>
              </a:r>
            </a:p>
          </p:txBody>
        </p:sp>
      </p:grpSp>
      <p:sp>
        <p:nvSpPr>
          <p:cNvPr id="16" name="任意多边形 71695">
            <a:extLst>
              <a:ext uri="{FF2B5EF4-FFF2-40B4-BE49-F238E27FC236}">
                <a16:creationId xmlns="" xmlns:a16="http://schemas.microsoft.com/office/drawing/2014/main" id="{88E4149B-FA09-4328-8963-4E195B307D8D}"/>
              </a:ext>
            </a:extLst>
          </p:cNvPr>
          <p:cNvSpPr>
            <a:spLocks noChangeArrowheads="1"/>
          </p:cNvSpPr>
          <p:nvPr/>
        </p:nvSpPr>
        <p:spPr bwMode="auto">
          <a:xfrm rot="20011480">
            <a:off x="6942065" y="4140738"/>
            <a:ext cx="423862" cy="960438"/>
          </a:xfrm>
          <a:custGeom>
            <a:gdLst>
              <a:gd name="T0" fmla="*/ 0 w 13702"/>
              <a:gd name="T1" fmla="*/ 0 h 21600"/>
              <a:gd name="T2" fmla="*/ 13702 w 13702"/>
              <a:gd name="T3" fmla="*/ 4902 h 21600"/>
              <a:gd name="T4" fmla="*/ 0 w 13702"/>
              <a:gd name="T5" fmla="*/ 0 h 21600"/>
              <a:gd name="T6" fmla="*/ 13702 w 13702"/>
              <a:gd name="T7" fmla="*/ 4902 h 21600"/>
              <a:gd name="T8" fmla="*/ 0 w 13702"/>
              <a:gd name="T9" fmla="*/ 21600 h 21600"/>
            </a:gdLst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3702" h="21600" fill="none">
                <a:moveTo>
                  <a:pt x="0" y="0"/>
                </a:moveTo>
                <a:cubicBezTo>
                  <a:pt x="5202" y="0"/>
                  <a:pt x="9974" y="1839"/>
                  <a:pt x="13702" y="4902"/>
                </a:cubicBezTo>
              </a:path>
              <a:path w="13702" h="21600" stroke="0">
                <a:moveTo>
                  <a:pt x="0" y="0"/>
                </a:moveTo>
                <a:cubicBezTo>
                  <a:pt x="5202" y="0"/>
                  <a:pt x="9974" y="1839"/>
                  <a:pt x="13702" y="4902"/>
                </a:cubicBezTo>
                <a:lnTo>
                  <a:pt x="0" y="21600"/>
                </a:lnTo>
                <a:close/>
              </a:path>
            </a:pathLst>
          </a:custGeom>
          <a:noFill/>
          <a:ln w="9525">
            <a:solidFill>
              <a:schemeClr val="tx1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grpSp>
        <p:nvGrpSpPr>
          <p:cNvPr id="17" name="组合 71696">
            <a:extLst>
              <a:ext uri="{FF2B5EF4-FFF2-40B4-BE49-F238E27FC236}">
                <a16:creationId xmlns="" xmlns:a16="http://schemas.microsoft.com/office/drawing/2014/main" id="{F1CD0C9C-7688-42D1-A0C9-7164A5D136B2}"/>
              </a:ext>
            </a:extLst>
          </p:cNvPr>
          <p:cNvGrpSpPr/>
          <p:nvPr/>
        </p:nvGrpSpPr>
        <p:grpSpPr>
          <a:xfrm>
            <a:off x="8741253" y="4384499"/>
            <a:ext cx="2554288" cy="2179637"/>
            <a:chOff x="3682" y="2168"/>
            <a:chExt cx="1609" cy="1373"/>
          </a:xfrm>
        </p:grpSpPr>
        <p:sp>
          <p:nvSpPr>
            <p:cNvPr id="18" name="椭圆 71697">
              <a:extLst>
                <a:ext uri="{FF2B5EF4-FFF2-40B4-BE49-F238E27FC236}">
                  <a16:creationId xmlns="" xmlns:a16="http://schemas.microsoft.com/office/drawing/2014/main" id="{82CB945B-28B2-44E3-9432-0B11F16E6C3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57" y="2510"/>
              <a:ext cx="1008" cy="1031"/>
            </a:xfrm>
            <a:prstGeom prst="ellipse">
              <a:avLst/>
            </a:prstGeom>
            <a:noFill/>
            <a:ln w="38100">
              <a:solidFill>
                <a:schemeClr val="tx1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50000"/>
                </a:lnSpc>
              </a:pPr>
              <a:endParaRPr lang="zh-CN" altLang="en-US" sz="2800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19" name="直接连接符 71698">
              <a:extLst>
                <a:ext uri="{FF2B5EF4-FFF2-40B4-BE49-F238E27FC236}">
                  <a16:creationId xmlns="" xmlns:a16="http://schemas.microsoft.com/office/drawing/2014/main" id="{A654B111-7DD1-4BDB-8709-267E4653D544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038" y="2510"/>
              <a:ext cx="435" cy="727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" name="直接连接符 71699">
              <a:extLst>
                <a:ext uri="{FF2B5EF4-FFF2-40B4-BE49-F238E27FC236}">
                  <a16:creationId xmlns="" xmlns:a16="http://schemas.microsoft.com/office/drawing/2014/main" id="{A32D9907-63D5-482E-87C5-83F4191D7EDB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3993" y="3161"/>
              <a:ext cx="942" cy="85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1" name="直接连接符 71700">
              <a:extLst>
                <a:ext uri="{FF2B5EF4-FFF2-40B4-BE49-F238E27FC236}">
                  <a16:creationId xmlns="" xmlns:a16="http://schemas.microsoft.com/office/drawing/2014/main" id="{3138155C-A29A-4505-9406-835E18082A31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4455" y="2537"/>
              <a:ext cx="480" cy="624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" name="直接连接符 71701">
              <a:extLst>
                <a:ext uri="{FF2B5EF4-FFF2-40B4-BE49-F238E27FC236}">
                  <a16:creationId xmlns="" xmlns:a16="http://schemas.microsoft.com/office/drawing/2014/main" id="{3D6F8504-9CE0-4F25-8BBA-2C744B7B736A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028" y="2729"/>
              <a:ext cx="43" cy="508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3" name="直接连接符 71702">
              <a:extLst>
                <a:ext uri="{FF2B5EF4-FFF2-40B4-BE49-F238E27FC236}">
                  <a16:creationId xmlns="" xmlns:a16="http://schemas.microsoft.com/office/drawing/2014/main" id="{6628B150-BD93-4192-8E4E-E9B9E92D627C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4071" y="2536"/>
              <a:ext cx="371" cy="19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" name="文本框 71703">
              <a:extLst>
                <a:ext uri="{FF2B5EF4-FFF2-40B4-BE49-F238E27FC236}">
                  <a16:creationId xmlns="" xmlns:a16="http://schemas.microsoft.com/office/drawing/2014/main" id="{CA635E0D-8B61-4864-BCE2-172609F49BB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682" y="3059"/>
              <a:ext cx="278" cy="4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000" tIns="46800" rIns="90000" bIns="4680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50000"/>
                </a:lnSpc>
              </a:pPr>
              <a:r>
                <a:rPr lang="en-US" altLang="zh-CN" sz="2800">
                  <a:latin typeface="Times New Roman" panose="02020603050405020304" pitchFamily="18" charset="0"/>
                  <a:ea typeface="黑体" panose="02010609060101010101" pitchFamily="49" charset="-122"/>
                </a:rPr>
                <a:t>A</a:t>
              </a:r>
            </a:p>
          </p:txBody>
        </p:sp>
        <p:sp>
          <p:nvSpPr>
            <p:cNvPr id="25" name="文本框 71704">
              <a:extLst>
                <a:ext uri="{FF2B5EF4-FFF2-40B4-BE49-F238E27FC236}">
                  <a16:creationId xmlns="" xmlns:a16="http://schemas.microsoft.com/office/drawing/2014/main" id="{120FDC5F-A3D5-4558-9CC0-1299813FE2F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026" y="3050"/>
              <a:ext cx="265" cy="4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000" tIns="46800" rIns="90000" bIns="4680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50000"/>
                </a:lnSpc>
              </a:pPr>
              <a:r>
                <a:rPr lang="en-US" altLang="zh-CN" sz="2800">
                  <a:latin typeface="Times New Roman" panose="02020603050405020304" pitchFamily="18" charset="0"/>
                  <a:ea typeface="黑体" panose="02010609060101010101" pitchFamily="49" charset="-122"/>
                </a:rPr>
                <a:t>B</a:t>
              </a:r>
            </a:p>
          </p:txBody>
        </p:sp>
        <p:sp>
          <p:nvSpPr>
            <p:cNvPr id="26" name="文本框 71705">
              <a:extLst>
                <a:ext uri="{FF2B5EF4-FFF2-40B4-BE49-F238E27FC236}">
                  <a16:creationId xmlns="" xmlns:a16="http://schemas.microsoft.com/office/drawing/2014/main" id="{99DC3EA6-6D39-4C5D-9468-4DBBEF3E2A5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447" y="2168"/>
              <a:ext cx="265" cy="4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000" tIns="46800" rIns="90000" bIns="4680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50000"/>
                </a:lnSpc>
              </a:pPr>
              <a:r>
                <a:rPr lang="en-US" altLang="zh-CN" sz="2800">
                  <a:latin typeface="Times New Roman" panose="02020603050405020304" pitchFamily="18" charset="0"/>
                  <a:ea typeface="黑体" panose="02010609060101010101" pitchFamily="49" charset="-122"/>
                </a:rPr>
                <a:t>C</a:t>
              </a:r>
            </a:p>
          </p:txBody>
        </p:sp>
        <p:sp>
          <p:nvSpPr>
            <p:cNvPr id="27" name="文本框 71706">
              <a:extLst>
                <a:ext uri="{FF2B5EF4-FFF2-40B4-BE49-F238E27FC236}">
                  <a16:creationId xmlns="" xmlns:a16="http://schemas.microsoft.com/office/drawing/2014/main" id="{681BD3C3-78B6-4D81-9EC2-FAECBF1589F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797" y="2441"/>
              <a:ext cx="241" cy="4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000" tIns="46800" rIns="90000" bIns="4680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50000"/>
                </a:lnSpc>
              </a:pPr>
              <a:r>
                <a:rPr lang="en-US" altLang="zh-CN" sz="2800">
                  <a:latin typeface="Times New Roman" panose="02020603050405020304" pitchFamily="18" charset="0"/>
                  <a:ea typeface="黑体" panose="02010609060101010101" pitchFamily="49" charset="-122"/>
                </a:rPr>
                <a:t>P</a:t>
              </a:r>
            </a:p>
          </p:txBody>
        </p:sp>
      </p:grpSp>
      <p:sp>
        <p:nvSpPr>
          <p:cNvPr id="28" name="文本框 27">
            <a:extLst>
              <a:ext uri="{FF2B5EF4-FFF2-40B4-BE49-F238E27FC236}">
                <a16:creationId xmlns="" xmlns:a16="http://schemas.microsoft.com/office/drawing/2014/main" id="{51AE7DEE-3098-4475-87C9-3F47B3D8EE2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1285" y="785136"/>
            <a:ext cx="420606" cy="663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zh-CN" sz="2800">
                <a:solidFill>
                  <a:srgbClr val="FF33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C</a:t>
            </a:r>
          </a:p>
        </p:txBody>
      </p:sp>
      <p:sp>
        <p:nvSpPr>
          <p:cNvPr id="29" name="文本框 28">
            <a:extLst>
              <a:ext uri="{FF2B5EF4-FFF2-40B4-BE49-F238E27FC236}">
                <a16:creationId xmlns="" xmlns:a16="http://schemas.microsoft.com/office/drawing/2014/main" id="{397A6824-7C0F-419C-88ED-F296DA4D3BC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545477" y="3966536"/>
            <a:ext cx="1079439" cy="6590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zh-CN" sz="2800">
                <a:solidFill>
                  <a:srgbClr val="FF33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120°</a:t>
            </a:r>
          </a:p>
        </p:txBody>
      </p:sp>
      <p:sp>
        <p:nvSpPr>
          <p:cNvPr id="30" name="矩形 29">
            <a:extLst>
              <a:ext uri="{FF2B5EF4-FFF2-40B4-BE49-F238E27FC236}">
                <a16:creationId xmlns="" xmlns:a16="http://schemas.microsoft.com/office/drawing/2014/main" id="{332D29DA-7AED-43F9-B933-E45CF16F1F3C}"/>
              </a:ext>
            </a:extLst>
          </p:cNvPr>
          <p:cNvSpPr/>
          <p:nvPr/>
        </p:nvSpPr>
        <p:spPr>
          <a:xfrm>
            <a:off x="4655840" y="-3558"/>
            <a:ext cx="2954647" cy="923326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/>
          <a:p>
            <a:pPr algn="ctr"/>
            <a:r>
              <a:rPr lang="zh-CN" altLang="en-US" sz="5400" b="1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达标检测</a:t>
            </a:r>
          </a:p>
        </p:txBody>
      </p:sp>
    </p:spTree>
    <p:extLst>
      <p:ext uri="{BB962C8B-B14F-4D97-AF65-F5344CB8AC3E}">
        <p14:creationId xmlns:p14="http://schemas.microsoft.com/office/powerpoint/2010/main" val="2221489672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  <p:bldP spid="2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extBox 52">
            <a:extLst>
              <a:ext uri="{FF2B5EF4-FFF2-40B4-BE49-F238E27FC236}">
                <a16:creationId xmlns="" xmlns:a16="http://schemas.microsoft.com/office/drawing/2014/main" id="{90B7B853-B1CD-438D-BBEF-8581191FC88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5360" y="836712"/>
            <a:ext cx="11737304" cy="1384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zh-CN" sz="2800" smtClean="0">
                <a:latin typeface="Times New Roman" panose="02020603050405020304" pitchFamily="18" charset="0"/>
                <a:ea typeface="黑体" panose="02010609060101010101" pitchFamily="49" charset="-122"/>
              </a:rPr>
              <a:t>6.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如图，已知圆心角∠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AOB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=100°</a:t>
            </a:r>
            <a:r>
              <a:rPr lang="en-US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,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则圆周角∠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ACB</a:t>
            </a:r>
            <a:r>
              <a:rPr lang="en-US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=</a:t>
            </a:r>
            <a:r>
              <a:rPr lang="en-US" altLang="zh-CN" sz="2800" u="sng">
                <a:latin typeface="黑体" panose="02010609060101010101" pitchFamily="49" charset="-122"/>
                <a:ea typeface="黑体" panose="02010609060101010101" pitchFamily="49" charset="-122"/>
              </a:rPr>
              <a:t>       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，∠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ADB</a:t>
            </a:r>
            <a:r>
              <a:rPr lang="en-US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=</a:t>
            </a:r>
            <a:r>
              <a:rPr lang="en-US" altLang="zh-CN" sz="2800" u="sng">
                <a:latin typeface="黑体" panose="02010609060101010101" pitchFamily="49" charset="-122"/>
                <a:ea typeface="黑体" panose="02010609060101010101" pitchFamily="49" charset="-122"/>
              </a:rPr>
              <a:t>       </a:t>
            </a:r>
            <a:r>
              <a:rPr lang="en-US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  <a:endParaRPr lang="zh-CN" altLang="en-US" sz="280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8" name="Text Box 18">
            <a:extLst>
              <a:ext uri="{FF2B5EF4-FFF2-40B4-BE49-F238E27FC236}">
                <a16:creationId xmlns="" xmlns:a16="http://schemas.microsoft.com/office/drawing/2014/main" id="{7B67AE53-7040-4914-8D0E-75392142656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693547" y="981175"/>
            <a:ext cx="1223962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130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</a:rPr>
              <a:t>°</a:t>
            </a:r>
            <a:endParaRPr lang="zh-CN" altLang="en-US" sz="2800" b="1" baseline="40000">
              <a:solidFill>
                <a:srgbClr val="FF0000"/>
              </a:solidFill>
              <a:latin typeface="Times New Roman" pitchFamily="18" charset="0"/>
            </a:endParaRPr>
          </a:p>
        </p:txBody>
      </p:sp>
      <p:sp>
        <p:nvSpPr>
          <p:cNvPr id="19" name="Text Box 18">
            <a:extLst>
              <a:ext uri="{FF2B5EF4-FFF2-40B4-BE49-F238E27FC236}">
                <a16:creationId xmlns="" xmlns:a16="http://schemas.microsoft.com/office/drawing/2014/main" id="{A2BA37DD-3C43-42DC-B67B-54E646A1442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05340" y="1604109"/>
            <a:ext cx="1223962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50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</a:rPr>
              <a:t>°</a:t>
            </a:r>
            <a:endParaRPr lang="zh-CN" altLang="en-US" sz="2800" b="1" baseline="400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0" name="矩形 19">
            <a:extLst>
              <a:ext uri="{FF2B5EF4-FFF2-40B4-BE49-F238E27FC236}">
                <a16:creationId xmlns="" xmlns:a16="http://schemas.microsoft.com/office/drawing/2014/main" id="{48070045-EACE-4899-B1E3-E69A17D2E56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5360" y="3212976"/>
            <a:ext cx="11737304" cy="15287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  <a:buNone/>
            </a:pPr>
            <a:r>
              <a:rPr lang="en-US" altLang="zh-CN" sz="2800" smtClean="0">
                <a:latin typeface="Times New Roman" panose="02020603050405020304" pitchFamily="18" charset="0"/>
                <a:ea typeface="黑体" panose="02010609060101010101" pitchFamily="49" charset="-122"/>
              </a:rPr>
              <a:t>7.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如图，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△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ABC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的顶点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r>
              <a:rPr lang="zh-CN" altLang="en-US" sz="2800" b="1">
                <a:latin typeface="Times New Roman" panose="02020603050405020304" pitchFamily="18" charset="0"/>
                <a:ea typeface="黑体" panose="02010609060101010101" pitchFamily="49" charset="-122"/>
              </a:rPr>
              <a:t>、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B</a:t>
            </a:r>
            <a:r>
              <a:rPr lang="zh-CN" altLang="en-US" sz="2800" b="1">
                <a:latin typeface="Times New Roman" panose="02020603050405020304" pitchFamily="18" charset="0"/>
                <a:ea typeface="黑体" panose="02010609060101010101" pitchFamily="49" charset="-122"/>
              </a:rPr>
              <a:t>、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C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都在</a:t>
            </a: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49" charset="-122"/>
              </a:rPr>
              <a:t>⊙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O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上，</a:t>
            </a: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49" charset="-122"/>
              </a:rPr>
              <a:t>∠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C</a:t>
            </a:r>
            <a:r>
              <a:rPr lang="zh-CN" altLang="en-US" sz="2800" b="1">
                <a:latin typeface="Times New Roman" panose="02020603050405020304" pitchFamily="18" charset="0"/>
                <a:ea typeface="黑体" panose="02010609060101010101" pitchFamily="49" charset="-122"/>
              </a:rPr>
              <a:t>＝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30 °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AB</a:t>
            </a:r>
            <a:r>
              <a:rPr lang="zh-CN" altLang="en-US" sz="2800" b="1">
                <a:latin typeface="Times New Roman" panose="02020603050405020304" pitchFamily="18" charset="0"/>
                <a:ea typeface="黑体" panose="02010609060101010101" pitchFamily="49" charset="-122"/>
              </a:rPr>
              <a:t>＝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，则</a:t>
            </a: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49" charset="-122"/>
              </a:rPr>
              <a:t>⊙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O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的半径是</a:t>
            </a:r>
            <a:r>
              <a:rPr lang="zh-CN" altLang="en-US" sz="2800" u="sng">
                <a:latin typeface="Times New Roman" panose="02020603050405020304" pitchFamily="18" charset="0"/>
                <a:ea typeface="黑体" panose="02010609060101010101" pitchFamily="49" charset="-122"/>
              </a:rPr>
              <a:t>              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  <a:endParaRPr lang="zh-CN" altLang="en-US" sz="280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grpSp>
        <p:nvGrpSpPr>
          <p:cNvPr id="21" name="组合 73764">
            <a:extLst>
              <a:ext uri="{FF2B5EF4-FFF2-40B4-BE49-F238E27FC236}">
                <a16:creationId xmlns="" xmlns:a16="http://schemas.microsoft.com/office/drawing/2014/main" id="{5DDE949C-C48F-4C63-8B3A-E65C2D46AC27}"/>
              </a:ext>
            </a:extLst>
          </p:cNvPr>
          <p:cNvGrpSpPr/>
          <p:nvPr/>
        </p:nvGrpSpPr>
        <p:grpSpPr>
          <a:xfrm>
            <a:off x="9827815" y="4073106"/>
            <a:ext cx="1743075" cy="2270125"/>
            <a:chOff x="4150" y="2308"/>
            <a:chExt cx="1098" cy="1430"/>
          </a:xfrm>
        </p:grpSpPr>
        <p:sp>
          <p:nvSpPr>
            <p:cNvPr id="22" name="椭圆 73741">
              <a:extLst>
                <a:ext uri="{FF2B5EF4-FFF2-40B4-BE49-F238E27FC236}">
                  <a16:creationId xmlns="" xmlns:a16="http://schemas.microsoft.com/office/drawing/2014/main" id="{A46A71D1-0EA2-4FF3-8055-F307E9FCD17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251" y="2523"/>
              <a:ext cx="997" cy="997"/>
            </a:xfrm>
            <a:prstGeom prst="ellipse">
              <a:avLst/>
            </a:prstGeom>
            <a:noFill/>
            <a:ln w="28575">
              <a:solidFill>
                <a:schemeClr val="tx1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23" name="文本框 73743">
              <a:extLst>
                <a:ext uri="{FF2B5EF4-FFF2-40B4-BE49-F238E27FC236}">
                  <a16:creationId xmlns="" xmlns:a16="http://schemas.microsoft.com/office/drawing/2014/main" id="{1658F287-2C60-4F4E-8F8A-80140D6F0B4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 flipH="1">
              <a:off x="4800" y="2308"/>
              <a:ext cx="227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2400" b="1"/>
                <a:t>C</a:t>
              </a:r>
            </a:p>
          </p:txBody>
        </p:sp>
        <p:sp>
          <p:nvSpPr>
            <p:cNvPr id="24" name="文本框 73744">
              <a:extLst>
                <a:ext uri="{FF2B5EF4-FFF2-40B4-BE49-F238E27FC236}">
                  <a16:creationId xmlns="" xmlns:a16="http://schemas.microsoft.com/office/drawing/2014/main" id="{7EAE7019-0B43-4298-9DA5-A3421D3CB67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 flipH="1">
              <a:off x="4150" y="3204"/>
              <a:ext cx="227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2400" b="1"/>
                <a:t>A</a:t>
              </a:r>
            </a:p>
          </p:txBody>
        </p:sp>
        <p:sp>
          <p:nvSpPr>
            <p:cNvPr id="25" name="文本框 73745">
              <a:extLst>
                <a:ext uri="{FF2B5EF4-FFF2-40B4-BE49-F238E27FC236}">
                  <a16:creationId xmlns="" xmlns:a16="http://schemas.microsoft.com/office/drawing/2014/main" id="{A2827156-E1C4-413E-89B5-DBAF53444A1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 flipH="1">
              <a:off x="4818" y="3450"/>
              <a:ext cx="227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2400" b="1"/>
                <a:t>B</a:t>
              </a:r>
            </a:p>
          </p:txBody>
        </p:sp>
        <p:sp>
          <p:nvSpPr>
            <p:cNvPr id="26" name="文本框 73748">
              <a:extLst>
                <a:ext uri="{FF2B5EF4-FFF2-40B4-BE49-F238E27FC236}">
                  <a16:creationId xmlns="" xmlns:a16="http://schemas.microsoft.com/office/drawing/2014/main" id="{6433641A-6F0C-4F14-AD34-24B20B1E0FB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 flipH="1">
              <a:off x="4649" y="2795"/>
              <a:ext cx="227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2400" b="1"/>
                <a:t>O</a:t>
              </a:r>
            </a:p>
          </p:txBody>
        </p:sp>
        <p:sp>
          <p:nvSpPr>
            <p:cNvPr id="27" name="任意多边形 73761">
              <a:extLst>
                <a:ext uri="{FF2B5EF4-FFF2-40B4-BE49-F238E27FC236}">
                  <a16:creationId xmlns="" xmlns:a16="http://schemas.microsoft.com/office/drawing/2014/main" id="{E511E475-BD44-4EA6-98F7-BC4704996D0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377" y="2550"/>
              <a:ext cx="533" cy="953"/>
            </a:xfrm>
            <a:custGeom>
              <a:gdLst>
                <a:gd name="T0" fmla="*/ 0 w 533"/>
                <a:gd name="T1" fmla="*/ 789 h 953"/>
                <a:gd name="T2" fmla="*/ 533 w 533"/>
                <a:gd name="T3" fmla="*/ 0 h 953"/>
                <a:gd name="T4" fmla="*/ 505 w 533"/>
                <a:gd name="T5" fmla="*/ 953 h 953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3" h="953">
                  <a:moveTo>
                    <a:pt x="0" y="789"/>
                  </a:moveTo>
                  <a:lnTo>
                    <a:pt x="533" y="0"/>
                  </a:lnTo>
                  <a:lnTo>
                    <a:pt x="505" y="953"/>
                  </a:lnTo>
                </a:path>
              </a:pathLst>
            </a:custGeom>
            <a:noFill/>
            <a:ln w="28575">
              <a:solidFill>
                <a:srgbClr val="0000FF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28" name="直接连接符 73762">
              <a:extLst>
                <a:ext uri="{FF2B5EF4-FFF2-40B4-BE49-F238E27FC236}">
                  <a16:creationId xmlns="" xmlns:a16="http://schemas.microsoft.com/office/drawing/2014/main" id="{05929781-93C3-4E17-B71E-A3BF28970936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377" y="3339"/>
              <a:ext cx="505" cy="155"/>
            </a:xfrm>
            <a:prstGeom prst="line">
              <a:avLst/>
            </a:prstGeom>
            <a:noFill/>
            <a:ln w="28575">
              <a:solidFill>
                <a:srgbClr val="0000FF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9" name="椭圆 73763">
              <a:extLst>
                <a:ext uri="{FF2B5EF4-FFF2-40B4-BE49-F238E27FC236}">
                  <a16:creationId xmlns="" xmlns:a16="http://schemas.microsoft.com/office/drawing/2014/main" id="{6AB837F6-FF3C-4A6E-8E4A-343F77D685C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45" y="3027"/>
              <a:ext cx="46" cy="46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</a:ln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</p:grpSp>
      <p:sp>
        <p:nvSpPr>
          <p:cNvPr id="30" name="矩形 29">
            <a:extLst>
              <a:ext uri="{FF2B5EF4-FFF2-40B4-BE49-F238E27FC236}">
                <a16:creationId xmlns="" xmlns:a16="http://schemas.microsoft.com/office/drawing/2014/main" id="{A27310D2-7422-46DB-9DE2-6987BF3F4BF7}"/>
              </a:ext>
            </a:extLst>
          </p:cNvPr>
          <p:cNvSpPr>
            <a:spLocks noChangeArrowheads="1"/>
          </p:cNvSpPr>
          <p:nvPr/>
        </p:nvSpPr>
        <p:spPr bwMode="auto">
          <a:xfrm>
            <a:off x="871813" y="4616031"/>
            <a:ext cx="3457575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90000"/>
              </a:lnSpc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  <a:buNone/>
            </a:pPr>
            <a:r>
              <a:rPr lang="zh-CN" altLang="en-US" sz="24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解：连接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OA</a:t>
            </a:r>
            <a:r>
              <a:rPr lang="zh-CN" altLang="en-US" sz="24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、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OB</a:t>
            </a:r>
          </a:p>
        </p:txBody>
      </p:sp>
      <p:sp>
        <p:nvSpPr>
          <p:cNvPr id="31" name="矩形 30">
            <a:extLst>
              <a:ext uri="{FF2B5EF4-FFF2-40B4-BE49-F238E27FC236}">
                <a16:creationId xmlns="" xmlns:a16="http://schemas.microsoft.com/office/drawing/2014/main" id="{588451C4-06BD-4841-BD35-40A8FA3E797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14687" y="5044655"/>
            <a:ext cx="5041900" cy="576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90000"/>
              </a:lnSpc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  <a:buNone/>
            </a:pPr>
            <a:r>
              <a:rPr lang="en-US" altLang="zh-CN" sz="2400">
                <a:solidFill>
                  <a:srgbClr val="FF0000"/>
                </a:solidFill>
              </a:rPr>
              <a:t>∵∠C=30 ° </a:t>
            </a:r>
            <a:r>
              <a:rPr lang="zh-CN" altLang="en-US" sz="2400">
                <a:solidFill>
                  <a:srgbClr val="FF0000"/>
                </a:solidFill>
              </a:rPr>
              <a:t>，</a:t>
            </a:r>
            <a:r>
              <a:rPr lang="en-US" altLang="zh-CN" sz="2400">
                <a:solidFill>
                  <a:srgbClr val="FF0000"/>
                </a:solidFill>
              </a:rPr>
              <a:t>∴∠AOB=60 °</a:t>
            </a:r>
          </a:p>
        </p:txBody>
      </p:sp>
      <p:sp>
        <p:nvSpPr>
          <p:cNvPr id="32" name="矩形 31">
            <a:extLst>
              <a:ext uri="{FF2B5EF4-FFF2-40B4-BE49-F238E27FC236}">
                <a16:creationId xmlns="" xmlns:a16="http://schemas.microsoft.com/office/drawing/2014/main" id="{FAF124CF-581F-4B4C-B9AD-822A41933530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8937" y="5616156"/>
            <a:ext cx="5761038" cy="503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90000"/>
              </a:lnSpc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  <a:buNone/>
            </a:pPr>
            <a:r>
              <a:rPr lang="zh-CN" altLang="en-US" sz="24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又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∵OA=OB </a:t>
            </a:r>
            <a:r>
              <a:rPr lang="zh-CN" altLang="en-US" sz="24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∴△AOB</a:t>
            </a:r>
            <a:r>
              <a:rPr lang="zh-CN" altLang="en-US" sz="24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是等边三角形</a:t>
            </a:r>
          </a:p>
        </p:txBody>
      </p:sp>
      <p:sp>
        <p:nvSpPr>
          <p:cNvPr id="33" name="矩形 32">
            <a:extLst>
              <a:ext uri="{FF2B5EF4-FFF2-40B4-BE49-F238E27FC236}">
                <a16:creationId xmlns="" xmlns:a16="http://schemas.microsoft.com/office/drawing/2014/main" id="{FCA5AED9-3B90-433F-96F7-C40A2618760A}"/>
              </a:ext>
            </a:extLst>
          </p:cNvPr>
          <p:cNvSpPr>
            <a:spLocks noChangeArrowheads="1"/>
          </p:cNvSpPr>
          <p:nvPr/>
        </p:nvSpPr>
        <p:spPr bwMode="auto">
          <a:xfrm>
            <a:off x="871812" y="6116218"/>
            <a:ext cx="5041900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90000"/>
              </a:lnSpc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  <a:buNone/>
            </a:pPr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∴OA=OB=AB=2</a:t>
            </a:r>
            <a:r>
              <a:rPr lang="zh-CN" altLang="en-US" sz="24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，即半径为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2.</a:t>
            </a:r>
          </a:p>
        </p:txBody>
      </p:sp>
      <p:sp>
        <p:nvSpPr>
          <p:cNvPr id="34" name="文本框 73779">
            <a:extLst>
              <a:ext uri="{FF2B5EF4-FFF2-40B4-BE49-F238E27FC236}">
                <a16:creationId xmlns="" xmlns:a16="http://schemas.microsoft.com/office/drawing/2014/main" id="{47853CD6-B83E-4545-A8AA-BEF85C7EEDCF}"/>
              </a:ext>
            </a:extLst>
          </p:cNvPr>
          <p:cNvSpPr txBox="1">
            <a:spLocks noChangeArrowheads="1"/>
          </p:cNvSpPr>
          <p:nvPr/>
        </p:nvSpPr>
        <p:spPr bwMode="auto">
          <a:xfrm flipH="1">
            <a:off x="2600601" y="4002513"/>
            <a:ext cx="36036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400" b="1">
                <a:solidFill>
                  <a:srgbClr val="EE0425"/>
                </a:solidFill>
              </a:rPr>
              <a:t>2</a:t>
            </a:r>
          </a:p>
        </p:txBody>
      </p:sp>
      <p:sp>
        <p:nvSpPr>
          <p:cNvPr id="35" name="直接连接符 34">
            <a:extLst>
              <a:ext uri="{FF2B5EF4-FFF2-40B4-BE49-F238E27FC236}">
                <a16:creationId xmlns="" xmlns:a16="http://schemas.microsoft.com/office/drawing/2014/main" id="{0109486A-B241-4D8D-9590-73E1003C016C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10185002" y="5216106"/>
            <a:ext cx="625475" cy="461963"/>
          </a:xfrm>
          <a:prstGeom prst="line">
            <a:avLst/>
          </a:prstGeom>
          <a:noFill/>
          <a:ln w="28575">
            <a:solidFill>
              <a:srgbClr val="FF00FF"/>
            </a:solidFill>
            <a:prstDash val="dash"/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6" name="直接连接符 35">
            <a:extLst>
              <a:ext uri="{FF2B5EF4-FFF2-40B4-BE49-F238E27FC236}">
                <a16:creationId xmlns="" xmlns:a16="http://schemas.microsoft.com/office/drawing/2014/main" id="{17FEBD8E-0662-4ABC-B845-7E30AAA66AA4}"/>
              </a:ext>
            </a:extLst>
          </p:cNvPr>
          <p:cNvSpPr>
            <a:spLocks noChangeShapeType="1"/>
          </p:cNvSpPr>
          <p:nvPr/>
        </p:nvSpPr>
        <p:spPr bwMode="auto">
          <a:xfrm>
            <a:off x="10827939" y="5314530"/>
            <a:ext cx="182562" cy="692150"/>
          </a:xfrm>
          <a:prstGeom prst="line">
            <a:avLst/>
          </a:prstGeom>
          <a:noFill/>
          <a:ln w="28575">
            <a:solidFill>
              <a:srgbClr val="FF00FF"/>
            </a:solidFill>
            <a:prstDash val="dash"/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pic>
        <p:nvPicPr>
          <p:cNvPr id="37" name="图片 36">
            <a:extLst>
              <a:ext uri="{FF2B5EF4-FFF2-40B4-BE49-F238E27FC236}">
                <a16:creationId xmlns="" xmlns:a16="http://schemas.microsoft.com/office/drawing/2014/main" id="{1614B59D-087C-4EF7-A3FD-4B061CAC70D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68408" y="1202020"/>
            <a:ext cx="1953660" cy="2246709"/>
          </a:xfrm>
          <a:prstGeom prst="rect">
            <a:avLst/>
          </a:prstGeom>
        </p:spPr>
      </p:pic>
      <p:sp>
        <p:nvSpPr>
          <p:cNvPr id="39" name="矩形 38">
            <a:extLst>
              <a:ext uri="{FF2B5EF4-FFF2-40B4-BE49-F238E27FC236}">
                <a16:creationId xmlns="" xmlns:a16="http://schemas.microsoft.com/office/drawing/2014/main" id="{1A498E5B-A8EB-49CD-B987-7CF7673768F2}"/>
              </a:ext>
            </a:extLst>
          </p:cNvPr>
          <p:cNvSpPr/>
          <p:nvPr/>
        </p:nvSpPr>
        <p:spPr>
          <a:xfrm>
            <a:off x="4655840" y="-3558"/>
            <a:ext cx="2954647" cy="923326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/>
          <a:p>
            <a:pPr algn="ctr"/>
            <a:r>
              <a:rPr lang="zh-CN" altLang="en-US" sz="5400" b="1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达标检测</a:t>
            </a:r>
          </a:p>
        </p:txBody>
      </p:sp>
    </p:spTree>
    <p:extLst>
      <p:ext uri="{BB962C8B-B14F-4D97-AF65-F5344CB8AC3E}">
        <p14:creationId xmlns:p14="http://schemas.microsoft.com/office/powerpoint/2010/main" val="356129398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1"/>
                            </p:stCondLst>
                            <p:childTnLst>
                              <p:par>
                                <p:cTn id="1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2"/>
                            </p:stCondLst>
                            <p:childTnLst>
                              <p:par>
                                <p:cTn id="1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  <p:bldP spid="30" grpId="0"/>
      <p:bldP spid="31" grpId="0"/>
      <p:bldP spid="32" grpId="0"/>
      <p:bldP spid="33" grpId="0"/>
      <p:bldP spid="3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2" name="Group 5">
            <a:extLst>
              <a:ext uri="{FF2B5EF4-FFF2-40B4-BE49-F238E27FC236}">
                <a16:creationId xmlns="" xmlns:a16="http://schemas.microsoft.com/office/drawing/2014/main" id="{86046FAF-12A8-4049-9FD8-C6FA69138D7D}"/>
              </a:ext>
            </a:extLst>
          </p:cNvPr>
          <p:cNvGrpSpPr/>
          <p:nvPr/>
        </p:nvGrpSpPr>
        <p:grpSpPr>
          <a:xfrm>
            <a:off x="9048328" y="1977901"/>
            <a:ext cx="2241550" cy="2433638"/>
            <a:chExt cx="2016" cy="2069"/>
          </a:xfrm>
          <a:noFill/>
        </p:grpSpPr>
        <p:sp>
          <p:nvSpPr>
            <p:cNvPr id="3" name="Text Box 6">
              <a:extLst>
                <a:ext uri="{FF2B5EF4-FFF2-40B4-BE49-F238E27FC236}">
                  <a16:creationId xmlns="" xmlns:a16="http://schemas.microsoft.com/office/drawing/2014/main" id="{CE951B3B-2360-48B8-9F8E-8DC4B3C3543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0" y="1200"/>
              <a:ext cx="336" cy="389"/>
            </a:xfrm>
            <a:prstGeom prst="rect">
              <a:avLst/>
            </a:prstGeom>
            <a:grpFill/>
            <a:ln w="9525">
              <a:noFill/>
              <a:miter lim="800000"/>
            </a:ln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zh-CN" sz="2400" i="1">
                  <a:latin typeface="Times New Roman" panose="02020603050405020304" pitchFamily="18" charset="0"/>
                  <a:ea typeface="黑体" panose="02010609060101010101" pitchFamily="49" charset="-122"/>
                </a:rPr>
                <a:t>A</a:t>
              </a:r>
            </a:p>
          </p:txBody>
        </p:sp>
        <p:sp>
          <p:nvSpPr>
            <p:cNvPr id="4" name="Oval 7">
              <a:extLst>
                <a:ext uri="{FF2B5EF4-FFF2-40B4-BE49-F238E27FC236}">
                  <a16:creationId xmlns="" xmlns:a16="http://schemas.microsoft.com/office/drawing/2014/main" id="{DB025329-A506-41ED-B134-77D63683F54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0" y="0"/>
              <a:ext cx="1728" cy="1728"/>
            </a:xfrm>
            <a:prstGeom prst="ellipse">
              <a:avLst/>
            </a:prstGeom>
            <a:grpFill/>
            <a:ln w="28575">
              <a:solidFill>
                <a:schemeClr val="tx1"/>
              </a:solidFill>
              <a:round/>
            </a:ln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 sz="2400" i="1">
                <a:latin typeface="Times New Roman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5" name="Line 8">
              <a:extLst>
                <a:ext uri="{FF2B5EF4-FFF2-40B4-BE49-F238E27FC236}">
                  <a16:creationId xmlns="" xmlns:a16="http://schemas.microsoft.com/office/drawing/2014/main" id="{6539E44C-CB9D-4732-A103-209D0E62B0D8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36" y="864"/>
              <a:ext cx="768" cy="432"/>
            </a:xfrm>
            <a:prstGeom prst="line">
              <a:avLst/>
            </a:prstGeom>
            <a:grpFill/>
            <a:ln w="28575">
              <a:solidFill>
                <a:schemeClr val="tx1"/>
              </a:solidFill>
              <a:rou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" name="Line 9">
              <a:extLst>
                <a:ext uri="{FF2B5EF4-FFF2-40B4-BE49-F238E27FC236}">
                  <a16:creationId xmlns="" xmlns:a16="http://schemas.microsoft.com/office/drawing/2014/main" id="{E77E65D0-7D6C-4B5F-8924-E6A47CBE2ADC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104" y="864"/>
              <a:ext cx="384" cy="768"/>
            </a:xfrm>
            <a:prstGeom prst="line">
              <a:avLst/>
            </a:prstGeom>
            <a:grpFill/>
            <a:ln w="28575">
              <a:solidFill>
                <a:schemeClr val="tx1"/>
              </a:solidFill>
              <a:rou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" name="Line 10">
              <a:extLst>
                <a:ext uri="{FF2B5EF4-FFF2-40B4-BE49-F238E27FC236}">
                  <a16:creationId xmlns="" xmlns:a16="http://schemas.microsoft.com/office/drawing/2014/main" id="{7ED6A4F9-FC2E-41E9-83D3-584518610C88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104" y="864"/>
              <a:ext cx="720" cy="432"/>
            </a:xfrm>
            <a:prstGeom prst="line">
              <a:avLst/>
            </a:prstGeom>
            <a:grpFill/>
            <a:ln w="28575">
              <a:solidFill>
                <a:schemeClr val="tx1"/>
              </a:solidFill>
              <a:rou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" name="Line 11">
              <a:extLst>
                <a:ext uri="{FF2B5EF4-FFF2-40B4-BE49-F238E27FC236}">
                  <a16:creationId xmlns="" xmlns:a16="http://schemas.microsoft.com/office/drawing/2014/main" id="{E20C9B1D-8144-4940-BE57-8F2D63998486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84" y="1296"/>
              <a:ext cx="1488" cy="0"/>
            </a:xfrm>
            <a:prstGeom prst="line">
              <a:avLst/>
            </a:prstGeom>
            <a:grpFill/>
            <a:ln w="28575">
              <a:solidFill>
                <a:schemeClr val="tx1"/>
              </a:solidFill>
              <a:rou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" name="Line 12">
              <a:extLst>
                <a:ext uri="{FF2B5EF4-FFF2-40B4-BE49-F238E27FC236}">
                  <a16:creationId xmlns="" xmlns:a16="http://schemas.microsoft.com/office/drawing/2014/main" id="{084EB54B-7D44-42E2-80C6-731BD0C1E7DF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84" y="1296"/>
              <a:ext cx="1104" cy="336"/>
            </a:xfrm>
            <a:prstGeom prst="line">
              <a:avLst/>
            </a:prstGeom>
            <a:grpFill/>
            <a:ln w="28575">
              <a:solidFill>
                <a:schemeClr val="tx1"/>
              </a:solidFill>
              <a:rou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" name="Line 13">
              <a:extLst>
                <a:ext uri="{FF2B5EF4-FFF2-40B4-BE49-F238E27FC236}">
                  <a16:creationId xmlns="" xmlns:a16="http://schemas.microsoft.com/office/drawing/2014/main" id="{8B41C5B3-4E32-4149-BCDD-7FE67C96AFD8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1488" y="1296"/>
              <a:ext cx="384" cy="336"/>
            </a:xfrm>
            <a:prstGeom prst="line">
              <a:avLst/>
            </a:prstGeom>
            <a:grpFill/>
            <a:ln w="28575">
              <a:solidFill>
                <a:schemeClr val="tx1"/>
              </a:solidFill>
              <a:rou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" name="Text Box 14">
              <a:extLst>
                <a:ext uri="{FF2B5EF4-FFF2-40B4-BE49-F238E27FC236}">
                  <a16:creationId xmlns="" xmlns:a16="http://schemas.microsoft.com/office/drawing/2014/main" id="{D94BF6D3-4A4F-4F56-9296-BF676DB10FB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056" y="528"/>
              <a:ext cx="432" cy="389"/>
            </a:xfrm>
            <a:prstGeom prst="rect">
              <a:avLst/>
            </a:prstGeom>
            <a:grpFill/>
            <a:ln w="9525">
              <a:noFill/>
              <a:miter lim="800000"/>
            </a:ln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zh-CN" sz="2400" i="1">
                  <a:latin typeface="Times New Roman" panose="02020603050405020304" pitchFamily="18" charset="0"/>
                  <a:ea typeface="黑体" panose="02010609060101010101" pitchFamily="49" charset="-122"/>
                </a:rPr>
                <a:t>O</a:t>
              </a:r>
            </a:p>
          </p:txBody>
        </p:sp>
        <p:sp>
          <p:nvSpPr>
            <p:cNvPr id="12" name="Text Box 15">
              <a:extLst>
                <a:ext uri="{FF2B5EF4-FFF2-40B4-BE49-F238E27FC236}">
                  <a16:creationId xmlns="" xmlns:a16="http://schemas.microsoft.com/office/drawing/2014/main" id="{5E80803C-A8B5-4A13-96B5-8B430D0532D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392" y="1680"/>
              <a:ext cx="384" cy="389"/>
            </a:xfrm>
            <a:prstGeom prst="rect">
              <a:avLst/>
            </a:prstGeom>
            <a:grpFill/>
            <a:ln w="9525">
              <a:noFill/>
              <a:miter lim="800000"/>
            </a:ln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zh-CN" sz="2400" i="1">
                  <a:latin typeface="Times New Roman" panose="02020603050405020304" pitchFamily="18" charset="0"/>
                  <a:ea typeface="黑体" panose="02010609060101010101" pitchFamily="49" charset="-122"/>
                </a:rPr>
                <a:t>B</a:t>
              </a:r>
            </a:p>
          </p:txBody>
        </p:sp>
        <p:sp>
          <p:nvSpPr>
            <p:cNvPr id="13" name="Text Box 16">
              <a:extLst>
                <a:ext uri="{FF2B5EF4-FFF2-40B4-BE49-F238E27FC236}">
                  <a16:creationId xmlns="" xmlns:a16="http://schemas.microsoft.com/office/drawing/2014/main" id="{4A0D1F81-FD09-49B9-B662-F3DB356F4D7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824" y="1200"/>
              <a:ext cx="192" cy="389"/>
            </a:xfrm>
            <a:prstGeom prst="rect">
              <a:avLst/>
            </a:prstGeom>
            <a:grpFill/>
            <a:ln w="9525">
              <a:noFill/>
              <a:miter lim="800000"/>
            </a:ln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zh-CN" sz="2400" i="1">
                  <a:latin typeface="Times New Roman" panose="02020603050405020304" pitchFamily="18" charset="0"/>
                  <a:ea typeface="黑体" panose="02010609060101010101" pitchFamily="49" charset="-122"/>
                </a:rPr>
                <a:t>C</a:t>
              </a:r>
            </a:p>
          </p:txBody>
        </p:sp>
      </p:grpSp>
      <p:sp>
        <p:nvSpPr>
          <p:cNvPr id="14" name="Text Box 19">
            <a:extLst>
              <a:ext uri="{FF2B5EF4-FFF2-40B4-BE49-F238E27FC236}">
                <a16:creationId xmlns="" xmlns:a16="http://schemas.microsoft.com/office/drawing/2014/main" id="{5560A920-2E85-41E6-A139-F4D9DA70705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19673" y="5284203"/>
            <a:ext cx="3581400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∴∠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ACB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=2∠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BAC</a:t>
            </a:r>
          </a:p>
        </p:txBody>
      </p:sp>
      <p:sp>
        <p:nvSpPr>
          <p:cNvPr id="15" name="Text Box 20">
            <a:extLst>
              <a:ext uri="{FF2B5EF4-FFF2-40B4-BE49-F238E27FC236}">
                <a16:creationId xmlns="" xmlns:a16="http://schemas.microsoft.com/office/drawing/2014/main" id="{9A1F985B-B489-4344-BEE3-AC43AC4B164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94148" y="2323514"/>
            <a:ext cx="1303338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证明：</a:t>
            </a:r>
          </a:p>
        </p:txBody>
      </p:sp>
      <p:sp>
        <p:nvSpPr>
          <p:cNvPr id="16" name="Rectangle 36">
            <a:extLst>
              <a:ext uri="{FF2B5EF4-FFF2-40B4-BE49-F238E27FC236}">
                <a16:creationId xmlns="" xmlns:a16="http://schemas.microsoft.com/office/drawing/2014/main" id="{27D092E3-C45D-49A4-84EB-B60C3D42A2B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5360" y="908720"/>
            <a:ext cx="11737304" cy="12988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40000"/>
              </a:lnSpc>
            </a:pPr>
            <a:r>
              <a:rPr lang="en-US" altLang="zh-CN" sz="2800" smtClean="0">
                <a:latin typeface="Times New Roman" panose="02020603050405020304" pitchFamily="18" charset="0"/>
                <a:ea typeface="黑体" panose="02010609060101010101" pitchFamily="49" charset="-122"/>
              </a:rPr>
              <a:t>8. 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如图，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O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r>
              <a:rPr lang="zh-CN" altLang="en-US" sz="2800" i="1"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OB</a:t>
            </a:r>
            <a:r>
              <a:rPr lang="zh-CN" altLang="en-US" sz="2800" i="1"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OC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都是⊙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O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的半径，∠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AOB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=2∠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BOC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.     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求证：∠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ACB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=2∠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BAC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</a:p>
        </p:txBody>
      </p:sp>
      <p:graphicFrame>
        <p:nvGraphicFramePr>
          <p:cNvPr id="17" name="Object 78">
            <a:extLst>
              <a:ext uri="{FF2B5EF4-FFF2-40B4-BE49-F238E27FC236}">
                <a16:creationId xmlns="" xmlns:a16="http://schemas.microsoft.com/office/drawing/2014/main" id="{18FFF068-6458-4ADE-A98F-133A758747BA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3193293"/>
              </p:ext>
            </p:extLst>
          </p:nvPr>
        </p:nvGraphicFramePr>
        <p:xfrm>
          <a:off x="1699048" y="2153652"/>
          <a:ext cx="2889250" cy="862012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38" r:id="rId2" imgW="1358640" imgH="406080" progId="Equation.DSMT4">
                  <p:embed/>
                </p:oleObj>
              </mc:Choice>
              <mc:Fallback>
                <p:oleObj r:id="rId2" imgW="1358640" imgH="40608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tretch>
                        <a:fillRect/>
                      </a:stretch>
                    </p:blipFill>
                    <p:spPr>
                      <a:xfrm>
                        <a:off x="1699048" y="2153652"/>
                        <a:ext cx="2889250" cy="8620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" name="Object 78">
            <a:extLst>
              <a:ext uri="{FF2B5EF4-FFF2-40B4-BE49-F238E27FC236}">
                <a16:creationId xmlns="" xmlns:a16="http://schemas.microsoft.com/office/drawing/2014/main" id="{ED210132-D395-4674-A74F-1AF439A85B4B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79853608"/>
              </p:ext>
            </p:extLst>
          </p:nvPr>
        </p:nvGraphicFramePr>
        <p:xfrm>
          <a:off x="1897486" y="3158539"/>
          <a:ext cx="2824162" cy="92075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39" r:id="rId4" imgW="1244520" imgH="406080" progId="Equation.DSMT4">
                  <p:embed/>
                </p:oleObj>
              </mc:Choice>
              <mc:Fallback>
                <p:oleObj r:id="rId4" imgW="1244520" imgH="40608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tretch>
                        <a:fillRect/>
                      </a:stretch>
                    </p:blipFill>
                    <p:spPr>
                      <a:xfrm>
                        <a:off x="1897486" y="3158539"/>
                        <a:ext cx="2824162" cy="9207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9" name="Text Box 19">
            <a:extLst>
              <a:ext uri="{FF2B5EF4-FFF2-40B4-BE49-F238E27FC236}">
                <a16:creationId xmlns="" xmlns:a16="http://schemas.microsoft.com/office/drawing/2014/main" id="{FB12D21C-3552-495A-925B-1855CDF629C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99049" y="4304714"/>
            <a:ext cx="3065463" cy="6245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40000"/>
              </a:lnSpc>
            </a:pP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∠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AOB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=2∠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BOC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</a:p>
        </p:txBody>
      </p:sp>
      <p:sp>
        <p:nvSpPr>
          <p:cNvPr id="20" name="矩形 19">
            <a:extLst>
              <a:ext uri="{FF2B5EF4-FFF2-40B4-BE49-F238E27FC236}">
                <a16:creationId xmlns="" xmlns:a16="http://schemas.microsoft.com/office/drawing/2014/main" id="{19C9116B-EFA9-4545-B39F-54DA1E8CED25}"/>
              </a:ext>
            </a:extLst>
          </p:cNvPr>
          <p:cNvSpPr/>
          <p:nvPr/>
        </p:nvSpPr>
        <p:spPr>
          <a:xfrm>
            <a:off x="4655840" y="-3558"/>
            <a:ext cx="2954647" cy="923326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/>
          <a:p>
            <a:pPr algn="ctr"/>
            <a:r>
              <a:rPr lang="zh-CN" altLang="en-US" sz="5400" b="1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达标检测</a:t>
            </a:r>
          </a:p>
        </p:txBody>
      </p:sp>
    </p:spTree>
    <p:extLst>
      <p:ext uri="{BB962C8B-B14F-4D97-AF65-F5344CB8AC3E}">
        <p14:creationId xmlns:p14="http://schemas.microsoft.com/office/powerpoint/2010/main" val="2876918141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9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2" name="组合 13">
            <a:extLst>
              <a:ext uri="{FF2B5EF4-FFF2-40B4-BE49-F238E27FC236}">
                <a16:creationId xmlns="" xmlns:a16="http://schemas.microsoft.com/office/drawing/2014/main" id="{F3B247A7-6F4F-4ADF-94CB-E4BA9065F05E}"/>
              </a:ext>
            </a:extLst>
          </p:cNvPr>
          <p:cNvGrpSpPr/>
          <p:nvPr/>
        </p:nvGrpSpPr>
        <p:grpSpPr>
          <a:xfrm>
            <a:off x="263351" y="836712"/>
            <a:ext cx="11600209" cy="1772793"/>
            <a:chOff x="611559" y="692696"/>
            <a:chExt cx="11598619" cy="1772869"/>
          </a:xfrm>
        </p:grpSpPr>
        <p:sp>
          <p:nvSpPr>
            <p:cNvPr id="3" name="Text Box 3">
              <a:extLst>
                <a:ext uri="{FF2B5EF4-FFF2-40B4-BE49-F238E27FC236}">
                  <a16:creationId xmlns="" xmlns:a16="http://schemas.microsoft.com/office/drawing/2014/main" id="{DDBCE725-8D72-4E82-B0CD-C940902EC6C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11559" y="692696"/>
              <a:ext cx="11598619" cy="1772869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  <a:defRPr/>
              </a:pPr>
              <a:r>
                <a:rPr lang="en-US" altLang="zh-CN" sz="2800" smtClean="0">
                  <a:solidFill>
                    <a:srgbClr val="00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9.</a:t>
              </a:r>
              <a:r>
                <a:rPr lang="zh-CN" altLang="en-US" sz="2800">
                  <a:solidFill>
                    <a:srgbClr val="00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如图，在△</a:t>
              </a:r>
              <a:r>
                <a:rPr lang="en-US" altLang="zh-CN" sz="2800" b="1" i="1">
                  <a:solidFill>
                    <a:srgbClr val="000000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ABC</a:t>
              </a:r>
              <a:r>
                <a:rPr lang="zh-CN" altLang="en-US" sz="2800">
                  <a:solidFill>
                    <a:srgbClr val="00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中，</a:t>
              </a:r>
              <a:r>
                <a:rPr lang="en-US" altLang="zh-CN" sz="2800" b="1" i="1">
                  <a:solidFill>
                    <a:srgbClr val="00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AB</a:t>
              </a:r>
              <a:r>
                <a:rPr lang="en-US" altLang="zh-CN" sz="2800" b="1">
                  <a:solidFill>
                    <a:srgbClr val="00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=</a:t>
              </a:r>
              <a:r>
                <a:rPr lang="en-US" altLang="zh-CN" sz="2800" b="1" i="1">
                  <a:solidFill>
                    <a:srgbClr val="00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AC</a:t>
              </a:r>
              <a:r>
                <a:rPr lang="en-US" altLang="zh-CN" sz="2800" b="1">
                  <a:solidFill>
                    <a:srgbClr val="00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,</a:t>
              </a:r>
              <a:r>
                <a:rPr lang="zh-CN" altLang="en-US" sz="2800">
                  <a:solidFill>
                    <a:srgbClr val="00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以</a:t>
              </a:r>
              <a:r>
                <a:rPr lang="en-US" altLang="zh-CN" sz="2800" b="1" i="1">
                  <a:solidFill>
                    <a:srgbClr val="00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AB</a:t>
              </a:r>
              <a:r>
                <a:rPr lang="zh-CN" altLang="en-US" sz="2800">
                  <a:solidFill>
                    <a:srgbClr val="00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为直径的圆交</a:t>
              </a:r>
              <a:r>
                <a:rPr lang="en-US" altLang="zh-CN" sz="2800" b="1" i="1">
                  <a:solidFill>
                    <a:srgbClr val="00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BC</a:t>
              </a:r>
              <a:r>
                <a:rPr lang="zh-CN" altLang="en-US" sz="2800">
                  <a:solidFill>
                    <a:srgbClr val="00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于</a:t>
              </a:r>
              <a:r>
                <a:rPr lang="en-US" altLang="zh-CN" sz="2800" b="1" i="1">
                  <a:solidFill>
                    <a:srgbClr val="00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D</a:t>
              </a:r>
              <a:r>
                <a:rPr lang="en-US" altLang="zh-CN" sz="2800" b="1">
                  <a:solidFill>
                    <a:srgbClr val="00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,</a:t>
              </a:r>
              <a:r>
                <a:rPr lang="zh-CN" altLang="en-US" sz="2800">
                  <a:solidFill>
                    <a:srgbClr val="00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交</a:t>
              </a:r>
              <a:r>
                <a:rPr lang="en-US" altLang="zh-CN" sz="2800" b="1" i="1">
                  <a:solidFill>
                    <a:srgbClr val="00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AC</a:t>
              </a:r>
              <a:r>
                <a:rPr lang="zh-CN" altLang="en-US" sz="2800">
                  <a:solidFill>
                    <a:srgbClr val="00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于</a:t>
              </a:r>
              <a:r>
                <a:rPr lang="en-US" altLang="zh-CN" sz="2800" b="1" i="1">
                  <a:solidFill>
                    <a:srgbClr val="00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E</a:t>
              </a:r>
              <a:r>
                <a:rPr lang="en-US" altLang="zh-CN" sz="2800" b="1">
                  <a:solidFill>
                    <a:srgbClr val="00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,</a:t>
              </a:r>
            </a:p>
            <a:p>
              <a:pPr>
                <a:lnSpc>
                  <a:spcPct val="130000"/>
                </a:lnSpc>
                <a:defRPr/>
              </a:pPr>
              <a:r>
                <a:rPr lang="en-US" altLang="zh-CN" sz="2800" b="1">
                  <a:solidFill>
                    <a:srgbClr val="00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(1)</a:t>
              </a:r>
              <a:r>
                <a:rPr lang="en-US" altLang="zh-CN" sz="2800" b="1" i="1">
                  <a:solidFill>
                    <a:srgbClr val="00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BD</a:t>
              </a:r>
              <a:r>
                <a:rPr lang="zh-CN" altLang="en-US" sz="2800">
                  <a:solidFill>
                    <a:srgbClr val="00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与</a:t>
              </a:r>
              <a:r>
                <a:rPr lang="en-US" altLang="zh-CN" sz="2800" b="1" i="1">
                  <a:solidFill>
                    <a:srgbClr val="00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CD</a:t>
              </a:r>
              <a:r>
                <a:rPr lang="zh-CN" altLang="en-US" sz="2800">
                  <a:solidFill>
                    <a:srgbClr val="00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的大小有什么关系</a:t>
              </a:r>
              <a:r>
                <a:rPr lang="en-US" altLang="zh-CN" sz="2800">
                  <a:solidFill>
                    <a:srgbClr val="00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?</a:t>
              </a:r>
              <a:r>
                <a:rPr lang="zh-CN" altLang="en-US" sz="2800">
                  <a:solidFill>
                    <a:srgbClr val="00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为什么</a:t>
              </a:r>
              <a:r>
                <a:rPr lang="en-US" altLang="zh-CN" sz="2800">
                  <a:solidFill>
                    <a:srgbClr val="00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?</a:t>
              </a:r>
            </a:p>
            <a:p>
              <a:pPr>
                <a:lnSpc>
                  <a:spcPct val="130000"/>
                </a:lnSpc>
                <a:defRPr/>
              </a:pPr>
              <a:r>
                <a:rPr lang="en-US" altLang="zh-CN" sz="2800" b="1">
                  <a:solidFill>
                    <a:srgbClr val="00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(2)</a:t>
              </a:r>
              <a:r>
                <a:rPr lang="zh-CN" altLang="en-US" sz="2800">
                  <a:solidFill>
                    <a:srgbClr val="00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求证：        </a:t>
              </a:r>
              <a:r>
                <a:rPr lang="en-US" altLang="zh-CN" sz="2800" b="1">
                  <a:solidFill>
                    <a:srgbClr val="00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.</a:t>
              </a:r>
            </a:p>
          </p:txBody>
        </p:sp>
        <p:graphicFrame>
          <p:nvGraphicFramePr>
            <p:cNvPr id="4" name="Object 2">
              <a:extLst>
                <a:ext uri="{FF2B5EF4-FFF2-40B4-BE49-F238E27FC236}">
                  <a16:creationId xmlns="" xmlns:a16="http://schemas.microsoft.com/office/drawing/2014/main" id="{9062C63C-4FE6-49CB-A778-010C03A57D82}"/>
                </a:ext>
              </a:extLst>
            </p:cNvPr>
            <p:cNvGraphicFramePr/>
            <p:nvPr>
              <p:extLst>
                <p:ext uri="{D42A27DB-BD31-4B8C-83A1-F6EECF244321}">
                  <p14:modId xmlns:p14="http://schemas.microsoft.com/office/powerpoint/2010/main" val="3295342495"/>
                </p:ext>
              </p:extLst>
            </p:nvPr>
          </p:nvGraphicFramePr>
          <p:xfrm>
            <a:off x="2173922" y="1851070"/>
            <a:ext cx="1267286" cy="540408"/>
          </p:xfrm>
          <a:graphic>
            <a:graphicData uri="http://schemas.openxmlformats.org/presentationml/2006/ole">
              <mc:AlternateContent>
                <mc:Choice xmlns:v="urn:schemas-microsoft-com:vml" Requires="v">
                  <p:oleObj spid="_x0000_s1040" r:id="rId2" imgW="622080" imgH="228600" progId="Equation.DSMT4">
                    <p:embed/>
                  </p:oleObj>
                </mc:Choice>
                <mc:Fallback>
                  <p:oleObj r:id="rId2" imgW="622080" imgH="22860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3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tretch>
                          <a:fillRect/>
                        </a:stretch>
                      </p:blipFill>
                      <p:spPr>
                        <a:xfrm>
                          <a:off x="2173922" y="1851070"/>
                          <a:ext cx="1267286" cy="540408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5" name="Group 14">
            <a:extLst>
              <a:ext uri="{FF2B5EF4-FFF2-40B4-BE49-F238E27FC236}">
                <a16:creationId xmlns="" xmlns:a16="http://schemas.microsoft.com/office/drawing/2014/main" id="{B2AF95B7-01D0-4408-AC31-431A5E40CD24}"/>
              </a:ext>
            </a:extLst>
          </p:cNvPr>
          <p:cNvGrpSpPr/>
          <p:nvPr/>
        </p:nvGrpSpPr>
        <p:grpSpPr>
          <a:xfrm>
            <a:off x="8544272" y="2138365"/>
            <a:ext cx="2843213" cy="2598738"/>
            <a:chExt cx="1791" cy="1637"/>
          </a:xfrm>
        </p:grpSpPr>
        <p:sp>
          <p:nvSpPr>
            <p:cNvPr id="6" name="Text Box 15">
              <a:extLst>
                <a:ext uri="{FF2B5EF4-FFF2-40B4-BE49-F238E27FC236}">
                  <a16:creationId xmlns="" xmlns:a16="http://schemas.microsoft.com/office/drawing/2014/main" id="{0D665199-ACF8-4CAF-9437-D359D175E4C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0" y="918"/>
              <a:ext cx="547" cy="2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 sz="2400" b="1">
                <a:latin typeface="Times New Roman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7" name="Oval 16">
              <a:extLst>
                <a:ext uri="{FF2B5EF4-FFF2-40B4-BE49-F238E27FC236}">
                  <a16:creationId xmlns="" xmlns:a16="http://schemas.microsoft.com/office/drawing/2014/main" id="{E7BBC1AB-67C1-48A0-B84B-9F64EAB30FD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6" y="248"/>
              <a:ext cx="1218" cy="1165"/>
            </a:xfrm>
            <a:prstGeom prst="ellipse">
              <a:avLst/>
            </a:prstGeom>
            <a:noFill/>
            <a:ln w="38100">
              <a:solidFill>
                <a:srgbClr val="000000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 sz="2400" b="1">
                <a:latin typeface="Times New Roman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8" name="Line 17">
              <a:extLst>
                <a:ext uri="{FF2B5EF4-FFF2-40B4-BE49-F238E27FC236}">
                  <a16:creationId xmlns="" xmlns:a16="http://schemas.microsoft.com/office/drawing/2014/main" id="{178A7BBA-7DFB-44C1-8A26-F3373A9E358C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517" y="325"/>
              <a:ext cx="510" cy="1073"/>
            </a:xfrm>
            <a:prstGeom prst="line">
              <a:avLst/>
            </a:prstGeom>
            <a:noFill/>
            <a:ln w="25400">
              <a:solidFill>
                <a:srgbClr val="000000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" name="Text Box 18">
              <a:extLst>
                <a:ext uri="{FF2B5EF4-FFF2-40B4-BE49-F238E27FC236}">
                  <a16:creationId xmlns="" xmlns:a16="http://schemas.microsoft.com/office/drawing/2014/main" id="{937907EA-C460-48C8-8E22-8CEC3EAE528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956" y="0"/>
              <a:ext cx="246" cy="2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2400" b="1" i="1">
                  <a:latin typeface="Times New Roman" panose="02020603050405020304" pitchFamily="18" charset="0"/>
                  <a:ea typeface="黑体" panose="02010609060101010101" pitchFamily="49" charset="-122"/>
                </a:rPr>
                <a:t>A</a:t>
              </a:r>
            </a:p>
          </p:txBody>
        </p:sp>
        <p:sp>
          <p:nvSpPr>
            <p:cNvPr id="10" name="Line 19">
              <a:extLst>
                <a:ext uri="{FF2B5EF4-FFF2-40B4-BE49-F238E27FC236}">
                  <a16:creationId xmlns="" xmlns:a16="http://schemas.microsoft.com/office/drawing/2014/main" id="{3295ADD2-3EFE-4F8B-8B4E-87B3D3BA85B2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516" y="1347"/>
              <a:ext cx="1008" cy="13"/>
            </a:xfrm>
            <a:prstGeom prst="line">
              <a:avLst/>
            </a:prstGeom>
            <a:noFill/>
            <a:ln w="25400">
              <a:solidFill>
                <a:srgbClr val="000000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" name="Line 20">
              <a:extLst>
                <a:ext uri="{FF2B5EF4-FFF2-40B4-BE49-F238E27FC236}">
                  <a16:creationId xmlns="" xmlns:a16="http://schemas.microsoft.com/office/drawing/2014/main" id="{2A82EA7E-0705-4722-B493-4C27E6158DCA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027" y="313"/>
              <a:ext cx="497" cy="1074"/>
            </a:xfrm>
            <a:prstGeom prst="line">
              <a:avLst/>
            </a:prstGeom>
            <a:noFill/>
            <a:ln w="25400">
              <a:solidFill>
                <a:srgbClr val="000000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" name="Text Box 21">
              <a:extLst>
                <a:ext uri="{FF2B5EF4-FFF2-40B4-BE49-F238E27FC236}">
                  <a16:creationId xmlns="" xmlns:a16="http://schemas.microsoft.com/office/drawing/2014/main" id="{18EF6009-1237-4EA3-B722-5F8BA39F988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63" y="1346"/>
              <a:ext cx="287" cy="2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zh-CN" sz="2400" b="1" i="1">
                  <a:latin typeface="Times New Roman" panose="02020603050405020304" pitchFamily="18" charset="0"/>
                  <a:ea typeface="黑体" panose="02010609060101010101" pitchFamily="49" charset="-122"/>
                </a:rPr>
                <a:t>B</a:t>
              </a:r>
            </a:p>
          </p:txBody>
        </p:sp>
        <p:sp>
          <p:nvSpPr>
            <p:cNvPr id="13" name="Text Box 22">
              <a:extLst>
                <a:ext uri="{FF2B5EF4-FFF2-40B4-BE49-F238E27FC236}">
                  <a16:creationId xmlns="" xmlns:a16="http://schemas.microsoft.com/office/drawing/2014/main" id="{02560198-20FA-4AAF-9C77-4ACCF870A56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545" y="1218"/>
              <a:ext cx="246" cy="2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2400" b="1" i="1">
                  <a:latin typeface="Times New Roman" panose="02020603050405020304" pitchFamily="18" charset="0"/>
                  <a:ea typeface="黑体" panose="02010609060101010101" pitchFamily="49" charset="-122"/>
                </a:rPr>
                <a:t>C</a:t>
              </a:r>
            </a:p>
          </p:txBody>
        </p:sp>
        <p:sp>
          <p:nvSpPr>
            <p:cNvPr id="14" name="Text Box 23">
              <a:extLst>
                <a:ext uri="{FF2B5EF4-FFF2-40B4-BE49-F238E27FC236}">
                  <a16:creationId xmlns="" xmlns:a16="http://schemas.microsoft.com/office/drawing/2014/main" id="{48A41D61-9422-4808-AE1F-123872C7471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982" y="1297"/>
              <a:ext cx="257" cy="2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2400" b="1" i="1">
                  <a:latin typeface="Times New Roman" panose="02020603050405020304" pitchFamily="18" charset="0"/>
                  <a:ea typeface="黑体" panose="02010609060101010101" pitchFamily="49" charset="-122"/>
                </a:rPr>
                <a:t>D</a:t>
              </a:r>
            </a:p>
          </p:txBody>
        </p:sp>
        <p:sp>
          <p:nvSpPr>
            <p:cNvPr id="15" name="Text Box 24">
              <a:extLst>
                <a:ext uri="{FF2B5EF4-FFF2-40B4-BE49-F238E27FC236}">
                  <a16:creationId xmlns="" xmlns:a16="http://schemas.microsoft.com/office/drawing/2014/main" id="{428B8C6C-B325-4C46-946F-771C2A9B6B7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427" y="721"/>
              <a:ext cx="246" cy="2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2400" b="1" i="1">
                  <a:latin typeface="Times New Roman" panose="02020603050405020304" pitchFamily="18" charset="0"/>
                  <a:ea typeface="黑体" panose="02010609060101010101" pitchFamily="49" charset="-122"/>
                </a:rPr>
                <a:t>E</a:t>
              </a:r>
            </a:p>
          </p:txBody>
        </p:sp>
      </p:grpSp>
      <p:sp>
        <p:nvSpPr>
          <p:cNvPr id="16" name="Line 25">
            <a:extLst>
              <a:ext uri="{FF2B5EF4-FFF2-40B4-BE49-F238E27FC236}">
                <a16:creationId xmlns="" xmlns:a16="http://schemas.microsoft.com/office/drawing/2014/main" id="{65E9C911-5761-4868-90C3-98A71AB734EE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10192096" y="2616203"/>
            <a:ext cx="0" cy="1746250"/>
          </a:xfrm>
          <a:prstGeom prst="line">
            <a:avLst/>
          </a:prstGeom>
          <a:noFill/>
          <a:ln w="31750">
            <a:solidFill>
              <a:srgbClr val="FF0000"/>
            </a:solidFill>
            <a:prstDash val="lgDash"/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7" name="Text Box 6">
            <a:extLst>
              <a:ext uri="{FF2B5EF4-FFF2-40B4-BE49-F238E27FC236}">
                <a16:creationId xmlns="" xmlns:a16="http://schemas.microsoft.com/office/drawing/2014/main" id="{B097A49F-22F6-467F-8BE0-BD0572CBBAD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98707" y="3178120"/>
            <a:ext cx="5427662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∵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AB</a:t>
            </a: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是圆的直径，点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D</a:t>
            </a: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在圆上，</a:t>
            </a:r>
          </a:p>
        </p:txBody>
      </p:sp>
      <p:sp>
        <p:nvSpPr>
          <p:cNvPr id="18" name="Text Box 7">
            <a:extLst>
              <a:ext uri="{FF2B5EF4-FFF2-40B4-BE49-F238E27FC236}">
                <a16:creationId xmlns="" xmlns:a16="http://schemas.microsoft.com/office/drawing/2014/main" id="{2F51B8E2-73C8-4226-A82D-1088C27008B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2195" y="3690881"/>
            <a:ext cx="2892425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∴∠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ADB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=90°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</a:p>
        </p:txBody>
      </p:sp>
      <p:sp>
        <p:nvSpPr>
          <p:cNvPr id="19" name="Text Box 8">
            <a:extLst>
              <a:ext uri="{FF2B5EF4-FFF2-40B4-BE49-F238E27FC236}">
                <a16:creationId xmlns="" xmlns:a16="http://schemas.microsoft.com/office/drawing/2014/main" id="{BEAA8DB8-C2F9-4E6A-BC31-CCA33DC5373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30732" y="3671831"/>
            <a:ext cx="1943100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∴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AD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⊥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BC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</a:p>
        </p:txBody>
      </p:sp>
      <p:sp>
        <p:nvSpPr>
          <p:cNvPr id="20" name="Text Box 9">
            <a:extLst>
              <a:ext uri="{FF2B5EF4-FFF2-40B4-BE49-F238E27FC236}">
                <a16:creationId xmlns="" xmlns:a16="http://schemas.microsoft.com/office/drawing/2014/main" id="{255E4601-7FEB-49D6-8DF1-667B8A58C38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2194" y="4194120"/>
            <a:ext cx="3767138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∵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AB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AC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 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∴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</a:rPr>
              <a:t>BD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=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</a:rPr>
              <a:t>CD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.</a:t>
            </a:r>
            <a:endParaRPr lang="zh-CN" altLang="en-US" sz="2800">
              <a:solidFill>
                <a:srgbClr val="FF0000"/>
              </a:solidFill>
              <a:latin typeface="Times New Roman" pitchFamily="18" charset="0"/>
            </a:endParaRPr>
          </a:p>
        </p:txBody>
      </p:sp>
      <p:sp>
        <p:nvSpPr>
          <p:cNvPr id="21" name="Text Box 10">
            <a:extLst>
              <a:ext uri="{FF2B5EF4-FFF2-40B4-BE49-F238E27FC236}">
                <a16:creationId xmlns="" xmlns:a16="http://schemas.microsoft.com/office/drawing/2014/main" id="{762AD485-7861-401E-9280-CD0326E943A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2195" y="4716406"/>
            <a:ext cx="6964363" cy="52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∵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AD</a:t>
            </a: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平分顶角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∠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BAC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即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∠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BAD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=∠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CAD</a:t>
            </a: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，</a:t>
            </a:r>
          </a:p>
        </p:txBody>
      </p:sp>
      <p:sp>
        <p:nvSpPr>
          <p:cNvPr id="22" name="Text Box 13">
            <a:extLst>
              <a:ext uri="{FF2B5EF4-FFF2-40B4-BE49-F238E27FC236}">
                <a16:creationId xmlns="" xmlns:a16="http://schemas.microsoft.com/office/drawing/2014/main" id="{43D495A2-AC30-4F25-8009-F8DD10F075F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02082" y="5411731"/>
            <a:ext cx="65849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4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（同圆或等圆中相等的圆周角所对弧相等）</a:t>
            </a:r>
            <a:r>
              <a:rPr lang="en-US" altLang="zh-CN" sz="24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</a:p>
        </p:txBody>
      </p:sp>
      <p:sp>
        <p:nvSpPr>
          <p:cNvPr id="23" name="Text Box 26">
            <a:extLst>
              <a:ext uri="{FF2B5EF4-FFF2-40B4-BE49-F238E27FC236}">
                <a16:creationId xmlns="" xmlns:a16="http://schemas.microsoft.com/office/drawing/2014/main" id="{0958A3CC-0D18-4222-87BF-20F20CE726A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4544" y="2655831"/>
            <a:ext cx="4622800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解</a:t>
            </a:r>
            <a:r>
              <a:rPr lang="en-US" altLang="zh-CN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: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BD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CD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理由是</a:t>
            </a:r>
            <a:r>
              <a:rPr lang="en-US" altLang="zh-CN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:</a:t>
            </a: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连接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AD</a:t>
            </a:r>
            <a:r>
              <a:rPr lang="en-US" altLang="zh-CN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,</a:t>
            </a:r>
          </a:p>
        </p:txBody>
      </p:sp>
      <p:graphicFrame>
        <p:nvGraphicFramePr>
          <p:cNvPr id="24" name="Object 3">
            <a:extLst>
              <a:ext uri="{FF2B5EF4-FFF2-40B4-BE49-F238E27FC236}">
                <a16:creationId xmlns="" xmlns:a16="http://schemas.microsoft.com/office/drawing/2014/main" id="{21DB930B-E764-4AB1-A54E-51A666754ED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034736898"/>
              </p:ext>
            </p:extLst>
          </p:nvPr>
        </p:nvGraphicFramePr>
        <p:xfrm>
          <a:off x="562195" y="5354581"/>
          <a:ext cx="1641475" cy="5715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1" r:id="rId4" imgW="787320" imgH="266400" progId="Equation.DSMT4">
                  <p:embed/>
                </p:oleObj>
              </mc:Choice>
              <mc:Fallback>
                <p:oleObj r:id="rId4" imgW="787320" imgH="2664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tretch>
                        <a:fillRect/>
                      </a:stretch>
                    </p:blipFill>
                    <p:spPr>
                      <a:xfrm>
                        <a:off x="562195" y="5354581"/>
                        <a:ext cx="1641475" cy="571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5" name="矩形 24">
            <a:extLst>
              <a:ext uri="{FF2B5EF4-FFF2-40B4-BE49-F238E27FC236}">
                <a16:creationId xmlns="" xmlns:a16="http://schemas.microsoft.com/office/drawing/2014/main" id="{00EF3534-97B8-4EA1-B3F8-B3937F062F88}"/>
              </a:ext>
            </a:extLst>
          </p:cNvPr>
          <p:cNvSpPr/>
          <p:nvPr/>
        </p:nvSpPr>
        <p:spPr>
          <a:xfrm>
            <a:off x="4655840" y="-3558"/>
            <a:ext cx="2954647" cy="923326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/>
          <a:p>
            <a:pPr algn="ctr"/>
            <a:r>
              <a:rPr lang="zh-CN" altLang="en-US" sz="5400" b="1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达标检测</a:t>
            </a:r>
          </a:p>
        </p:txBody>
      </p:sp>
    </p:spTree>
    <p:extLst>
      <p:ext uri="{BB962C8B-B14F-4D97-AF65-F5344CB8AC3E}">
        <p14:creationId xmlns:p14="http://schemas.microsoft.com/office/powerpoint/2010/main" val="135959529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  <p:bldP spid="19" grpId="0"/>
      <p:bldP spid="20" grpId="0"/>
      <p:bldP spid="21" grpId="0"/>
      <p:bldP spid="22" grpId="0"/>
      <p:bldP spid="2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Picture 2" descr="zs9bkbp106">
            <a:extLst>
              <a:ext uri="{FF2B5EF4-FFF2-40B4-BE49-F238E27FC236}">
                <a16:creationId xmlns="" xmlns:a16="http://schemas.microsoft.com/office/drawing/2014/main" id="{39629524-70B9-4925-82F8-9804854101A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976320" y="3068638"/>
            <a:ext cx="2736850" cy="2924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 Box 8">
            <a:extLst>
              <a:ext uri="{FF2B5EF4-FFF2-40B4-BE49-F238E27FC236}">
                <a16:creationId xmlns="" xmlns:a16="http://schemas.microsoft.com/office/drawing/2014/main" id="{151A1203-62CF-41CA-8129-80C4D4099F4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3352" y="865187"/>
            <a:ext cx="11809312" cy="23329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30000"/>
              </a:lnSpc>
              <a:spcBef>
                <a:spcPct val="50000"/>
              </a:spcBef>
            </a:pPr>
            <a:r>
              <a:rPr lang="en-US" altLang="zh-CN" sz="2800" smtClean="0">
                <a:latin typeface="Times New Roman" panose="02020603050405020304" pitchFamily="18" charset="0"/>
                <a:ea typeface="黑体" panose="02010609060101010101" pitchFamily="49" charset="-122"/>
              </a:rPr>
              <a:t>10.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船在航行过程中，船长通过测定角数来确定是否遇到暗礁，如图，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r>
              <a:rPr lang="zh-CN" altLang="en-US" sz="2800" i="1">
                <a:latin typeface="Times New Roman" panose="02020603050405020304" pitchFamily="18" charset="0"/>
                <a:ea typeface="黑体" panose="02010609060101010101" pitchFamily="49" charset="-122"/>
              </a:rPr>
              <a:t>、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B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表示灯塔，暗礁分布在经过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r>
              <a:rPr lang="zh-CN" altLang="en-US" sz="2800" i="1">
                <a:latin typeface="Times New Roman" panose="02020603050405020304" pitchFamily="18" charset="0"/>
                <a:ea typeface="黑体" panose="02010609060101010101" pitchFamily="49" charset="-122"/>
              </a:rPr>
              <a:t>、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B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两点的一个圆形区域内，优弧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AB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上任一点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C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都是有触礁危险的临界点，∠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ACB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就是“危险角”，当船位于安全区域时，∠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α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与“危险角”有怎样的大小关系？</a:t>
            </a:r>
          </a:p>
        </p:txBody>
      </p:sp>
      <p:sp>
        <p:nvSpPr>
          <p:cNvPr id="4" name="Rectangle 10">
            <a:extLst>
              <a:ext uri="{FF2B5EF4-FFF2-40B4-BE49-F238E27FC236}">
                <a16:creationId xmlns="" xmlns:a16="http://schemas.microsoft.com/office/drawing/2014/main" id="{307D74C7-5011-405D-97CB-EE7A55797D5A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3352" y="3365500"/>
            <a:ext cx="8064896" cy="17125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解：当船位于安全区域时，即船位于暗礁区域外（即⊙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O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外） ，与两个灯塔的夹角∠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α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小于“危险角”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</a:p>
        </p:txBody>
      </p:sp>
      <p:sp>
        <p:nvSpPr>
          <p:cNvPr id="5" name="矩形 4">
            <a:extLst>
              <a:ext uri="{FF2B5EF4-FFF2-40B4-BE49-F238E27FC236}">
                <a16:creationId xmlns="" xmlns:a16="http://schemas.microsoft.com/office/drawing/2014/main" id="{3D37B117-8F3B-48A2-A608-4179B96BA619}"/>
              </a:ext>
            </a:extLst>
          </p:cNvPr>
          <p:cNvSpPr/>
          <p:nvPr/>
        </p:nvSpPr>
        <p:spPr>
          <a:xfrm>
            <a:off x="4655840" y="-3558"/>
            <a:ext cx="2954647" cy="923326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/>
          <a:p>
            <a:pPr algn="ctr"/>
            <a:r>
              <a:rPr lang="zh-CN" altLang="en-US" sz="5400" b="1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达标检测</a:t>
            </a:r>
          </a:p>
        </p:txBody>
      </p:sp>
    </p:spTree>
    <p:extLst>
      <p:ext uri="{BB962C8B-B14F-4D97-AF65-F5344CB8AC3E}">
        <p14:creationId xmlns:p14="http://schemas.microsoft.com/office/powerpoint/2010/main" val="207366373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矩形 2">
            <a:extLst>
              <a:ext uri="{FF2B5EF4-FFF2-40B4-BE49-F238E27FC236}">
                <a16:creationId xmlns="" xmlns:a16="http://schemas.microsoft.com/office/drawing/2014/main" id="{3CD3840F-E774-4F75-AEF0-20E87476AEC9}"/>
              </a:ext>
            </a:extLst>
          </p:cNvPr>
          <p:cNvSpPr/>
          <p:nvPr/>
        </p:nvSpPr>
        <p:spPr>
          <a:xfrm>
            <a:off x="4655840" y="-3558"/>
            <a:ext cx="2954647" cy="923326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/>
          <a:p>
            <a:pPr algn="ctr"/>
            <a:r>
              <a:rPr lang="zh-CN" altLang="en-US" sz="5400" b="1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小结梳理</a:t>
            </a:r>
          </a:p>
        </p:txBody>
      </p:sp>
      <p:sp>
        <p:nvSpPr>
          <p:cNvPr id="4" name="矩形 26">
            <a:extLst>
              <a:ext uri="{FF2B5EF4-FFF2-40B4-BE49-F238E27FC236}">
                <a16:creationId xmlns="" xmlns:a16="http://schemas.microsoft.com/office/drawing/2014/main" id="{75576BE8-57C0-4A6E-863E-42C17F80EB6C}"/>
              </a:ext>
            </a:extLst>
          </p:cNvPr>
          <p:cNvSpPr/>
          <p:nvPr/>
        </p:nvSpPr>
        <p:spPr>
          <a:xfrm>
            <a:off x="227348" y="1575725"/>
            <a:ext cx="11737304" cy="113319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28575" cmpd="sng">
            <a:solidFill>
              <a:schemeClr val="accent6">
                <a:lumMod val="75000"/>
              </a:schemeClr>
            </a:solidFill>
            <a:prstDash val="solid"/>
          </a:ln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  <a:defRPr/>
            </a:pPr>
            <a:r>
              <a:rPr lang="zh-CN" altLang="en-US" sz="2800" b="1" noProof="1">
                <a:latin typeface="黑体" panose="02010609060101010101" pitchFamily="49" charset="-122"/>
                <a:ea typeface="黑体" panose="02010609060101010101" pitchFamily="49" charset="-122"/>
              </a:rPr>
              <a:t>    </a:t>
            </a:r>
            <a:r>
              <a:rPr lang="zh-CN" altLang="en-US" sz="2800" noProof="1">
                <a:latin typeface="黑体" panose="02010609060101010101" pitchFamily="49" charset="-122"/>
                <a:ea typeface="黑体" panose="02010609060101010101" pitchFamily="49" charset="-122"/>
              </a:rPr>
              <a:t>如果</a:t>
            </a:r>
            <a:r>
              <a:rPr lang="zh-CN" altLang="en-US" sz="2800" noProof="1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一个多边形所有</a:t>
            </a:r>
            <a:r>
              <a:rPr lang="zh-CN" altLang="en-US" sz="2800" u="sng" noProof="1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顶点都在同一个圆上</a:t>
            </a:r>
            <a:r>
              <a:rPr lang="zh-CN" altLang="en-US" sz="2800" noProof="1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，这个多边形叫做</a:t>
            </a:r>
            <a:r>
              <a:rPr lang="zh-CN" altLang="en-US" sz="2800" u="sng" noProof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圆内接多边形</a:t>
            </a:r>
            <a:r>
              <a:rPr lang="zh-CN" altLang="en-US" sz="2800" noProof="1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，这个圆叫做这个</a:t>
            </a:r>
            <a:r>
              <a:rPr lang="zh-CN" altLang="en-US" sz="2800" u="sng" noProof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多边形的外接圆</a:t>
            </a:r>
            <a:r>
              <a:rPr lang="en-US" altLang="zh-CN" sz="2800" noProof="1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.</a:t>
            </a:r>
            <a:endParaRPr lang="en-US" altLang="zh-CN" sz="2800" noProof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5" name="Picture 2">
            <a:extLst>
              <a:ext uri="{FF2B5EF4-FFF2-40B4-BE49-F238E27FC236}">
                <a16:creationId xmlns="" xmlns:a16="http://schemas.microsoft.com/office/drawing/2014/main" id="{6F166746-DB3C-43DC-BED9-7F9DF99DDD0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802148" y="2796022"/>
            <a:ext cx="2533650" cy="2676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文本框 6151">
            <a:extLst>
              <a:ext uri="{FF2B5EF4-FFF2-40B4-BE49-F238E27FC236}">
                <a16:creationId xmlns="" xmlns:a16="http://schemas.microsoft.com/office/drawing/2014/main" id="{CC7C6497-8B51-4B0D-84A1-FDA79A20DA3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7348" y="992845"/>
            <a:ext cx="2338949" cy="5232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 b="1">
                <a:solidFill>
                  <a:srgbClr val="006666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圆内接多边形</a:t>
            </a:r>
          </a:p>
        </p:txBody>
      </p:sp>
      <p:sp>
        <p:nvSpPr>
          <p:cNvPr id="7" name="Text Box 23">
            <a:extLst>
              <a:ext uri="{FF2B5EF4-FFF2-40B4-BE49-F238E27FC236}">
                <a16:creationId xmlns="" xmlns:a16="http://schemas.microsoft.com/office/drawing/2014/main" id="{0184285A-7FFF-4B60-B92E-0536575678A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3647" y="4149080"/>
            <a:ext cx="9494653" cy="656846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>
            <a:defPPr>
              <a:defRPr lang="zh-CN"/>
            </a:defPPr>
            <a:lvl1pPr>
              <a:lnSpc>
                <a:spcPct val="150000"/>
              </a:lnSpc>
              <a:spcBef>
                <a:spcPct val="50000"/>
              </a:spcBef>
              <a:defRPr sz="2800">
                <a:latin typeface="Times New Roman" panose="02020603050405020304" pitchFamily="18" charset="0"/>
                <a:ea typeface="黑体" panose="02010609060101010101" pitchFamily="49" charset="-122"/>
              </a:defRPr>
            </a:lvl1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</a:lvl9pPr>
          </a:lstStyle>
          <a:p>
            <a:r>
              <a:rPr lang="zh-CN" altLang="en-US"/>
              <a:t>性质</a:t>
            </a:r>
            <a:r>
              <a:rPr lang="en-US" altLang="zh-CN"/>
              <a:t>2</a:t>
            </a:r>
            <a:r>
              <a:rPr lang="zh-CN" altLang="en-US"/>
              <a:t>：圆的内接四边形的任何一个外角都等于它的内对角</a:t>
            </a:r>
            <a:r>
              <a:rPr lang="en-US" altLang="zh-CN"/>
              <a:t>.</a:t>
            </a:r>
          </a:p>
        </p:txBody>
      </p:sp>
      <p:sp>
        <p:nvSpPr>
          <p:cNvPr id="8" name="Text Box 23">
            <a:extLst>
              <a:ext uri="{FF2B5EF4-FFF2-40B4-BE49-F238E27FC236}">
                <a16:creationId xmlns="" xmlns:a16="http://schemas.microsoft.com/office/drawing/2014/main" id="{E5EA0116-C1FB-45DF-A3D2-0BC15A51375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1951" y="3124919"/>
            <a:ext cx="5891212" cy="656846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性质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1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：圆的内接四边形的对角互补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125175736"/>
      </p:ext>
    </p:extLst>
  </p:cSld>
  <p:clrMapOvr>
    <a:masterClrMapping/>
  </p:clrMapOvr>
  <p:transition/>
  <p:timing/>
</p:sld>
</file>

<file path=ppt/slides/slide2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New picture" hidden="1"/>
          <p:cNvPicPr/>
          <p:nvPr/>
        </p:nvPicPr>
        <p:blipFill>
          <a:blip r:embed="rId2"/>
          <a:stretch>
            <a:fillRect/>
          </a:stretch>
        </p:blipFill>
        <p:spPr>
          <a:xfrm>
            <a:off x="12065000" y="10502900"/>
            <a:ext cx="279400" cy="457200"/>
          </a:xfrm>
          <a:prstGeom prst="cube">
            <a:avLst/>
          </a:prstGeom>
        </p:spPr>
      </p:pic>
    </p:spTree>
  </p:cSld>
  <p:clrMapOvr>
    <a:masterClrMapping/>
  </p:clrMapOvr>
  <p:transition/>
  <p:timing/>
</p:sld>
</file>

<file path=ppt/tags/tag1.xml><?xml version="1.0" encoding="utf-8"?>
<p:tagLst xmlns:p="http://schemas.openxmlformats.org/presentationml/2006/main">
  <p:tag name="KSO_WM_TAG_VERSION" val="1.0"/>
  <p:tag name="KSO_WM_TEMPLATE_CATEGORY" val="custom"/>
  <p:tag name="KSO_WM_TEMPLATE_INDEX" val="20186833"/>
</p:tagLst>
</file>

<file path=ppt/tags/tag2.xml><?xml version="1.0" encoding="utf-8"?>
<p:tagLst xmlns:p="http://schemas.openxmlformats.org/presentationml/2006/main">
  <p:tag name="KSO_WM_TAG_VERSION" val="1.0"/>
  <p:tag name="KSO_WM_TEMPLATE_CATEGORY" val="custom"/>
  <p:tag name="KSO_WM_TEMPLATE_INDEX" val="20186833"/>
</p:tagLst>
</file>

<file path=ppt/tags/tag3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INDEX" val="20186833"/>
  <p:tag name="KSO_WM_TEMPLATE_THUMBS_INDEX" val="1、9、12、16、19、22、23"/>
</p:tagLst>
</file>

<file path=ppt/tags/tag4.xml><?xml version="1.0" encoding="utf-8"?>
<p:tagLst xmlns:p="http://schemas.openxmlformats.org/presentationml/2006/main">
  <p:tag name="KSO_WM_TAG_VERSION" val="1.0"/>
  <p:tag name="KSO_WM_TEMPLATE_CATEGORY" val="custom"/>
  <p:tag name="KSO_WM_TEMPLATE_INDEX" val="20186833"/>
</p:tagLst>
</file>

<file path=ppt/tags/tag5.xml><?xml version="1.0" encoding="utf-8"?>
<p:tagLst xmlns:p="http://schemas.openxmlformats.org/presentationml/2006/main">
  <p:tag name="KSO_WM_TAG_VERSION" val="1.0"/>
  <p:tag name="KSO_WM_TEMPLATE_CATEGORY" val="custom"/>
  <p:tag name="KSO_WM_TEMPLATE_INDEX" val="20186833"/>
</p:tagLst>
</file>

<file path=ppt/tags/tag6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INDEX" val="20186833"/>
  <p:tag name="KSO_WM_TEMPLATE_THUMBS_INDEX" val="1、9、12、16、19、22、23"/>
</p:tagLst>
</file>

<file path=ppt/tags/tag7.xml><?xml version="1.0" encoding="utf-8"?>
<p:tagLst xmlns:p="http://schemas.openxmlformats.org/presentationml/2006/main">
  <p:tag name="AS_NET" val="4.0.30319.42000"/>
  <p:tag name="AS_OS" val="Microsoft Windows NT 6.1.7601 Service Pack 1"/>
  <p:tag name="AS_RELEASE_DATE" val="2020.05.14"/>
  <p:tag name="AS_TITLE" val="Aspose.Slides for .NET 4.0 Client Profile"/>
  <p:tag name="AS_VERSION" val="20.5"/>
</p:tagLst>
</file>

<file path=ppt/theme/theme1.xml><?xml version="1.0" encoding="utf-8"?>
<a:theme xmlns:r="http://schemas.openxmlformats.org/officeDocument/2006/relationships" xmlns:a="http://schemas.openxmlformats.org/drawingml/2006/main" name="2_Office 主题​​">
  <a:themeElements>
    <a:clrScheme name="自定义 221">
      <a:dk1>
        <a:srgbClr val="000000"/>
      </a:dk1>
      <a:lt1>
        <a:srgbClr val="FFFFFF"/>
      </a:lt1>
      <a:dk2>
        <a:srgbClr val="5B9BD5"/>
      </a:dk2>
      <a:lt2>
        <a:srgbClr val="E7E6E6"/>
      </a:lt2>
      <a:accent1>
        <a:srgbClr val="5B9BD5"/>
      </a:accent1>
      <a:accent2>
        <a:srgbClr val="FFFFFF"/>
      </a:accent2>
      <a:accent3>
        <a:srgbClr val="5B9BD5"/>
      </a:accent3>
      <a:accent4>
        <a:srgbClr val="5B9BD5"/>
      </a:accent4>
      <a:accent5>
        <a:srgbClr val="5B9BD5"/>
      </a:accent5>
      <a:accent6>
        <a:srgbClr val="5B9BD5"/>
      </a:accent6>
      <a:hlink>
        <a:srgbClr val="0563C1"/>
      </a:hlink>
      <a:folHlink>
        <a:srgbClr val="954F72"/>
      </a:folHlink>
    </a:clrScheme>
    <a:fontScheme name="自定义 4">
      <a:majorFont>
        <a:latin typeface="Arial"/>
        <a:ea typeface="微软雅黑"/>
        <a:cs typeface="Arial"/>
      </a:majorFont>
      <a:minorFont>
        <a:latin typeface="Arial"/>
        <a:ea typeface="微软雅黑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3_Office 主题​​">
  <a:themeElements>
    <a:clrScheme name="自定义 221">
      <a:dk1>
        <a:srgbClr val="000000"/>
      </a:dk1>
      <a:lt1>
        <a:srgbClr val="FFFFFF"/>
      </a:lt1>
      <a:dk2>
        <a:srgbClr val="5B9BD5"/>
      </a:dk2>
      <a:lt2>
        <a:srgbClr val="E7E6E6"/>
      </a:lt2>
      <a:accent1>
        <a:srgbClr val="5B9BD5"/>
      </a:accent1>
      <a:accent2>
        <a:srgbClr val="FFFFFF"/>
      </a:accent2>
      <a:accent3>
        <a:srgbClr val="5B9BD5"/>
      </a:accent3>
      <a:accent4>
        <a:srgbClr val="5B9BD5"/>
      </a:accent4>
      <a:accent5>
        <a:srgbClr val="5B9BD5"/>
      </a:accent5>
      <a:accent6>
        <a:srgbClr val="5B9BD5"/>
      </a:accent6>
      <a:hlink>
        <a:srgbClr val="0563C1"/>
      </a:hlink>
      <a:folHlink>
        <a:srgbClr val="954F72"/>
      </a:folHlink>
    </a:clrScheme>
    <a:fontScheme name="自定义 4">
      <a:majorFont>
        <a:latin typeface="Arial"/>
        <a:ea typeface="微软雅黑"/>
        <a:cs typeface="Arial"/>
      </a:majorFont>
      <a:minorFont>
        <a:latin typeface="Arial"/>
        <a:ea typeface="微软雅黑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r="http://schemas.openxmlformats.org/officeDocument/2006/relationships" xmlns:a="http://schemas.openxmlformats.org/drawingml/2006/main" name="微尘数学课件模板（九年级上）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Arial"/>
        <a:cs typeface="Arial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/>
        <a:ea typeface="Arial"/>
        <a:cs typeface="Arial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Lst>
    <a:ext uri="{05A4C25C-085E-4340-85A3-A5531E510DB2}">
      <thm15:themeFamily xmlns="" xmlns:thm15="http://schemas.microsoft.com/office/thememl/2012/main" name="微尘数学课件模板（八年级上）" id="{FA447072-5614-467E-AACC-B07A22E4F238}" vid="{C6EC692D-3300-4A35-86C9-BF1FB0D56990}"/>
    </a:ext>
  </a:extLst>
</a:theme>
</file>

<file path=ppt/theme/theme4.xml><?xml version="1.0" encoding="utf-8"?>
<a:theme xmlns:r="http://schemas.openxmlformats.org/officeDocument/2006/relationships"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:vt="http://schemas.openxmlformats.org/officeDocument/2006/docPropsVTypes" xmlns="http://schemas.openxmlformats.org/officeDocument/2006/extended-properties">
  <Template>蓝色扁平清新通用</Template>
  <Company/>
  <PresentationFormat>自定义</PresentationFormat>
  <Paragraphs>155</Paragraphs>
  <Slides>20</Slides>
  <Notes>1</Notes>
  <TotalTime>250</TotalTime>
  <HiddenSlides>0</HiddenSlides>
  <MMClips>0</MMClips>
  <ScaleCrop>0</ScaleCrop>
  <HeadingPairs>
    <vt:vector baseType="variant" size="6">
      <vt:variant>
        <vt:lpstr>Fonts used</vt:lpstr>
      </vt:variant>
      <vt:variant>
        <vt:i4>12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baseType="lpstr" size="33">
      <vt:lpstr>Arial</vt:lpstr>
      <vt:lpstr>微软雅黑</vt:lpstr>
      <vt:lpstr>华文琥珀</vt:lpstr>
      <vt:lpstr>等线 Light</vt:lpstr>
      <vt:lpstr>等线</vt:lpstr>
      <vt:lpstr>宋体</vt:lpstr>
      <vt:lpstr>Calibri</vt:lpstr>
      <vt:lpstr>华文行楷</vt:lpstr>
      <vt:lpstr>Wingdings</vt:lpstr>
      <vt:lpstr>黑体</vt:lpstr>
      <vt:lpstr>Times New Roman</vt:lpstr>
      <vt:lpstr>仿宋_GB2312</vt:lpstr>
      <vt:lpstr>2_Office 主题​​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0</LinksUpToDate>
  <SharedDoc>0</SharedDoc>
  <HyperlinksChanged>0</HyperlinksChanged>
  <Application>Aspose.Slides for .NET</Application>
  <AppVersion>20.0500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dc:title>幻灯片 1</dc:title>
  <dc:creator>Administrator</dc:creator>
  <cp:lastModifiedBy>ckb</cp:lastModifiedBy>
  <cp:revision>586</cp:revision>
  <dcterms:created xsi:type="dcterms:W3CDTF">2015-07-09T08:14:18Z</dcterms:created>
  <dcterms:modified xsi:type="dcterms:W3CDTF">2020-07-06T04:03:38Z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KSOProductBuildVer">
    <vt:lpwstr>2052-10.1.0.7400</vt:lpwstr>
  </property>
</Properties>
</file>