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66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9D703-8216-4773-8D4B-7FAC7630C778}" type="datetimeFigureOut">
              <a:rPr lang="zh-CN" altLang="en-US" smtClean="0"/>
              <a:t>2014-12-30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924F2-77D9-46C4-AE81-40066226EAF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88640" y="396699"/>
            <a:ext cx="6480720" cy="883893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>
                <a:latin typeface="Curlz MT" pitchFamily="82" charset="0"/>
              </a:rPr>
              <a:t>Alice's Adventures in Wonderland</a:t>
            </a:r>
            <a:endParaRPr lang="zh-CN" altLang="en-US" dirty="0">
              <a:latin typeface="Curlz MT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8640" y="1568624"/>
            <a:ext cx="40324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Chiller" pitchFamily="82" charset="0"/>
              </a:rPr>
              <a:t>It is on the bank, and Alice is sitting by her sister. Suddenly a white rabbit with pink eyes runs close by her. The rabbit says to itself, “Oh dear! Oh dear! I shall be too late!” Alice has never seen a rabbit with either a waistcoat-pocket, or a watch to take out of it. She runs across the field after it and pops down a large rabbit-hole under the hedge.</a:t>
            </a:r>
            <a:endParaRPr lang="zh-CN" altLang="en-US" sz="2000" b="1" dirty="0">
              <a:latin typeface="Chiller" pitchFamily="82" charset="0"/>
            </a:endParaRPr>
          </a:p>
        </p:txBody>
      </p:sp>
      <p:pic>
        <p:nvPicPr>
          <p:cNvPr id="7" name="Picture 6" descr="http://s16.sinaimg.cn/mw690/60f5a9bete1299b649b5f&amp;690"/>
          <p:cNvPicPr>
            <a:picLocks noChangeAspect="1" noChangeArrowheads="1"/>
          </p:cNvPicPr>
          <p:nvPr/>
        </p:nvPicPr>
        <p:blipFill>
          <a:blip r:embed="rId2" cstate="print"/>
          <a:srcRect b="4348"/>
          <a:stretch>
            <a:fillRect/>
          </a:stretch>
        </p:blipFill>
        <p:spPr bwMode="auto">
          <a:xfrm flipH="1">
            <a:off x="4221088" y="1784648"/>
            <a:ext cx="2319342" cy="1800200"/>
          </a:xfrm>
          <a:prstGeom prst="rect">
            <a:avLst/>
          </a:prstGeom>
          <a:noFill/>
        </p:spPr>
      </p:pic>
      <p:pic>
        <p:nvPicPr>
          <p:cNvPr id="8" name="Picture 2" descr="http://a.hiphotos.baidu.com/baike/c0%3Dbaike72%2C5%2C5%2C72%2C24/sign=6a139fe7d6ca7bcb6976cf7ddf600006/cdbf6c81800a19d8a423222132fa828ba61e46f5.jpg"/>
          <p:cNvPicPr>
            <a:picLocks noChangeAspect="1" noChangeArrowheads="1"/>
          </p:cNvPicPr>
          <p:nvPr/>
        </p:nvPicPr>
        <p:blipFill>
          <a:blip r:embed="rId3" cstate="print"/>
          <a:srcRect b="12124"/>
          <a:stretch>
            <a:fillRect/>
          </a:stretch>
        </p:blipFill>
        <p:spPr bwMode="auto">
          <a:xfrm>
            <a:off x="260648" y="4016896"/>
            <a:ext cx="2232248" cy="2110738"/>
          </a:xfrm>
          <a:prstGeom prst="ellipse">
            <a:avLst/>
          </a:prstGeom>
          <a:noFill/>
          <a:ln>
            <a:noFill/>
          </a:ln>
        </p:spPr>
      </p:pic>
      <p:sp>
        <p:nvSpPr>
          <p:cNvPr id="9" name="副标题 2"/>
          <p:cNvSpPr txBox="1">
            <a:spLocks/>
          </p:cNvSpPr>
          <p:nvPr/>
        </p:nvSpPr>
        <p:spPr>
          <a:xfrm>
            <a:off x="2348880" y="4088904"/>
            <a:ext cx="4320480" cy="19442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        “Alice's Adventures in Wonderland” was written by Lewis Carroll(1832-1898).</a:t>
            </a:r>
            <a:r>
              <a:rPr kumimoji="0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 </a:t>
            </a: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itchFamily="18" charset="0"/>
              </a:rPr>
              <a:t>Lewis Carroll was from England. He was a famous mathematician. When he was young, he was considered as a genius. His fantasy shows that he had a great imagination.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8640" y="6177136"/>
            <a:ext cx="5976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“</a:t>
            </a:r>
            <a:r>
              <a:rPr lang="en-US" altLang="zh-CN" dirty="0" smtClean="0"/>
              <a:t>Alice's Adventures in Wonderland”:</a:t>
            </a:r>
          </a:p>
          <a:p>
            <a:r>
              <a:rPr lang="en-US" altLang="zh-CN" dirty="0" smtClean="0"/>
              <a:t>is one of the most famous English stories.</a:t>
            </a:r>
          </a:p>
          <a:p>
            <a:r>
              <a:rPr lang="en-US" altLang="zh-CN" dirty="0" smtClean="0"/>
              <a:t>has been translated into more than 125 languages.</a:t>
            </a:r>
          </a:p>
          <a:p>
            <a:r>
              <a:rPr lang="en-US" altLang="zh-CN" dirty="0" smtClean="0"/>
              <a:t>is popular with people of different ages.</a:t>
            </a:r>
          </a:p>
          <a:p>
            <a:r>
              <a:rPr lang="en-US" altLang="zh-CN" dirty="0" smtClean="0"/>
              <a:t>is well known for </a:t>
            </a:r>
            <a:r>
              <a:rPr lang="en-US" altLang="zh-CN" dirty="0" smtClean="0"/>
              <a:t>its fantasy and interesting language features.</a:t>
            </a:r>
            <a:endParaRPr lang="en-US" altLang="zh-CN" dirty="0" smtClean="0"/>
          </a:p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pic>
        <p:nvPicPr>
          <p:cNvPr id="11" name="Picture 4" descr="http://a.hiphotos.baidu.com/baike/pic/item/e4dde71190ef76c68f89ad509d16fdfaaf5167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9080" y="7833320"/>
            <a:ext cx="2250249" cy="1800200"/>
          </a:xfrm>
          <a:prstGeom prst="rect">
            <a:avLst/>
          </a:prstGeom>
          <a:noFill/>
        </p:spPr>
      </p:pic>
      <p:cxnSp>
        <p:nvCxnSpPr>
          <p:cNvPr id="13" name="直接连接符 12"/>
          <p:cNvCxnSpPr/>
          <p:nvPr/>
        </p:nvCxnSpPr>
        <p:spPr>
          <a:xfrm>
            <a:off x="2132856" y="3944888"/>
            <a:ext cx="4032448" cy="0"/>
          </a:xfrm>
          <a:prstGeom prst="line">
            <a:avLst/>
          </a:prstGeom>
          <a:ln w="25400"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2204864" y="6177136"/>
            <a:ext cx="4032448" cy="0"/>
          </a:xfrm>
          <a:prstGeom prst="line">
            <a:avLst/>
          </a:prstGeom>
          <a:ln w="28575"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标注 15"/>
          <p:cNvSpPr/>
          <p:nvPr/>
        </p:nvSpPr>
        <p:spPr>
          <a:xfrm>
            <a:off x="404664" y="7833320"/>
            <a:ext cx="3024336" cy="1512168"/>
          </a:xfrm>
          <a:prstGeom prst="wedgeRoundRectCallout">
            <a:avLst>
              <a:gd name="adj1" fmla="val 70186"/>
              <a:gd name="adj2" fmla="val -6788"/>
              <a:gd name="adj3" fmla="val 16667"/>
            </a:avLst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20688" y="8049344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Why not have a look at this interesting book?</a:t>
            </a:r>
            <a:endParaRPr lang="zh-CN" alt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9536668"/>
            <a:ext cx="1340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Grace</a:t>
            </a:r>
            <a:endParaRPr lang="zh-CN" alt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188</Words>
  <Application>Microsoft Office PowerPoint</Application>
  <PresentationFormat>A4 纸张(210x297 毫米)</PresentationFormat>
  <Paragraphs>11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Alice's Adventures in Wonderland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 User</dc:creator>
  <cp:lastModifiedBy>Lenovo User</cp:lastModifiedBy>
  <cp:revision>17</cp:revision>
  <dcterms:created xsi:type="dcterms:W3CDTF">2014-12-30T10:55:38Z</dcterms:created>
  <dcterms:modified xsi:type="dcterms:W3CDTF">2014-12-30T12:16:19Z</dcterms:modified>
</cp:coreProperties>
</file>