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1"/>
  </p:notesMasterIdLst>
  <p:sldIdLst>
    <p:sldId id="351" r:id="rId2"/>
    <p:sldId id="352" r:id="rId3"/>
    <p:sldId id="353" r:id="rId4"/>
    <p:sldId id="354" r:id="rId5"/>
    <p:sldId id="276" r:id="rId6"/>
    <p:sldId id="278" r:id="rId7"/>
    <p:sldId id="356" r:id="rId8"/>
    <p:sldId id="355" r:id="rId9"/>
    <p:sldId id="274" r:id="rId10"/>
    <p:sldId id="279" r:id="rId11"/>
    <p:sldId id="281" r:id="rId12"/>
    <p:sldId id="272" r:id="rId13"/>
    <p:sldId id="267" r:id="rId14"/>
    <p:sldId id="359" r:id="rId15"/>
    <p:sldId id="280" r:id="rId16"/>
    <p:sldId id="361" r:id="rId17"/>
    <p:sldId id="362" r:id="rId18"/>
    <p:sldId id="363" r:id="rId19"/>
    <p:sldId id="360" r:id="rId20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ECFF"/>
    <a:srgbClr val="CC00CC"/>
    <a:srgbClr val="CCFFFF"/>
    <a:srgbClr val="006600"/>
    <a:srgbClr val="E8F0F0"/>
    <a:srgbClr val="009900"/>
    <a:srgbClr val="3333FF"/>
    <a:srgbClr val="FF0000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2718" autoAdjust="0"/>
  </p:normalViewPr>
  <p:slideViewPr>
    <p:cSldViewPr>
      <p:cViewPr varScale="1">
        <p:scale>
          <a:sx n="80" d="100"/>
          <a:sy n="80" d="100"/>
        </p:scale>
        <p:origin x="754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03ACE810-9BEA-457E-8CB6-C67FAC4E47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05186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C80B8B-9E62-49FD-91A3-F05823D334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994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36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90668" y="2992438"/>
            <a:ext cx="1784350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400" y="2819400"/>
            <a:ext cx="109728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8" y="3049588"/>
            <a:ext cx="83312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57685-F8F1-4DF8-AF6D-E1EE6F901BE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0167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30CAF3-081C-494E-808F-AC52EE50D52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1592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3CCA81-743A-434B-BD5B-BF0B6E0C008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82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2BB10A-FC1D-4EAE-9390-386CE48D787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3073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86CEA2-BA04-4B82-8F0D-E723C74233D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3421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4580CC-A62F-41A7-BDB1-E415BC3871E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086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37D580-C59B-4A80-B1DB-FAF7742E5EE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30598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33DE1-813D-4614-9799-0D67FAF9BEA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0165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E20F8-7536-4361-B925-9E3CF9E0B7B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06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E9C04B-4EAA-4F6C-9607-3DEC48992E9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9576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122240"/>
            <a:ext cx="2743200" cy="60086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122240"/>
            <a:ext cx="8026400" cy="60086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E76BBE-ED4A-42D3-8C34-A275E110385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5443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106172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122238"/>
            <a:ext cx="1005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719263"/>
            <a:ext cx="109728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1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E9A3104F-E570-45D2-996A-CC1225A746CF}" type="slidenum">
              <a:rPr lang="en-US" altLang="zh-CN" smtClean="0"/>
              <a:pPr/>
              <a:t>‹#›</a:t>
            </a:fld>
            <a:endParaRPr lang="en-US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0871201" y="152400"/>
            <a:ext cx="1056217" cy="129540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84031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image" Target="../media/image16.jpe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15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14.png"/><Relationship Id="rId5" Type="http://schemas.openxmlformats.org/officeDocument/2006/relationships/tags" Target="../tags/tag7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77" name="WordArt 29"/>
          <p:cNvSpPr>
            <a:spLocks noChangeArrowheads="1" noChangeShapeType="1" noTextEdit="1"/>
          </p:cNvSpPr>
          <p:nvPr/>
        </p:nvSpPr>
        <p:spPr bwMode="auto">
          <a:xfrm>
            <a:off x="1488618" y="1556793"/>
            <a:ext cx="7991757" cy="8636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9829683" y="5661249"/>
            <a:ext cx="1849791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>
                <a:solidFill>
                  <a:srgbClr val="006600"/>
                </a:solidFill>
                <a:latin typeface="宋体" pitchFamily="2" charset="-122"/>
              </a:rPr>
              <a:t>20211229</a:t>
            </a:r>
            <a:endParaRPr lang="zh-CN" altLang="en-US" sz="2800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155681" name="Text Box 33"/>
          <p:cNvSpPr txBox="1">
            <a:spLocks noChangeArrowheads="1"/>
          </p:cNvSpPr>
          <p:nvPr/>
        </p:nvSpPr>
        <p:spPr bwMode="auto">
          <a:xfrm>
            <a:off x="3043420" y="4633972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中山大学附属中学－－邓作逵老师</a:t>
            </a:r>
          </a:p>
        </p:txBody>
      </p:sp>
      <p:sp>
        <p:nvSpPr>
          <p:cNvPr id="5" name="Text Box 35">
            <a:extLst>
              <a:ext uri="{FF2B5EF4-FFF2-40B4-BE49-F238E27FC236}">
                <a16:creationId xmlns:a16="http://schemas.microsoft.com/office/drawing/2014/main" id="{D397CB25-D00B-4D9F-8D6B-CB19D58D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832" y="3704147"/>
            <a:ext cx="2188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</a:rPr>
              <a:t>（第</a:t>
            </a:r>
            <a:r>
              <a:rPr lang="en-US" altLang="zh-CN" sz="2800" dirty="0">
                <a:solidFill>
                  <a:srgbClr val="006600"/>
                </a:solidFill>
              </a:rPr>
              <a:t>1</a:t>
            </a:r>
            <a:r>
              <a:rPr lang="zh-CN" altLang="en-US" sz="2800" dirty="0">
                <a:solidFill>
                  <a:srgbClr val="006600"/>
                </a:solidFill>
              </a:rPr>
              <a:t>课时）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>
            <a:extLst>
              <a:ext uri="{FF2B5EF4-FFF2-40B4-BE49-F238E27FC236}">
                <a16:creationId xmlns:a16="http://schemas.microsoft.com/office/drawing/2014/main" id="{657541D5-E982-41FE-9795-C7E23D261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1412776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学习目标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  <p:sp>
        <p:nvSpPr>
          <p:cNvPr id="5" name="文本框 2">
            <a:extLst>
              <a:ext uri="{FF2B5EF4-FFF2-40B4-BE49-F238E27FC236}">
                <a16:creationId xmlns:a16="http://schemas.microsoft.com/office/drawing/2014/main" id="{AEAB1071-E75C-49F6-919B-E942AEC751D1}"/>
              </a:ext>
            </a:extLst>
          </p:cNvPr>
          <p:cNvSpPr txBox="1"/>
          <p:nvPr/>
        </p:nvSpPr>
        <p:spPr>
          <a:xfrm>
            <a:off x="1343472" y="2204864"/>
            <a:ext cx="9001000" cy="3384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认识溶解现象，知道溶液、溶剂、溶质的概念及三者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的关系；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知道溶液的特征，从微观上认识溶液；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了解溶液在科研、生产和生活中的广泛用途。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F5A2C3D-BAD1-4CDE-898E-1FDFEDDD77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596">
            <a:off x="3241627" y="3165250"/>
            <a:ext cx="842983" cy="854075"/>
          </a:xfrm>
          <a:prstGeom prst="rect">
            <a:avLst/>
          </a:prstGeom>
        </p:spPr>
      </p:pic>
      <p:pic>
        <p:nvPicPr>
          <p:cNvPr id="7" name="图片 6" descr="难点">
            <a:extLst>
              <a:ext uri="{FF2B5EF4-FFF2-40B4-BE49-F238E27FC236}">
                <a16:creationId xmlns:a16="http://schemas.microsoft.com/office/drawing/2014/main" id="{B7673C6F-F1E8-432E-9A5B-6DB55F4663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20000">
            <a:off x="7866249" y="3988214"/>
            <a:ext cx="863600" cy="87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9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" accel="10000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" accel="10000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" accel="10000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" accel="10000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0F5D172-1145-4D61-9376-A435035A04E3}"/>
              </a:ext>
            </a:extLst>
          </p:cNvPr>
          <p:cNvSpPr/>
          <p:nvPr/>
        </p:nvSpPr>
        <p:spPr>
          <a:xfrm>
            <a:off x="653385" y="4345843"/>
            <a:ext cx="1078833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    地球上的大部分表面被蓝色的海洋覆盖着。如果你在海水中游过泳的话，就会发现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海水又苦又咸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。这是为什么呢？</a:t>
            </a:r>
            <a:endParaRPr lang="en-US" altLang="zh-CN" sz="2800" dirty="0">
              <a:latin typeface="宋体" panose="02010600030101010101" pitchFamily="2" charset="-122"/>
            </a:endParaRPr>
          </a:p>
        </p:txBody>
      </p:sp>
      <p:pic>
        <p:nvPicPr>
          <p:cNvPr id="5" name="Picture 6" descr="hsi.jpg">
            <a:extLst>
              <a:ext uri="{FF2B5EF4-FFF2-40B4-BE49-F238E27FC236}">
                <a16:creationId xmlns:a16="http://schemas.microsoft.com/office/drawing/2014/main" id="{E82E60F8-A226-4DE8-8244-1A157DC40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638" y="1081792"/>
            <a:ext cx="4822439" cy="3012778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6CD7AA3-0497-44EB-837A-A946FD1CB1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85" y="1086075"/>
            <a:ext cx="4844737" cy="3008495"/>
          </a:xfrm>
          <a:prstGeom prst="round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B9FDB48-51D0-4046-9FEA-806339D1C0CD}"/>
              </a:ext>
            </a:extLst>
          </p:cNvPr>
          <p:cNvSpPr/>
          <p:nvPr/>
        </p:nvSpPr>
        <p:spPr>
          <a:xfrm>
            <a:off x="1271463" y="5629849"/>
            <a:ext cx="10267151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原来海水中溶解了许多物质，它是一种混合物，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它是一种溶液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976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28EB370F-08A7-4F32-82F0-69C7C622E09F}"/>
              </a:ext>
            </a:extLst>
          </p:cNvPr>
          <p:cNvSpPr/>
          <p:nvPr/>
        </p:nvSpPr>
        <p:spPr>
          <a:xfrm>
            <a:off x="712737" y="1196752"/>
            <a:ext cx="5415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【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实验</a:t>
            </a:r>
            <a:r>
              <a:rPr lang="zh-CN" altLang="en-US" sz="2800" dirty="0">
                <a:latin typeface="宋体" panose="02010600030101010101" pitchFamily="2" charset="-122"/>
                <a:sym typeface="Arial" panose="020B0604020202020204" pitchFamily="34" charset="0"/>
              </a:rPr>
              <a:t>探究</a:t>
            </a:r>
            <a:r>
              <a:rPr lang="en-US" altLang="zh-CN" sz="2800" dirty="0">
                <a:latin typeface="宋体" panose="02010600030101010101" pitchFamily="2" charset="-122"/>
                <a:sym typeface="Arial" panose="020B0604020202020204" pitchFamily="34" charset="0"/>
              </a:rPr>
              <a:t>1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蔗糖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在水中的溶解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6" name="表格 4">
            <a:extLst>
              <a:ext uri="{FF2B5EF4-FFF2-40B4-BE49-F238E27FC236}">
                <a16:creationId xmlns:a16="http://schemas.microsoft.com/office/drawing/2014/main" id="{7D78C658-7EA9-4CE1-A8FA-28E93FD32FF1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31523604"/>
              </p:ext>
            </p:extLst>
          </p:nvPr>
        </p:nvGraphicFramePr>
        <p:xfrm>
          <a:off x="518180" y="1916832"/>
          <a:ext cx="11050428" cy="3813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1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59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1059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实验操作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827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</a:t>
                      </a:r>
                      <a:endParaRPr lang="en-US" altLang="zh-CN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装置图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4027459"/>
                  </a:ext>
                </a:extLst>
              </a:tr>
              <a:tr h="633825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7" name="组合 6">
            <a:extLst>
              <a:ext uri="{FF2B5EF4-FFF2-40B4-BE49-F238E27FC236}">
                <a16:creationId xmlns:a16="http://schemas.microsoft.com/office/drawing/2014/main" id="{C3A539EE-207F-469A-8B5D-6DB253355F99}"/>
              </a:ext>
            </a:extLst>
          </p:cNvPr>
          <p:cNvGrpSpPr/>
          <p:nvPr/>
        </p:nvGrpSpPr>
        <p:grpSpPr>
          <a:xfrm>
            <a:off x="2493835" y="2498459"/>
            <a:ext cx="8048218" cy="2525696"/>
            <a:chOff x="1841910" y="733604"/>
            <a:chExt cx="8048218" cy="2525696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4D3123B6-ACA4-4416-9EEE-51FDB98390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595"/>
            <a:stretch>
              <a:fillRect/>
            </a:stretch>
          </p:blipFill>
          <p:spPr>
            <a:xfrm>
              <a:off x="2101789" y="733604"/>
              <a:ext cx="1734082" cy="1802409"/>
            </a:xfrm>
            <a:prstGeom prst="rect">
              <a:avLst/>
            </a:prstGeom>
          </p:spPr>
        </p:pic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73727DC4-F045-4427-915F-543D09E799C6}"/>
                </a:ext>
              </a:extLst>
            </p:cNvPr>
            <p:cNvSpPr txBox="1"/>
            <p:nvPr/>
          </p:nvSpPr>
          <p:spPr>
            <a:xfrm>
              <a:off x="1841910" y="2711325"/>
              <a:ext cx="21839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一药匙蔗糖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522D617E-8B55-4665-BE94-75FA0749BFC0}"/>
                </a:ext>
              </a:extLst>
            </p:cNvPr>
            <p:cNvSpPr txBox="1"/>
            <p:nvPr/>
          </p:nvSpPr>
          <p:spPr>
            <a:xfrm>
              <a:off x="4604162" y="2797635"/>
              <a:ext cx="21839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20mL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水，搅拌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F3AE22E7-127C-4DB6-B4DE-06861091257B}"/>
                </a:ext>
              </a:extLst>
            </p:cNvPr>
            <p:cNvSpPr txBox="1"/>
            <p:nvPr/>
          </p:nvSpPr>
          <p:spPr>
            <a:xfrm>
              <a:off x="8947297" y="2797635"/>
              <a:ext cx="84144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糖水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C8D78E54-4141-44CF-BDA8-97D96A9DC435}"/>
                </a:ext>
              </a:extLst>
            </p:cNvPr>
            <p:cNvSpPr txBox="1"/>
            <p:nvPr/>
          </p:nvSpPr>
          <p:spPr>
            <a:xfrm>
              <a:off x="7131287" y="1757043"/>
              <a:ext cx="8167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静置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2A6BA7B3-84DA-4380-B69F-F1C079D618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7" r="38042"/>
            <a:stretch>
              <a:fillRect/>
            </a:stretch>
          </p:blipFill>
          <p:spPr>
            <a:xfrm>
              <a:off x="5091866" y="947999"/>
              <a:ext cx="1424863" cy="1802409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61000159-19D4-43F5-A39B-0A7AD6E311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820" t="54478" r="20505" b="11586"/>
            <a:stretch>
              <a:fillRect/>
            </a:stretch>
          </p:blipFill>
          <p:spPr>
            <a:xfrm>
              <a:off x="6931125" y="2019831"/>
              <a:ext cx="1523538" cy="611669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8AAB1D47-4654-44D7-85B5-6234A967F4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941" t="30910" r="253" b="46"/>
            <a:stretch>
              <a:fillRect/>
            </a:stretch>
          </p:blipFill>
          <p:spPr>
            <a:xfrm>
              <a:off x="8868553" y="1401070"/>
              <a:ext cx="1021575" cy="1310563"/>
            </a:xfrm>
            <a:prstGeom prst="rect">
              <a:avLst/>
            </a:prstGeom>
          </p:spPr>
        </p:pic>
      </p:grpSp>
      <p:sp>
        <p:nvSpPr>
          <p:cNvPr id="18" name="Text Box 4">
            <a:extLst>
              <a:ext uri="{FF2B5EF4-FFF2-40B4-BE49-F238E27FC236}">
                <a16:creationId xmlns:a16="http://schemas.microsoft.com/office/drawing/2014/main" id="{D036A4DC-108B-467F-BADC-DCCC7228D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277" y="548680"/>
            <a:ext cx="72569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Arial" charset="0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Arial" charset="0"/>
              </a:rPr>
              <a:t>思考</a:t>
            </a:r>
            <a:r>
              <a:rPr lang="en-US" altLang="zh-CN" sz="2800" dirty="0">
                <a:solidFill>
                  <a:srgbClr val="006600"/>
                </a:solidFill>
                <a:latin typeface="Arial" charset="0"/>
              </a:rPr>
              <a:t>1】</a:t>
            </a:r>
            <a:r>
              <a:rPr lang="zh-CN" altLang="en-US" sz="2800" dirty="0">
                <a:solidFill>
                  <a:srgbClr val="006600"/>
                </a:solidFill>
                <a:latin typeface="Arial" charset="0"/>
              </a:rPr>
              <a:t>什么是溶液？溶液是怎样形成的？</a:t>
            </a: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id="{82F77CB9-8F55-4067-9F79-9C713640A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64" y="1999819"/>
            <a:ext cx="8594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装有</a:t>
            </a:r>
            <a:r>
              <a:rPr lang="en-US" altLang="zh-CN" sz="2800" dirty="0">
                <a:latin typeface="+mn-ea"/>
                <a:ea typeface="+mn-ea"/>
              </a:rPr>
              <a:t>20mL</a:t>
            </a:r>
            <a:r>
              <a:rPr lang="zh-CN" altLang="en-US" sz="2800" dirty="0">
                <a:latin typeface="+mn-ea"/>
                <a:ea typeface="+mn-ea"/>
              </a:rPr>
              <a:t>水的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烧杯</a:t>
            </a:r>
            <a:r>
              <a:rPr lang="zh-CN" altLang="en-US" sz="2800" dirty="0">
                <a:latin typeface="+mn-ea"/>
                <a:ea typeface="+mn-ea"/>
              </a:rPr>
              <a:t>中加入一药匙蔗糖，并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不断搅拌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24" name="Text Box 24">
            <a:extLst>
              <a:ext uri="{FF2B5EF4-FFF2-40B4-BE49-F238E27FC236}">
                <a16:creationId xmlns:a16="http://schemas.microsoft.com/office/drawing/2014/main" id="{BD648973-DF7D-4DE3-942D-061A843AD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1552" y="5163779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蔗糖溶解了</a:t>
            </a:r>
          </a:p>
        </p:txBody>
      </p:sp>
      <p:sp>
        <p:nvSpPr>
          <p:cNvPr id="25" name="Text Box 25">
            <a:extLst>
              <a:ext uri="{FF2B5EF4-FFF2-40B4-BE49-F238E27FC236}">
                <a16:creationId xmlns:a16="http://schemas.microsoft.com/office/drawing/2014/main" id="{A8ED35DD-718D-4836-A13D-81EC58129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9231" y="5163779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（蔗糖消失了）</a:t>
            </a:r>
          </a:p>
        </p:txBody>
      </p:sp>
      <p:sp>
        <p:nvSpPr>
          <p:cNvPr id="26" name="Text Box 24">
            <a:extLst>
              <a:ext uri="{FF2B5EF4-FFF2-40B4-BE49-F238E27FC236}">
                <a16:creationId xmlns:a16="http://schemas.microsoft.com/office/drawing/2014/main" id="{F2732658-EBC3-47BE-AF50-38FED3F8D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5930116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</a:rPr>
              <a:t>玻璃棒的作用是什么？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01ED61E2-CF46-4A6C-92E9-99F655F8F999}"/>
              </a:ext>
            </a:extLst>
          </p:cNvPr>
          <p:cNvSpPr txBox="1"/>
          <p:nvPr/>
        </p:nvSpPr>
        <p:spPr>
          <a:xfrm>
            <a:off x="4248472" y="5927142"/>
            <a:ext cx="51598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搅拌，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加快蔗糖的溶解速度。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60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335360" y="764704"/>
            <a:ext cx="10665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2】</a:t>
            </a:r>
            <a:r>
              <a:rPr lang="zh-CN" altLang="en-US" sz="2800" dirty="0">
                <a:latin typeface="+mn-ea"/>
                <a:ea typeface="+mn-ea"/>
              </a:rPr>
              <a:t>你能从微观角度解释“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sym typeface="Arial" panose="020B0604020202020204" pitchFamily="34" charset="0"/>
              </a:rPr>
              <a:t>蔗糖溶解在水中</a:t>
            </a:r>
            <a:r>
              <a:rPr lang="zh-CN" altLang="en-US" sz="2800" dirty="0">
                <a:latin typeface="+mn-ea"/>
                <a:ea typeface="+mn-ea"/>
              </a:rPr>
              <a:t>”</a:t>
            </a:r>
            <a:r>
              <a:rPr lang="zh-CN" altLang="en-US" sz="2800" dirty="0">
                <a:latin typeface="+mn-ea"/>
                <a:ea typeface="+mn-ea"/>
                <a:sym typeface="Arial" panose="020B0604020202020204" pitchFamily="34" charset="0"/>
              </a:rPr>
              <a:t>这一</a:t>
            </a:r>
            <a:r>
              <a:rPr lang="zh-CN" altLang="en-US" sz="2800" dirty="0">
                <a:latin typeface="+mn-ea"/>
                <a:ea typeface="+mn-ea"/>
              </a:rPr>
              <a:t>现象吗？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73D1832C-90AF-48E3-BAD3-E3152DCA14C3}"/>
              </a:ext>
            </a:extLst>
          </p:cNvPr>
          <p:cNvGrpSpPr/>
          <p:nvPr/>
        </p:nvGrpSpPr>
        <p:grpSpPr>
          <a:xfrm>
            <a:off x="2083096" y="2163985"/>
            <a:ext cx="8693424" cy="2962265"/>
            <a:chOff x="2515144" y="3203039"/>
            <a:chExt cx="8693424" cy="3168352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0241A4F6-2E43-4D1C-869D-ED1C6F49C528}"/>
                </a:ext>
              </a:extLst>
            </p:cNvPr>
            <p:cNvSpPr/>
            <p:nvPr/>
          </p:nvSpPr>
          <p:spPr bwMode="auto">
            <a:xfrm>
              <a:off x="2515144" y="3203039"/>
              <a:ext cx="8693424" cy="3168352"/>
            </a:xfrm>
            <a:prstGeom prst="roundRect">
              <a:avLst/>
            </a:prstGeom>
            <a:noFill/>
            <a:ln w="28575" cap="flat" cmpd="sng" algn="ctr">
              <a:solidFill>
                <a:srgbClr val="0066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568EFD23-8265-4B31-BFD6-FF43885BE294}"/>
                </a:ext>
              </a:extLst>
            </p:cNvPr>
            <p:cNvGrpSpPr/>
            <p:nvPr/>
          </p:nvGrpSpPr>
          <p:grpSpPr>
            <a:xfrm>
              <a:off x="9676856" y="3674359"/>
              <a:ext cx="1422184" cy="1989577"/>
              <a:chOff x="9676856" y="3674359"/>
              <a:chExt cx="1422184" cy="1989577"/>
            </a:xfrm>
          </p:grpSpPr>
          <p:grpSp>
            <p:nvGrpSpPr>
              <p:cNvPr id="271" name="Group 8">
                <a:extLst>
                  <a:ext uri="{FF2B5EF4-FFF2-40B4-BE49-F238E27FC236}">
                    <a16:creationId xmlns:a16="http://schemas.microsoft.com/office/drawing/2014/main" id="{03E0606F-7FE9-431B-B1DD-EE8A49A96F4D}"/>
                  </a:ext>
                </a:extLst>
              </p:cNvPr>
              <p:cNvGrpSpPr/>
              <p:nvPr/>
            </p:nvGrpSpPr>
            <p:grpSpPr>
              <a:xfrm rot="4508079">
                <a:off x="10157091" y="3682580"/>
                <a:ext cx="406967" cy="390525"/>
                <a:chOff x="2592" y="2592"/>
                <a:chExt cx="336" cy="336"/>
              </a:xfrm>
            </p:grpSpPr>
            <p:sp>
              <p:nvSpPr>
                <p:cNvPr id="272" name="Oval 9">
                  <a:extLst>
                    <a:ext uri="{FF2B5EF4-FFF2-40B4-BE49-F238E27FC236}">
                      <a16:creationId xmlns:a16="http://schemas.microsoft.com/office/drawing/2014/main" id="{41ACD9FD-7227-42E0-99E6-1AC89A9AE8B7}"/>
                    </a:ext>
                  </a:extLst>
                </p:cNvPr>
                <p:cNvSpPr/>
                <p:nvPr/>
              </p:nvSpPr>
              <p:spPr>
                <a:xfrm>
                  <a:off x="2592" y="2592"/>
                  <a:ext cx="240" cy="24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FF00"/>
                    </a:gs>
                    <a:gs pos="100000">
                      <a:srgbClr val="007600"/>
                    </a:gs>
                  </a:gsLst>
                  <a:lin ang="2700000" scaled="1"/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pPr algn="ctr"/>
                  <a:endParaRPr lang="zh-CN" altLang="zh-CN" dirty="0">
                    <a:latin typeface="宋体" panose="02010600030101010101" pitchFamily="2" charset="-122"/>
                  </a:endParaRPr>
                </a:p>
              </p:txBody>
            </p:sp>
            <p:sp>
              <p:nvSpPr>
                <p:cNvPr id="273" name="Oval 10">
                  <a:extLst>
                    <a:ext uri="{FF2B5EF4-FFF2-40B4-BE49-F238E27FC236}">
                      <a16:creationId xmlns:a16="http://schemas.microsoft.com/office/drawing/2014/main" id="{547463FF-B54B-46E7-B797-5A11E82A368F}"/>
                    </a:ext>
                  </a:extLst>
                </p:cNvPr>
                <p:cNvSpPr/>
                <p:nvPr/>
              </p:nvSpPr>
              <p:spPr>
                <a:xfrm>
                  <a:off x="2688" y="2832"/>
                  <a:ext cx="96" cy="9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FFCC"/>
                    </a:gs>
                    <a:gs pos="100000">
                      <a:srgbClr val="00765E"/>
                    </a:gs>
                  </a:gsLst>
                  <a:lin ang="2700000" scaled="1"/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pPr algn="ctr"/>
                  <a:endParaRPr lang="zh-CN" altLang="zh-CN" dirty="0">
                    <a:latin typeface="宋体" panose="02010600030101010101" pitchFamily="2" charset="-122"/>
                  </a:endParaRPr>
                </a:p>
              </p:txBody>
            </p:sp>
            <p:sp>
              <p:nvSpPr>
                <p:cNvPr id="274" name="Oval 11">
                  <a:extLst>
                    <a:ext uri="{FF2B5EF4-FFF2-40B4-BE49-F238E27FC236}">
                      <a16:creationId xmlns:a16="http://schemas.microsoft.com/office/drawing/2014/main" id="{C21CDAD7-67A2-4ED4-87A9-50190DBC6F31}"/>
                    </a:ext>
                  </a:extLst>
                </p:cNvPr>
                <p:cNvSpPr/>
                <p:nvPr/>
              </p:nvSpPr>
              <p:spPr>
                <a:xfrm>
                  <a:off x="2832" y="2688"/>
                  <a:ext cx="96" cy="9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FFCC"/>
                    </a:gs>
                    <a:gs pos="100000">
                      <a:srgbClr val="00765E"/>
                    </a:gs>
                  </a:gsLst>
                  <a:lin ang="2700000" scaled="1"/>
                  <a:tileRect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pPr algn="ctr"/>
                  <a:endParaRPr lang="zh-CN" altLang="zh-CN" dirty="0">
                    <a:latin typeface="宋体" panose="02010600030101010101" pitchFamily="2" charset="-122"/>
                  </a:endParaRPr>
                </a:p>
              </p:txBody>
            </p:sp>
          </p:grpSp>
          <p:sp>
            <p:nvSpPr>
              <p:cNvPr id="276" name="Oval 51" descr="图片2">
                <a:extLst>
                  <a:ext uri="{FF2B5EF4-FFF2-40B4-BE49-F238E27FC236}">
                    <a16:creationId xmlns:a16="http://schemas.microsoft.com/office/drawing/2014/main" id="{DD9AE1CA-00A1-4CEF-BD12-94F94FA6148B}"/>
                  </a:ext>
                </a:extLst>
              </p:cNvPr>
              <p:cNvSpPr/>
              <p:nvPr/>
            </p:nvSpPr>
            <p:spPr>
              <a:xfrm>
                <a:off x="10164160" y="4778420"/>
                <a:ext cx="383652" cy="342847"/>
              </a:xfrm>
              <a:prstGeom prst="ellipse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lstStyle/>
              <a:p>
                <a:endParaRPr lang="zh-CN" altLang="zh-CN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282" name="Text Box 25">
                <a:extLst>
                  <a:ext uri="{FF2B5EF4-FFF2-40B4-BE49-F238E27FC236}">
                    <a16:creationId xmlns:a16="http://schemas.microsoft.com/office/drawing/2014/main" id="{281A6136-36E4-4721-9679-CE9CC855E1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90244" y="4126574"/>
                <a:ext cx="1112805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rgbClr val="0000CC"/>
                    </a:solidFill>
                  </a:rPr>
                  <a:t>水分子</a:t>
                </a:r>
              </a:p>
            </p:txBody>
          </p:sp>
          <p:sp>
            <p:nvSpPr>
              <p:cNvPr id="283" name="Text Box 25">
                <a:extLst>
                  <a:ext uri="{FF2B5EF4-FFF2-40B4-BE49-F238E27FC236}">
                    <a16:creationId xmlns:a16="http://schemas.microsoft.com/office/drawing/2014/main" id="{5D5950F0-BA9E-4023-A69E-3DCFD5E7A6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76856" y="5202271"/>
                <a:ext cx="14221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dirty="0">
                    <a:solidFill>
                      <a:srgbClr val="0000CC"/>
                    </a:solidFill>
                  </a:rPr>
                  <a:t>蔗糖分子</a:t>
                </a:r>
              </a:p>
            </p:txBody>
          </p:sp>
        </p:grpSp>
      </p:grpSp>
      <p:grpSp>
        <p:nvGrpSpPr>
          <p:cNvPr id="284" name="组合 283">
            <a:extLst>
              <a:ext uri="{FF2B5EF4-FFF2-40B4-BE49-F238E27FC236}">
                <a16:creationId xmlns:a16="http://schemas.microsoft.com/office/drawing/2014/main" id="{CABA096E-02C5-46C4-988B-AE41307843D1}"/>
              </a:ext>
            </a:extLst>
          </p:cNvPr>
          <p:cNvGrpSpPr/>
          <p:nvPr/>
        </p:nvGrpSpPr>
        <p:grpSpPr>
          <a:xfrm>
            <a:off x="3264517" y="3705388"/>
            <a:ext cx="774700" cy="412750"/>
            <a:chOff x="10030" y="5241"/>
            <a:chExt cx="1220" cy="651"/>
          </a:xfrm>
        </p:grpSpPr>
        <p:pic>
          <p:nvPicPr>
            <p:cNvPr id="285" name="Picture 93">
              <a:extLst>
                <a:ext uri="{FF2B5EF4-FFF2-40B4-BE49-F238E27FC236}">
                  <a16:creationId xmlns:a16="http://schemas.microsoft.com/office/drawing/2014/main" id="{A1590758-EC65-47F8-8398-6FD440D5A7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32" y="525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" name="Picture 108">
              <a:extLst>
                <a:ext uri="{FF2B5EF4-FFF2-40B4-BE49-F238E27FC236}">
                  <a16:creationId xmlns:a16="http://schemas.microsoft.com/office/drawing/2014/main" id="{28C08353-D6F4-4964-976C-919897BBA8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87" name="组合 286">
            <a:extLst>
              <a:ext uri="{FF2B5EF4-FFF2-40B4-BE49-F238E27FC236}">
                <a16:creationId xmlns:a16="http://schemas.microsoft.com/office/drawing/2014/main" id="{C63FE76C-350A-4429-9AF9-B5C30B2320E1}"/>
              </a:ext>
            </a:extLst>
          </p:cNvPr>
          <p:cNvGrpSpPr/>
          <p:nvPr/>
        </p:nvGrpSpPr>
        <p:grpSpPr>
          <a:xfrm>
            <a:off x="3247129" y="3201332"/>
            <a:ext cx="774700" cy="412750"/>
            <a:chOff x="10030" y="5241"/>
            <a:chExt cx="1220" cy="651"/>
          </a:xfrm>
        </p:grpSpPr>
        <p:pic>
          <p:nvPicPr>
            <p:cNvPr id="288" name="Picture 93">
              <a:extLst>
                <a:ext uri="{FF2B5EF4-FFF2-40B4-BE49-F238E27FC236}">
                  <a16:creationId xmlns:a16="http://schemas.microsoft.com/office/drawing/2014/main" id="{786D28D4-62F0-4155-9F3A-C345909374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32" y="525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9" name="Picture 108">
              <a:extLst>
                <a:ext uri="{FF2B5EF4-FFF2-40B4-BE49-F238E27FC236}">
                  <a16:creationId xmlns:a16="http://schemas.microsoft.com/office/drawing/2014/main" id="{C204E28B-B192-4151-8805-0B520AADF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90" name="组合 289">
            <a:extLst>
              <a:ext uri="{FF2B5EF4-FFF2-40B4-BE49-F238E27FC236}">
                <a16:creationId xmlns:a16="http://schemas.microsoft.com/office/drawing/2014/main" id="{8A33AC0E-F25D-49AD-9126-57C82E8EDA3C}"/>
              </a:ext>
            </a:extLst>
          </p:cNvPr>
          <p:cNvGrpSpPr/>
          <p:nvPr/>
        </p:nvGrpSpPr>
        <p:grpSpPr>
          <a:xfrm>
            <a:off x="3280522" y="4121639"/>
            <a:ext cx="774700" cy="412750"/>
            <a:chOff x="10030" y="5241"/>
            <a:chExt cx="1220" cy="651"/>
          </a:xfrm>
        </p:grpSpPr>
        <p:pic>
          <p:nvPicPr>
            <p:cNvPr id="291" name="Picture 93">
              <a:extLst>
                <a:ext uri="{FF2B5EF4-FFF2-40B4-BE49-F238E27FC236}">
                  <a16:creationId xmlns:a16="http://schemas.microsoft.com/office/drawing/2014/main" id="{8BEE6813-0FB2-4CB7-B927-5C49EBD394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32" y="525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92" name="Picture 108">
              <a:extLst>
                <a:ext uri="{FF2B5EF4-FFF2-40B4-BE49-F238E27FC236}">
                  <a16:creationId xmlns:a16="http://schemas.microsoft.com/office/drawing/2014/main" id="{61EC6D41-6182-44C5-8593-7B8D8823D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93" name="Group 8">
            <a:extLst>
              <a:ext uri="{FF2B5EF4-FFF2-40B4-BE49-F238E27FC236}">
                <a16:creationId xmlns:a16="http://schemas.microsoft.com/office/drawing/2014/main" id="{0CCF47D0-9479-47E6-A51C-71808ABA4E34}"/>
              </a:ext>
            </a:extLst>
          </p:cNvPr>
          <p:cNvGrpSpPr/>
          <p:nvPr/>
        </p:nvGrpSpPr>
        <p:grpSpPr>
          <a:xfrm rot="4508079">
            <a:off x="7315672" y="2595988"/>
            <a:ext cx="406967" cy="390525"/>
            <a:chOff x="2592" y="2592"/>
            <a:chExt cx="336" cy="336"/>
          </a:xfrm>
        </p:grpSpPr>
        <p:sp>
          <p:nvSpPr>
            <p:cNvPr id="294" name="Oval 9">
              <a:extLst>
                <a:ext uri="{FF2B5EF4-FFF2-40B4-BE49-F238E27FC236}">
                  <a16:creationId xmlns:a16="http://schemas.microsoft.com/office/drawing/2014/main" id="{D27B9289-1535-4589-A364-686089D3A6C0}"/>
                </a:ext>
              </a:extLst>
            </p:cNvPr>
            <p:cNvSpPr/>
            <p:nvPr/>
          </p:nvSpPr>
          <p:spPr>
            <a:xfrm>
              <a:off x="2592" y="2592"/>
              <a:ext cx="240" cy="240"/>
            </a:xfrm>
            <a:prstGeom prst="ellipse">
              <a:avLst/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295" name="Oval 10">
              <a:extLst>
                <a:ext uri="{FF2B5EF4-FFF2-40B4-BE49-F238E27FC236}">
                  <a16:creationId xmlns:a16="http://schemas.microsoft.com/office/drawing/2014/main" id="{6C10E27D-62A3-4118-AB50-A9B073CC5930}"/>
                </a:ext>
              </a:extLst>
            </p:cNvPr>
            <p:cNvSpPr/>
            <p:nvPr/>
          </p:nvSpPr>
          <p:spPr>
            <a:xfrm>
              <a:off x="2688" y="2832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296" name="Oval 11">
              <a:extLst>
                <a:ext uri="{FF2B5EF4-FFF2-40B4-BE49-F238E27FC236}">
                  <a16:creationId xmlns:a16="http://schemas.microsoft.com/office/drawing/2014/main" id="{8CD9439E-3E8C-4201-B236-6D3A71EBFAA9}"/>
                </a:ext>
              </a:extLst>
            </p:cNvPr>
            <p:cNvSpPr/>
            <p:nvPr/>
          </p:nvSpPr>
          <p:spPr>
            <a:xfrm>
              <a:off x="2832" y="2688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97" name="Group 12">
            <a:extLst>
              <a:ext uri="{FF2B5EF4-FFF2-40B4-BE49-F238E27FC236}">
                <a16:creationId xmlns:a16="http://schemas.microsoft.com/office/drawing/2014/main" id="{2875B272-A3AC-4116-9904-A74E279E5DFC}"/>
              </a:ext>
            </a:extLst>
          </p:cNvPr>
          <p:cNvGrpSpPr/>
          <p:nvPr/>
        </p:nvGrpSpPr>
        <p:grpSpPr>
          <a:xfrm rot="-3470415">
            <a:off x="5190478" y="3152889"/>
            <a:ext cx="402645" cy="390525"/>
            <a:chOff x="2592" y="2592"/>
            <a:chExt cx="336" cy="336"/>
          </a:xfrm>
        </p:grpSpPr>
        <p:sp>
          <p:nvSpPr>
            <p:cNvPr id="298" name="Oval 13">
              <a:extLst>
                <a:ext uri="{FF2B5EF4-FFF2-40B4-BE49-F238E27FC236}">
                  <a16:creationId xmlns:a16="http://schemas.microsoft.com/office/drawing/2014/main" id="{F433356A-0D1F-454C-8391-E43A706B53AE}"/>
                </a:ext>
              </a:extLst>
            </p:cNvPr>
            <p:cNvSpPr/>
            <p:nvPr/>
          </p:nvSpPr>
          <p:spPr>
            <a:xfrm>
              <a:off x="2592" y="2592"/>
              <a:ext cx="240" cy="240"/>
            </a:xfrm>
            <a:prstGeom prst="ellipse">
              <a:avLst/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299" name="Oval 14">
              <a:extLst>
                <a:ext uri="{FF2B5EF4-FFF2-40B4-BE49-F238E27FC236}">
                  <a16:creationId xmlns:a16="http://schemas.microsoft.com/office/drawing/2014/main" id="{342B5620-7018-4218-8AA0-710B81CEF5A5}"/>
                </a:ext>
              </a:extLst>
            </p:cNvPr>
            <p:cNvSpPr/>
            <p:nvPr/>
          </p:nvSpPr>
          <p:spPr>
            <a:xfrm>
              <a:off x="2688" y="2832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00" name="Oval 15">
              <a:extLst>
                <a:ext uri="{FF2B5EF4-FFF2-40B4-BE49-F238E27FC236}">
                  <a16:creationId xmlns:a16="http://schemas.microsoft.com/office/drawing/2014/main" id="{685A61D0-6240-4D1E-BDA4-7CAC14E63A13}"/>
                </a:ext>
              </a:extLst>
            </p:cNvPr>
            <p:cNvSpPr/>
            <p:nvPr/>
          </p:nvSpPr>
          <p:spPr>
            <a:xfrm>
              <a:off x="2832" y="2688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01" name="Group 16">
            <a:extLst>
              <a:ext uri="{FF2B5EF4-FFF2-40B4-BE49-F238E27FC236}">
                <a16:creationId xmlns:a16="http://schemas.microsoft.com/office/drawing/2014/main" id="{66C31A89-C543-4F67-BC7C-0A1993AA639F}"/>
              </a:ext>
            </a:extLst>
          </p:cNvPr>
          <p:cNvGrpSpPr/>
          <p:nvPr/>
        </p:nvGrpSpPr>
        <p:grpSpPr>
          <a:xfrm rot="4508079">
            <a:off x="6238486" y="2526035"/>
            <a:ext cx="402713" cy="390525"/>
            <a:chOff x="2592" y="2592"/>
            <a:chExt cx="336" cy="336"/>
          </a:xfrm>
        </p:grpSpPr>
        <p:sp>
          <p:nvSpPr>
            <p:cNvPr id="302" name="Oval 17">
              <a:extLst>
                <a:ext uri="{FF2B5EF4-FFF2-40B4-BE49-F238E27FC236}">
                  <a16:creationId xmlns:a16="http://schemas.microsoft.com/office/drawing/2014/main" id="{4C6B59F6-2032-44A3-862B-C482438AF44D}"/>
                </a:ext>
              </a:extLst>
            </p:cNvPr>
            <p:cNvSpPr/>
            <p:nvPr/>
          </p:nvSpPr>
          <p:spPr>
            <a:xfrm>
              <a:off x="2592" y="2592"/>
              <a:ext cx="240" cy="240"/>
            </a:xfrm>
            <a:prstGeom prst="ellipse">
              <a:avLst/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03" name="Oval 18">
              <a:extLst>
                <a:ext uri="{FF2B5EF4-FFF2-40B4-BE49-F238E27FC236}">
                  <a16:creationId xmlns:a16="http://schemas.microsoft.com/office/drawing/2014/main" id="{A855E8A1-8C44-4B66-BBF6-462E00280AE0}"/>
                </a:ext>
              </a:extLst>
            </p:cNvPr>
            <p:cNvSpPr/>
            <p:nvPr/>
          </p:nvSpPr>
          <p:spPr>
            <a:xfrm>
              <a:off x="2688" y="2832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04" name="Oval 19">
              <a:extLst>
                <a:ext uri="{FF2B5EF4-FFF2-40B4-BE49-F238E27FC236}">
                  <a16:creationId xmlns:a16="http://schemas.microsoft.com/office/drawing/2014/main" id="{AE89B09D-BF8A-4CC2-88AC-E974CAFABE21}"/>
                </a:ext>
              </a:extLst>
            </p:cNvPr>
            <p:cNvSpPr/>
            <p:nvPr/>
          </p:nvSpPr>
          <p:spPr>
            <a:xfrm>
              <a:off x="2832" y="2688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pic>
        <p:nvPicPr>
          <p:cNvPr id="305" name="Picture 95">
            <a:extLst>
              <a:ext uri="{FF2B5EF4-FFF2-40B4-BE49-F238E27FC236}">
                <a16:creationId xmlns:a16="http://schemas.microsoft.com/office/drawing/2014/main" id="{F97B00FC-5C4A-44EB-8CFC-E49F3C919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305" y="3253285"/>
            <a:ext cx="395510" cy="4032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06" name="组合 305">
            <a:extLst>
              <a:ext uri="{FF2B5EF4-FFF2-40B4-BE49-F238E27FC236}">
                <a16:creationId xmlns:a16="http://schemas.microsoft.com/office/drawing/2014/main" id="{1B406110-F493-4064-B6C7-441233EF3A0D}"/>
              </a:ext>
            </a:extLst>
          </p:cNvPr>
          <p:cNvGrpSpPr/>
          <p:nvPr/>
        </p:nvGrpSpPr>
        <p:grpSpPr>
          <a:xfrm rot="4080000">
            <a:off x="3512308" y="3623900"/>
            <a:ext cx="760095" cy="417822"/>
            <a:chOff x="10030" y="5198"/>
            <a:chExt cx="1197" cy="659"/>
          </a:xfrm>
        </p:grpSpPr>
        <p:pic>
          <p:nvPicPr>
            <p:cNvPr id="307" name="Picture 93">
              <a:extLst>
                <a:ext uri="{FF2B5EF4-FFF2-40B4-BE49-F238E27FC236}">
                  <a16:creationId xmlns:a16="http://schemas.microsoft.com/office/drawing/2014/main" id="{0F097040-A800-4794-9C47-CD875572DD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08" y="519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8" name="Picture 108">
              <a:extLst>
                <a:ext uri="{FF2B5EF4-FFF2-40B4-BE49-F238E27FC236}">
                  <a16:creationId xmlns:a16="http://schemas.microsoft.com/office/drawing/2014/main" id="{FE808FDC-AEB3-4117-8A89-A1179CF6C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09" name="组合 308">
            <a:extLst>
              <a:ext uri="{FF2B5EF4-FFF2-40B4-BE49-F238E27FC236}">
                <a16:creationId xmlns:a16="http://schemas.microsoft.com/office/drawing/2014/main" id="{BF409F30-16AC-45D3-9725-46135E874388}"/>
              </a:ext>
            </a:extLst>
          </p:cNvPr>
          <p:cNvGrpSpPr/>
          <p:nvPr/>
        </p:nvGrpSpPr>
        <p:grpSpPr>
          <a:xfrm rot="18060000">
            <a:off x="3224037" y="2874187"/>
            <a:ext cx="774700" cy="412750"/>
            <a:chOff x="10030" y="5241"/>
            <a:chExt cx="1220" cy="651"/>
          </a:xfrm>
        </p:grpSpPr>
        <p:pic>
          <p:nvPicPr>
            <p:cNvPr id="310" name="Picture 93">
              <a:extLst>
                <a:ext uri="{FF2B5EF4-FFF2-40B4-BE49-F238E27FC236}">
                  <a16:creationId xmlns:a16="http://schemas.microsoft.com/office/drawing/2014/main" id="{5DF9B4FF-DE61-4978-9344-F676958A7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32" y="525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11" name="Picture 108">
              <a:extLst>
                <a:ext uri="{FF2B5EF4-FFF2-40B4-BE49-F238E27FC236}">
                  <a16:creationId xmlns:a16="http://schemas.microsoft.com/office/drawing/2014/main" id="{68B4979E-295F-40EE-9FF2-21EC26D15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12" name="组合 311">
            <a:extLst>
              <a:ext uri="{FF2B5EF4-FFF2-40B4-BE49-F238E27FC236}">
                <a16:creationId xmlns:a16="http://schemas.microsoft.com/office/drawing/2014/main" id="{B4010394-2E2B-4758-9393-C5AE4D1D74D4}"/>
              </a:ext>
            </a:extLst>
          </p:cNvPr>
          <p:cNvGrpSpPr/>
          <p:nvPr/>
        </p:nvGrpSpPr>
        <p:grpSpPr>
          <a:xfrm rot="19751317">
            <a:off x="3173058" y="2645329"/>
            <a:ext cx="774700" cy="412750"/>
            <a:chOff x="10030" y="5241"/>
            <a:chExt cx="1220" cy="651"/>
          </a:xfrm>
        </p:grpSpPr>
        <p:pic>
          <p:nvPicPr>
            <p:cNvPr id="313" name="Picture 93">
              <a:extLst>
                <a:ext uri="{FF2B5EF4-FFF2-40B4-BE49-F238E27FC236}">
                  <a16:creationId xmlns:a16="http://schemas.microsoft.com/office/drawing/2014/main" id="{A88047B3-49D2-48AB-B1AC-205AACD88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32" y="5258"/>
              <a:ext cx="619" cy="63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14" name="Picture 108">
              <a:extLst>
                <a:ext uri="{FF2B5EF4-FFF2-40B4-BE49-F238E27FC236}">
                  <a16:creationId xmlns:a16="http://schemas.microsoft.com/office/drawing/2014/main" id="{B476EA79-1F9D-4439-8841-85D8351F4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030" y="5241"/>
              <a:ext cx="609" cy="61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15" name="Group 74">
            <a:extLst>
              <a:ext uri="{FF2B5EF4-FFF2-40B4-BE49-F238E27FC236}">
                <a16:creationId xmlns:a16="http://schemas.microsoft.com/office/drawing/2014/main" id="{7CA66D1A-7AB3-42D9-9CF0-2E0B4D05707D}"/>
              </a:ext>
            </a:extLst>
          </p:cNvPr>
          <p:cNvGrpSpPr/>
          <p:nvPr/>
        </p:nvGrpSpPr>
        <p:grpSpPr>
          <a:xfrm>
            <a:off x="2927648" y="2505483"/>
            <a:ext cx="1111569" cy="2054225"/>
            <a:chOff x="816" y="864"/>
            <a:chExt cx="1152" cy="2304"/>
          </a:xfrm>
        </p:grpSpPr>
        <p:sp>
          <p:nvSpPr>
            <p:cNvPr id="316" name="Oval 75" descr="图片2">
              <a:extLst>
                <a:ext uri="{FF2B5EF4-FFF2-40B4-BE49-F238E27FC236}">
                  <a16:creationId xmlns:a16="http://schemas.microsoft.com/office/drawing/2014/main" id="{A3B14CC3-439C-4742-9101-2E1BD3806F52}"/>
                </a:ext>
              </a:extLst>
            </p:cNvPr>
            <p:cNvSpPr/>
            <p:nvPr/>
          </p:nvSpPr>
          <p:spPr>
            <a:xfrm>
              <a:off x="816" y="86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17" name="Oval 76" descr="图片2">
              <a:extLst>
                <a:ext uri="{FF2B5EF4-FFF2-40B4-BE49-F238E27FC236}">
                  <a16:creationId xmlns:a16="http://schemas.microsoft.com/office/drawing/2014/main" id="{714D2FBA-CA50-4037-B6E7-C00C725BE6C3}"/>
                </a:ext>
              </a:extLst>
            </p:cNvPr>
            <p:cNvSpPr/>
            <p:nvPr/>
          </p:nvSpPr>
          <p:spPr>
            <a:xfrm>
              <a:off x="816" y="1248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18" name="Oval 77" descr="图片2">
              <a:extLst>
                <a:ext uri="{FF2B5EF4-FFF2-40B4-BE49-F238E27FC236}">
                  <a16:creationId xmlns:a16="http://schemas.microsoft.com/office/drawing/2014/main" id="{4B353DA8-9263-4918-8C69-CD196AE106A9}"/>
                </a:ext>
              </a:extLst>
            </p:cNvPr>
            <p:cNvSpPr/>
            <p:nvPr/>
          </p:nvSpPr>
          <p:spPr>
            <a:xfrm>
              <a:off x="816" y="1632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19" name="Oval 78" descr="图片2">
              <a:extLst>
                <a:ext uri="{FF2B5EF4-FFF2-40B4-BE49-F238E27FC236}">
                  <a16:creationId xmlns:a16="http://schemas.microsoft.com/office/drawing/2014/main" id="{7E0AF922-7149-48DA-B94C-E8471E315ED7}"/>
                </a:ext>
              </a:extLst>
            </p:cNvPr>
            <p:cNvSpPr/>
            <p:nvPr/>
          </p:nvSpPr>
          <p:spPr>
            <a:xfrm>
              <a:off x="816" y="201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0" name="Oval 79" descr="图片2">
              <a:extLst>
                <a:ext uri="{FF2B5EF4-FFF2-40B4-BE49-F238E27FC236}">
                  <a16:creationId xmlns:a16="http://schemas.microsoft.com/office/drawing/2014/main" id="{49C8CC49-C45B-46B1-8104-ADB3104CAE29}"/>
                </a:ext>
              </a:extLst>
            </p:cNvPr>
            <p:cNvSpPr/>
            <p:nvPr/>
          </p:nvSpPr>
          <p:spPr>
            <a:xfrm>
              <a:off x="816" y="2400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1" name="Oval 80" descr="图片2">
              <a:extLst>
                <a:ext uri="{FF2B5EF4-FFF2-40B4-BE49-F238E27FC236}">
                  <a16:creationId xmlns:a16="http://schemas.microsoft.com/office/drawing/2014/main" id="{4808B130-D7E5-4B4C-B8EC-F954C41C1048}"/>
                </a:ext>
              </a:extLst>
            </p:cNvPr>
            <p:cNvSpPr/>
            <p:nvPr/>
          </p:nvSpPr>
          <p:spPr>
            <a:xfrm>
              <a:off x="816" y="278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2" name="Oval 81" descr="图片2">
              <a:extLst>
                <a:ext uri="{FF2B5EF4-FFF2-40B4-BE49-F238E27FC236}">
                  <a16:creationId xmlns:a16="http://schemas.microsoft.com/office/drawing/2014/main" id="{D72B5EFA-96C1-4557-9C06-C8944666E2F0}"/>
                </a:ext>
              </a:extLst>
            </p:cNvPr>
            <p:cNvSpPr/>
            <p:nvPr/>
          </p:nvSpPr>
          <p:spPr>
            <a:xfrm>
              <a:off x="1200" y="86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3" name="Oval 82" descr="图片2">
              <a:extLst>
                <a:ext uri="{FF2B5EF4-FFF2-40B4-BE49-F238E27FC236}">
                  <a16:creationId xmlns:a16="http://schemas.microsoft.com/office/drawing/2014/main" id="{6DCD2755-B9BF-4206-ABD6-33854A04126B}"/>
                </a:ext>
              </a:extLst>
            </p:cNvPr>
            <p:cNvSpPr/>
            <p:nvPr/>
          </p:nvSpPr>
          <p:spPr>
            <a:xfrm>
              <a:off x="1200" y="1248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4" name="Oval 83" descr="图片2">
              <a:extLst>
                <a:ext uri="{FF2B5EF4-FFF2-40B4-BE49-F238E27FC236}">
                  <a16:creationId xmlns:a16="http://schemas.microsoft.com/office/drawing/2014/main" id="{CD9CF6E3-7D29-425D-A2AB-0BA72C3C99C5}"/>
                </a:ext>
              </a:extLst>
            </p:cNvPr>
            <p:cNvSpPr/>
            <p:nvPr/>
          </p:nvSpPr>
          <p:spPr>
            <a:xfrm>
              <a:off x="1200" y="1632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5" name="Oval 84" descr="图片2">
              <a:extLst>
                <a:ext uri="{FF2B5EF4-FFF2-40B4-BE49-F238E27FC236}">
                  <a16:creationId xmlns:a16="http://schemas.microsoft.com/office/drawing/2014/main" id="{B8113223-1283-47B3-A622-1B6B9C048B80}"/>
                </a:ext>
              </a:extLst>
            </p:cNvPr>
            <p:cNvSpPr/>
            <p:nvPr/>
          </p:nvSpPr>
          <p:spPr>
            <a:xfrm>
              <a:off x="1200" y="201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6" name="Oval 85" descr="图片2">
              <a:extLst>
                <a:ext uri="{FF2B5EF4-FFF2-40B4-BE49-F238E27FC236}">
                  <a16:creationId xmlns:a16="http://schemas.microsoft.com/office/drawing/2014/main" id="{0862D1E5-C729-4B99-8881-A5E45EB8281C}"/>
                </a:ext>
              </a:extLst>
            </p:cNvPr>
            <p:cNvSpPr/>
            <p:nvPr/>
          </p:nvSpPr>
          <p:spPr>
            <a:xfrm>
              <a:off x="1200" y="2400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7" name="Oval 86" descr="图片2">
              <a:extLst>
                <a:ext uri="{FF2B5EF4-FFF2-40B4-BE49-F238E27FC236}">
                  <a16:creationId xmlns:a16="http://schemas.microsoft.com/office/drawing/2014/main" id="{16CBB7EC-5115-4BB8-BB75-AC8F6B3D0C7E}"/>
                </a:ext>
              </a:extLst>
            </p:cNvPr>
            <p:cNvSpPr/>
            <p:nvPr/>
          </p:nvSpPr>
          <p:spPr>
            <a:xfrm>
              <a:off x="1200" y="278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8" name="Oval 87" descr="图片2">
              <a:extLst>
                <a:ext uri="{FF2B5EF4-FFF2-40B4-BE49-F238E27FC236}">
                  <a16:creationId xmlns:a16="http://schemas.microsoft.com/office/drawing/2014/main" id="{670B286B-2DF8-4064-9B08-DA54AF38FF63}"/>
                </a:ext>
              </a:extLst>
            </p:cNvPr>
            <p:cNvSpPr/>
            <p:nvPr/>
          </p:nvSpPr>
          <p:spPr>
            <a:xfrm>
              <a:off x="1584" y="86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29" name="Oval 88" descr="图片2">
              <a:extLst>
                <a:ext uri="{FF2B5EF4-FFF2-40B4-BE49-F238E27FC236}">
                  <a16:creationId xmlns:a16="http://schemas.microsoft.com/office/drawing/2014/main" id="{0CE25C6B-EE8B-49C0-A6AD-A03E3259D0B2}"/>
                </a:ext>
              </a:extLst>
            </p:cNvPr>
            <p:cNvSpPr/>
            <p:nvPr/>
          </p:nvSpPr>
          <p:spPr>
            <a:xfrm>
              <a:off x="1584" y="1248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0" name="Oval 89" descr="图片2">
              <a:extLst>
                <a:ext uri="{FF2B5EF4-FFF2-40B4-BE49-F238E27FC236}">
                  <a16:creationId xmlns:a16="http://schemas.microsoft.com/office/drawing/2014/main" id="{46EB7159-8AAB-4442-9512-3D1FE61AF21C}"/>
                </a:ext>
              </a:extLst>
            </p:cNvPr>
            <p:cNvSpPr/>
            <p:nvPr/>
          </p:nvSpPr>
          <p:spPr>
            <a:xfrm>
              <a:off x="1584" y="1632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1" name="Oval 90" descr="图片2">
              <a:extLst>
                <a:ext uri="{FF2B5EF4-FFF2-40B4-BE49-F238E27FC236}">
                  <a16:creationId xmlns:a16="http://schemas.microsoft.com/office/drawing/2014/main" id="{1B2C494C-1742-41CA-B38C-3DD7E69398A8}"/>
                </a:ext>
              </a:extLst>
            </p:cNvPr>
            <p:cNvSpPr/>
            <p:nvPr/>
          </p:nvSpPr>
          <p:spPr>
            <a:xfrm>
              <a:off x="1584" y="201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2" name="Oval 91" descr="图片2">
              <a:extLst>
                <a:ext uri="{FF2B5EF4-FFF2-40B4-BE49-F238E27FC236}">
                  <a16:creationId xmlns:a16="http://schemas.microsoft.com/office/drawing/2014/main" id="{D3FC3C35-E3A0-4A78-BEA5-FF511D94A359}"/>
                </a:ext>
              </a:extLst>
            </p:cNvPr>
            <p:cNvSpPr/>
            <p:nvPr/>
          </p:nvSpPr>
          <p:spPr>
            <a:xfrm>
              <a:off x="1584" y="2400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3" name="Oval 92" descr="图片2">
              <a:extLst>
                <a:ext uri="{FF2B5EF4-FFF2-40B4-BE49-F238E27FC236}">
                  <a16:creationId xmlns:a16="http://schemas.microsoft.com/office/drawing/2014/main" id="{D2E33398-54B9-4864-B0EE-744FD5C2B153}"/>
                </a:ext>
              </a:extLst>
            </p:cNvPr>
            <p:cNvSpPr/>
            <p:nvPr/>
          </p:nvSpPr>
          <p:spPr>
            <a:xfrm>
              <a:off x="1584" y="278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34" name="Group 36">
            <a:extLst>
              <a:ext uri="{FF2B5EF4-FFF2-40B4-BE49-F238E27FC236}">
                <a16:creationId xmlns:a16="http://schemas.microsoft.com/office/drawing/2014/main" id="{096CB839-6F75-44B7-9981-27B994560122}"/>
              </a:ext>
            </a:extLst>
          </p:cNvPr>
          <p:cNvGrpSpPr/>
          <p:nvPr/>
        </p:nvGrpSpPr>
        <p:grpSpPr>
          <a:xfrm>
            <a:off x="3031105" y="2702777"/>
            <a:ext cx="751228" cy="2054225"/>
            <a:chOff x="3456" y="816"/>
            <a:chExt cx="768" cy="2304"/>
          </a:xfrm>
        </p:grpSpPr>
        <p:sp>
          <p:nvSpPr>
            <p:cNvPr id="335" name="Oval 37" descr="图片2">
              <a:extLst>
                <a:ext uri="{FF2B5EF4-FFF2-40B4-BE49-F238E27FC236}">
                  <a16:creationId xmlns:a16="http://schemas.microsoft.com/office/drawing/2014/main" id="{25F86186-7979-45CC-BB76-10A1D8576A4D}"/>
                </a:ext>
              </a:extLst>
            </p:cNvPr>
            <p:cNvSpPr/>
            <p:nvPr/>
          </p:nvSpPr>
          <p:spPr>
            <a:xfrm>
              <a:off x="3456" y="81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6" name="Oval 38" descr="图片2">
              <a:extLst>
                <a:ext uri="{FF2B5EF4-FFF2-40B4-BE49-F238E27FC236}">
                  <a16:creationId xmlns:a16="http://schemas.microsoft.com/office/drawing/2014/main" id="{56BA7604-6060-46A5-8471-F1AEC91F187B}"/>
                </a:ext>
              </a:extLst>
            </p:cNvPr>
            <p:cNvSpPr/>
            <p:nvPr/>
          </p:nvSpPr>
          <p:spPr>
            <a:xfrm>
              <a:off x="3456" y="1200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7" name="Oval 39" descr="图片2">
              <a:extLst>
                <a:ext uri="{FF2B5EF4-FFF2-40B4-BE49-F238E27FC236}">
                  <a16:creationId xmlns:a16="http://schemas.microsoft.com/office/drawing/2014/main" id="{64F315F2-A708-4291-ABD5-9BBD742822F0}"/>
                </a:ext>
              </a:extLst>
            </p:cNvPr>
            <p:cNvSpPr/>
            <p:nvPr/>
          </p:nvSpPr>
          <p:spPr>
            <a:xfrm>
              <a:off x="3456" y="158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8" name="Oval 40" descr="图片2">
              <a:extLst>
                <a:ext uri="{FF2B5EF4-FFF2-40B4-BE49-F238E27FC236}">
                  <a16:creationId xmlns:a16="http://schemas.microsoft.com/office/drawing/2014/main" id="{B1E6C161-AC84-4450-ACB7-46E43AFEB56E}"/>
                </a:ext>
              </a:extLst>
            </p:cNvPr>
            <p:cNvSpPr/>
            <p:nvPr/>
          </p:nvSpPr>
          <p:spPr>
            <a:xfrm>
              <a:off x="3456" y="1968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39" name="Oval 41" descr="图片2">
              <a:extLst>
                <a:ext uri="{FF2B5EF4-FFF2-40B4-BE49-F238E27FC236}">
                  <a16:creationId xmlns:a16="http://schemas.microsoft.com/office/drawing/2014/main" id="{E600C3E8-26D1-4761-90B1-5800CEB9C855}"/>
                </a:ext>
              </a:extLst>
            </p:cNvPr>
            <p:cNvSpPr/>
            <p:nvPr/>
          </p:nvSpPr>
          <p:spPr>
            <a:xfrm>
              <a:off x="3456" y="2352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0" name="Oval 42" descr="图片2">
              <a:extLst>
                <a:ext uri="{FF2B5EF4-FFF2-40B4-BE49-F238E27FC236}">
                  <a16:creationId xmlns:a16="http://schemas.microsoft.com/office/drawing/2014/main" id="{CB7B4285-3309-44AA-BC45-68FEF3E8ED88}"/>
                </a:ext>
              </a:extLst>
            </p:cNvPr>
            <p:cNvSpPr/>
            <p:nvPr/>
          </p:nvSpPr>
          <p:spPr>
            <a:xfrm>
              <a:off x="3456" y="273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1" name="Oval 43" descr="图片2">
              <a:extLst>
                <a:ext uri="{FF2B5EF4-FFF2-40B4-BE49-F238E27FC236}">
                  <a16:creationId xmlns:a16="http://schemas.microsoft.com/office/drawing/2014/main" id="{EB292AEA-84BD-4C29-9975-43BF46D75240}"/>
                </a:ext>
              </a:extLst>
            </p:cNvPr>
            <p:cNvSpPr/>
            <p:nvPr/>
          </p:nvSpPr>
          <p:spPr>
            <a:xfrm>
              <a:off x="3840" y="81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2" name="Oval 44" descr="图片2">
              <a:extLst>
                <a:ext uri="{FF2B5EF4-FFF2-40B4-BE49-F238E27FC236}">
                  <a16:creationId xmlns:a16="http://schemas.microsoft.com/office/drawing/2014/main" id="{D2C1177D-6CC7-4EA3-BE07-DB8D3FEE42CC}"/>
                </a:ext>
              </a:extLst>
            </p:cNvPr>
            <p:cNvSpPr/>
            <p:nvPr/>
          </p:nvSpPr>
          <p:spPr>
            <a:xfrm>
              <a:off x="3840" y="1200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3" name="Oval 45" descr="图片2">
              <a:extLst>
                <a:ext uri="{FF2B5EF4-FFF2-40B4-BE49-F238E27FC236}">
                  <a16:creationId xmlns:a16="http://schemas.microsoft.com/office/drawing/2014/main" id="{F813A10C-9E82-4241-98A4-6A2862D78D77}"/>
                </a:ext>
              </a:extLst>
            </p:cNvPr>
            <p:cNvSpPr/>
            <p:nvPr/>
          </p:nvSpPr>
          <p:spPr>
            <a:xfrm>
              <a:off x="3840" y="1584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4" name="Oval 46" descr="图片2">
              <a:extLst>
                <a:ext uri="{FF2B5EF4-FFF2-40B4-BE49-F238E27FC236}">
                  <a16:creationId xmlns:a16="http://schemas.microsoft.com/office/drawing/2014/main" id="{A408E7EF-88E3-4E58-9CBE-02A7BC0A2AFD}"/>
                </a:ext>
              </a:extLst>
            </p:cNvPr>
            <p:cNvSpPr/>
            <p:nvPr/>
          </p:nvSpPr>
          <p:spPr>
            <a:xfrm>
              <a:off x="3840" y="1968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5" name="Oval 47" descr="图片2">
              <a:extLst>
                <a:ext uri="{FF2B5EF4-FFF2-40B4-BE49-F238E27FC236}">
                  <a16:creationId xmlns:a16="http://schemas.microsoft.com/office/drawing/2014/main" id="{CA666910-ECC9-45C8-B781-E24C39E4F3EC}"/>
                </a:ext>
              </a:extLst>
            </p:cNvPr>
            <p:cNvSpPr/>
            <p:nvPr/>
          </p:nvSpPr>
          <p:spPr>
            <a:xfrm>
              <a:off x="3840" y="2352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6" name="Oval 48" descr="图片2">
              <a:extLst>
                <a:ext uri="{FF2B5EF4-FFF2-40B4-BE49-F238E27FC236}">
                  <a16:creationId xmlns:a16="http://schemas.microsoft.com/office/drawing/2014/main" id="{01E6624A-9A9D-4AC0-A369-80788B1A288B}"/>
                </a:ext>
              </a:extLst>
            </p:cNvPr>
            <p:cNvSpPr/>
            <p:nvPr/>
          </p:nvSpPr>
          <p:spPr>
            <a:xfrm>
              <a:off x="3840" y="2736"/>
              <a:ext cx="384" cy="384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7" name="Group 32">
            <a:extLst>
              <a:ext uri="{FF2B5EF4-FFF2-40B4-BE49-F238E27FC236}">
                <a16:creationId xmlns:a16="http://schemas.microsoft.com/office/drawing/2014/main" id="{A319645E-3A9A-40F6-973E-CD11F8354930}"/>
              </a:ext>
            </a:extLst>
          </p:cNvPr>
          <p:cNvGrpSpPr/>
          <p:nvPr/>
        </p:nvGrpSpPr>
        <p:grpSpPr>
          <a:xfrm rot="-6234144">
            <a:off x="5646926" y="4039539"/>
            <a:ext cx="360103" cy="390525"/>
            <a:chOff x="2592" y="2592"/>
            <a:chExt cx="336" cy="336"/>
          </a:xfrm>
        </p:grpSpPr>
        <p:sp>
          <p:nvSpPr>
            <p:cNvPr id="348" name="Oval 33">
              <a:extLst>
                <a:ext uri="{FF2B5EF4-FFF2-40B4-BE49-F238E27FC236}">
                  <a16:creationId xmlns:a16="http://schemas.microsoft.com/office/drawing/2014/main" id="{EB0D3210-B609-4E68-BD2C-C25EDB5C7327}"/>
                </a:ext>
              </a:extLst>
            </p:cNvPr>
            <p:cNvSpPr/>
            <p:nvPr/>
          </p:nvSpPr>
          <p:spPr>
            <a:xfrm>
              <a:off x="2592" y="2592"/>
              <a:ext cx="240" cy="240"/>
            </a:xfrm>
            <a:prstGeom prst="ellipse">
              <a:avLst/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49" name="Oval 34">
              <a:extLst>
                <a:ext uri="{FF2B5EF4-FFF2-40B4-BE49-F238E27FC236}">
                  <a16:creationId xmlns:a16="http://schemas.microsoft.com/office/drawing/2014/main" id="{753EA0AF-5A92-44D1-AAB2-5CC78D4702EE}"/>
                </a:ext>
              </a:extLst>
            </p:cNvPr>
            <p:cNvSpPr/>
            <p:nvPr/>
          </p:nvSpPr>
          <p:spPr>
            <a:xfrm>
              <a:off x="2688" y="2832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0" name="Oval 35">
              <a:extLst>
                <a:ext uri="{FF2B5EF4-FFF2-40B4-BE49-F238E27FC236}">
                  <a16:creationId xmlns:a16="http://schemas.microsoft.com/office/drawing/2014/main" id="{1F2B1F91-360A-4720-AEC6-513D2871A9BF}"/>
                </a:ext>
              </a:extLst>
            </p:cNvPr>
            <p:cNvSpPr/>
            <p:nvPr/>
          </p:nvSpPr>
          <p:spPr>
            <a:xfrm>
              <a:off x="2832" y="2688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51" name="Group 28">
            <a:extLst>
              <a:ext uri="{FF2B5EF4-FFF2-40B4-BE49-F238E27FC236}">
                <a16:creationId xmlns:a16="http://schemas.microsoft.com/office/drawing/2014/main" id="{2F66ADB7-1BF9-476F-BDE5-E1B2106D7A94}"/>
              </a:ext>
            </a:extLst>
          </p:cNvPr>
          <p:cNvGrpSpPr/>
          <p:nvPr/>
        </p:nvGrpSpPr>
        <p:grpSpPr>
          <a:xfrm rot="4508079">
            <a:off x="6603648" y="4188670"/>
            <a:ext cx="413801" cy="406468"/>
            <a:chOff x="2592" y="2592"/>
            <a:chExt cx="336" cy="336"/>
          </a:xfrm>
        </p:grpSpPr>
        <p:sp>
          <p:nvSpPr>
            <p:cNvPr id="352" name="Oval 29">
              <a:extLst>
                <a:ext uri="{FF2B5EF4-FFF2-40B4-BE49-F238E27FC236}">
                  <a16:creationId xmlns:a16="http://schemas.microsoft.com/office/drawing/2014/main" id="{54D84B5A-B76F-4741-A29D-8DCC7704E623}"/>
                </a:ext>
              </a:extLst>
            </p:cNvPr>
            <p:cNvSpPr/>
            <p:nvPr/>
          </p:nvSpPr>
          <p:spPr>
            <a:xfrm>
              <a:off x="2592" y="2592"/>
              <a:ext cx="240" cy="240"/>
            </a:xfrm>
            <a:prstGeom prst="ellipse">
              <a:avLst/>
            </a:prstGeom>
            <a:gradFill rotWithShape="1">
              <a:gsLst>
                <a:gs pos="0">
                  <a:srgbClr val="00FF00"/>
                </a:gs>
                <a:gs pos="100000">
                  <a:srgbClr val="007600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3" name="Oval 30">
              <a:extLst>
                <a:ext uri="{FF2B5EF4-FFF2-40B4-BE49-F238E27FC236}">
                  <a16:creationId xmlns:a16="http://schemas.microsoft.com/office/drawing/2014/main" id="{352A5883-A82B-4789-9093-2CD3A7E33287}"/>
                </a:ext>
              </a:extLst>
            </p:cNvPr>
            <p:cNvSpPr/>
            <p:nvPr/>
          </p:nvSpPr>
          <p:spPr>
            <a:xfrm>
              <a:off x="2688" y="2832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4" name="Oval 31">
              <a:extLst>
                <a:ext uri="{FF2B5EF4-FFF2-40B4-BE49-F238E27FC236}">
                  <a16:creationId xmlns:a16="http://schemas.microsoft.com/office/drawing/2014/main" id="{AF027419-6598-4CF5-B00F-D33BDD334BF3}"/>
                </a:ext>
              </a:extLst>
            </p:cNvPr>
            <p:cNvSpPr/>
            <p:nvPr/>
          </p:nvSpPr>
          <p:spPr>
            <a:xfrm>
              <a:off x="2832" y="2688"/>
              <a:ext cx="96" cy="96"/>
            </a:xfrm>
            <a:prstGeom prst="ellipse">
              <a:avLst/>
            </a:prstGeom>
            <a:gradFill rotWithShape="1">
              <a:gsLst>
                <a:gs pos="0">
                  <a:srgbClr val="00FFCC"/>
                </a:gs>
                <a:gs pos="100000">
                  <a:srgbClr val="00765E"/>
                </a:gs>
              </a:gsLst>
              <a:lin ang="2700000" scaled="1"/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lstStyle/>
            <a:p>
              <a:pPr algn="ctr"/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55" name="组合 354">
            <a:extLst>
              <a:ext uri="{FF2B5EF4-FFF2-40B4-BE49-F238E27FC236}">
                <a16:creationId xmlns:a16="http://schemas.microsoft.com/office/drawing/2014/main" id="{41BECB73-039C-4FDA-B46F-484DF4AE512B}"/>
              </a:ext>
            </a:extLst>
          </p:cNvPr>
          <p:cNvGrpSpPr/>
          <p:nvPr/>
        </p:nvGrpSpPr>
        <p:grpSpPr>
          <a:xfrm>
            <a:off x="3772255" y="2702777"/>
            <a:ext cx="410978" cy="2063433"/>
            <a:chOff x="12293" y="3933"/>
            <a:chExt cx="752" cy="3250"/>
          </a:xfrm>
        </p:grpSpPr>
        <p:sp>
          <p:nvSpPr>
            <p:cNvPr id="356" name="Oval 51" descr="图片2">
              <a:extLst>
                <a:ext uri="{FF2B5EF4-FFF2-40B4-BE49-F238E27FC236}">
                  <a16:creationId xmlns:a16="http://schemas.microsoft.com/office/drawing/2014/main" id="{DF83E11E-2A07-470C-BF43-C483DCD48A86}"/>
                </a:ext>
              </a:extLst>
            </p:cNvPr>
            <p:cNvSpPr/>
            <p:nvPr/>
          </p:nvSpPr>
          <p:spPr>
            <a:xfrm>
              <a:off x="12293" y="3933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7" name="Oval 52" descr="图片2">
              <a:extLst>
                <a:ext uri="{FF2B5EF4-FFF2-40B4-BE49-F238E27FC236}">
                  <a16:creationId xmlns:a16="http://schemas.microsoft.com/office/drawing/2014/main" id="{30ABBAEA-FB9E-4A96-BD36-831C865B6FD4}"/>
                </a:ext>
              </a:extLst>
            </p:cNvPr>
            <p:cNvSpPr/>
            <p:nvPr/>
          </p:nvSpPr>
          <p:spPr>
            <a:xfrm>
              <a:off x="12293" y="4473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8" name="Oval 53" descr="图片2">
              <a:extLst>
                <a:ext uri="{FF2B5EF4-FFF2-40B4-BE49-F238E27FC236}">
                  <a16:creationId xmlns:a16="http://schemas.microsoft.com/office/drawing/2014/main" id="{03F4F945-9751-455D-851D-B0D162FA713F}"/>
                </a:ext>
              </a:extLst>
            </p:cNvPr>
            <p:cNvSpPr/>
            <p:nvPr/>
          </p:nvSpPr>
          <p:spPr>
            <a:xfrm>
              <a:off x="12313" y="5028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59" name="Oval 54" descr="图片2">
              <a:extLst>
                <a:ext uri="{FF2B5EF4-FFF2-40B4-BE49-F238E27FC236}">
                  <a16:creationId xmlns:a16="http://schemas.microsoft.com/office/drawing/2014/main" id="{1F327CB1-DB11-4872-A2A5-320ACEEE5147}"/>
                </a:ext>
              </a:extLst>
            </p:cNvPr>
            <p:cNvSpPr/>
            <p:nvPr/>
          </p:nvSpPr>
          <p:spPr>
            <a:xfrm>
              <a:off x="12328" y="5570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60" name="Oval 54" descr="图片2">
              <a:extLst>
                <a:ext uri="{FF2B5EF4-FFF2-40B4-BE49-F238E27FC236}">
                  <a16:creationId xmlns:a16="http://schemas.microsoft.com/office/drawing/2014/main" id="{EC606CB4-93C7-4FDB-B53E-D6DC609088AC}"/>
                </a:ext>
              </a:extLst>
            </p:cNvPr>
            <p:cNvSpPr/>
            <p:nvPr/>
          </p:nvSpPr>
          <p:spPr>
            <a:xfrm>
              <a:off x="12313" y="6100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  <p:sp>
          <p:nvSpPr>
            <p:cNvPr id="361" name="Oval 54" descr="图片2">
              <a:extLst>
                <a:ext uri="{FF2B5EF4-FFF2-40B4-BE49-F238E27FC236}">
                  <a16:creationId xmlns:a16="http://schemas.microsoft.com/office/drawing/2014/main" id="{E6A1E512-9B35-45D6-91DD-7BD6CF9CA3A6}"/>
                </a:ext>
              </a:extLst>
            </p:cNvPr>
            <p:cNvSpPr/>
            <p:nvPr/>
          </p:nvSpPr>
          <p:spPr>
            <a:xfrm>
              <a:off x="12343" y="6643"/>
              <a:ext cx="702" cy="540"/>
            </a:xfrm>
            <a:prstGeom prst="ellipse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zh-CN" dirty="0">
                <a:latin typeface="宋体" panose="02010600030101010101" pitchFamily="2" charset="-122"/>
              </a:endParaRPr>
            </a:p>
          </p:txBody>
        </p:sp>
      </p:grpSp>
      <p:sp>
        <p:nvSpPr>
          <p:cNvPr id="362" name="Text Box 28">
            <a:extLst>
              <a:ext uri="{FF2B5EF4-FFF2-40B4-BE49-F238E27FC236}">
                <a16:creationId xmlns:a16="http://schemas.microsoft.com/office/drawing/2014/main" id="{CED237D6-37AB-488F-9E89-9ACD3FE36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638" y="1392907"/>
            <a:ext cx="88408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蔗糖分子和水分子不断运动，进入了彼此的分子间隔中</a:t>
            </a:r>
          </a:p>
        </p:txBody>
      </p:sp>
      <p:sp>
        <p:nvSpPr>
          <p:cNvPr id="363" name="Text Box 98">
            <a:extLst>
              <a:ext uri="{FF2B5EF4-FFF2-40B4-BE49-F238E27FC236}">
                <a16:creationId xmlns:a16="http://schemas.microsoft.com/office/drawing/2014/main" id="{DF90311F-5FBA-47AD-BCAF-CD9120590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241338"/>
            <a:ext cx="1082860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3】</a:t>
            </a:r>
            <a:r>
              <a:rPr lang="zh-CN" altLang="en-US" sz="2800" dirty="0">
                <a:latin typeface="+mn-ea"/>
                <a:ea typeface="+mn-ea"/>
              </a:rPr>
              <a:t>如果将上述实验中的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蔗糖</a:t>
            </a:r>
            <a:r>
              <a:rPr lang="zh-CN" altLang="en-US" sz="2800" dirty="0">
                <a:latin typeface="+mn-ea"/>
                <a:ea typeface="+mn-ea"/>
              </a:rPr>
              <a:t>改为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食盐</a:t>
            </a:r>
            <a:r>
              <a:rPr lang="zh-CN" altLang="en-US" sz="2800" dirty="0">
                <a:latin typeface="+mn-ea"/>
                <a:ea typeface="+mn-ea"/>
              </a:rPr>
              <a:t>（主要成分是</a:t>
            </a:r>
            <a:r>
              <a:rPr lang="en-US" altLang="zh-CN" sz="2800" dirty="0">
                <a:latin typeface="+mn-ea"/>
                <a:ea typeface="+mn-ea"/>
              </a:rPr>
              <a:t>NaCl</a:t>
            </a:r>
            <a:r>
              <a:rPr lang="zh-CN" altLang="en-US" sz="2800" dirty="0">
                <a:latin typeface="+mn-ea"/>
                <a:ea typeface="+mn-ea"/>
              </a:rPr>
              <a:t>），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</a:t>
            </a:r>
            <a:r>
              <a:rPr lang="zh-CN" altLang="en-US" sz="2800" dirty="0">
                <a:latin typeface="+mn-ea"/>
                <a:ea typeface="+mn-ea"/>
              </a:rPr>
              <a:t>食盐的溶解情况又会怎样？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4 -0.01828 L -0.01107 -0.01828 L -0.01914 -0.01828 L -0.02826 -0.01828 L -0.0375 -0.01828 L -0.04453 -0.01828 L -0.05143 -0.01458 L -0.05821 -0.01041 L -0.06511 -0.01041 L -0.07318 -0.01041 L -0.08021 -0.00671 L -0.08581 0.01875 " pathEditMode="relative" rAng="0" ptsTypes="AAAAAAAAAAAA">
                                      <p:cBhvr>
                                        <p:cTn id="42" dur="5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54" y="185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72 -0.01504 L -0.01745 -0.01504 L -0.02396 -0.01504 L -0.02956 -0.01736 L -0.03516 -0.01851 L -0.04076 -0.01967 L -0.04727 -0.01967 L -0.05287 -0.01967 L -0.0586 -0.01967 L -0.0642 -0.01967 L -0.06966 -0.01736 L -0.07631 -0.01388 L -0.0819 -0.01041 L -0.08737 -0.00787 L -0.0931 -0.00324 L -0.09961 0.00047 L -0.10521 0.0051 L -0.11172 0.00718 L -0.11732 0.01088 L -0.12474 0.0132 L -0.13047 0.01459 L -0.13607 0.01551 L -0.14349 0.01551 L -0.14909 0.01551 L -0.15469 0.01551 L -0.16029 0.01551 L -0.16407 0.00857 L -0.16407 0.00139 L -0.16029 -0.00555 L -0.15469 -0.01041 L -0.14818 -0.00555 L -0.14258 0.00278 L -0.14063 0.00973 L -0.14167 0.01667 L -0.14909 0.025 L -0.15573 0.02987 L -0.16224 0.03218 L -0.16784 0.0345 L -0.17513 0.03681 L -0.18086 0.03797 L -0.18646 0.03936 L -0.19206 0.04144 L -0.19766 0.04144 L -0.20326 0.04399 L -0.20899 0.04514 L -0.21446 0.0463 L -0.22006 0.04885 L -0.22565 0.04977 L -0.23138 0.05093 L -0.23698 0.05325 L -0.24245 0.05695 L -0.24805 0.06042 L -0.25365 0.06505 L -0.26016 0.06991 L -0.26576 0.07593 " pathEditMode="relative" rAng="0" ptsTypes="AAAAAAAAAAAAAAAAAAAAAAAAAAAAAAAAAAAAAAAAAAAAAAAAAAAAAAA">
                                      <p:cBhvr>
                                        <p:cTn id="44" dur="5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430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32 -0.00671 L -0.04192 -0.01018 L -0.04765 -0.0118 L -0.05338 -0.0169 L -0.05898 -0.02176 L -0.06471 -0.02685 L -0.07031 -0.03356 L -0.07604 -0.04028 L -0.08072 -0.05046 L -0.08177 -0.06065 L -0.08177 -0.0706 L -0.08359 -0.08055 L -0.08932 -0.0875 L -0.09583 -0.09236 L -0.10156 -0.08565 L -0.10533 -0.07569 L -0.11093 -0.07222 L -0.11666 -0.0706 L -0.12226 -0.07222 " pathEditMode="relative" rAng="0" ptsTypes="AAAAAAAAAAAAAAAAAAA">
                                      <p:cBhvr>
                                        <p:cTn id="46" dur="50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97" y="-428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7 0.0169 L -0.00924 0.01111 L -0.01562 0.00532 L -0.02096 -0.00046 L -0.02448 -0.00926 L -0.02812 -0.01782 L -0.03255 -0.02662 L -0.03815 -0.03519 L -0.04062 -0.04398 L -0.04427 -0.05255 L -0.04882 -0.06134 L -0.05325 -0.0713 L -0.05781 -0.08009 L -0.06054 -0.08866 L -0.06588 -0.09468 L -0.07226 -0.09745 L -0.0776 -0.10023 L -0.08294 -0.10463 L -0.08841 -0.10602 L -0.09466 -0.10764 L -0.10013 -0.10764 L -0.10546 -0.10764 L -0.11093 -0.10764 L -0.1164 -0.10463 L -0.12174 -0.10185 L -0.12708 -0.09607 L -0.13255 -0.09306 L -0.13789 -0.08727 L -0.14323 -0.08148 L -0.14778 -0.07292 L -0.15325 -0.06713 L -0.15859 -0.06134 L -0.16393 -0.05394 L -0.1694 -0.05116 L -0.17487 -0.04977 L -0.1802 -0.04815 L -0.18554 -0.04815 L -0.19101 -0.04815 L -0.19635 -0.04815 L -0.20169 -0.04815 " pathEditMode="relative" rAng="0" ptsTypes="AAAAAAAAAAAAAAAAAAAAAAAAAAAAAAAAAAAAAAAA">
                                      <p:cBhvr>
                                        <p:cTn id="48" dur="50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-622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05 0.04051 L 0.01198 0.04121 L 0.00534 0.04399 L -0.00131 0.04908 L -0.00482 0.0551 L -0.00925 0.0625 L -0.01146 0.06852 L -0.01472 0.07477 L -0.01719 0.08079 L -0.02045 0.08704 L -0.02461 0.09422 L -0.0293 0.10116 L -0.03373 0.10834 L -0.03698 0.11436 L -0.04037 0.12061 L -0.04466 0.12662 L -0.05039 0.13287 L -0.05703 0.13496 L -0.06368 0.13797 L -0.07149 0.13982 L -0.078 0.14098 L -0.08464 0.1426 L -0.09141 0.14445 L -0.09792 0.14445 L -0.10456 0.14445 L -0.11133 0.14445 L -0.12032 0.14445 L -0.12917 0.1419 L -0.13568 0.14098 L -0.14245 0.13982 L -0.14909 0.13797 L -0.15586 0.13704 L -0.16263 0.13588 L -0.16901 0.1338 L -0.17696 0.13287 L -0.18347 0.13195 L -0.19141 0.13195 L -0.19805 0.13287 L -0.20482 0.13496 L -0.21146 0.13797 L -0.2181 0.13982 L -0.22435 0.13982 " pathEditMode="relative" rAng="0" ptsTypes="AAAAAAAAAAAAAAAAAAAAAAAAAAAAAAAAAAAAAAAAAA">
                                      <p:cBhvr>
                                        <p:cTn id="50" dur="5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27" y="518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972 L -0.00624 -0.00972 L -0.01328 -0.00972 L -0.01927 -0.00972 L -0.02539 -0.00972 L -0.03151 -0.00972 L -0.03749 -0.00972 L -0.04348 -0.00972 L -0.04973 -0.00972 L -0.05768 -0.00857 L -0.06484 -0.00764 L -0.075 -0.00532 L -0.08294 -0.00532 L -0.0901 -0.00417 L -0.09817 -0.00417 L -0.10534 -0.00324 L -0.11237 -0.00093 L -0.11954 -0.00093 L -0.12553 0.00023 L -0.13152 0.00116 L -0.13764 0.00347 L -0.14375 0.00463 L -0.15079 0.00648 L -0.15691 0.00995 L -0.16303 0.01227 L -0.16902 0.01551 L -0.17409 0.02199 L -0.18008 0.0243 L -0.1862 0.02523 L -0.19219 0.02755 " pathEditMode="relative" rAng="0" ptsTypes="AAAAAAAAAAAAAAAAAAAAAAAAAAAAAA">
                                      <p:cBhvr>
                                        <p:cTn id="52" dur="5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09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27 0.02986 L 0.04622 0.01968 L 0.05 0.00972 L 0.05468 -0.00046 L 0.06041 -0.00718 L 0.06614 -0.01065 L 0.07174 -0.01065 L 0.07747 -0.01065 L 0.08307 -0.01065 L 0.0888 -0.01065 L 0.0944 -0.00718 L 0.10013 -0.00046 L 0.10573 0.00972 L 0.11146 0.01296 L 0.11705 0.01296 L 0.12278 0.01134 L 0.12851 0.00463 L 0.13125 -0.00555 L 0.13125 -0.01551 " pathEditMode="relative" rAng="0" ptsTypes="AAAAAAAAAAAAAAAAAAA">
                                      <p:cBhvr>
                                        <p:cTn id="70" dur="5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9" y="-22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8 -0.02755 L 0.00756 -0.02848 L 0.01289 -0.02848 L 0.01823 -0.02894 L 0.025 -0.02963 L 0.03034 -0.02963 L 0.03646 -0.0301 L 0.04258 -0.03079 L 0.04857 -0.03311 L 0.05456 -0.03496 L 0.06081 -0.03774 L 0.06667 -0.04005 L 0.07201 -0.04167 L 0.07735 -0.04352 L 0.08269 -0.04514 L 0.08802 -0.04746 L 0.09401 -0.04977 L 0.10079 -0.05162 L 0.10691 -0.05278 L 0.11224 -0.05301 L 0.11823 -0.05348 L 0.12344 -0.05348 L 0.12878 -0.05348 L 0.1349 -0.05232 L 0.14102 -0.05186 L 0.14636 -0.05186 L 0.15157 -0.05186 L 0.15677 -0.05348 L 0.16211 -0.05556 L 0.16745 -0.05718 L 0.17279 -0.05973 L 0.17878 -0.06158 L 0.18568 -0.06274 L 0.1918 -0.06343 L 0.19844 -0.06436 L 0.20378 -0.06505 L 0.20925 -0.0669 L 0.21524 -0.06899 L 0.22045 -0.07107 L 0.22657 -0.07269 L 0.23191 -0.07385 L 0.23724 -0.07408 L 0.24323 -0.07408 L 0.24857 -0.07408 L 0.25469 -0.07408 " pathEditMode="relative" rAng="0" ptsTypes="AAAAAAAAAAAAAAAAAAAAAAAAAAAAAAAAAAAAAAAAAAAAA">
                                      <p:cBhvr>
                                        <p:cTn id="72" dur="5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233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59 0.02778 L 0.01419 0.02639 L 0.02057 0.0206 L 0.0263 0.01759 L 0.0319 0.01204 L 0.0375 0.00486 L 0.04323 0.00046 L 0.04883 -0.00949 L 0.05365 -0.01944 L 0.05599 -0.0294 L 0.06003 -0.03935 L 0.06406 -0.04954 L 0.06966 -0.05949 L 0.0737 -0.06944 L 0.07851 -0.07963 L 0.08177 -0.09097 L 0.08581 -0.10093 L 0.09141 -0.10949 L 0.09713 -0.11389 L 0.10351 -0.11667 L 0.10911 -0.11944 L 0.11471 -0.12106 L 0.12044 -0.12245 L 0.12604 -0.12245 L 0.13164 -0.12245 L 0.13724 -0.11667 L 0.14049 -0.10671 L 0.14284 -0.09676 L 0.14531 -0.08657 L 0.14687 -0.07662 L 0.15013 -0.06667 L 0.15417 -0.05671 L 0.1582 -0.04676 L 0.1638 -0.04236 L 0.1694 -0.03518 L 0.17513 -0.03241 L 0.18073 -0.03102 L 0.18633 -0.03102 L 0.19193 -0.02801 L 0.19753 -0.02801 L 0.20325 -0.02801 L 0.20885 -0.02523 L 0.21445 -0.01366 L 0.21771 -0.00231 L 0.21771 0.00764 L 0.21211 0.01343 L 0.20638 0.01482 L 0.20078 0.01759 L 0.19518 0.01921 L 0.19753 0.01759 " pathEditMode="relative" rAng="0" ptsTypes="AAAAAAAAAAAAAAAAAAAAAAAAAAAAAAAAAAAAAAAAAAAAAAAAAA">
                                      <p:cBhvr>
                                        <p:cTn id="74" dur="5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56" y="-7523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-0.00718 L -0.00065 -0.00579 L 0.00495 -0.00139 L 0.01068 0.00278 L 0.01628 0.00694 L 0.02188 0.00995 L 0.02839 0.01273 L 0.03399 0.01273 L 0.04115 0.01273 L 0.04688 0.01574 L 0.05248 0.01713 L 0.05886 0.01713 L 0.06458 0.01713 L 0.07175 0.01713 L 0.07748 0.01713 L 0.08307 0.01713 L 0.08945 0.01713 L 0.09505 0.01713 L 0.10078 0.01713 L 0.10716 0.01713 L 0.11276 0.01713 L 0.11849 0.01574 L 0.12162 0.00555 L 0.12409 -0.0044 L 0.12409 -0.01435 L 0.12409 -0.02431 L 0.12331 -0.03426 L 0.12253 -0.04445 L 0.12005 -0.0544 L 0.11758 -0.06435 L 0.11445 -0.07454 L 0.10807 -0.0831 L 0.10235 -0.09028 L 0.09675 -0.09445 L 0.09115 -0.09884 L 0.08542 -0.10301 L 0.08151 -0.11296 L 0.07982 -0.12315 L 0.07748 -0.1331 " pathEditMode="relative" rAng="0" ptsTypes="AAAAAAAAAAAAAAAAAAAAAAAAAAAAAAAAAAAAAAA">
                                      <p:cBhvr>
                                        <p:cTn id="76" dur="5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509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7.40741E-7 L 0.0056 0.00278 L 0.01133 0.0044 L 0.01692 0.0044 L 0.02252 0.0044 L 0.0289 0.00139 L 0.03463 -0.00278 L 0.04023 -0.00856 L 0.04661 -0.01435 L 0.05312 -0.01991 L 0.06119 -0.02569 L 0.06836 -0.03287 L 0.07396 -0.03866 L 0.07968 -0.04444 L 0.08528 -0.04861 L 0.09088 -0.05139 L 0.09896 -0.05139 L 0.10612 -0.05139 L 0.11263 -0.05139 L 0.11823 -0.05139 L 0.12383 -0.05139 L 0.13112 -0.04861 L 0.13763 -0.04722 L 0.14401 -0.04282 L 0.14961 -0.04005 L 0.15612 -0.03704 L 0.16172 -0.03704 L 0.16888 -0.03704 L 0.17539 -0.03704 L 0.18099 -0.03704 L 0.18659 -0.03704 L 0.19388 -0.03704 L 0.19948 -0.03866 L 0.20508 -0.04005 L 0.21159 -0.04722 L 0.21797 -0.05278 L 0.22356 -0.06296 L 0.23086 -0.05995 L 0.23737 -0.05579 L 0.24297 -0.05278 L 0.24935 -0.05139 L 0.25664 -0.04861 L 0.26224 -0.04722 L 0.27109 -0.04722 L 0.27838 -0.04722 L 0.28398 -0.0544 L 0.28802 -0.06574 L 0.28802 -0.07569 L 0.28958 -0.08588 L 0.29518 -0.09305 L 0.30078 -0.08287 L 0.30403 -0.07292 L 0.30729 -0.06157 L 0.31458 -0.05278 " pathEditMode="relative" rAng="0" ptsTypes="AAAAAAAAAAAAAAAAAAAAAAAAAAAAAAAAAAAAAAAAAAAAAAAAAAAAAA">
                                      <p:cBhvr>
                                        <p:cTn id="78" dur="5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-444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0.00903 L 0.00443 -0.00903 L 0.00912 -0.01181 L 0.01458 -0.01412 L 0.01927 -0.0169 L 0.02396 -0.01783 L 0.02878 -0.01922 L 0.03346 -0.01922 L 0.03815 -0.01922 L 0.04284 -0.01922 L 0.0474 -0.01551 L 0.05221 -0.01274 L 0.05755 -0.01274 L 0.06289 -0.00764 L 0.06771 -0.00162 L 0.07305 0.00347 L 0.07787 0.00625 L 0.08255 0.00902 L 0.08711 0.00902 L 0.09258 0.00625 L 0.09714 0.00486 L 0.10313 0.00115 L 0.10807 -0.00024 L 0.11276 -0.00162 L 0.11732 -0.00533 L 0.12279 -0.00672 L 0.12813 -0.01181 L 0.13346 -0.01181 L 0.13906 -0.01551 L 0.14427 -0.01551 L 0.14883 -0.01551 L 0.15443 -0.01551 L 0.15899 -0.01551 L 0.1651 -0.01551 L 0.17057 -0.01551 L 0.17656 -0.01551 L 0.1819 -0.01551 L 0.18672 -0.00903 L 0.19141 -0.00533 L 0.19596 -0.00394 L 0.20208 -0.00394 L 0.20677 -0.00394 L 0.21146 -0.00394 L 0.2168 -0.00672 L 0.22162 -0.01412 L 0.22643 -0.02292 L 0.23164 -0.02709 L 0.23711 -0.02778 L 0.24258 -0.02778 " pathEditMode="relative" rAng="0" ptsTypes="AAAAAAAAAAAAAAAAAAAAAAAAAAAAAAAAAAAAAAAAAAAAAAAAA">
                                      <p:cBhvr>
                                        <p:cTn id="80" dur="5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2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20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20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" grpId="0"/>
      <p:bldP spid="3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60" name="Text Box 160"/>
          <p:cNvSpPr txBox="1">
            <a:spLocks noChangeArrowheads="1"/>
          </p:cNvSpPr>
          <p:nvPr/>
        </p:nvSpPr>
        <p:spPr bwMode="auto">
          <a:xfrm>
            <a:off x="407368" y="2276872"/>
            <a:ext cx="1087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4】</a:t>
            </a:r>
            <a:r>
              <a:rPr lang="zh-CN" altLang="en-US" sz="2800" dirty="0">
                <a:latin typeface="+mn-ea"/>
                <a:ea typeface="+mn-ea"/>
              </a:rPr>
              <a:t>蔗糖与氯化钠两种物质形成溶液后有什么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区别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联系</a:t>
            </a:r>
            <a:r>
              <a:rPr lang="zh-CN" altLang="en-US" sz="2800" dirty="0">
                <a:latin typeface="+mn-ea"/>
                <a:ea typeface="+mn-ea"/>
              </a:rPr>
              <a:t>？</a:t>
            </a: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1991544" y="2907521"/>
            <a:ext cx="1015312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区别：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蔗糖</a:t>
            </a:r>
            <a:r>
              <a:rPr lang="zh-CN" altLang="en-US" sz="2800" dirty="0">
                <a:latin typeface="+mn-ea"/>
                <a:ea typeface="+mn-ea"/>
              </a:rPr>
              <a:t>在水中是以</a:t>
            </a:r>
            <a:r>
              <a:rPr lang="zh-CN" altLang="en-US" sz="2800" u="sng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形式存在，而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氯化钠</a:t>
            </a:r>
            <a:r>
              <a:rPr lang="zh-CN" altLang="en-US" sz="2800" dirty="0">
                <a:latin typeface="+mn-ea"/>
                <a:ea typeface="+mn-ea"/>
              </a:rPr>
              <a:t>则是以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u="sng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形式存在。</a:t>
            </a:r>
          </a:p>
        </p:txBody>
      </p:sp>
      <p:sp>
        <p:nvSpPr>
          <p:cNvPr id="51362" name="Text Box 162"/>
          <p:cNvSpPr txBox="1">
            <a:spLocks noChangeArrowheads="1"/>
          </p:cNvSpPr>
          <p:nvPr/>
        </p:nvSpPr>
        <p:spPr bwMode="auto">
          <a:xfrm>
            <a:off x="1988118" y="4113654"/>
            <a:ext cx="950555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联系：两种溶液只要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水分不被蒸发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温度不发生变化</a:t>
            </a:r>
            <a:r>
              <a:rPr lang="zh-CN" altLang="en-US" sz="2800" dirty="0">
                <a:latin typeface="+mn-ea"/>
                <a:ea typeface="+mn-ea"/>
              </a:rPr>
              <a:t>蔗糖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或氯化钠与水不会分离，取出其中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任意一部分</a:t>
            </a:r>
            <a:r>
              <a:rPr lang="zh-CN" altLang="en-US" sz="2800" dirty="0">
                <a:latin typeface="+mn-ea"/>
                <a:ea typeface="+mn-ea"/>
              </a:rPr>
              <a:t>进行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比较，它们的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组成</a:t>
            </a:r>
            <a:r>
              <a:rPr lang="zh-CN" altLang="en-US" sz="2800" dirty="0">
                <a:latin typeface="+mn-ea"/>
                <a:ea typeface="+mn-ea"/>
              </a:rPr>
              <a:t>完全</a:t>
            </a:r>
            <a:r>
              <a:rPr lang="zh-CN" altLang="en-US" sz="2800" u="sng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（填“相同” 或“不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相同”）。</a:t>
            </a:r>
          </a:p>
        </p:txBody>
      </p:sp>
      <p:sp>
        <p:nvSpPr>
          <p:cNvPr id="51363" name="Text Box 163"/>
          <p:cNvSpPr txBox="1">
            <a:spLocks noChangeArrowheads="1"/>
          </p:cNvSpPr>
          <p:nvPr/>
        </p:nvSpPr>
        <p:spPr bwMode="auto">
          <a:xfrm>
            <a:off x="4938623" y="59735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即：两混合物都是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稳定的</a:t>
            </a:r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8944397" y="5952887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、均一的</a:t>
            </a: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5713119" y="2861935"/>
            <a:ext cx="10096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分子</a:t>
            </a: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3143672" y="3437928"/>
            <a:ext cx="10239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离子</a:t>
            </a:r>
          </a:p>
        </p:txBody>
      </p:sp>
      <p:sp>
        <p:nvSpPr>
          <p:cNvPr id="51373" name="Rectangle 173"/>
          <p:cNvSpPr>
            <a:spLocks noChangeArrowheads="1"/>
          </p:cNvSpPr>
          <p:nvPr/>
        </p:nvSpPr>
        <p:spPr bwMode="auto">
          <a:xfrm>
            <a:off x="6736146" y="5334620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相同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E5470261-7130-4599-98D9-3F0C62D026CA}"/>
              </a:ext>
            </a:extLst>
          </p:cNvPr>
          <p:cNvGrpSpPr/>
          <p:nvPr/>
        </p:nvGrpSpPr>
        <p:grpSpPr>
          <a:xfrm>
            <a:off x="1295049" y="548681"/>
            <a:ext cx="8833399" cy="1656184"/>
            <a:chOff x="1295049" y="548680"/>
            <a:chExt cx="9409463" cy="1952245"/>
          </a:xfrm>
        </p:grpSpPr>
        <p:grpSp>
          <p:nvGrpSpPr>
            <p:cNvPr id="51294" name="Group 94"/>
            <p:cNvGrpSpPr>
              <a:grpSpLocks/>
            </p:cNvGrpSpPr>
            <p:nvPr/>
          </p:nvGrpSpPr>
          <p:grpSpPr bwMode="auto">
            <a:xfrm>
              <a:off x="3062110" y="548680"/>
              <a:ext cx="2808288" cy="1511300"/>
              <a:chOff x="340" y="210"/>
              <a:chExt cx="2223" cy="1299"/>
            </a:xfrm>
          </p:grpSpPr>
          <p:grpSp>
            <p:nvGrpSpPr>
              <p:cNvPr id="51204" name="Group 4"/>
              <p:cNvGrpSpPr>
                <a:grpSpLocks/>
              </p:cNvGrpSpPr>
              <p:nvPr/>
            </p:nvGrpSpPr>
            <p:grpSpPr bwMode="auto">
              <a:xfrm>
                <a:off x="340" y="210"/>
                <a:ext cx="2223" cy="1299"/>
                <a:chOff x="1746" y="2840"/>
                <a:chExt cx="2223" cy="1299"/>
              </a:xfrm>
            </p:grpSpPr>
            <p:pic>
              <p:nvPicPr>
                <p:cNvPr id="51205" name="Picture 5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1746" y="2840"/>
                  <a:ext cx="2223" cy="1299"/>
                </a:xfrm>
                <a:prstGeom prst="rect">
                  <a:avLst/>
                </a:prstGeom>
                <a:noFill/>
              </p:spPr>
            </p:pic>
            <p:sp>
              <p:nvSpPr>
                <p:cNvPr id="51206" name="Line 6"/>
                <p:cNvSpPr>
                  <a:spLocks noChangeShapeType="1"/>
                </p:cNvSpPr>
                <p:nvPr/>
              </p:nvSpPr>
              <p:spPr bwMode="auto">
                <a:xfrm>
                  <a:off x="1791" y="3249"/>
                  <a:ext cx="213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51207" name="Oval 7"/>
              <p:cNvSpPr>
                <a:spLocks noChangeArrowheads="1"/>
              </p:cNvSpPr>
              <p:nvPr/>
            </p:nvSpPr>
            <p:spPr bwMode="auto">
              <a:xfrm>
                <a:off x="658" y="1299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08" name="Oval 8"/>
              <p:cNvSpPr>
                <a:spLocks noChangeArrowheads="1"/>
              </p:cNvSpPr>
              <p:nvPr/>
            </p:nvSpPr>
            <p:spPr bwMode="auto">
              <a:xfrm>
                <a:off x="431" y="125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09" name="Oval 9"/>
              <p:cNvSpPr>
                <a:spLocks noChangeArrowheads="1"/>
              </p:cNvSpPr>
              <p:nvPr/>
            </p:nvSpPr>
            <p:spPr bwMode="auto">
              <a:xfrm>
                <a:off x="1066" y="1299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0" name="Oval 10"/>
              <p:cNvSpPr>
                <a:spLocks noChangeArrowheads="1"/>
              </p:cNvSpPr>
              <p:nvPr/>
            </p:nvSpPr>
            <p:spPr bwMode="auto">
              <a:xfrm>
                <a:off x="839" y="125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1" name="Oval 11"/>
              <p:cNvSpPr>
                <a:spLocks noChangeArrowheads="1"/>
              </p:cNvSpPr>
              <p:nvPr/>
            </p:nvSpPr>
            <p:spPr bwMode="auto">
              <a:xfrm>
                <a:off x="1474" y="1299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2" name="Oval 12"/>
              <p:cNvSpPr>
                <a:spLocks noChangeArrowheads="1"/>
              </p:cNvSpPr>
              <p:nvPr/>
            </p:nvSpPr>
            <p:spPr bwMode="auto">
              <a:xfrm>
                <a:off x="1247" y="125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3" name="Oval 13"/>
              <p:cNvSpPr>
                <a:spLocks noChangeArrowheads="1"/>
              </p:cNvSpPr>
              <p:nvPr/>
            </p:nvSpPr>
            <p:spPr bwMode="auto">
              <a:xfrm>
                <a:off x="1882" y="1299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4" name="Oval 14"/>
              <p:cNvSpPr>
                <a:spLocks noChangeArrowheads="1"/>
              </p:cNvSpPr>
              <p:nvPr/>
            </p:nvSpPr>
            <p:spPr bwMode="auto">
              <a:xfrm>
                <a:off x="1655" y="125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5" name="Oval 15"/>
              <p:cNvSpPr>
                <a:spLocks noChangeArrowheads="1"/>
              </p:cNvSpPr>
              <p:nvPr/>
            </p:nvSpPr>
            <p:spPr bwMode="auto">
              <a:xfrm>
                <a:off x="2291" y="1299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6" name="Oval 16"/>
              <p:cNvSpPr>
                <a:spLocks noChangeArrowheads="1"/>
              </p:cNvSpPr>
              <p:nvPr/>
            </p:nvSpPr>
            <p:spPr bwMode="auto">
              <a:xfrm>
                <a:off x="2064" y="125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7" name="Oval 17"/>
              <p:cNvSpPr>
                <a:spLocks noChangeArrowheads="1"/>
              </p:cNvSpPr>
              <p:nvPr/>
            </p:nvSpPr>
            <p:spPr bwMode="auto">
              <a:xfrm>
                <a:off x="431" y="1072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8" name="Oval 18"/>
              <p:cNvSpPr>
                <a:spLocks noChangeArrowheads="1"/>
              </p:cNvSpPr>
              <p:nvPr/>
            </p:nvSpPr>
            <p:spPr bwMode="auto">
              <a:xfrm>
                <a:off x="613" y="1073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19" name="Oval 19"/>
              <p:cNvSpPr>
                <a:spLocks noChangeArrowheads="1"/>
              </p:cNvSpPr>
              <p:nvPr/>
            </p:nvSpPr>
            <p:spPr bwMode="auto">
              <a:xfrm>
                <a:off x="884" y="1072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0" name="Oval 20"/>
              <p:cNvSpPr>
                <a:spLocks noChangeArrowheads="1"/>
              </p:cNvSpPr>
              <p:nvPr/>
            </p:nvSpPr>
            <p:spPr bwMode="auto">
              <a:xfrm>
                <a:off x="1066" y="1073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1" name="Oval 21"/>
              <p:cNvSpPr>
                <a:spLocks noChangeArrowheads="1"/>
              </p:cNvSpPr>
              <p:nvPr/>
            </p:nvSpPr>
            <p:spPr bwMode="auto">
              <a:xfrm>
                <a:off x="1292" y="1072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2" name="Oval 22"/>
              <p:cNvSpPr>
                <a:spLocks noChangeArrowheads="1"/>
              </p:cNvSpPr>
              <p:nvPr/>
            </p:nvSpPr>
            <p:spPr bwMode="auto">
              <a:xfrm>
                <a:off x="1474" y="1073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3" name="Oval 23"/>
              <p:cNvSpPr>
                <a:spLocks noChangeArrowheads="1"/>
              </p:cNvSpPr>
              <p:nvPr/>
            </p:nvSpPr>
            <p:spPr bwMode="auto">
              <a:xfrm>
                <a:off x="1701" y="1072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4" name="Oval 24"/>
              <p:cNvSpPr>
                <a:spLocks noChangeArrowheads="1"/>
              </p:cNvSpPr>
              <p:nvPr/>
            </p:nvSpPr>
            <p:spPr bwMode="auto">
              <a:xfrm>
                <a:off x="1883" y="1073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5" name="Oval 25"/>
              <p:cNvSpPr>
                <a:spLocks noChangeArrowheads="1"/>
              </p:cNvSpPr>
              <p:nvPr/>
            </p:nvSpPr>
            <p:spPr bwMode="auto">
              <a:xfrm>
                <a:off x="2109" y="1072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6" name="Oval 26"/>
              <p:cNvSpPr>
                <a:spLocks noChangeArrowheads="1"/>
              </p:cNvSpPr>
              <p:nvPr/>
            </p:nvSpPr>
            <p:spPr bwMode="auto">
              <a:xfrm>
                <a:off x="2291" y="1072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7" name="Oval 27"/>
              <p:cNvSpPr>
                <a:spLocks noChangeArrowheads="1"/>
              </p:cNvSpPr>
              <p:nvPr/>
            </p:nvSpPr>
            <p:spPr bwMode="auto">
              <a:xfrm>
                <a:off x="658" y="891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8" name="Oval 28"/>
              <p:cNvSpPr>
                <a:spLocks noChangeArrowheads="1"/>
              </p:cNvSpPr>
              <p:nvPr/>
            </p:nvSpPr>
            <p:spPr bwMode="auto">
              <a:xfrm>
                <a:off x="431" y="846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29" name="Oval 29"/>
              <p:cNvSpPr>
                <a:spLocks noChangeArrowheads="1"/>
              </p:cNvSpPr>
              <p:nvPr/>
            </p:nvSpPr>
            <p:spPr bwMode="auto">
              <a:xfrm>
                <a:off x="1066" y="891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0" name="Oval 30"/>
              <p:cNvSpPr>
                <a:spLocks noChangeArrowheads="1"/>
              </p:cNvSpPr>
              <p:nvPr/>
            </p:nvSpPr>
            <p:spPr bwMode="auto">
              <a:xfrm>
                <a:off x="839" y="846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1" name="Oval 31"/>
              <p:cNvSpPr>
                <a:spLocks noChangeArrowheads="1"/>
              </p:cNvSpPr>
              <p:nvPr/>
            </p:nvSpPr>
            <p:spPr bwMode="auto">
              <a:xfrm>
                <a:off x="1474" y="891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2" name="Oval 32"/>
              <p:cNvSpPr>
                <a:spLocks noChangeArrowheads="1"/>
              </p:cNvSpPr>
              <p:nvPr/>
            </p:nvSpPr>
            <p:spPr bwMode="auto">
              <a:xfrm>
                <a:off x="1247" y="846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3" name="Oval 33"/>
              <p:cNvSpPr>
                <a:spLocks noChangeArrowheads="1"/>
              </p:cNvSpPr>
              <p:nvPr/>
            </p:nvSpPr>
            <p:spPr bwMode="auto">
              <a:xfrm>
                <a:off x="1882" y="891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4" name="Oval 34"/>
              <p:cNvSpPr>
                <a:spLocks noChangeArrowheads="1"/>
              </p:cNvSpPr>
              <p:nvPr/>
            </p:nvSpPr>
            <p:spPr bwMode="auto">
              <a:xfrm>
                <a:off x="1655" y="846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5" name="Oval 35"/>
              <p:cNvSpPr>
                <a:spLocks noChangeArrowheads="1"/>
              </p:cNvSpPr>
              <p:nvPr/>
            </p:nvSpPr>
            <p:spPr bwMode="auto">
              <a:xfrm>
                <a:off x="2291" y="891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6" name="Oval 36"/>
              <p:cNvSpPr>
                <a:spLocks noChangeArrowheads="1"/>
              </p:cNvSpPr>
              <p:nvPr/>
            </p:nvSpPr>
            <p:spPr bwMode="auto">
              <a:xfrm>
                <a:off x="2064" y="846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7" name="Oval 37"/>
              <p:cNvSpPr>
                <a:spLocks noChangeArrowheads="1"/>
              </p:cNvSpPr>
              <p:nvPr/>
            </p:nvSpPr>
            <p:spPr bwMode="auto">
              <a:xfrm>
                <a:off x="431" y="664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8" name="Oval 38"/>
              <p:cNvSpPr>
                <a:spLocks noChangeArrowheads="1"/>
              </p:cNvSpPr>
              <p:nvPr/>
            </p:nvSpPr>
            <p:spPr bwMode="auto">
              <a:xfrm>
                <a:off x="613" y="665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39" name="Oval 39"/>
              <p:cNvSpPr>
                <a:spLocks noChangeArrowheads="1"/>
              </p:cNvSpPr>
              <p:nvPr/>
            </p:nvSpPr>
            <p:spPr bwMode="auto">
              <a:xfrm>
                <a:off x="884" y="664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0" name="Oval 40"/>
              <p:cNvSpPr>
                <a:spLocks noChangeArrowheads="1"/>
              </p:cNvSpPr>
              <p:nvPr/>
            </p:nvSpPr>
            <p:spPr bwMode="auto">
              <a:xfrm>
                <a:off x="1066" y="665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1" name="Oval 41"/>
              <p:cNvSpPr>
                <a:spLocks noChangeArrowheads="1"/>
              </p:cNvSpPr>
              <p:nvPr/>
            </p:nvSpPr>
            <p:spPr bwMode="auto">
              <a:xfrm>
                <a:off x="1292" y="664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2" name="Oval 42"/>
              <p:cNvSpPr>
                <a:spLocks noChangeArrowheads="1"/>
              </p:cNvSpPr>
              <p:nvPr/>
            </p:nvSpPr>
            <p:spPr bwMode="auto">
              <a:xfrm>
                <a:off x="1474" y="665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3" name="Oval 43"/>
              <p:cNvSpPr>
                <a:spLocks noChangeArrowheads="1"/>
              </p:cNvSpPr>
              <p:nvPr/>
            </p:nvSpPr>
            <p:spPr bwMode="auto">
              <a:xfrm>
                <a:off x="1701" y="664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4" name="Oval 44"/>
              <p:cNvSpPr>
                <a:spLocks noChangeArrowheads="1"/>
              </p:cNvSpPr>
              <p:nvPr/>
            </p:nvSpPr>
            <p:spPr bwMode="auto">
              <a:xfrm>
                <a:off x="1883" y="665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5" name="Oval 45"/>
              <p:cNvSpPr>
                <a:spLocks noChangeArrowheads="1"/>
              </p:cNvSpPr>
              <p:nvPr/>
            </p:nvSpPr>
            <p:spPr bwMode="auto">
              <a:xfrm>
                <a:off x="2109" y="664"/>
                <a:ext cx="136" cy="13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46" name="Oval 46"/>
              <p:cNvSpPr>
                <a:spLocks noChangeArrowheads="1"/>
              </p:cNvSpPr>
              <p:nvPr/>
            </p:nvSpPr>
            <p:spPr bwMode="auto">
              <a:xfrm>
                <a:off x="2291" y="664"/>
                <a:ext cx="181" cy="181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82FB1085-D001-43CA-B7B8-217DB5B8F358}"/>
                </a:ext>
              </a:extLst>
            </p:cNvPr>
            <p:cNvGrpSpPr/>
            <p:nvPr/>
          </p:nvGrpSpPr>
          <p:grpSpPr>
            <a:xfrm>
              <a:off x="1295049" y="548680"/>
              <a:ext cx="9409463" cy="1952245"/>
              <a:chOff x="1295049" y="756675"/>
              <a:chExt cx="9409463" cy="1952245"/>
            </a:xfrm>
          </p:grpSpPr>
          <p:grpSp>
            <p:nvGrpSpPr>
              <p:cNvPr id="51368" name="Group 168"/>
              <p:cNvGrpSpPr>
                <a:grpSpLocks/>
              </p:cNvGrpSpPr>
              <p:nvPr/>
            </p:nvGrpSpPr>
            <p:grpSpPr bwMode="auto">
              <a:xfrm>
                <a:off x="1295049" y="1096292"/>
                <a:ext cx="1712913" cy="1006473"/>
                <a:chOff x="1388" y="1103"/>
                <a:chExt cx="1079" cy="634"/>
              </a:xfrm>
            </p:grpSpPr>
            <p:sp>
              <p:nvSpPr>
                <p:cNvPr id="51299" name="Oval 99"/>
                <p:cNvSpPr>
                  <a:spLocks noChangeArrowheads="1"/>
                </p:cNvSpPr>
                <p:nvPr/>
              </p:nvSpPr>
              <p:spPr bwMode="auto">
                <a:xfrm>
                  <a:off x="1388" y="1169"/>
                  <a:ext cx="146" cy="139"/>
                </a:xfrm>
                <a:prstGeom prst="ellipse">
                  <a:avLst/>
                </a:prstGeom>
                <a:solidFill>
                  <a:srgbClr val="0000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00" name="Oval 100"/>
                <p:cNvSpPr>
                  <a:spLocks noChangeArrowheads="1"/>
                </p:cNvSpPr>
                <p:nvPr/>
              </p:nvSpPr>
              <p:spPr bwMode="auto">
                <a:xfrm>
                  <a:off x="1388" y="1516"/>
                  <a:ext cx="110" cy="104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01" name="Rectangle 101"/>
                <p:cNvSpPr>
                  <a:spLocks noChangeArrowheads="1"/>
                </p:cNvSpPr>
                <p:nvPr/>
              </p:nvSpPr>
              <p:spPr bwMode="auto">
                <a:xfrm>
                  <a:off x="1571" y="1103"/>
                  <a:ext cx="896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dirty="0">
                      <a:solidFill>
                        <a:srgbClr val="0000FF"/>
                      </a:solidFill>
                    </a:rPr>
                    <a:t>蔗糖分子</a:t>
                  </a:r>
                </a:p>
              </p:txBody>
            </p:sp>
            <p:sp>
              <p:nvSpPr>
                <p:cNvPr id="51302" name="Rectangle 102"/>
                <p:cNvSpPr>
                  <a:spLocks noChangeArrowheads="1"/>
                </p:cNvSpPr>
                <p:nvPr/>
              </p:nvSpPr>
              <p:spPr bwMode="auto">
                <a:xfrm>
                  <a:off x="1571" y="1446"/>
                  <a:ext cx="701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>
                      <a:solidFill>
                        <a:srgbClr val="FF0000"/>
                      </a:solidFill>
                    </a:rPr>
                    <a:t>水分子</a:t>
                  </a:r>
                </a:p>
              </p:txBody>
            </p:sp>
          </p:grpSp>
          <p:grpSp>
            <p:nvGrpSpPr>
              <p:cNvPr id="51359" name="Group 159"/>
              <p:cNvGrpSpPr>
                <a:grpSpLocks/>
              </p:cNvGrpSpPr>
              <p:nvPr/>
            </p:nvGrpSpPr>
            <p:grpSpPr bwMode="auto">
              <a:xfrm>
                <a:off x="6302470" y="756675"/>
                <a:ext cx="2735262" cy="1511300"/>
                <a:chOff x="3107" y="210"/>
                <a:chExt cx="2132" cy="1299"/>
              </a:xfrm>
            </p:grpSpPr>
            <p:grpSp>
              <p:nvGrpSpPr>
                <p:cNvPr id="51304" name="Group 104"/>
                <p:cNvGrpSpPr>
                  <a:grpSpLocks/>
                </p:cNvGrpSpPr>
                <p:nvPr/>
              </p:nvGrpSpPr>
              <p:grpSpPr bwMode="auto">
                <a:xfrm>
                  <a:off x="3107" y="210"/>
                  <a:ext cx="2132" cy="1299"/>
                  <a:chOff x="1746" y="2840"/>
                  <a:chExt cx="2223" cy="1299"/>
                </a:xfrm>
              </p:grpSpPr>
              <p:pic>
                <p:nvPicPr>
                  <p:cNvPr id="51305" name="Picture 105"/>
                  <p:cNvPicPr>
                    <a:picLocks noChangeAspect="1" noChangeArrowheads="1"/>
                  </p:cNvPicPr>
                  <p:nvPr/>
                </p:nvPicPr>
                <p:blipFill>
                  <a:blip r:embed="rId2"/>
                  <a:srcRect/>
                  <a:stretch>
                    <a:fillRect/>
                  </a:stretch>
                </p:blipFill>
                <p:spPr bwMode="auto">
                  <a:xfrm>
                    <a:off x="1746" y="2840"/>
                    <a:ext cx="2223" cy="1299"/>
                  </a:xfrm>
                  <a:prstGeom prst="rect">
                    <a:avLst/>
                  </a:prstGeom>
                  <a:noFill/>
                </p:spPr>
              </p:pic>
              <p:sp>
                <p:nvSpPr>
                  <p:cNvPr id="51306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1791" y="3249"/>
                    <a:ext cx="2132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1307" name="Oval 107"/>
                <p:cNvSpPr>
                  <a:spLocks noChangeArrowheads="1"/>
                </p:cNvSpPr>
                <p:nvPr/>
              </p:nvSpPr>
              <p:spPr bwMode="auto">
                <a:xfrm>
                  <a:off x="3197" y="1254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08" name="Oval 108"/>
                <p:cNvSpPr>
                  <a:spLocks noChangeArrowheads="1"/>
                </p:cNvSpPr>
                <p:nvPr/>
              </p:nvSpPr>
              <p:spPr bwMode="auto">
                <a:xfrm>
                  <a:off x="3424" y="1299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09" name="Oval 109"/>
                <p:cNvSpPr>
                  <a:spLocks noChangeArrowheads="1"/>
                </p:cNvSpPr>
                <p:nvPr/>
              </p:nvSpPr>
              <p:spPr bwMode="auto">
                <a:xfrm>
                  <a:off x="3606" y="1299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0" name="Oval 110"/>
                <p:cNvSpPr>
                  <a:spLocks noChangeArrowheads="1"/>
                </p:cNvSpPr>
                <p:nvPr/>
              </p:nvSpPr>
              <p:spPr bwMode="auto">
                <a:xfrm>
                  <a:off x="3742" y="1299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1" name="Oval 111"/>
                <p:cNvSpPr>
                  <a:spLocks noChangeArrowheads="1"/>
                </p:cNvSpPr>
                <p:nvPr/>
              </p:nvSpPr>
              <p:spPr bwMode="auto">
                <a:xfrm>
                  <a:off x="3924" y="1254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2" name="Oval 112"/>
                <p:cNvSpPr>
                  <a:spLocks noChangeArrowheads="1"/>
                </p:cNvSpPr>
                <p:nvPr/>
              </p:nvSpPr>
              <p:spPr bwMode="auto">
                <a:xfrm>
                  <a:off x="4150" y="1299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3" name="Oval 113"/>
                <p:cNvSpPr>
                  <a:spLocks noChangeArrowheads="1"/>
                </p:cNvSpPr>
                <p:nvPr/>
              </p:nvSpPr>
              <p:spPr bwMode="auto">
                <a:xfrm>
                  <a:off x="4331" y="1299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4" name="Oval 114"/>
                <p:cNvSpPr>
                  <a:spLocks noChangeArrowheads="1"/>
                </p:cNvSpPr>
                <p:nvPr/>
              </p:nvSpPr>
              <p:spPr bwMode="auto">
                <a:xfrm>
                  <a:off x="4468" y="1299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5" name="Oval 115"/>
                <p:cNvSpPr>
                  <a:spLocks noChangeArrowheads="1"/>
                </p:cNvSpPr>
                <p:nvPr/>
              </p:nvSpPr>
              <p:spPr bwMode="auto">
                <a:xfrm>
                  <a:off x="4649" y="1254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6" name="Oval 116"/>
                <p:cNvSpPr>
                  <a:spLocks noChangeArrowheads="1"/>
                </p:cNvSpPr>
                <p:nvPr/>
              </p:nvSpPr>
              <p:spPr bwMode="auto">
                <a:xfrm>
                  <a:off x="4876" y="1299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7" name="Oval 117"/>
                <p:cNvSpPr>
                  <a:spLocks noChangeArrowheads="1"/>
                </p:cNvSpPr>
                <p:nvPr/>
              </p:nvSpPr>
              <p:spPr bwMode="auto">
                <a:xfrm>
                  <a:off x="5057" y="1299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8" name="Oval 118"/>
                <p:cNvSpPr>
                  <a:spLocks noChangeArrowheads="1"/>
                </p:cNvSpPr>
                <p:nvPr/>
              </p:nvSpPr>
              <p:spPr bwMode="auto">
                <a:xfrm>
                  <a:off x="3197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19" name="Oval 119"/>
                <p:cNvSpPr>
                  <a:spLocks noChangeArrowheads="1"/>
                </p:cNvSpPr>
                <p:nvPr/>
              </p:nvSpPr>
              <p:spPr bwMode="auto">
                <a:xfrm>
                  <a:off x="3424" y="1118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0" name="Oval 120"/>
                <p:cNvSpPr>
                  <a:spLocks noChangeArrowheads="1"/>
                </p:cNvSpPr>
                <p:nvPr/>
              </p:nvSpPr>
              <p:spPr bwMode="auto">
                <a:xfrm>
                  <a:off x="3560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1" name="Oval 121"/>
                <p:cNvSpPr>
                  <a:spLocks noChangeArrowheads="1"/>
                </p:cNvSpPr>
                <p:nvPr/>
              </p:nvSpPr>
              <p:spPr bwMode="auto">
                <a:xfrm>
                  <a:off x="3742" y="1072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2" name="Oval 122"/>
                <p:cNvSpPr>
                  <a:spLocks noChangeArrowheads="1"/>
                </p:cNvSpPr>
                <p:nvPr/>
              </p:nvSpPr>
              <p:spPr bwMode="auto">
                <a:xfrm>
                  <a:off x="3969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3" name="Oval 123"/>
                <p:cNvSpPr>
                  <a:spLocks noChangeArrowheads="1"/>
                </p:cNvSpPr>
                <p:nvPr/>
              </p:nvSpPr>
              <p:spPr bwMode="auto">
                <a:xfrm>
                  <a:off x="4150" y="1118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4" name="Oval 124"/>
                <p:cNvSpPr>
                  <a:spLocks noChangeArrowheads="1"/>
                </p:cNvSpPr>
                <p:nvPr/>
              </p:nvSpPr>
              <p:spPr bwMode="auto">
                <a:xfrm>
                  <a:off x="4286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5" name="Oval 125"/>
                <p:cNvSpPr>
                  <a:spLocks noChangeArrowheads="1"/>
                </p:cNvSpPr>
                <p:nvPr/>
              </p:nvSpPr>
              <p:spPr bwMode="auto">
                <a:xfrm>
                  <a:off x="4468" y="1072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6" name="Oval 126"/>
                <p:cNvSpPr>
                  <a:spLocks noChangeArrowheads="1"/>
                </p:cNvSpPr>
                <p:nvPr/>
              </p:nvSpPr>
              <p:spPr bwMode="auto">
                <a:xfrm>
                  <a:off x="4694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7" name="Oval 127"/>
                <p:cNvSpPr>
                  <a:spLocks noChangeArrowheads="1"/>
                </p:cNvSpPr>
                <p:nvPr/>
              </p:nvSpPr>
              <p:spPr bwMode="auto">
                <a:xfrm>
                  <a:off x="4875" y="1118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8" name="Oval 128"/>
                <p:cNvSpPr>
                  <a:spLocks noChangeArrowheads="1"/>
                </p:cNvSpPr>
                <p:nvPr/>
              </p:nvSpPr>
              <p:spPr bwMode="auto">
                <a:xfrm>
                  <a:off x="5012" y="1072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29" name="Oval 129"/>
                <p:cNvSpPr>
                  <a:spLocks noChangeArrowheads="1"/>
                </p:cNvSpPr>
                <p:nvPr/>
              </p:nvSpPr>
              <p:spPr bwMode="auto">
                <a:xfrm>
                  <a:off x="3197" y="846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0" name="Oval 130"/>
                <p:cNvSpPr>
                  <a:spLocks noChangeArrowheads="1"/>
                </p:cNvSpPr>
                <p:nvPr/>
              </p:nvSpPr>
              <p:spPr bwMode="auto">
                <a:xfrm>
                  <a:off x="3424" y="891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1" name="Oval 131"/>
                <p:cNvSpPr>
                  <a:spLocks noChangeArrowheads="1"/>
                </p:cNvSpPr>
                <p:nvPr/>
              </p:nvSpPr>
              <p:spPr bwMode="auto">
                <a:xfrm>
                  <a:off x="3606" y="891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2" name="Oval 132"/>
                <p:cNvSpPr>
                  <a:spLocks noChangeArrowheads="1"/>
                </p:cNvSpPr>
                <p:nvPr/>
              </p:nvSpPr>
              <p:spPr bwMode="auto">
                <a:xfrm>
                  <a:off x="3742" y="891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3" name="Oval 133"/>
                <p:cNvSpPr>
                  <a:spLocks noChangeArrowheads="1"/>
                </p:cNvSpPr>
                <p:nvPr/>
              </p:nvSpPr>
              <p:spPr bwMode="auto">
                <a:xfrm>
                  <a:off x="3924" y="846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4" name="Oval 134"/>
                <p:cNvSpPr>
                  <a:spLocks noChangeArrowheads="1"/>
                </p:cNvSpPr>
                <p:nvPr/>
              </p:nvSpPr>
              <p:spPr bwMode="auto">
                <a:xfrm>
                  <a:off x="4150" y="891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5" name="Oval 135"/>
                <p:cNvSpPr>
                  <a:spLocks noChangeArrowheads="1"/>
                </p:cNvSpPr>
                <p:nvPr/>
              </p:nvSpPr>
              <p:spPr bwMode="auto">
                <a:xfrm>
                  <a:off x="4331" y="891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6" name="Oval 136"/>
                <p:cNvSpPr>
                  <a:spLocks noChangeArrowheads="1"/>
                </p:cNvSpPr>
                <p:nvPr/>
              </p:nvSpPr>
              <p:spPr bwMode="auto">
                <a:xfrm>
                  <a:off x="4468" y="891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7" name="Oval 137"/>
                <p:cNvSpPr>
                  <a:spLocks noChangeArrowheads="1"/>
                </p:cNvSpPr>
                <p:nvPr/>
              </p:nvSpPr>
              <p:spPr bwMode="auto">
                <a:xfrm>
                  <a:off x="4649" y="846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8" name="Oval 138"/>
                <p:cNvSpPr>
                  <a:spLocks noChangeArrowheads="1"/>
                </p:cNvSpPr>
                <p:nvPr/>
              </p:nvSpPr>
              <p:spPr bwMode="auto">
                <a:xfrm>
                  <a:off x="4876" y="891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39" name="Oval 139"/>
                <p:cNvSpPr>
                  <a:spLocks noChangeArrowheads="1"/>
                </p:cNvSpPr>
                <p:nvPr/>
              </p:nvSpPr>
              <p:spPr bwMode="auto">
                <a:xfrm>
                  <a:off x="5057" y="891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0" name="Oval 140"/>
                <p:cNvSpPr>
                  <a:spLocks noChangeArrowheads="1"/>
                </p:cNvSpPr>
                <p:nvPr/>
              </p:nvSpPr>
              <p:spPr bwMode="auto">
                <a:xfrm>
                  <a:off x="3197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1" name="Oval 141"/>
                <p:cNvSpPr>
                  <a:spLocks noChangeArrowheads="1"/>
                </p:cNvSpPr>
                <p:nvPr/>
              </p:nvSpPr>
              <p:spPr bwMode="auto">
                <a:xfrm>
                  <a:off x="3424" y="710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2" name="Oval 142"/>
                <p:cNvSpPr>
                  <a:spLocks noChangeArrowheads="1"/>
                </p:cNvSpPr>
                <p:nvPr/>
              </p:nvSpPr>
              <p:spPr bwMode="auto">
                <a:xfrm>
                  <a:off x="3560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3" name="Oval 143"/>
                <p:cNvSpPr>
                  <a:spLocks noChangeArrowheads="1"/>
                </p:cNvSpPr>
                <p:nvPr/>
              </p:nvSpPr>
              <p:spPr bwMode="auto">
                <a:xfrm>
                  <a:off x="3742" y="664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4" name="Oval 144"/>
                <p:cNvSpPr>
                  <a:spLocks noChangeArrowheads="1"/>
                </p:cNvSpPr>
                <p:nvPr/>
              </p:nvSpPr>
              <p:spPr bwMode="auto">
                <a:xfrm>
                  <a:off x="3969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5" name="Oval 145"/>
                <p:cNvSpPr>
                  <a:spLocks noChangeArrowheads="1"/>
                </p:cNvSpPr>
                <p:nvPr/>
              </p:nvSpPr>
              <p:spPr bwMode="auto">
                <a:xfrm>
                  <a:off x="4150" y="710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6" name="Oval 146"/>
                <p:cNvSpPr>
                  <a:spLocks noChangeArrowheads="1"/>
                </p:cNvSpPr>
                <p:nvPr/>
              </p:nvSpPr>
              <p:spPr bwMode="auto">
                <a:xfrm>
                  <a:off x="4286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7" name="Oval 147"/>
                <p:cNvSpPr>
                  <a:spLocks noChangeArrowheads="1"/>
                </p:cNvSpPr>
                <p:nvPr/>
              </p:nvSpPr>
              <p:spPr bwMode="auto">
                <a:xfrm>
                  <a:off x="4468" y="664"/>
                  <a:ext cx="181" cy="181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8" name="Oval 148"/>
                <p:cNvSpPr>
                  <a:spLocks noChangeArrowheads="1"/>
                </p:cNvSpPr>
                <p:nvPr/>
              </p:nvSpPr>
              <p:spPr bwMode="auto">
                <a:xfrm>
                  <a:off x="4694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49" name="Oval 149"/>
                <p:cNvSpPr>
                  <a:spLocks noChangeArrowheads="1"/>
                </p:cNvSpPr>
                <p:nvPr/>
              </p:nvSpPr>
              <p:spPr bwMode="auto">
                <a:xfrm>
                  <a:off x="4875" y="710"/>
                  <a:ext cx="91" cy="91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50" name="Oval 150"/>
                <p:cNvSpPr>
                  <a:spLocks noChangeArrowheads="1"/>
                </p:cNvSpPr>
                <p:nvPr/>
              </p:nvSpPr>
              <p:spPr bwMode="auto">
                <a:xfrm>
                  <a:off x="5012" y="664"/>
                  <a:ext cx="136" cy="136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1369" name="Group 169"/>
              <p:cNvGrpSpPr>
                <a:grpSpLocks/>
              </p:cNvGrpSpPr>
              <p:nvPr/>
            </p:nvGrpSpPr>
            <p:grpSpPr bwMode="auto">
              <a:xfrm>
                <a:off x="9203951" y="927222"/>
                <a:ext cx="1500561" cy="1357315"/>
                <a:chOff x="3868" y="1067"/>
                <a:chExt cx="926" cy="855"/>
              </a:xfrm>
            </p:grpSpPr>
            <p:sp>
              <p:nvSpPr>
                <p:cNvPr id="51352" name="Oval 152"/>
                <p:cNvSpPr>
                  <a:spLocks noChangeArrowheads="1"/>
                </p:cNvSpPr>
                <p:nvPr/>
              </p:nvSpPr>
              <p:spPr bwMode="auto">
                <a:xfrm>
                  <a:off x="3868" y="1431"/>
                  <a:ext cx="146" cy="139"/>
                </a:xfrm>
                <a:prstGeom prst="ellipse">
                  <a:avLst/>
                </a:prstGeom>
                <a:solidFill>
                  <a:srgbClr val="00CC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53" name="Oval 153"/>
                <p:cNvSpPr>
                  <a:spLocks noChangeArrowheads="1"/>
                </p:cNvSpPr>
                <p:nvPr/>
              </p:nvSpPr>
              <p:spPr bwMode="auto">
                <a:xfrm>
                  <a:off x="3896" y="1203"/>
                  <a:ext cx="73" cy="69"/>
                </a:xfrm>
                <a:prstGeom prst="ellipse">
                  <a:avLst/>
                </a:prstGeom>
                <a:solidFill>
                  <a:srgbClr val="00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54" name="Oval 154"/>
                <p:cNvSpPr>
                  <a:spLocks noChangeArrowheads="1"/>
                </p:cNvSpPr>
                <p:nvPr/>
              </p:nvSpPr>
              <p:spPr bwMode="auto">
                <a:xfrm>
                  <a:off x="3878" y="1748"/>
                  <a:ext cx="110" cy="104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355" name="Text Box 155"/>
                <p:cNvSpPr txBox="1">
                  <a:spLocks noChangeArrowheads="1"/>
                </p:cNvSpPr>
                <p:nvPr/>
              </p:nvSpPr>
              <p:spPr bwMode="auto">
                <a:xfrm>
                  <a:off x="4120" y="1067"/>
                  <a:ext cx="42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/>
                    <a:t>Na</a:t>
                  </a:r>
                  <a:r>
                    <a:rPr lang="en-US" altLang="zh-CN" baseline="30000" dirty="0"/>
                    <a:t>+</a:t>
                  </a:r>
                  <a:endParaRPr lang="en-US" altLang="zh-CN" dirty="0"/>
                </a:p>
              </p:txBody>
            </p:sp>
            <p:sp>
              <p:nvSpPr>
                <p:cNvPr id="51356" name="Text Box 156"/>
                <p:cNvSpPr txBox="1">
                  <a:spLocks noChangeArrowheads="1"/>
                </p:cNvSpPr>
                <p:nvPr/>
              </p:nvSpPr>
              <p:spPr bwMode="auto">
                <a:xfrm>
                  <a:off x="4117" y="1344"/>
                  <a:ext cx="35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/>
                    <a:t>Cl</a:t>
                  </a:r>
                  <a:r>
                    <a:rPr lang="en-US" altLang="zh-CN" baseline="30000"/>
                    <a:t>-</a:t>
                  </a:r>
                  <a:endParaRPr lang="en-US" altLang="zh-CN"/>
                </a:p>
              </p:txBody>
            </p:sp>
            <p:sp>
              <p:nvSpPr>
                <p:cNvPr id="51357" name="Rectangle 157"/>
                <p:cNvSpPr>
                  <a:spLocks noChangeArrowheads="1"/>
                </p:cNvSpPr>
                <p:nvPr/>
              </p:nvSpPr>
              <p:spPr bwMode="auto">
                <a:xfrm>
                  <a:off x="4093" y="1631"/>
                  <a:ext cx="701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dirty="0">
                      <a:solidFill>
                        <a:srgbClr val="FF0000"/>
                      </a:solidFill>
                    </a:rPr>
                    <a:t>水分子</a:t>
                  </a:r>
                </a:p>
              </p:txBody>
            </p:sp>
          </p:grpSp>
          <p:sp>
            <p:nvSpPr>
              <p:cNvPr id="116" name="Text Box 151">
                <a:extLst>
                  <a:ext uri="{FF2B5EF4-FFF2-40B4-BE49-F238E27FC236}">
                    <a16:creationId xmlns:a16="http://schemas.microsoft.com/office/drawing/2014/main" id="{EE2EADD1-32B2-4EE9-9606-0BA1C8C5583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42564" y="2247255"/>
                <a:ext cx="1112805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dirty="0"/>
                  <a:t>食盐水</a:t>
                </a:r>
              </a:p>
            </p:txBody>
          </p:sp>
          <p:sp>
            <p:nvSpPr>
              <p:cNvPr id="117" name="Text Box 96">
                <a:extLst>
                  <a:ext uri="{FF2B5EF4-FFF2-40B4-BE49-F238E27FC236}">
                    <a16:creationId xmlns:a16="http://schemas.microsoft.com/office/drawing/2014/main" id="{D50E71C6-DDBA-4C83-87F3-ACE3737D3E4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68439" y="2240858"/>
                <a:ext cx="803425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dirty="0"/>
                  <a:t>糖水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62" grpId="0"/>
      <p:bldP spid="51363" grpId="0"/>
      <p:bldP spid="51364" grpId="0"/>
      <p:bldP spid="51370" grpId="0"/>
      <p:bldP spid="51372" grpId="0"/>
      <p:bldP spid="513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E7639FA-FD19-40C7-B86C-900D6FA15A76}"/>
              </a:ext>
            </a:extLst>
          </p:cNvPr>
          <p:cNvSpPr/>
          <p:nvPr/>
        </p:nvSpPr>
        <p:spPr>
          <a:xfrm>
            <a:off x="1110772" y="643180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一、溶液</a:t>
            </a:r>
            <a:endParaRPr lang="zh-CN" altLang="en-US" sz="28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A6896BAC-E696-4D84-AD51-66D3E5F0AF28}"/>
              </a:ext>
            </a:extLst>
          </p:cNvPr>
          <p:cNvCxnSpPr/>
          <p:nvPr/>
        </p:nvCxnSpPr>
        <p:spPr>
          <a:xfrm>
            <a:off x="7035189" y="3752013"/>
            <a:ext cx="984990" cy="456132"/>
          </a:xfrm>
          <a:prstGeom prst="line">
            <a:avLst/>
          </a:prstGeom>
          <a:ln w="28575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A0021B17-8DC4-47E3-ADEE-15D79FA0B806}"/>
              </a:ext>
            </a:extLst>
          </p:cNvPr>
          <p:cNvCxnSpPr/>
          <p:nvPr/>
        </p:nvCxnSpPr>
        <p:spPr>
          <a:xfrm>
            <a:off x="4430136" y="2287651"/>
            <a:ext cx="787200" cy="368395"/>
          </a:xfrm>
          <a:prstGeom prst="line">
            <a:avLst/>
          </a:prstGeom>
          <a:ln w="28575">
            <a:solidFill>
              <a:srgbClr val="F69F1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72C07E48-2EBA-4610-8EEC-AFA578C3F8F6}"/>
              </a:ext>
            </a:extLst>
          </p:cNvPr>
          <p:cNvCxnSpPr/>
          <p:nvPr/>
        </p:nvCxnSpPr>
        <p:spPr>
          <a:xfrm flipV="1">
            <a:off x="7002213" y="2225896"/>
            <a:ext cx="801835" cy="497384"/>
          </a:xfrm>
          <a:prstGeom prst="line">
            <a:avLst/>
          </a:prstGeom>
          <a:ln w="28575">
            <a:solidFill>
              <a:srgbClr val="EA5E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6FCD8E73-4780-47BB-9063-D5618C4E794E}"/>
              </a:ext>
            </a:extLst>
          </p:cNvPr>
          <p:cNvGrpSpPr/>
          <p:nvPr/>
        </p:nvGrpSpPr>
        <p:grpSpPr>
          <a:xfrm>
            <a:off x="5038303" y="2190103"/>
            <a:ext cx="2268761" cy="205383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18">
              <a:extLst>
                <a:ext uri="{FF2B5EF4-FFF2-40B4-BE49-F238E27FC236}">
                  <a16:creationId xmlns:a16="http://schemas.microsoft.com/office/drawing/2014/main" id="{F9C1C16A-F1D9-4278-85DF-6DC9A2C0DA7A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0" kern="0"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" name="椭圆 19">
              <a:extLst>
                <a:ext uri="{FF2B5EF4-FFF2-40B4-BE49-F238E27FC236}">
                  <a16:creationId xmlns:a16="http://schemas.microsoft.com/office/drawing/2014/main" id="{91E8E426-B907-40A2-AC6A-21DD73B8386F}"/>
                </a:ext>
              </a:extLst>
            </p:cNvPr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0" kern="0" dirty="0"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E2333D7C-BF55-4F39-B0D4-BE8101BEA8B4}"/>
              </a:ext>
            </a:extLst>
          </p:cNvPr>
          <p:cNvGrpSpPr/>
          <p:nvPr/>
        </p:nvGrpSpPr>
        <p:grpSpPr>
          <a:xfrm>
            <a:off x="7762943" y="1412776"/>
            <a:ext cx="1255524" cy="1136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21">
              <a:extLst>
                <a:ext uri="{FF2B5EF4-FFF2-40B4-BE49-F238E27FC236}">
                  <a16:creationId xmlns:a16="http://schemas.microsoft.com/office/drawing/2014/main" id="{1A5A3457-470C-4F1E-B2DE-69315F12D934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solidFill>
                  <a:srgbClr val="EA5E66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椭圆 22">
              <a:extLst>
                <a:ext uri="{FF2B5EF4-FFF2-40B4-BE49-F238E27FC236}">
                  <a16:creationId xmlns:a16="http://schemas.microsoft.com/office/drawing/2014/main" id="{38F77C09-811F-4DCC-8D7F-3EF287FA07A3}"/>
                </a:ext>
              </a:extLst>
            </p:cNvPr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solidFill>
                  <a:srgbClr val="EA5E66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B68488F-0096-4B6F-835F-0B96FAB909CD}"/>
              </a:ext>
            </a:extLst>
          </p:cNvPr>
          <p:cNvGrpSpPr/>
          <p:nvPr/>
        </p:nvGrpSpPr>
        <p:grpSpPr>
          <a:xfrm>
            <a:off x="3274131" y="1412776"/>
            <a:ext cx="1255524" cy="1136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24">
              <a:extLst>
                <a:ext uri="{FF2B5EF4-FFF2-40B4-BE49-F238E27FC236}">
                  <a16:creationId xmlns:a16="http://schemas.microsoft.com/office/drawing/2014/main" id="{C740FF4C-B0FA-47BC-96FA-4CF048759C28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椭圆 25">
              <a:extLst>
                <a:ext uri="{FF2B5EF4-FFF2-40B4-BE49-F238E27FC236}">
                  <a16:creationId xmlns:a16="http://schemas.microsoft.com/office/drawing/2014/main" id="{BF03A680-E057-4AA3-9AA0-BA8299AF9B28}"/>
                </a:ext>
              </a:extLst>
            </p:cNvPr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0E99AEEF-C004-4EF7-AA69-780233F1E0BB}"/>
              </a:ext>
            </a:extLst>
          </p:cNvPr>
          <p:cNvGrpSpPr/>
          <p:nvPr/>
        </p:nvGrpSpPr>
        <p:grpSpPr>
          <a:xfrm>
            <a:off x="7762942" y="3852971"/>
            <a:ext cx="1255524" cy="1136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27">
              <a:extLst>
                <a:ext uri="{FF2B5EF4-FFF2-40B4-BE49-F238E27FC236}">
                  <a16:creationId xmlns:a16="http://schemas.microsoft.com/office/drawing/2014/main" id="{D070D369-E37D-4B0C-A643-BB74FEB907E7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椭圆 28">
              <a:extLst>
                <a:ext uri="{FF2B5EF4-FFF2-40B4-BE49-F238E27FC236}">
                  <a16:creationId xmlns:a16="http://schemas.microsoft.com/office/drawing/2014/main" id="{E1E7C8A6-2039-4E26-AF5C-4666DECF5838}"/>
                </a:ext>
              </a:extLst>
            </p:cNvPr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8" name="文本框 37">
            <a:extLst>
              <a:ext uri="{FF2B5EF4-FFF2-40B4-BE49-F238E27FC236}">
                <a16:creationId xmlns:a16="http://schemas.microsoft.com/office/drawing/2014/main" id="{AF0465DE-08BF-4600-84DB-C3ACC77CF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6542" y="2886175"/>
            <a:ext cx="1143842" cy="661689"/>
          </a:xfrm>
          <a:prstGeom prst="rect">
            <a:avLst/>
          </a:prstGeom>
          <a:noFill/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0" tIns="60945" rIns="121890" bIns="6094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500" b="1" dirty="0">
                <a:latin typeface="宋体" panose="02010600030101010101" pitchFamily="2" charset="-122"/>
                <a:ea typeface="宋体" panose="02010600030101010101" pitchFamily="2" charset="-122"/>
                <a:sym typeface="微软雅黑" panose="020B0503020204020204" charset="-122"/>
              </a:rPr>
              <a:t>溶液</a:t>
            </a:r>
            <a:endParaRPr lang="en-US" altLang="zh-CN" sz="3500" b="1" dirty="0">
              <a:latin typeface="宋体" panose="02010600030101010101" pitchFamily="2" charset="-122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sp>
        <p:nvSpPr>
          <p:cNvPr id="19" name="文本框 37">
            <a:extLst>
              <a:ext uri="{FF2B5EF4-FFF2-40B4-BE49-F238E27FC236}">
                <a16:creationId xmlns:a16="http://schemas.microsoft.com/office/drawing/2014/main" id="{AFDB333A-516E-4ED3-B916-B2E0E9782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9845" y="1742517"/>
            <a:ext cx="861714" cy="4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0" tIns="60945" rIns="121890" bIns="6094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EA5E66"/>
                </a:solidFill>
                <a:latin typeface="宋体" panose="02010600030101010101" pitchFamily="2" charset="-122"/>
                <a:ea typeface="宋体" panose="02010600030101010101" pitchFamily="2" charset="-122"/>
                <a:sym typeface="微软雅黑" panose="020B0503020204020204" charset="-122"/>
              </a:rPr>
              <a:t>特征</a:t>
            </a:r>
          </a:p>
        </p:txBody>
      </p:sp>
      <p:sp>
        <p:nvSpPr>
          <p:cNvPr id="20" name="文本框 37">
            <a:extLst>
              <a:ext uri="{FF2B5EF4-FFF2-40B4-BE49-F238E27FC236}">
                <a16:creationId xmlns:a16="http://schemas.microsoft.com/office/drawing/2014/main" id="{70C9AD0A-5CD4-489C-BD7F-D680EC539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3985" y="1701326"/>
            <a:ext cx="861714" cy="4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0" tIns="60945" rIns="121890" bIns="6094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99A9"/>
                </a:solidFill>
                <a:latin typeface="宋体" panose="02010600030101010101" pitchFamily="2" charset="-122"/>
                <a:ea typeface="宋体" panose="02010600030101010101" pitchFamily="2" charset="-122"/>
                <a:sym typeface="微软雅黑" panose="020B0503020204020204" charset="-122"/>
              </a:rPr>
              <a:t>定义</a:t>
            </a:r>
          </a:p>
        </p:txBody>
      </p:sp>
      <p:sp>
        <p:nvSpPr>
          <p:cNvPr id="21" name="文本框 37">
            <a:extLst>
              <a:ext uri="{FF2B5EF4-FFF2-40B4-BE49-F238E27FC236}">
                <a16:creationId xmlns:a16="http://schemas.microsoft.com/office/drawing/2014/main" id="{EC199E64-EA1D-44FD-A94A-FC6DE4184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0461" y="4166327"/>
            <a:ext cx="861714" cy="4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0" tIns="60945" rIns="121890" bIns="6094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69F1E"/>
                </a:solidFill>
                <a:latin typeface="宋体" panose="02010600030101010101" pitchFamily="2" charset="-122"/>
                <a:ea typeface="宋体" panose="02010600030101010101" pitchFamily="2" charset="-122"/>
                <a:sym typeface="微软雅黑" panose="020B0503020204020204" charset="-122"/>
              </a:rPr>
              <a:t>质量</a:t>
            </a:r>
            <a:endParaRPr lang="en-US" altLang="zh-CN" sz="2400" b="1" dirty="0">
              <a:solidFill>
                <a:srgbClr val="F69F1E"/>
              </a:solidFill>
              <a:latin typeface="宋体" panose="02010600030101010101" pitchFamily="2" charset="-122"/>
              <a:ea typeface="宋体" panose="02010600030101010101" pitchFamily="2" charset="-122"/>
              <a:sym typeface="微软雅黑" panose="020B0503020204020204" charset="-122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C68F5D5A-D079-4491-AE37-9A2FC59C9300}"/>
              </a:ext>
            </a:extLst>
          </p:cNvPr>
          <p:cNvCxnSpPr/>
          <p:nvPr/>
        </p:nvCxnSpPr>
        <p:spPr>
          <a:xfrm flipH="1">
            <a:off x="4430136" y="3752013"/>
            <a:ext cx="787200" cy="45613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BE9A1834-AD1E-4D08-9C0C-B16E876021A8}"/>
              </a:ext>
            </a:extLst>
          </p:cNvPr>
          <p:cNvGrpSpPr/>
          <p:nvPr/>
        </p:nvGrpSpPr>
        <p:grpSpPr>
          <a:xfrm>
            <a:off x="3307301" y="3877777"/>
            <a:ext cx="1255524" cy="1136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4">
              <a:extLst>
                <a:ext uri="{FF2B5EF4-FFF2-40B4-BE49-F238E27FC236}">
                  <a16:creationId xmlns:a16="http://schemas.microsoft.com/office/drawing/2014/main" id="{1466F969-CE58-4E76-93AB-BB4903A64826}"/>
                </a:ext>
              </a:extLst>
            </p:cNvPr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椭圆 25">
              <a:extLst>
                <a:ext uri="{FF2B5EF4-FFF2-40B4-BE49-F238E27FC236}">
                  <a16:creationId xmlns:a16="http://schemas.microsoft.com/office/drawing/2014/main" id="{4807D653-5301-47F6-8E55-650660C2AD5F}"/>
                </a:ext>
              </a:extLst>
            </p:cNvPr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kern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6" name="文本框 37">
            <a:extLst>
              <a:ext uri="{FF2B5EF4-FFF2-40B4-BE49-F238E27FC236}">
                <a16:creationId xmlns:a16="http://schemas.microsoft.com/office/drawing/2014/main" id="{1D15F5DE-8AE1-4C00-AB90-265DA6C6F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7301" y="4016667"/>
            <a:ext cx="1255524" cy="861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0" tIns="60945" rIns="121890" bIns="6094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99A9"/>
                </a:solidFill>
                <a:latin typeface="宋体" panose="02010600030101010101" pitchFamily="2" charset="-122"/>
                <a:ea typeface="宋体" panose="02010600030101010101" pitchFamily="2" charset="-122"/>
                <a:sym typeface="微软雅黑" panose="020B0503020204020204" charset="-122"/>
              </a:rPr>
              <a:t>溶质与溶剂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CC45466-132B-49BB-85EE-044DA5A83A0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93520" y="1414301"/>
            <a:ext cx="2268761" cy="259076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ts val="32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一种或几种物质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分散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到另一种物质里，形成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均一、稳定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的混合物。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635099A-A042-40AA-8716-6F246659705A}"/>
              </a:ext>
            </a:extLst>
          </p:cNvPr>
          <p:cNvSpPr txBox="1"/>
          <p:nvPr/>
        </p:nvSpPr>
        <p:spPr>
          <a:xfrm>
            <a:off x="7422918" y="692696"/>
            <a:ext cx="2709396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/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均一性、稳定性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F1286477-A9B1-4B70-A419-4F710946597D}"/>
              </a:ext>
            </a:extLst>
          </p:cNvPr>
          <p:cNvSpPr txBox="1"/>
          <p:nvPr/>
        </p:nvSpPr>
        <p:spPr>
          <a:xfrm>
            <a:off x="1399129" y="5229200"/>
            <a:ext cx="4696872" cy="12840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charset="-122"/>
                <a:sym typeface="+mn-ea"/>
              </a:rPr>
              <a:t>溶质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charset="-122"/>
                <a:sym typeface="+mn-ea"/>
              </a:rPr>
              <a:t>：被溶解的物质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charset="-122"/>
                <a:sym typeface="+mn-ea"/>
              </a:rPr>
              <a:t>溶剂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charset="-122"/>
                <a:sym typeface="+mn-ea"/>
              </a:rPr>
              <a:t>：溶解其他物质的物质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charset="-122"/>
            </a:endParaRP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FFBDEEFE-68BC-4697-8A98-2D8C73C75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741" y="2283978"/>
            <a:ext cx="2431844" cy="173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31">
            <a:extLst>
              <a:ext uri="{FF2B5EF4-FFF2-40B4-BE49-F238E27FC236}">
                <a16:creationId xmlns:a16="http://schemas.microsoft.com/office/drawing/2014/main" id="{D07E336F-62E3-4995-AE35-A6CA205FD976}"/>
              </a:ext>
            </a:extLst>
          </p:cNvPr>
          <p:cNvSpPr txBox="1"/>
          <p:nvPr/>
        </p:nvSpPr>
        <p:spPr>
          <a:xfrm>
            <a:off x="6441936" y="5353005"/>
            <a:ext cx="5599610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/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m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（溶液）</a:t>
            </a: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= m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（溶质）</a:t>
            </a: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+m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（溶剂）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FF41C69A-6C86-4951-9407-16DC942BCB47}"/>
              </a:ext>
            </a:extLst>
          </p:cNvPr>
          <p:cNvSpPr txBox="1"/>
          <p:nvPr/>
        </p:nvSpPr>
        <p:spPr>
          <a:xfrm>
            <a:off x="2594841" y="643393"/>
            <a:ext cx="198804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/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sym typeface="+mn-ea"/>
              </a:rPr>
              <a:t>（混合物）</a:t>
            </a:r>
          </a:p>
        </p:txBody>
      </p:sp>
    </p:spTree>
    <p:extLst>
      <p:ext uri="{BB962C8B-B14F-4D97-AF65-F5344CB8AC3E}">
        <p14:creationId xmlns:p14="http://schemas.microsoft.com/office/powerpoint/2010/main" val="307444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6" grpId="0"/>
      <p:bldP spid="27" grpId="0"/>
      <p:bldP spid="28" grpId="0"/>
      <p:bldP spid="29" grpId="0"/>
      <p:bldP spid="32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可选过程 2">
            <a:extLst>
              <a:ext uri="{FF2B5EF4-FFF2-40B4-BE49-F238E27FC236}">
                <a16:creationId xmlns:a16="http://schemas.microsoft.com/office/drawing/2014/main" id="{69418192-ADC5-42A4-A89D-63AA5F89919A}"/>
              </a:ext>
            </a:extLst>
          </p:cNvPr>
          <p:cNvSpPr/>
          <p:nvPr/>
        </p:nvSpPr>
        <p:spPr>
          <a:xfrm>
            <a:off x="722720" y="1875870"/>
            <a:ext cx="10557856" cy="4145418"/>
          </a:xfrm>
          <a:prstGeom prst="flowChartAlternateProcess">
            <a:avLst/>
          </a:prstGeom>
          <a:solidFill>
            <a:srgbClr val="E8F0F0"/>
          </a:solidFill>
          <a:ln w="28575">
            <a:solidFill>
              <a:srgbClr val="0000C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溶液的判断：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均一、稳定的混合物；</a:t>
            </a:r>
            <a:endParaRPr lang="en-US" altLang="zh-CN" sz="28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）一种物质是否能溶解于另一种物质里。</a:t>
            </a:r>
            <a:endParaRPr kumimoji="1" lang="en-US" altLang="zh-CN" sz="2800" b="1" baseline="-250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溶液一般是澄清、透明的，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但不一定是无色的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。如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硫酸铜溶液呈蓝色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，氯化亚铁溶液呈浅绿色，</a:t>
            </a:r>
            <a:r>
              <a:rPr lang="zh-CN" altLang="en-US" sz="2800" dirty="0">
                <a:solidFill>
                  <a:srgbClr val="CC00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高锰酸钾溶液呈紫红色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均一、稳定的液体不一定是溶液。如蒸馏水、无水乙醇等。</a:t>
            </a:r>
            <a:endParaRPr lang="en-US" altLang="zh-CN" sz="28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“分散”不是“反应”。</a:t>
            </a:r>
            <a:endParaRPr lang="en-US" altLang="zh-CN" sz="2800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DBF98C85-56B1-432E-9973-F7F639112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771" y="980728"/>
            <a:ext cx="20377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注意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496645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034" name="Group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429099"/>
              </p:ext>
            </p:extLst>
          </p:nvPr>
        </p:nvGraphicFramePr>
        <p:xfrm>
          <a:off x="695400" y="2431834"/>
          <a:ext cx="10789499" cy="2504688"/>
        </p:xfrm>
        <a:graphic>
          <a:graphicData uri="http://schemas.openxmlformats.org/drawingml/2006/table">
            <a:tbl>
              <a:tblPr/>
              <a:tblGrid>
                <a:gridCol w="2781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9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0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32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12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73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261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6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蔗糖溶液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碘的酒精溶液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6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氯化钠溶液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硫酸铜溶液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6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油脂的汽油溶液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氢氧化钠溶液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998" name="Text Box 62"/>
          <p:cNvSpPr txBox="1">
            <a:spLocks noChangeArrowheads="1"/>
          </p:cNvSpPr>
          <p:nvPr/>
        </p:nvSpPr>
        <p:spPr bwMode="auto">
          <a:xfrm>
            <a:off x="695400" y="1681644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指出下列溶液中的溶质和溶剂：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D6832E67-4196-4452-B0AD-2FA2C989F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76470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EE105AE8-0C38-4732-93CD-DE99A1E51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5062535"/>
            <a:ext cx="11449272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5】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不同物质在同种溶剂中的溶解情况一样吗？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同种物质在不同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种溶剂中的溶解情况又会一样吗？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44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7568" y="4534324"/>
            <a:ext cx="8168161" cy="1800200"/>
          </a:xfrm>
          <a:prstGeom prst="rect">
            <a:avLst/>
          </a:prstGeom>
          <a:noFill/>
        </p:spPr>
      </p:pic>
      <p:graphicFrame>
        <p:nvGraphicFramePr>
          <p:cNvPr id="52286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433026"/>
              </p:ext>
            </p:extLst>
          </p:nvPr>
        </p:nvGraphicFramePr>
        <p:xfrm>
          <a:off x="983432" y="1423576"/>
          <a:ext cx="9721081" cy="2736850"/>
        </p:xfrm>
        <a:graphic>
          <a:graphicData uri="http://schemas.openxmlformats.org/drawingml/2006/table">
            <a:tbl>
              <a:tblPr/>
              <a:tblGrid>
                <a:gridCol w="1977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8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25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Text Box 57">
            <a:extLst>
              <a:ext uri="{FF2B5EF4-FFF2-40B4-BE49-F238E27FC236}">
                <a16:creationId xmlns:a16="http://schemas.microsoft.com/office/drawing/2014/main" id="{DB5C5D7D-D587-409A-9867-36D4E2E8D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06" y="1995498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碘几乎不溶解</a:t>
            </a:r>
            <a:r>
              <a:rPr lang="zh-CN" altLang="en-US" sz="2800" dirty="0">
                <a:solidFill>
                  <a:srgbClr val="FF0000"/>
                </a:solidFill>
              </a:rPr>
              <a:t>或没有明显变化</a:t>
            </a:r>
          </a:p>
        </p:txBody>
      </p:sp>
      <p:sp>
        <p:nvSpPr>
          <p:cNvPr id="14" name="Text Box 58">
            <a:extLst>
              <a:ext uri="{FF2B5EF4-FFF2-40B4-BE49-F238E27FC236}">
                <a16:creationId xmlns:a16="http://schemas.microsoft.com/office/drawing/2014/main" id="{44119350-2895-4CC8-820A-BBDD07FE2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05" y="2546360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碘溶解，溶液呈现棕色</a:t>
            </a:r>
          </a:p>
        </p:txBody>
      </p:sp>
      <p:sp>
        <p:nvSpPr>
          <p:cNvPr id="15" name="Text Box 59">
            <a:extLst>
              <a:ext uri="{FF2B5EF4-FFF2-40B4-BE49-F238E27FC236}">
                <a16:creationId xmlns:a16="http://schemas.microsoft.com/office/drawing/2014/main" id="{6938642F-4022-42ED-811F-9E8510117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05" y="3074998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高锰酸钾溶解，溶液呈现紫红色</a:t>
            </a:r>
          </a:p>
        </p:txBody>
      </p:sp>
      <p:sp>
        <p:nvSpPr>
          <p:cNvPr id="16" name="Text Box 60">
            <a:extLst>
              <a:ext uri="{FF2B5EF4-FFF2-40B4-BE49-F238E27FC236}">
                <a16:creationId xmlns:a16="http://schemas.microsoft.com/office/drawing/2014/main" id="{C5A498BD-C096-4360-B810-0558029C2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06" y="3625860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高锰酸钾不溶解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21B35770-2DD0-4B41-BE15-AB79F8707DB0}"/>
              </a:ext>
            </a:extLst>
          </p:cNvPr>
          <p:cNvSpPr/>
          <p:nvPr/>
        </p:nvSpPr>
        <p:spPr>
          <a:xfrm>
            <a:off x="839416" y="636037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【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实验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探究</a:t>
            </a:r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】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影响物质溶解性的因素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407368" y="980728"/>
            <a:ext cx="111643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6】</a:t>
            </a:r>
            <a:r>
              <a:rPr lang="zh-CN" altLang="en-US" sz="2800" dirty="0">
                <a:latin typeface="+mn-ea"/>
                <a:ea typeface="+mn-ea"/>
              </a:rPr>
              <a:t>本试验中共有几组对比？每一组对比分别控制了什么变量？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1994678" y="1484784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各组对比中的变量又分别是什么？</a:t>
            </a:r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407368" y="2000978"/>
            <a:ext cx="1050960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结论</a:t>
            </a:r>
            <a:r>
              <a:rPr lang="en-US" altLang="zh-CN" sz="2800" dirty="0">
                <a:latin typeface="+mn-ea"/>
                <a:ea typeface="+mn-ea"/>
              </a:rPr>
              <a:t>1】________________________________________________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________________________________________________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2085729" y="2113692"/>
            <a:ext cx="88408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同一物质在不同溶剂中的溶解性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（或溶解能力）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不同，</a:t>
            </a: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2063552" y="2708920"/>
            <a:ext cx="66079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不同物质在同一溶剂中的溶解性也不同。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479376" y="3553852"/>
            <a:ext cx="10437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结论</a:t>
            </a:r>
            <a:r>
              <a:rPr lang="en-US" altLang="zh-CN" sz="2800" dirty="0">
                <a:latin typeface="+mn-ea"/>
                <a:ea typeface="+mn-ea"/>
              </a:rPr>
              <a:t>2】________________________________________________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2137867" y="3475063"/>
            <a:ext cx="92147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一定温度下，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溶质的溶解性与溶质、溶剂的种类相关。</a:t>
            </a:r>
          </a:p>
        </p:txBody>
      </p:sp>
      <p:pic>
        <p:nvPicPr>
          <p:cNvPr id="14" name="Picture 20">
            <a:extLst>
              <a:ext uri="{FF2B5EF4-FFF2-40B4-BE49-F238E27FC236}">
                <a16:creationId xmlns:a16="http://schemas.microsoft.com/office/drawing/2014/main" id="{2D39B3D9-0386-47AD-AFE2-4B28EA208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7568" y="4534324"/>
            <a:ext cx="8168161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12" grpId="0"/>
      <p:bldP spid="55314" grpId="0"/>
      <p:bldP spid="55315" grpId="0"/>
      <p:bldP spid="55316" grpId="0"/>
      <p:bldP spid="553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图9-5 水和乙醇能够互溶吗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672" y="1843705"/>
            <a:ext cx="5112171" cy="2670611"/>
          </a:xfrm>
          <a:prstGeom prst="rect">
            <a:avLst/>
          </a:prstGeom>
          <a:noFill/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BC1E2100-5CA9-44EA-B666-37BAF7FB1171}"/>
              </a:ext>
            </a:extLst>
          </p:cNvPr>
          <p:cNvSpPr/>
          <p:nvPr/>
        </p:nvSpPr>
        <p:spPr>
          <a:xfrm>
            <a:off x="839416" y="817548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【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实验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探究</a:t>
            </a:r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3</a:t>
            </a:r>
            <a:r>
              <a:rPr lang="en-US" altLang="zh-CN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Arial" panose="020B0604020202020204" pitchFamily="34" charset="0"/>
              </a:rPr>
              <a:t>】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乙醇在水中溶解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1E936B30-7E81-4BC5-9DA2-DC6CD7702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416" y="4922004"/>
            <a:ext cx="7037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结论</a:t>
            </a:r>
            <a:r>
              <a:rPr lang="en-US" altLang="zh-CN" sz="2800" dirty="0"/>
              <a:t>】</a:t>
            </a:r>
            <a:r>
              <a:rPr lang="zh-CN" altLang="en-US" sz="2800" dirty="0">
                <a:solidFill>
                  <a:srgbClr val="0000CC"/>
                </a:solidFill>
              </a:rPr>
              <a:t>溶质不一定是固体，可以是液体，</a:t>
            </a:r>
          </a:p>
        </p:txBody>
      </p:sp>
      <p:sp>
        <p:nvSpPr>
          <p:cNvPr id="13" name="Text Box 10">
            <a:extLst>
              <a:ext uri="{FF2B5EF4-FFF2-40B4-BE49-F238E27FC236}">
                <a16:creationId xmlns:a16="http://schemas.microsoft.com/office/drawing/2014/main" id="{862192B8-4F65-4091-92C3-9A6384CAC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888" y="4941888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也可以是气体；</a:t>
            </a:r>
          </a:p>
        </p:txBody>
      </p:sp>
      <p:sp>
        <p:nvSpPr>
          <p:cNvPr id="14" name="Text Box 11">
            <a:extLst>
              <a:ext uri="{FF2B5EF4-FFF2-40B4-BE49-F238E27FC236}">
                <a16:creationId xmlns:a16="http://schemas.microsoft.com/office/drawing/2014/main" id="{1505185D-6631-45EE-842F-E0FFFE351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576" y="5589240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6600"/>
                </a:solidFill>
              </a:rPr>
              <a:t>如盐酸</a:t>
            </a:r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E911E792-33D3-4B7D-ACFB-159C2FADA4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7639" y="5589240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</a:rPr>
              <a:t>、碳酸饮料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911424" y="1484784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+mn-ea"/>
                <a:ea typeface="+mn-ea"/>
              </a:rPr>
              <a:t>【</a:t>
            </a:r>
            <a:r>
              <a:rPr lang="zh-CN" altLang="en-US" sz="2800">
                <a:latin typeface="+mn-ea"/>
                <a:ea typeface="+mn-ea"/>
              </a:rPr>
              <a:t>归纳</a:t>
            </a:r>
            <a:r>
              <a:rPr lang="en-US" altLang="zh-CN" sz="2800">
                <a:latin typeface="+mn-ea"/>
                <a:ea typeface="+mn-ea"/>
              </a:rPr>
              <a:t>】</a:t>
            </a:r>
            <a:r>
              <a:rPr kumimoji="1" lang="zh-CN" altLang="en-US" sz="2800">
                <a:latin typeface="+mn-ea"/>
                <a:ea typeface="+mn-ea"/>
              </a:rPr>
              <a:t>溶液中</a:t>
            </a:r>
            <a:r>
              <a:rPr kumimoji="1" lang="zh-CN" altLang="en-US" sz="2800">
                <a:solidFill>
                  <a:srgbClr val="FF0000"/>
                </a:solidFill>
                <a:latin typeface="+mn-ea"/>
                <a:ea typeface="+mn-ea"/>
              </a:rPr>
              <a:t>溶质</a:t>
            </a:r>
            <a:r>
              <a:rPr kumimoji="1" lang="zh-CN" altLang="en-US" sz="2800">
                <a:latin typeface="+mn-ea"/>
                <a:ea typeface="+mn-ea"/>
              </a:rPr>
              <a:t>和</a:t>
            </a:r>
            <a:r>
              <a:rPr kumimoji="1" lang="zh-CN" altLang="en-US" sz="2800">
                <a:solidFill>
                  <a:srgbClr val="FF0000"/>
                </a:solidFill>
                <a:latin typeface="+mn-ea"/>
                <a:ea typeface="+mn-ea"/>
              </a:rPr>
              <a:t>溶剂</a:t>
            </a:r>
            <a:r>
              <a:rPr kumimoji="1" lang="zh-CN" altLang="en-US" sz="2800">
                <a:latin typeface="+mn-ea"/>
                <a:ea typeface="+mn-ea"/>
              </a:rPr>
              <a:t>的确定</a:t>
            </a:r>
            <a:endParaRPr lang="zh-CN" altLang="en-US" sz="2800">
              <a:solidFill>
                <a:srgbClr val="0000FF"/>
              </a:solidFill>
              <a:latin typeface="+mn-ea"/>
              <a:ea typeface="+mn-ea"/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187829"/>
              </p:ext>
            </p:extLst>
          </p:nvPr>
        </p:nvGraphicFramePr>
        <p:xfrm>
          <a:off x="1127448" y="2348880"/>
          <a:ext cx="9649071" cy="3168350"/>
        </p:xfrm>
        <a:graphic>
          <a:graphicData uri="http://schemas.openxmlformats.org/drawingml/2006/table">
            <a:tbl>
              <a:tblPr/>
              <a:tblGrid>
                <a:gridCol w="128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7872">
                  <a:extLst>
                    <a:ext uri="{9D8B030D-6E8A-4147-A177-3AD203B41FA5}">
                      <a16:colId xmlns:a16="http://schemas.microsoft.com/office/drawing/2014/main" val="1935205535"/>
                    </a:ext>
                  </a:extLst>
                </a:gridCol>
                <a:gridCol w="2872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1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36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溶   液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36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有水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367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无水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 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494757"/>
                  </a:ext>
                </a:extLst>
              </a:tr>
              <a:tr h="63367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固 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679213"/>
                  </a:ext>
                </a:extLst>
              </a:tr>
              <a:tr h="63367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 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500" name="Text Box 92"/>
          <p:cNvSpPr txBox="1">
            <a:spLocks noChangeArrowheads="1"/>
          </p:cNvSpPr>
          <p:nvPr/>
        </p:nvSpPr>
        <p:spPr bwMode="auto">
          <a:xfrm>
            <a:off x="4772270" y="3061791"/>
            <a:ext cx="1901826" cy="47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FF"/>
                </a:solidFill>
              </a:rPr>
              <a:t>非水物质</a:t>
            </a:r>
            <a:endParaRPr kumimoji="1" lang="zh-CN" altLang="en-US" sz="2800" dirty="0"/>
          </a:p>
        </p:txBody>
      </p:sp>
      <p:sp>
        <p:nvSpPr>
          <p:cNvPr id="17501" name="Text Box 93"/>
          <p:cNvSpPr txBox="1">
            <a:spLocks noChangeArrowheads="1"/>
          </p:cNvSpPr>
          <p:nvPr/>
        </p:nvSpPr>
        <p:spPr bwMode="auto">
          <a:xfrm>
            <a:off x="8578903" y="3072831"/>
            <a:ext cx="690563" cy="47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13" name="Text Box 86">
            <a:extLst>
              <a:ext uri="{FF2B5EF4-FFF2-40B4-BE49-F238E27FC236}">
                <a16:creationId xmlns:a16="http://schemas.microsoft.com/office/drawing/2014/main" id="{B0FD9AF6-7CE5-443B-AF24-4BB59CA73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4625" y="3717032"/>
            <a:ext cx="137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</a:rPr>
              <a:t>气体</a:t>
            </a: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A4B8B92A-2E88-4A10-988E-D98E68367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27992" y="3717032"/>
            <a:ext cx="1295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</a:rPr>
              <a:t>液体</a:t>
            </a:r>
            <a:endParaRPr kumimoji="1" lang="zh-CN" altLang="en-US" sz="2800"/>
          </a:p>
        </p:txBody>
      </p:sp>
      <p:sp>
        <p:nvSpPr>
          <p:cNvPr id="15" name="Text Box 88">
            <a:extLst>
              <a:ext uri="{FF2B5EF4-FFF2-40B4-BE49-F238E27FC236}">
                <a16:creationId xmlns:a16="http://schemas.microsoft.com/office/drawing/2014/main" id="{BF73A5B4-7E7B-49C3-808A-6B9E2C4BF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4625" y="4296758"/>
            <a:ext cx="1219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</a:rPr>
              <a:t>固体</a:t>
            </a:r>
          </a:p>
        </p:txBody>
      </p:sp>
      <p:sp>
        <p:nvSpPr>
          <p:cNvPr id="16" name="Text Box 89">
            <a:extLst>
              <a:ext uri="{FF2B5EF4-FFF2-40B4-BE49-F238E27FC236}">
                <a16:creationId xmlns:a16="http://schemas.microsoft.com/office/drawing/2014/main" id="{7A978B40-73A0-4DEF-879F-E2AAE48D28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2117" y="4296758"/>
            <a:ext cx="10241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FF"/>
                </a:solidFill>
              </a:rPr>
              <a:t>液体</a:t>
            </a:r>
          </a:p>
        </p:txBody>
      </p:sp>
      <p:sp>
        <p:nvSpPr>
          <p:cNvPr id="17" name="Text Box 90">
            <a:extLst>
              <a:ext uri="{FF2B5EF4-FFF2-40B4-BE49-F238E27FC236}">
                <a16:creationId xmlns:a16="http://schemas.microsoft.com/office/drawing/2014/main" id="{4B420E89-85A8-4630-AF22-74A76DEE0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864" y="4986075"/>
            <a:ext cx="1753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FF"/>
                </a:solidFill>
              </a:rPr>
              <a:t>量少液体</a:t>
            </a:r>
          </a:p>
        </p:txBody>
      </p:sp>
      <p:sp>
        <p:nvSpPr>
          <p:cNvPr id="18" name="Text Box 91">
            <a:extLst>
              <a:ext uri="{FF2B5EF4-FFF2-40B4-BE49-F238E27FC236}">
                <a16:creationId xmlns:a16="http://schemas.microsoft.com/office/drawing/2014/main" id="{89B82E5A-B48C-4C59-B3CB-B089A4980D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2532" y="4994012"/>
            <a:ext cx="1945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FF"/>
                </a:solidFill>
              </a:rPr>
              <a:t>量多液体</a:t>
            </a:r>
            <a:endParaRPr kumimoji="1"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0" grpId="0" autoUpdateAnimBg="0"/>
      <p:bldP spid="17501" grpId="0" autoUpdateAnimBg="0"/>
      <p:bldP spid="13" grpId="0" autoUpdateAnimBg="0"/>
      <p:bldP spid="14" grpId="0" autoUpdateAnimBg="0"/>
      <p:bldP spid="15" grpId="0" autoUpdateAnimBg="0"/>
      <p:bldP spid="16" grpId="0" autoUpdateAnimBg="0"/>
      <p:bldP spid="17" grpId="0" autoUpdateAnimBg="0"/>
      <p:bldP spid="1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4">
            <a:extLst>
              <a:ext uri="{FF2B5EF4-FFF2-40B4-BE49-F238E27FC236}">
                <a16:creationId xmlns:a16="http://schemas.microsoft.com/office/drawing/2014/main" id="{2090B2CD-1FB2-420E-8090-8AC088A5B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76470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8652E71E-9697-42B0-A02C-8EFF9CA8BEA0}"/>
              </a:ext>
            </a:extLst>
          </p:cNvPr>
          <p:cNvSpPr txBox="1"/>
          <p:nvPr/>
        </p:nvSpPr>
        <p:spPr>
          <a:xfrm>
            <a:off x="695400" y="1897176"/>
            <a:ext cx="662473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、指出下列常见溶液中的溶质和溶剂</a:t>
            </a:r>
          </a:p>
        </p:txBody>
      </p:sp>
      <p:graphicFrame>
        <p:nvGraphicFramePr>
          <p:cNvPr id="16" name="Group 100">
            <a:extLst>
              <a:ext uri="{FF2B5EF4-FFF2-40B4-BE49-F238E27FC236}">
                <a16:creationId xmlns:a16="http://schemas.microsoft.com/office/drawing/2014/main" id="{344A4ED2-736A-4D21-BEE6-7FFB8CB8D5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282098"/>
              </p:ext>
            </p:extLst>
          </p:nvPr>
        </p:nvGraphicFramePr>
        <p:xfrm>
          <a:off x="767408" y="2636912"/>
          <a:ext cx="10857505" cy="3240359"/>
        </p:xfrm>
        <a:graphic>
          <a:graphicData uri="http://schemas.openxmlformats.org/drawingml/2006/table">
            <a:tbl>
              <a:tblPr/>
              <a:tblGrid>
                <a:gridCol w="219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45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5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84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1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澄清石灰水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高锰酸钾溶液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15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稀硫酸溶液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10ml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汽油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90ml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煤油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碳酸钠溶液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53°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+mn-ea"/>
                          <a:ea typeface="+mn-ea"/>
                        </a:rPr>
                        <a:t>的白酒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文本框 16">
            <a:extLst>
              <a:ext uri="{FF2B5EF4-FFF2-40B4-BE49-F238E27FC236}">
                <a16:creationId xmlns:a16="http://schemas.microsoft.com/office/drawing/2014/main" id="{5BAE435E-2C21-412A-880F-CC60B132692E}"/>
              </a:ext>
            </a:extLst>
          </p:cNvPr>
          <p:cNvSpPr txBox="1"/>
          <p:nvPr/>
        </p:nvSpPr>
        <p:spPr>
          <a:xfrm>
            <a:off x="3071664" y="3337828"/>
            <a:ext cx="1391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Ca(OH)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16935850-C078-46FC-B8FC-A0487B6D06DF}"/>
              </a:ext>
            </a:extLst>
          </p:cNvPr>
          <p:cNvSpPr txBox="1"/>
          <p:nvPr/>
        </p:nvSpPr>
        <p:spPr>
          <a:xfrm>
            <a:off x="5068790" y="3337828"/>
            <a:ext cx="667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DFDF2201-1DEF-4338-AC1E-B201BC0D6C6E}"/>
              </a:ext>
            </a:extLst>
          </p:cNvPr>
          <p:cNvSpPr txBox="1"/>
          <p:nvPr/>
        </p:nvSpPr>
        <p:spPr>
          <a:xfrm>
            <a:off x="3218901" y="4273932"/>
            <a:ext cx="968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9BF04E3-4165-4E7C-B217-F646BF0FEB44}"/>
              </a:ext>
            </a:extLst>
          </p:cNvPr>
          <p:cNvSpPr txBox="1"/>
          <p:nvPr/>
        </p:nvSpPr>
        <p:spPr>
          <a:xfrm>
            <a:off x="5087888" y="4273932"/>
            <a:ext cx="667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0454F87C-8B62-4A27-AB35-1D9334157630}"/>
              </a:ext>
            </a:extLst>
          </p:cNvPr>
          <p:cNvSpPr txBox="1"/>
          <p:nvPr/>
        </p:nvSpPr>
        <p:spPr>
          <a:xfrm>
            <a:off x="3215680" y="5229200"/>
            <a:ext cx="1149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endParaRPr lang="en-US" altLang="zh-CN" sz="2800" b="1" baseline="-25000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45924815-EEC2-40DC-A4E5-8BEA40AFE4AD}"/>
              </a:ext>
            </a:extLst>
          </p:cNvPr>
          <p:cNvSpPr txBox="1"/>
          <p:nvPr/>
        </p:nvSpPr>
        <p:spPr>
          <a:xfrm>
            <a:off x="5084667" y="5229200"/>
            <a:ext cx="667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944E4919-0DC1-4EDE-A29A-EF90EBF4B581}"/>
              </a:ext>
            </a:extLst>
          </p:cNvPr>
          <p:cNvSpPr txBox="1"/>
          <p:nvPr/>
        </p:nvSpPr>
        <p:spPr>
          <a:xfrm>
            <a:off x="9026991" y="3356992"/>
            <a:ext cx="1029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KMnO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3008AA4D-E323-4938-BEAD-5E5B2A1F204F}"/>
              </a:ext>
            </a:extLst>
          </p:cNvPr>
          <p:cNvSpPr txBox="1"/>
          <p:nvPr/>
        </p:nvSpPr>
        <p:spPr>
          <a:xfrm>
            <a:off x="10632504" y="3356992"/>
            <a:ext cx="667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9C267428-BD83-412E-8B94-5DC61E789BBE}"/>
              </a:ext>
            </a:extLst>
          </p:cNvPr>
          <p:cNvSpPr txBox="1"/>
          <p:nvPr/>
        </p:nvSpPr>
        <p:spPr>
          <a:xfrm>
            <a:off x="9026943" y="429309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汽油</a:t>
            </a:r>
            <a:endParaRPr lang="en-US" altLang="zh-CN" sz="2800" b="1" baseline="-25000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91B322E9-289D-4073-9FC1-5739AED01958}"/>
              </a:ext>
            </a:extLst>
          </p:cNvPr>
          <p:cNvSpPr txBox="1"/>
          <p:nvPr/>
        </p:nvSpPr>
        <p:spPr>
          <a:xfrm>
            <a:off x="10632456" y="429309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煤油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6526B56D-B950-4F9C-B615-E0C7AA7E6648}"/>
              </a:ext>
            </a:extLst>
          </p:cNvPr>
          <p:cNvSpPr txBox="1"/>
          <p:nvPr/>
        </p:nvSpPr>
        <p:spPr>
          <a:xfrm>
            <a:off x="8993253" y="5229200"/>
            <a:ext cx="1149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OH</a:t>
            </a:r>
            <a:endParaRPr lang="en-US" altLang="zh-CN" sz="2800" b="1" baseline="-25000" dirty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1E02932A-E2C3-47E8-923C-CAD30355080D}"/>
              </a:ext>
            </a:extLst>
          </p:cNvPr>
          <p:cNvSpPr txBox="1"/>
          <p:nvPr/>
        </p:nvSpPr>
        <p:spPr>
          <a:xfrm>
            <a:off x="10704512" y="5229200"/>
            <a:ext cx="667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00929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695399" y="1559352"/>
            <a:ext cx="10819711" cy="257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、小红感冒发烧去医院输液，护士在给她输液前</a:t>
            </a:r>
            <a:r>
              <a:rPr kumimoji="1" lang="en-US" altLang="zh-CN" sz="2800" dirty="0">
                <a:latin typeface="+mn-ea"/>
                <a:ea typeface="+mn-ea"/>
              </a:rPr>
              <a:t>,</a:t>
            </a:r>
            <a:r>
              <a:rPr kumimoji="1" lang="zh-CN" altLang="en-US" sz="2800" dirty="0">
                <a:latin typeface="+mn-ea"/>
                <a:ea typeface="+mn-ea"/>
              </a:rPr>
              <a:t>先用碘酒擦拭后，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又用蘸取</a:t>
            </a:r>
            <a:r>
              <a:rPr kumimoji="1" lang="en-US" altLang="zh-CN" sz="2800" dirty="0">
                <a:latin typeface="+mn-ea"/>
                <a:ea typeface="+mn-ea"/>
              </a:rPr>
              <a:t>75%</a:t>
            </a:r>
            <a:r>
              <a:rPr kumimoji="1" lang="zh-CN" altLang="en-US" sz="2800" dirty="0">
                <a:latin typeface="+mn-ea"/>
                <a:ea typeface="+mn-ea"/>
              </a:rPr>
              <a:t>的酒精的棉球擦</a:t>
            </a:r>
            <a:r>
              <a:rPr kumimoji="1" lang="en-US" altLang="zh-CN" sz="2800" dirty="0">
                <a:latin typeface="+mn-ea"/>
                <a:ea typeface="+mn-ea"/>
              </a:rPr>
              <a:t>,</a:t>
            </a:r>
            <a:r>
              <a:rPr kumimoji="1" lang="zh-CN" altLang="en-US" sz="2800" dirty="0">
                <a:latin typeface="+mn-ea"/>
                <a:ea typeface="+mn-ea"/>
              </a:rPr>
              <a:t>输液后还帮她补充了一小瓶的</a:t>
            </a:r>
            <a:r>
              <a:rPr kumimoji="1" lang="en-US" altLang="zh-CN" sz="2800" dirty="0">
                <a:latin typeface="+mn-ea"/>
                <a:ea typeface="+mn-ea"/>
              </a:rPr>
              <a:t>0.9%</a:t>
            </a:r>
          </a:p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的生理盐水。小红接触了哪些溶液呢？它们的溶质和溶剂分别是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什么？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5400" y="4293096"/>
            <a:ext cx="11187678" cy="12840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、在装有少量</a:t>
            </a:r>
            <a:r>
              <a:rPr lang="en-US" altLang="zh-CN" sz="2800" dirty="0"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粒的试管中</a:t>
            </a:r>
            <a:r>
              <a:rPr lang="zh-CN" altLang="en-US" sz="2800" dirty="0">
                <a:latin typeface="+mn-ea"/>
              </a:rPr>
              <a:t>加入过量的稀硫酸溶液，充分反应</a:t>
            </a:r>
            <a:r>
              <a:rPr lang="zh-CN" altLang="en-US" sz="2800" dirty="0">
                <a:latin typeface="+mn-ea"/>
                <a:ea typeface="+mn-ea"/>
              </a:rPr>
              <a:t>溶解，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请问：最终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得到溶液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中的溶质是什么？溶剂是什么</a:t>
            </a:r>
            <a:r>
              <a:rPr lang="zh-CN" altLang="en-US" sz="2800" dirty="0">
                <a:latin typeface="+mn-ea"/>
                <a:ea typeface="+mn-ea"/>
              </a:rPr>
              <a:t>？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06DF7846-6229-4BA9-B542-0966384E8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76470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任意多边形 2">
            <a:extLst>
              <a:ext uri="{FF2B5EF4-FFF2-40B4-BE49-F238E27FC236}">
                <a16:creationId xmlns:a16="http://schemas.microsoft.com/office/drawing/2014/main" id="{76564239-DFFB-4068-B842-5691DE59792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4400000">
            <a:off x="4495026" y="3253708"/>
            <a:ext cx="728788" cy="821941"/>
          </a:xfrm>
          <a:custGeom>
            <a:avLst/>
            <a:gdLst>
              <a:gd name="connsiteX0" fmla="*/ 333697 w 667195"/>
              <a:gd name="connsiteY0" fmla="*/ 0 h 752475"/>
              <a:gd name="connsiteX1" fmla="*/ 339850 w 667195"/>
              <a:gd name="connsiteY1" fmla="*/ 198 h 752475"/>
              <a:gd name="connsiteX2" fmla="*/ 345806 w 667195"/>
              <a:gd name="connsiteY2" fmla="*/ 793 h 752475"/>
              <a:gd name="connsiteX3" fmla="*/ 351761 w 667195"/>
              <a:gd name="connsiteY3" fmla="*/ 1388 h 752475"/>
              <a:gd name="connsiteX4" fmla="*/ 357518 w 667195"/>
              <a:gd name="connsiteY4" fmla="*/ 2577 h 752475"/>
              <a:gd name="connsiteX5" fmla="*/ 363473 w 667195"/>
              <a:gd name="connsiteY5" fmla="*/ 3965 h 752475"/>
              <a:gd name="connsiteX6" fmla="*/ 368833 w 667195"/>
              <a:gd name="connsiteY6" fmla="*/ 5551 h 752475"/>
              <a:gd name="connsiteX7" fmla="*/ 374391 w 667195"/>
              <a:gd name="connsiteY7" fmla="*/ 7335 h 752475"/>
              <a:gd name="connsiteX8" fmla="*/ 379751 w 667195"/>
              <a:gd name="connsiteY8" fmla="*/ 9317 h 752475"/>
              <a:gd name="connsiteX9" fmla="*/ 385111 w 667195"/>
              <a:gd name="connsiteY9" fmla="*/ 11894 h 752475"/>
              <a:gd name="connsiteX10" fmla="*/ 390074 w 667195"/>
              <a:gd name="connsiteY10" fmla="*/ 14471 h 752475"/>
              <a:gd name="connsiteX11" fmla="*/ 395235 w 667195"/>
              <a:gd name="connsiteY11" fmla="*/ 17246 h 752475"/>
              <a:gd name="connsiteX12" fmla="*/ 399999 w 667195"/>
              <a:gd name="connsiteY12" fmla="*/ 20418 h 752475"/>
              <a:gd name="connsiteX13" fmla="*/ 404764 w 667195"/>
              <a:gd name="connsiteY13" fmla="*/ 23589 h 752475"/>
              <a:gd name="connsiteX14" fmla="*/ 409131 w 667195"/>
              <a:gd name="connsiteY14" fmla="*/ 27157 h 752475"/>
              <a:gd name="connsiteX15" fmla="*/ 413498 w 667195"/>
              <a:gd name="connsiteY15" fmla="*/ 30924 h 752475"/>
              <a:gd name="connsiteX16" fmla="*/ 417468 w 667195"/>
              <a:gd name="connsiteY16" fmla="*/ 34690 h 752475"/>
              <a:gd name="connsiteX17" fmla="*/ 632455 w 667195"/>
              <a:gd name="connsiteY17" fmla="*/ 249570 h 752475"/>
              <a:gd name="connsiteX18" fmla="*/ 636823 w 667195"/>
              <a:gd name="connsiteY18" fmla="*/ 253931 h 752475"/>
              <a:gd name="connsiteX19" fmla="*/ 640594 w 667195"/>
              <a:gd name="connsiteY19" fmla="*/ 258490 h 752475"/>
              <a:gd name="connsiteX20" fmla="*/ 644366 w 667195"/>
              <a:gd name="connsiteY20" fmla="*/ 263247 h 752475"/>
              <a:gd name="connsiteX21" fmla="*/ 647741 w 667195"/>
              <a:gd name="connsiteY21" fmla="*/ 268005 h 752475"/>
              <a:gd name="connsiteX22" fmla="*/ 650718 w 667195"/>
              <a:gd name="connsiteY22" fmla="*/ 272961 h 752475"/>
              <a:gd name="connsiteX23" fmla="*/ 653696 w 667195"/>
              <a:gd name="connsiteY23" fmla="*/ 278115 h 752475"/>
              <a:gd name="connsiteX24" fmla="*/ 656277 w 667195"/>
              <a:gd name="connsiteY24" fmla="*/ 283269 h 752475"/>
              <a:gd name="connsiteX25" fmla="*/ 658460 w 667195"/>
              <a:gd name="connsiteY25" fmla="*/ 288621 h 752475"/>
              <a:gd name="connsiteX26" fmla="*/ 660644 w 667195"/>
              <a:gd name="connsiteY26" fmla="*/ 293973 h 752475"/>
              <a:gd name="connsiteX27" fmla="*/ 662431 w 667195"/>
              <a:gd name="connsiteY27" fmla="*/ 299523 h 752475"/>
              <a:gd name="connsiteX28" fmla="*/ 664019 w 667195"/>
              <a:gd name="connsiteY28" fmla="*/ 304875 h 752475"/>
              <a:gd name="connsiteX29" fmla="*/ 665210 w 667195"/>
              <a:gd name="connsiteY29" fmla="*/ 310624 h 752475"/>
              <a:gd name="connsiteX30" fmla="*/ 666004 w 667195"/>
              <a:gd name="connsiteY30" fmla="*/ 316174 h 752475"/>
              <a:gd name="connsiteX31" fmla="*/ 666798 w 667195"/>
              <a:gd name="connsiteY31" fmla="*/ 321923 h 752475"/>
              <a:gd name="connsiteX32" fmla="*/ 667195 w 667195"/>
              <a:gd name="connsiteY32" fmla="*/ 327473 h 752475"/>
              <a:gd name="connsiteX33" fmla="*/ 667195 w 667195"/>
              <a:gd name="connsiteY33" fmla="*/ 333222 h 752475"/>
              <a:gd name="connsiteX34" fmla="*/ 667195 w 667195"/>
              <a:gd name="connsiteY34" fmla="*/ 338971 h 752475"/>
              <a:gd name="connsiteX35" fmla="*/ 666798 w 667195"/>
              <a:gd name="connsiteY35" fmla="*/ 344719 h 752475"/>
              <a:gd name="connsiteX36" fmla="*/ 666004 w 667195"/>
              <a:gd name="connsiteY36" fmla="*/ 350071 h 752475"/>
              <a:gd name="connsiteX37" fmla="*/ 665210 w 667195"/>
              <a:gd name="connsiteY37" fmla="*/ 355820 h 752475"/>
              <a:gd name="connsiteX38" fmla="*/ 664019 w 667195"/>
              <a:gd name="connsiteY38" fmla="*/ 361371 h 752475"/>
              <a:gd name="connsiteX39" fmla="*/ 662431 w 667195"/>
              <a:gd name="connsiteY39" fmla="*/ 366921 h 752475"/>
              <a:gd name="connsiteX40" fmla="*/ 660644 w 667195"/>
              <a:gd name="connsiteY40" fmla="*/ 372471 h 752475"/>
              <a:gd name="connsiteX41" fmla="*/ 658460 w 667195"/>
              <a:gd name="connsiteY41" fmla="*/ 377625 h 752475"/>
              <a:gd name="connsiteX42" fmla="*/ 656277 w 667195"/>
              <a:gd name="connsiteY42" fmla="*/ 382977 h 752475"/>
              <a:gd name="connsiteX43" fmla="*/ 653696 w 667195"/>
              <a:gd name="connsiteY43" fmla="*/ 388131 h 752475"/>
              <a:gd name="connsiteX44" fmla="*/ 650718 w 667195"/>
              <a:gd name="connsiteY44" fmla="*/ 393484 h 752475"/>
              <a:gd name="connsiteX45" fmla="*/ 647741 w 667195"/>
              <a:gd name="connsiteY45" fmla="*/ 398241 h 752475"/>
              <a:gd name="connsiteX46" fmla="*/ 644366 w 667195"/>
              <a:gd name="connsiteY46" fmla="*/ 403197 h 752475"/>
              <a:gd name="connsiteX47" fmla="*/ 640594 w 667195"/>
              <a:gd name="connsiteY47" fmla="*/ 407756 h 752475"/>
              <a:gd name="connsiteX48" fmla="*/ 636823 w 667195"/>
              <a:gd name="connsiteY48" fmla="*/ 412513 h 752475"/>
              <a:gd name="connsiteX49" fmla="*/ 632455 w 667195"/>
              <a:gd name="connsiteY49" fmla="*/ 416874 h 752475"/>
              <a:gd name="connsiteX50" fmla="*/ 628088 w 667195"/>
              <a:gd name="connsiteY50" fmla="*/ 421037 h 752475"/>
              <a:gd name="connsiteX51" fmla="*/ 623522 w 667195"/>
              <a:gd name="connsiteY51" fmla="*/ 425200 h 752475"/>
              <a:gd name="connsiteX52" fmla="*/ 618758 w 667195"/>
              <a:gd name="connsiteY52" fmla="*/ 428768 h 752475"/>
              <a:gd name="connsiteX53" fmla="*/ 613994 w 667195"/>
              <a:gd name="connsiteY53" fmla="*/ 431940 h 752475"/>
              <a:gd name="connsiteX54" fmla="*/ 608833 w 667195"/>
              <a:gd name="connsiteY54" fmla="*/ 435111 h 752475"/>
              <a:gd name="connsiteX55" fmla="*/ 603870 w 667195"/>
              <a:gd name="connsiteY55" fmla="*/ 438085 h 752475"/>
              <a:gd name="connsiteX56" fmla="*/ 598709 w 667195"/>
              <a:gd name="connsiteY56" fmla="*/ 440662 h 752475"/>
              <a:gd name="connsiteX57" fmla="*/ 593349 w 667195"/>
              <a:gd name="connsiteY57" fmla="*/ 442842 h 752475"/>
              <a:gd name="connsiteX58" fmla="*/ 587989 w 667195"/>
              <a:gd name="connsiteY58" fmla="*/ 445023 h 752475"/>
              <a:gd name="connsiteX59" fmla="*/ 582431 w 667195"/>
              <a:gd name="connsiteY59" fmla="*/ 446807 h 752475"/>
              <a:gd name="connsiteX60" fmla="*/ 576872 w 667195"/>
              <a:gd name="connsiteY60" fmla="*/ 448195 h 752475"/>
              <a:gd name="connsiteX61" fmla="*/ 571314 w 667195"/>
              <a:gd name="connsiteY61" fmla="*/ 449582 h 752475"/>
              <a:gd name="connsiteX62" fmla="*/ 565756 w 667195"/>
              <a:gd name="connsiteY62" fmla="*/ 450375 h 752475"/>
              <a:gd name="connsiteX63" fmla="*/ 559999 w 667195"/>
              <a:gd name="connsiteY63" fmla="*/ 451168 h 752475"/>
              <a:gd name="connsiteX64" fmla="*/ 554242 w 667195"/>
              <a:gd name="connsiteY64" fmla="*/ 451366 h 752475"/>
              <a:gd name="connsiteX65" fmla="*/ 548684 w 667195"/>
              <a:gd name="connsiteY65" fmla="*/ 451564 h 752475"/>
              <a:gd name="connsiteX66" fmla="*/ 542927 w 667195"/>
              <a:gd name="connsiteY66" fmla="*/ 451366 h 752475"/>
              <a:gd name="connsiteX67" fmla="*/ 537170 w 667195"/>
              <a:gd name="connsiteY67" fmla="*/ 451168 h 752475"/>
              <a:gd name="connsiteX68" fmla="*/ 531810 w 667195"/>
              <a:gd name="connsiteY68" fmla="*/ 450375 h 752475"/>
              <a:gd name="connsiteX69" fmla="*/ 526054 w 667195"/>
              <a:gd name="connsiteY69" fmla="*/ 449582 h 752475"/>
              <a:gd name="connsiteX70" fmla="*/ 520495 w 667195"/>
              <a:gd name="connsiteY70" fmla="*/ 448195 h 752475"/>
              <a:gd name="connsiteX71" fmla="*/ 514739 w 667195"/>
              <a:gd name="connsiteY71" fmla="*/ 446807 h 752475"/>
              <a:gd name="connsiteX72" fmla="*/ 509379 w 667195"/>
              <a:gd name="connsiteY72" fmla="*/ 445023 h 752475"/>
              <a:gd name="connsiteX73" fmla="*/ 504019 w 667195"/>
              <a:gd name="connsiteY73" fmla="*/ 442842 h 752475"/>
              <a:gd name="connsiteX74" fmla="*/ 498858 w 667195"/>
              <a:gd name="connsiteY74" fmla="*/ 440662 h 752475"/>
              <a:gd name="connsiteX75" fmla="*/ 493498 w 667195"/>
              <a:gd name="connsiteY75" fmla="*/ 438085 h 752475"/>
              <a:gd name="connsiteX76" fmla="*/ 488337 w 667195"/>
              <a:gd name="connsiteY76" fmla="*/ 435111 h 752475"/>
              <a:gd name="connsiteX77" fmla="*/ 483374 w 667195"/>
              <a:gd name="connsiteY77" fmla="*/ 431940 h 752475"/>
              <a:gd name="connsiteX78" fmla="*/ 478610 w 667195"/>
              <a:gd name="connsiteY78" fmla="*/ 428768 h 752475"/>
              <a:gd name="connsiteX79" fmla="*/ 473647 w 667195"/>
              <a:gd name="connsiteY79" fmla="*/ 425200 h 752475"/>
              <a:gd name="connsiteX80" fmla="*/ 469081 w 667195"/>
              <a:gd name="connsiteY80" fmla="*/ 421037 h 752475"/>
              <a:gd name="connsiteX81" fmla="*/ 464714 w 667195"/>
              <a:gd name="connsiteY81" fmla="*/ 416874 h 752475"/>
              <a:gd name="connsiteX82" fmla="*/ 452208 w 667195"/>
              <a:gd name="connsiteY82" fmla="*/ 400223 h 752475"/>
              <a:gd name="connsiteX83" fmla="*/ 452208 w 667195"/>
              <a:gd name="connsiteY83" fmla="*/ 634133 h 752475"/>
              <a:gd name="connsiteX84" fmla="*/ 452009 w 667195"/>
              <a:gd name="connsiteY84" fmla="*/ 639881 h 752475"/>
              <a:gd name="connsiteX85" fmla="*/ 451612 w 667195"/>
              <a:gd name="connsiteY85" fmla="*/ 646225 h 752475"/>
              <a:gd name="connsiteX86" fmla="*/ 450818 w 667195"/>
              <a:gd name="connsiteY86" fmla="*/ 651973 h 752475"/>
              <a:gd name="connsiteX87" fmla="*/ 450024 w 667195"/>
              <a:gd name="connsiteY87" fmla="*/ 657722 h 752475"/>
              <a:gd name="connsiteX88" fmla="*/ 448634 w 667195"/>
              <a:gd name="connsiteY88" fmla="*/ 663471 h 752475"/>
              <a:gd name="connsiteX89" fmla="*/ 447046 w 667195"/>
              <a:gd name="connsiteY89" fmla="*/ 669219 h 752475"/>
              <a:gd name="connsiteX90" fmla="*/ 445260 w 667195"/>
              <a:gd name="connsiteY90" fmla="*/ 674571 h 752475"/>
              <a:gd name="connsiteX91" fmla="*/ 442878 w 667195"/>
              <a:gd name="connsiteY91" fmla="*/ 680122 h 752475"/>
              <a:gd name="connsiteX92" fmla="*/ 440694 w 667195"/>
              <a:gd name="connsiteY92" fmla="*/ 685276 h 752475"/>
              <a:gd name="connsiteX93" fmla="*/ 437915 w 667195"/>
              <a:gd name="connsiteY93" fmla="*/ 690430 h 752475"/>
              <a:gd name="connsiteX94" fmla="*/ 435136 w 667195"/>
              <a:gd name="connsiteY94" fmla="*/ 695385 h 752475"/>
              <a:gd name="connsiteX95" fmla="*/ 431959 w 667195"/>
              <a:gd name="connsiteY95" fmla="*/ 700143 h 752475"/>
              <a:gd name="connsiteX96" fmla="*/ 428783 w 667195"/>
              <a:gd name="connsiteY96" fmla="*/ 704702 h 752475"/>
              <a:gd name="connsiteX97" fmla="*/ 425012 w 667195"/>
              <a:gd name="connsiteY97" fmla="*/ 709261 h 752475"/>
              <a:gd name="connsiteX98" fmla="*/ 421438 w 667195"/>
              <a:gd name="connsiteY98" fmla="*/ 713622 h 752475"/>
              <a:gd name="connsiteX99" fmla="*/ 417468 w 667195"/>
              <a:gd name="connsiteY99" fmla="*/ 717785 h 752475"/>
              <a:gd name="connsiteX100" fmla="*/ 413498 w 667195"/>
              <a:gd name="connsiteY100" fmla="*/ 721551 h 752475"/>
              <a:gd name="connsiteX101" fmla="*/ 409131 w 667195"/>
              <a:gd name="connsiteY101" fmla="*/ 725318 h 752475"/>
              <a:gd name="connsiteX102" fmla="*/ 404764 w 667195"/>
              <a:gd name="connsiteY102" fmla="*/ 728886 h 752475"/>
              <a:gd name="connsiteX103" fmla="*/ 399999 w 667195"/>
              <a:gd name="connsiteY103" fmla="*/ 732058 h 752475"/>
              <a:gd name="connsiteX104" fmla="*/ 395235 w 667195"/>
              <a:gd name="connsiteY104" fmla="*/ 735229 h 752475"/>
              <a:gd name="connsiteX105" fmla="*/ 390074 w 667195"/>
              <a:gd name="connsiteY105" fmla="*/ 738004 h 752475"/>
              <a:gd name="connsiteX106" fmla="*/ 385111 w 667195"/>
              <a:gd name="connsiteY106" fmla="*/ 740780 h 752475"/>
              <a:gd name="connsiteX107" fmla="*/ 379751 w 667195"/>
              <a:gd name="connsiteY107" fmla="*/ 742960 h 752475"/>
              <a:gd name="connsiteX108" fmla="*/ 374391 w 667195"/>
              <a:gd name="connsiteY108" fmla="*/ 745141 h 752475"/>
              <a:gd name="connsiteX109" fmla="*/ 368833 w 667195"/>
              <a:gd name="connsiteY109" fmla="*/ 746925 h 752475"/>
              <a:gd name="connsiteX110" fmla="*/ 363473 w 667195"/>
              <a:gd name="connsiteY110" fmla="*/ 748511 h 752475"/>
              <a:gd name="connsiteX111" fmla="*/ 357518 w 667195"/>
              <a:gd name="connsiteY111" fmla="*/ 749898 h 752475"/>
              <a:gd name="connsiteX112" fmla="*/ 351761 w 667195"/>
              <a:gd name="connsiteY112" fmla="*/ 751088 h 752475"/>
              <a:gd name="connsiteX113" fmla="*/ 345806 w 667195"/>
              <a:gd name="connsiteY113" fmla="*/ 751682 h 752475"/>
              <a:gd name="connsiteX114" fmla="*/ 339850 w 667195"/>
              <a:gd name="connsiteY114" fmla="*/ 752079 h 752475"/>
              <a:gd name="connsiteX115" fmla="*/ 333697 w 667195"/>
              <a:gd name="connsiteY115" fmla="*/ 752475 h 752475"/>
              <a:gd name="connsiteX116" fmla="*/ 327543 w 667195"/>
              <a:gd name="connsiteY116" fmla="*/ 752079 h 752475"/>
              <a:gd name="connsiteX117" fmla="*/ 321587 w 667195"/>
              <a:gd name="connsiteY117" fmla="*/ 751682 h 752475"/>
              <a:gd name="connsiteX118" fmla="*/ 315632 w 667195"/>
              <a:gd name="connsiteY118" fmla="*/ 751088 h 752475"/>
              <a:gd name="connsiteX119" fmla="*/ 309677 w 667195"/>
              <a:gd name="connsiteY119" fmla="*/ 749898 h 752475"/>
              <a:gd name="connsiteX120" fmla="*/ 303920 w 667195"/>
              <a:gd name="connsiteY120" fmla="*/ 748511 h 752475"/>
              <a:gd name="connsiteX121" fmla="*/ 298362 w 667195"/>
              <a:gd name="connsiteY121" fmla="*/ 746925 h 752475"/>
              <a:gd name="connsiteX122" fmla="*/ 292803 w 667195"/>
              <a:gd name="connsiteY122" fmla="*/ 745141 h 752475"/>
              <a:gd name="connsiteX123" fmla="*/ 287642 w 667195"/>
              <a:gd name="connsiteY123" fmla="*/ 742960 h 752475"/>
              <a:gd name="connsiteX124" fmla="*/ 282282 w 667195"/>
              <a:gd name="connsiteY124" fmla="*/ 740780 h 752475"/>
              <a:gd name="connsiteX125" fmla="*/ 277121 w 667195"/>
              <a:gd name="connsiteY125" fmla="*/ 738004 h 752475"/>
              <a:gd name="connsiteX126" fmla="*/ 272357 w 667195"/>
              <a:gd name="connsiteY126" fmla="*/ 735229 h 752475"/>
              <a:gd name="connsiteX127" fmla="*/ 267394 w 667195"/>
              <a:gd name="connsiteY127" fmla="*/ 732058 h 752475"/>
              <a:gd name="connsiteX128" fmla="*/ 262630 w 667195"/>
              <a:gd name="connsiteY128" fmla="*/ 728886 h 752475"/>
              <a:gd name="connsiteX129" fmla="*/ 258262 w 667195"/>
              <a:gd name="connsiteY129" fmla="*/ 725318 h 752475"/>
              <a:gd name="connsiteX130" fmla="*/ 253895 w 667195"/>
              <a:gd name="connsiteY130" fmla="*/ 721551 h 752475"/>
              <a:gd name="connsiteX131" fmla="*/ 249925 w 667195"/>
              <a:gd name="connsiteY131" fmla="*/ 717785 h 752475"/>
              <a:gd name="connsiteX132" fmla="*/ 245955 w 667195"/>
              <a:gd name="connsiteY132" fmla="*/ 713622 h 752475"/>
              <a:gd name="connsiteX133" fmla="*/ 242183 w 667195"/>
              <a:gd name="connsiteY133" fmla="*/ 709261 h 752475"/>
              <a:gd name="connsiteX134" fmla="*/ 238610 w 667195"/>
              <a:gd name="connsiteY134" fmla="*/ 704702 h 752475"/>
              <a:gd name="connsiteX135" fmla="*/ 235235 w 667195"/>
              <a:gd name="connsiteY135" fmla="*/ 700143 h 752475"/>
              <a:gd name="connsiteX136" fmla="*/ 232258 w 667195"/>
              <a:gd name="connsiteY136" fmla="*/ 695385 h 752475"/>
              <a:gd name="connsiteX137" fmla="*/ 229280 w 667195"/>
              <a:gd name="connsiteY137" fmla="*/ 690430 h 752475"/>
              <a:gd name="connsiteX138" fmla="*/ 226898 w 667195"/>
              <a:gd name="connsiteY138" fmla="*/ 685276 h 752475"/>
              <a:gd name="connsiteX139" fmla="*/ 224317 w 667195"/>
              <a:gd name="connsiteY139" fmla="*/ 680122 h 752475"/>
              <a:gd name="connsiteX140" fmla="*/ 222332 w 667195"/>
              <a:gd name="connsiteY140" fmla="*/ 674571 h 752475"/>
              <a:gd name="connsiteX141" fmla="*/ 220347 w 667195"/>
              <a:gd name="connsiteY141" fmla="*/ 669219 h 752475"/>
              <a:gd name="connsiteX142" fmla="*/ 218759 w 667195"/>
              <a:gd name="connsiteY142" fmla="*/ 663471 h 752475"/>
              <a:gd name="connsiteX143" fmla="*/ 217369 w 667195"/>
              <a:gd name="connsiteY143" fmla="*/ 657722 h 752475"/>
              <a:gd name="connsiteX144" fmla="*/ 216575 w 667195"/>
              <a:gd name="connsiteY144" fmla="*/ 651973 h 752475"/>
              <a:gd name="connsiteX145" fmla="*/ 215583 w 667195"/>
              <a:gd name="connsiteY145" fmla="*/ 646225 h 752475"/>
              <a:gd name="connsiteX146" fmla="*/ 215186 w 667195"/>
              <a:gd name="connsiteY146" fmla="*/ 639881 h 752475"/>
              <a:gd name="connsiteX147" fmla="*/ 215186 w 667195"/>
              <a:gd name="connsiteY147" fmla="*/ 634133 h 752475"/>
              <a:gd name="connsiteX148" fmla="*/ 215186 w 667195"/>
              <a:gd name="connsiteY148" fmla="*/ 400223 h 752475"/>
              <a:gd name="connsiteX149" fmla="*/ 202679 w 667195"/>
              <a:gd name="connsiteY149" fmla="*/ 416874 h 752475"/>
              <a:gd name="connsiteX150" fmla="*/ 198114 w 667195"/>
              <a:gd name="connsiteY150" fmla="*/ 421037 h 752475"/>
              <a:gd name="connsiteX151" fmla="*/ 193548 w 667195"/>
              <a:gd name="connsiteY151" fmla="*/ 425200 h 752475"/>
              <a:gd name="connsiteX152" fmla="*/ 188982 w 667195"/>
              <a:gd name="connsiteY152" fmla="*/ 428768 h 752475"/>
              <a:gd name="connsiteX153" fmla="*/ 183821 w 667195"/>
              <a:gd name="connsiteY153" fmla="*/ 431940 h 752475"/>
              <a:gd name="connsiteX154" fmla="*/ 178858 w 667195"/>
              <a:gd name="connsiteY154" fmla="*/ 435111 h 752475"/>
              <a:gd name="connsiteX155" fmla="*/ 173895 w 667195"/>
              <a:gd name="connsiteY155" fmla="*/ 438085 h 752475"/>
              <a:gd name="connsiteX156" fmla="*/ 168536 w 667195"/>
              <a:gd name="connsiteY156" fmla="*/ 440662 h 752475"/>
              <a:gd name="connsiteX157" fmla="*/ 163374 w 667195"/>
              <a:gd name="connsiteY157" fmla="*/ 442842 h 752475"/>
              <a:gd name="connsiteX158" fmla="*/ 157816 w 667195"/>
              <a:gd name="connsiteY158" fmla="*/ 445023 h 752475"/>
              <a:gd name="connsiteX159" fmla="*/ 152258 w 667195"/>
              <a:gd name="connsiteY159" fmla="*/ 446807 h 752475"/>
              <a:gd name="connsiteX160" fmla="*/ 146898 w 667195"/>
              <a:gd name="connsiteY160" fmla="*/ 448195 h 752475"/>
              <a:gd name="connsiteX161" fmla="*/ 141340 w 667195"/>
              <a:gd name="connsiteY161" fmla="*/ 449582 h 752475"/>
              <a:gd name="connsiteX162" fmla="*/ 135583 w 667195"/>
              <a:gd name="connsiteY162" fmla="*/ 450375 h 752475"/>
              <a:gd name="connsiteX163" fmla="*/ 130024 w 667195"/>
              <a:gd name="connsiteY163" fmla="*/ 451168 h 752475"/>
              <a:gd name="connsiteX164" fmla="*/ 124268 w 667195"/>
              <a:gd name="connsiteY164" fmla="*/ 451366 h 752475"/>
              <a:gd name="connsiteX165" fmla="*/ 118709 w 667195"/>
              <a:gd name="connsiteY165" fmla="*/ 451564 h 752475"/>
              <a:gd name="connsiteX166" fmla="*/ 113151 w 667195"/>
              <a:gd name="connsiteY166" fmla="*/ 451366 h 752475"/>
              <a:gd name="connsiteX167" fmla="*/ 107394 w 667195"/>
              <a:gd name="connsiteY167" fmla="*/ 451168 h 752475"/>
              <a:gd name="connsiteX168" fmla="*/ 101637 w 667195"/>
              <a:gd name="connsiteY168" fmla="*/ 450375 h 752475"/>
              <a:gd name="connsiteX169" fmla="*/ 95881 w 667195"/>
              <a:gd name="connsiteY169" fmla="*/ 449582 h 752475"/>
              <a:gd name="connsiteX170" fmla="*/ 90521 w 667195"/>
              <a:gd name="connsiteY170" fmla="*/ 448195 h 752475"/>
              <a:gd name="connsiteX171" fmla="*/ 84963 w 667195"/>
              <a:gd name="connsiteY171" fmla="*/ 446807 h 752475"/>
              <a:gd name="connsiteX172" fmla="*/ 79404 w 667195"/>
              <a:gd name="connsiteY172" fmla="*/ 445023 h 752475"/>
              <a:gd name="connsiteX173" fmla="*/ 74044 w 667195"/>
              <a:gd name="connsiteY173" fmla="*/ 442842 h 752475"/>
              <a:gd name="connsiteX174" fmla="*/ 68685 w 667195"/>
              <a:gd name="connsiteY174" fmla="*/ 440662 h 752475"/>
              <a:gd name="connsiteX175" fmla="*/ 63523 w 667195"/>
              <a:gd name="connsiteY175" fmla="*/ 438085 h 752475"/>
              <a:gd name="connsiteX176" fmla="*/ 58561 w 667195"/>
              <a:gd name="connsiteY176" fmla="*/ 435111 h 752475"/>
              <a:gd name="connsiteX177" fmla="*/ 53399 w 667195"/>
              <a:gd name="connsiteY177" fmla="*/ 431940 h 752475"/>
              <a:gd name="connsiteX178" fmla="*/ 48635 w 667195"/>
              <a:gd name="connsiteY178" fmla="*/ 428768 h 752475"/>
              <a:gd name="connsiteX179" fmla="*/ 43871 w 667195"/>
              <a:gd name="connsiteY179" fmla="*/ 425200 h 752475"/>
              <a:gd name="connsiteX180" fmla="*/ 39305 w 667195"/>
              <a:gd name="connsiteY180" fmla="*/ 421037 h 752475"/>
              <a:gd name="connsiteX181" fmla="*/ 34739 w 667195"/>
              <a:gd name="connsiteY181" fmla="*/ 416874 h 752475"/>
              <a:gd name="connsiteX182" fmla="*/ 30571 w 667195"/>
              <a:gd name="connsiteY182" fmla="*/ 412513 h 752475"/>
              <a:gd name="connsiteX183" fmla="*/ 26799 w 667195"/>
              <a:gd name="connsiteY183" fmla="*/ 407756 h 752475"/>
              <a:gd name="connsiteX184" fmla="*/ 23027 w 667195"/>
              <a:gd name="connsiteY184" fmla="*/ 403197 h 752475"/>
              <a:gd name="connsiteX185" fmla="*/ 19652 w 667195"/>
              <a:gd name="connsiteY185" fmla="*/ 398241 h 752475"/>
              <a:gd name="connsiteX186" fmla="*/ 16476 w 667195"/>
              <a:gd name="connsiteY186" fmla="*/ 393484 h 752475"/>
              <a:gd name="connsiteX187" fmla="*/ 13697 w 667195"/>
              <a:gd name="connsiteY187" fmla="*/ 388131 h 752475"/>
              <a:gd name="connsiteX188" fmla="*/ 10918 w 667195"/>
              <a:gd name="connsiteY188" fmla="*/ 382977 h 752475"/>
              <a:gd name="connsiteX189" fmla="*/ 8734 w 667195"/>
              <a:gd name="connsiteY189" fmla="*/ 377625 h 752475"/>
              <a:gd name="connsiteX190" fmla="*/ 6551 w 667195"/>
              <a:gd name="connsiteY190" fmla="*/ 372471 h 752475"/>
              <a:gd name="connsiteX191" fmla="*/ 4963 w 667195"/>
              <a:gd name="connsiteY191" fmla="*/ 366921 h 752475"/>
              <a:gd name="connsiteX192" fmla="*/ 3375 w 667195"/>
              <a:gd name="connsiteY192" fmla="*/ 361371 h 752475"/>
              <a:gd name="connsiteX193" fmla="*/ 2382 w 667195"/>
              <a:gd name="connsiteY193" fmla="*/ 355820 h 752475"/>
              <a:gd name="connsiteX194" fmla="*/ 1389 w 667195"/>
              <a:gd name="connsiteY194" fmla="*/ 350071 h 752475"/>
              <a:gd name="connsiteX195" fmla="*/ 794 w 667195"/>
              <a:gd name="connsiteY195" fmla="*/ 344719 h 752475"/>
              <a:gd name="connsiteX196" fmla="*/ 198 w 667195"/>
              <a:gd name="connsiteY196" fmla="*/ 338971 h 752475"/>
              <a:gd name="connsiteX197" fmla="*/ 0 w 667195"/>
              <a:gd name="connsiteY197" fmla="*/ 333222 h 752475"/>
              <a:gd name="connsiteX198" fmla="*/ 198 w 667195"/>
              <a:gd name="connsiteY198" fmla="*/ 327473 h 752475"/>
              <a:gd name="connsiteX199" fmla="*/ 794 w 667195"/>
              <a:gd name="connsiteY199" fmla="*/ 321923 h 752475"/>
              <a:gd name="connsiteX200" fmla="*/ 1389 w 667195"/>
              <a:gd name="connsiteY200" fmla="*/ 316174 h 752475"/>
              <a:gd name="connsiteX201" fmla="*/ 2382 w 667195"/>
              <a:gd name="connsiteY201" fmla="*/ 310624 h 752475"/>
              <a:gd name="connsiteX202" fmla="*/ 3375 w 667195"/>
              <a:gd name="connsiteY202" fmla="*/ 304875 h 752475"/>
              <a:gd name="connsiteX203" fmla="*/ 4963 w 667195"/>
              <a:gd name="connsiteY203" fmla="*/ 299523 h 752475"/>
              <a:gd name="connsiteX204" fmla="*/ 6551 w 667195"/>
              <a:gd name="connsiteY204" fmla="*/ 293973 h 752475"/>
              <a:gd name="connsiteX205" fmla="*/ 8734 w 667195"/>
              <a:gd name="connsiteY205" fmla="*/ 288621 h 752475"/>
              <a:gd name="connsiteX206" fmla="*/ 10918 w 667195"/>
              <a:gd name="connsiteY206" fmla="*/ 283269 h 752475"/>
              <a:gd name="connsiteX207" fmla="*/ 13697 w 667195"/>
              <a:gd name="connsiteY207" fmla="*/ 278115 h 752475"/>
              <a:gd name="connsiteX208" fmla="*/ 16476 w 667195"/>
              <a:gd name="connsiteY208" fmla="*/ 272961 h 752475"/>
              <a:gd name="connsiteX209" fmla="*/ 19652 w 667195"/>
              <a:gd name="connsiteY209" fmla="*/ 268005 h 752475"/>
              <a:gd name="connsiteX210" fmla="*/ 23027 w 667195"/>
              <a:gd name="connsiteY210" fmla="*/ 263247 h 752475"/>
              <a:gd name="connsiteX211" fmla="*/ 26799 w 667195"/>
              <a:gd name="connsiteY211" fmla="*/ 258490 h 752475"/>
              <a:gd name="connsiteX212" fmla="*/ 30571 w 667195"/>
              <a:gd name="connsiteY212" fmla="*/ 253931 h 752475"/>
              <a:gd name="connsiteX213" fmla="*/ 34739 w 667195"/>
              <a:gd name="connsiteY213" fmla="*/ 249570 h 752475"/>
              <a:gd name="connsiteX214" fmla="*/ 249925 w 667195"/>
              <a:gd name="connsiteY214" fmla="*/ 34690 h 752475"/>
              <a:gd name="connsiteX215" fmla="*/ 253895 w 667195"/>
              <a:gd name="connsiteY215" fmla="*/ 30924 h 752475"/>
              <a:gd name="connsiteX216" fmla="*/ 258262 w 667195"/>
              <a:gd name="connsiteY216" fmla="*/ 27157 h 752475"/>
              <a:gd name="connsiteX217" fmla="*/ 262630 w 667195"/>
              <a:gd name="connsiteY217" fmla="*/ 23589 h 752475"/>
              <a:gd name="connsiteX218" fmla="*/ 267394 w 667195"/>
              <a:gd name="connsiteY218" fmla="*/ 20418 h 752475"/>
              <a:gd name="connsiteX219" fmla="*/ 272357 w 667195"/>
              <a:gd name="connsiteY219" fmla="*/ 17246 h 752475"/>
              <a:gd name="connsiteX220" fmla="*/ 277121 w 667195"/>
              <a:gd name="connsiteY220" fmla="*/ 14471 h 752475"/>
              <a:gd name="connsiteX221" fmla="*/ 282282 w 667195"/>
              <a:gd name="connsiteY221" fmla="*/ 11894 h 752475"/>
              <a:gd name="connsiteX222" fmla="*/ 287642 w 667195"/>
              <a:gd name="connsiteY222" fmla="*/ 9317 h 752475"/>
              <a:gd name="connsiteX223" fmla="*/ 292803 w 667195"/>
              <a:gd name="connsiteY223" fmla="*/ 7335 h 752475"/>
              <a:gd name="connsiteX224" fmla="*/ 298362 w 667195"/>
              <a:gd name="connsiteY224" fmla="*/ 5551 h 752475"/>
              <a:gd name="connsiteX225" fmla="*/ 303920 w 667195"/>
              <a:gd name="connsiteY225" fmla="*/ 3965 h 752475"/>
              <a:gd name="connsiteX226" fmla="*/ 309677 w 667195"/>
              <a:gd name="connsiteY226" fmla="*/ 2577 h 752475"/>
              <a:gd name="connsiteX227" fmla="*/ 315632 w 667195"/>
              <a:gd name="connsiteY227" fmla="*/ 1388 h 752475"/>
              <a:gd name="connsiteX228" fmla="*/ 321587 w 667195"/>
              <a:gd name="connsiteY228" fmla="*/ 793 h 752475"/>
              <a:gd name="connsiteX229" fmla="*/ 327543 w 667195"/>
              <a:gd name="connsiteY229" fmla="*/ 198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</a:cxnLst>
            <a:rect l="l" t="t" r="r" b="b"/>
            <a:pathLst>
              <a:path w="667195" h="752475">
                <a:moveTo>
                  <a:pt x="333697" y="0"/>
                </a:moveTo>
                <a:lnTo>
                  <a:pt x="339850" y="198"/>
                </a:lnTo>
                <a:lnTo>
                  <a:pt x="345806" y="793"/>
                </a:lnTo>
                <a:lnTo>
                  <a:pt x="351761" y="1388"/>
                </a:lnTo>
                <a:lnTo>
                  <a:pt x="357518" y="2577"/>
                </a:lnTo>
                <a:lnTo>
                  <a:pt x="363473" y="3965"/>
                </a:lnTo>
                <a:lnTo>
                  <a:pt x="368833" y="5551"/>
                </a:lnTo>
                <a:lnTo>
                  <a:pt x="374391" y="7335"/>
                </a:lnTo>
                <a:lnTo>
                  <a:pt x="379751" y="9317"/>
                </a:lnTo>
                <a:lnTo>
                  <a:pt x="385111" y="11894"/>
                </a:lnTo>
                <a:lnTo>
                  <a:pt x="390074" y="14471"/>
                </a:lnTo>
                <a:lnTo>
                  <a:pt x="395235" y="17246"/>
                </a:lnTo>
                <a:lnTo>
                  <a:pt x="399999" y="20418"/>
                </a:lnTo>
                <a:lnTo>
                  <a:pt x="404764" y="23589"/>
                </a:lnTo>
                <a:lnTo>
                  <a:pt x="409131" y="27157"/>
                </a:lnTo>
                <a:lnTo>
                  <a:pt x="413498" y="30924"/>
                </a:lnTo>
                <a:lnTo>
                  <a:pt x="417468" y="34690"/>
                </a:lnTo>
                <a:lnTo>
                  <a:pt x="632455" y="249570"/>
                </a:lnTo>
                <a:lnTo>
                  <a:pt x="636823" y="253931"/>
                </a:lnTo>
                <a:lnTo>
                  <a:pt x="640594" y="258490"/>
                </a:lnTo>
                <a:lnTo>
                  <a:pt x="644366" y="263247"/>
                </a:lnTo>
                <a:lnTo>
                  <a:pt x="647741" y="268005"/>
                </a:lnTo>
                <a:lnTo>
                  <a:pt x="650718" y="272961"/>
                </a:lnTo>
                <a:lnTo>
                  <a:pt x="653696" y="278115"/>
                </a:lnTo>
                <a:lnTo>
                  <a:pt x="656277" y="283269"/>
                </a:lnTo>
                <a:lnTo>
                  <a:pt x="658460" y="288621"/>
                </a:lnTo>
                <a:lnTo>
                  <a:pt x="660644" y="293973"/>
                </a:lnTo>
                <a:lnTo>
                  <a:pt x="662431" y="299523"/>
                </a:lnTo>
                <a:lnTo>
                  <a:pt x="664019" y="304875"/>
                </a:lnTo>
                <a:lnTo>
                  <a:pt x="665210" y="310624"/>
                </a:lnTo>
                <a:lnTo>
                  <a:pt x="666004" y="316174"/>
                </a:lnTo>
                <a:lnTo>
                  <a:pt x="666798" y="321923"/>
                </a:lnTo>
                <a:lnTo>
                  <a:pt x="667195" y="327473"/>
                </a:lnTo>
                <a:lnTo>
                  <a:pt x="667195" y="333222"/>
                </a:lnTo>
                <a:lnTo>
                  <a:pt x="667195" y="338971"/>
                </a:lnTo>
                <a:lnTo>
                  <a:pt x="666798" y="344719"/>
                </a:lnTo>
                <a:lnTo>
                  <a:pt x="666004" y="350071"/>
                </a:lnTo>
                <a:lnTo>
                  <a:pt x="665210" y="355820"/>
                </a:lnTo>
                <a:lnTo>
                  <a:pt x="664019" y="361371"/>
                </a:lnTo>
                <a:lnTo>
                  <a:pt x="662431" y="366921"/>
                </a:lnTo>
                <a:lnTo>
                  <a:pt x="660644" y="372471"/>
                </a:lnTo>
                <a:lnTo>
                  <a:pt x="658460" y="377625"/>
                </a:lnTo>
                <a:lnTo>
                  <a:pt x="656277" y="382977"/>
                </a:lnTo>
                <a:lnTo>
                  <a:pt x="653696" y="388131"/>
                </a:lnTo>
                <a:lnTo>
                  <a:pt x="650718" y="393484"/>
                </a:lnTo>
                <a:lnTo>
                  <a:pt x="647741" y="398241"/>
                </a:lnTo>
                <a:lnTo>
                  <a:pt x="644366" y="403197"/>
                </a:lnTo>
                <a:lnTo>
                  <a:pt x="640594" y="407756"/>
                </a:lnTo>
                <a:lnTo>
                  <a:pt x="636823" y="412513"/>
                </a:lnTo>
                <a:lnTo>
                  <a:pt x="632455" y="416874"/>
                </a:lnTo>
                <a:lnTo>
                  <a:pt x="628088" y="421037"/>
                </a:lnTo>
                <a:lnTo>
                  <a:pt x="623522" y="425200"/>
                </a:lnTo>
                <a:lnTo>
                  <a:pt x="618758" y="428768"/>
                </a:lnTo>
                <a:lnTo>
                  <a:pt x="613994" y="431940"/>
                </a:lnTo>
                <a:lnTo>
                  <a:pt x="608833" y="435111"/>
                </a:lnTo>
                <a:lnTo>
                  <a:pt x="603870" y="438085"/>
                </a:lnTo>
                <a:lnTo>
                  <a:pt x="598709" y="440662"/>
                </a:lnTo>
                <a:lnTo>
                  <a:pt x="593349" y="442842"/>
                </a:lnTo>
                <a:lnTo>
                  <a:pt x="587989" y="445023"/>
                </a:lnTo>
                <a:lnTo>
                  <a:pt x="582431" y="446807"/>
                </a:lnTo>
                <a:lnTo>
                  <a:pt x="576872" y="448195"/>
                </a:lnTo>
                <a:lnTo>
                  <a:pt x="571314" y="449582"/>
                </a:lnTo>
                <a:lnTo>
                  <a:pt x="565756" y="450375"/>
                </a:lnTo>
                <a:lnTo>
                  <a:pt x="559999" y="451168"/>
                </a:lnTo>
                <a:lnTo>
                  <a:pt x="554242" y="451366"/>
                </a:lnTo>
                <a:lnTo>
                  <a:pt x="548684" y="451564"/>
                </a:lnTo>
                <a:lnTo>
                  <a:pt x="542927" y="451366"/>
                </a:lnTo>
                <a:lnTo>
                  <a:pt x="537170" y="451168"/>
                </a:lnTo>
                <a:lnTo>
                  <a:pt x="531810" y="450375"/>
                </a:lnTo>
                <a:lnTo>
                  <a:pt x="526054" y="449582"/>
                </a:lnTo>
                <a:lnTo>
                  <a:pt x="520495" y="448195"/>
                </a:lnTo>
                <a:lnTo>
                  <a:pt x="514739" y="446807"/>
                </a:lnTo>
                <a:lnTo>
                  <a:pt x="509379" y="445023"/>
                </a:lnTo>
                <a:lnTo>
                  <a:pt x="504019" y="442842"/>
                </a:lnTo>
                <a:lnTo>
                  <a:pt x="498858" y="440662"/>
                </a:lnTo>
                <a:lnTo>
                  <a:pt x="493498" y="438085"/>
                </a:lnTo>
                <a:lnTo>
                  <a:pt x="488337" y="435111"/>
                </a:lnTo>
                <a:lnTo>
                  <a:pt x="483374" y="431940"/>
                </a:lnTo>
                <a:lnTo>
                  <a:pt x="478610" y="428768"/>
                </a:lnTo>
                <a:lnTo>
                  <a:pt x="473647" y="425200"/>
                </a:lnTo>
                <a:lnTo>
                  <a:pt x="469081" y="421037"/>
                </a:lnTo>
                <a:lnTo>
                  <a:pt x="464714" y="416874"/>
                </a:lnTo>
                <a:lnTo>
                  <a:pt x="452208" y="400223"/>
                </a:lnTo>
                <a:lnTo>
                  <a:pt x="452208" y="634133"/>
                </a:lnTo>
                <a:lnTo>
                  <a:pt x="452009" y="639881"/>
                </a:lnTo>
                <a:lnTo>
                  <a:pt x="451612" y="646225"/>
                </a:lnTo>
                <a:lnTo>
                  <a:pt x="450818" y="651973"/>
                </a:lnTo>
                <a:lnTo>
                  <a:pt x="450024" y="657722"/>
                </a:lnTo>
                <a:lnTo>
                  <a:pt x="448634" y="663471"/>
                </a:lnTo>
                <a:lnTo>
                  <a:pt x="447046" y="669219"/>
                </a:lnTo>
                <a:lnTo>
                  <a:pt x="445260" y="674571"/>
                </a:lnTo>
                <a:lnTo>
                  <a:pt x="442878" y="680122"/>
                </a:lnTo>
                <a:lnTo>
                  <a:pt x="440694" y="685276"/>
                </a:lnTo>
                <a:lnTo>
                  <a:pt x="437915" y="690430"/>
                </a:lnTo>
                <a:lnTo>
                  <a:pt x="435136" y="695385"/>
                </a:lnTo>
                <a:lnTo>
                  <a:pt x="431959" y="700143"/>
                </a:lnTo>
                <a:lnTo>
                  <a:pt x="428783" y="704702"/>
                </a:lnTo>
                <a:lnTo>
                  <a:pt x="425012" y="709261"/>
                </a:lnTo>
                <a:lnTo>
                  <a:pt x="421438" y="713622"/>
                </a:lnTo>
                <a:lnTo>
                  <a:pt x="417468" y="717785"/>
                </a:lnTo>
                <a:lnTo>
                  <a:pt x="413498" y="721551"/>
                </a:lnTo>
                <a:lnTo>
                  <a:pt x="409131" y="725318"/>
                </a:lnTo>
                <a:lnTo>
                  <a:pt x="404764" y="728886"/>
                </a:lnTo>
                <a:lnTo>
                  <a:pt x="399999" y="732058"/>
                </a:lnTo>
                <a:lnTo>
                  <a:pt x="395235" y="735229"/>
                </a:lnTo>
                <a:lnTo>
                  <a:pt x="390074" y="738004"/>
                </a:lnTo>
                <a:lnTo>
                  <a:pt x="385111" y="740780"/>
                </a:lnTo>
                <a:lnTo>
                  <a:pt x="379751" y="742960"/>
                </a:lnTo>
                <a:lnTo>
                  <a:pt x="374391" y="745141"/>
                </a:lnTo>
                <a:lnTo>
                  <a:pt x="368833" y="746925"/>
                </a:lnTo>
                <a:lnTo>
                  <a:pt x="363473" y="748511"/>
                </a:lnTo>
                <a:lnTo>
                  <a:pt x="357518" y="749898"/>
                </a:lnTo>
                <a:lnTo>
                  <a:pt x="351761" y="751088"/>
                </a:lnTo>
                <a:lnTo>
                  <a:pt x="345806" y="751682"/>
                </a:lnTo>
                <a:lnTo>
                  <a:pt x="339850" y="752079"/>
                </a:lnTo>
                <a:lnTo>
                  <a:pt x="333697" y="752475"/>
                </a:lnTo>
                <a:lnTo>
                  <a:pt x="327543" y="752079"/>
                </a:lnTo>
                <a:lnTo>
                  <a:pt x="321587" y="751682"/>
                </a:lnTo>
                <a:lnTo>
                  <a:pt x="315632" y="751088"/>
                </a:lnTo>
                <a:lnTo>
                  <a:pt x="309677" y="749898"/>
                </a:lnTo>
                <a:lnTo>
                  <a:pt x="303920" y="748511"/>
                </a:lnTo>
                <a:lnTo>
                  <a:pt x="298362" y="746925"/>
                </a:lnTo>
                <a:lnTo>
                  <a:pt x="292803" y="745141"/>
                </a:lnTo>
                <a:lnTo>
                  <a:pt x="287642" y="742960"/>
                </a:lnTo>
                <a:lnTo>
                  <a:pt x="282282" y="740780"/>
                </a:lnTo>
                <a:lnTo>
                  <a:pt x="277121" y="738004"/>
                </a:lnTo>
                <a:lnTo>
                  <a:pt x="272357" y="735229"/>
                </a:lnTo>
                <a:lnTo>
                  <a:pt x="267394" y="732058"/>
                </a:lnTo>
                <a:lnTo>
                  <a:pt x="262630" y="728886"/>
                </a:lnTo>
                <a:lnTo>
                  <a:pt x="258262" y="725318"/>
                </a:lnTo>
                <a:lnTo>
                  <a:pt x="253895" y="721551"/>
                </a:lnTo>
                <a:lnTo>
                  <a:pt x="249925" y="717785"/>
                </a:lnTo>
                <a:lnTo>
                  <a:pt x="245955" y="713622"/>
                </a:lnTo>
                <a:lnTo>
                  <a:pt x="242183" y="709261"/>
                </a:lnTo>
                <a:lnTo>
                  <a:pt x="238610" y="704702"/>
                </a:lnTo>
                <a:lnTo>
                  <a:pt x="235235" y="700143"/>
                </a:lnTo>
                <a:lnTo>
                  <a:pt x="232258" y="695385"/>
                </a:lnTo>
                <a:lnTo>
                  <a:pt x="229280" y="690430"/>
                </a:lnTo>
                <a:lnTo>
                  <a:pt x="226898" y="685276"/>
                </a:lnTo>
                <a:lnTo>
                  <a:pt x="224317" y="680122"/>
                </a:lnTo>
                <a:lnTo>
                  <a:pt x="222332" y="674571"/>
                </a:lnTo>
                <a:lnTo>
                  <a:pt x="220347" y="669219"/>
                </a:lnTo>
                <a:lnTo>
                  <a:pt x="218759" y="663471"/>
                </a:lnTo>
                <a:lnTo>
                  <a:pt x="217369" y="657722"/>
                </a:lnTo>
                <a:lnTo>
                  <a:pt x="216575" y="651973"/>
                </a:lnTo>
                <a:lnTo>
                  <a:pt x="215583" y="646225"/>
                </a:lnTo>
                <a:lnTo>
                  <a:pt x="215186" y="639881"/>
                </a:lnTo>
                <a:lnTo>
                  <a:pt x="215186" y="634133"/>
                </a:lnTo>
                <a:lnTo>
                  <a:pt x="215186" y="400223"/>
                </a:lnTo>
                <a:lnTo>
                  <a:pt x="202679" y="416874"/>
                </a:lnTo>
                <a:lnTo>
                  <a:pt x="198114" y="421037"/>
                </a:lnTo>
                <a:lnTo>
                  <a:pt x="193548" y="425200"/>
                </a:lnTo>
                <a:lnTo>
                  <a:pt x="188982" y="428768"/>
                </a:lnTo>
                <a:lnTo>
                  <a:pt x="183821" y="431940"/>
                </a:lnTo>
                <a:lnTo>
                  <a:pt x="178858" y="435111"/>
                </a:lnTo>
                <a:lnTo>
                  <a:pt x="173895" y="438085"/>
                </a:lnTo>
                <a:lnTo>
                  <a:pt x="168536" y="440662"/>
                </a:lnTo>
                <a:lnTo>
                  <a:pt x="163374" y="442842"/>
                </a:lnTo>
                <a:lnTo>
                  <a:pt x="157816" y="445023"/>
                </a:lnTo>
                <a:lnTo>
                  <a:pt x="152258" y="446807"/>
                </a:lnTo>
                <a:lnTo>
                  <a:pt x="146898" y="448195"/>
                </a:lnTo>
                <a:lnTo>
                  <a:pt x="141340" y="449582"/>
                </a:lnTo>
                <a:lnTo>
                  <a:pt x="135583" y="450375"/>
                </a:lnTo>
                <a:lnTo>
                  <a:pt x="130024" y="451168"/>
                </a:lnTo>
                <a:lnTo>
                  <a:pt x="124268" y="451366"/>
                </a:lnTo>
                <a:lnTo>
                  <a:pt x="118709" y="451564"/>
                </a:lnTo>
                <a:lnTo>
                  <a:pt x="113151" y="451366"/>
                </a:lnTo>
                <a:lnTo>
                  <a:pt x="107394" y="451168"/>
                </a:lnTo>
                <a:lnTo>
                  <a:pt x="101637" y="450375"/>
                </a:lnTo>
                <a:lnTo>
                  <a:pt x="95881" y="449582"/>
                </a:lnTo>
                <a:lnTo>
                  <a:pt x="90521" y="448195"/>
                </a:lnTo>
                <a:lnTo>
                  <a:pt x="84963" y="446807"/>
                </a:lnTo>
                <a:lnTo>
                  <a:pt x="79404" y="445023"/>
                </a:lnTo>
                <a:lnTo>
                  <a:pt x="74044" y="442842"/>
                </a:lnTo>
                <a:lnTo>
                  <a:pt x="68685" y="440662"/>
                </a:lnTo>
                <a:lnTo>
                  <a:pt x="63523" y="438085"/>
                </a:lnTo>
                <a:lnTo>
                  <a:pt x="58561" y="435111"/>
                </a:lnTo>
                <a:lnTo>
                  <a:pt x="53399" y="431940"/>
                </a:lnTo>
                <a:lnTo>
                  <a:pt x="48635" y="428768"/>
                </a:lnTo>
                <a:lnTo>
                  <a:pt x="43871" y="425200"/>
                </a:lnTo>
                <a:lnTo>
                  <a:pt x="39305" y="421037"/>
                </a:lnTo>
                <a:lnTo>
                  <a:pt x="34739" y="416874"/>
                </a:lnTo>
                <a:lnTo>
                  <a:pt x="30571" y="412513"/>
                </a:lnTo>
                <a:lnTo>
                  <a:pt x="26799" y="407756"/>
                </a:lnTo>
                <a:lnTo>
                  <a:pt x="23027" y="403197"/>
                </a:lnTo>
                <a:lnTo>
                  <a:pt x="19652" y="398241"/>
                </a:lnTo>
                <a:lnTo>
                  <a:pt x="16476" y="393484"/>
                </a:lnTo>
                <a:lnTo>
                  <a:pt x="13697" y="388131"/>
                </a:lnTo>
                <a:lnTo>
                  <a:pt x="10918" y="382977"/>
                </a:lnTo>
                <a:lnTo>
                  <a:pt x="8734" y="377625"/>
                </a:lnTo>
                <a:lnTo>
                  <a:pt x="6551" y="372471"/>
                </a:lnTo>
                <a:lnTo>
                  <a:pt x="4963" y="366921"/>
                </a:lnTo>
                <a:lnTo>
                  <a:pt x="3375" y="361371"/>
                </a:lnTo>
                <a:lnTo>
                  <a:pt x="2382" y="355820"/>
                </a:lnTo>
                <a:lnTo>
                  <a:pt x="1389" y="350071"/>
                </a:lnTo>
                <a:lnTo>
                  <a:pt x="794" y="344719"/>
                </a:lnTo>
                <a:lnTo>
                  <a:pt x="198" y="338971"/>
                </a:lnTo>
                <a:lnTo>
                  <a:pt x="0" y="333222"/>
                </a:lnTo>
                <a:lnTo>
                  <a:pt x="198" y="327473"/>
                </a:lnTo>
                <a:lnTo>
                  <a:pt x="794" y="321923"/>
                </a:lnTo>
                <a:lnTo>
                  <a:pt x="1389" y="316174"/>
                </a:lnTo>
                <a:lnTo>
                  <a:pt x="2382" y="310624"/>
                </a:lnTo>
                <a:lnTo>
                  <a:pt x="3375" y="304875"/>
                </a:lnTo>
                <a:lnTo>
                  <a:pt x="4963" y="299523"/>
                </a:lnTo>
                <a:lnTo>
                  <a:pt x="6551" y="293973"/>
                </a:lnTo>
                <a:lnTo>
                  <a:pt x="8734" y="288621"/>
                </a:lnTo>
                <a:lnTo>
                  <a:pt x="10918" y="283269"/>
                </a:lnTo>
                <a:lnTo>
                  <a:pt x="13697" y="278115"/>
                </a:lnTo>
                <a:lnTo>
                  <a:pt x="16476" y="272961"/>
                </a:lnTo>
                <a:lnTo>
                  <a:pt x="19652" y="268005"/>
                </a:lnTo>
                <a:lnTo>
                  <a:pt x="23027" y="263247"/>
                </a:lnTo>
                <a:lnTo>
                  <a:pt x="26799" y="258490"/>
                </a:lnTo>
                <a:lnTo>
                  <a:pt x="30571" y="253931"/>
                </a:lnTo>
                <a:lnTo>
                  <a:pt x="34739" y="249570"/>
                </a:lnTo>
                <a:lnTo>
                  <a:pt x="249925" y="34690"/>
                </a:lnTo>
                <a:lnTo>
                  <a:pt x="253895" y="30924"/>
                </a:lnTo>
                <a:lnTo>
                  <a:pt x="258262" y="27157"/>
                </a:lnTo>
                <a:lnTo>
                  <a:pt x="262630" y="23589"/>
                </a:lnTo>
                <a:lnTo>
                  <a:pt x="267394" y="20418"/>
                </a:lnTo>
                <a:lnTo>
                  <a:pt x="272357" y="17246"/>
                </a:lnTo>
                <a:lnTo>
                  <a:pt x="277121" y="14471"/>
                </a:lnTo>
                <a:lnTo>
                  <a:pt x="282282" y="11894"/>
                </a:lnTo>
                <a:lnTo>
                  <a:pt x="287642" y="9317"/>
                </a:lnTo>
                <a:lnTo>
                  <a:pt x="292803" y="7335"/>
                </a:lnTo>
                <a:lnTo>
                  <a:pt x="298362" y="5551"/>
                </a:lnTo>
                <a:lnTo>
                  <a:pt x="303920" y="3965"/>
                </a:lnTo>
                <a:lnTo>
                  <a:pt x="309677" y="2577"/>
                </a:lnTo>
                <a:lnTo>
                  <a:pt x="315632" y="1388"/>
                </a:lnTo>
                <a:lnTo>
                  <a:pt x="321587" y="793"/>
                </a:lnTo>
                <a:lnTo>
                  <a:pt x="327543" y="198"/>
                </a:lnTo>
                <a:close/>
              </a:path>
            </a:pathLst>
          </a:custGeom>
          <a:solidFill>
            <a:srgbClr val="99CB38"/>
          </a:solidFill>
          <a:ln>
            <a:noFill/>
          </a:ln>
        </p:spPr>
        <p:style>
          <a:lnRef idx="2">
            <a:srgbClr val="99CB38">
              <a:shade val="50000"/>
            </a:srgbClr>
          </a:lnRef>
          <a:fillRef idx="1">
            <a:srgbClr val="99CB38"/>
          </a:fillRef>
          <a:effectRef idx="0">
            <a:srgbClr val="99CB38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dirty="0">
              <a:solidFill>
                <a:sysClr val="windowText" lastClr="000000">
                  <a:lumMod val="50000"/>
                </a:sys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任意多边形 3">
            <a:extLst>
              <a:ext uri="{FF2B5EF4-FFF2-40B4-BE49-F238E27FC236}">
                <a16:creationId xmlns:a16="http://schemas.microsoft.com/office/drawing/2014/main" id="{A58AE68B-67A1-4B5C-AEDE-C58342F1520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8412156">
            <a:off x="4534236" y="2109242"/>
            <a:ext cx="728789" cy="821941"/>
          </a:xfrm>
          <a:custGeom>
            <a:avLst/>
            <a:gdLst>
              <a:gd name="connsiteX0" fmla="*/ 333697 w 667195"/>
              <a:gd name="connsiteY0" fmla="*/ 0 h 752475"/>
              <a:gd name="connsiteX1" fmla="*/ 339850 w 667195"/>
              <a:gd name="connsiteY1" fmla="*/ 198 h 752475"/>
              <a:gd name="connsiteX2" fmla="*/ 345806 w 667195"/>
              <a:gd name="connsiteY2" fmla="*/ 793 h 752475"/>
              <a:gd name="connsiteX3" fmla="*/ 351761 w 667195"/>
              <a:gd name="connsiteY3" fmla="*/ 1388 h 752475"/>
              <a:gd name="connsiteX4" fmla="*/ 357518 w 667195"/>
              <a:gd name="connsiteY4" fmla="*/ 2577 h 752475"/>
              <a:gd name="connsiteX5" fmla="*/ 363473 w 667195"/>
              <a:gd name="connsiteY5" fmla="*/ 3965 h 752475"/>
              <a:gd name="connsiteX6" fmla="*/ 368833 w 667195"/>
              <a:gd name="connsiteY6" fmla="*/ 5551 h 752475"/>
              <a:gd name="connsiteX7" fmla="*/ 374391 w 667195"/>
              <a:gd name="connsiteY7" fmla="*/ 7335 h 752475"/>
              <a:gd name="connsiteX8" fmla="*/ 379751 w 667195"/>
              <a:gd name="connsiteY8" fmla="*/ 9317 h 752475"/>
              <a:gd name="connsiteX9" fmla="*/ 385111 w 667195"/>
              <a:gd name="connsiteY9" fmla="*/ 11894 h 752475"/>
              <a:gd name="connsiteX10" fmla="*/ 390074 w 667195"/>
              <a:gd name="connsiteY10" fmla="*/ 14471 h 752475"/>
              <a:gd name="connsiteX11" fmla="*/ 395235 w 667195"/>
              <a:gd name="connsiteY11" fmla="*/ 17246 h 752475"/>
              <a:gd name="connsiteX12" fmla="*/ 399999 w 667195"/>
              <a:gd name="connsiteY12" fmla="*/ 20418 h 752475"/>
              <a:gd name="connsiteX13" fmla="*/ 404764 w 667195"/>
              <a:gd name="connsiteY13" fmla="*/ 23589 h 752475"/>
              <a:gd name="connsiteX14" fmla="*/ 409131 w 667195"/>
              <a:gd name="connsiteY14" fmla="*/ 27157 h 752475"/>
              <a:gd name="connsiteX15" fmla="*/ 413498 w 667195"/>
              <a:gd name="connsiteY15" fmla="*/ 30924 h 752475"/>
              <a:gd name="connsiteX16" fmla="*/ 417468 w 667195"/>
              <a:gd name="connsiteY16" fmla="*/ 34690 h 752475"/>
              <a:gd name="connsiteX17" fmla="*/ 632455 w 667195"/>
              <a:gd name="connsiteY17" fmla="*/ 249570 h 752475"/>
              <a:gd name="connsiteX18" fmla="*/ 636823 w 667195"/>
              <a:gd name="connsiteY18" fmla="*/ 253931 h 752475"/>
              <a:gd name="connsiteX19" fmla="*/ 640594 w 667195"/>
              <a:gd name="connsiteY19" fmla="*/ 258490 h 752475"/>
              <a:gd name="connsiteX20" fmla="*/ 644366 w 667195"/>
              <a:gd name="connsiteY20" fmla="*/ 263247 h 752475"/>
              <a:gd name="connsiteX21" fmla="*/ 647741 w 667195"/>
              <a:gd name="connsiteY21" fmla="*/ 268005 h 752475"/>
              <a:gd name="connsiteX22" fmla="*/ 650718 w 667195"/>
              <a:gd name="connsiteY22" fmla="*/ 272961 h 752475"/>
              <a:gd name="connsiteX23" fmla="*/ 653696 w 667195"/>
              <a:gd name="connsiteY23" fmla="*/ 278115 h 752475"/>
              <a:gd name="connsiteX24" fmla="*/ 656277 w 667195"/>
              <a:gd name="connsiteY24" fmla="*/ 283269 h 752475"/>
              <a:gd name="connsiteX25" fmla="*/ 658460 w 667195"/>
              <a:gd name="connsiteY25" fmla="*/ 288621 h 752475"/>
              <a:gd name="connsiteX26" fmla="*/ 660644 w 667195"/>
              <a:gd name="connsiteY26" fmla="*/ 293973 h 752475"/>
              <a:gd name="connsiteX27" fmla="*/ 662431 w 667195"/>
              <a:gd name="connsiteY27" fmla="*/ 299523 h 752475"/>
              <a:gd name="connsiteX28" fmla="*/ 664019 w 667195"/>
              <a:gd name="connsiteY28" fmla="*/ 304875 h 752475"/>
              <a:gd name="connsiteX29" fmla="*/ 665210 w 667195"/>
              <a:gd name="connsiteY29" fmla="*/ 310624 h 752475"/>
              <a:gd name="connsiteX30" fmla="*/ 666004 w 667195"/>
              <a:gd name="connsiteY30" fmla="*/ 316174 h 752475"/>
              <a:gd name="connsiteX31" fmla="*/ 666798 w 667195"/>
              <a:gd name="connsiteY31" fmla="*/ 321923 h 752475"/>
              <a:gd name="connsiteX32" fmla="*/ 667195 w 667195"/>
              <a:gd name="connsiteY32" fmla="*/ 327473 h 752475"/>
              <a:gd name="connsiteX33" fmla="*/ 667195 w 667195"/>
              <a:gd name="connsiteY33" fmla="*/ 333222 h 752475"/>
              <a:gd name="connsiteX34" fmla="*/ 667195 w 667195"/>
              <a:gd name="connsiteY34" fmla="*/ 338971 h 752475"/>
              <a:gd name="connsiteX35" fmla="*/ 666798 w 667195"/>
              <a:gd name="connsiteY35" fmla="*/ 344719 h 752475"/>
              <a:gd name="connsiteX36" fmla="*/ 666004 w 667195"/>
              <a:gd name="connsiteY36" fmla="*/ 350071 h 752475"/>
              <a:gd name="connsiteX37" fmla="*/ 665210 w 667195"/>
              <a:gd name="connsiteY37" fmla="*/ 355820 h 752475"/>
              <a:gd name="connsiteX38" fmla="*/ 664019 w 667195"/>
              <a:gd name="connsiteY38" fmla="*/ 361371 h 752475"/>
              <a:gd name="connsiteX39" fmla="*/ 662431 w 667195"/>
              <a:gd name="connsiteY39" fmla="*/ 366921 h 752475"/>
              <a:gd name="connsiteX40" fmla="*/ 660644 w 667195"/>
              <a:gd name="connsiteY40" fmla="*/ 372471 h 752475"/>
              <a:gd name="connsiteX41" fmla="*/ 658460 w 667195"/>
              <a:gd name="connsiteY41" fmla="*/ 377625 h 752475"/>
              <a:gd name="connsiteX42" fmla="*/ 656277 w 667195"/>
              <a:gd name="connsiteY42" fmla="*/ 382977 h 752475"/>
              <a:gd name="connsiteX43" fmla="*/ 653696 w 667195"/>
              <a:gd name="connsiteY43" fmla="*/ 388131 h 752475"/>
              <a:gd name="connsiteX44" fmla="*/ 650718 w 667195"/>
              <a:gd name="connsiteY44" fmla="*/ 393484 h 752475"/>
              <a:gd name="connsiteX45" fmla="*/ 647741 w 667195"/>
              <a:gd name="connsiteY45" fmla="*/ 398241 h 752475"/>
              <a:gd name="connsiteX46" fmla="*/ 644366 w 667195"/>
              <a:gd name="connsiteY46" fmla="*/ 403197 h 752475"/>
              <a:gd name="connsiteX47" fmla="*/ 640594 w 667195"/>
              <a:gd name="connsiteY47" fmla="*/ 407756 h 752475"/>
              <a:gd name="connsiteX48" fmla="*/ 636823 w 667195"/>
              <a:gd name="connsiteY48" fmla="*/ 412513 h 752475"/>
              <a:gd name="connsiteX49" fmla="*/ 632455 w 667195"/>
              <a:gd name="connsiteY49" fmla="*/ 416874 h 752475"/>
              <a:gd name="connsiteX50" fmla="*/ 628088 w 667195"/>
              <a:gd name="connsiteY50" fmla="*/ 421037 h 752475"/>
              <a:gd name="connsiteX51" fmla="*/ 623522 w 667195"/>
              <a:gd name="connsiteY51" fmla="*/ 425200 h 752475"/>
              <a:gd name="connsiteX52" fmla="*/ 618758 w 667195"/>
              <a:gd name="connsiteY52" fmla="*/ 428768 h 752475"/>
              <a:gd name="connsiteX53" fmla="*/ 613994 w 667195"/>
              <a:gd name="connsiteY53" fmla="*/ 431940 h 752475"/>
              <a:gd name="connsiteX54" fmla="*/ 608833 w 667195"/>
              <a:gd name="connsiteY54" fmla="*/ 435111 h 752475"/>
              <a:gd name="connsiteX55" fmla="*/ 603870 w 667195"/>
              <a:gd name="connsiteY55" fmla="*/ 438085 h 752475"/>
              <a:gd name="connsiteX56" fmla="*/ 598709 w 667195"/>
              <a:gd name="connsiteY56" fmla="*/ 440662 h 752475"/>
              <a:gd name="connsiteX57" fmla="*/ 593349 w 667195"/>
              <a:gd name="connsiteY57" fmla="*/ 442842 h 752475"/>
              <a:gd name="connsiteX58" fmla="*/ 587989 w 667195"/>
              <a:gd name="connsiteY58" fmla="*/ 445023 h 752475"/>
              <a:gd name="connsiteX59" fmla="*/ 582431 w 667195"/>
              <a:gd name="connsiteY59" fmla="*/ 446807 h 752475"/>
              <a:gd name="connsiteX60" fmla="*/ 576872 w 667195"/>
              <a:gd name="connsiteY60" fmla="*/ 448195 h 752475"/>
              <a:gd name="connsiteX61" fmla="*/ 571314 w 667195"/>
              <a:gd name="connsiteY61" fmla="*/ 449582 h 752475"/>
              <a:gd name="connsiteX62" fmla="*/ 565756 w 667195"/>
              <a:gd name="connsiteY62" fmla="*/ 450375 h 752475"/>
              <a:gd name="connsiteX63" fmla="*/ 559999 w 667195"/>
              <a:gd name="connsiteY63" fmla="*/ 451168 h 752475"/>
              <a:gd name="connsiteX64" fmla="*/ 554242 w 667195"/>
              <a:gd name="connsiteY64" fmla="*/ 451366 h 752475"/>
              <a:gd name="connsiteX65" fmla="*/ 548684 w 667195"/>
              <a:gd name="connsiteY65" fmla="*/ 451564 h 752475"/>
              <a:gd name="connsiteX66" fmla="*/ 542927 w 667195"/>
              <a:gd name="connsiteY66" fmla="*/ 451366 h 752475"/>
              <a:gd name="connsiteX67" fmla="*/ 537170 w 667195"/>
              <a:gd name="connsiteY67" fmla="*/ 451168 h 752475"/>
              <a:gd name="connsiteX68" fmla="*/ 531810 w 667195"/>
              <a:gd name="connsiteY68" fmla="*/ 450375 h 752475"/>
              <a:gd name="connsiteX69" fmla="*/ 526054 w 667195"/>
              <a:gd name="connsiteY69" fmla="*/ 449582 h 752475"/>
              <a:gd name="connsiteX70" fmla="*/ 520495 w 667195"/>
              <a:gd name="connsiteY70" fmla="*/ 448195 h 752475"/>
              <a:gd name="connsiteX71" fmla="*/ 514739 w 667195"/>
              <a:gd name="connsiteY71" fmla="*/ 446807 h 752475"/>
              <a:gd name="connsiteX72" fmla="*/ 509379 w 667195"/>
              <a:gd name="connsiteY72" fmla="*/ 445023 h 752475"/>
              <a:gd name="connsiteX73" fmla="*/ 504019 w 667195"/>
              <a:gd name="connsiteY73" fmla="*/ 442842 h 752475"/>
              <a:gd name="connsiteX74" fmla="*/ 498858 w 667195"/>
              <a:gd name="connsiteY74" fmla="*/ 440662 h 752475"/>
              <a:gd name="connsiteX75" fmla="*/ 493498 w 667195"/>
              <a:gd name="connsiteY75" fmla="*/ 438085 h 752475"/>
              <a:gd name="connsiteX76" fmla="*/ 488337 w 667195"/>
              <a:gd name="connsiteY76" fmla="*/ 435111 h 752475"/>
              <a:gd name="connsiteX77" fmla="*/ 483374 w 667195"/>
              <a:gd name="connsiteY77" fmla="*/ 431940 h 752475"/>
              <a:gd name="connsiteX78" fmla="*/ 478610 w 667195"/>
              <a:gd name="connsiteY78" fmla="*/ 428768 h 752475"/>
              <a:gd name="connsiteX79" fmla="*/ 473647 w 667195"/>
              <a:gd name="connsiteY79" fmla="*/ 425200 h 752475"/>
              <a:gd name="connsiteX80" fmla="*/ 469081 w 667195"/>
              <a:gd name="connsiteY80" fmla="*/ 421037 h 752475"/>
              <a:gd name="connsiteX81" fmla="*/ 464714 w 667195"/>
              <a:gd name="connsiteY81" fmla="*/ 416874 h 752475"/>
              <a:gd name="connsiteX82" fmla="*/ 452208 w 667195"/>
              <a:gd name="connsiteY82" fmla="*/ 400223 h 752475"/>
              <a:gd name="connsiteX83" fmla="*/ 452208 w 667195"/>
              <a:gd name="connsiteY83" fmla="*/ 634133 h 752475"/>
              <a:gd name="connsiteX84" fmla="*/ 452009 w 667195"/>
              <a:gd name="connsiteY84" fmla="*/ 639881 h 752475"/>
              <a:gd name="connsiteX85" fmla="*/ 451612 w 667195"/>
              <a:gd name="connsiteY85" fmla="*/ 646225 h 752475"/>
              <a:gd name="connsiteX86" fmla="*/ 450818 w 667195"/>
              <a:gd name="connsiteY86" fmla="*/ 651973 h 752475"/>
              <a:gd name="connsiteX87" fmla="*/ 450024 w 667195"/>
              <a:gd name="connsiteY87" fmla="*/ 657722 h 752475"/>
              <a:gd name="connsiteX88" fmla="*/ 448634 w 667195"/>
              <a:gd name="connsiteY88" fmla="*/ 663471 h 752475"/>
              <a:gd name="connsiteX89" fmla="*/ 447046 w 667195"/>
              <a:gd name="connsiteY89" fmla="*/ 669219 h 752475"/>
              <a:gd name="connsiteX90" fmla="*/ 445260 w 667195"/>
              <a:gd name="connsiteY90" fmla="*/ 674571 h 752475"/>
              <a:gd name="connsiteX91" fmla="*/ 442878 w 667195"/>
              <a:gd name="connsiteY91" fmla="*/ 680122 h 752475"/>
              <a:gd name="connsiteX92" fmla="*/ 440694 w 667195"/>
              <a:gd name="connsiteY92" fmla="*/ 685276 h 752475"/>
              <a:gd name="connsiteX93" fmla="*/ 437915 w 667195"/>
              <a:gd name="connsiteY93" fmla="*/ 690430 h 752475"/>
              <a:gd name="connsiteX94" fmla="*/ 435136 w 667195"/>
              <a:gd name="connsiteY94" fmla="*/ 695385 h 752475"/>
              <a:gd name="connsiteX95" fmla="*/ 431959 w 667195"/>
              <a:gd name="connsiteY95" fmla="*/ 700143 h 752475"/>
              <a:gd name="connsiteX96" fmla="*/ 428783 w 667195"/>
              <a:gd name="connsiteY96" fmla="*/ 704702 h 752475"/>
              <a:gd name="connsiteX97" fmla="*/ 425012 w 667195"/>
              <a:gd name="connsiteY97" fmla="*/ 709261 h 752475"/>
              <a:gd name="connsiteX98" fmla="*/ 421438 w 667195"/>
              <a:gd name="connsiteY98" fmla="*/ 713622 h 752475"/>
              <a:gd name="connsiteX99" fmla="*/ 417468 w 667195"/>
              <a:gd name="connsiteY99" fmla="*/ 717785 h 752475"/>
              <a:gd name="connsiteX100" fmla="*/ 413498 w 667195"/>
              <a:gd name="connsiteY100" fmla="*/ 721551 h 752475"/>
              <a:gd name="connsiteX101" fmla="*/ 409131 w 667195"/>
              <a:gd name="connsiteY101" fmla="*/ 725318 h 752475"/>
              <a:gd name="connsiteX102" fmla="*/ 404764 w 667195"/>
              <a:gd name="connsiteY102" fmla="*/ 728886 h 752475"/>
              <a:gd name="connsiteX103" fmla="*/ 399999 w 667195"/>
              <a:gd name="connsiteY103" fmla="*/ 732058 h 752475"/>
              <a:gd name="connsiteX104" fmla="*/ 395235 w 667195"/>
              <a:gd name="connsiteY104" fmla="*/ 735229 h 752475"/>
              <a:gd name="connsiteX105" fmla="*/ 390074 w 667195"/>
              <a:gd name="connsiteY105" fmla="*/ 738004 h 752475"/>
              <a:gd name="connsiteX106" fmla="*/ 385111 w 667195"/>
              <a:gd name="connsiteY106" fmla="*/ 740780 h 752475"/>
              <a:gd name="connsiteX107" fmla="*/ 379751 w 667195"/>
              <a:gd name="connsiteY107" fmla="*/ 742960 h 752475"/>
              <a:gd name="connsiteX108" fmla="*/ 374391 w 667195"/>
              <a:gd name="connsiteY108" fmla="*/ 745141 h 752475"/>
              <a:gd name="connsiteX109" fmla="*/ 368833 w 667195"/>
              <a:gd name="connsiteY109" fmla="*/ 746925 h 752475"/>
              <a:gd name="connsiteX110" fmla="*/ 363473 w 667195"/>
              <a:gd name="connsiteY110" fmla="*/ 748511 h 752475"/>
              <a:gd name="connsiteX111" fmla="*/ 357518 w 667195"/>
              <a:gd name="connsiteY111" fmla="*/ 749898 h 752475"/>
              <a:gd name="connsiteX112" fmla="*/ 351761 w 667195"/>
              <a:gd name="connsiteY112" fmla="*/ 751088 h 752475"/>
              <a:gd name="connsiteX113" fmla="*/ 345806 w 667195"/>
              <a:gd name="connsiteY113" fmla="*/ 751682 h 752475"/>
              <a:gd name="connsiteX114" fmla="*/ 339850 w 667195"/>
              <a:gd name="connsiteY114" fmla="*/ 752079 h 752475"/>
              <a:gd name="connsiteX115" fmla="*/ 333697 w 667195"/>
              <a:gd name="connsiteY115" fmla="*/ 752475 h 752475"/>
              <a:gd name="connsiteX116" fmla="*/ 327543 w 667195"/>
              <a:gd name="connsiteY116" fmla="*/ 752079 h 752475"/>
              <a:gd name="connsiteX117" fmla="*/ 321587 w 667195"/>
              <a:gd name="connsiteY117" fmla="*/ 751682 h 752475"/>
              <a:gd name="connsiteX118" fmla="*/ 315632 w 667195"/>
              <a:gd name="connsiteY118" fmla="*/ 751088 h 752475"/>
              <a:gd name="connsiteX119" fmla="*/ 309677 w 667195"/>
              <a:gd name="connsiteY119" fmla="*/ 749898 h 752475"/>
              <a:gd name="connsiteX120" fmla="*/ 303920 w 667195"/>
              <a:gd name="connsiteY120" fmla="*/ 748511 h 752475"/>
              <a:gd name="connsiteX121" fmla="*/ 298362 w 667195"/>
              <a:gd name="connsiteY121" fmla="*/ 746925 h 752475"/>
              <a:gd name="connsiteX122" fmla="*/ 292803 w 667195"/>
              <a:gd name="connsiteY122" fmla="*/ 745141 h 752475"/>
              <a:gd name="connsiteX123" fmla="*/ 287642 w 667195"/>
              <a:gd name="connsiteY123" fmla="*/ 742960 h 752475"/>
              <a:gd name="connsiteX124" fmla="*/ 282282 w 667195"/>
              <a:gd name="connsiteY124" fmla="*/ 740780 h 752475"/>
              <a:gd name="connsiteX125" fmla="*/ 277121 w 667195"/>
              <a:gd name="connsiteY125" fmla="*/ 738004 h 752475"/>
              <a:gd name="connsiteX126" fmla="*/ 272357 w 667195"/>
              <a:gd name="connsiteY126" fmla="*/ 735229 h 752475"/>
              <a:gd name="connsiteX127" fmla="*/ 267394 w 667195"/>
              <a:gd name="connsiteY127" fmla="*/ 732058 h 752475"/>
              <a:gd name="connsiteX128" fmla="*/ 262630 w 667195"/>
              <a:gd name="connsiteY128" fmla="*/ 728886 h 752475"/>
              <a:gd name="connsiteX129" fmla="*/ 258262 w 667195"/>
              <a:gd name="connsiteY129" fmla="*/ 725318 h 752475"/>
              <a:gd name="connsiteX130" fmla="*/ 253895 w 667195"/>
              <a:gd name="connsiteY130" fmla="*/ 721551 h 752475"/>
              <a:gd name="connsiteX131" fmla="*/ 249925 w 667195"/>
              <a:gd name="connsiteY131" fmla="*/ 717785 h 752475"/>
              <a:gd name="connsiteX132" fmla="*/ 245955 w 667195"/>
              <a:gd name="connsiteY132" fmla="*/ 713622 h 752475"/>
              <a:gd name="connsiteX133" fmla="*/ 242183 w 667195"/>
              <a:gd name="connsiteY133" fmla="*/ 709261 h 752475"/>
              <a:gd name="connsiteX134" fmla="*/ 238610 w 667195"/>
              <a:gd name="connsiteY134" fmla="*/ 704702 h 752475"/>
              <a:gd name="connsiteX135" fmla="*/ 235235 w 667195"/>
              <a:gd name="connsiteY135" fmla="*/ 700143 h 752475"/>
              <a:gd name="connsiteX136" fmla="*/ 232258 w 667195"/>
              <a:gd name="connsiteY136" fmla="*/ 695385 h 752475"/>
              <a:gd name="connsiteX137" fmla="*/ 229280 w 667195"/>
              <a:gd name="connsiteY137" fmla="*/ 690430 h 752475"/>
              <a:gd name="connsiteX138" fmla="*/ 226898 w 667195"/>
              <a:gd name="connsiteY138" fmla="*/ 685276 h 752475"/>
              <a:gd name="connsiteX139" fmla="*/ 224317 w 667195"/>
              <a:gd name="connsiteY139" fmla="*/ 680122 h 752475"/>
              <a:gd name="connsiteX140" fmla="*/ 222332 w 667195"/>
              <a:gd name="connsiteY140" fmla="*/ 674571 h 752475"/>
              <a:gd name="connsiteX141" fmla="*/ 220347 w 667195"/>
              <a:gd name="connsiteY141" fmla="*/ 669219 h 752475"/>
              <a:gd name="connsiteX142" fmla="*/ 218759 w 667195"/>
              <a:gd name="connsiteY142" fmla="*/ 663471 h 752475"/>
              <a:gd name="connsiteX143" fmla="*/ 217369 w 667195"/>
              <a:gd name="connsiteY143" fmla="*/ 657722 h 752475"/>
              <a:gd name="connsiteX144" fmla="*/ 216575 w 667195"/>
              <a:gd name="connsiteY144" fmla="*/ 651973 h 752475"/>
              <a:gd name="connsiteX145" fmla="*/ 215583 w 667195"/>
              <a:gd name="connsiteY145" fmla="*/ 646225 h 752475"/>
              <a:gd name="connsiteX146" fmla="*/ 215186 w 667195"/>
              <a:gd name="connsiteY146" fmla="*/ 639881 h 752475"/>
              <a:gd name="connsiteX147" fmla="*/ 215186 w 667195"/>
              <a:gd name="connsiteY147" fmla="*/ 634133 h 752475"/>
              <a:gd name="connsiteX148" fmla="*/ 215186 w 667195"/>
              <a:gd name="connsiteY148" fmla="*/ 400223 h 752475"/>
              <a:gd name="connsiteX149" fmla="*/ 202679 w 667195"/>
              <a:gd name="connsiteY149" fmla="*/ 416874 h 752475"/>
              <a:gd name="connsiteX150" fmla="*/ 198114 w 667195"/>
              <a:gd name="connsiteY150" fmla="*/ 421037 h 752475"/>
              <a:gd name="connsiteX151" fmla="*/ 193548 w 667195"/>
              <a:gd name="connsiteY151" fmla="*/ 425200 h 752475"/>
              <a:gd name="connsiteX152" fmla="*/ 188982 w 667195"/>
              <a:gd name="connsiteY152" fmla="*/ 428768 h 752475"/>
              <a:gd name="connsiteX153" fmla="*/ 183821 w 667195"/>
              <a:gd name="connsiteY153" fmla="*/ 431940 h 752475"/>
              <a:gd name="connsiteX154" fmla="*/ 178858 w 667195"/>
              <a:gd name="connsiteY154" fmla="*/ 435111 h 752475"/>
              <a:gd name="connsiteX155" fmla="*/ 173895 w 667195"/>
              <a:gd name="connsiteY155" fmla="*/ 438085 h 752475"/>
              <a:gd name="connsiteX156" fmla="*/ 168536 w 667195"/>
              <a:gd name="connsiteY156" fmla="*/ 440662 h 752475"/>
              <a:gd name="connsiteX157" fmla="*/ 163374 w 667195"/>
              <a:gd name="connsiteY157" fmla="*/ 442842 h 752475"/>
              <a:gd name="connsiteX158" fmla="*/ 157816 w 667195"/>
              <a:gd name="connsiteY158" fmla="*/ 445023 h 752475"/>
              <a:gd name="connsiteX159" fmla="*/ 152258 w 667195"/>
              <a:gd name="connsiteY159" fmla="*/ 446807 h 752475"/>
              <a:gd name="connsiteX160" fmla="*/ 146898 w 667195"/>
              <a:gd name="connsiteY160" fmla="*/ 448195 h 752475"/>
              <a:gd name="connsiteX161" fmla="*/ 141340 w 667195"/>
              <a:gd name="connsiteY161" fmla="*/ 449582 h 752475"/>
              <a:gd name="connsiteX162" fmla="*/ 135583 w 667195"/>
              <a:gd name="connsiteY162" fmla="*/ 450375 h 752475"/>
              <a:gd name="connsiteX163" fmla="*/ 130024 w 667195"/>
              <a:gd name="connsiteY163" fmla="*/ 451168 h 752475"/>
              <a:gd name="connsiteX164" fmla="*/ 124268 w 667195"/>
              <a:gd name="connsiteY164" fmla="*/ 451366 h 752475"/>
              <a:gd name="connsiteX165" fmla="*/ 118709 w 667195"/>
              <a:gd name="connsiteY165" fmla="*/ 451564 h 752475"/>
              <a:gd name="connsiteX166" fmla="*/ 113151 w 667195"/>
              <a:gd name="connsiteY166" fmla="*/ 451366 h 752475"/>
              <a:gd name="connsiteX167" fmla="*/ 107394 w 667195"/>
              <a:gd name="connsiteY167" fmla="*/ 451168 h 752475"/>
              <a:gd name="connsiteX168" fmla="*/ 101637 w 667195"/>
              <a:gd name="connsiteY168" fmla="*/ 450375 h 752475"/>
              <a:gd name="connsiteX169" fmla="*/ 95881 w 667195"/>
              <a:gd name="connsiteY169" fmla="*/ 449582 h 752475"/>
              <a:gd name="connsiteX170" fmla="*/ 90521 w 667195"/>
              <a:gd name="connsiteY170" fmla="*/ 448195 h 752475"/>
              <a:gd name="connsiteX171" fmla="*/ 84963 w 667195"/>
              <a:gd name="connsiteY171" fmla="*/ 446807 h 752475"/>
              <a:gd name="connsiteX172" fmla="*/ 79404 w 667195"/>
              <a:gd name="connsiteY172" fmla="*/ 445023 h 752475"/>
              <a:gd name="connsiteX173" fmla="*/ 74044 w 667195"/>
              <a:gd name="connsiteY173" fmla="*/ 442842 h 752475"/>
              <a:gd name="connsiteX174" fmla="*/ 68685 w 667195"/>
              <a:gd name="connsiteY174" fmla="*/ 440662 h 752475"/>
              <a:gd name="connsiteX175" fmla="*/ 63523 w 667195"/>
              <a:gd name="connsiteY175" fmla="*/ 438085 h 752475"/>
              <a:gd name="connsiteX176" fmla="*/ 58561 w 667195"/>
              <a:gd name="connsiteY176" fmla="*/ 435111 h 752475"/>
              <a:gd name="connsiteX177" fmla="*/ 53399 w 667195"/>
              <a:gd name="connsiteY177" fmla="*/ 431940 h 752475"/>
              <a:gd name="connsiteX178" fmla="*/ 48635 w 667195"/>
              <a:gd name="connsiteY178" fmla="*/ 428768 h 752475"/>
              <a:gd name="connsiteX179" fmla="*/ 43871 w 667195"/>
              <a:gd name="connsiteY179" fmla="*/ 425200 h 752475"/>
              <a:gd name="connsiteX180" fmla="*/ 39305 w 667195"/>
              <a:gd name="connsiteY180" fmla="*/ 421037 h 752475"/>
              <a:gd name="connsiteX181" fmla="*/ 34739 w 667195"/>
              <a:gd name="connsiteY181" fmla="*/ 416874 h 752475"/>
              <a:gd name="connsiteX182" fmla="*/ 30571 w 667195"/>
              <a:gd name="connsiteY182" fmla="*/ 412513 h 752475"/>
              <a:gd name="connsiteX183" fmla="*/ 26799 w 667195"/>
              <a:gd name="connsiteY183" fmla="*/ 407756 h 752475"/>
              <a:gd name="connsiteX184" fmla="*/ 23027 w 667195"/>
              <a:gd name="connsiteY184" fmla="*/ 403197 h 752475"/>
              <a:gd name="connsiteX185" fmla="*/ 19652 w 667195"/>
              <a:gd name="connsiteY185" fmla="*/ 398241 h 752475"/>
              <a:gd name="connsiteX186" fmla="*/ 16476 w 667195"/>
              <a:gd name="connsiteY186" fmla="*/ 393484 h 752475"/>
              <a:gd name="connsiteX187" fmla="*/ 13697 w 667195"/>
              <a:gd name="connsiteY187" fmla="*/ 388131 h 752475"/>
              <a:gd name="connsiteX188" fmla="*/ 10918 w 667195"/>
              <a:gd name="connsiteY188" fmla="*/ 382977 h 752475"/>
              <a:gd name="connsiteX189" fmla="*/ 8734 w 667195"/>
              <a:gd name="connsiteY189" fmla="*/ 377625 h 752475"/>
              <a:gd name="connsiteX190" fmla="*/ 6551 w 667195"/>
              <a:gd name="connsiteY190" fmla="*/ 372471 h 752475"/>
              <a:gd name="connsiteX191" fmla="*/ 4963 w 667195"/>
              <a:gd name="connsiteY191" fmla="*/ 366921 h 752475"/>
              <a:gd name="connsiteX192" fmla="*/ 3375 w 667195"/>
              <a:gd name="connsiteY192" fmla="*/ 361371 h 752475"/>
              <a:gd name="connsiteX193" fmla="*/ 2382 w 667195"/>
              <a:gd name="connsiteY193" fmla="*/ 355820 h 752475"/>
              <a:gd name="connsiteX194" fmla="*/ 1389 w 667195"/>
              <a:gd name="connsiteY194" fmla="*/ 350071 h 752475"/>
              <a:gd name="connsiteX195" fmla="*/ 794 w 667195"/>
              <a:gd name="connsiteY195" fmla="*/ 344719 h 752475"/>
              <a:gd name="connsiteX196" fmla="*/ 198 w 667195"/>
              <a:gd name="connsiteY196" fmla="*/ 338971 h 752475"/>
              <a:gd name="connsiteX197" fmla="*/ 0 w 667195"/>
              <a:gd name="connsiteY197" fmla="*/ 333222 h 752475"/>
              <a:gd name="connsiteX198" fmla="*/ 198 w 667195"/>
              <a:gd name="connsiteY198" fmla="*/ 327473 h 752475"/>
              <a:gd name="connsiteX199" fmla="*/ 794 w 667195"/>
              <a:gd name="connsiteY199" fmla="*/ 321923 h 752475"/>
              <a:gd name="connsiteX200" fmla="*/ 1389 w 667195"/>
              <a:gd name="connsiteY200" fmla="*/ 316174 h 752475"/>
              <a:gd name="connsiteX201" fmla="*/ 2382 w 667195"/>
              <a:gd name="connsiteY201" fmla="*/ 310624 h 752475"/>
              <a:gd name="connsiteX202" fmla="*/ 3375 w 667195"/>
              <a:gd name="connsiteY202" fmla="*/ 304875 h 752475"/>
              <a:gd name="connsiteX203" fmla="*/ 4963 w 667195"/>
              <a:gd name="connsiteY203" fmla="*/ 299523 h 752475"/>
              <a:gd name="connsiteX204" fmla="*/ 6551 w 667195"/>
              <a:gd name="connsiteY204" fmla="*/ 293973 h 752475"/>
              <a:gd name="connsiteX205" fmla="*/ 8734 w 667195"/>
              <a:gd name="connsiteY205" fmla="*/ 288621 h 752475"/>
              <a:gd name="connsiteX206" fmla="*/ 10918 w 667195"/>
              <a:gd name="connsiteY206" fmla="*/ 283269 h 752475"/>
              <a:gd name="connsiteX207" fmla="*/ 13697 w 667195"/>
              <a:gd name="connsiteY207" fmla="*/ 278115 h 752475"/>
              <a:gd name="connsiteX208" fmla="*/ 16476 w 667195"/>
              <a:gd name="connsiteY208" fmla="*/ 272961 h 752475"/>
              <a:gd name="connsiteX209" fmla="*/ 19652 w 667195"/>
              <a:gd name="connsiteY209" fmla="*/ 268005 h 752475"/>
              <a:gd name="connsiteX210" fmla="*/ 23027 w 667195"/>
              <a:gd name="connsiteY210" fmla="*/ 263247 h 752475"/>
              <a:gd name="connsiteX211" fmla="*/ 26799 w 667195"/>
              <a:gd name="connsiteY211" fmla="*/ 258490 h 752475"/>
              <a:gd name="connsiteX212" fmla="*/ 30571 w 667195"/>
              <a:gd name="connsiteY212" fmla="*/ 253931 h 752475"/>
              <a:gd name="connsiteX213" fmla="*/ 34739 w 667195"/>
              <a:gd name="connsiteY213" fmla="*/ 249570 h 752475"/>
              <a:gd name="connsiteX214" fmla="*/ 249925 w 667195"/>
              <a:gd name="connsiteY214" fmla="*/ 34690 h 752475"/>
              <a:gd name="connsiteX215" fmla="*/ 253895 w 667195"/>
              <a:gd name="connsiteY215" fmla="*/ 30924 h 752475"/>
              <a:gd name="connsiteX216" fmla="*/ 258262 w 667195"/>
              <a:gd name="connsiteY216" fmla="*/ 27157 h 752475"/>
              <a:gd name="connsiteX217" fmla="*/ 262630 w 667195"/>
              <a:gd name="connsiteY217" fmla="*/ 23589 h 752475"/>
              <a:gd name="connsiteX218" fmla="*/ 267394 w 667195"/>
              <a:gd name="connsiteY218" fmla="*/ 20418 h 752475"/>
              <a:gd name="connsiteX219" fmla="*/ 272357 w 667195"/>
              <a:gd name="connsiteY219" fmla="*/ 17246 h 752475"/>
              <a:gd name="connsiteX220" fmla="*/ 277121 w 667195"/>
              <a:gd name="connsiteY220" fmla="*/ 14471 h 752475"/>
              <a:gd name="connsiteX221" fmla="*/ 282282 w 667195"/>
              <a:gd name="connsiteY221" fmla="*/ 11894 h 752475"/>
              <a:gd name="connsiteX222" fmla="*/ 287642 w 667195"/>
              <a:gd name="connsiteY222" fmla="*/ 9317 h 752475"/>
              <a:gd name="connsiteX223" fmla="*/ 292803 w 667195"/>
              <a:gd name="connsiteY223" fmla="*/ 7335 h 752475"/>
              <a:gd name="connsiteX224" fmla="*/ 298362 w 667195"/>
              <a:gd name="connsiteY224" fmla="*/ 5551 h 752475"/>
              <a:gd name="connsiteX225" fmla="*/ 303920 w 667195"/>
              <a:gd name="connsiteY225" fmla="*/ 3965 h 752475"/>
              <a:gd name="connsiteX226" fmla="*/ 309677 w 667195"/>
              <a:gd name="connsiteY226" fmla="*/ 2577 h 752475"/>
              <a:gd name="connsiteX227" fmla="*/ 315632 w 667195"/>
              <a:gd name="connsiteY227" fmla="*/ 1388 h 752475"/>
              <a:gd name="connsiteX228" fmla="*/ 321587 w 667195"/>
              <a:gd name="connsiteY228" fmla="*/ 793 h 752475"/>
              <a:gd name="connsiteX229" fmla="*/ 327543 w 667195"/>
              <a:gd name="connsiteY229" fmla="*/ 198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</a:cxnLst>
            <a:rect l="l" t="t" r="r" b="b"/>
            <a:pathLst>
              <a:path w="667195" h="752475">
                <a:moveTo>
                  <a:pt x="333697" y="0"/>
                </a:moveTo>
                <a:lnTo>
                  <a:pt x="339850" y="198"/>
                </a:lnTo>
                <a:lnTo>
                  <a:pt x="345806" y="793"/>
                </a:lnTo>
                <a:lnTo>
                  <a:pt x="351761" y="1388"/>
                </a:lnTo>
                <a:lnTo>
                  <a:pt x="357518" y="2577"/>
                </a:lnTo>
                <a:lnTo>
                  <a:pt x="363473" y="3965"/>
                </a:lnTo>
                <a:lnTo>
                  <a:pt x="368833" y="5551"/>
                </a:lnTo>
                <a:lnTo>
                  <a:pt x="374391" y="7335"/>
                </a:lnTo>
                <a:lnTo>
                  <a:pt x="379751" y="9317"/>
                </a:lnTo>
                <a:lnTo>
                  <a:pt x="385111" y="11894"/>
                </a:lnTo>
                <a:lnTo>
                  <a:pt x="390074" y="14471"/>
                </a:lnTo>
                <a:lnTo>
                  <a:pt x="395235" y="17246"/>
                </a:lnTo>
                <a:lnTo>
                  <a:pt x="399999" y="20418"/>
                </a:lnTo>
                <a:lnTo>
                  <a:pt x="404764" y="23589"/>
                </a:lnTo>
                <a:lnTo>
                  <a:pt x="409131" y="27157"/>
                </a:lnTo>
                <a:lnTo>
                  <a:pt x="413498" y="30924"/>
                </a:lnTo>
                <a:lnTo>
                  <a:pt x="417468" y="34690"/>
                </a:lnTo>
                <a:lnTo>
                  <a:pt x="632455" y="249570"/>
                </a:lnTo>
                <a:lnTo>
                  <a:pt x="636823" y="253931"/>
                </a:lnTo>
                <a:lnTo>
                  <a:pt x="640594" y="258490"/>
                </a:lnTo>
                <a:lnTo>
                  <a:pt x="644366" y="263247"/>
                </a:lnTo>
                <a:lnTo>
                  <a:pt x="647741" y="268005"/>
                </a:lnTo>
                <a:lnTo>
                  <a:pt x="650718" y="272961"/>
                </a:lnTo>
                <a:lnTo>
                  <a:pt x="653696" y="278115"/>
                </a:lnTo>
                <a:lnTo>
                  <a:pt x="656277" y="283269"/>
                </a:lnTo>
                <a:lnTo>
                  <a:pt x="658460" y="288621"/>
                </a:lnTo>
                <a:lnTo>
                  <a:pt x="660644" y="293973"/>
                </a:lnTo>
                <a:lnTo>
                  <a:pt x="662431" y="299523"/>
                </a:lnTo>
                <a:lnTo>
                  <a:pt x="664019" y="304875"/>
                </a:lnTo>
                <a:lnTo>
                  <a:pt x="665210" y="310624"/>
                </a:lnTo>
                <a:lnTo>
                  <a:pt x="666004" y="316174"/>
                </a:lnTo>
                <a:lnTo>
                  <a:pt x="666798" y="321923"/>
                </a:lnTo>
                <a:lnTo>
                  <a:pt x="667195" y="327473"/>
                </a:lnTo>
                <a:lnTo>
                  <a:pt x="667195" y="333222"/>
                </a:lnTo>
                <a:lnTo>
                  <a:pt x="667195" y="338971"/>
                </a:lnTo>
                <a:lnTo>
                  <a:pt x="666798" y="344719"/>
                </a:lnTo>
                <a:lnTo>
                  <a:pt x="666004" y="350071"/>
                </a:lnTo>
                <a:lnTo>
                  <a:pt x="665210" y="355820"/>
                </a:lnTo>
                <a:lnTo>
                  <a:pt x="664019" y="361371"/>
                </a:lnTo>
                <a:lnTo>
                  <a:pt x="662431" y="366921"/>
                </a:lnTo>
                <a:lnTo>
                  <a:pt x="660644" y="372471"/>
                </a:lnTo>
                <a:lnTo>
                  <a:pt x="658460" y="377625"/>
                </a:lnTo>
                <a:lnTo>
                  <a:pt x="656277" y="382977"/>
                </a:lnTo>
                <a:lnTo>
                  <a:pt x="653696" y="388131"/>
                </a:lnTo>
                <a:lnTo>
                  <a:pt x="650718" y="393484"/>
                </a:lnTo>
                <a:lnTo>
                  <a:pt x="647741" y="398241"/>
                </a:lnTo>
                <a:lnTo>
                  <a:pt x="644366" y="403197"/>
                </a:lnTo>
                <a:lnTo>
                  <a:pt x="640594" y="407756"/>
                </a:lnTo>
                <a:lnTo>
                  <a:pt x="636823" y="412513"/>
                </a:lnTo>
                <a:lnTo>
                  <a:pt x="632455" y="416874"/>
                </a:lnTo>
                <a:lnTo>
                  <a:pt x="628088" y="421037"/>
                </a:lnTo>
                <a:lnTo>
                  <a:pt x="623522" y="425200"/>
                </a:lnTo>
                <a:lnTo>
                  <a:pt x="618758" y="428768"/>
                </a:lnTo>
                <a:lnTo>
                  <a:pt x="613994" y="431940"/>
                </a:lnTo>
                <a:lnTo>
                  <a:pt x="608833" y="435111"/>
                </a:lnTo>
                <a:lnTo>
                  <a:pt x="603870" y="438085"/>
                </a:lnTo>
                <a:lnTo>
                  <a:pt x="598709" y="440662"/>
                </a:lnTo>
                <a:lnTo>
                  <a:pt x="593349" y="442842"/>
                </a:lnTo>
                <a:lnTo>
                  <a:pt x="587989" y="445023"/>
                </a:lnTo>
                <a:lnTo>
                  <a:pt x="582431" y="446807"/>
                </a:lnTo>
                <a:lnTo>
                  <a:pt x="576872" y="448195"/>
                </a:lnTo>
                <a:lnTo>
                  <a:pt x="571314" y="449582"/>
                </a:lnTo>
                <a:lnTo>
                  <a:pt x="565756" y="450375"/>
                </a:lnTo>
                <a:lnTo>
                  <a:pt x="559999" y="451168"/>
                </a:lnTo>
                <a:lnTo>
                  <a:pt x="554242" y="451366"/>
                </a:lnTo>
                <a:lnTo>
                  <a:pt x="548684" y="451564"/>
                </a:lnTo>
                <a:lnTo>
                  <a:pt x="542927" y="451366"/>
                </a:lnTo>
                <a:lnTo>
                  <a:pt x="537170" y="451168"/>
                </a:lnTo>
                <a:lnTo>
                  <a:pt x="531810" y="450375"/>
                </a:lnTo>
                <a:lnTo>
                  <a:pt x="526054" y="449582"/>
                </a:lnTo>
                <a:lnTo>
                  <a:pt x="520495" y="448195"/>
                </a:lnTo>
                <a:lnTo>
                  <a:pt x="514739" y="446807"/>
                </a:lnTo>
                <a:lnTo>
                  <a:pt x="509379" y="445023"/>
                </a:lnTo>
                <a:lnTo>
                  <a:pt x="504019" y="442842"/>
                </a:lnTo>
                <a:lnTo>
                  <a:pt x="498858" y="440662"/>
                </a:lnTo>
                <a:lnTo>
                  <a:pt x="493498" y="438085"/>
                </a:lnTo>
                <a:lnTo>
                  <a:pt x="488337" y="435111"/>
                </a:lnTo>
                <a:lnTo>
                  <a:pt x="483374" y="431940"/>
                </a:lnTo>
                <a:lnTo>
                  <a:pt x="478610" y="428768"/>
                </a:lnTo>
                <a:lnTo>
                  <a:pt x="473647" y="425200"/>
                </a:lnTo>
                <a:lnTo>
                  <a:pt x="469081" y="421037"/>
                </a:lnTo>
                <a:lnTo>
                  <a:pt x="464714" y="416874"/>
                </a:lnTo>
                <a:lnTo>
                  <a:pt x="452208" y="400223"/>
                </a:lnTo>
                <a:lnTo>
                  <a:pt x="452208" y="634133"/>
                </a:lnTo>
                <a:lnTo>
                  <a:pt x="452009" y="639881"/>
                </a:lnTo>
                <a:lnTo>
                  <a:pt x="451612" y="646225"/>
                </a:lnTo>
                <a:lnTo>
                  <a:pt x="450818" y="651973"/>
                </a:lnTo>
                <a:lnTo>
                  <a:pt x="450024" y="657722"/>
                </a:lnTo>
                <a:lnTo>
                  <a:pt x="448634" y="663471"/>
                </a:lnTo>
                <a:lnTo>
                  <a:pt x="447046" y="669219"/>
                </a:lnTo>
                <a:lnTo>
                  <a:pt x="445260" y="674571"/>
                </a:lnTo>
                <a:lnTo>
                  <a:pt x="442878" y="680122"/>
                </a:lnTo>
                <a:lnTo>
                  <a:pt x="440694" y="685276"/>
                </a:lnTo>
                <a:lnTo>
                  <a:pt x="437915" y="690430"/>
                </a:lnTo>
                <a:lnTo>
                  <a:pt x="435136" y="695385"/>
                </a:lnTo>
                <a:lnTo>
                  <a:pt x="431959" y="700143"/>
                </a:lnTo>
                <a:lnTo>
                  <a:pt x="428783" y="704702"/>
                </a:lnTo>
                <a:lnTo>
                  <a:pt x="425012" y="709261"/>
                </a:lnTo>
                <a:lnTo>
                  <a:pt x="421438" y="713622"/>
                </a:lnTo>
                <a:lnTo>
                  <a:pt x="417468" y="717785"/>
                </a:lnTo>
                <a:lnTo>
                  <a:pt x="413498" y="721551"/>
                </a:lnTo>
                <a:lnTo>
                  <a:pt x="409131" y="725318"/>
                </a:lnTo>
                <a:lnTo>
                  <a:pt x="404764" y="728886"/>
                </a:lnTo>
                <a:lnTo>
                  <a:pt x="399999" y="732058"/>
                </a:lnTo>
                <a:lnTo>
                  <a:pt x="395235" y="735229"/>
                </a:lnTo>
                <a:lnTo>
                  <a:pt x="390074" y="738004"/>
                </a:lnTo>
                <a:lnTo>
                  <a:pt x="385111" y="740780"/>
                </a:lnTo>
                <a:lnTo>
                  <a:pt x="379751" y="742960"/>
                </a:lnTo>
                <a:lnTo>
                  <a:pt x="374391" y="745141"/>
                </a:lnTo>
                <a:lnTo>
                  <a:pt x="368833" y="746925"/>
                </a:lnTo>
                <a:lnTo>
                  <a:pt x="363473" y="748511"/>
                </a:lnTo>
                <a:lnTo>
                  <a:pt x="357518" y="749898"/>
                </a:lnTo>
                <a:lnTo>
                  <a:pt x="351761" y="751088"/>
                </a:lnTo>
                <a:lnTo>
                  <a:pt x="345806" y="751682"/>
                </a:lnTo>
                <a:lnTo>
                  <a:pt x="339850" y="752079"/>
                </a:lnTo>
                <a:lnTo>
                  <a:pt x="333697" y="752475"/>
                </a:lnTo>
                <a:lnTo>
                  <a:pt x="327543" y="752079"/>
                </a:lnTo>
                <a:lnTo>
                  <a:pt x="321587" y="751682"/>
                </a:lnTo>
                <a:lnTo>
                  <a:pt x="315632" y="751088"/>
                </a:lnTo>
                <a:lnTo>
                  <a:pt x="309677" y="749898"/>
                </a:lnTo>
                <a:lnTo>
                  <a:pt x="303920" y="748511"/>
                </a:lnTo>
                <a:lnTo>
                  <a:pt x="298362" y="746925"/>
                </a:lnTo>
                <a:lnTo>
                  <a:pt x="292803" y="745141"/>
                </a:lnTo>
                <a:lnTo>
                  <a:pt x="287642" y="742960"/>
                </a:lnTo>
                <a:lnTo>
                  <a:pt x="282282" y="740780"/>
                </a:lnTo>
                <a:lnTo>
                  <a:pt x="277121" y="738004"/>
                </a:lnTo>
                <a:lnTo>
                  <a:pt x="272357" y="735229"/>
                </a:lnTo>
                <a:lnTo>
                  <a:pt x="267394" y="732058"/>
                </a:lnTo>
                <a:lnTo>
                  <a:pt x="262630" y="728886"/>
                </a:lnTo>
                <a:lnTo>
                  <a:pt x="258262" y="725318"/>
                </a:lnTo>
                <a:lnTo>
                  <a:pt x="253895" y="721551"/>
                </a:lnTo>
                <a:lnTo>
                  <a:pt x="249925" y="717785"/>
                </a:lnTo>
                <a:lnTo>
                  <a:pt x="245955" y="713622"/>
                </a:lnTo>
                <a:lnTo>
                  <a:pt x="242183" y="709261"/>
                </a:lnTo>
                <a:lnTo>
                  <a:pt x="238610" y="704702"/>
                </a:lnTo>
                <a:lnTo>
                  <a:pt x="235235" y="700143"/>
                </a:lnTo>
                <a:lnTo>
                  <a:pt x="232258" y="695385"/>
                </a:lnTo>
                <a:lnTo>
                  <a:pt x="229280" y="690430"/>
                </a:lnTo>
                <a:lnTo>
                  <a:pt x="226898" y="685276"/>
                </a:lnTo>
                <a:lnTo>
                  <a:pt x="224317" y="680122"/>
                </a:lnTo>
                <a:lnTo>
                  <a:pt x="222332" y="674571"/>
                </a:lnTo>
                <a:lnTo>
                  <a:pt x="220347" y="669219"/>
                </a:lnTo>
                <a:lnTo>
                  <a:pt x="218759" y="663471"/>
                </a:lnTo>
                <a:lnTo>
                  <a:pt x="217369" y="657722"/>
                </a:lnTo>
                <a:lnTo>
                  <a:pt x="216575" y="651973"/>
                </a:lnTo>
                <a:lnTo>
                  <a:pt x="215583" y="646225"/>
                </a:lnTo>
                <a:lnTo>
                  <a:pt x="215186" y="639881"/>
                </a:lnTo>
                <a:lnTo>
                  <a:pt x="215186" y="634133"/>
                </a:lnTo>
                <a:lnTo>
                  <a:pt x="215186" y="400223"/>
                </a:lnTo>
                <a:lnTo>
                  <a:pt x="202679" y="416874"/>
                </a:lnTo>
                <a:lnTo>
                  <a:pt x="198114" y="421037"/>
                </a:lnTo>
                <a:lnTo>
                  <a:pt x="193548" y="425200"/>
                </a:lnTo>
                <a:lnTo>
                  <a:pt x="188982" y="428768"/>
                </a:lnTo>
                <a:lnTo>
                  <a:pt x="183821" y="431940"/>
                </a:lnTo>
                <a:lnTo>
                  <a:pt x="178858" y="435111"/>
                </a:lnTo>
                <a:lnTo>
                  <a:pt x="173895" y="438085"/>
                </a:lnTo>
                <a:lnTo>
                  <a:pt x="168536" y="440662"/>
                </a:lnTo>
                <a:lnTo>
                  <a:pt x="163374" y="442842"/>
                </a:lnTo>
                <a:lnTo>
                  <a:pt x="157816" y="445023"/>
                </a:lnTo>
                <a:lnTo>
                  <a:pt x="152258" y="446807"/>
                </a:lnTo>
                <a:lnTo>
                  <a:pt x="146898" y="448195"/>
                </a:lnTo>
                <a:lnTo>
                  <a:pt x="141340" y="449582"/>
                </a:lnTo>
                <a:lnTo>
                  <a:pt x="135583" y="450375"/>
                </a:lnTo>
                <a:lnTo>
                  <a:pt x="130024" y="451168"/>
                </a:lnTo>
                <a:lnTo>
                  <a:pt x="124268" y="451366"/>
                </a:lnTo>
                <a:lnTo>
                  <a:pt x="118709" y="451564"/>
                </a:lnTo>
                <a:lnTo>
                  <a:pt x="113151" y="451366"/>
                </a:lnTo>
                <a:lnTo>
                  <a:pt x="107394" y="451168"/>
                </a:lnTo>
                <a:lnTo>
                  <a:pt x="101637" y="450375"/>
                </a:lnTo>
                <a:lnTo>
                  <a:pt x="95881" y="449582"/>
                </a:lnTo>
                <a:lnTo>
                  <a:pt x="90521" y="448195"/>
                </a:lnTo>
                <a:lnTo>
                  <a:pt x="84963" y="446807"/>
                </a:lnTo>
                <a:lnTo>
                  <a:pt x="79404" y="445023"/>
                </a:lnTo>
                <a:lnTo>
                  <a:pt x="74044" y="442842"/>
                </a:lnTo>
                <a:lnTo>
                  <a:pt x="68685" y="440662"/>
                </a:lnTo>
                <a:lnTo>
                  <a:pt x="63523" y="438085"/>
                </a:lnTo>
                <a:lnTo>
                  <a:pt x="58561" y="435111"/>
                </a:lnTo>
                <a:lnTo>
                  <a:pt x="53399" y="431940"/>
                </a:lnTo>
                <a:lnTo>
                  <a:pt x="48635" y="428768"/>
                </a:lnTo>
                <a:lnTo>
                  <a:pt x="43871" y="425200"/>
                </a:lnTo>
                <a:lnTo>
                  <a:pt x="39305" y="421037"/>
                </a:lnTo>
                <a:lnTo>
                  <a:pt x="34739" y="416874"/>
                </a:lnTo>
                <a:lnTo>
                  <a:pt x="30571" y="412513"/>
                </a:lnTo>
                <a:lnTo>
                  <a:pt x="26799" y="407756"/>
                </a:lnTo>
                <a:lnTo>
                  <a:pt x="23027" y="403197"/>
                </a:lnTo>
                <a:lnTo>
                  <a:pt x="19652" y="398241"/>
                </a:lnTo>
                <a:lnTo>
                  <a:pt x="16476" y="393484"/>
                </a:lnTo>
                <a:lnTo>
                  <a:pt x="13697" y="388131"/>
                </a:lnTo>
                <a:lnTo>
                  <a:pt x="10918" y="382977"/>
                </a:lnTo>
                <a:lnTo>
                  <a:pt x="8734" y="377625"/>
                </a:lnTo>
                <a:lnTo>
                  <a:pt x="6551" y="372471"/>
                </a:lnTo>
                <a:lnTo>
                  <a:pt x="4963" y="366921"/>
                </a:lnTo>
                <a:lnTo>
                  <a:pt x="3375" y="361371"/>
                </a:lnTo>
                <a:lnTo>
                  <a:pt x="2382" y="355820"/>
                </a:lnTo>
                <a:lnTo>
                  <a:pt x="1389" y="350071"/>
                </a:lnTo>
                <a:lnTo>
                  <a:pt x="794" y="344719"/>
                </a:lnTo>
                <a:lnTo>
                  <a:pt x="198" y="338971"/>
                </a:lnTo>
                <a:lnTo>
                  <a:pt x="0" y="333222"/>
                </a:lnTo>
                <a:lnTo>
                  <a:pt x="198" y="327473"/>
                </a:lnTo>
                <a:lnTo>
                  <a:pt x="794" y="321923"/>
                </a:lnTo>
                <a:lnTo>
                  <a:pt x="1389" y="316174"/>
                </a:lnTo>
                <a:lnTo>
                  <a:pt x="2382" y="310624"/>
                </a:lnTo>
                <a:lnTo>
                  <a:pt x="3375" y="304875"/>
                </a:lnTo>
                <a:lnTo>
                  <a:pt x="4963" y="299523"/>
                </a:lnTo>
                <a:lnTo>
                  <a:pt x="6551" y="293973"/>
                </a:lnTo>
                <a:lnTo>
                  <a:pt x="8734" y="288621"/>
                </a:lnTo>
                <a:lnTo>
                  <a:pt x="10918" y="283269"/>
                </a:lnTo>
                <a:lnTo>
                  <a:pt x="13697" y="278115"/>
                </a:lnTo>
                <a:lnTo>
                  <a:pt x="16476" y="272961"/>
                </a:lnTo>
                <a:lnTo>
                  <a:pt x="19652" y="268005"/>
                </a:lnTo>
                <a:lnTo>
                  <a:pt x="23027" y="263247"/>
                </a:lnTo>
                <a:lnTo>
                  <a:pt x="26799" y="258490"/>
                </a:lnTo>
                <a:lnTo>
                  <a:pt x="30571" y="253931"/>
                </a:lnTo>
                <a:lnTo>
                  <a:pt x="34739" y="249570"/>
                </a:lnTo>
                <a:lnTo>
                  <a:pt x="249925" y="34690"/>
                </a:lnTo>
                <a:lnTo>
                  <a:pt x="253895" y="30924"/>
                </a:lnTo>
                <a:lnTo>
                  <a:pt x="258262" y="27157"/>
                </a:lnTo>
                <a:lnTo>
                  <a:pt x="262630" y="23589"/>
                </a:lnTo>
                <a:lnTo>
                  <a:pt x="267394" y="20418"/>
                </a:lnTo>
                <a:lnTo>
                  <a:pt x="272357" y="17246"/>
                </a:lnTo>
                <a:lnTo>
                  <a:pt x="277121" y="14471"/>
                </a:lnTo>
                <a:lnTo>
                  <a:pt x="282282" y="11894"/>
                </a:lnTo>
                <a:lnTo>
                  <a:pt x="287642" y="9317"/>
                </a:lnTo>
                <a:lnTo>
                  <a:pt x="292803" y="7335"/>
                </a:lnTo>
                <a:lnTo>
                  <a:pt x="298362" y="5551"/>
                </a:lnTo>
                <a:lnTo>
                  <a:pt x="303920" y="3965"/>
                </a:lnTo>
                <a:lnTo>
                  <a:pt x="309677" y="2577"/>
                </a:lnTo>
                <a:lnTo>
                  <a:pt x="315632" y="1388"/>
                </a:lnTo>
                <a:lnTo>
                  <a:pt x="321587" y="793"/>
                </a:lnTo>
                <a:lnTo>
                  <a:pt x="327543" y="198"/>
                </a:lnTo>
                <a:close/>
              </a:path>
            </a:pathLst>
          </a:custGeom>
          <a:solidFill>
            <a:srgbClr val="99CB38"/>
          </a:solidFill>
          <a:ln>
            <a:noFill/>
          </a:ln>
        </p:spPr>
        <p:style>
          <a:lnRef idx="2">
            <a:srgbClr val="99CB38">
              <a:shade val="50000"/>
            </a:srgbClr>
          </a:lnRef>
          <a:fillRef idx="1">
            <a:srgbClr val="99CB38"/>
          </a:fillRef>
          <a:effectRef idx="0">
            <a:srgbClr val="99CB38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dirty="0">
              <a:solidFill>
                <a:sysClr val="windowText" lastClr="000000">
                  <a:lumMod val="50000"/>
                </a:sys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任意多边形 4">
            <a:extLst>
              <a:ext uri="{FF2B5EF4-FFF2-40B4-BE49-F238E27FC236}">
                <a16:creationId xmlns:a16="http://schemas.microsoft.com/office/drawing/2014/main" id="{40EAD456-C868-43AC-A167-D991E7759C8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7200000">
            <a:off x="6376872" y="3253708"/>
            <a:ext cx="728789" cy="821941"/>
          </a:xfrm>
          <a:custGeom>
            <a:avLst/>
            <a:gdLst>
              <a:gd name="connsiteX0" fmla="*/ 333697 w 667195"/>
              <a:gd name="connsiteY0" fmla="*/ 0 h 752475"/>
              <a:gd name="connsiteX1" fmla="*/ 339850 w 667195"/>
              <a:gd name="connsiteY1" fmla="*/ 198 h 752475"/>
              <a:gd name="connsiteX2" fmla="*/ 345806 w 667195"/>
              <a:gd name="connsiteY2" fmla="*/ 793 h 752475"/>
              <a:gd name="connsiteX3" fmla="*/ 351761 w 667195"/>
              <a:gd name="connsiteY3" fmla="*/ 1388 h 752475"/>
              <a:gd name="connsiteX4" fmla="*/ 357518 w 667195"/>
              <a:gd name="connsiteY4" fmla="*/ 2577 h 752475"/>
              <a:gd name="connsiteX5" fmla="*/ 363473 w 667195"/>
              <a:gd name="connsiteY5" fmla="*/ 3965 h 752475"/>
              <a:gd name="connsiteX6" fmla="*/ 368833 w 667195"/>
              <a:gd name="connsiteY6" fmla="*/ 5551 h 752475"/>
              <a:gd name="connsiteX7" fmla="*/ 374391 w 667195"/>
              <a:gd name="connsiteY7" fmla="*/ 7335 h 752475"/>
              <a:gd name="connsiteX8" fmla="*/ 379751 w 667195"/>
              <a:gd name="connsiteY8" fmla="*/ 9317 h 752475"/>
              <a:gd name="connsiteX9" fmla="*/ 385111 w 667195"/>
              <a:gd name="connsiteY9" fmla="*/ 11894 h 752475"/>
              <a:gd name="connsiteX10" fmla="*/ 390074 w 667195"/>
              <a:gd name="connsiteY10" fmla="*/ 14471 h 752475"/>
              <a:gd name="connsiteX11" fmla="*/ 395235 w 667195"/>
              <a:gd name="connsiteY11" fmla="*/ 17246 h 752475"/>
              <a:gd name="connsiteX12" fmla="*/ 399999 w 667195"/>
              <a:gd name="connsiteY12" fmla="*/ 20418 h 752475"/>
              <a:gd name="connsiteX13" fmla="*/ 404764 w 667195"/>
              <a:gd name="connsiteY13" fmla="*/ 23589 h 752475"/>
              <a:gd name="connsiteX14" fmla="*/ 409131 w 667195"/>
              <a:gd name="connsiteY14" fmla="*/ 27157 h 752475"/>
              <a:gd name="connsiteX15" fmla="*/ 413498 w 667195"/>
              <a:gd name="connsiteY15" fmla="*/ 30924 h 752475"/>
              <a:gd name="connsiteX16" fmla="*/ 417468 w 667195"/>
              <a:gd name="connsiteY16" fmla="*/ 34690 h 752475"/>
              <a:gd name="connsiteX17" fmla="*/ 632455 w 667195"/>
              <a:gd name="connsiteY17" fmla="*/ 249570 h 752475"/>
              <a:gd name="connsiteX18" fmla="*/ 636823 w 667195"/>
              <a:gd name="connsiteY18" fmla="*/ 253931 h 752475"/>
              <a:gd name="connsiteX19" fmla="*/ 640594 w 667195"/>
              <a:gd name="connsiteY19" fmla="*/ 258490 h 752475"/>
              <a:gd name="connsiteX20" fmla="*/ 644366 w 667195"/>
              <a:gd name="connsiteY20" fmla="*/ 263247 h 752475"/>
              <a:gd name="connsiteX21" fmla="*/ 647741 w 667195"/>
              <a:gd name="connsiteY21" fmla="*/ 268005 h 752475"/>
              <a:gd name="connsiteX22" fmla="*/ 650718 w 667195"/>
              <a:gd name="connsiteY22" fmla="*/ 272961 h 752475"/>
              <a:gd name="connsiteX23" fmla="*/ 653696 w 667195"/>
              <a:gd name="connsiteY23" fmla="*/ 278115 h 752475"/>
              <a:gd name="connsiteX24" fmla="*/ 656277 w 667195"/>
              <a:gd name="connsiteY24" fmla="*/ 283269 h 752475"/>
              <a:gd name="connsiteX25" fmla="*/ 658460 w 667195"/>
              <a:gd name="connsiteY25" fmla="*/ 288621 h 752475"/>
              <a:gd name="connsiteX26" fmla="*/ 660644 w 667195"/>
              <a:gd name="connsiteY26" fmla="*/ 293973 h 752475"/>
              <a:gd name="connsiteX27" fmla="*/ 662431 w 667195"/>
              <a:gd name="connsiteY27" fmla="*/ 299523 h 752475"/>
              <a:gd name="connsiteX28" fmla="*/ 664019 w 667195"/>
              <a:gd name="connsiteY28" fmla="*/ 304875 h 752475"/>
              <a:gd name="connsiteX29" fmla="*/ 665210 w 667195"/>
              <a:gd name="connsiteY29" fmla="*/ 310624 h 752475"/>
              <a:gd name="connsiteX30" fmla="*/ 666004 w 667195"/>
              <a:gd name="connsiteY30" fmla="*/ 316174 h 752475"/>
              <a:gd name="connsiteX31" fmla="*/ 666798 w 667195"/>
              <a:gd name="connsiteY31" fmla="*/ 321923 h 752475"/>
              <a:gd name="connsiteX32" fmla="*/ 667195 w 667195"/>
              <a:gd name="connsiteY32" fmla="*/ 327473 h 752475"/>
              <a:gd name="connsiteX33" fmla="*/ 667195 w 667195"/>
              <a:gd name="connsiteY33" fmla="*/ 333222 h 752475"/>
              <a:gd name="connsiteX34" fmla="*/ 667195 w 667195"/>
              <a:gd name="connsiteY34" fmla="*/ 338971 h 752475"/>
              <a:gd name="connsiteX35" fmla="*/ 666798 w 667195"/>
              <a:gd name="connsiteY35" fmla="*/ 344719 h 752475"/>
              <a:gd name="connsiteX36" fmla="*/ 666004 w 667195"/>
              <a:gd name="connsiteY36" fmla="*/ 350071 h 752475"/>
              <a:gd name="connsiteX37" fmla="*/ 665210 w 667195"/>
              <a:gd name="connsiteY37" fmla="*/ 355820 h 752475"/>
              <a:gd name="connsiteX38" fmla="*/ 664019 w 667195"/>
              <a:gd name="connsiteY38" fmla="*/ 361371 h 752475"/>
              <a:gd name="connsiteX39" fmla="*/ 662431 w 667195"/>
              <a:gd name="connsiteY39" fmla="*/ 366921 h 752475"/>
              <a:gd name="connsiteX40" fmla="*/ 660644 w 667195"/>
              <a:gd name="connsiteY40" fmla="*/ 372471 h 752475"/>
              <a:gd name="connsiteX41" fmla="*/ 658460 w 667195"/>
              <a:gd name="connsiteY41" fmla="*/ 377625 h 752475"/>
              <a:gd name="connsiteX42" fmla="*/ 656277 w 667195"/>
              <a:gd name="connsiteY42" fmla="*/ 382977 h 752475"/>
              <a:gd name="connsiteX43" fmla="*/ 653696 w 667195"/>
              <a:gd name="connsiteY43" fmla="*/ 388131 h 752475"/>
              <a:gd name="connsiteX44" fmla="*/ 650718 w 667195"/>
              <a:gd name="connsiteY44" fmla="*/ 393484 h 752475"/>
              <a:gd name="connsiteX45" fmla="*/ 647741 w 667195"/>
              <a:gd name="connsiteY45" fmla="*/ 398241 h 752475"/>
              <a:gd name="connsiteX46" fmla="*/ 644366 w 667195"/>
              <a:gd name="connsiteY46" fmla="*/ 403197 h 752475"/>
              <a:gd name="connsiteX47" fmla="*/ 640594 w 667195"/>
              <a:gd name="connsiteY47" fmla="*/ 407756 h 752475"/>
              <a:gd name="connsiteX48" fmla="*/ 636823 w 667195"/>
              <a:gd name="connsiteY48" fmla="*/ 412513 h 752475"/>
              <a:gd name="connsiteX49" fmla="*/ 632455 w 667195"/>
              <a:gd name="connsiteY49" fmla="*/ 416874 h 752475"/>
              <a:gd name="connsiteX50" fmla="*/ 628088 w 667195"/>
              <a:gd name="connsiteY50" fmla="*/ 421037 h 752475"/>
              <a:gd name="connsiteX51" fmla="*/ 623522 w 667195"/>
              <a:gd name="connsiteY51" fmla="*/ 425200 h 752475"/>
              <a:gd name="connsiteX52" fmla="*/ 618758 w 667195"/>
              <a:gd name="connsiteY52" fmla="*/ 428768 h 752475"/>
              <a:gd name="connsiteX53" fmla="*/ 613994 w 667195"/>
              <a:gd name="connsiteY53" fmla="*/ 431940 h 752475"/>
              <a:gd name="connsiteX54" fmla="*/ 608833 w 667195"/>
              <a:gd name="connsiteY54" fmla="*/ 435111 h 752475"/>
              <a:gd name="connsiteX55" fmla="*/ 603870 w 667195"/>
              <a:gd name="connsiteY55" fmla="*/ 438085 h 752475"/>
              <a:gd name="connsiteX56" fmla="*/ 598709 w 667195"/>
              <a:gd name="connsiteY56" fmla="*/ 440662 h 752475"/>
              <a:gd name="connsiteX57" fmla="*/ 593349 w 667195"/>
              <a:gd name="connsiteY57" fmla="*/ 442842 h 752475"/>
              <a:gd name="connsiteX58" fmla="*/ 587989 w 667195"/>
              <a:gd name="connsiteY58" fmla="*/ 445023 h 752475"/>
              <a:gd name="connsiteX59" fmla="*/ 582431 w 667195"/>
              <a:gd name="connsiteY59" fmla="*/ 446807 h 752475"/>
              <a:gd name="connsiteX60" fmla="*/ 576872 w 667195"/>
              <a:gd name="connsiteY60" fmla="*/ 448195 h 752475"/>
              <a:gd name="connsiteX61" fmla="*/ 571314 w 667195"/>
              <a:gd name="connsiteY61" fmla="*/ 449582 h 752475"/>
              <a:gd name="connsiteX62" fmla="*/ 565756 w 667195"/>
              <a:gd name="connsiteY62" fmla="*/ 450375 h 752475"/>
              <a:gd name="connsiteX63" fmla="*/ 559999 w 667195"/>
              <a:gd name="connsiteY63" fmla="*/ 451168 h 752475"/>
              <a:gd name="connsiteX64" fmla="*/ 554242 w 667195"/>
              <a:gd name="connsiteY64" fmla="*/ 451366 h 752475"/>
              <a:gd name="connsiteX65" fmla="*/ 548684 w 667195"/>
              <a:gd name="connsiteY65" fmla="*/ 451564 h 752475"/>
              <a:gd name="connsiteX66" fmla="*/ 542927 w 667195"/>
              <a:gd name="connsiteY66" fmla="*/ 451366 h 752475"/>
              <a:gd name="connsiteX67" fmla="*/ 537170 w 667195"/>
              <a:gd name="connsiteY67" fmla="*/ 451168 h 752475"/>
              <a:gd name="connsiteX68" fmla="*/ 531810 w 667195"/>
              <a:gd name="connsiteY68" fmla="*/ 450375 h 752475"/>
              <a:gd name="connsiteX69" fmla="*/ 526054 w 667195"/>
              <a:gd name="connsiteY69" fmla="*/ 449582 h 752475"/>
              <a:gd name="connsiteX70" fmla="*/ 520495 w 667195"/>
              <a:gd name="connsiteY70" fmla="*/ 448195 h 752475"/>
              <a:gd name="connsiteX71" fmla="*/ 514739 w 667195"/>
              <a:gd name="connsiteY71" fmla="*/ 446807 h 752475"/>
              <a:gd name="connsiteX72" fmla="*/ 509379 w 667195"/>
              <a:gd name="connsiteY72" fmla="*/ 445023 h 752475"/>
              <a:gd name="connsiteX73" fmla="*/ 504019 w 667195"/>
              <a:gd name="connsiteY73" fmla="*/ 442842 h 752475"/>
              <a:gd name="connsiteX74" fmla="*/ 498858 w 667195"/>
              <a:gd name="connsiteY74" fmla="*/ 440662 h 752475"/>
              <a:gd name="connsiteX75" fmla="*/ 493498 w 667195"/>
              <a:gd name="connsiteY75" fmla="*/ 438085 h 752475"/>
              <a:gd name="connsiteX76" fmla="*/ 488337 w 667195"/>
              <a:gd name="connsiteY76" fmla="*/ 435111 h 752475"/>
              <a:gd name="connsiteX77" fmla="*/ 483374 w 667195"/>
              <a:gd name="connsiteY77" fmla="*/ 431940 h 752475"/>
              <a:gd name="connsiteX78" fmla="*/ 478610 w 667195"/>
              <a:gd name="connsiteY78" fmla="*/ 428768 h 752475"/>
              <a:gd name="connsiteX79" fmla="*/ 473647 w 667195"/>
              <a:gd name="connsiteY79" fmla="*/ 425200 h 752475"/>
              <a:gd name="connsiteX80" fmla="*/ 469081 w 667195"/>
              <a:gd name="connsiteY80" fmla="*/ 421037 h 752475"/>
              <a:gd name="connsiteX81" fmla="*/ 464714 w 667195"/>
              <a:gd name="connsiteY81" fmla="*/ 416874 h 752475"/>
              <a:gd name="connsiteX82" fmla="*/ 452208 w 667195"/>
              <a:gd name="connsiteY82" fmla="*/ 400223 h 752475"/>
              <a:gd name="connsiteX83" fmla="*/ 452208 w 667195"/>
              <a:gd name="connsiteY83" fmla="*/ 634133 h 752475"/>
              <a:gd name="connsiteX84" fmla="*/ 452009 w 667195"/>
              <a:gd name="connsiteY84" fmla="*/ 639881 h 752475"/>
              <a:gd name="connsiteX85" fmla="*/ 451612 w 667195"/>
              <a:gd name="connsiteY85" fmla="*/ 646225 h 752475"/>
              <a:gd name="connsiteX86" fmla="*/ 450818 w 667195"/>
              <a:gd name="connsiteY86" fmla="*/ 651973 h 752475"/>
              <a:gd name="connsiteX87" fmla="*/ 450024 w 667195"/>
              <a:gd name="connsiteY87" fmla="*/ 657722 h 752475"/>
              <a:gd name="connsiteX88" fmla="*/ 448634 w 667195"/>
              <a:gd name="connsiteY88" fmla="*/ 663471 h 752475"/>
              <a:gd name="connsiteX89" fmla="*/ 447046 w 667195"/>
              <a:gd name="connsiteY89" fmla="*/ 669219 h 752475"/>
              <a:gd name="connsiteX90" fmla="*/ 445260 w 667195"/>
              <a:gd name="connsiteY90" fmla="*/ 674571 h 752475"/>
              <a:gd name="connsiteX91" fmla="*/ 442878 w 667195"/>
              <a:gd name="connsiteY91" fmla="*/ 680122 h 752475"/>
              <a:gd name="connsiteX92" fmla="*/ 440694 w 667195"/>
              <a:gd name="connsiteY92" fmla="*/ 685276 h 752475"/>
              <a:gd name="connsiteX93" fmla="*/ 437915 w 667195"/>
              <a:gd name="connsiteY93" fmla="*/ 690430 h 752475"/>
              <a:gd name="connsiteX94" fmla="*/ 435136 w 667195"/>
              <a:gd name="connsiteY94" fmla="*/ 695385 h 752475"/>
              <a:gd name="connsiteX95" fmla="*/ 431959 w 667195"/>
              <a:gd name="connsiteY95" fmla="*/ 700143 h 752475"/>
              <a:gd name="connsiteX96" fmla="*/ 428783 w 667195"/>
              <a:gd name="connsiteY96" fmla="*/ 704702 h 752475"/>
              <a:gd name="connsiteX97" fmla="*/ 425012 w 667195"/>
              <a:gd name="connsiteY97" fmla="*/ 709261 h 752475"/>
              <a:gd name="connsiteX98" fmla="*/ 421438 w 667195"/>
              <a:gd name="connsiteY98" fmla="*/ 713622 h 752475"/>
              <a:gd name="connsiteX99" fmla="*/ 417468 w 667195"/>
              <a:gd name="connsiteY99" fmla="*/ 717785 h 752475"/>
              <a:gd name="connsiteX100" fmla="*/ 413498 w 667195"/>
              <a:gd name="connsiteY100" fmla="*/ 721551 h 752475"/>
              <a:gd name="connsiteX101" fmla="*/ 409131 w 667195"/>
              <a:gd name="connsiteY101" fmla="*/ 725318 h 752475"/>
              <a:gd name="connsiteX102" fmla="*/ 404764 w 667195"/>
              <a:gd name="connsiteY102" fmla="*/ 728886 h 752475"/>
              <a:gd name="connsiteX103" fmla="*/ 399999 w 667195"/>
              <a:gd name="connsiteY103" fmla="*/ 732058 h 752475"/>
              <a:gd name="connsiteX104" fmla="*/ 395235 w 667195"/>
              <a:gd name="connsiteY104" fmla="*/ 735229 h 752475"/>
              <a:gd name="connsiteX105" fmla="*/ 390074 w 667195"/>
              <a:gd name="connsiteY105" fmla="*/ 738004 h 752475"/>
              <a:gd name="connsiteX106" fmla="*/ 385111 w 667195"/>
              <a:gd name="connsiteY106" fmla="*/ 740780 h 752475"/>
              <a:gd name="connsiteX107" fmla="*/ 379751 w 667195"/>
              <a:gd name="connsiteY107" fmla="*/ 742960 h 752475"/>
              <a:gd name="connsiteX108" fmla="*/ 374391 w 667195"/>
              <a:gd name="connsiteY108" fmla="*/ 745141 h 752475"/>
              <a:gd name="connsiteX109" fmla="*/ 368833 w 667195"/>
              <a:gd name="connsiteY109" fmla="*/ 746925 h 752475"/>
              <a:gd name="connsiteX110" fmla="*/ 363473 w 667195"/>
              <a:gd name="connsiteY110" fmla="*/ 748511 h 752475"/>
              <a:gd name="connsiteX111" fmla="*/ 357518 w 667195"/>
              <a:gd name="connsiteY111" fmla="*/ 749898 h 752475"/>
              <a:gd name="connsiteX112" fmla="*/ 351761 w 667195"/>
              <a:gd name="connsiteY112" fmla="*/ 751088 h 752475"/>
              <a:gd name="connsiteX113" fmla="*/ 345806 w 667195"/>
              <a:gd name="connsiteY113" fmla="*/ 751682 h 752475"/>
              <a:gd name="connsiteX114" fmla="*/ 339850 w 667195"/>
              <a:gd name="connsiteY114" fmla="*/ 752079 h 752475"/>
              <a:gd name="connsiteX115" fmla="*/ 333697 w 667195"/>
              <a:gd name="connsiteY115" fmla="*/ 752475 h 752475"/>
              <a:gd name="connsiteX116" fmla="*/ 327543 w 667195"/>
              <a:gd name="connsiteY116" fmla="*/ 752079 h 752475"/>
              <a:gd name="connsiteX117" fmla="*/ 321587 w 667195"/>
              <a:gd name="connsiteY117" fmla="*/ 751682 h 752475"/>
              <a:gd name="connsiteX118" fmla="*/ 315632 w 667195"/>
              <a:gd name="connsiteY118" fmla="*/ 751088 h 752475"/>
              <a:gd name="connsiteX119" fmla="*/ 309677 w 667195"/>
              <a:gd name="connsiteY119" fmla="*/ 749898 h 752475"/>
              <a:gd name="connsiteX120" fmla="*/ 303920 w 667195"/>
              <a:gd name="connsiteY120" fmla="*/ 748511 h 752475"/>
              <a:gd name="connsiteX121" fmla="*/ 298362 w 667195"/>
              <a:gd name="connsiteY121" fmla="*/ 746925 h 752475"/>
              <a:gd name="connsiteX122" fmla="*/ 292803 w 667195"/>
              <a:gd name="connsiteY122" fmla="*/ 745141 h 752475"/>
              <a:gd name="connsiteX123" fmla="*/ 287642 w 667195"/>
              <a:gd name="connsiteY123" fmla="*/ 742960 h 752475"/>
              <a:gd name="connsiteX124" fmla="*/ 282282 w 667195"/>
              <a:gd name="connsiteY124" fmla="*/ 740780 h 752475"/>
              <a:gd name="connsiteX125" fmla="*/ 277121 w 667195"/>
              <a:gd name="connsiteY125" fmla="*/ 738004 h 752475"/>
              <a:gd name="connsiteX126" fmla="*/ 272357 w 667195"/>
              <a:gd name="connsiteY126" fmla="*/ 735229 h 752475"/>
              <a:gd name="connsiteX127" fmla="*/ 267394 w 667195"/>
              <a:gd name="connsiteY127" fmla="*/ 732058 h 752475"/>
              <a:gd name="connsiteX128" fmla="*/ 262630 w 667195"/>
              <a:gd name="connsiteY128" fmla="*/ 728886 h 752475"/>
              <a:gd name="connsiteX129" fmla="*/ 258262 w 667195"/>
              <a:gd name="connsiteY129" fmla="*/ 725318 h 752475"/>
              <a:gd name="connsiteX130" fmla="*/ 253895 w 667195"/>
              <a:gd name="connsiteY130" fmla="*/ 721551 h 752475"/>
              <a:gd name="connsiteX131" fmla="*/ 249925 w 667195"/>
              <a:gd name="connsiteY131" fmla="*/ 717785 h 752475"/>
              <a:gd name="connsiteX132" fmla="*/ 245955 w 667195"/>
              <a:gd name="connsiteY132" fmla="*/ 713622 h 752475"/>
              <a:gd name="connsiteX133" fmla="*/ 242183 w 667195"/>
              <a:gd name="connsiteY133" fmla="*/ 709261 h 752475"/>
              <a:gd name="connsiteX134" fmla="*/ 238610 w 667195"/>
              <a:gd name="connsiteY134" fmla="*/ 704702 h 752475"/>
              <a:gd name="connsiteX135" fmla="*/ 235235 w 667195"/>
              <a:gd name="connsiteY135" fmla="*/ 700143 h 752475"/>
              <a:gd name="connsiteX136" fmla="*/ 232258 w 667195"/>
              <a:gd name="connsiteY136" fmla="*/ 695385 h 752475"/>
              <a:gd name="connsiteX137" fmla="*/ 229280 w 667195"/>
              <a:gd name="connsiteY137" fmla="*/ 690430 h 752475"/>
              <a:gd name="connsiteX138" fmla="*/ 226898 w 667195"/>
              <a:gd name="connsiteY138" fmla="*/ 685276 h 752475"/>
              <a:gd name="connsiteX139" fmla="*/ 224317 w 667195"/>
              <a:gd name="connsiteY139" fmla="*/ 680122 h 752475"/>
              <a:gd name="connsiteX140" fmla="*/ 222332 w 667195"/>
              <a:gd name="connsiteY140" fmla="*/ 674571 h 752475"/>
              <a:gd name="connsiteX141" fmla="*/ 220347 w 667195"/>
              <a:gd name="connsiteY141" fmla="*/ 669219 h 752475"/>
              <a:gd name="connsiteX142" fmla="*/ 218759 w 667195"/>
              <a:gd name="connsiteY142" fmla="*/ 663471 h 752475"/>
              <a:gd name="connsiteX143" fmla="*/ 217369 w 667195"/>
              <a:gd name="connsiteY143" fmla="*/ 657722 h 752475"/>
              <a:gd name="connsiteX144" fmla="*/ 216575 w 667195"/>
              <a:gd name="connsiteY144" fmla="*/ 651973 h 752475"/>
              <a:gd name="connsiteX145" fmla="*/ 215583 w 667195"/>
              <a:gd name="connsiteY145" fmla="*/ 646225 h 752475"/>
              <a:gd name="connsiteX146" fmla="*/ 215186 w 667195"/>
              <a:gd name="connsiteY146" fmla="*/ 639881 h 752475"/>
              <a:gd name="connsiteX147" fmla="*/ 215186 w 667195"/>
              <a:gd name="connsiteY147" fmla="*/ 634133 h 752475"/>
              <a:gd name="connsiteX148" fmla="*/ 215186 w 667195"/>
              <a:gd name="connsiteY148" fmla="*/ 400223 h 752475"/>
              <a:gd name="connsiteX149" fmla="*/ 202679 w 667195"/>
              <a:gd name="connsiteY149" fmla="*/ 416874 h 752475"/>
              <a:gd name="connsiteX150" fmla="*/ 198114 w 667195"/>
              <a:gd name="connsiteY150" fmla="*/ 421037 h 752475"/>
              <a:gd name="connsiteX151" fmla="*/ 193548 w 667195"/>
              <a:gd name="connsiteY151" fmla="*/ 425200 h 752475"/>
              <a:gd name="connsiteX152" fmla="*/ 188982 w 667195"/>
              <a:gd name="connsiteY152" fmla="*/ 428768 h 752475"/>
              <a:gd name="connsiteX153" fmla="*/ 183821 w 667195"/>
              <a:gd name="connsiteY153" fmla="*/ 431940 h 752475"/>
              <a:gd name="connsiteX154" fmla="*/ 178858 w 667195"/>
              <a:gd name="connsiteY154" fmla="*/ 435111 h 752475"/>
              <a:gd name="connsiteX155" fmla="*/ 173895 w 667195"/>
              <a:gd name="connsiteY155" fmla="*/ 438085 h 752475"/>
              <a:gd name="connsiteX156" fmla="*/ 168536 w 667195"/>
              <a:gd name="connsiteY156" fmla="*/ 440662 h 752475"/>
              <a:gd name="connsiteX157" fmla="*/ 163374 w 667195"/>
              <a:gd name="connsiteY157" fmla="*/ 442842 h 752475"/>
              <a:gd name="connsiteX158" fmla="*/ 157816 w 667195"/>
              <a:gd name="connsiteY158" fmla="*/ 445023 h 752475"/>
              <a:gd name="connsiteX159" fmla="*/ 152258 w 667195"/>
              <a:gd name="connsiteY159" fmla="*/ 446807 h 752475"/>
              <a:gd name="connsiteX160" fmla="*/ 146898 w 667195"/>
              <a:gd name="connsiteY160" fmla="*/ 448195 h 752475"/>
              <a:gd name="connsiteX161" fmla="*/ 141340 w 667195"/>
              <a:gd name="connsiteY161" fmla="*/ 449582 h 752475"/>
              <a:gd name="connsiteX162" fmla="*/ 135583 w 667195"/>
              <a:gd name="connsiteY162" fmla="*/ 450375 h 752475"/>
              <a:gd name="connsiteX163" fmla="*/ 130024 w 667195"/>
              <a:gd name="connsiteY163" fmla="*/ 451168 h 752475"/>
              <a:gd name="connsiteX164" fmla="*/ 124268 w 667195"/>
              <a:gd name="connsiteY164" fmla="*/ 451366 h 752475"/>
              <a:gd name="connsiteX165" fmla="*/ 118709 w 667195"/>
              <a:gd name="connsiteY165" fmla="*/ 451564 h 752475"/>
              <a:gd name="connsiteX166" fmla="*/ 113151 w 667195"/>
              <a:gd name="connsiteY166" fmla="*/ 451366 h 752475"/>
              <a:gd name="connsiteX167" fmla="*/ 107394 w 667195"/>
              <a:gd name="connsiteY167" fmla="*/ 451168 h 752475"/>
              <a:gd name="connsiteX168" fmla="*/ 101637 w 667195"/>
              <a:gd name="connsiteY168" fmla="*/ 450375 h 752475"/>
              <a:gd name="connsiteX169" fmla="*/ 95881 w 667195"/>
              <a:gd name="connsiteY169" fmla="*/ 449582 h 752475"/>
              <a:gd name="connsiteX170" fmla="*/ 90521 w 667195"/>
              <a:gd name="connsiteY170" fmla="*/ 448195 h 752475"/>
              <a:gd name="connsiteX171" fmla="*/ 84963 w 667195"/>
              <a:gd name="connsiteY171" fmla="*/ 446807 h 752475"/>
              <a:gd name="connsiteX172" fmla="*/ 79404 w 667195"/>
              <a:gd name="connsiteY172" fmla="*/ 445023 h 752475"/>
              <a:gd name="connsiteX173" fmla="*/ 74044 w 667195"/>
              <a:gd name="connsiteY173" fmla="*/ 442842 h 752475"/>
              <a:gd name="connsiteX174" fmla="*/ 68685 w 667195"/>
              <a:gd name="connsiteY174" fmla="*/ 440662 h 752475"/>
              <a:gd name="connsiteX175" fmla="*/ 63523 w 667195"/>
              <a:gd name="connsiteY175" fmla="*/ 438085 h 752475"/>
              <a:gd name="connsiteX176" fmla="*/ 58561 w 667195"/>
              <a:gd name="connsiteY176" fmla="*/ 435111 h 752475"/>
              <a:gd name="connsiteX177" fmla="*/ 53399 w 667195"/>
              <a:gd name="connsiteY177" fmla="*/ 431940 h 752475"/>
              <a:gd name="connsiteX178" fmla="*/ 48635 w 667195"/>
              <a:gd name="connsiteY178" fmla="*/ 428768 h 752475"/>
              <a:gd name="connsiteX179" fmla="*/ 43871 w 667195"/>
              <a:gd name="connsiteY179" fmla="*/ 425200 h 752475"/>
              <a:gd name="connsiteX180" fmla="*/ 39305 w 667195"/>
              <a:gd name="connsiteY180" fmla="*/ 421037 h 752475"/>
              <a:gd name="connsiteX181" fmla="*/ 34739 w 667195"/>
              <a:gd name="connsiteY181" fmla="*/ 416874 h 752475"/>
              <a:gd name="connsiteX182" fmla="*/ 30571 w 667195"/>
              <a:gd name="connsiteY182" fmla="*/ 412513 h 752475"/>
              <a:gd name="connsiteX183" fmla="*/ 26799 w 667195"/>
              <a:gd name="connsiteY183" fmla="*/ 407756 h 752475"/>
              <a:gd name="connsiteX184" fmla="*/ 23027 w 667195"/>
              <a:gd name="connsiteY184" fmla="*/ 403197 h 752475"/>
              <a:gd name="connsiteX185" fmla="*/ 19652 w 667195"/>
              <a:gd name="connsiteY185" fmla="*/ 398241 h 752475"/>
              <a:gd name="connsiteX186" fmla="*/ 16476 w 667195"/>
              <a:gd name="connsiteY186" fmla="*/ 393484 h 752475"/>
              <a:gd name="connsiteX187" fmla="*/ 13697 w 667195"/>
              <a:gd name="connsiteY187" fmla="*/ 388131 h 752475"/>
              <a:gd name="connsiteX188" fmla="*/ 10918 w 667195"/>
              <a:gd name="connsiteY188" fmla="*/ 382977 h 752475"/>
              <a:gd name="connsiteX189" fmla="*/ 8734 w 667195"/>
              <a:gd name="connsiteY189" fmla="*/ 377625 h 752475"/>
              <a:gd name="connsiteX190" fmla="*/ 6551 w 667195"/>
              <a:gd name="connsiteY190" fmla="*/ 372471 h 752475"/>
              <a:gd name="connsiteX191" fmla="*/ 4963 w 667195"/>
              <a:gd name="connsiteY191" fmla="*/ 366921 h 752475"/>
              <a:gd name="connsiteX192" fmla="*/ 3375 w 667195"/>
              <a:gd name="connsiteY192" fmla="*/ 361371 h 752475"/>
              <a:gd name="connsiteX193" fmla="*/ 2382 w 667195"/>
              <a:gd name="connsiteY193" fmla="*/ 355820 h 752475"/>
              <a:gd name="connsiteX194" fmla="*/ 1389 w 667195"/>
              <a:gd name="connsiteY194" fmla="*/ 350071 h 752475"/>
              <a:gd name="connsiteX195" fmla="*/ 794 w 667195"/>
              <a:gd name="connsiteY195" fmla="*/ 344719 h 752475"/>
              <a:gd name="connsiteX196" fmla="*/ 198 w 667195"/>
              <a:gd name="connsiteY196" fmla="*/ 338971 h 752475"/>
              <a:gd name="connsiteX197" fmla="*/ 0 w 667195"/>
              <a:gd name="connsiteY197" fmla="*/ 333222 h 752475"/>
              <a:gd name="connsiteX198" fmla="*/ 198 w 667195"/>
              <a:gd name="connsiteY198" fmla="*/ 327473 h 752475"/>
              <a:gd name="connsiteX199" fmla="*/ 794 w 667195"/>
              <a:gd name="connsiteY199" fmla="*/ 321923 h 752475"/>
              <a:gd name="connsiteX200" fmla="*/ 1389 w 667195"/>
              <a:gd name="connsiteY200" fmla="*/ 316174 h 752475"/>
              <a:gd name="connsiteX201" fmla="*/ 2382 w 667195"/>
              <a:gd name="connsiteY201" fmla="*/ 310624 h 752475"/>
              <a:gd name="connsiteX202" fmla="*/ 3375 w 667195"/>
              <a:gd name="connsiteY202" fmla="*/ 304875 h 752475"/>
              <a:gd name="connsiteX203" fmla="*/ 4963 w 667195"/>
              <a:gd name="connsiteY203" fmla="*/ 299523 h 752475"/>
              <a:gd name="connsiteX204" fmla="*/ 6551 w 667195"/>
              <a:gd name="connsiteY204" fmla="*/ 293973 h 752475"/>
              <a:gd name="connsiteX205" fmla="*/ 8734 w 667195"/>
              <a:gd name="connsiteY205" fmla="*/ 288621 h 752475"/>
              <a:gd name="connsiteX206" fmla="*/ 10918 w 667195"/>
              <a:gd name="connsiteY206" fmla="*/ 283269 h 752475"/>
              <a:gd name="connsiteX207" fmla="*/ 13697 w 667195"/>
              <a:gd name="connsiteY207" fmla="*/ 278115 h 752475"/>
              <a:gd name="connsiteX208" fmla="*/ 16476 w 667195"/>
              <a:gd name="connsiteY208" fmla="*/ 272961 h 752475"/>
              <a:gd name="connsiteX209" fmla="*/ 19652 w 667195"/>
              <a:gd name="connsiteY209" fmla="*/ 268005 h 752475"/>
              <a:gd name="connsiteX210" fmla="*/ 23027 w 667195"/>
              <a:gd name="connsiteY210" fmla="*/ 263247 h 752475"/>
              <a:gd name="connsiteX211" fmla="*/ 26799 w 667195"/>
              <a:gd name="connsiteY211" fmla="*/ 258490 h 752475"/>
              <a:gd name="connsiteX212" fmla="*/ 30571 w 667195"/>
              <a:gd name="connsiteY212" fmla="*/ 253931 h 752475"/>
              <a:gd name="connsiteX213" fmla="*/ 34739 w 667195"/>
              <a:gd name="connsiteY213" fmla="*/ 249570 h 752475"/>
              <a:gd name="connsiteX214" fmla="*/ 249925 w 667195"/>
              <a:gd name="connsiteY214" fmla="*/ 34690 h 752475"/>
              <a:gd name="connsiteX215" fmla="*/ 253895 w 667195"/>
              <a:gd name="connsiteY215" fmla="*/ 30924 h 752475"/>
              <a:gd name="connsiteX216" fmla="*/ 258262 w 667195"/>
              <a:gd name="connsiteY216" fmla="*/ 27157 h 752475"/>
              <a:gd name="connsiteX217" fmla="*/ 262630 w 667195"/>
              <a:gd name="connsiteY217" fmla="*/ 23589 h 752475"/>
              <a:gd name="connsiteX218" fmla="*/ 267394 w 667195"/>
              <a:gd name="connsiteY218" fmla="*/ 20418 h 752475"/>
              <a:gd name="connsiteX219" fmla="*/ 272357 w 667195"/>
              <a:gd name="connsiteY219" fmla="*/ 17246 h 752475"/>
              <a:gd name="connsiteX220" fmla="*/ 277121 w 667195"/>
              <a:gd name="connsiteY220" fmla="*/ 14471 h 752475"/>
              <a:gd name="connsiteX221" fmla="*/ 282282 w 667195"/>
              <a:gd name="connsiteY221" fmla="*/ 11894 h 752475"/>
              <a:gd name="connsiteX222" fmla="*/ 287642 w 667195"/>
              <a:gd name="connsiteY222" fmla="*/ 9317 h 752475"/>
              <a:gd name="connsiteX223" fmla="*/ 292803 w 667195"/>
              <a:gd name="connsiteY223" fmla="*/ 7335 h 752475"/>
              <a:gd name="connsiteX224" fmla="*/ 298362 w 667195"/>
              <a:gd name="connsiteY224" fmla="*/ 5551 h 752475"/>
              <a:gd name="connsiteX225" fmla="*/ 303920 w 667195"/>
              <a:gd name="connsiteY225" fmla="*/ 3965 h 752475"/>
              <a:gd name="connsiteX226" fmla="*/ 309677 w 667195"/>
              <a:gd name="connsiteY226" fmla="*/ 2577 h 752475"/>
              <a:gd name="connsiteX227" fmla="*/ 315632 w 667195"/>
              <a:gd name="connsiteY227" fmla="*/ 1388 h 752475"/>
              <a:gd name="connsiteX228" fmla="*/ 321587 w 667195"/>
              <a:gd name="connsiteY228" fmla="*/ 793 h 752475"/>
              <a:gd name="connsiteX229" fmla="*/ 327543 w 667195"/>
              <a:gd name="connsiteY229" fmla="*/ 198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</a:cxnLst>
            <a:rect l="l" t="t" r="r" b="b"/>
            <a:pathLst>
              <a:path w="667195" h="752475">
                <a:moveTo>
                  <a:pt x="333697" y="0"/>
                </a:moveTo>
                <a:lnTo>
                  <a:pt x="339850" y="198"/>
                </a:lnTo>
                <a:lnTo>
                  <a:pt x="345806" y="793"/>
                </a:lnTo>
                <a:lnTo>
                  <a:pt x="351761" y="1388"/>
                </a:lnTo>
                <a:lnTo>
                  <a:pt x="357518" y="2577"/>
                </a:lnTo>
                <a:lnTo>
                  <a:pt x="363473" y="3965"/>
                </a:lnTo>
                <a:lnTo>
                  <a:pt x="368833" y="5551"/>
                </a:lnTo>
                <a:lnTo>
                  <a:pt x="374391" y="7335"/>
                </a:lnTo>
                <a:lnTo>
                  <a:pt x="379751" y="9317"/>
                </a:lnTo>
                <a:lnTo>
                  <a:pt x="385111" y="11894"/>
                </a:lnTo>
                <a:lnTo>
                  <a:pt x="390074" y="14471"/>
                </a:lnTo>
                <a:lnTo>
                  <a:pt x="395235" y="17246"/>
                </a:lnTo>
                <a:lnTo>
                  <a:pt x="399999" y="20418"/>
                </a:lnTo>
                <a:lnTo>
                  <a:pt x="404764" y="23589"/>
                </a:lnTo>
                <a:lnTo>
                  <a:pt x="409131" y="27157"/>
                </a:lnTo>
                <a:lnTo>
                  <a:pt x="413498" y="30924"/>
                </a:lnTo>
                <a:lnTo>
                  <a:pt x="417468" y="34690"/>
                </a:lnTo>
                <a:lnTo>
                  <a:pt x="632455" y="249570"/>
                </a:lnTo>
                <a:lnTo>
                  <a:pt x="636823" y="253931"/>
                </a:lnTo>
                <a:lnTo>
                  <a:pt x="640594" y="258490"/>
                </a:lnTo>
                <a:lnTo>
                  <a:pt x="644366" y="263247"/>
                </a:lnTo>
                <a:lnTo>
                  <a:pt x="647741" y="268005"/>
                </a:lnTo>
                <a:lnTo>
                  <a:pt x="650718" y="272961"/>
                </a:lnTo>
                <a:lnTo>
                  <a:pt x="653696" y="278115"/>
                </a:lnTo>
                <a:lnTo>
                  <a:pt x="656277" y="283269"/>
                </a:lnTo>
                <a:lnTo>
                  <a:pt x="658460" y="288621"/>
                </a:lnTo>
                <a:lnTo>
                  <a:pt x="660644" y="293973"/>
                </a:lnTo>
                <a:lnTo>
                  <a:pt x="662431" y="299523"/>
                </a:lnTo>
                <a:lnTo>
                  <a:pt x="664019" y="304875"/>
                </a:lnTo>
                <a:lnTo>
                  <a:pt x="665210" y="310624"/>
                </a:lnTo>
                <a:lnTo>
                  <a:pt x="666004" y="316174"/>
                </a:lnTo>
                <a:lnTo>
                  <a:pt x="666798" y="321923"/>
                </a:lnTo>
                <a:lnTo>
                  <a:pt x="667195" y="327473"/>
                </a:lnTo>
                <a:lnTo>
                  <a:pt x="667195" y="333222"/>
                </a:lnTo>
                <a:lnTo>
                  <a:pt x="667195" y="338971"/>
                </a:lnTo>
                <a:lnTo>
                  <a:pt x="666798" y="344719"/>
                </a:lnTo>
                <a:lnTo>
                  <a:pt x="666004" y="350071"/>
                </a:lnTo>
                <a:lnTo>
                  <a:pt x="665210" y="355820"/>
                </a:lnTo>
                <a:lnTo>
                  <a:pt x="664019" y="361371"/>
                </a:lnTo>
                <a:lnTo>
                  <a:pt x="662431" y="366921"/>
                </a:lnTo>
                <a:lnTo>
                  <a:pt x="660644" y="372471"/>
                </a:lnTo>
                <a:lnTo>
                  <a:pt x="658460" y="377625"/>
                </a:lnTo>
                <a:lnTo>
                  <a:pt x="656277" y="382977"/>
                </a:lnTo>
                <a:lnTo>
                  <a:pt x="653696" y="388131"/>
                </a:lnTo>
                <a:lnTo>
                  <a:pt x="650718" y="393484"/>
                </a:lnTo>
                <a:lnTo>
                  <a:pt x="647741" y="398241"/>
                </a:lnTo>
                <a:lnTo>
                  <a:pt x="644366" y="403197"/>
                </a:lnTo>
                <a:lnTo>
                  <a:pt x="640594" y="407756"/>
                </a:lnTo>
                <a:lnTo>
                  <a:pt x="636823" y="412513"/>
                </a:lnTo>
                <a:lnTo>
                  <a:pt x="632455" y="416874"/>
                </a:lnTo>
                <a:lnTo>
                  <a:pt x="628088" y="421037"/>
                </a:lnTo>
                <a:lnTo>
                  <a:pt x="623522" y="425200"/>
                </a:lnTo>
                <a:lnTo>
                  <a:pt x="618758" y="428768"/>
                </a:lnTo>
                <a:lnTo>
                  <a:pt x="613994" y="431940"/>
                </a:lnTo>
                <a:lnTo>
                  <a:pt x="608833" y="435111"/>
                </a:lnTo>
                <a:lnTo>
                  <a:pt x="603870" y="438085"/>
                </a:lnTo>
                <a:lnTo>
                  <a:pt x="598709" y="440662"/>
                </a:lnTo>
                <a:lnTo>
                  <a:pt x="593349" y="442842"/>
                </a:lnTo>
                <a:lnTo>
                  <a:pt x="587989" y="445023"/>
                </a:lnTo>
                <a:lnTo>
                  <a:pt x="582431" y="446807"/>
                </a:lnTo>
                <a:lnTo>
                  <a:pt x="576872" y="448195"/>
                </a:lnTo>
                <a:lnTo>
                  <a:pt x="571314" y="449582"/>
                </a:lnTo>
                <a:lnTo>
                  <a:pt x="565756" y="450375"/>
                </a:lnTo>
                <a:lnTo>
                  <a:pt x="559999" y="451168"/>
                </a:lnTo>
                <a:lnTo>
                  <a:pt x="554242" y="451366"/>
                </a:lnTo>
                <a:lnTo>
                  <a:pt x="548684" y="451564"/>
                </a:lnTo>
                <a:lnTo>
                  <a:pt x="542927" y="451366"/>
                </a:lnTo>
                <a:lnTo>
                  <a:pt x="537170" y="451168"/>
                </a:lnTo>
                <a:lnTo>
                  <a:pt x="531810" y="450375"/>
                </a:lnTo>
                <a:lnTo>
                  <a:pt x="526054" y="449582"/>
                </a:lnTo>
                <a:lnTo>
                  <a:pt x="520495" y="448195"/>
                </a:lnTo>
                <a:lnTo>
                  <a:pt x="514739" y="446807"/>
                </a:lnTo>
                <a:lnTo>
                  <a:pt x="509379" y="445023"/>
                </a:lnTo>
                <a:lnTo>
                  <a:pt x="504019" y="442842"/>
                </a:lnTo>
                <a:lnTo>
                  <a:pt x="498858" y="440662"/>
                </a:lnTo>
                <a:lnTo>
                  <a:pt x="493498" y="438085"/>
                </a:lnTo>
                <a:lnTo>
                  <a:pt x="488337" y="435111"/>
                </a:lnTo>
                <a:lnTo>
                  <a:pt x="483374" y="431940"/>
                </a:lnTo>
                <a:lnTo>
                  <a:pt x="478610" y="428768"/>
                </a:lnTo>
                <a:lnTo>
                  <a:pt x="473647" y="425200"/>
                </a:lnTo>
                <a:lnTo>
                  <a:pt x="469081" y="421037"/>
                </a:lnTo>
                <a:lnTo>
                  <a:pt x="464714" y="416874"/>
                </a:lnTo>
                <a:lnTo>
                  <a:pt x="452208" y="400223"/>
                </a:lnTo>
                <a:lnTo>
                  <a:pt x="452208" y="634133"/>
                </a:lnTo>
                <a:lnTo>
                  <a:pt x="452009" y="639881"/>
                </a:lnTo>
                <a:lnTo>
                  <a:pt x="451612" y="646225"/>
                </a:lnTo>
                <a:lnTo>
                  <a:pt x="450818" y="651973"/>
                </a:lnTo>
                <a:lnTo>
                  <a:pt x="450024" y="657722"/>
                </a:lnTo>
                <a:lnTo>
                  <a:pt x="448634" y="663471"/>
                </a:lnTo>
                <a:lnTo>
                  <a:pt x="447046" y="669219"/>
                </a:lnTo>
                <a:lnTo>
                  <a:pt x="445260" y="674571"/>
                </a:lnTo>
                <a:lnTo>
                  <a:pt x="442878" y="680122"/>
                </a:lnTo>
                <a:lnTo>
                  <a:pt x="440694" y="685276"/>
                </a:lnTo>
                <a:lnTo>
                  <a:pt x="437915" y="690430"/>
                </a:lnTo>
                <a:lnTo>
                  <a:pt x="435136" y="695385"/>
                </a:lnTo>
                <a:lnTo>
                  <a:pt x="431959" y="700143"/>
                </a:lnTo>
                <a:lnTo>
                  <a:pt x="428783" y="704702"/>
                </a:lnTo>
                <a:lnTo>
                  <a:pt x="425012" y="709261"/>
                </a:lnTo>
                <a:lnTo>
                  <a:pt x="421438" y="713622"/>
                </a:lnTo>
                <a:lnTo>
                  <a:pt x="417468" y="717785"/>
                </a:lnTo>
                <a:lnTo>
                  <a:pt x="413498" y="721551"/>
                </a:lnTo>
                <a:lnTo>
                  <a:pt x="409131" y="725318"/>
                </a:lnTo>
                <a:lnTo>
                  <a:pt x="404764" y="728886"/>
                </a:lnTo>
                <a:lnTo>
                  <a:pt x="399999" y="732058"/>
                </a:lnTo>
                <a:lnTo>
                  <a:pt x="395235" y="735229"/>
                </a:lnTo>
                <a:lnTo>
                  <a:pt x="390074" y="738004"/>
                </a:lnTo>
                <a:lnTo>
                  <a:pt x="385111" y="740780"/>
                </a:lnTo>
                <a:lnTo>
                  <a:pt x="379751" y="742960"/>
                </a:lnTo>
                <a:lnTo>
                  <a:pt x="374391" y="745141"/>
                </a:lnTo>
                <a:lnTo>
                  <a:pt x="368833" y="746925"/>
                </a:lnTo>
                <a:lnTo>
                  <a:pt x="363473" y="748511"/>
                </a:lnTo>
                <a:lnTo>
                  <a:pt x="357518" y="749898"/>
                </a:lnTo>
                <a:lnTo>
                  <a:pt x="351761" y="751088"/>
                </a:lnTo>
                <a:lnTo>
                  <a:pt x="345806" y="751682"/>
                </a:lnTo>
                <a:lnTo>
                  <a:pt x="339850" y="752079"/>
                </a:lnTo>
                <a:lnTo>
                  <a:pt x="333697" y="752475"/>
                </a:lnTo>
                <a:lnTo>
                  <a:pt x="327543" y="752079"/>
                </a:lnTo>
                <a:lnTo>
                  <a:pt x="321587" y="751682"/>
                </a:lnTo>
                <a:lnTo>
                  <a:pt x="315632" y="751088"/>
                </a:lnTo>
                <a:lnTo>
                  <a:pt x="309677" y="749898"/>
                </a:lnTo>
                <a:lnTo>
                  <a:pt x="303920" y="748511"/>
                </a:lnTo>
                <a:lnTo>
                  <a:pt x="298362" y="746925"/>
                </a:lnTo>
                <a:lnTo>
                  <a:pt x="292803" y="745141"/>
                </a:lnTo>
                <a:lnTo>
                  <a:pt x="287642" y="742960"/>
                </a:lnTo>
                <a:lnTo>
                  <a:pt x="282282" y="740780"/>
                </a:lnTo>
                <a:lnTo>
                  <a:pt x="277121" y="738004"/>
                </a:lnTo>
                <a:lnTo>
                  <a:pt x="272357" y="735229"/>
                </a:lnTo>
                <a:lnTo>
                  <a:pt x="267394" y="732058"/>
                </a:lnTo>
                <a:lnTo>
                  <a:pt x="262630" y="728886"/>
                </a:lnTo>
                <a:lnTo>
                  <a:pt x="258262" y="725318"/>
                </a:lnTo>
                <a:lnTo>
                  <a:pt x="253895" y="721551"/>
                </a:lnTo>
                <a:lnTo>
                  <a:pt x="249925" y="717785"/>
                </a:lnTo>
                <a:lnTo>
                  <a:pt x="245955" y="713622"/>
                </a:lnTo>
                <a:lnTo>
                  <a:pt x="242183" y="709261"/>
                </a:lnTo>
                <a:lnTo>
                  <a:pt x="238610" y="704702"/>
                </a:lnTo>
                <a:lnTo>
                  <a:pt x="235235" y="700143"/>
                </a:lnTo>
                <a:lnTo>
                  <a:pt x="232258" y="695385"/>
                </a:lnTo>
                <a:lnTo>
                  <a:pt x="229280" y="690430"/>
                </a:lnTo>
                <a:lnTo>
                  <a:pt x="226898" y="685276"/>
                </a:lnTo>
                <a:lnTo>
                  <a:pt x="224317" y="680122"/>
                </a:lnTo>
                <a:lnTo>
                  <a:pt x="222332" y="674571"/>
                </a:lnTo>
                <a:lnTo>
                  <a:pt x="220347" y="669219"/>
                </a:lnTo>
                <a:lnTo>
                  <a:pt x="218759" y="663471"/>
                </a:lnTo>
                <a:lnTo>
                  <a:pt x="217369" y="657722"/>
                </a:lnTo>
                <a:lnTo>
                  <a:pt x="216575" y="651973"/>
                </a:lnTo>
                <a:lnTo>
                  <a:pt x="215583" y="646225"/>
                </a:lnTo>
                <a:lnTo>
                  <a:pt x="215186" y="639881"/>
                </a:lnTo>
                <a:lnTo>
                  <a:pt x="215186" y="634133"/>
                </a:lnTo>
                <a:lnTo>
                  <a:pt x="215186" y="400223"/>
                </a:lnTo>
                <a:lnTo>
                  <a:pt x="202679" y="416874"/>
                </a:lnTo>
                <a:lnTo>
                  <a:pt x="198114" y="421037"/>
                </a:lnTo>
                <a:lnTo>
                  <a:pt x="193548" y="425200"/>
                </a:lnTo>
                <a:lnTo>
                  <a:pt x="188982" y="428768"/>
                </a:lnTo>
                <a:lnTo>
                  <a:pt x="183821" y="431940"/>
                </a:lnTo>
                <a:lnTo>
                  <a:pt x="178858" y="435111"/>
                </a:lnTo>
                <a:lnTo>
                  <a:pt x="173895" y="438085"/>
                </a:lnTo>
                <a:lnTo>
                  <a:pt x="168536" y="440662"/>
                </a:lnTo>
                <a:lnTo>
                  <a:pt x="163374" y="442842"/>
                </a:lnTo>
                <a:lnTo>
                  <a:pt x="157816" y="445023"/>
                </a:lnTo>
                <a:lnTo>
                  <a:pt x="152258" y="446807"/>
                </a:lnTo>
                <a:lnTo>
                  <a:pt x="146898" y="448195"/>
                </a:lnTo>
                <a:lnTo>
                  <a:pt x="141340" y="449582"/>
                </a:lnTo>
                <a:lnTo>
                  <a:pt x="135583" y="450375"/>
                </a:lnTo>
                <a:lnTo>
                  <a:pt x="130024" y="451168"/>
                </a:lnTo>
                <a:lnTo>
                  <a:pt x="124268" y="451366"/>
                </a:lnTo>
                <a:lnTo>
                  <a:pt x="118709" y="451564"/>
                </a:lnTo>
                <a:lnTo>
                  <a:pt x="113151" y="451366"/>
                </a:lnTo>
                <a:lnTo>
                  <a:pt x="107394" y="451168"/>
                </a:lnTo>
                <a:lnTo>
                  <a:pt x="101637" y="450375"/>
                </a:lnTo>
                <a:lnTo>
                  <a:pt x="95881" y="449582"/>
                </a:lnTo>
                <a:lnTo>
                  <a:pt x="90521" y="448195"/>
                </a:lnTo>
                <a:lnTo>
                  <a:pt x="84963" y="446807"/>
                </a:lnTo>
                <a:lnTo>
                  <a:pt x="79404" y="445023"/>
                </a:lnTo>
                <a:lnTo>
                  <a:pt x="74044" y="442842"/>
                </a:lnTo>
                <a:lnTo>
                  <a:pt x="68685" y="440662"/>
                </a:lnTo>
                <a:lnTo>
                  <a:pt x="63523" y="438085"/>
                </a:lnTo>
                <a:lnTo>
                  <a:pt x="58561" y="435111"/>
                </a:lnTo>
                <a:lnTo>
                  <a:pt x="53399" y="431940"/>
                </a:lnTo>
                <a:lnTo>
                  <a:pt x="48635" y="428768"/>
                </a:lnTo>
                <a:lnTo>
                  <a:pt x="43871" y="425200"/>
                </a:lnTo>
                <a:lnTo>
                  <a:pt x="39305" y="421037"/>
                </a:lnTo>
                <a:lnTo>
                  <a:pt x="34739" y="416874"/>
                </a:lnTo>
                <a:lnTo>
                  <a:pt x="30571" y="412513"/>
                </a:lnTo>
                <a:lnTo>
                  <a:pt x="26799" y="407756"/>
                </a:lnTo>
                <a:lnTo>
                  <a:pt x="23027" y="403197"/>
                </a:lnTo>
                <a:lnTo>
                  <a:pt x="19652" y="398241"/>
                </a:lnTo>
                <a:lnTo>
                  <a:pt x="16476" y="393484"/>
                </a:lnTo>
                <a:lnTo>
                  <a:pt x="13697" y="388131"/>
                </a:lnTo>
                <a:lnTo>
                  <a:pt x="10918" y="382977"/>
                </a:lnTo>
                <a:lnTo>
                  <a:pt x="8734" y="377625"/>
                </a:lnTo>
                <a:lnTo>
                  <a:pt x="6551" y="372471"/>
                </a:lnTo>
                <a:lnTo>
                  <a:pt x="4963" y="366921"/>
                </a:lnTo>
                <a:lnTo>
                  <a:pt x="3375" y="361371"/>
                </a:lnTo>
                <a:lnTo>
                  <a:pt x="2382" y="355820"/>
                </a:lnTo>
                <a:lnTo>
                  <a:pt x="1389" y="350071"/>
                </a:lnTo>
                <a:lnTo>
                  <a:pt x="794" y="344719"/>
                </a:lnTo>
                <a:lnTo>
                  <a:pt x="198" y="338971"/>
                </a:lnTo>
                <a:lnTo>
                  <a:pt x="0" y="333222"/>
                </a:lnTo>
                <a:lnTo>
                  <a:pt x="198" y="327473"/>
                </a:lnTo>
                <a:lnTo>
                  <a:pt x="794" y="321923"/>
                </a:lnTo>
                <a:lnTo>
                  <a:pt x="1389" y="316174"/>
                </a:lnTo>
                <a:lnTo>
                  <a:pt x="2382" y="310624"/>
                </a:lnTo>
                <a:lnTo>
                  <a:pt x="3375" y="304875"/>
                </a:lnTo>
                <a:lnTo>
                  <a:pt x="4963" y="299523"/>
                </a:lnTo>
                <a:lnTo>
                  <a:pt x="6551" y="293973"/>
                </a:lnTo>
                <a:lnTo>
                  <a:pt x="8734" y="288621"/>
                </a:lnTo>
                <a:lnTo>
                  <a:pt x="10918" y="283269"/>
                </a:lnTo>
                <a:lnTo>
                  <a:pt x="13697" y="278115"/>
                </a:lnTo>
                <a:lnTo>
                  <a:pt x="16476" y="272961"/>
                </a:lnTo>
                <a:lnTo>
                  <a:pt x="19652" y="268005"/>
                </a:lnTo>
                <a:lnTo>
                  <a:pt x="23027" y="263247"/>
                </a:lnTo>
                <a:lnTo>
                  <a:pt x="26799" y="258490"/>
                </a:lnTo>
                <a:lnTo>
                  <a:pt x="30571" y="253931"/>
                </a:lnTo>
                <a:lnTo>
                  <a:pt x="34739" y="249570"/>
                </a:lnTo>
                <a:lnTo>
                  <a:pt x="249925" y="34690"/>
                </a:lnTo>
                <a:lnTo>
                  <a:pt x="253895" y="30924"/>
                </a:lnTo>
                <a:lnTo>
                  <a:pt x="258262" y="27157"/>
                </a:lnTo>
                <a:lnTo>
                  <a:pt x="262630" y="23589"/>
                </a:lnTo>
                <a:lnTo>
                  <a:pt x="267394" y="20418"/>
                </a:lnTo>
                <a:lnTo>
                  <a:pt x="272357" y="17246"/>
                </a:lnTo>
                <a:lnTo>
                  <a:pt x="277121" y="14471"/>
                </a:lnTo>
                <a:lnTo>
                  <a:pt x="282282" y="11894"/>
                </a:lnTo>
                <a:lnTo>
                  <a:pt x="287642" y="9317"/>
                </a:lnTo>
                <a:lnTo>
                  <a:pt x="292803" y="7335"/>
                </a:lnTo>
                <a:lnTo>
                  <a:pt x="298362" y="5551"/>
                </a:lnTo>
                <a:lnTo>
                  <a:pt x="303920" y="3965"/>
                </a:lnTo>
                <a:lnTo>
                  <a:pt x="309677" y="2577"/>
                </a:lnTo>
                <a:lnTo>
                  <a:pt x="315632" y="1388"/>
                </a:lnTo>
                <a:lnTo>
                  <a:pt x="321587" y="793"/>
                </a:lnTo>
                <a:lnTo>
                  <a:pt x="327543" y="198"/>
                </a:lnTo>
                <a:close/>
              </a:path>
            </a:pathLst>
          </a:custGeom>
          <a:solidFill>
            <a:srgbClr val="99CB38"/>
          </a:solidFill>
          <a:ln>
            <a:noFill/>
          </a:ln>
        </p:spPr>
        <p:style>
          <a:lnRef idx="2">
            <a:srgbClr val="99CB38">
              <a:shade val="50000"/>
            </a:srgbClr>
          </a:lnRef>
          <a:fillRef idx="1">
            <a:srgbClr val="99CB38"/>
          </a:fillRef>
          <a:effectRef idx="0">
            <a:srgbClr val="99CB38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dirty="0">
              <a:solidFill>
                <a:sysClr val="windowText" lastClr="000000">
                  <a:lumMod val="50000"/>
                </a:sys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B0808878-66AD-4FEC-8003-40B25E726090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5213633" y="2601550"/>
            <a:ext cx="1173660" cy="1174452"/>
          </a:xfrm>
          <a:prstGeom prst="ellipse">
            <a:avLst/>
          </a:prstGeom>
          <a:gradFill flip="none" rotWithShape="1">
            <a:gsLst>
              <a:gs pos="0">
                <a:srgbClr val="99CB38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溶液用途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6C050AA0-D777-467D-BB18-FEC9992C3E8A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449995" y="764704"/>
            <a:ext cx="2637653" cy="1152573"/>
          </a:xfrm>
          <a:prstGeom prst="rect">
            <a:avLst/>
          </a:prstGeom>
        </p:spPr>
        <p:txBody>
          <a:bodyPr wrap="square" anchor="ctr" anchorCtr="0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无土栽培植物</a:t>
            </a:r>
          </a:p>
          <a:p>
            <a:pPr algn="ctr">
              <a:lnSpc>
                <a:spcPct val="11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的营养液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E68E3BD-982C-4861-BD63-662FC8A5982C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7077636" y="3615879"/>
            <a:ext cx="2709545" cy="721360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食用品中的溶液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B4B65147-129B-46A4-AE65-DE390C35C97C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2815593" y="3645827"/>
            <a:ext cx="1709420" cy="675005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化学试剂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DB162B73-7AC9-4AE3-B57B-1447E6DF390D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32312" y="4437112"/>
            <a:ext cx="2794763" cy="1797428"/>
          </a:xfrm>
          <a:prstGeom prst="round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3F110204-CDA0-4055-A94E-308CD45DE6B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5" t="5185" r="3200" b="4000"/>
          <a:stretch>
            <a:fillRect/>
          </a:stretch>
        </p:blipFill>
        <p:spPr>
          <a:xfrm>
            <a:off x="983432" y="1057341"/>
            <a:ext cx="2794763" cy="2255520"/>
          </a:xfrm>
          <a:prstGeom prst="round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CCC85188-7244-4A8F-A2B7-4D7801F5972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520" y="816286"/>
            <a:ext cx="2309968" cy="2489656"/>
          </a:xfrm>
          <a:prstGeom prst="round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3CF7C19F-CEFA-4925-BFFD-2758829B7C0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4437112"/>
            <a:ext cx="2794763" cy="1797428"/>
          </a:xfrm>
          <a:prstGeom prst="roundRect">
            <a:avLst/>
          </a:prstGeom>
        </p:spPr>
      </p:pic>
      <p:sp>
        <p:nvSpPr>
          <p:cNvPr id="29" name="任意多边形 3">
            <a:extLst>
              <a:ext uri="{FF2B5EF4-FFF2-40B4-BE49-F238E27FC236}">
                <a16:creationId xmlns:a16="http://schemas.microsoft.com/office/drawing/2014/main" id="{DE555098-61E8-4743-A3A2-967905C01211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rot="3187844" flipH="1">
            <a:off x="6320684" y="2109243"/>
            <a:ext cx="728789" cy="821941"/>
          </a:xfrm>
          <a:custGeom>
            <a:avLst/>
            <a:gdLst>
              <a:gd name="connsiteX0" fmla="*/ 333697 w 667195"/>
              <a:gd name="connsiteY0" fmla="*/ 0 h 752475"/>
              <a:gd name="connsiteX1" fmla="*/ 339850 w 667195"/>
              <a:gd name="connsiteY1" fmla="*/ 198 h 752475"/>
              <a:gd name="connsiteX2" fmla="*/ 345806 w 667195"/>
              <a:gd name="connsiteY2" fmla="*/ 793 h 752475"/>
              <a:gd name="connsiteX3" fmla="*/ 351761 w 667195"/>
              <a:gd name="connsiteY3" fmla="*/ 1388 h 752475"/>
              <a:gd name="connsiteX4" fmla="*/ 357518 w 667195"/>
              <a:gd name="connsiteY4" fmla="*/ 2577 h 752475"/>
              <a:gd name="connsiteX5" fmla="*/ 363473 w 667195"/>
              <a:gd name="connsiteY5" fmla="*/ 3965 h 752475"/>
              <a:gd name="connsiteX6" fmla="*/ 368833 w 667195"/>
              <a:gd name="connsiteY6" fmla="*/ 5551 h 752475"/>
              <a:gd name="connsiteX7" fmla="*/ 374391 w 667195"/>
              <a:gd name="connsiteY7" fmla="*/ 7335 h 752475"/>
              <a:gd name="connsiteX8" fmla="*/ 379751 w 667195"/>
              <a:gd name="connsiteY8" fmla="*/ 9317 h 752475"/>
              <a:gd name="connsiteX9" fmla="*/ 385111 w 667195"/>
              <a:gd name="connsiteY9" fmla="*/ 11894 h 752475"/>
              <a:gd name="connsiteX10" fmla="*/ 390074 w 667195"/>
              <a:gd name="connsiteY10" fmla="*/ 14471 h 752475"/>
              <a:gd name="connsiteX11" fmla="*/ 395235 w 667195"/>
              <a:gd name="connsiteY11" fmla="*/ 17246 h 752475"/>
              <a:gd name="connsiteX12" fmla="*/ 399999 w 667195"/>
              <a:gd name="connsiteY12" fmla="*/ 20418 h 752475"/>
              <a:gd name="connsiteX13" fmla="*/ 404764 w 667195"/>
              <a:gd name="connsiteY13" fmla="*/ 23589 h 752475"/>
              <a:gd name="connsiteX14" fmla="*/ 409131 w 667195"/>
              <a:gd name="connsiteY14" fmla="*/ 27157 h 752475"/>
              <a:gd name="connsiteX15" fmla="*/ 413498 w 667195"/>
              <a:gd name="connsiteY15" fmla="*/ 30924 h 752475"/>
              <a:gd name="connsiteX16" fmla="*/ 417468 w 667195"/>
              <a:gd name="connsiteY16" fmla="*/ 34690 h 752475"/>
              <a:gd name="connsiteX17" fmla="*/ 632455 w 667195"/>
              <a:gd name="connsiteY17" fmla="*/ 249570 h 752475"/>
              <a:gd name="connsiteX18" fmla="*/ 636823 w 667195"/>
              <a:gd name="connsiteY18" fmla="*/ 253931 h 752475"/>
              <a:gd name="connsiteX19" fmla="*/ 640594 w 667195"/>
              <a:gd name="connsiteY19" fmla="*/ 258490 h 752475"/>
              <a:gd name="connsiteX20" fmla="*/ 644366 w 667195"/>
              <a:gd name="connsiteY20" fmla="*/ 263247 h 752475"/>
              <a:gd name="connsiteX21" fmla="*/ 647741 w 667195"/>
              <a:gd name="connsiteY21" fmla="*/ 268005 h 752475"/>
              <a:gd name="connsiteX22" fmla="*/ 650718 w 667195"/>
              <a:gd name="connsiteY22" fmla="*/ 272961 h 752475"/>
              <a:gd name="connsiteX23" fmla="*/ 653696 w 667195"/>
              <a:gd name="connsiteY23" fmla="*/ 278115 h 752475"/>
              <a:gd name="connsiteX24" fmla="*/ 656277 w 667195"/>
              <a:gd name="connsiteY24" fmla="*/ 283269 h 752475"/>
              <a:gd name="connsiteX25" fmla="*/ 658460 w 667195"/>
              <a:gd name="connsiteY25" fmla="*/ 288621 h 752475"/>
              <a:gd name="connsiteX26" fmla="*/ 660644 w 667195"/>
              <a:gd name="connsiteY26" fmla="*/ 293973 h 752475"/>
              <a:gd name="connsiteX27" fmla="*/ 662431 w 667195"/>
              <a:gd name="connsiteY27" fmla="*/ 299523 h 752475"/>
              <a:gd name="connsiteX28" fmla="*/ 664019 w 667195"/>
              <a:gd name="connsiteY28" fmla="*/ 304875 h 752475"/>
              <a:gd name="connsiteX29" fmla="*/ 665210 w 667195"/>
              <a:gd name="connsiteY29" fmla="*/ 310624 h 752475"/>
              <a:gd name="connsiteX30" fmla="*/ 666004 w 667195"/>
              <a:gd name="connsiteY30" fmla="*/ 316174 h 752475"/>
              <a:gd name="connsiteX31" fmla="*/ 666798 w 667195"/>
              <a:gd name="connsiteY31" fmla="*/ 321923 h 752475"/>
              <a:gd name="connsiteX32" fmla="*/ 667195 w 667195"/>
              <a:gd name="connsiteY32" fmla="*/ 327473 h 752475"/>
              <a:gd name="connsiteX33" fmla="*/ 667195 w 667195"/>
              <a:gd name="connsiteY33" fmla="*/ 333222 h 752475"/>
              <a:gd name="connsiteX34" fmla="*/ 667195 w 667195"/>
              <a:gd name="connsiteY34" fmla="*/ 338971 h 752475"/>
              <a:gd name="connsiteX35" fmla="*/ 666798 w 667195"/>
              <a:gd name="connsiteY35" fmla="*/ 344719 h 752475"/>
              <a:gd name="connsiteX36" fmla="*/ 666004 w 667195"/>
              <a:gd name="connsiteY36" fmla="*/ 350071 h 752475"/>
              <a:gd name="connsiteX37" fmla="*/ 665210 w 667195"/>
              <a:gd name="connsiteY37" fmla="*/ 355820 h 752475"/>
              <a:gd name="connsiteX38" fmla="*/ 664019 w 667195"/>
              <a:gd name="connsiteY38" fmla="*/ 361371 h 752475"/>
              <a:gd name="connsiteX39" fmla="*/ 662431 w 667195"/>
              <a:gd name="connsiteY39" fmla="*/ 366921 h 752475"/>
              <a:gd name="connsiteX40" fmla="*/ 660644 w 667195"/>
              <a:gd name="connsiteY40" fmla="*/ 372471 h 752475"/>
              <a:gd name="connsiteX41" fmla="*/ 658460 w 667195"/>
              <a:gd name="connsiteY41" fmla="*/ 377625 h 752475"/>
              <a:gd name="connsiteX42" fmla="*/ 656277 w 667195"/>
              <a:gd name="connsiteY42" fmla="*/ 382977 h 752475"/>
              <a:gd name="connsiteX43" fmla="*/ 653696 w 667195"/>
              <a:gd name="connsiteY43" fmla="*/ 388131 h 752475"/>
              <a:gd name="connsiteX44" fmla="*/ 650718 w 667195"/>
              <a:gd name="connsiteY44" fmla="*/ 393484 h 752475"/>
              <a:gd name="connsiteX45" fmla="*/ 647741 w 667195"/>
              <a:gd name="connsiteY45" fmla="*/ 398241 h 752475"/>
              <a:gd name="connsiteX46" fmla="*/ 644366 w 667195"/>
              <a:gd name="connsiteY46" fmla="*/ 403197 h 752475"/>
              <a:gd name="connsiteX47" fmla="*/ 640594 w 667195"/>
              <a:gd name="connsiteY47" fmla="*/ 407756 h 752475"/>
              <a:gd name="connsiteX48" fmla="*/ 636823 w 667195"/>
              <a:gd name="connsiteY48" fmla="*/ 412513 h 752475"/>
              <a:gd name="connsiteX49" fmla="*/ 632455 w 667195"/>
              <a:gd name="connsiteY49" fmla="*/ 416874 h 752475"/>
              <a:gd name="connsiteX50" fmla="*/ 628088 w 667195"/>
              <a:gd name="connsiteY50" fmla="*/ 421037 h 752475"/>
              <a:gd name="connsiteX51" fmla="*/ 623522 w 667195"/>
              <a:gd name="connsiteY51" fmla="*/ 425200 h 752475"/>
              <a:gd name="connsiteX52" fmla="*/ 618758 w 667195"/>
              <a:gd name="connsiteY52" fmla="*/ 428768 h 752475"/>
              <a:gd name="connsiteX53" fmla="*/ 613994 w 667195"/>
              <a:gd name="connsiteY53" fmla="*/ 431940 h 752475"/>
              <a:gd name="connsiteX54" fmla="*/ 608833 w 667195"/>
              <a:gd name="connsiteY54" fmla="*/ 435111 h 752475"/>
              <a:gd name="connsiteX55" fmla="*/ 603870 w 667195"/>
              <a:gd name="connsiteY55" fmla="*/ 438085 h 752475"/>
              <a:gd name="connsiteX56" fmla="*/ 598709 w 667195"/>
              <a:gd name="connsiteY56" fmla="*/ 440662 h 752475"/>
              <a:gd name="connsiteX57" fmla="*/ 593349 w 667195"/>
              <a:gd name="connsiteY57" fmla="*/ 442842 h 752475"/>
              <a:gd name="connsiteX58" fmla="*/ 587989 w 667195"/>
              <a:gd name="connsiteY58" fmla="*/ 445023 h 752475"/>
              <a:gd name="connsiteX59" fmla="*/ 582431 w 667195"/>
              <a:gd name="connsiteY59" fmla="*/ 446807 h 752475"/>
              <a:gd name="connsiteX60" fmla="*/ 576872 w 667195"/>
              <a:gd name="connsiteY60" fmla="*/ 448195 h 752475"/>
              <a:gd name="connsiteX61" fmla="*/ 571314 w 667195"/>
              <a:gd name="connsiteY61" fmla="*/ 449582 h 752475"/>
              <a:gd name="connsiteX62" fmla="*/ 565756 w 667195"/>
              <a:gd name="connsiteY62" fmla="*/ 450375 h 752475"/>
              <a:gd name="connsiteX63" fmla="*/ 559999 w 667195"/>
              <a:gd name="connsiteY63" fmla="*/ 451168 h 752475"/>
              <a:gd name="connsiteX64" fmla="*/ 554242 w 667195"/>
              <a:gd name="connsiteY64" fmla="*/ 451366 h 752475"/>
              <a:gd name="connsiteX65" fmla="*/ 548684 w 667195"/>
              <a:gd name="connsiteY65" fmla="*/ 451564 h 752475"/>
              <a:gd name="connsiteX66" fmla="*/ 542927 w 667195"/>
              <a:gd name="connsiteY66" fmla="*/ 451366 h 752475"/>
              <a:gd name="connsiteX67" fmla="*/ 537170 w 667195"/>
              <a:gd name="connsiteY67" fmla="*/ 451168 h 752475"/>
              <a:gd name="connsiteX68" fmla="*/ 531810 w 667195"/>
              <a:gd name="connsiteY68" fmla="*/ 450375 h 752475"/>
              <a:gd name="connsiteX69" fmla="*/ 526054 w 667195"/>
              <a:gd name="connsiteY69" fmla="*/ 449582 h 752475"/>
              <a:gd name="connsiteX70" fmla="*/ 520495 w 667195"/>
              <a:gd name="connsiteY70" fmla="*/ 448195 h 752475"/>
              <a:gd name="connsiteX71" fmla="*/ 514739 w 667195"/>
              <a:gd name="connsiteY71" fmla="*/ 446807 h 752475"/>
              <a:gd name="connsiteX72" fmla="*/ 509379 w 667195"/>
              <a:gd name="connsiteY72" fmla="*/ 445023 h 752475"/>
              <a:gd name="connsiteX73" fmla="*/ 504019 w 667195"/>
              <a:gd name="connsiteY73" fmla="*/ 442842 h 752475"/>
              <a:gd name="connsiteX74" fmla="*/ 498858 w 667195"/>
              <a:gd name="connsiteY74" fmla="*/ 440662 h 752475"/>
              <a:gd name="connsiteX75" fmla="*/ 493498 w 667195"/>
              <a:gd name="connsiteY75" fmla="*/ 438085 h 752475"/>
              <a:gd name="connsiteX76" fmla="*/ 488337 w 667195"/>
              <a:gd name="connsiteY76" fmla="*/ 435111 h 752475"/>
              <a:gd name="connsiteX77" fmla="*/ 483374 w 667195"/>
              <a:gd name="connsiteY77" fmla="*/ 431940 h 752475"/>
              <a:gd name="connsiteX78" fmla="*/ 478610 w 667195"/>
              <a:gd name="connsiteY78" fmla="*/ 428768 h 752475"/>
              <a:gd name="connsiteX79" fmla="*/ 473647 w 667195"/>
              <a:gd name="connsiteY79" fmla="*/ 425200 h 752475"/>
              <a:gd name="connsiteX80" fmla="*/ 469081 w 667195"/>
              <a:gd name="connsiteY80" fmla="*/ 421037 h 752475"/>
              <a:gd name="connsiteX81" fmla="*/ 464714 w 667195"/>
              <a:gd name="connsiteY81" fmla="*/ 416874 h 752475"/>
              <a:gd name="connsiteX82" fmla="*/ 452208 w 667195"/>
              <a:gd name="connsiteY82" fmla="*/ 400223 h 752475"/>
              <a:gd name="connsiteX83" fmla="*/ 452208 w 667195"/>
              <a:gd name="connsiteY83" fmla="*/ 634133 h 752475"/>
              <a:gd name="connsiteX84" fmla="*/ 452009 w 667195"/>
              <a:gd name="connsiteY84" fmla="*/ 639881 h 752475"/>
              <a:gd name="connsiteX85" fmla="*/ 451612 w 667195"/>
              <a:gd name="connsiteY85" fmla="*/ 646225 h 752475"/>
              <a:gd name="connsiteX86" fmla="*/ 450818 w 667195"/>
              <a:gd name="connsiteY86" fmla="*/ 651973 h 752475"/>
              <a:gd name="connsiteX87" fmla="*/ 450024 w 667195"/>
              <a:gd name="connsiteY87" fmla="*/ 657722 h 752475"/>
              <a:gd name="connsiteX88" fmla="*/ 448634 w 667195"/>
              <a:gd name="connsiteY88" fmla="*/ 663471 h 752475"/>
              <a:gd name="connsiteX89" fmla="*/ 447046 w 667195"/>
              <a:gd name="connsiteY89" fmla="*/ 669219 h 752475"/>
              <a:gd name="connsiteX90" fmla="*/ 445260 w 667195"/>
              <a:gd name="connsiteY90" fmla="*/ 674571 h 752475"/>
              <a:gd name="connsiteX91" fmla="*/ 442878 w 667195"/>
              <a:gd name="connsiteY91" fmla="*/ 680122 h 752475"/>
              <a:gd name="connsiteX92" fmla="*/ 440694 w 667195"/>
              <a:gd name="connsiteY92" fmla="*/ 685276 h 752475"/>
              <a:gd name="connsiteX93" fmla="*/ 437915 w 667195"/>
              <a:gd name="connsiteY93" fmla="*/ 690430 h 752475"/>
              <a:gd name="connsiteX94" fmla="*/ 435136 w 667195"/>
              <a:gd name="connsiteY94" fmla="*/ 695385 h 752475"/>
              <a:gd name="connsiteX95" fmla="*/ 431959 w 667195"/>
              <a:gd name="connsiteY95" fmla="*/ 700143 h 752475"/>
              <a:gd name="connsiteX96" fmla="*/ 428783 w 667195"/>
              <a:gd name="connsiteY96" fmla="*/ 704702 h 752475"/>
              <a:gd name="connsiteX97" fmla="*/ 425012 w 667195"/>
              <a:gd name="connsiteY97" fmla="*/ 709261 h 752475"/>
              <a:gd name="connsiteX98" fmla="*/ 421438 w 667195"/>
              <a:gd name="connsiteY98" fmla="*/ 713622 h 752475"/>
              <a:gd name="connsiteX99" fmla="*/ 417468 w 667195"/>
              <a:gd name="connsiteY99" fmla="*/ 717785 h 752475"/>
              <a:gd name="connsiteX100" fmla="*/ 413498 w 667195"/>
              <a:gd name="connsiteY100" fmla="*/ 721551 h 752475"/>
              <a:gd name="connsiteX101" fmla="*/ 409131 w 667195"/>
              <a:gd name="connsiteY101" fmla="*/ 725318 h 752475"/>
              <a:gd name="connsiteX102" fmla="*/ 404764 w 667195"/>
              <a:gd name="connsiteY102" fmla="*/ 728886 h 752475"/>
              <a:gd name="connsiteX103" fmla="*/ 399999 w 667195"/>
              <a:gd name="connsiteY103" fmla="*/ 732058 h 752475"/>
              <a:gd name="connsiteX104" fmla="*/ 395235 w 667195"/>
              <a:gd name="connsiteY104" fmla="*/ 735229 h 752475"/>
              <a:gd name="connsiteX105" fmla="*/ 390074 w 667195"/>
              <a:gd name="connsiteY105" fmla="*/ 738004 h 752475"/>
              <a:gd name="connsiteX106" fmla="*/ 385111 w 667195"/>
              <a:gd name="connsiteY106" fmla="*/ 740780 h 752475"/>
              <a:gd name="connsiteX107" fmla="*/ 379751 w 667195"/>
              <a:gd name="connsiteY107" fmla="*/ 742960 h 752475"/>
              <a:gd name="connsiteX108" fmla="*/ 374391 w 667195"/>
              <a:gd name="connsiteY108" fmla="*/ 745141 h 752475"/>
              <a:gd name="connsiteX109" fmla="*/ 368833 w 667195"/>
              <a:gd name="connsiteY109" fmla="*/ 746925 h 752475"/>
              <a:gd name="connsiteX110" fmla="*/ 363473 w 667195"/>
              <a:gd name="connsiteY110" fmla="*/ 748511 h 752475"/>
              <a:gd name="connsiteX111" fmla="*/ 357518 w 667195"/>
              <a:gd name="connsiteY111" fmla="*/ 749898 h 752475"/>
              <a:gd name="connsiteX112" fmla="*/ 351761 w 667195"/>
              <a:gd name="connsiteY112" fmla="*/ 751088 h 752475"/>
              <a:gd name="connsiteX113" fmla="*/ 345806 w 667195"/>
              <a:gd name="connsiteY113" fmla="*/ 751682 h 752475"/>
              <a:gd name="connsiteX114" fmla="*/ 339850 w 667195"/>
              <a:gd name="connsiteY114" fmla="*/ 752079 h 752475"/>
              <a:gd name="connsiteX115" fmla="*/ 333697 w 667195"/>
              <a:gd name="connsiteY115" fmla="*/ 752475 h 752475"/>
              <a:gd name="connsiteX116" fmla="*/ 327543 w 667195"/>
              <a:gd name="connsiteY116" fmla="*/ 752079 h 752475"/>
              <a:gd name="connsiteX117" fmla="*/ 321587 w 667195"/>
              <a:gd name="connsiteY117" fmla="*/ 751682 h 752475"/>
              <a:gd name="connsiteX118" fmla="*/ 315632 w 667195"/>
              <a:gd name="connsiteY118" fmla="*/ 751088 h 752475"/>
              <a:gd name="connsiteX119" fmla="*/ 309677 w 667195"/>
              <a:gd name="connsiteY119" fmla="*/ 749898 h 752475"/>
              <a:gd name="connsiteX120" fmla="*/ 303920 w 667195"/>
              <a:gd name="connsiteY120" fmla="*/ 748511 h 752475"/>
              <a:gd name="connsiteX121" fmla="*/ 298362 w 667195"/>
              <a:gd name="connsiteY121" fmla="*/ 746925 h 752475"/>
              <a:gd name="connsiteX122" fmla="*/ 292803 w 667195"/>
              <a:gd name="connsiteY122" fmla="*/ 745141 h 752475"/>
              <a:gd name="connsiteX123" fmla="*/ 287642 w 667195"/>
              <a:gd name="connsiteY123" fmla="*/ 742960 h 752475"/>
              <a:gd name="connsiteX124" fmla="*/ 282282 w 667195"/>
              <a:gd name="connsiteY124" fmla="*/ 740780 h 752475"/>
              <a:gd name="connsiteX125" fmla="*/ 277121 w 667195"/>
              <a:gd name="connsiteY125" fmla="*/ 738004 h 752475"/>
              <a:gd name="connsiteX126" fmla="*/ 272357 w 667195"/>
              <a:gd name="connsiteY126" fmla="*/ 735229 h 752475"/>
              <a:gd name="connsiteX127" fmla="*/ 267394 w 667195"/>
              <a:gd name="connsiteY127" fmla="*/ 732058 h 752475"/>
              <a:gd name="connsiteX128" fmla="*/ 262630 w 667195"/>
              <a:gd name="connsiteY128" fmla="*/ 728886 h 752475"/>
              <a:gd name="connsiteX129" fmla="*/ 258262 w 667195"/>
              <a:gd name="connsiteY129" fmla="*/ 725318 h 752475"/>
              <a:gd name="connsiteX130" fmla="*/ 253895 w 667195"/>
              <a:gd name="connsiteY130" fmla="*/ 721551 h 752475"/>
              <a:gd name="connsiteX131" fmla="*/ 249925 w 667195"/>
              <a:gd name="connsiteY131" fmla="*/ 717785 h 752475"/>
              <a:gd name="connsiteX132" fmla="*/ 245955 w 667195"/>
              <a:gd name="connsiteY132" fmla="*/ 713622 h 752475"/>
              <a:gd name="connsiteX133" fmla="*/ 242183 w 667195"/>
              <a:gd name="connsiteY133" fmla="*/ 709261 h 752475"/>
              <a:gd name="connsiteX134" fmla="*/ 238610 w 667195"/>
              <a:gd name="connsiteY134" fmla="*/ 704702 h 752475"/>
              <a:gd name="connsiteX135" fmla="*/ 235235 w 667195"/>
              <a:gd name="connsiteY135" fmla="*/ 700143 h 752475"/>
              <a:gd name="connsiteX136" fmla="*/ 232258 w 667195"/>
              <a:gd name="connsiteY136" fmla="*/ 695385 h 752475"/>
              <a:gd name="connsiteX137" fmla="*/ 229280 w 667195"/>
              <a:gd name="connsiteY137" fmla="*/ 690430 h 752475"/>
              <a:gd name="connsiteX138" fmla="*/ 226898 w 667195"/>
              <a:gd name="connsiteY138" fmla="*/ 685276 h 752475"/>
              <a:gd name="connsiteX139" fmla="*/ 224317 w 667195"/>
              <a:gd name="connsiteY139" fmla="*/ 680122 h 752475"/>
              <a:gd name="connsiteX140" fmla="*/ 222332 w 667195"/>
              <a:gd name="connsiteY140" fmla="*/ 674571 h 752475"/>
              <a:gd name="connsiteX141" fmla="*/ 220347 w 667195"/>
              <a:gd name="connsiteY141" fmla="*/ 669219 h 752475"/>
              <a:gd name="connsiteX142" fmla="*/ 218759 w 667195"/>
              <a:gd name="connsiteY142" fmla="*/ 663471 h 752475"/>
              <a:gd name="connsiteX143" fmla="*/ 217369 w 667195"/>
              <a:gd name="connsiteY143" fmla="*/ 657722 h 752475"/>
              <a:gd name="connsiteX144" fmla="*/ 216575 w 667195"/>
              <a:gd name="connsiteY144" fmla="*/ 651973 h 752475"/>
              <a:gd name="connsiteX145" fmla="*/ 215583 w 667195"/>
              <a:gd name="connsiteY145" fmla="*/ 646225 h 752475"/>
              <a:gd name="connsiteX146" fmla="*/ 215186 w 667195"/>
              <a:gd name="connsiteY146" fmla="*/ 639881 h 752475"/>
              <a:gd name="connsiteX147" fmla="*/ 215186 w 667195"/>
              <a:gd name="connsiteY147" fmla="*/ 634133 h 752475"/>
              <a:gd name="connsiteX148" fmla="*/ 215186 w 667195"/>
              <a:gd name="connsiteY148" fmla="*/ 400223 h 752475"/>
              <a:gd name="connsiteX149" fmla="*/ 202679 w 667195"/>
              <a:gd name="connsiteY149" fmla="*/ 416874 h 752475"/>
              <a:gd name="connsiteX150" fmla="*/ 198114 w 667195"/>
              <a:gd name="connsiteY150" fmla="*/ 421037 h 752475"/>
              <a:gd name="connsiteX151" fmla="*/ 193548 w 667195"/>
              <a:gd name="connsiteY151" fmla="*/ 425200 h 752475"/>
              <a:gd name="connsiteX152" fmla="*/ 188982 w 667195"/>
              <a:gd name="connsiteY152" fmla="*/ 428768 h 752475"/>
              <a:gd name="connsiteX153" fmla="*/ 183821 w 667195"/>
              <a:gd name="connsiteY153" fmla="*/ 431940 h 752475"/>
              <a:gd name="connsiteX154" fmla="*/ 178858 w 667195"/>
              <a:gd name="connsiteY154" fmla="*/ 435111 h 752475"/>
              <a:gd name="connsiteX155" fmla="*/ 173895 w 667195"/>
              <a:gd name="connsiteY155" fmla="*/ 438085 h 752475"/>
              <a:gd name="connsiteX156" fmla="*/ 168536 w 667195"/>
              <a:gd name="connsiteY156" fmla="*/ 440662 h 752475"/>
              <a:gd name="connsiteX157" fmla="*/ 163374 w 667195"/>
              <a:gd name="connsiteY157" fmla="*/ 442842 h 752475"/>
              <a:gd name="connsiteX158" fmla="*/ 157816 w 667195"/>
              <a:gd name="connsiteY158" fmla="*/ 445023 h 752475"/>
              <a:gd name="connsiteX159" fmla="*/ 152258 w 667195"/>
              <a:gd name="connsiteY159" fmla="*/ 446807 h 752475"/>
              <a:gd name="connsiteX160" fmla="*/ 146898 w 667195"/>
              <a:gd name="connsiteY160" fmla="*/ 448195 h 752475"/>
              <a:gd name="connsiteX161" fmla="*/ 141340 w 667195"/>
              <a:gd name="connsiteY161" fmla="*/ 449582 h 752475"/>
              <a:gd name="connsiteX162" fmla="*/ 135583 w 667195"/>
              <a:gd name="connsiteY162" fmla="*/ 450375 h 752475"/>
              <a:gd name="connsiteX163" fmla="*/ 130024 w 667195"/>
              <a:gd name="connsiteY163" fmla="*/ 451168 h 752475"/>
              <a:gd name="connsiteX164" fmla="*/ 124268 w 667195"/>
              <a:gd name="connsiteY164" fmla="*/ 451366 h 752475"/>
              <a:gd name="connsiteX165" fmla="*/ 118709 w 667195"/>
              <a:gd name="connsiteY165" fmla="*/ 451564 h 752475"/>
              <a:gd name="connsiteX166" fmla="*/ 113151 w 667195"/>
              <a:gd name="connsiteY166" fmla="*/ 451366 h 752475"/>
              <a:gd name="connsiteX167" fmla="*/ 107394 w 667195"/>
              <a:gd name="connsiteY167" fmla="*/ 451168 h 752475"/>
              <a:gd name="connsiteX168" fmla="*/ 101637 w 667195"/>
              <a:gd name="connsiteY168" fmla="*/ 450375 h 752475"/>
              <a:gd name="connsiteX169" fmla="*/ 95881 w 667195"/>
              <a:gd name="connsiteY169" fmla="*/ 449582 h 752475"/>
              <a:gd name="connsiteX170" fmla="*/ 90521 w 667195"/>
              <a:gd name="connsiteY170" fmla="*/ 448195 h 752475"/>
              <a:gd name="connsiteX171" fmla="*/ 84963 w 667195"/>
              <a:gd name="connsiteY171" fmla="*/ 446807 h 752475"/>
              <a:gd name="connsiteX172" fmla="*/ 79404 w 667195"/>
              <a:gd name="connsiteY172" fmla="*/ 445023 h 752475"/>
              <a:gd name="connsiteX173" fmla="*/ 74044 w 667195"/>
              <a:gd name="connsiteY173" fmla="*/ 442842 h 752475"/>
              <a:gd name="connsiteX174" fmla="*/ 68685 w 667195"/>
              <a:gd name="connsiteY174" fmla="*/ 440662 h 752475"/>
              <a:gd name="connsiteX175" fmla="*/ 63523 w 667195"/>
              <a:gd name="connsiteY175" fmla="*/ 438085 h 752475"/>
              <a:gd name="connsiteX176" fmla="*/ 58561 w 667195"/>
              <a:gd name="connsiteY176" fmla="*/ 435111 h 752475"/>
              <a:gd name="connsiteX177" fmla="*/ 53399 w 667195"/>
              <a:gd name="connsiteY177" fmla="*/ 431940 h 752475"/>
              <a:gd name="connsiteX178" fmla="*/ 48635 w 667195"/>
              <a:gd name="connsiteY178" fmla="*/ 428768 h 752475"/>
              <a:gd name="connsiteX179" fmla="*/ 43871 w 667195"/>
              <a:gd name="connsiteY179" fmla="*/ 425200 h 752475"/>
              <a:gd name="connsiteX180" fmla="*/ 39305 w 667195"/>
              <a:gd name="connsiteY180" fmla="*/ 421037 h 752475"/>
              <a:gd name="connsiteX181" fmla="*/ 34739 w 667195"/>
              <a:gd name="connsiteY181" fmla="*/ 416874 h 752475"/>
              <a:gd name="connsiteX182" fmla="*/ 30571 w 667195"/>
              <a:gd name="connsiteY182" fmla="*/ 412513 h 752475"/>
              <a:gd name="connsiteX183" fmla="*/ 26799 w 667195"/>
              <a:gd name="connsiteY183" fmla="*/ 407756 h 752475"/>
              <a:gd name="connsiteX184" fmla="*/ 23027 w 667195"/>
              <a:gd name="connsiteY184" fmla="*/ 403197 h 752475"/>
              <a:gd name="connsiteX185" fmla="*/ 19652 w 667195"/>
              <a:gd name="connsiteY185" fmla="*/ 398241 h 752475"/>
              <a:gd name="connsiteX186" fmla="*/ 16476 w 667195"/>
              <a:gd name="connsiteY186" fmla="*/ 393484 h 752475"/>
              <a:gd name="connsiteX187" fmla="*/ 13697 w 667195"/>
              <a:gd name="connsiteY187" fmla="*/ 388131 h 752475"/>
              <a:gd name="connsiteX188" fmla="*/ 10918 w 667195"/>
              <a:gd name="connsiteY188" fmla="*/ 382977 h 752475"/>
              <a:gd name="connsiteX189" fmla="*/ 8734 w 667195"/>
              <a:gd name="connsiteY189" fmla="*/ 377625 h 752475"/>
              <a:gd name="connsiteX190" fmla="*/ 6551 w 667195"/>
              <a:gd name="connsiteY190" fmla="*/ 372471 h 752475"/>
              <a:gd name="connsiteX191" fmla="*/ 4963 w 667195"/>
              <a:gd name="connsiteY191" fmla="*/ 366921 h 752475"/>
              <a:gd name="connsiteX192" fmla="*/ 3375 w 667195"/>
              <a:gd name="connsiteY192" fmla="*/ 361371 h 752475"/>
              <a:gd name="connsiteX193" fmla="*/ 2382 w 667195"/>
              <a:gd name="connsiteY193" fmla="*/ 355820 h 752475"/>
              <a:gd name="connsiteX194" fmla="*/ 1389 w 667195"/>
              <a:gd name="connsiteY194" fmla="*/ 350071 h 752475"/>
              <a:gd name="connsiteX195" fmla="*/ 794 w 667195"/>
              <a:gd name="connsiteY195" fmla="*/ 344719 h 752475"/>
              <a:gd name="connsiteX196" fmla="*/ 198 w 667195"/>
              <a:gd name="connsiteY196" fmla="*/ 338971 h 752475"/>
              <a:gd name="connsiteX197" fmla="*/ 0 w 667195"/>
              <a:gd name="connsiteY197" fmla="*/ 333222 h 752475"/>
              <a:gd name="connsiteX198" fmla="*/ 198 w 667195"/>
              <a:gd name="connsiteY198" fmla="*/ 327473 h 752475"/>
              <a:gd name="connsiteX199" fmla="*/ 794 w 667195"/>
              <a:gd name="connsiteY199" fmla="*/ 321923 h 752475"/>
              <a:gd name="connsiteX200" fmla="*/ 1389 w 667195"/>
              <a:gd name="connsiteY200" fmla="*/ 316174 h 752475"/>
              <a:gd name="connsiteX201" fmla="*/ 2382 w 667195"/>
              <a:gd name="connsiteY201" fmla="*/ 310624 h 752475"/>
              <a:gd name="connsiteX202" fmla="*/ 3375 w 667195"/>
              <a:gd name="connsiteY202" fmla="*/ 304875 h 752475"/>
              <a:gd name="connsiteX203" fmla="*/ 4963 w 667195"/>
              <a:gd name="connsiteY203" fmla="*/ 299523 h 752475"/>
              <a:gd name="connsiteX204" fmla="*/ 6551 w 667195"/>
              <a:gd name="connsiteY204" fmla="*/ 293973 h 752475"/>
              <a:gd name="connsiteX205" fmla="*/ 8734 w 667195"/>
              <a:gd name="connsiteY205" fmla="*/ 288621 h 752475"/>
              <a:gd name="connsiteX206" fmla="*/ 10918 w 667195"/>
              <a:gd name="connsiteY206" fmla="*/ 283269 h 752475"/>
              <a:gd name="connsiteX207" fmla="*/ 13697 w 667195"/>
              <a:gd name="connsiteY207" fmla="*/ 278115 h 752475"/>
              <a:gd name="connsiteX208" fmla="*/ 16476 w 667195"/>
              <a:gd name="connsiteY208" fmla="*/ 272961 h 752475"/>
              <a:gd name="connsiteX209" fmla="*/ 19652 w 667195"/>
              <a:gd name="connsiteY209" fmla="*/ 268005 h 752475"/>
              <a:gd name="connsiteX210" fmla="*/ 23027 w 667195"/>
              <a:gd name="connsiteY210" fmla="*/ 263247 h 752475"/>
              <a:gd name="connsiteX211" fmla="*/ 26799 w 667195"/>
              <a:gd name="connsiteY211" fmla="*/ 258490 h 752475"/>
              <a:gd name="connsiteX212" fmla="*/ 30571 w 667195"/>
              <a:gd name="connsiteY212" fmla="*/ 253931 h 752475"/>
              <a:gd name="connsiteX213" fmla="*/ 34739 w 667195"/>
              <a:gd name="connsiteY213" fmla="*/ 249570 h 752475"/>
              <a:gd name="connsiteX214" fmla="*/ 249925 w 667195"/>
              <a:gd name="connsiteY214" fmla="*/ 34690 h 752475"/>
              <a:gd name="connsiteX215" fmla="*/ 253895 w 667195"/>
              <a:gd name="connsiteY215" fmla="*/ 30924 h 752475"/>
              <a:gd name="connsiteX216" fmla="*/ 258262 w 667195"/>
              <a:gd name="connsiteY216" fmla="*/ 27157 h 752475"/>
              <a:gd name="connsiteX217" fmla="*/ 262630 w 667195"/>
              <a:gd name="connsiteY217" fmla="*/ 23589 h 752475"/>
              <a:gd name="connsiteX218" fmla="*/ 267394 w 667195"/>
              <a:gd name="connsiteY218" fmla="*/ 20418 h 752475"/>
              <a:gd name="connsiteX219" fmla="*/ 272357 w 667195"/>
              <a:gd name="connsiteY219" fmla="*/ 17246 h 752475"/>
              <a:gd name="connsiteX220" fmla="*/ 277121 w 667195"/>
              <a:gd name="connsiteY220" fmla="*/ 14471 h 752475"/>
              <a:gd name="connsiteX221" fmla="*/ 282282 w 667195"/>
              <a:gd name="connsiteY221" fmla="*/ 11894 h 752475"/>
              <a:gd name="connsiteX222" fmla="*/ 287642 w 667195"/>
              <a:gd name="connsiteY222" fmla="*/ 9317 h 752475"/>
              <a:gd name="connsiteX223" fmla="*/ 292803 w 667195"/>
              <a:gd name="connsiteY223" fmla="*/ 7335 h 752475"/>
              <a:gd name="connsiteX224" fmla="*/ 298362 w 667195"/>
              <a:gd name="connsiteY224" fmla="*/ 5551 h 752475"/>
              <a:gd name="connsiteX225" fmla="*/ 303920 w 667195"/>
              <a:gd name="connsiteY225" fmla="*/ 3965 h 752475"/>
              <a:gd name="connsiteX226" fmla="*/ 309677 w 667195"/>
              <a:gd name="connsiteY226" fmla="*/ 2577 h 752475"/>
              <a:gd name="connsiteX227" fmla="*/ 315632 w 667195"/>
              <a:gd name="connsiteY227" fmla="*/ 1388 h 752475"/>
              <a:gd name="connsiteX228" fmla="*/ 321587 w 667195"/>
              <a:gd name="connsiteY228" fmla="*/ 793 h 752475"/>
              <a:gd name="connsiteX229" fmla="*/ 327543 w 667195"/>
              <a:gd name="connsiteY229" fmla="*/ 198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</a:cxnLst>
            <a:rect l="l" t="t" r="r" b="b"/>
            <a:pathLst>
              <a:path w="667195" h="752475">
                <a:moveTo>
                  <a:pt x="333697" y="0"/>
                </a:moveTo>
                <a:lnTo>
                  <a:pt x="339850" y="198"/>
                </a:lnTo>
                <a:lnTo>
                  <a:pt x="345806" y="793"/>
                </a:lnTo>
                <a:lnTo>
                  <a:pt x="351761" y="1388"/>
                </a:lnTo>
                <a:lnTo>
                  <a:pt x="357518" y="2577"/>
                </a:lnTo>
                <a:lnTo>
                  <a:pt x="363473" y="3965"/>
                </a:lnTo>
                <a:lnTo>
                  <a:pt x="368833" y="5551"/>
                </a:lnTo>
                <a:lnTo>
                  <a:pt x="374391" y="7335"/>
                </a:lnTo>
                <a:lnTo>
                  <a:pt x="379751" y="9317"/>
                </a:lnTo>
                <a:lnTo>
                  <a:pt x="385111" y="11894"/>
                </a:lnTo>
                <a:lnTo>
                  <a:pt x="390074" y="14471"/>
                </a:lnTo>
                <a:lnTo>
                  <a:pt x="395235" y="17246"/>
                </a:lnTo>
                <a:lnTo>
                  <a:pt x="399999" y="20418"/>
                </a:lnTo>
                <a:lnTo>
                  <a:pt x="404764" y="23589"/>
                </a:lnTo>
                <a:lnTo>
                  <a:pt x="409131" y="27157"/>
                </a:lnTo>
                <a:lnTo>
                  <a:pt x="413498" y="30924"/>
                </a:lnTo>
                <a:lnTo>
                  <a:pt x="417468" y="34690"/>
                </a:lnTo>
                <a:lnTo>
                  <a:pt x="632455" y="249570"/>
                </a:lnTo>
                <a:lnTo>
                  <a:pt x="636823" y="253931"/>
                </a:lnTo>
                <a:lnTo>
                  <a:pt x="640594" y="258490"/>
                </a:lnTo>
                <a:lnTo>
                  <a:pt x="644366" y="263247"/>
                </a:lnTo>
                <a:lnTo>
                  <a:pt x="647741" y="268005"/>
                </a:lnTo>
                <a:lnTo>
                  <a:pt x="650718" y="272961"/>
                </a:lnTo>
                <a:lnTo>
                  <a:pt x="653696" y="278115"/>
                </a:lnTo>
                <a:lnTo>
                  <a:pt x="656277" y="283269"/>
                </a:lnTo>
                <a:lnTo>
                  <a:pt x="658460" y="288621"/>
                </a:lnTo>
                <a:lnTo>
                  <a:pt x="660644" y="293973"/>
                </a:lnTo>
                <a:lnTo>
                  <a:pt x="662431" y="299523"/>
                </a:lnTo>
                <a:lnTo>
                  <a:pt x="664019" y="304875"/>
                </a:lnTo>
                <a:lnTo>
                  <a:pt x="665210" y="310624"/>
                </a:lnTo>
                <a:lnTo>
                  <a:pt x="666004" y="316174"/>
                </a:lnTo>
                <a:lnTo>
                  <a:pt x="666798" y="321923"/>
                </a:lnTo>
                <a:lnTo>
                  <a:pt x="667195" y="327473"/>
                </a:lnTo>
                <a:lnTo>
                  <a:pt x="667195" y="333222"/>
                </a:lnTo>
                <a:lnTo>
                  <a:pt x="667195" y="338971"/>
                </a:lnTo>
                <a:lnTo>
                  <a:pt x="666798" y="344719"/>
                </a:lnTo>
                <a:lnTo>
                  <a:pt x="666004" y="350071"/>
                </a:lnTo>
                <a:lnTo>
                  <a:pt x="665210" y="355820"/>
                </a:lnTo>
                <a:lnTo>
                  <a:pt x="664019" y="361371"/>
                </a:lnTo>
                <a:lnTo>
                  <a:pt x="662431" y="366921"/>
                </a:lnTo>
                <a:lnTo>
                  <a:pt x="660644" y="372471"/>
                </a:lnTo>
                <a:lnTo>
                  <a:pt x="658460" y="377625"/>
                </a:lnTo>
                <a:lnTo>
                  <a:pt x="656277" y="382977"/>
                </a:lnTo>
                <a:lnTo>
                  <a:pt x="653696" y="388131"/>
                </a:lnTo>
                <a:lnTo>
                  <a:pt x="650718" y="393484"/>
                </a:lnTo>
                <a:lnTo>
                  <a:pt x="647741" y="398241"/>
                </a:lnTo>
                <a:lnTo>
                  <a:pt x="644366" y="403197"/>
                </a:lnTo>
                <a:lnTo>
                  <a:pt x="640594" y="407756"/>
                </a:lnTo>
                <a:lnTo>
                  <a:pt x="636823" y="412513"/>
                </a:lnTo>
                <a:lnTo>
                  <a:pt x="632455" y="416874"/>
                </a:lnTo>
                <a:lnTo>
                  <a:pt x="628088" y="421037"/>
                </a:lnTo>
                <a:lnTo>
                  <a:pt x="623522" y="425200"/>
                </a:lnTo>
                <a:lnTo>
                  <a:pt x="618758" y="428768"/>
                </a:lnTo>
                <a:lnTo>
                  <a:pt x="613994" y="431940"/>
                </a:lnTo>
                <a:lnTo>
                  <a:pt x="608833" y="435111"/>
                </a:lnTo>
                <a:lnTo>
                  <a:pt x="603870" y="438085"/>
                </a:lnTo>
                <a:lnTo>
                  <a:pt x="598709" y="440662"/>
                </a:lnTo>
                <a:lnTo>
                  <a:pt x="593349" y="442842"/>
                </a:lnTo>
                <a:lnTo>
                  <a:pt x="587989" y="445023"/>
                </a:lnTo>
                <a:lnTo>
                  <a:pt x="582431" y="446807"/>
                </a:lnTo>
                <a:lnTo>
                  <a:pt x="576872" y="448195"/>
                </a:lnTo>
                <a:lnTo>
                  <a:pt x="571314" y="449582"/>
                </a:lnTo>
                <a:lnTo>
                  <a:pt x="565756" y="450375"/>
                </a:lnTo>
                <a:lnTo>
                  <a:pt x="559999" y="451168"/>
                </a:lnTo>
                <a:lnTo>
                  <a:pt x="554242" y="451366"/>
                </a:lnTo>
                <a:lnTo>
                  <a:pt x="548684" y="451564"/>
                </a:lnTo>
                <a:lnTo>
                  <a:pt x="542927" y="451366"/>
                </a:lnTo>
                <a:lnTo>
                  <a:pt x="537170" y="451168"/>
                </a:lnTo>
                <a:lnTo>
                  <a:pt x="531810" y="450375"/>
                </a:lnTo>
                <a:lnTo>
                  <a:pt x="526054" y="449582"/>
                </a:lnTo>
                <a:lnTo>
                  <a:pt x="520495" y="448195"/>
                </a:lnTo>
                <a:lnTo>
                  <a:pt x="514739" y="446807"/>
                </a:lnTo>
                <a:lnTo>
                  <a:pt x="509379" y="445023"/>
                </a:lnTo>
                <a:lnTo>
                  <a:pt x="504019" y="442842"/>
                </a:lnTo>
                <a:lnTo>
                  <a:pt x="498858" y="440662"/>
                </a:lnTo>
                <a:lnTo>
                  <a:pt x="493498" y="438085"/>
                </a:lnTo>
                <a:lnTo>
                  <a:pt x="488337" y="435111"/>
                </a:lnTo>
                <a:lnTo>
                  <a:pt x="483374" y="431940"/>
                </a:lnTo>
                <a:lnTo>
                  <a:pt x="478610" y="428768"/>
                </a:lnTo>
                <a:lnTo>
                  <a:pt x="473647" y="425200"/>
                </a:lnTo>
                <a:lnTo>
                  <a:pt x="469081" y="421037"/>
                </a:lnTo>
                <a:lnTo>
                  <a:pt x="464714" y="416874"/>
                </a:lnTo>
                <a:lnTo>
                  <a:pt x="452208" y="400223"/>
                </a:lnTo>
                <a:lnTo>
                  <a:pt x="452208" y="634133"/>
                </a:lnTo>
                <a:lnTo>
                  <a:pt x="452009" y="639881"/>
                </a:lnTo>
                <a:lnTo>
                  <a:pt x="451612" y="646225"/>
                </a:lnTo>
                <a:lnTo>
                  <a:pt x="450818" y="651973"/>
                </a:lnTo>
                <a:lnTo>
                  <a:pt x="450024" y="657722"/>
                </a:lnTo>
                <a:lnTo>
                  <a:pt x="448634" y="663471"/>
                </a:lnTo>
                <a:lnTo>
                  <a:pt x="447046" y="669219"/>
                </a:lnTo>
                <a:lnTo>
                  <a:pt x="445260" y="674571"/>
                </a:lnTo>
                <a:lnTo>
                  <a:pt x="442878" y="680122"/>
                </a:lnTo>
                <a:lnTo>
                  <a:pt x="440694" y="685276"/>
                </a:lnTo>
                <a:lnTo>
                  <a:pt x="437915" y="690430"/>
                </a:lnTo>
                <a:lnTo>
                  <a:pt x="435136" y="695385"/>
                </a:lnTo>
                <a:lnTo>
                  <a:pt x="431959" y="700143"/>
                </a:lnTo>
                <a:lnTo>
                  <a:pt x="428783" y="704702"/>
                </a:lnTo>
                <a:lnTo>
                  <a:pt x="425012" y="709261"/>
                </a:lnTo>
                <a:lnTo>
                  <a:pt x="421438" y="713622"/>
                </a:lnTo>
                <a:lnTo>
                  <a:pt x="417468" y="717785"/>
                </a:lnTo>
                <a:lnTo>
                  <a:pt x="413498" y="721551"/>
                </a:lnTo>
                <a:lnTo>
                  <a:pt x="409131" y="725318"/>
                </a:lnTo>
                <a:lnTo>
                  <a:pt x="404764" y="728886"/>
                </a:lnTo>
                <a:lnTo>
                  <a:pt x="399999" y="732058"/>
                </a:lnTo>
                <a:lnTo>
                  <a:pt x="395235" y="735229"/>
                </a:lnTo>
                <a:lnTo>
                  <a:pt x="390074" y="738004"/>
                </a:lnTo>
                <a:lnTo>
                  <a:pt x="385111" y="740780"/>
                </a:lnTo>
                <a:lnTo>
                  <a:pt x="379751" y="742960"/>
                </a:lnTo>
                <a:lnTo>
                  <a:pt x="374391" y="745141"/>
                </a:lnTo>
                <a:lnTo>
                  <a:pt x="368833" y="746925"/>
                </a:lnTo>
                <a:lnTo>
                  <a:pt x="363473" y="748511"/>
                </a:lnTo>
                <a:lnTo>
                  <a:pt x="357518" y="749898"/>
                </a:lnTo>
                <a:lnTo>
                  <a:pt x="351761" y="751088"/>
                </a:lnTo>
                <a:lnTo>
                  <a:pt x="345806" y="751682"/>
                </a:lnTo>
                <a:lnTo>
                  <a:pt x="339850" y="752079"/>
                </a:lnTo>
                <a:lnTo>
                  <a:pt x="333697" y="752475"/>
                </a:lnTo>
                <a:lnTo>
                  <a:pt x="327543" y="752079"/>
                </a:lnTo>
                <a:lnTo>
                  <a:pt x="321587" y="751682"/>
                </a:lnTo>
                <a:lnTo>
                  <a:pt x="315632" y="751088"/>
                </a:lnTo>
                <a:lnTo>
                  <a:pt x="309677" y="749898"/>
                </a:lnTo>
                <a:lnTo>
                  <a:pt x="303920" y="748511"/>
                </a:lnTo>
                <a:lnTo>
                  <a:pt x="298362" y="746925"/>
                </a:lnTo>
                <a:lnTo>
                  <a:pt x="292803" y="745141"/>
                </a:lnTo>
                <a:lnTo>
                  <a:pt x="287642" y="742960"/>
                </a:lnTo>
                <a:lnTo>
                  <a:pt x="282282" y="740780"/>
                </a:lnTo>
                <a:lnTo>
                  <a:pt x="277121" y="738004"/>
                </a:lnTo>
                <a:lnTo>
                  <a:pt x="272357" y="735229"/>
                </a:lnTo>
                <a:lnTo>
                  <a:pt x="267394" y="732058"/>
                </a:lnTo>
                <a:lnTo>
                  <a:pt x="262630" y="728886"/>
                </a:lnTo>
                <a:lnTo>
                  <a:pt x="258262" y="725318"/>
                </a:lnTo>
                <a:lnTo>
                  <a:pt x="253895" y="721551"/>
                </a:lnTo>
                <a:lnTo>
                  <a:pt x="249925" y="717785"/>
                </a:lnTo>
                <a:lnTo>
                  <a:pt x="245955" y="713622"/>
                </a:lnTo>
                <a:lnTo>
                  <a:pt x="242183" y="709261"/>
                </a:lnTo>
                <a:lnTo>
                  <a:pt x="238610" y="704702"/>
                </a:lnTo>
                <a:lnTo>
                  <a:pt x="235235" y="700143"/>
                </a:lnTo>
                <a:lnTo>
                  <a:pt x="232258" y="695385"/>
                </a:lnTo>
                <a:lnTo>
                  <a:pt x="229280" y="690430"/>
                </a:lnTo>
                <a:lnTo>
                  <a:pt x="226898" y="685276"/>
                </a:lnTo>
                <a:lnTo>
                  <a:pt x="224317" y="680122"/>
                </a:lnTo>
                <a:lnTo>
                  <a:pt x="222332" y="674571"/>
                </a:lnTo>
                <a:lnTo>
                  <a:pt x="220347" y="669219"/>
                </a:lnTo>
                <a:lnTo>
                  <a:pt x="218759" y="663471"/>
                </a:lnTo>
                <a:lnTo>
                  <a:pt x="217369" y="657722"/>
                </a:lnTo>
                <a:lnTo>
                  <a:pt x="216575" y="651973"/>
                </a:lnTo>
                <a:lnTo>
                  <a:pt x="215583" y="646225"/>
                </a:lnTo>
                <a:lnTo>
                  <a:pt x="215186" y="639881"/>
                </a:lnTo>
                <a:lnTo>
                  <a:pt x="215186" y="634133"/>
                </a:lnTo>
                <a:lnTo>
                  <a:pt x="215186" y="400223"/>
                </a:lnTo>
                <a:lnTo>
                  <a:pt x="202679" y="416874"/>
                </a:lnTo>
                <a:lnTo>
                  <a:pt x="198114" y="421037"/>
                </a:lnTo>
                <a:lnTo>
                  <a:pt x="193548" y="425200"/>
                </a:lnTo>
                <a:lnTo>
                  <a:pt x="188982" y="428768"/>
                </a:lnTo>
                <a:lnTo>
                  <a:pt x="183821" y="431940"/>
                </a:lnTo>
                <a:lnTo>
                  <a:pt x="178858" y="435111"/>
                </a:lnTo>
                <a:lnTo>
                  <a:pt x="173895" y="438085"/>
                </a:lnTo>
                <a:lnTo>
                  <a:pt x="168536" y="440662"/>
                </a:lnTo>
                <a:lnTo>
                  <a:pt x="163374" y="442842"/>
                </a:lnTo>
                <a:lnTo>
                  <a:pt x="157816" y="445023"/>
                </a:lnTo>
                <a:lnTo>
                  <a:pt x="152258" y="446807"/>
                </a:lnTo>
                <a:lnTo>
                  <a:pt x="146898" y="448195"/>
                </a:lnTo>
                <a:lnTo>
                  <a:pt x="141340" y="449582"/>
                </a:lnTo>
                <a:lnTo>
                  <a:pt x="135583" y="450375"/>
                </a:lnTo>
                <a:lnTo>
                  <a:pt x="130024" y="451168"/>
                </a:lnTo>
                <a:lnTo>
                  <a:pt x="124268" y="451366"/>
                </a:lnTo>
                <a:lnTo>
                  <a:pt x="118709" y="451564"/>
                </a:lnTo>
                <a:lnTo>
                  <a:pt x="113151" y="451366"/>
                </a:lnTo>
                <a:lnTo>
                  <a:pt x="107394" y="451168"/>
                </a:lnTo>
                <a:lnTo>
                  <a:pt x="101637" y="450375"/>
                </a:lnTo>
                <a:lnTo>
                  <a:pt x="95881" y="449582"/>
                </a:lnTo>
                <a:lnTo>
                  <a:pt x="90521" y="448195"/>
                </a:lnTo>
                <a:lnTo>
                  <a:pt x="84963" y="446807"/>
                </a:lnTo>
                <a:lnTo>
                  <a:pt x="79404" y="445023"/>
                </a:lnTo>
                <a:lnTo>
                  <a:pt x="74044" y="442842"/>
                </a:lnTo>
                <a:lnTo>
                  <a:pt x="68685" y="440662"/>
                </a:lnTo>
                <a:lnTo>
                  <a:pt x="63523" y="438085"/>
                </a:lnTo>
                <a:lnTo>
                  <a:pt x="58561" y="435111"/>
                </a:lnTo>
                <a:lnTo>
                  <a:pt x="53399" y="431940"/>
                </a:lnTo>
                <a:lnTo>
                  <a:pt x="48635" y="428768"/>
                </a:lnTo>
                <a:lnTo>
                  <a:pt x="43871" y="425200"/>
                </a:lnTo>
                <a:lnTo>
                  <a:pt x="39305" y="421037"/>
                </a:lnTo>
                <a:lnTo>
                  <a:pt x="34739" y="416874"/>
                </a:lnTo>
                <a:lnTo>
                  <a:pt x="30571" y="412513"/>
                </a:lnTo>
                <a:lnTo>
                  <a:pt x="26799" y="407756"/>
                </a:lnTo>
                <a:lnTo>
                  <a:pt x="23027" y="403197"/>
                </a:lnTo>
                <a:lnTo>
                  <a:pt x="19652" y="398241"/>
                </a:lnTo>
                <a:lnTo>
                  <a:pt x="16476" y="393484"/>
                </a:lnTo>
                <a:lnTo>
                  <a:pt x="13697" y="388131"/>
                </a:lnTo>
                <a:lnTo>
                  <a:pt x="10918" y="382977"/>
                </a:lnTo>
                <a:lnTo>
                  <a:pt x="8734" y="377625"/>
                </a:lnTo>
                <a:lnTo>
                  <a:pt x="6551" y="372471"/>
                </a:lnTo>
                <a:lnTo>
                  <a:pt x="4963" y="366921"/>
                </a:lnTo>
                <a:lnTo>
                  <a:pt x="3375" y="361371"/>
                </a:lnTo>
                <a:lnTo>
                  <a:pt x="2382" y="355820"/>
                </a:lnTo>
                <a:lnTo>
                  <a:pt x="1389" y="350071"/>
                </a:lnTo>
                <a:lnTo>
                  <a:pt x="794" y="344719"/>
                </a:lnTo>
                <a:lnTo>
                  <a:pt x="198" y="338971"/>
                </a:lnTo>
                <a:lnTo>
                  <a:pt x="0" y="333222"/>
                </a:lnTo>
                <a:lnTo>
                  <a:pt x="198" y="327473"/>
                </a:lnTo>
                <a:lnTo>
                  <a:pt x="794" y="321923"/>
                </a:lnTo>
                <a:lnTo>
                  <a:pt x="1389" y="316174"/>
                </a:lnTo>
                <a:lnTo>
                  <a:pt x="2382" y="310624"/>
                </a:lnTo>
                <a:lnTo>
                  <a:pt x="3375" y="304875"/>
                </a:lnTo>
                <a:lnTo>
                  <a:pt x="4963" y="299523"/>
                </a:lnTo>
                <a:lnTo>
                  <a:pt x="6551" y="293973"/>
                </a:lnTo>
                <a:lnTo>
                  <a:pt x="8734" y="288621"/>
                </a:lnTo>
                <a:lnTo>
                  <a:pt x="10918" y="283269"/>
                </a:lnTo>
                <a:lnTo>
                  <a:pt x="13697" y="278115"/>
                </a:lnTo>
                <a:lnTo>
                  <a:pt x="16476" y="272961"/>
                </a:lnTo>
                <a:lnTo>
                  <a:pt x="19652" y="268005"/>
                </a:lnTo>
                <a:lnTo>
                  <a:pt x="23027" y="263247"/>
                </a:lnTo>
                <a:lnTo>
                  <a:pt x="26799" y="258490"/>
                </a:lnTo>
                <a:lnTo>
                  <a:pt x="30571" y="253931"/>
                </a:lnTo>
                <a:lnTo>
                  <a:pt x="34739" y="249570"/>
                </a:lnTo>
                <a:lnTo>
                  <a:pt x="249925" y="34690"/>
                </a:lnTo>
                <a:lnTo>
                  <a:pt x="253895" y="30924"/>
                </a:lnTo>
                <a:lnTo>
                  <a:pt x="258262" y="27157"/>
                </a:lnTo>
                <a:lnTo>
                  <a:pt x="262630" y="23589"/>
                </a:lnTo>
                <a:lnTo>
                  <a:pt x="267394" y="20418"/>
                </a:lnTo>
                <a:lnTo>
                  <a:pt x="272357" y="17246"/>
                </a:lnTo>
                <a:lnTo>
                  <a:pt x="277121" y="14471"/>
                </a:lnTo>
                <a:lnTo>
                  <a:pt x="282282" y="11894"/>
                </a:lnTo>
                <a:lnTo>
                  <a:pt x="287642" y="9317"/>
                </a:lnTo>
                <a:lnTo>
                  <a:pt x="292803" y="7335"/>
                </a:lnTo>
                <a:lnTo>
                  <a:pt x="298362" y="5551"/>
                </a:lnTo>
                <a:lnTo>
                  <a:pt x="303920" y="3965"/>
                </a:lnTo>
                <a:lnTo>
                  <a:pt x="309677" y="2577"/>
                </a:lnTo>
                <a:lnTo>
                  <a:pt x="315632" y="1388"/>
                </a:lnTo>
                <a:lnTo>
                  <a:pt x="321587" y="793"/>
                </a:lnTo>
                <a:lnTo>
                  <a:pt x="327543" y="198"/>
                </a:lnTo>
                <a:close/>
              </a:path>
            </a:pathLst>
          </a:custGeom>
          <a:solidFill>
            <a:srgbClr val="99CB38"/>
          </a:solidFill>
          <a:ln>
            <a:noFill/>
          </a:ln>
        </p:spPr>
        <p:style>
          <a:lnRef idx="2">
            <a:srgbClr val="99CB38">
              <a:shade val="50000"/>
            </a:srgbClr>
          </a:lnRef>
          <a:fillRef idx="1">
            <a:srgbClr val="99CB38"/>
          </a:fillRef>
          <a:effectRef idx="0">
            <a:srgbClr val="99CB38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dirty="0">
              <a:solidFill>
                <a:sysClr val="windowText" lastClr="000000">
                  <a:lumMod val="50000"/>
                </a:sys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6AA0D036-BC6D-4403-8249-6581FB7EB2F0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5722863" y="1054989"/>
            <a:ext cx="2709545" cy="721360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医药用品</a:t>
            </a:r>
          </a:p>
        </p:txBody>
      </p:sp>
    </p:spTree>
    <p:extLst>
      <p:ext uri="{BB962C8B-B14F-4D97-AF65-F5344CB8AC3E}">
        <p14:creationId xmlns:p14="http://schemas.microsoft.com/office/powerpoint/2010/main" val="356311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2" grpId="0"/>
      <p:bldP spid="23" grpId="0"/>
      <p:bldP spid="24" grpId="0"/>
      <p:bldP spid="29" grpId="0" animBg="1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3E60C46-7DAF-4BF7-9B03-982B54549198}"/>
              </a:ext>
            </a:extLst>
          </p:cNvPr>
          <p:cNvSpPr/>
          <p:nvPr/>
        </p:nvSpPr>
        <p:spPr>
          <a:xfrm>
            <a:off x="3922100" y="404664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一些溶液的颜色</a:t>
            </a:r>
            <a:r>
              <a:rPr lang="en-US" altLang="zh-CN" sz="3200" dirty="0">
                <a:solidFill>
                  <a:srgbClr val="006600"/>
                </a:solidFill>
                <a:latin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" name="Picture 10" descr="http://img3.imgtn.bdimg.com/it/u=3847732677,4132827358&amp;fm=23&amp;gp=0.jpg">
            <a:extLst>
              <a:ext uri="{FF2B5EF4-FFF2-40B4-BE49-F238E27FC236}">
                <a16:creationId xmlns:a16="http://schemas.microsoft.com/office/drawing/2014/main" id="{F6E817C8-7FC5-47F7-BA5F-6463141E8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49" t="5000" r="30624" b="14998"/>
          <a:stretch>
            <a:fillRect/>
          </a:stretch>
        </p:blipFill>
        <p:spPr bwMode="auto">
          <a:xfrm>
            <a:off x="6635114" y="1291401"/>
            <a:ext cx="1644292" cy="249478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D:\化学\初中化学课件及实验视频\初中化学课件\第九单元  溶液\课题1  溶液的形成\高锰酸钾溶液.jpg">
            <a:extLst>
              <a:ext uri="{FF2B5EF4-FFF2-40B4-BE49-F238E27FC236}">
                <a16:creationId xmlns:a16="http://schemas.microsoft.com/office/drawing/2014/main" id="{C47F1A8B-B9F5-4ACA-AC02-CE533C45C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8" r="21301"/>
          <a:stretch>
            <a:fillRect/>
          </a:stretch>
        </p:blipFill>
        <p:spPr bwMode="auto">
          <a:xfrm>
            <a:off x="9415478" y="1291401"/>
            <a:ext cx="2052340" cy="249478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E04874C9-217D-494D-BC3F-934EE0AFF026}"/>
              </a:ext>
            </a:extLst>
          </p:cNvPr>
          <p:cNvSpPr txBox="1"/>
          <p:nvPr/>
        </p:nvSpPr>
        <p:spPr>
          <a:xfrm>
            <a:off x="9346375" y="3896643"/>
            <a:ext cx="2129552" cy="1017725"/>
          </a:xfrm>
          <a:prstGeom prst="roundRect">
            <a:avLst/>
          </a:prstGeom>
          <a:noFill/>
          <a:ln w="28575">
            <a:solidFill>
              <a:srgbClr val="00B05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aseline="0" noProof="0" dirty="0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高锰酸钾溶液</a:t>
            </a:r>
          </a:p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aseline="0" noProof="0" dirty="0">
                <a:solidFill>
                  <a:srgbClr val="660066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紫红色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5610611-5479-4394-BC53-970A620F104E}"/>
              </a:ext>
            </a:extLst>
          </p:cNvPr>
          <p:cNvSpPr txBox="1"/>
          <p:nvPr/>
        </p:nvSpPr>
        <p:spPr>
          <a:xfrm>
            <a:off x="6596956" y="3896643"/>
            <a:ext cx="1806893" cy="1017725"/>
          </a:xfrm>
          <a:prstGeom prst="roundRect">
            <a:avLst/>
          </a:prstGeom>
          <a:noFill/>
          <a:ln w="28575">
            <a:solidFill>
              <a:srgbClr val="00B05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aseline="0" noProof="0" dirty="0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硫酸铜溶液</a:t>
            </a:r>
          </a:p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="1" baseline="0" noProof="0" dirty="0">
                <a:solidFill>
                  <a:srgbClr val="0000FF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蓝色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AD4B097-4C92-4183-BE4C-C63593A0E111}"/>
              </a:ext>
            </a:extLst>
          </p:cNvPr>
          <p:cNvSpPr txBox="1"/>
          <p:nvPr/>
        </p:nvSpPr>
        <p:spPr>
          <a:xfrm>
            <a:off x="753145" y="3896643"/>
            <a:ext cx="2129552" cy="1036880"/>
          </a:xfrm>
          <a:prstGeom prst="roundRect">
            <a:avLst/>
          </a:prstGeom>
          <a:noFill/>
          <a:ln w="28575">
            <a:solidFill>
              <a:srgbClr val="00B050"/>
            </a:solidFill>
            <a:prstDash val="dash"/>
            <a:miter lim="800000"/>
          </a:ln>
        </p:spPr>
        <p:txBody>
          <a:bodyPr wrap="none">
            <a:spAutoFit/>
          </a:bodyPr>
          <a:lstStyle/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="1" baseline="0" noProof="0" dirty="0">
                <a:solidFill>
                  <a:srgbClr val="00B050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硫酸亚铁溶液</a:t>
            </a:r>
          </a:p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="1" baseline="0" noProof="0" dirty="0">
                <a:solidFill>
                  <a:srgbClr val="00B050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浅绿色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55BE026-7DAD-4B23-AC85-0702E0E02055}"/>
              </a:ext>
            </a:extLst>
          </p:cNvPr>
          <p:cNvSpPr txBox="1"/>
          <p:nvPr/>
        </p:nvSpPr>
        <p:spPr>
          <a:xfrm>
            <a:off x="3745455" y="3896643"/>
            <a:ext cx="1815296" cy="1017725"/>
          </a:xfrm>
          <a:prstGeom prst="roundRect">
            <a:avLst/>
          </a:prstGeom>
          <a:solidFill>
            <a:srgbClr val="00B050"/>
          </a:solidFill>
          <a:ln w="28575">
            <a:solidFill>
              <a:srgbClr val="FF0000"/>
            </a:solidFill>
            <a:prstDash val="dash"/>
            <a:miter lim="800000"/>
          </a:ln>
        </p:spPr>
        <p:txBody>
          <a:bodyPr wrap="none">
            <a:spAutoFit/>
          </a:bodyPr>
          <a:lstStyle/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="1" baseline="0" noProof="0" dirty="0">
                <a:solidFill>
                  <a:srgbClr val="FFFF00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氯化铁溶液</a:t>
            </a:r>
          </a:p>
          <a:p>
            <a:pPr marR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400" b="1" baseline="0" noProof="0" dirty="0">
                <a:solidFill>
                  <a:srgbClr val="FFFF00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黄色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935EA020-484A-45E6-99C6-23B1A4A884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52"/>
          <a:stretch>
            <a:fillRect/>
          </a:stretch>
        </p:blipFill>
        <p:spPr>
          <a:xfrm>
            <a:off x="978385" y="1291402"/>
            <a:ext cx="1679073" cy="2494785"/>
          </a:xfrm>
          <a:prstGeom prst="round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C0F8A910-B984-40E5-AD46-7175C1184ECB}"/>
              </a:ext>
            </a:extLst>
          </p:cNvPr>
          <p:cNvSpPr txBox="1"/>
          <p:nvPr/>
        </p:nvSpPr>
        <p:spPr>
          <a:xfrm>
            <a:off x="561876" y="5067844"/>
            <a:ext cx="2320821" cy="1363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含有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 dirty="0">
                <a:solidFill>
                  <a:srgbClr val="00B05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的溶液</a:t>
            </a:r>
          </a:p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氯化亚铁溶液 </a:t>
            </a:r>
          </a:p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硝酸亚铁溶液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A67AC5D-7B56-405B-95C7-A189C8D9656D}"/>
              </a:ext>
            </a:extLst>
          </p:cNvPr>
          <p:cNvSpPr txBox="1"/>
          <p:nvPr/>
        </p:nvSpPr>
        <p:spPr>
          <a:xfrm>
            <a:off x="3382055" y="5066181"/>
            <a:ext cx="2486251" cy="138435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含有</a:t>
            </a:r>
            <a:r>
              <a:rPr lang="en-US" altLang="zh-CN" sz="2400" b="1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baseline="300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4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的溶液</a:t>
            </a:r>
          </a:p>
          <a:p>
            <a:pPr lvl="0"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硫酸铁溶液 </a:t>
            </a:r>
          </a:p>
          <a:p>
            <a:pPr lvl="0"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硝酸铁溶液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A51DAFA2-D184-4C04-9015-E0248EB6845E}"/>
              </a:ext>
            </a:extLst>
          </p:cNvPr>
          <p:cNvSpPr txBox="1"/>
          <p:nvPr/>
        </p:nvSpPr>
        <p:spPr>
          <a:xfrm>
            <a:off x="5980152" y="5047393"/>
            <a:ext cx="2954216" cy="1363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含有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</a:t>
            </a:r>
            <a:r>
              <a:rPr lang="zh-CN" altLang="en-US" sz="24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的溶液</a:t>
            </a:r>
          </a:p>
          <a:p>
            <a:pPr lvl="0" algn="ctr">
              <a:lnSpc>
                <a:spcPct val="12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氯化铜溶液 </a:t>
            </a:r>
          </a:p>
          <a:p>
            <a:pPr lvl="0" algn="ctr">
              <a:lnSpc>
                <a:spcPct val="120000"/>
              </a:lnSpc>
            </a:pPr>
            <a:r>
              <a:rPr lang="zh-CN" altLang="en-US" sz="2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硝酸铜溶液</a:t>
            </a: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3BA7EC1E-A609-420C-8614-FF9AE732431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4" r="13943" b="7596"/>
          <a:stretch/>
        </p:blipFill>
        <p:spPr>
          <a:xfrm>
            <a:off x="3686635" y="1291401"/>
            <a:ext cx="1887217" cy="243765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81537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/>
      <p:bldP spid="22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A018C4A0-2F1A-40C9-A41F-DFBA3445D76D}"/>
              </a:ext>
            </a:extLst>
          </p:cNvPr>
          <p:cNvSpPr/>
          <p:nvPr/>
        </p:nvSpPr>
        <p:spPr>
          <a:xfrm>
            <a:off x="3371215" y="4448517"/>
            <a:ext cx="2071370" cy="1421130"/>
          </a:xfrm>
          <a:prstGeom prst="ellipse">
            <a:avLst/>
          </a:prstGeom>
          <a:solidFill>
            <a:srgbClr val="006600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一种或几种</a:t>
            </a:r>
          </a:p>
          <a:p>
            <a:pPr algn="ctr">
              <a:lnSpc>
                <a:spcPct val="12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物质</a:t>
            </a:r>
          </a:p>
        </p:txBody>
      </p:sp>
      <p:cxnSp>
        <p:nvCxnSpPr>
          <p:cNvPr id="4" name="直接箭头连接符 3">
            <a:extLst>
              <a:ext uri="{FF2B5EF4-FFF2-40B4-BE49-F238E27FC236}">
                <a16:creationId xmlns:a16="http://schemas.microsoft.com/office/drawing/2014/main" id="{571A5657-49C9-44E4-A2F0-880DFE2BACE3}"/>
              </a:ext>
            </a:extLst>
          </p:cNvPr>
          <p:cNvCxnSpPr/>
          <p:nvPr/>
        </p:nvCxnSpPr>
        <p:spPr>
          <a:xfrm flipV="1">
            <a:off x="5460365" y="5270207"/>
            <a:ext cx="1204595" cy="12065"/>
          </a:xfrm>
          <a:prstGeom prst="straightConnector1">
            <a:avLst/>
          </a:prstGeom>
          <a:ln w="28575"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7885BDAA-2926-44A0-A1AA-F55DC6778797}"/>
              </a:ext>
            </a:extLst>
          </p:cNvPr>
          <p:cNvSpPr txBox="1"/>
          <p:nvPr/>
        </p:nvSpPr>
        <p:spPr>
          <a:xfrm>
            <a:off x="5547360" y="4718392"/>
            <a:ext cx="1005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分散</a:t>
            </a:r>
          </a:p>
        </p:txBody>
      </p:sp>
      <p:sp>
        <p:nvSpPr>
          <p:cNvPr id="19" name="Oval 2">
            <a:extLst>
              <a:ext uri="{FF2B5EF4-FFF2-40B4-BE49-F238E27FC236}">
                <a16:creationId xmlns:a16="http://schemas.microsoft.com/office/drawing/2014/main" id="{F4FEED4A-5D9A-47A2-BD3A-0AE6AAED6430}"/>
              </a:ext>
            </a:extLst>
          </p:cNvPr>
          <p:cNvSpPr/>
          <p:nvPr/>
        </p:nvSpPr>
        <p:spPr>
          <a:xfrm>
            <a:off x="6640195" y="4448517"/>
            <a:ext cx="1911985" cy="1254760"/>
          </a:xfrm>
          <a:prstGeom prst="ellipse">
            <a:avLst/>
          </a:prstGeom>
          <a:solidFill>
            <a:srgbClr val="006600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另一种</a:t>
            </a:r>
          </a:p>
          <a:p>
            <a:pPr algn="ctr">
              <a:lnSpc>
                <a:spcPct val="12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物质</a:t>
            </a:r>
          </a:p>
        </p:txBody>
      </p:sp>
      <p:sp>
        <p:nvSpPr>
          <p:cNvPr id="21" name="Text Box 4">
            <a:extLst>
              <a:ext uri="{FF2B5EF4-FFF2-40B4-BE49-F238E27FC236}">
                <a16:creationId xmlns:a16="http://schemas.microsoft.com/office/drawing/2014/main" id="{ADA6B605-2261-4F77-9579-797F7E6FB5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76470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课堂小结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7D239464-E536-4C73-9B73-7E8EDA5BB792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6199034" y="3948917"/>
            <a:ext cx="721165" cy="683355"/>
          </a:xfrm>
          <a:prstGeom prst="straightConnector1">
            <a:avLst/>
          </a:prstGeom>
          <a:ln w="28575" cmpd="sng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E6B5D10E-BA12-4144-9B4A-0BA27C453286}"/>
              </a:ext>
            </a:extLst>
          </p:cNvPr>
          <p:cNvCxnSpPr>
            <a:cxnSpLocks/>
            <a:endCxn id="3" idx="7"/>
          </p:cNvCxnSpPr>
          <p:nvPr/>
        </p:nvCxnSpPr>
        <p:spPr>
          <a:xfrm flipH="1">
            <a:off x="5139240" y="3940218"/>
            <a:ext cx="703524" cy="7164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10">
            <a:extLst>
              <a:ext uri="{FF2B5EF4-FFF2-40B4-BE49-F238E27FC236}">
                <a16:creationId xmlns:a16="http://schemas.microsoft.com/office/drawing/2014/main" id="{04F793AA-FDF8-4851-831F-7D6F09F1A779}"/>
              </a:ext>
            </a:extLst>
          </p:cNvPr>
          <p:cNvSpPr/>
          <p:nvPr/>
        </p:nvSpPr>
        <p:spPr>
          <a:xfrm>
            <a:off x="4752158" y="2784327"/>
            <a:ext cx="2687683" cy="116459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均一稳定的</a:t>
            </a:r>
          </a:p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混合物</a:t>
            </a:r>
          </a:p>
        </p:txBody>
      </p:sp>
      <p:sp>
        <p:nvSpPr>
          <p:cNvPr id="32" name="AutoShape 4">
            <a:extLst>
              <a:ext uri="{FF2B5EF4-FFF2-40B4-BE49-F238E27FC236}">
                <a16:creationId xmlns:a16="http://schemas.microsoft.com/office/drawing/2014/main" id="{55C29306-E2FA-4181-95DD-7539D5C1774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5159896" y="1666872"/>
            <a:ext cx="1617980" cy="695960"/>
          </a:xfrm>
          <a:prstGeom prst="roundRect">
            <a:avLst>
              <a:gd name="adj" fmla="val 9106"/>
            </a:avLst>
          </a:prstGeom>
          <a:solidFill>
            <a:srgbClr val="00B0F0"/>
          </a:solidFill>
          <a:ln w="28575">
            <a:solidFill>
              <a:srgbClr val="CC00CC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溶  液</a:t>
            </a:r>
          </a:p>
        </p:txBody>
      </p:sp>
      <p:cxnSp>
        <p:nvCxnSpPr>
          <p:cNvPr id="33" name="直接箭头连接符 32">
            <a:extLst>
              <a:ext uri="{FF2B5EF4-FFF2-40B4-BE49-F238E27FC236}">
                <a16:creationId xmlns:a16="http://schemas.microsoft.com/office/drawing/2014/main" id="{0D808A9B-F739-4B6C-92D7-90B5C5CE880A}"/>
              </a:ext>
            </a:extLst>
          </p:cNvPr>
          <p:cNvCxnSpPr>
            <a:cxnSpLocks/>
          </p:cNvCxnSpPr>
          <p:nvPr/>
        </p:nvCxnSpPr>
        <p:spPr>
          <a:xfrm flipH="1">
            <a:off x="5914307" y="2387324"/>
            <a:ext cx="5050" cy="39700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A27B4CF4-4512-47F3-B538-9EB0823A254B}"/>
              </a:ext>
            </a:extLst>
          </p:cNvPr>
          <p:cNvGrpSpPr/>
          <p:nvPr/>
        </p:nvGrpSpPr>
        <p:grpSpPr>
          <a:xfrm>
            <a:off x="8569960" y="4568532"/>
            <a:ext cx="3041895" cy="1384935"/>
            <a:chOff x="13387" y="2058"/>
            <a:chExt cx="4650" cy="2181"/>
          </a:xfrm>
        </p:grpSpPr>
        <p:sp>
          <p:nvSpPr>
            <p:cNvPr id="36" name="左大括号 35">
              <a:extLst>
                <a:ext uri="{FF2B5EF4-FFF2-40B4-BE49-F238E27FC236}">
                  <a16:creationId xmlns:a16="http://schemas.microsoft.com/office/drawing/2014/main" id="{5E69A849-D861-426D-81E9-850DFDC3F5AB}"/>
                </a:ext>
              </a:extLst>
            </p:cNvPr>
            <p:cNvSpPr/>
            <p:nvPr/>
          </p:nvSpPr>
          <p:spPr>
            <a:xfrm>
              <a:off x="15580" y="2306"/>
              <a:ext cx="182" cy="1434"/>
            </a:xfrm>
            <a:prstGeom prst="lef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31B5D673-3940-45D1-B5AE-4B0C04CC8E32}"/>
                </a:ext>
              </a:extLst>
            </p:cNvPr>
            <p:cNvSpPr txBox="1"/>
            <p:nvPr/>
          </p:nvSpPr>
          <p:spPr>
            <a:xfrm>
              <a:off x="16071" y="2058"/>
              <a:ext cx="1966" cy="2181"/>
            </a:xfrm>
            <a:prstGeom prst="rect">
              <a:avLst/>
            </a:prstGeom>
            <a:noFill/>
            <a:ln w="28575"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水是</a:t>
              </a:r>
            </a:p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常用</a:t>
              </a:r>
            </a:p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的溶剂</a:t>
              </a:r>
            </a:p>
          </p:txBody>
        </p:sp>
        <p:cxnSp>
          <p:nvCxnSpPr>
            <p:cNvPr id="38" name="直接箭头连接符 37">
              <a:extLst>
                <a:ext uri="{FF2B5EF4-FFF2-40B4-BE49-F238E27FC236}">
                  <a16:creationId xmlns:a16="http://schemas.microsoft.com/office/drawing/2014/main" id="{E7C64760-F056-4992-9332-E464AABBF334}"/>
                </a:ext>
              </a:extLst>
            </p:cNvPr>
            <p:cNvCxnSpPr/>
            <p:nvPr/>
          </p:nvCxnSpPr>
          <p:spPr>
            <a:xfrm>
              <a:off x="13387" y="3023"/>
              <a:ext cx="939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61FA3B0B-BC40-4B90-A3B2-8CBDBB013DBF}"/>
                </a:ext>
              </a:extLst>
            </p:cNvPr>
            <p:cNvSpPr txBox="1"/>
            <p:nvPr/>
          </p:nvSpPr>
          <p:spPr>
            <a:xfrm>
              <a:off x="14326" y="2256"/>
              <a:ext cx="945" cy="1696"/>
            </a:xfrm>
            <a:prstGeom prst="rect">
              <a:avLst/>
            </a:prstGeom>
            <a:noFill/>
            <a:ln w="28575"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溶剂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5E0CC555-F5A7-4F69-A166-7F7ED94409E1}"/>
              </a:ext>
            </a:extLst>
          </p:cNvPr>
          <p:cNvGrpSpPr/>
          <p:nvPr/>
        </p:nvGrpSpPr>
        <p:grpSpPr>
          <a:xfrm>
            <a:off x="829945" y="4282147"/>
            <a:ext cx="2541270" cy="1955165"/>
            <a:chOff x="1198" y="1607"/>
            <a:chExt cx="4002" cy="3079"/>
          </a:xfrm>
        </p:grpSpPr>
        <p:sp>
          <p:nvSpPr>
            <p:cNvPr id="41" name="右大括号 40">
              <a:extLst>
                <a:ext uri="{FF2B5EF4-FFF2-40B4-BE49-F238E27FC236}">
                  <a16:creationId xmlns:a16="http://schemas.microsoft.com/office/drawing/2014/main" id="{CD9FC1DE-DB33-482C-B5FA-1534880B8E41}"/>
                </a:ext>
              </a:extLst>
            </p:cNvPr>
            <p:cNvSpPr/>
            <p:nvPr/>
          </p:nvSpPr>
          <p:spPr>
            <a:xfrm>
              <a:off x="2952" y="2093"/>
              <a:ext cx="260" cy="1864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AD3C1C7E-3D33-46AA-B9E4-0146E5B47472}"/>
                </a:ext>
              </a:extLst>
            </p:cNvPr>
            <p:cNvSpPr txBox="1"/>
            <p:nvPr/>
          </p:nvSpPr>
          <p:spPr>
            <a:xfrm>
              <a:off x="1198" y="1607"/>
              <a:ext cx="1490" cy="3079"/>
            </a:xfrm>
            <a:prstGeom prst="rect">
              <a:avLst/>
            </a:prstGeom>
            <a:noFill/>
            <a:ln w="28575"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固体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液体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280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气体</a:t>
              </a:r>
            </a:p>
          </p:txBody>
        </p:sp>
        <p:cxnSp>
          <p:nvCxnSpPr>
            <p:cNvPr id="43" name="直接箭头连接符 42">
              <a:extLst>
                <a:ext uri="{FF2B5EF4-FFF2-40B4-BE49-F238E27FC236}">
                  <a16:creationId xmlns:a16="http://schemas.microsoft.com/office/drawing/2014/main" id="{97E4FA2E-7D14-4674-9EDB-CE73F9D4E3FC}"/>
                </a:ext>
              </a:extLst>
            </p:cNvPr>
            <p:cNvCxnSpPr/>
            <p:nvPr/>
          </p:nvCxnSpPr>
          <p:spPr>
            <a:xfrm flipH="1" flipV="1">
              <a:off x="4401" y="3005"/>
              <a:ext cx="799" cy="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2BFFF267-84D9-4C11-A97C-C49E7A214398}"/>
                </a:ext>
              </a:extLst>
            </p:cNvPr>
            <p:cNvSpPr txBox="1"/>
            <p:nvPr/>
          </p:nvSpPr>
          <p:spPr>
            <a:xfrm>
              <a:off x="3458" y="2256"/>
              <a:ext cx="920" cy="1696"/>
            </a:xfrm>
            <a:prstGeom prst="rect">
              <a:avLst/>
            </a:prstGeom>
            <a:noFill/>
            <a:ln w="28575"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溶质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998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19" grpId="0" animBg="1"/>
      <p:bldP spid="24" grpId="0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3535844" y="2996952"/>
            <a:ext cx="51203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：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《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一遍过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》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课题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1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第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课时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：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32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 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：</a:t>
            </a:r>
            <a:r>
              <a:rPr lang="zh-CN" altLang="en-US" sz="2800" dirty="0">
                <a:latin typeface="+mn-ea"/>
                <a:ea typeface="+mn-ea"/>
              </a:rPr>
              <a:t>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（书上）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CD74C2BB-4B94-4F09-9DD9-436158445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1702549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家庭作业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170115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9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d68f6a-6871-40da-8c09-589e99241ead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20169668"/>
  <p:tag name="KSO_WM_UNIT_TYPE" val="l_h_f"/>
  <p:tag name="KSO_WM_UNIT_INDEX" val="1_1_1"/>
  <p:tag name="KSO_WM_UNIT_LAYERLEVEL" val="1_1_1"/>
  <p:tag name="KSO_WM_UNIT_VALUE" val="27"/>
  <p:tag name="KSO_WM_UNIT_HIGHLIGHT" val="0"/>
  <p:tag name="KSO_WM_UNIT_COMPATIBLE" val="0"/>
  <p:tag name="KSO_WM_UNIT_CLEAR" val="0"/>
  <p:tag name="KSO_WM_DIAGRAM_GROUP_CODE" val="l1-1"/>
  <p:tag name="KSO_WM_UNIT_ID" val="diagram20169668_3*l_h_f*1_1_1"/>
  <p:tag name="KSO_WM_UNIT_PRESET_TEXT" val="请点击替换您的文字，内容简洁，意思明了即可。"/>
  <p:tag name="KSO_WM_UNIT_TEXT_FILL_FORE_SCHEMECOLOR_INDEX" val="13"/>
  <p:tag name="KSO_WM_UNIT_TEXT_FILL_TYPE" val="1"/>
  <p:tag name="KSO_WM_UNIT_USESOURCEFORMAT_APPLY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i"/>
  <p:tag name="KSO_WM_UNIT_INDEX" val="1_2_3_1"/>
  <p:tag name="KSO_WM_UNIT_ID" val="diagram160252_2*n_h_h_i*1_2_3_1"/>
  <p:tag name="KSO_WM_UNIT_LAYERLEVEL" val="1_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i"/>
  <p:tag name="KSO_WM_UNIT_INDEX" val="1_2_1_1"/>
  <p:tag name="KSO_WM_UNIT_ID" val="diagram160252_2*n_h_h_i*1_2_1_1"/>
  <p:tag name="KSO_WM_UNIT_LAYERLEVEL" val="1_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i"/>
  <p:tag name="KSO_WM_UNIT_INDEX" val="1_2_2_1"/>
  <p:tag name="KSO_WM_UNIT_ID" val="diagram160252_2*n_h_h_i*1_2_2_1"/>
  <p:tag name="KSO_WM_UNIT_LAYERLEVEL" val="1_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a"/>
  <p:tag name="KSO_WM_UNIT_INDEX" val="1_1_1"/>
  <p:tag name="KSO_WM_UNIT_ID" val="diagram160252_2*n_h_a*1_1_1"/>
  <p:tag name="KSO_WM_UNIT_LAYERLEVEL" val="1_1_1"/>
  <p:tag name="KSO_WM_UNIT_VALUE" val="20"/>
  <p:tag name="KSO_WM_UNIT_HIGHLIGHT" val="0"/>
  <p:tag name="KSO_WM_UNIT_COMPATIBLE" val="0"/>
  <p:tag name="KSO_WM_UNIT_CLEAR" val="0"/>
  <p:tag name="KSO_WM_UNIT_PRESET_TEXT_INDEX" val="3"/>
  <p:tag name="KSO_WM_UNIT_PRESET_TEXT_LEN" val="5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4"/>
  <p:tag name="KSO_WM_UNIT_TEXT_FILL_TY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f"/>
  <p:tag name="KSO_WM_UNIT_INDEX" val="1_2_1_1"/>
  <p:tag name="KSO_WM_UNIT_ID" val="diagram160252_2*n_h_h_f*1_2_1_1"/>
  <p:tag name="KSO_WM_UNIT_LAYERLEVEL" val="1_1_1_1"/>
  <p:tag name="KSO_WM_UNIT_VALUE" val="30"/>
  <p:tag name="KSO_WM_UNIT_HIGHLIGHT" val="0"/>
  <p:tag name="KSO_WM_UNIT_COMPATIBLE" val="0"/>
  <p:tag name="KSO_WM_UNIT_CLEAR" val="0"/>
  <p:tag name="KSO_WM_UNIT_PRESET_TEXT_INDEX" val="4"/>
  <p:tag name="KSO_WM_UNIT_PRESET_TEXT_LEN" val="36"/>
  <p:tag name="KSO_WM_BEAUTIFY_FLAG" val="#wm#"/>
  <p:tag name="KSO_WM_TAG_VERSION" val="1.0"/>
  <p:tag name="KSO_WM_DIAGRAM_GROUP_CODE" val="n1-1"/>
  <p:tag name="KSO_WM_UNIT_TEXT_FILL_FORE_SCHEMECOLOR_INDEX" val="13"/>
  <p:tag name="KSO_WM_UNIT_TEXT_FILL_TY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f"/>
  <p:tag name="KSO_WM_UNIT_INDEX" val="1_2_2_1"/>
  <p:tag name="KSO_WM_UNIT_ID" val="diagram160252_2*n_h_h_f*1_2_2_1"/>
  <p:tag name="KSO_WM_UNIT_LAYERLEVEL" val="1_1_1_1"/>
  <p:tag name="KSO_WM_UNIT_VALUE" val="30"/>
  <p:tag name="KSO_WM_UNIT_HIGHLIGHT" val="0"/>
  <p:tag name="KSO_WM_UNIT_COMPATIBLE" val="0"/>
  <p:tag name="KSO_WM_UNIT_CLEAR" val="0"/>
  <p:tag name="KSO_WM_UNIT_PRESET_TEXT_INDEX" val="4"/>
  <p:tag name="KSO_WM_UNIT_PRESET_TEXT_LEN" val="36"/>
  <p:tag name="KSO_WM_BEAUTIFY_FLAG" val="#wm#"/>
  <p:tag name="KSO_WM_TAG_VERSION" val="1.0"/>
  <p:tag name="KSO_WM_DIAGRAM_GROUP_CODE" val="n1-1"/>
  <p:tag name="KSO_WM_UNIT_TEXT_FILL_FORE_SCHEMECOLOR_INDEX" val="13"/>
  <p:tag name="KSO_WM_UNIT_TEXT_FILL_TYP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f"/>
  <p:tag name="KSO_WM_UNIT_INDEX" val="1_2_3_1"/>
  <p:tag name="KSO_WM_UNIT_ID" val="diagram160252_2*n_h_h_f*1_2_3_1"/>
  <p:tag name="KSO_WM_UNIT_LAYERLEVEL" val="1_1_1_1"/>
  <p:tag name="KSO_WM_UNIT_VALUE" val="30"/>
  <p:tag name="KSO_WM_UNIT_HIGHLIGHT" val="0"/>
  <p:tag name="KSO_WM_UNIT_COMPATIBLE" val="0"/>
  <p:tag name="KSO_WM_UNIT_CLEAR" val="0"/>
  <p:tag name="KSO_WM_UNIT_PRESET_TEXT_INDEX" val="4"/>
  <p:tag name="KSO_WM_UNIT_PRESET_TEXT_LEN" val="36"/>
  <p:tag name="KSO_WM_BEAUTIFY_FLAG" val="#wm#"/>
  <p:tag name="KSO_WM_TAG_VERSION" val="1.0"/>
  <p:tag name="KSO_WM_DIAGRAM_GROUP_CODE" val="n1-1"/>
  <p:tag name="KSO_WM_UNIT_TEXT_FILL_FORE_SCHEMECOLOR_INDEX" val="13"/>
  <p:tag name="KSO_WM_UNIT_TEXT_FILL_TYPE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i"/>
  <p:tag name="KSO_WM_UNIT_INDEX" val="1_2_1_1"/>
  <p:tag name="KSO_WM_UNIT_ID" val="diagram160252_2*n_h_h_i*1_2_1_1"/>
  <p:tag name="KSO_WM_UNIT_LAYERLEVEL" val="1_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252"/>
  <p:tag name="KSO_WM_UNIT_TYPE" val="n_h_h_f"/>
  <p:tag name="KSO_WM_UNIT_INDEX" val="1_2_2_1"/>
  <p:tag name="KSO_WM_UNIT_ID" val="diagram160252_2*n_h_h_f*1_2_2_1"/>
  <p:tag name="KSO_WM_UNIT_LAYERLEVEL" val="1_1_1_1"/>
  <p:tag name="KSO_WM_UNIT_VALUE" val="30"/>
  <p:tag name="KSO_WM_UNIT_HIGHLIGHT" val="0"/>
  <p:tag name="KSO_WM_UNIT_COMPATIBLE" val="0"/>
  <p:tag name="KSO_WM_UNIT_CLEAR" val="0"/>
  <p:tag name="KSO_WM_UNIT_PRESET_TEXT_INDEX" val="4"/>
  <p:tag name="KSO_WM_UNIT_PRESET_TEXT_LEN" val="36"/>
  <p:tag name="KSO_WM_BEAUTIFY_FLAG" val="#wm#"/>
  <p:tag name="KSO_WM_TAG_VERSION" val="1.0"/>
  <p:tag name="KSO_WM_DIAGRAM_GROUP_CODE" val="n1-1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主题2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主题2" id="{61BB5BE2-85B8-4A7C-B60A-D505506966AD}" vid="{CB39885A-1D1B-4D4C-BDD0-C58B3770B1C1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主题2</Template>
  <TotalTime>2842</TotalTime>
  <Words>1078</Words>
  <Application>Microsoft Office PowerPoint</Application>
  <PresentationFormat>宽屏</PresentationFormat>
  <Paragraphs>211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Monotype Sorts</vt:lpstr>
      <vt:lpstr>宋体</vt:lpstr>
      <vt:lpstr>Arial</vt:lpstr>
      <vt:lpstr>Calibri</vt:lpstr>
      <vt:lpstr>Times New Roman</vt:lpstr>
      <vt:lpstr>Wingdings</vt:lpstr>
      <vt:lpstr>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作逵</cp:lastModifiedBy>
  <cp:revision>188</cp:revision>
  <dcterms:created xsi:type="dcterms:W3CDTF">2000-09-07T23:32:50Z</dcterms:created>
  <dcterms:modified xsi:type="dcterms:W3CDTF">2022-06-28T09:02:01Z</dcterms:modified>
</cp:coreProperties>
</file>