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18"/>
  </p:notesMasterIdLst>
  <p:sldIdLst>
    <p:sldId id="385" r:id="rId5"/>
    <p:sldId id="386" r:id="rId6"/>
    <p:sldId id="397" r:id="rId7"/>
    <p:sldId id="440" r:id="rId8"/>
    <p:sldId id="429" r:id="rId9"/>
    <p:sldId id="441" r:id="rId10"/>
    <p:sldId id="442" r:id="rId11"/>
    <p:sldId id="444" r:id="rId12"/>
    <p:sldId id="445" r:id="rId13"/>
    <p:sldId id="446" r:id="rId14"/>
    <p:sldId id="443" r:id="rId15"/>
    <p:sldId id="436" r:id="rId16"/>
    <p:sldId id="434" r:id="rId17"/>
  </p:sldIdLst>
  <p:sldSz cx="12192000" cy="6858000"/>
  <p:notesSz cx="6858000" cy="9144000"/>
  <p:defaultTextStyle>
    <a:defPPr>
      <a:defRPr lang="zh-CN"/>
    </a:defPPr>
    <a:lvl1pPr marL="0" lvl="0"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1pPr>
    <a:lvl2pPr marL="457200" lvl="1"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2pPr>
    <a:lvl3pPr marL="914400" lvl="2"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3pPr>
    <a:lvl4pPr marL="1371600" lvl="3"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4pPr>
    <a:lvl5pPr marL="1828800" lvl="4"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5pPr>
    <a:lvl6pPr marL="2286000" lvl="5"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4572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0000FF"/>
    <a:srgbClr val="FF0000"/>
    <a:srgbClr val="0C9337"/>
    <a:srgbClr val="23D715"/>
    <a:srgbClr val="1CF0DC"/>
    <a:srgbClr val="26E606"/>
    <a:srgbClr val="6EAF3C"/>
    <a:srgbClr val="39A13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595"/>
    <p:restoredTop sz="96871"/>
  </p:normalViewPr>
  <p:slideViewPr>
    <p:cSldViewPr snapToGrid="0" snapToObjects="1" showGuides="1">
      <p:cViewPr>
        <p:scale>
          <a:sx n="75" d="100"/>
          <a:sy n="75" d="100"/>
        </p:scale>
        <p:origin x="-2268" y="-840"/>
      </p:cViewPr>
      <p:guideLst>
        <p:guide orient="horz" pos="2160"/>
        <p:guide pos="3778"/>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notesMaster" Target="notesMasters/notesMaster1.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4572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4572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4572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fontAlgn="base" hangingPunct="1"/>
            <a:fld id="{9A0DB2DC-4C9A-4742-B13C-FB6460FD3503}" type="slidenum">
              <a:rPr lang="zh-CN" altLang="en-US" sz="1200" strike="noStrike" noProof="1" dirty="0">
                <a:latin typeface="Calibri" panose="020F0502020204030204" pitchFamily="34" charset="0"/>
                <a:ea typeface="宋体" panose="02010600030101010101" pitchFamily="2" charset="-122"/>
                <a:cs typeface="+mn-cs"/>
              </a:rPr>
            </a:fld>
            <a:endParaRPr lang="zh-CN" altLang="en-US" sz="1200" strike="noStrike" noProof="1"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幻灯片图像占位符 1"/>
          <p:cNvSpPr/>
          <p:nvPr>
            <p:ph type="sldImg"/>
          </p:nvPr>
        </p:nvSpPr>
        <p:spPr>
          <a:ln>
            <a:solidFill>
              <a:srgbClr val="000000"/>
            </a:solidFill>
          </a:ln>
        </p:spPr>
      </p:sp>
      <p:sp>
        <p:nvSpPr>
          <p:cNvPr id="11266" name="文本占位符 2"/>
          <p:cNvSpPr/>
          <p:nvPr>
            <p:ph type="body"/>
          </p:nvPr>
        </p:nvSpPr>
        <p:spPr>
          <a:noFill/>
          <a:ln>
            <a:noFill/>
          </a:ln>
        </p:spPr>
        <p:txBody>
          <a:bodyPr lIns="91440" tIns="45720" rIns="91440" bIns="45720" anchor="t"/>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4" name="日期占位符 3"/>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5" name="日期占位符 4"/>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7" name="日期占位符 6"/>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4572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本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4" name="日期占位符 3"/>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本占位符 2"/>
          <p:cNvSpPr>
            <a:spLocks noGrp="1"/>
          </p:cNvSpPr>
          <p:nvPr>
            <p:ph type="body" orient="vert" idx="1"/>
          </p:nvPr>
        </p:nvSpPr>
        <p:spPr>
          <a:xfrm>
            <a:off x="609600" y="274638"/>
            <a:ext cx="80264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二级</a:t>
            </a:r>
            <a:endParaRPr lang="zh-CN" altLang="en-US" strike="noStrike" noProof="1" smtClean="0"/>
          </a:p>
          <a:p>
            <a:pPr lvl="2" fontAlgn="base"/>
            <a:r>
              <a:rPr lang="zh-CN" altLang="en-US" strike="noStrike" noProof="1" smtClean="0"/>
              <a:t>三级</a:t>
            </a:r>
            <a:endParaRPr lang="zh-CN" altLang="en-US" strike="noStrike" noProof="1" smtClean="0"/>
          </a:p>
          <a:p>
            <a:pPr lvl="3" fontAlgn="base"/>
            <a:r>
              <a:rPr lang="zh-CN" altLang="en-US" strike="noStrike" noProof="1" smtClean="0"/>
              <a:t>四级</a:t>
            </a:r>
            <a:endParaRPr lang="zh-CN" altLang="en-US" strike="noStrike" noProof="1" smtClean="0"/>
          </a:p>
          <a:p>
            <a:pPr lvl="4" fontAlgn="base"/>
            <a:r>
              <a:rPr lang="zh-CN" altLang="en-US" strike="noStrike" noProof="1" smtClean="0"/>
              <a:t>五级</a:t>
            </a:r>
            <a:endParaRPr lang="zh-CN" altLang="en-US" strike="noStrike" noProof="1"/>
          </a:p>
        </p:txBody>
      </p:sp>
      <p:sp>
        <p:nvSpPr>
          <p:cNvPr id="4" name="日期占位符 3"/>
          <p:cNvSpPr>
            <a:spLocks noGrp="1"/>
          </p:cNvSpPr>
          <p:nvPr>
            <p:ph type="dt" sz="half" idx="10"/>
          </p:nvPr>
        </p:nvSpPr>
        <p:spPr/>
        <p:txBody>
          <a:bodyPr/>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19BC2E5-256E-4EC7-8395-2D8FFE33A3E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EE9626B-2AC5-4A04-BEF4-F499CD2D352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561"/>
            <a:ext cx="10363200" cy="1470116"/>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828800" y="3886440"/>
            <a:ext cx="8534400" cy="1752709"/>
          </a:xfrm>
          <a:prstGeom prst="rect">
            <a:avLst/>
          </a:prstGeo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7930" indent="0" algn="ctr">
              <a:buNone/>
              <a:defRPr>
                <a:solidFill>
                  <a:schemeClr val="tx1">
                    <a:tint val="75000"/>
                  </a:schemeClr>
                </a:solidFill>
              </a:defRPr>
            </a:lvl3pPr>
            <a:lvl4pPr marL="1827530" indent="0" algn="ctr">
              <a:buNone/>
              <a:defRPr>
                <a:solidFill>
                  <a:schemeClr val="tx1">
                    <a:tint val="75000"/>
                  </a:schemeClr>
                </a:solidFill>
              </a:defRPr>
            </a:lvl4pPr>
            <a:lvl5pPr marL="2437130" indent="0" algn="ctr">
              <a:buNone/>
              <a:defRPr>
                <a:solidFill>
                  <a:schemeClr val="tx1">
                    <a:tint val="75000"/>
                  </a:schemeClr>
                </a:solidFill>
              </a:defRPr>
            </a:lvl5pPr>
            <a:lvl6pPr marL="3045460" indent="0" algn="ctr">
              <a:buNone/>
              <a:defRPr>
                <a:solidFill>
                  <a:schemeClr val="tx1">
                    <a:tint val="75000"/>
                  </a:schemeClr>
                </a:solidFill>
              </a:defRPr>
            </a:lvl6pPr>
            <a:lvl7pPr marL="3655060" indent="0" algn="ctr">
              <a:buNone/>
              <a:defRPr>
                <a:solidFill>
                  <a:schemeClr val="tx1">
                    <a:tint val="75000"/>
                  </a:schemeClr>
                </a:solidFill>
              </a:defRPr>
            </a:lvl7pPr>
            <a:lvl8pPr marL="4264660" indent="0" algn="ctr">
              <a:buNone/>
              <a:defRPr>
                <a:solidFill>
                  <a:schemeClr val="tx1">
                    <a:tint val="75000"/>
                  </a:schemeClr>
                </a:solidFill>
              </a:defRPr>
            </a:lvl8pPr>
            <a:lvl9pPr marL="487299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5" name="页脚占位符 4"/>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7173"/>
            <a:ext cx="10363200" cy="1362160"/>
          </a:xfrm>
          <a:prstGeom prst="rect">
            <a:avLst/>
          </a:prstGeom>
        </p:spPr>
        <p:txBody>
          <a:bodyPr anchor="t"/>
          <a:lstStyle>
            <a:lvl1pPr algn="l">
              <a:defRPr sz="533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63084" y="2906893"/>
            <a:ext cx="10363200" cy="1500280"/>
          </a:xfrm>
          <a:prstGeom prst="rect">
            <a:avLst/>
          </a:prstGeo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7930" indent="0">
              <a:buNone/>
              <a:defRPr sz="2135">
                <a:solidFill>
                  <a:schemeClr val="tx1">
                    <a:tint val="75000"/>
                  </a:schemeClr>
                </a:solidFill>
              </a:defRPr>
            </a:lvl3pPr>
            <a:lvl4pPr marL="1827530" indent="0">
              <a:buNone/>
              <a:defRPr sz="1865">
                <a:solidFill>
                  <a:schemeClr val="tx1">
                    <a:tint val="75000"/>
                  </a:schemeClr>
                </a:solidFill>
              </a:defRPr>
            </a:lvl4pPr>
            <a:lvl5pPr marL="2437130" indent="0">
              <a:buNone/>
              <a:defRPr sz="1865">
                <a:solidFill>
                  <a:schemeClr val="tx1">
                    <a:tint val="75000"/>
                  </a:schemeClr>
                </a:solidFill>
              </a:defRPr>
            </a:lvl5pPr>
            <a:lvl6pPr marL="3045460" indent="0">
              <a:buNone/>
              <a:defRPr sz="1865">
                <a:solidFill>
                  <a:schemeClr val="tx1">
                    <a:tint val="75000"/>
                  </a:schemeClr>
                </a:solidFill>
              </a:defRPr>
            </a:lvl6pPr>
            <a:lvl7pPr marL="3655060" indent="0">
              <a:buNone/>
              <a:defRPr sz="1865">
                <a:solidFill>
                  <a:schemeClr val="tx1">
                    <a:tint val="75000"/>
                  </a:schemeClr>
                </a:solidFill>
              </a:defRPr>
            </a:lvl7pPr>
            <a:lvl8pPr marL="4264660" indent="0">
              <a:buNone/>
              <a:defRPr sz="1865">
                <a:solidFill>
                  <a:schemeClr val="tx1">
                    <a:tint val="75000"/>
                  </a:schemeClr>
                </a:solidFill>
              </a:defRPr>
            </a:lvl8pPr>
            <a:lvl9pPr marL="4872990" indent="0">
              <a:buNone/>
              <a:defRPr sz="1865">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5" name="页脚占位符 4"/>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1" y="274656"/>
            <a:ext cx="10972800" cy="1143071"/>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09601" y="1200226"/>
            <a:ext cx="5384800" cy="3394285"/>
          </a:xfrm>
          <a:prstGeom prst="rect">
            <a:avLst/>
          </a:prstGeom>
        </p:spPr>
        <p:txBody>
          <a:bodyPr/>
          <a:lstStyle>
            <a:lvl1pPr>
              <a:defRPr sz="3730"/>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200226"/>
            <a:ext cx="5384800" cy="3394285"/>
          </a:xfrm>
          <a:prstGeom prst="rect">
            <a:avLst/>
          </a:prstGeom>
        </p:spPr>
        <p:txBody>
          <a:bodyPr/>
          <a:lstStyle>
            <a:lvl1pPr>
              <a:defRPr sz="3730"/>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6" name="页脚占位符 5"/>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7" name="灯片编号占位符 6"/>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1" y="274656"/>
            <a:ext cx="10972800" cy="1143071"/>
          </a:xfrm>
          <a:prstGeom prst="rect">
            <a:avLst/>
          </a:prstGeo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535209"/>
            <a:ext cx="5386917" cy="639802"/>
          </a:xfrm>
          <a:prstGeom prst="rect">
            <a:avLst/>
          </a:prstGeom>
        </p:spPr>
        <p:txBody>
          <a:bodyPr anchor="b"/>
          <a:lstStyle>
            <a:lvl1pPr marL="0" indent="0">
              <a:buNone/>
              <a:defRPr sz="3200" b="1"/>
            </a:lvl1pPr>
            <a:lvl2pPr marL="609600" indent="0">
              <a:buNone/>
              <a:defRPr sz="2665" b="1"/>
            </a:lvl2pPr>
            <a:lvl3pPr marL="1217930" indent="0">
              <a:buNone/>
              <a:defRPr sz="2400" b="1"/>
            </a:lvl3pPr>
            <a:lvl4pPr marL="1827530" indent="0">
              <a:buNone/>
              <a:defRPr sz="2135" b="1"/>
            </a:lvl4pPr>
            <a:lvl5pPr marL="2437130" indent="0">
              <a:buNone/>
              <a:defRPr sz="2135" b="1"/>
            </a:lvl5pPr>
            <a:lvl6pPr marL="3045460" indent="0">
              <a:buNone/>
              <a:defRPr sz="2135" b="1"/>
            </a:lvl6pPr>
            <a:lvl7pPr marL="3655060" indent="0">
              <a:buNone/>
              <a:defRPr sz="2135" b="1"/>
            </a:lvl7pPr>
            <a:lvl8pPr marL="4264660" indent="0">
              <a:buNone/>
              <a:defRPr sz="2135" b="1"/>
            </a:lvl8pPr>
            <a:lvl9pPr marL="4872990" indent="0">
              <a:buNone/>
              <a:defRPr sz="2135"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00" y="2175011"/>
            <a:ext cx="5386917" cy="3951532"/>
          </a:xfrm>
          <a:prstGeom prst="rect">
            <a:avLst/>
          </a:prstGeo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93372" y="1535209"/>
            <a:ext cx="5389033" cy="639802"/>
          </a:xfrm>
          <a:prstGeom prst="rect">
            <a:avLst/>
          </a:prstGeom>
        </p:spPr>
        <p:txBody>
          <a:bodyPr anchor="b"/>
          <a:lstStyle>
            <a:lvl1pPr marL="0" indent="0">
              <a:buNone/>
              <a:defRPr sz="3200" b="1"/>
            </a:lvl1pPr>
            <a:lvl2pPr marL="609600" indent="0">
              <a:buNone/>
              <a:defRPr sz="2665" b="1"/>
            </a:lvl2pPr>
            <a:lvl3pPr marL="1217930" indent="0">
              <a:buNone/>
              <a:defRPr sz="2400" b="1"/>
            </a:lvl3pPr>
            <a:lvl4pPr marL="1827530" indent="0">
              <a:buNone/>
              <a:defRPr sz="2135" b="1"/>
            </a:lvl4pPr>
            <a:lvl5pPr marL="2437130" indent="0">
              <a:buNone/>
              <a:defRPr sz="2135" b="1"/>
            </a:lvl5pPr>
            <a:lvl6pPr marL="3045460" indent="0">
              <a:buNone/>
              <a:defRPr sz="2135" b="1"/>
            </a:lvl6pPr>
            <a:lvl7pPr marL="3655060" indent="0">
              <a:buNone/>
              <a:defRPr sz="2135" b="1"/>
            </a:lvl7pPr>
            <a:lvl8pPr marL="4264660" indent="0">
              <a:buNone/>
              <a:defRPr sz="2135" b="1"/>
            </a:lvl8pPr>
            <a:lvl9pPr marL="4872990" indent="0">
              <a:buNone/>
              <a:defRPr sz="2135"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3372" y="2175011"/>
            <a:ext cx="5389033" cy="3951532"/>
          </a:xfrm>
          <a:prstGeom prst="rect">
            <a:avLst/>
          </a:prstGeo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8" name="页脚占位符 7"/>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9" name="灯片编号占位符 8"/>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4656"/>
            <a:ext cx="10972800" cy="1143071"/>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4" name="页脚占位符 3"/>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5" name="灯片编号占位符 4"/>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4" y="273070"/>
            <a:ext cx="4011084" cy="1162122"/>
          </a:xfrm>
          <a:prstGeom prst="rect">
            <a:avLst/>
          </a:prstGeom>
        </p:spPr>
        <p:txBody>
          <a:bodyPr anchor="b"/>
          <a:lstStyle>
            <a:lvl1pPr algn="l">
              <a:defRPr sz="2665" b="1"/>
            </a:lvl1pPr>
          </a:lstStyle>
          <a:p>
            <a:r>
              <a:rPr lang="zh-CN" altLang="en-US"/>
              <a:t>单击此处编辑母版标题样式</a:t>
            </a:r>
            <a:endParaRPr lang="zh-CN" altLang="en-US"/>
          </a:p>
        </p:txBody>
      </p:sp>
      <p:sp>
        <p:nvSpPr>
          <p:cNvPr id="3" name="内容占位符 2"/>
          <p:cNvSpPr>
            <a:spLocks noGrp="1"/>
          </p:cNvSpPr>
          <p:nvPr>
            <p:ph idx="1"/>
          </p:nvPr>
        </p:nvSpPr>
        <p:spPr>
          <a:xfrm>
            <a:off x="4766733" y="273070"/>
            <a:ext cx="6815667" cy="5853475"/>
          </a:xfrm>
          <a:prstGeom prst="rect">
            <a:avLst/>
          </a:prstGeom>
        </p:spPr>
        <p:txBody>
          <a:bodyPr/>
          <a:lstStyle>
            <a:lvl1pPr>
              <a:defRPr sz="4265"/>
            </a:lvl1pPr>
            <a:lvl2pPr>
              <a:defRPr sz="3730"/>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04" y="1435191"/>
            <a:ext cx="4011084" cy="4691352"/>
          </a:xfrm>
          <a:prstGeom prst="rect">
            <a:avLst/>
          </a:prstGeom>
        </p:spPr>
        <p:txBody>
          <a:bodyPr/>
          <a:lstStyle>
            <a:lvl1pPr marL="0" indent="0">
              <a:buNone/>
              <a:defRPr sz="1865"/>
            </a:lvl1pPr>
            <a:lvl2pPr marL="609600" indent="0">
              <a:buNone/>
              <a:defRPr sz="1600"/>
            </a:lvl2pPr>
            <a:lvl3pPr marL="1217930" indent="0">
              <a:buNone/>
              <a:defRPr sz="1335"/>
            </a:lvl3pPr>
            <a:lvl4pPr marL="1827530" indent="0">
              <a:buNone/>
              <a:defRPr sz="1200"/>
            </a:lvl4pPr>
            <a:lvl5pPr marL="2437130" indent="0">
              <a:buNone/>
              <a:defRPr sz="1200"/>
            </a:lvl5pPr>
            <a:lvl6pPr marL="3045460" indent="0">
              <a:buNone/>
              <a:defRPr sz="1200"/>
            </a:lvl6pPr>
            <a:lvl7pPr marL="3655060" indent="0">
              <a:buNone/>
              <a:defRPr sz="1200"/>
            </a:lvl7pPr>
            <a:lvl8pPr marL="4264660" indent="0">
              <a:buNone/>
              <a:defRPr sz="1200"/>
            </a:lvl8pPr>
            <a:lvl9pPr marL="4872990" indent="0">
              <a:buNone/>
              <a:defRPr sz="12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6" name="页脚占位符 5"/>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7" name="灯片编号占位符 6"/>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897"/>
            <a:ext cx="7315200" cy="566773"/>
          </a:xfrm>
          <a:prstGeom prst="rect">
            <a:avLst/>
          </a:prstGeom>
        </p:spPr>
        <p:txBody>
          <a:bodyPr anchor="b"/>
          <a:lstStyle>
            <a:lvl1pPr algn="l">
              <a:defRPr sz="2665"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717" y="612815"/>
            <a:ext cx="7315200" cy="4115055"/>
          </a:xfrm>
          <a:prstGeom prst="rect">
            <a:avLst/>
          </a:prstGeom>
        </p:spPr>
        <p:txBody>
          <a:bodyPr/>
          <a:lstStyle>
            <a:lvl1pPr marL="0" indent="0">
              <a:buNone/>
              <a:defRPr sz="4265"/>
            </a:lvl1pPr>
            <a:lvl2pPr marL="609600" indent="0">
              <a:buNone/>
              <a:defRPr sz="3730"/>
            </a:lvl2pPr>
            <a:lvl3pPr marL="1217930" indent="0">
              <a:buNone/>
              <a:defRPr sz="3200"/>
            </a:lvl3pPr>
            <a:lvl4pPr marL="1827530" indent="0">
              <a:buNone/>
              <a:defRPr sz="2665"/>
            </a:lvl4pPr>
            <a:lvl5pPr marL="2437130" indent="0">
              <a:buNone/>
              <a:defRPr sz="2665"/>
            </a:lvl5pPr>
            <a:lvl6pPr marL="3045460" indent="0">
              <a:buNone/>
              <a:defRPr sz="2665"/>
            </a:lvl6pPr>
            <a:lvl7pPr marL="3655060" indent="0">
              <a:buNone/>
              <a:defRPr sz="2665"/>
            </a:lvl7pPr>
            <a:lvl8pPr marL="4264660" indent="0">
              <a:buNone/>
              <a:defRPr sz="2665"/>
            </a:lvl8pPr>
            <a:lvl9pPr marL="4872990" indent="0">
              <a:buNone/>
              <a:defRPr sz="2665"/>
            </a:lvl9pPr>
          </a:lstStyle>
          <a:p>
            <a:endParaRPr lang="zh-CN" altLang="en-US"/>
          </a:p>
        </p:txBody>
      </p:sp>
      <p:sp>
        <p:nvSpPr>
          <p:cNvPr id="4" name="文本占位符 3"/>
          <p:cNvSpPr>
            <a:spLocks noGrp="1"/>
          </p:cNvSpPr>
          <p:nvPr>
            <p:ph type="body" sz="half" idx="2"/>
          </p:nvPr>
        </p:nvSpPr>
        <p:spPr>
          <a:xfrm>
            <a:off x="2389717" y="5367671"/>
            <a:ext cx="7315200" cy="804913"/>
          </a:xfrm>
          <a:prstGeom prst="rect">
            <a:avLst/>
          </a:prstGeom>
        </p:spPr>
        <p:txBody>
          <a:bodyPr/>
          <a:lstStyle>
            <a:lvl1pPr marL="0" indent="0">
              <a:buNone/>
              <a:defRPr sz="1865"/>
            </a:lvl1pPr>
            <a:lvl2pPr marL="609600" indent="0">
              <a:buNone/>
              <a:defRPr sz="1600"/>
            </a:lvl2pPr>
            <a:lvl3pPr marL="1217930" indent="0">
              <a:buNone/>
              <a:defRPr sz="1335"/>
            </a:lvl3pPr>
            <a:lvl4pPr marL="1827530" indent="0">
              <a:buNone/>
              <a:defRPr sz="1200"/>
            </a:lvl4pPr>
            <a:lvl5pPr marL="2437130" indent="0">
              <a:buNone/>
              <a:defRPr sz="1200"/>
            </a:lvl5pPr>
            <a:lvl6pPr marL="3045460" indent="0">
              <a:buNone/>
              <a:defRPr sz="1200"/>
            </a:lvl6pPr>
            <a:lvl7pPr marL="3655060" indent="0">
              <a:buNone/>
              <a:defRPr sz="1200"/>
            </a:lvl7pPr>
            <a:lvl8pPr marL="4264660" indent="0">
              <a:buNone/>
              <a:defRPr sz="1200"/>
            </a:lvl8pPr>
            <a:lvl9pPr marL="4872990" indent="0">
              <a:buNone/>
              <a:defRPr sz="12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6" name="页脚占位符 5"/>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7" name="灯片编号占位符 6"/>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1" y="274656"/>
            <a:ext cx="10972800" cy="1143071"/>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09601" y="1600302"/>
            <a:ext cx="10972800" cy="4526242"/>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5" name="页脚占位符 4"/>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06389"/>
            <a:ext cx="2743200" cy="4388122"/>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09601" y="206389"/>
            <a:ext cx="8026400" cy="4388122"/>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609600" y="6356745"/>
            <a:ext cx="2844800" cy="365147"/>
          </a:xfrm>
          <a:prstGeom prst="rect">
            <a:avLst/>
          </a:prstGeom>
        </p:spPr>
        <p:txBody>
          <a:bodyPr/>
          <a:lstStyle/>
          <a:p>
            <a:fld id="{B95FC270-55C9-4A20-A67A-3DE973D1FE95}" type="datetimeFigureOut">
              <a:rPr lang="zh-CN" altLang="en-US" smtClean="0">
                <a:solidFill>
                  <a:srgbClr val="000000">
                    <a:tint val="75000"/>
                  </a:srgbClr>
                </a:solidFill>
              </a:rPr>
            </a:fld>
            <a:endParaRPr lang="zh-CN" altLang="en-US">
              <a:solidFill>
                <a:srgbClr val="000000">
                  <a:tint val="75000"/>
                </a:srgbClr>
              </a:solidFill>
            </a:endParaRPr>
          </a:p>
        </p:txBody>
      </p:sp>
      <p:sp>
        <p:nvSpPr>
          <p:cNvPr id="5" name="页脚占位符 4"/>
          <p:cNvSpPr>
            <a:spLocks noGrp="1"/>
          </p:cNvSpPr>
          <p:nvPr>
            <p:ph type="ftr" sz="quarter" idx="11"/>
          </p:nvPr>
        </p:nvSpPr>
        <p:spPr>
          <a:xfrm>
            <a:off x="4165601" y="6356745"/>
            <a:ext cx="3860800" cy="365147"/>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8737600" y="6356745"/>
            <a:ext cx="2844800" cy="365147"/>
          </a:xfrm>
          <a:prstGeom prst="rect">
            <a:avLst/>
          </a:prstGeom>
        </p:spPr>
        <p:txBody>
          <a:bodyPr/>
          <a:lstStyle/>
          <a:p>
            <a:fld id="{8961FD41-A0E4-414C-A973-C8EC8DF1BF61}" type="slidenum">
              <a:rPr lang="zh-CN" altLang="en-US" smtClean="0">
                <a:solidFill>
                  <a:srgbClr val="000000">
                    <a:tint val="75000"/>
                  </a:srgbClr>
                </a:solidFill>
              </a:rPr>
            </a:fld>
            <a:endParaRPr lang="zh-CN" altLang="en-US">
              <a:solidFill>
                <a:srgbClr val="000000">
                  <a:tint val="75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863377" y="-90523"/>
            <a:ext cx="1064167" cy="99238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4*#ppt_w"/>
                                          </p:val>
                                        </p:tav>
                                        <p:tav tm="100000">
                                          <p:val>
                                            <p:strVal val="#ppt_w"/>
                                          </p:val>
                                        </p:tav>
                                      </p:tavLst>
                                    </p:anim>
                                    <p:anim calcmode="lin" valueType="num">
                                      <p:cBhvr>
                                        <p:cTn id="8" dur="500" fill="hold"/>
                                        <p:tgtEl>
                                          <p:spTgt spid="7"/>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863377" y="-90523"/>
            <a:ext cx="1064167" cy="99238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4*#ppt_w"/>
                                          </p:val>
                                        </p:tav>
                                        <p:tav tm="100000">
                                          <p:val>
                                            <p:strVal val="#ppt_w"/>
                                          </p:val>
                                        </p:tav>
                                      </p:tavLst>
                                    </p:anim>
                                    <p:anim calcmode="lin" valueType="num">
                                      <p:cBhvr>
                                        <p:cTn id="8" dur="500" fill="hold"/>
                                        <p:tgtEl>
                                          <p:spTgt spid="7"/>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1" y="274656"/>
            <a:ext cx="10972800" cy="1143071"/>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609601" y="1600298"/>
            <a:ext cx="10972800" cy="4526244"/>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609601" y="6356745"/>
            <a:ext cx="2844800" cy="365147"/>
          </a:xfrm>
          <a:prstGeom prst="rect">
            <a:avLst/>
          </a:prstGeom>
        </p:spPr>
        <p:txBody>
          <a:bodyPr/>
          <a:lstStyle/>
          <a:p>
            <a:fld id="{8B35F0B1-53A2-4F58-A419-9B6A1424FB57}" type="datetimeFigureOut">
              <a:rPr lang="zh-CN" altLang="en-US" smtClean="0">
                <a:solidFill>
                  <a:srgbClr val="000000"/>
                </a:solidFill>
              </a:rPr>
            </a:fld>
            <a:endParaRPr lang="zh-CN" altLang="en-US">
              <a:solidFill>
                <a:srgbClr val="000000"/>
              </a:solidFill>
            </a:endParaRPr>
          </a:p>
        </p:txBody>
      </p:sp>
      <p:sp>
        <p:nvSpPr>
          <p:cNvPr id="5" name="页脚占位符 4"/>
          <p:cNvSpPr>
            <a:spLocks noGrp="1"/>
          </p:cNvSpPr>
          <p:nvPr>
            <p:ph type="ftr" sz="quarter" idx="11"/>
          </p:nvPr>
        </p:nvSpPr>
        <p:spPr>
          <a:xfrm>
            <a:off x="4165601" y="6356745"/>
            <a:ext cx="3860799" cy="365147"/>
          </a:xfrm>
          <a:prstGeom prst="rect">
            <a:avLst/>
          </a:prstGeom>
        </p:spPr>
        <p:txBody>
          <a:bodyPr/>
          <a:lstStyle/>
          <a:p>
            <a:endParaRPr lang="zh-CN" altLang="en-US">
              <a:solidFill>
                <a:srgbClr val="000000"/>
              </a:solidFill>
            </a:endParaRPr>
          </a:p>
        </p:txBody>
      </p:sp>
      <p:sp>
        <p:nvSpPr>
          <p:cNvPr id="6" name="灯片编号占位符 5"/>
          <p:cNvSpPr>
            <a:spLocks noGrp="1"/>
          </p:cNvSpPr>
          <p:nvPr>
            <p:ph type="sldNum" sz="quarter" idx="12"/>
          </p:nvPr>
        </p:nvSpPr>
        <p:spPr>
          <a:xfrm>
            <a:off x="8737600" y="6356745"/>
            <a:ext cx="2844800" cy="365147"/>
          </a:xfrm>
          <a:prstGeom prst="rect">
            <a:avLst/>
          </a:prstGeom>
        </p:spPr>
        <p:txBody>
          <a:bodyPr/>
          <a:lstStyle/>
          <a:p>
            <a:fld id="{18EBF4EF-A2BF-4103-B2B4-2A3D5169DA7D}" type="slidenum">
              <a:rPr lang="zh-CN" altLang="en-US" smtClean="0">
                <a:solidFill>
                  <a:srgbClr val="000000"/>
                </a:solidFill>
              </a:rPr>
            </a:fld>
            <a:endParaRPr lang="zh-CN" altLang="en-US">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4" Type="http://schemas.openxmlformats.org/officeDocument/2006/relationships/theme" Target="../theme/theme3.xml"/><Relationship Id="rId13" Type="http://schemas.openxmlformats.org/officeDocument/2006/relationships/slideLayout" Target="../slideLayouts/slideLayout35.xml"/><Relationship Id="rId12" Type="http://schemas.openxmlformats.org/officeDocument/2006/relationships/slideLayout" Target="../slideLayouts/slideLayout34.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1026" name="标题占位符 1"/>
          <p:cNvSpPr>
            <a:spLocks noGrp="1"/>
          </p:cNvSpPr>
          <p:nvPr>
            <p:ph type="title"/>
          </p:nvPr>
        </p:nvSpPr>
        <p:spPr>
          <a:xfrm>
            <a:off x="609600" y="274638"/>
            <a:ext cx="109728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609600" y="1600200"/>
            <a:ext cx="10972800" cy="452596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二级</a:t>
            </a:r>
            <a:endParaRPr lang="zh-CN" altLang="en-US" dirty="0"/>
          </a:p>
          <a:p>
            <a:pPr lvl="2" indent="-228600"/>
            <a:r>
              <a:rPr lang="zh-CN" altLang="en-US" dirty="0"/>
              <a:t>三级</a:t>
            </a:r>
            <a:endParaRPr lang="zh-CN" altLang="en-US" dirty="0"/>
          </a:p>
          <a:p>
            <a:pPr lvl="3" indent="-228600"/>
            <a:r>
              <a:rPr lang="zh-CN" altLang="en-US" dirty="0"/>
              <a:t>四级</a:t>
            </a:r>
            <a:endParaRPr lang="zh-CN" altLang="en-US" dirty="0"/>
          </a:p>
          <a:p>
            <a:pPr lvl="4" indent="-228600"/>
            <a:r>
              <a:rPr lang="zh-CN" altLang="en-US" dirty="0"/>
              <a:t>五级</a:t>
            </a:r>
            <a:endParaRPr lang="zh-CN" altLang="en-US" dirty="0"/>
          </a:p>
        </p:txBody>
      </p:sp>
      <p:sp>
        <p:nvSpPr>
          <p:cNvPr id="4"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fontAlgn="auto">
              <a:spcBef>
                <a:spcPts val="0"/>
              </a:spcBef>
              <a:spcAft>
                <a:spcPts val="0"/>
              </a:spcAft>
              <a:defRPr kumimoji="1" sz="1200">
                <a:solidFill>
                  <a:schemeClr val="tx1">
                    <a:tint val="75000"/>
                  </a:schemeClr>
                </a:solidFill>
                <a:latin typeface="+mn-lt"/>
                <a:ea typeface="+mn-ea"/>
              </a:defRPr>
            </a:lvl1pPr>
          </a:lstStyle>
          <a:p>
            <a:pPr marL="0" marR="0" lvl="0" indent="0" algn="l"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fontAlgn="auto">
              <a:spcBef>
                <a:spcPts val="0"/>
              </a:spcBef>
              <a:spcAft>
                <a:spcPts val="0"/>
              </a:spcAft>
              <a:defRPr kumimoji="1" sz="1200">
                <a:solidFill>
                  <a:schemeClr val="tx1">
                    <a:tint val="75000"/>
                  </a:schemeClr>
                </a:solidFill>
                <a:latin typeface="+mn-lt"/>
                <a:ea typeface="+mn-ea"/>
              </a:defRPr>
            </a:lvl1pPr>
          </a:lstStyle>
          <a:p>
            <a:pPr marL="0" marR="0" lvl="0" indent="0" algn="ctr" defTabSz="457200" rtl="0" eaLnBrk="1" fontAlgn="auto" latinLnBrk="0" hangingPunct="1">
              <a:lnSpc>
                <a:spcPct val="100000"/>
              </a:lnSpc>
              <a:spcBef>
                <a:spcPts val="0"/>
              </a:spcBef>
              <a:spcAft>
                <a:spcPts val="0"/>
              </a:spcAft>
              <a:buClrTx/>
              <a:buSzTx/>
              <a:buFontTx/>
              <a:buNone/>
              <a:defRPr/>
            </a:pPr>
            <a:endParaRPr kumimoji="1"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幻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rgbClr val="898989"/>
                </a:solidFill>
              </a:defRPr>
            </a:lvl1pPr>
          </a:lstStyle>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hf sldNum="0" hdr="0" ft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defTabSz="45720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defTabSz="45720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defTabSz="457200"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defTabSz="45720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defTabSz="45720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defTabSz="45720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defTabSz="457200"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p:bodyStyle>
    <p:otherStyle>
      <a:defPPr>
        <a:defRPr lang="zh-CN"/>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t="-9000" b="-9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9BC2E5-256E-4EC7-8395-2D8FFE33A3E7}"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E9626B-2AC5-4A04-BEF4-F499CD2D352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xStyles>
    <p:titleStyle>
      <a:lvl1pPr algn="ctr" defTabSz="1217295" rtl="0" eaLnBrk="1" latinLnBrk="0" hangingPunct="1">
        <a:spcBef>
          <a:spcPct val="0"/>
        </a:spcBef>
        <a:buNone/>
        <a:defRPr sz="5860" kern="1200">
          <a:solidFill>
            <a:schemeClr val="tx1"/>
          </a:solidFill>
          <a:latin typeface="+mj-lt"/>
          <a:ea typeface="+mj-ea"/>
          <a:cs typeface="+mj-cs"/>
        </a:defRPr>
      </a:lvl1pPr>
    </p:titleStyle>
    <p:bodyStyle>
      <a:lvl1pPr marL="457200" indent="-456565" algn="l" defTabSz="1217295" rtl="0" eaLnBrk="1" latinLnBrk="0" hangingPunct="1">
        <a:spcBef>
          <a:spcPts val="130"/>
        </a:spcBef>
        <a:buFont typeface="Arial" panose="020B0604020202020204" pitchFamily="34" charset="0"/>
        <a:buChar char="•"/>
        <a:defRPr sz="4265" kern="1200">
          <a:solidFill>
            <a:schemeClr val="tx1"/>
          </a:solidFill>
          <a:latin typeface="+mn-lt"/>
          <a:ea typeface="+mn-ea"/>
          <a:cs typeface="+mn-cs"/>
        </a:defRPr>
      </a:lvl1pPr>
      <a:lvl2pPr marL="989330" indent="-380365" algn="l" defTabSz="1217295" rtl="0" eaLnBrk="1" latinLnBrk="0" hangingPunct="1">
        <a:spcBef>
          <a:spcPts val="130"/>
        </a:spcBef>
        <a:buFont typeface="Arial" panose="020B0604020202020204" pitchFamily="34" charset="0"/>
        <a:buChar char="–"/>
        <a:defRPr sz="3730" kern="1200">
          <a:solidFill>
            <a:schemeClr val="tx1"/>
          </a:solidFill>
          <a:latin typeface="+mn-lt"/>
          <a:ea typeface="+mn-ea"/>
          <a:cs typeface="+mn-cs"/>
        </a:defRPr>
      </a:lvl2pPr>
      <a:lvl3pPr marL="1522730" indent="-304165" algn="l" defTabSz="1217295" rtl="0" eaLnBrk="1" latinLnBrk="0" hangingPunct="1">
        <a:spcBef>
          <a:spcPts val="130"/>
        </a:spcBef>
        <a:buFont typeface="Arial" panose="020B0604020202020204" pitchFamily="34" charset="0"/>
        <a:buChar char="•"/>
        <a:defRPr sz="3200" kern="1200">
          <a:solidFill>
            <a:schemeClr val="tx1"/>
          </a:solidFill>
          <a:latin typeface="+mn-lt"/>
          <a:ea typeface="+mn-ea"/>
          <a:cs typeface="+mn-cs"/>
        </a:defRPr>
      </a:lvl3pPr>
      <a:lvl4pPr marL="2132330" indent="-304165" algn="l" defTabSz="1217295"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4pPr>
      <a:lvl5pPr marL="2740660" indent="-304165" algn="l" defTabSz="1217295"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5pPr>
      <a:lvl6pPr marL="3350260" indent="-304165" algn="l" defTabSz="1217295"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6pPr>
      <a:lvl7pPr marL="3959860" indent="-304165" algn="l" defTabSz="1217295"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7pPr>
      <a:lvl8pPr marL="4568190" indent="-304165" algn="l" defTabSz="1217295"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8pPr>
      <a:lvl9pPr marL="5177790" indent="-304165" algn="l" defTabSz="1217295"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9pPr>
    </p:bodyStyle>
    <p:otherStyle>
      <a:defPPr>
        <a:defRPr lang="zh-CN"/>
      </a:defPPr>
      <a:lvl1pPr marL="0" algn="l" defTabSz="1217295" rtl="0" eaLnBrk="1" latinLnBrk="0" hangingPunct="1">
        <a:defRPr sz="2400" kern="1200">
          <a:solidFill>
            <a:schemeClr val="tx1"/>
          </a:solidFill>
          <a:latin typeface="+mn-lt"/>
          <a:ea typeface="+mn-ea"/>
          <a:cs typeface="+mn-cs"/>
        </a:defRPr>
      </a:lvl1pPr>
      <a:lvl2pPr marL="609600" algn="l" defTabSz="1217295" rtl="0" eaLnBrk="1" latinLnBrk="0" hangingPunct="1">
        <a:defRPr sz="2400" kern="1200">
          <a:solidFill>
            <a:schemeClr val="tx1"/>
          </a:solidFill>
          <a:latin typeface="+mn-lt"/>
          <a:ea typeface="+mn-ea"/>
          <a:cs typeface="+mn-cs"/>
        </a:defRPr>
      </a:lvl2pPr>
      <a:lvl3pPr marL="1217930" algn="l" defTabSz="1217295" rtl="0" eaLnBrk="1" latinLnBrk="0" hangingPunct="1">
        <a:defRPr sz="2400" kern="1200">
          <a:solidFill>
            <a:schemeClr val="tx1"/>
          </a:solidFill>
          <a:latin typeface="+mn-lt"/>
          <a:ea typeface="+mn-ea"/>
          <a:cs typeface="+mn-cs"/>
        </a:defRPr>
      </a:lvl3pPr>
      <a:lvl4pPr marL="1827530" algn="l" defTabSz="1217295" rtl="0" eaLnBrk="1" latinLnBrk="0" hangingPunct="1">
        <a:defRPr sz="2400" kern="1200">
          <a:solidFill>
            <a:schemeClr val="tx1"/>
          </a:solidFill>
          <a:latin typeface="+mn-lt"/>
          <a:ea typeface="+mn-ea"/>
          <a:cs typeface="+mn-cs"/>
        </a:defRPr>
      </a:lvl4pPr>
      <a:lvl5pPr marL="2437130" algn="l" defTabSz="1217295" rtl="0" eaLnBrk="1" latinLnBrk="0" hangingPunct="1">
        <a:defRPr sz="2400" kern="1200">
          <a:solidFill>
            <a:schemeClr val="tx1"/>
          </a:solidFill>
          <a:latin typeface="+mn-lt"/>
          <a:ea typeface="+mn-ea"/>
          <a:cs typeface="+mn-cs"/>
        </a:defRPr>
      </a:lvl5pPr>
      <a:lvl6pPr marL="3045460" algn="l" defTabSz="1217295" rtl="0" eaLnBrk="1" latinLnBrk="0" hangingPunct="1">
        <a:defRPr sz="2400" kern="1200">
          <a:solidFill>
            <a:schemeClr val="tx1"/>
          </a:solidFill>
          <a:latin typeface="+mn-lt"/>
          <a:ea typeface="+mn-ea"/>
          <a:cs typeface="+mn-cs"/>
        </a:defRPr>
      </a:lvl6pPr>
      <a:lvl7pPr marL="3655060" algn="l" defTabSz="1217295" rtl="0" eaLnBrk="1" latinLnBrk="0" hangingPunct="1">
        <a:defRPr sz="2400" kern="1200">
          <a:solidFill>
            <a:schemeClr val="tx1"/>
          </a:solidFill>
          <a:latin typeface="+mn-lt"/>
          <a:ea typeface="+mn-ea"/>
          <a:cs typeface="+mn-cs"/>
        </a:defRPr>
      </a:lvl7pPr>
      <a:lvl8pPr marL="4264660" algn="l" defTabSz="1217295" rtl="0" eaLnBrk="1" latinLnBrk="0" hangingPunct="1">
        <a:defRPr sz="2400" kern="1200">
          <a:solidFill>
            <a:schemeClr val="tx1"/>
          </a:solidFill>
          <a:latin typeface="+mn-lt"/>
          <a:ea typeface="+mn-ea"/>
          <a:cs typeface="+mn-cs"/>
        </a:defRPr>
      </a:lvl8pPr>
      <a:lvl9pPr marL="4872990" algn="l" defTabSz="121729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jpeg"/><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image" Target="../media/image12.jpeg"/><Relationship Id="rId1"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3" name="标题 1"/>
          <p:cNvSpPr>
            <a:spLocks noGrp="1"/>
          </p:cNvSpPr>
          <p:nvPr>
            <p:ph type="title"/>
          </p:nvPr>
        </p:nvSpPr>
        <p:spPr/>
        <p:txBody>
          <a:bodyPr anchor="ctr"/>
          <a:p>
            <a:endParaRPr lang="zh-CN" altLang="en-US"/>
          </a:p>
        </p:txBody>
      </p:sp>
      <p:pic>
        <p:nvPicPr>
          <p:cNvPr id="3074" name="内容占位符 3"/>
          <p:cNvPicPr>
            <a:picLocks noGrp="1" noChangeAspect="1"/>
          </p:cNvPicPr>
          <p:nvPr>
            <p:ph idx="1"/>
          </p:nvPr>
        </p:nvPicPr>
        <p:blipFill>
          <a:blip r:embed="rId1"/>
          <a:stretch>
            <a:fillRect/>
          </a:stretch>
        </p:blipFill>
        <p:spPr>
          <a:xfrm>
            <a:off x="-15875" y="-9525"/>
            <a:ext cx="12223750" cy="6877050"/>
          </a:xfrm>
        </p:spPr>
      </p:pic>
      <p:sp>
        <p:nvSpPr>
          <p:cNvPr id="5" name="文本框 4"/>
          <p:cNvSpPr txBox="1"/>
          <p:nvPr/>
        </p:nvSpPr>
        <p:spPr>
          <a:xfrm>
            <a:off x="5017135" y="593725"/>
            <a:ext cx="1402080" cy="5522595"/>
          </a:xfrm>
          <a:prstGeom prst="rect">
            <a:avLst/>
          </a:prstGeom>
          <a:noFill/>
        </p:spPr>
        <p:txBody>
          <a:bodyPr vert="eaVert" wrap="square" rtlCol="0">
            <a:spAutoFit/>
          </a:bodyPr>
          <a:p>
            <a:pPr fontAlgn="base"/>
            <a:r>
              <a:rPr lang="zh-CN" altLang="zh-CN" sz="8000" b="1" strike="noStrike" noProof="1">
                <a:ln w="10160">
                  <a:solidFill>
                    <a:sysClr val="windowText" lastClr="000000"/>
                  </a:solidFill>
                  <a:prstDash val="solid"/>
                </a:ln>
                <a:solidFill>
                  <a:srgbClr val="0066FF"/>
                </a:solidFill>
                <a:latin typeface="楷体" panose="02010609060101010101" pitchFamily="49" charset="-122"/>
                <a:ea typeface="楷体" panose="02010609060101010101" pitchFamily="49" charset="-122"/>
                <a:cs typeface="+mn-ea"/>
              </a:rPr>
              <a:t>美丽的颜色</a:t>
            </a:r>
            <a:endParaRPr lang="zh-CN" altLang="zh-CN" sz="8000" b="1" strike="noStrike" noProof="1">
              <a:ln w="10160">
                <a:solidFill>
                  <a:sysClr val="windowText" lastClr="000000"/>
                </a:solidFill>
                <a:prstDash val="solid"/>
              </a:ln>
              <a:solidFill>
                <a:srgbClr val="0066FF"/>
              </a:solidFill>
              <a:latin typeface="楷体" panose="02010609060101010101" pitchFamily="49" charset="-122"/>
              <a:ea typeface="楷体" panose="02010609060101010101" pitchFamily="49" charset="-122"/>
              <a:cs typeface="+mn-ea"/>
            </a:endParaRPr>
          </a:p>
        </p:txBody>
      </p:sp>
      <p:sp>
        <p:nvSpPr>
          <p:cNvPr id="3076" name="文本框 5"/>
          <p:cNvSpPr txBox="1"/>
          <p:nvPr/>
        </p:nvSpPr>
        <p:spPr>
          <a:xfrm>
            <a:off x="3771265" y="3979545"/>
            <a:ext cx="853440" cy="3544888"/>
          </a:xfrm>
          <a:prstGeom prst="rect">
            <a:avLst/>
          </a:prstGeom>
          <a:noFill/>
          <a:ln w="9525">
            <a:noFill/>
          </a:ln>
        </p:spPr>
        <p:txBody>
          <a:bodyPr vert="eaVert" wrap="square" anchor="t">
            <a:spAutoFit/>
          </a:bodyPr>
          <a:p>
            <a:pPr lvl="0" indent="0"/>
            <a:r>
              <a:rPr lang="en-US" altLang="zh-CN" sz="3000" b="1">
                <a:solidFill>
                  <a:schemeClr val="bg1"/>
                </a:solidFill>
                <a:latin typeface="楷体" panose="02010609060101010101" pitchFamily="49" charset="-122"/>
                <a:ea typeface="楷体" panose="02010609060101010101" pitchFamily="49" charset="-122"/>
              </a:rPr>
              <a:t>  </a:t>
            </a:r>
            <a:r>
              <a:rPr lang="zh-CN" altLang="zh-CN" sz="4400" b="1">
                <a:solidFill>
                  <a:schemeClr val="bg1"/>
                </a:solidFill>
                <a:latin typeface="楷体" panose="02010609060101010101" pitchFamily="49" charset="-122"/>
                <a:ea typeface="楷体" panose="02010609060101010101" pitchFamily="49" charset="-122"/>
              </a:rPr>
              <a:t>艾芙居里</a:t>
            </a:r>
            <a:endParaRPr lang="zh-CN" altLang="zh-CN" sz="4400" b="1">
              <a:solidFill>
                <a:schemeClr val="bg1"/>
              </a:solidFill>
              <a:latin typeface="楷体" panose="02010609060101010101" pitchFamily="49" charset="-122"/>
              <a:ea typeface="楷体" panose="02010609060101010101" pitchFamily="49" charset="-122"/>
            </a:endParaRPr>
          </a:p>
        </p:txBody>
      </p:sp>
      <p:sp>
        <p:nvSpPr>
          <p:cNvPr id="2" name="文本框 1"/>
          <p:cNvSpPr txBox="1"/>
          <p:nvPr/>
        </p:nvSpPr>
        <p:spPr>
          <a:xfrm>
            <a:off x="3968115" y="3401695"/>
            <a:ext cx="459740" cy="1101090"/>
          </a:xfrm>
          <a:prstGeom prst="rect">
            <a:avLst/>
          </a:prstGeom>
          <a:noFill/>
          <a:ln cmpd="thickThin">
            <a:noFill/>
          </a:ln>
        </p:spPr>
        <p:txBody>
          <a:bodyPr vert="eaVert" wrap="square" rtlCol="0">
            <a:spAutoFit/>
          </a:bodyPr>
          <a:p>
            <a:r>
              <a:rPr lang="en-US" altLang="zh-CN">
                <a:solidFill>
                  <a:schemeClr val="bg1"/>
                </a:solidFill>
              </a:rPr>
              <a:t>———</a:t>
            </a:r>
            <a:endParaRPr lang="en-US" altLang="zh-CN">
              <a:solidFill>
                <a:schemeClr val="bg1"/>
              </a:solidFill>
            </a:endParaRPr>
          </a:p>
        </p:txBody>
      </p:sp>
    </p:spTree>
  </p:cSld>
  <p:clrMapOvr>
    <a:masterClrMapping/>
  </p:clrMapOvr>
  <p:transition spd="slow">
    <p:random/>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98999"/>
          </a:schemeClr>
        </a:solidFill>
        <a:effectLst/>
      </p:bgPr>
    </p:bg>
    <p:spTree>
      <p:nvGrpSpPr>
        <p:cNvPr id="1" name=""/>
        <p:cNvGrpSpPr/>
        <p:nvPr/>
      </p:nvGrpSpPr>
      <p:grpSpPr/>
      <p:pic>
        <p:nvPicPr>
          <p:cNvPr id="2" name="图片 1"/>
          <p:cNvPicPr>
            <a:picLocks noChangeAspect="1"/>
          </p:cNvPicPr>
          <p:nvPr/>
        </p:nvPicPr>
        <p:blipFill>
          <a:blip r:embed="rId1"/>
          <a:stretch>
            <a:fillRect/>
          </a:stretch>
        </p:blipFill>
        <p:spPr>
          <a:xfrm>
            <a:off x="-27305" y="-18415"/>
            <a:ext cx="12424410" cy="6895465"/>
          </a:xfrm>
          <a:prstGeom prst="rect">
            <a:avLst/>
          </a:prstGeom>
        </p:spPr>
      </p:pic>
      <p:sp>
        <p:nvSpPr>
          <p:cNvPr id="4098" name="标题 1"/>
          <p:cNvSpPr>
            <a:spLocks noGrp="1"/>
          </p:cNvSpPr>
          <p:nvPr>
            <p:ph type="title"/>
          </p:nvPr>
        </p:nvSpPr>
        <p:spPr>
          <a:xfrm>
            <a:off x="8827770" y="104775"/>
            <a:ext cx="3043555" cy="940435"/>
          </a:xfrm>
          <a:ln w="28575" cmpd="sng">
            <a:solidFill>
              <a:schemeClr val="accent1">
                <a:shade val="50000"/>
              </a:schemeClr>
            </a:solidFill>
            <a:prstDash val="solid"/>
            <a:miter/>
          </a:ln>
        </p:spPr>
        <p:txBody>
          <a:bodyPr anchor="ctr"/>
          <a:p>
            <a:r>
              <a:rPr lang="zh-CN" altLang="en-US" sz="5400" b="1">
                <a:latin typeface="宋体" panose="02010600030101010101" pitchFamily="2" charset="-122"/>
              </a:rPr>
              <a:t>寻找美丽</a:t>
            </a:r>
            <a:endParaRPr lang="zh-CN" altLang="en-US" sz="5400" b="1">
              <a:latin typeface="宋体" panose="02010600030101010101" pitchFamily="2" charset="-122"/>
            </a:endParaRPr>
          </a:p>
        </p:txBody>
      </p:sp>
      <p:pic>
        <p:nvPicPr>
          <p:cNvPr id="4099" name="图片 5"/>
          <p:cNvPicPr>
            <a:picLocks noChangeAspect="1"/>
          </p:cNvPicPr>
          <p:nvPr/>
        </p:nvPicPr>
        <p:blipFill>
          <a:blip r:embed="rId2"/>
          <a:srcRect l="12853" r="13125" b="14887"/>
          <a:stretch>
            <a:fillRect/>
          </a:stretch>
        </p:blipFill>
        <p:spPr>
          <a:xfrm>
            <a:off x="9173845" y="1297940"/>
            <a:ext cx="2943860" cy="4850130"/>
          </a:xfrm>
          <a:prstGeom prst="ellipse">
            <a:avLst/>
          </a:prstGeom>
          <a:noFill/>
          <a:ln w="9525">
            <a:noFill/>
          </a:ln>
          <a:effectLst>
            <a:softEdge rad="317500"/>
          </a:effectLst>
        </p:spPr>
      </p:pic>
      <p:sp>
        <p:nvSpPr>
          <p:cNvPr id="4100" name="文本框 1"/>
          <p:cNvSpPr txBox="1"/>
          <p:nvPr/>
        </p:nvSpPr>
        <p:spPr>
          <a:xfrm>
            <a:off x="92075" y="-18415"/>
            <a:ext cx="8735695" cy="7293610"/>
          </a:xfrm>
          <a:prstGeom prst="rect">
            <a:avLst/>
          </a:prstGeom>
          <a:noFill/>
          <a:ln w="9525">
            <a:noFill/>
          </a:ln>
        </p:spPr>
        <p:txBody>
          <a:bodyPr wrap="square" anchor="t">
            <a:spAutoFit/>
          </a:bodyPr>
          <a:p>
            <a:pPr lvl="0" indent="0"/>
            <a:r>
              <a:rPr lang="en-US" altLang="zh-CN">
                <a:latin typeface="Calibri" panose="020F0502020204030204" pitchFamily="34" charset="0"/>
                <a:ea typeface="宋体" panose="02010600030101010101" pitchFamily="2" charset="-122"/>
              </a:rPr>
              <a:t>       </a:t>
            </a:r>
            <a:r>
              <a:rPr lang="en-US" altLang="zh-CN" sz="3200">
                <a:latin typeface="Calibri" panose="020F0502020204030204" pitchFamily="34" charset="0"/>
                <a:ea typeface="宋体" panose="02010600030101010101" pitchFamily="2" charset="-122"/>
              </a:rPr>
              <a:t> </a:t>
            </a:r>
            <a:r>
              <a:rPr lang="en-US" altLang="zh-CN" sz="3200" b="1">
                <a:latin typeface="Calibri" panose="020F0502020204030204" pitchFamily="34" charset="0"/>
                <a:ea typeface="宋体" panose="02010600030101010101" pitchFamily="2" charset="-122"/>
              </a:rPr>
              <a:t>  </a:t>
            </a:r>
            <a:r>
              <a:rPr lang="zh-CN" altLang="en-US" sz="3600" b="1">
                <a:latin typeface="Calibri" panose="020F0502020204030204" pitchFamily="34" charset="0"/>
                <a:ea typeface="宋体" panose="02010600030101010101" pitchFamily="2" charset="-122"/>
              </a:rPr>
              <a:t>玛丽有一天像期盼别人已经答应给的玩具的小孩一样，怀着热切的好奇地说：“我真想知道‘它’会是什么样子，它的相貌如何。比埃尔，在你的想象中，它是什么形状?”</a:t>
            </a:r>
            <a:endParaRPr lang="zh-CN" altLang="en-US" sz="3600" b="1">
              <a:latin typeface="Calibri" panose="020F0502020204030204" pitchFamily="34" charset="0"/>
              <a:ea typeface="宋体" panose="02010600030101010101" pitchFamily="2" charset="-122"/>
            </a:endParaRPr>
          </a:p>
          <a:p>
            <a:pPr lvl="0" indent="0"/>
            <a:r>
              <a:rPr lang="zh-CN" altLang="en-US" sz="3600" b="1">
                <a:latin typeface="Calibri" panose="020F0502020204030204" pitchFamily="34" charset="0"/>
                <a:ea typeface="宋体" panose="02010600030101010101" pitchFamily="2" charset="-122"/>
              </a:rPr>
              <a:t>         这个物理学家和颜悦色地回答：“我不知道……你可以想到，我希望它有很美丽的颜色。”l玛丽说：“不要点灯!”接着轻轻地笑了笑，再说：“你记得你对我说‘我希望镭有美丽的颜色’的那一天吗?”</a:t>
            </a:r>
            <a:endParaRPr lang="zh-CN" altLang="en-US" sz="3600" b="1">
              <a:latin typeface="Calibri" panose="020F0502020204030204" pitchFamily="34" charset="0"/>
              <a:ea typeface="宋体" panose="02010600030101010101" pitchFamily="2" charset="-122"/>
            </a:endParaRPr>
          </a:p>
          <a:p>
            <a:pPr lvl="0" indent="0"/>
            <a:r>
              <a:rPr lang="zh-CN" altLang="en-US" sz="3600" b="1">
                <a:latin typeface="Calibri" panose="020F0502020204030204" pitchFamily="34" charset="0"/>
                <a:ea typeface="宋体" panose="02010600030101010101" pitchFamily="2" charset="-122"/>
              </a:rPr>
              <a:t>       镭不只有“美丽的颜色”，它还自动发光!</a:t>
            </a:r>
            <a:endParaRPr lang="zh-CN" altLang="en-US" sz="3600" b="1">
              <a:latin typeface="Calibri" panose="020F0502020204030204" pitchFamily="34" charset="0"/>
              <a:ea typeface="宋体" panose="02010600030101010101" pitchFamily="2" charset="-122"/>
            </a:endParaRPr>
          </a:p>
          <a:p>
            <a:pPr lvl="0" indent="0"/>
            <a:r>
              <a:rPr lang="zh-CN" altLang="en-US" sz="3600" b="1">
                <a:latin typeface="Calibri" panose="020F0502020204030204" pitchFamily="34" charset="0"/>
                <a:ea typeface="宋体" panose="02010600030101010101" pitchFamily="2" charset="-122"/>
              </a:rPr>
              <a:t>　　</a:t>
            </a:r>
            <a:endParaRPr lang="zh-CN" altLang="en-US" sz="3600" b="1">
              <a:latin typeface="Calibri" panose="020F0502020204030204" pitchFamily="34" charset="0"/>
              <a:ea typeface="宋体" panose="02010600030101010101" pitchFamily="2" charset="-122"/>
            </a:endParaRPr>
          </a:p>
        </p:txBody>
      </p:sp>
    </p:spTree>
  </p:cSld>
  <p:clrMapOvr>
    <a:masterClrMapping/>
  </p:clrMapOvr>
  <p:transition spd="slow">
    <p:random/>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98997"/>
          </a:schemeClr>
        </a:solidFill>
        <a:effectLst/>
      </p:bgPr>
    </p:bg>
    <p:spTree>
      <p:nvGrpSpPr>
        <p:cNvPr id="1" name=""/>
        <p:cNvGrpSpPr/>
        <p:nvPr/>
      </p:nvGrpSpPr>
      <p:grpSpPr/>
      <p:pic>
        <p:nvPicPr>
          <p:cNvPr id="2" name="图片 1"/>
          <p:cNvPicPr>
            <a:picLocks noChangeAspect="1"/>
          </p:cNvPicPr>
          <p:nvPr/>
        </p:nvPicPr>
        <p:blipFill>
          <a:blip r:embed="rId1"/>
          <a:stretch>
            <a:fillRect/>
          </a:stretch>
        </p:blipFill>
        <p:spPr>
          <a:xfrm>
            <a:off x="-69850" y="-18415"/>
            <a:ext cx="12466955" cy="6895465"/>
          </a:xfrm>
          <a:prstGeom prst="rect">
            <a:avLst/>
          </a:prstGeom>
        </p:spPr>
      </p:pic>
      <p:sp>
        <p:nvSpPr>
          <p:cNvPr id="5122" name="标题 1"/>
          <p:cNvSpPr>
            <a:spLocks noGrp="1"/>
          </p:cNvSpPr>
          <p:nvPr>
            <p:ph type="title"/>
          </p:nvPr>
        </p:nvSpPr>
        <p:spPr>
          <a:xfrm>
            <a:off x="8647113" y="287655"/>
            <a:ext cx="3251200" cy="682625"/>
          </a:xfrm>
          <a:ln w="28575" cmpd="sng">
            <a:solidFill>
              <a:schemeClr val="accent1">
                <a:shade val="50000"/>
              </a:schemeClr>
            </a:solidFill>
            <a:prstDash val="solid"/>
            <a:miter/>
          </a:ln>
        </p:spPr>
        <p:txBody>
          <a:bodyPr anchor="ctr"/>
          <a:p>
            <a:r>
              <a:rPr lang="zh-CN" altLang="en-US" sz="5400" b="1">
                <a:latin typeface="宋体" panose="02010600030101010101" pitchFamily="2" charset="-122"/>
              </a:rPr>
              <a:t>寻找美丽</a:t>
            </a:r>
            <a:endParaRPr lang="zh-CN" altLang="en-US" sz="5400" b="1">
              <a:latin typeface="宋体" panose="02010600030101010101" pitchFamily="2" charset="-122"/>
            </a:endParaRPr>
          </a:p>
        </p:txBody>
      </p:sp>
      <p:pic>
        <p:nvPicPr>
          <p:cNvPr id="5123" name="图片 5"/>
          <p:cNvPicPr>
            <a:picLocks noChangeAspect="1"/>
          </p:cNvPicPr>
          <p:nvPr/>
        </p:nvPicPr>
        <p:blipFill>
          <a:blip r:embed="rId2"/>
          <a:srcRect l="13315" r="15532" b="16113"/>
          <a:stretch>
            <a:fillRect/>
          </a:stretch>
        </p:blipFill>
        <p:spPr>
          <a:xfrm>
            <a:off x="8759825" y="1310005"/>
            <a:ext cx="3138805" cy="4810125"/>
          </a:xfrm>
          <a:prstGeom prst="ellipse">
            <a:avLst/>
          </a:prstGeom>
          <a:noFill/>
          <a:ln w="9525">
            <a:noFill/>
          </a:ln>
          <a:effectLst>
            <a:softEdge rad="317500"/>
          </a:effectLst>
        </p:spPr>
      </p:pic>
      <p:sp>
        <p:nvSpPr>
          <p:cNvPr id="5124" name="文本框 1"/>
          <p:cNvSpPr txBox="1"/>
          <p:nvPr/>
        </p:nvSpPr>
        <p:spPr>
          <a:xfrm>
            <a:off x="670243" y="574040"/>
            <a:ext cx="7977187" cy="6000750"/>
          </a:xfrm>
          <a:prstGeom prst="rect">
            <a:avLst/>
          </a:prstGeom>
          <a:noFill/>
          <a:ln w="9525">
            <a:noFill/>
          </a:ln>
        </p:spPr>
        <p:txBody>
          <a:bodyPr wrap="square" anchor="t">
            <a:spAutoFit/>
          </a:bodyPr>
          <a:p>
            <a:pPr lvl="0" indent="0"/>
            <a:r>
              <a:rPr lang="en-US" altLang="zh-CN">
                <a:latin typeface="Calibri" panose="020F0502020204030204" pitchFamily="34" charset="0"/>
                <a:ea typeface="宋体" panose="02010600030101010101" pitchFamily="2" charset="-122"/>
              </a:rPr>
              <a:t>       </a:t>
            </a:r>
            <a:r>
              <a:rPr lang="en-US" altLang="zh-CN" sz="3200">
                <a:latin typeface="Calibri" panose="020F0502020204030204" pitchFamily="34" charset="0"/>
                <a:ea typeface="宋体" panose="02010600030101010101" pitchFamily="2" charset="-122"/>
              </a:rPr>
              <a:t>  </a:t>
            </a:r>
            <a:r>
              <a:rPr lang="en-US" altLang="zh-CN" sz="3200" b="1">
                <a:latin typeface="Calibri" panose="020F0502020204030204" pitchFamily="34" charset="0"/>
                <a:ea typeface="宋体" panose="02010600030101010101" pitchFamily="2" charset="-122"/>
              </a:rPr>
              <a:t> 穿过院子，比埃尔把钥匙插入锁孔，那扇门嘎嘎地响着（它已经这样响过几千次了），他们走进他们的领域，走进他们的梦境。</a:t>
            </a:r>
            <a:endParaRPr lang="en-US" altLang="zh-CN" sz="3200" b="1">
              <a:latin typeface="Calibri" panose="020F0502020204030204" pitchFamily="34" charset="0"/>
              <a:ea typeface="宋体" panose="02010600030101010101" pitchFamily="2" charset="-122"/>
            </a:endParaRPr>
          </a:p>
          <a:p>
            <a:pPr lvl="0" indent="0"/>
            <a:r>
              <a:rPr lang="zh-CN" altLang="en-US" sz="3200" b="1">
                <a:latin typeface="Calibri" panose="020F0502020204030204" pitchFamily="34" charset="0"/>
                <a:ea typeface="宋体" panose="02010600030101010101" pitchFamily="2" charset="-122"/>
              </a:rPr>
              <a:t>        玛丽说：“不要点灯！”接着轻轻地笑了笑，再说：“你记得你对我说‘我希望它有很美丽的颜色’的那一天么？”  　　      </a:t>
            </a:r>
            <a:endParaRPr lang="zh-CN" altLang="en-US" sz="3200" b="1">
              <a:latin typeface="Calibri" panose="020F0502020204030204" pitchFamily="34" charset="0"/>
              <a:ea typeface="宋体" panose="02010600030101010101" pitchFamily="2" charset="-122"/>
            </a:endParaRPr>
          </a:p>
          <a:p>
            <a:pPr lvl="0" indent="0"/>
            <a:r>
              <a:rPr lang="zh-CN" altLang="en-US" sz="3200" b="1">
                <a:latin typeface="Calibri" panose="020F0502020204030204" pitchFamily="34" charset="0"/>
                <a:ea typeface="宋体" panose="02010600030101010101" pitchFamily="2" charset="-122"/>
              </a:rPr>
              <a:t>     </a:t>
            </a:r>
            <a:r>
              <a:rPr lang="zh-CN" altLang="en-US" sz="3200" b="1">
                <a:solidFill>
                  <a:srgbClr val="FF0000"/>
                </a:solidFill>
                <a:latin typeface="Calibri" panose="020F0502020204030204" pitchFamily="34" charset="0"/>
                <a:ea typeface="宋体" panose="02010600030101010101" pitchFamily="2" charset="-122"/>
              </a:rPr>
              <a:t> 几个月以来使比埃尔和玛丽入迷的镭的真相，实际上比他们以前天真地希望着的样子还要可爱。镭不只有“美丽的颜色”，它还自动发光！它们那些略带蓝色荧光的轮廓闪耀着，悬在夜的黑暗中。</a:t>
            </a:r>
            <a:r>
              <a:rPr lang="zh-CN" altLang="en-US" sz="3200" b="1">
                <a:latin typeface="Calibri" panose="020F0502020204030204" pitchFamily="34" charset="0"/>
                <a:ea typeface="宋体" panose="02010600030101010101" pitchFamily="2" charset="-122"/>
              </a:rPr>
              <a:t>　</a:t>
            </a:r>
            <a:endParaRPr lang="zh-CN" altLang="en-US" sz="3200" b="1">
              <a:latin typeface="Calibri" panose="020F0502020204030204" pitchFamily="34" charset="0"/>
              <a:ea typeface="宋体" panose="02010600030101010101" pitchFamily="2" charset="-122"/>
            </a:endParaRPr>
          </a:p>
        </p:txBody>
      </p:sp>
    </p:spTree>
  </p:cSld>
  <p:clrMapOvr>
    <a:masterClrMapping/>
  </p:clrMapOvr>
  <p:transition spd="slow">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7" name="Picture 5" descr="http://blogcache.artron.net/201112/8/632820_1323359171v1PP.jpg"/>
          <p:cNvPicPr>
            <a:picLocks noChangeAspect="1"/>
          </p:cNvPicPr>
          <p:nvPr/>
        </p:nvPicPr>
        <p:blipFill>
          <a:blip r:embed="rId1"/>
          <a:stretch>
            <a:fillRect/>
          </a:stretch>
        </p:blipFill>
        <p:spPr>
          <a:xfrm>
            <a:off x="5591493" y="2725103"/>
            <a:ext cx="6264275" cy="3919537"/>
          </a:xfrm>
          <a:prstGeom prst="rect">
            <a:avLst/>
          </a:prstGeom>
          <a:noFill/>
          <a:ln w="9525">
            <a:noFill/>
          </a:ln>
        </p:spPr>
      </p:pic>
      <p:sp>
        <p:nvSpPr>
          <p:cNvPr id="2" name="标题 1"/>
          <p:cNvSpPr>
            <a:spLocks noGrp="1"/>
          </p:cNvSpPr>
          <p:nvPr>
            <p:ph type="title"/>
          </p:nvPr>
        </p:nvSpPr>
        <p:spPr/>
        <p:txBody>
          <a:bodyPr/>
          <a:p>
            <a:endParaRPr lang="zh-CN" altLang="en-US"/>
          </a:p>
        </p:txBody>
      </p:sp>
      <p:pic>
        <p:nvPicPr>
          <p:cNvPr id="5124" name="Picture 6" descr="C:\Users\zhaoqingju\Desktop\14017979_200703301655541867400.jpg"/>
          <p:cNvPicPr>
            <a:picLocks noChangeAspect="1"/>
          </p:cNvPicPr>
          <p:nvPr>
            <p:ph idx="1"/>
          </p:nvPr>
        </p:nvPicPr>
        <p:blipFill>
          <a:blip r:embed="rId2"/>
          <a:stretch>
            <a:fillRect/>
          </a:stretch>
        </p:blipFill>
        <p:spPr>
          <a:xfrm>
            <a:off x="697865" y="406400"/>
            <a:ext cx="5418455" cy="3928745"/>
          </a:xfrm>
          <a:prstGeom prst="rect">
            <a:avLst/>
          </a:prstGeom>
          <a:noFill/>
          <a:ln w="9525">
            <a:noFill/>
          </a:ln>
        </p:spPr>
      </p:pic>
      <p:sp>
        <p:nvSpPr>
          <p:cNvPr id="4" name="文本框 3"/>
          <p:cNvSpPr txBox="1"/>
          <p:nvPr/>
        </p:nvSpPr>
        <p:spPr>
          <a:xfrm>
            <a:off x="892175" y="5198745"/>
            <a:ext cx="4051935" cy="1014730"/>
          </a:xfrm>
          <a:prstGeom prst="rect">
            <a:avLst/>
          </a:prstGeom>
          <a:noFill/>
        </p:spPr>
        <p:txBody>
          <a:bodyPr wrap="square" rtlCol="0">
            <a:spAutoFit/>
          </a:bodyPr>
          <a:p>
            <a:r>
              <a:rPr lang="zh-CN" altLang="en-US" sz="6000" b="1" dirty="0">
                <a:solidFill>
                  <a:srgbClr val="7030A0"/>
                </a:solidFill>
                <a:sym typeface="+mn-ea"/>
              </a:rPr>
              <a:t>居里夫妇</a:t>
            </a:r>
            <a:endParaRPr lang="zh-CN" altLang="en-US" sz="6000" b="1" dirty="0">
              <a:solidFill>
                <a:srgbClr val="7030A0"/>
              </a:solidFill>
              <a:sym typeface="+mn-ea"/>
            </a:endParaRPr>
          </a:p>
        </p:txBody>
      </p:sp>
    </p:spTree>
  </p:cSld>
  <p:clrMapOvr>
    <a:masterClrMapping/>
  </p:clrMapOvr>
  <p:transition spd="slow">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7" name="文本框 3"/>
          <p:cNvSpPr txBox="1"/>
          <p:nvPr/>
        </p:nvSpPr>
        <p:spPr>
          <a:xfrm>
            <a:off x="1338580" y="303213"/>
            <a:ext cx="2938463" cy="920750"/>
          </a:xfrm>
          <a:prstGeom prst="rect">
            <a:avLst/>
          </a:prstGeom>
          <a:noFill/>
          <a:ln w="28575" cap="flat" cmpd="sng">
            <a:solidFill>
              <a:schemeClr val="accent1">
                <a:shade val="50000"/>
              </a:schemeClr>
            </a:solidFill>
            <a:prstDash val="solid"/>
            <a:round/>
            <a:headEnd type="none" w="med" len="med"/>
            <a:tailEnd type="none" w="med" len="med"/>
          </a:ln>
          <a:extLst>
            <a:ext uri="{909E8E84-426E-40DD-AFC4-6F175D3DCCD1}">
              <a14:hiddenFill xmlns:a14="http://schemas.microsoft.com/office/drawing/2010/main">
                <a:solidFill>
                  <a:schemeClr val="bg1"/>
                </a:solidFill>
              </a14:hiddenFill>
            </a:ext>
          </a:extLst>
        </p:spPr>
        <p:txBody>
          <a:bodyPr wrap="none" anchor="t">
            <a:spAutoFit/>
          </a:bodyPr>
          <a:p>
            <a:pPr lvl="0" indent="0"/>
            <a:r>
              <a:rPr lang="zh-CN" altLang="en-US" sz="5400" b="1">
                <a:latin typeface="Calibri" panose="020F0502020204030204" pitchFamily="34" charset="0"/>
                <a:ea typeface="宋体" panose="02010600030101010101" pitchFamily="2" charset="-122"/>
              </a:rPr>
              <a:t>感悟美丽</a:t>
            </a:r>
            <a:endParaRPr lang="zh-CN" altLang="en-US" sz="5400" b="1">
              <a:latin typeface="Calibri" panose="020F0502020204030204" pitchFamily="34" charset="0"/>
              <a:ea typeface="宋体" panose="02010600030101010101" pitchFamily="2" charset="-122"/>
            </a:endParaRPr>
          </a:p>
        </p:txBody>
      </p:sp>
      <p:sp>
        <p:nvSpPr>
          <p:cNvPr id="6148" name="文本框 4"/>
          <p:cNvSpPr txBox="1"/>
          <p:nvPr/>
        </p:nvSpPr>
        <p:spPr>
          <a:xfrm>
            <a:off x="1338580" y="1906270"/>
            <a:ext cx="9230995" cy="5015865"/>
          </a:xfrm>
          <a:prstGeom prst="rect">
            <a:avLst/>
          </a:prstGeom>
          <a:noFill/>
          <a:ln w="9525">
            <a:noFill/>
          </a:ln>
        </p:spPr>
        <p:txBody>
          <a:bodyPr wrap="square" anchor="t">
            <a:spAutoFit/>
          </a:bodyPr>
          <a:p>
            <a:pPr lvl="0" indent="0"/>
            <a:r>
              <a:rPr lang="en-US" altLang="zh-CN" sz="4000" b="1">
                <a:latin typeface="宋体" panose="02010600030101010101" pitchFamily="2" charset="-122"/>
                <a:ea typeface="宋体" panose="02010600030101010101" pitchFamily="2" charset="-122"/>
              </a:rPr>
              <a:t>1</a:t>
            </a:r>
            <a:r>
              <a:rPr lang="zh-CN" altLang="en-US" sz="4000" b="1">
                <a:latin typeface="宋体" panose="02010600030101010101" pitchFamily="2" charset="-122"/>
                <a:ea typeface="宋体" panose="02010600030101010101" pitchFamily="2" charset="-122"/>
              </a:rPr>
              <a:t>、居里夫妇是在哪儿发现镭的？他们工作的环境怎样？ </a:t>
            </a:r>
            <a:endParaRPr lang="zh-CN" altLang="en-US" sz="4000" b="1">
              <a:latin typeface="宋体" panose="02010600030101010101" pitchFamily="2" charset="-122"/>
              <a:ea typeface="宋体" panose="02010600030101010101" pitchFamily="2" charset="-122"/>
            </a:endParaRPr>
          </a:p>
          <a:p>
            <a:pPr lvl="0" indent="0"/>
            <a:endParaRPr lang="en-US" altLang="zh-CN" sz="4000" b="1">
              <a:latin typeface="宋体" panose="02010600030101010101" pitchFamily="2" charset="-122"/>
              <a:ea typeface="宋体" panose="02010600030101010101" pitchFamily="2" charset="-122"/>
            </a:endParaRPr>
          </a:p>
          <a:p>
            <a:pPr lvl="0" indent="0"/>
            <a:r>
              <a:rPr lang="en-US" altLang="zh-CN" sz="4000" b="1">
                <a:latin typeface="宋体" panose="02010600030101010101" pitchFamily="2" charset="-122"/>
                <a:ea typeface="宋体" panose="02010600030101010101" pitchFamily="2" charset="-122"/>
              </a:rPr>
              <a:t>2</a:t>
            </a:r>
            <a:r>
              <a:rPr lang="zh-CN" altLang="en-US" sz="4000" b="1">
                <a:latin typeface="宋体" panose="02010600030101010101" pitchFamily="2" charset="-122"/>
                <a:ea typeface="宋体" panose="02010600030101010101" pitchFamily="2" charset="-122"/>
              </a:rPr>
              <a:t>、在从事镭和钋的化学离析工作中，居里夫人主要分工是什么？你觉得她的工作怎么样？居里夫人怀着怎样的情感工作的？</a:t>
            </a:r>
            <a:endParaRPr lang="zh-CN" altLang="en-US" sz="4000" b="1">
              <a:latin typeface="宋体" panose="02010600030101010101" pitchFamily="2" charset="-122"/>
              <a:ea typeface="宋体" panose="02010600030101010101" pitchFamily="2" charset="-122"/>
            </a:endParaRPr>
          </a:p>
          <a:p>
            <a:pPr lvl="0" indent="0"/>
            <a:endParaRPr lang="zh-CN" altLang="en-US" sz="4000" b="1">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4" name="图片 8" descr="山底5.png"/>
          <p:cNvPicPr>
            <a:picLocks noChangeAspect="1"/>
          </p:cNvPicPr>
          <p:nvPr/>
        </p:nvPicPr>
        <p:blipFill>
          <a:blip r:embed="rId1"/>
          <a:stretch>
            <a:fillRect/>
          </a:stretch>
        </p:blipFill>
        <p:spPr>
          <a:xfrm>
            <a:off x="1543050" y="4702175"/>
            <a:ext cx="9144000" cy="2106613"/>
          </a:xfrm>
          <a:prstGeom prst="rect">
            <a:avLst/>
          </a:prstGeom>
          <a:noFill/>
          <a:ln w="9525">
            <a:noFill/>
          </a:ln>
        </p:spPr>
      </p:pic>
      <p:sp>
        <p:nvSpPr>
          <p:cNvPr id="8195" name="内容占位符 2"/>
          <p:cNvSpPr txBox="1"/>
          <p:nvPr/>
        </p:nvSpPr>
        <p:spPr>
          <a:xfrm>
            <a:off x="2262823" y="2282825"/>
            <a:ext cx="8229600" cy="4386263"/>
          </a:xfrm>
          <a:prstGeom prst="rect">
            <a:avLst/>
          </a:prstGeom>
          <a:noFill/>
          <a:ln w="9525">
            <a:noFill/>
          </a:ln>
        </p:spPr>
        <p:txBody>
          <a:bodyPr/>
          <a:p>
            <a:pPr marL="342900" indent="-342900" eaLnBrk="0" hangingPunct="0">
              <a:lnSpc>
                <a:spcPct val="150000"/>
              </a:lnSpc>
            </a:pPr>
            <a:r>
              <a:rPr lang="zh-CN" altLang="zh-CN" sz="3200" u="sng" dirty="0">
                <a:solidFill>
                  <a:srgbClr val="FF0000"/>
                </a:solidFill>
                <a:latin typeface="Arial" panose="020B0604020202020204" pitchFamily="34" charset="0"/>
              </a:rPr>
              <a:t>炽</a:t>
            </a:r>
            <a:r>
              <a:rPr lang="zh-CN" altLang="zh-CN" sz="3200" dirty="0">
                <a:latin typeface="Arial" panose="020B0604020202020204" pitchFamily="34" charset="0"/>
              </a:rPr>
              <a:t>热（</a:t>
            </a:r>
            <a:r>
              <a:rPr lang="en-US" altLang="zh-CN" sz="3200" err="1">
                <a:latin typeface="Arial" panose="020B0604020202020204" pitchFamily="34" charset="0"/>
              </a:rPr>
              <a:t>ch</a:t>
            </a:r>
            <a:r>
              <a:rPr lang="zh-CN" altLang="zh-CN" sz="3200" dirty="0">
                <a:latin typeface="Arial" panose="020B0604020202020204" pitchFamily="34" charset="0"/>
              </a:rPr>
              <a:t>ì）</a:t>
            </a:r>
            <a:r>
              <a:rPr lang="en-US" altLang="zh-CN" sz="3200">
                <a:latin typeface="Arial" panose="020B0604020202020204" pitchFamily="34" charset="0"/>
              </a:rPr>
              <a:t>   </a:t>
            </a:r>
            <a:r>
              <a:rPr lang="zh-CN" altLang="zh-CN" sz="3200" u="sng" dirty="0">
                <a:solidFill>
                  <a:srgbClr val="FF0000"/>
                </a:solidFill>
                <a:latin typeface="Arial" panose="020B0604020202020204" pitchFamily="34" charset="0"/>
              </a:rPr>
              <a:t>沥</a:t>
            </a:r>
            <a:r>
              <a:rPr lang="zh-CN" altLang="zh-CN" sz="3200" dirty="0">
                <a:latin typeface="Arial" panose="020B0604020202020204" pitchFamily="34" charset="0"/>
              </a:rPr>
              <a:t>青（</a:t>
            </a:r>
            <a:r>
              <a:rPr lang="en-US" altLang="zh-CN" sz="3200">
                <a:latin typeface="Arial" panose="020B0604020202020204" pitchFamily="34" charset="0"/>
              </a:rPr>
              <a:t>l</a:t>
            </a:r>
            <a:r>
              <a:rPr lang="zh-CN" altLang="zh-CN" sz="3200" dirty="0">
                <a:latin typeface="Arial" panose="020B0604020202020204" pitchFamily="34" charset="0"/>
              </a:rPr>
              <a:t>ì）</a:t>
            </a:r>
            <a:r>
              <a:rPr lang="zh-CN" altLang="zh-CN" sz="3200" u="sng" dirty="0">
                <a:solidFill>
                  <a:srgbClr val="FF0000"/>
                </a:solidFill>
                <a:latin typeface="Arial" panose="020B0604020202020204" pitchFamily="34" charset="0"/>
              </a:rPr>
              <a:t>骤</a:t>
            </a:r>
            <a:r>
              <a:rPr lang="zh-CN" altLang="zh-CN" sz="3200" dirty="0">
                <a:latin typeface="Arial" panose="020B0604020202020204" pitchFamily="34" charset="0"/>
              </a:rPr>
              <a:t>雨（</a:t>
            </a:r>
            <a:r>
              <a:rPr lang="en-US" altLang="zh-CN" sz="3200" err="1">
                <a:latin typeface="Arial" panose="020B0604020202020204" pitchFamily="34" charset="0"/>
              </a:rPr>
              <a:t>zh</a:t>
            </a:r>
            <a:r>
              <a:rPr lang="zh-CN" altLang="zh-CN" sz="3200" dirty="0">
                <a:latin typeface="Arial" panose="020B0604020202020204" pitchFamily="34" charset="0"/>
              </a:rPr>
              <a:t>ò</a:t>
            </a:r>
            <a:r>
              <a:rPr lang="en-US" altLang="zh-CN" sz="3200">
                <a:latin typeface="Arial" panose="020B0604020202020204" pitchFamily="34" charset="0"/>
              </a:rPr>
              <a:t>u</a:t>
            </a:r>
            <a:r>
              <a:rPr lang="zh-CN" altLang="zh-CN" sz="3200" dirty="0">
                <a:latin typeface="Arial" panose="020B0604020202020204" pitchFamily="34" charset="0"/>
              </a:rPr>
              <a:t>）</a:t>
            </a:r>
            <a:endParaRPr lang="zh-CN" altLang="zh-CN" sz="3200" dirty="0">
              <a:latin typeface="Arial" panose="020B0604020202020204" pitchFamily="34" charset="0"/>
            </a:endParaRPr>
          </a:p>
          <a:p>
            <a:pPr marL="342900" indent="-342900" eaLnBrk="0" hangingPunct="0">
              <a:lnSpc>
                <a:spcPct val="150000"/>
              </a:lnSpc>
            </a:pPr>
            <a:r>
              <a:rPr lang="zh-CN" altLang="zh-CN" sz="3200" u="sng" dirty="0">
                <a:solidFill>
                  <a:srgbClr val="FF0000"/>
                </a:solidFill>
                <a:latin typeface="Arial" panose="020B0604020202020204" pitchFamily="34" charset="0"/>
              </a:rPr>
              <a:t>猝</a:t>
            </a:r>
            <a:r>
              <a:rPr lang="zh-CN" altLang="zh-CN" sz="3200" dirty="0">
                <a:latin typeface="Arial" panose="020B0604020202020204" pitchFamily="34" charset="0"/>
              </a:rPr>
              <a:t>至（</a:t>
            </a:r>
            <a:r>
              <a:rPr lang="en-US" altLang="zh-CN" sz="3200">
                <a:latin typeface="Arial" panose="020B0604020202020204" pitchFamily="34" charset="0"/>
              </a:rPr>
              <a:t>c</a:t>
            </a:r>
            <a:r>
              <a:rPr lang="zh-CN" altLang="zh-CN" sz="3200" dirty="0">
                <a:latin typeface="Arial" panose="020B0604020202020204" pitchFamily="34" charset="0"/>
              </a:rPr>
              <a:t>ù）</a:t>
            </a:r>
            <a:r>
              <a:rPr lang="en-US" altLang="zh-CN" sz="3200">
                <a:latin typeface="Arial" panose="020B0604020202020204" pitchFamily="34" charset="0"/>
              </a:rPr>
              <a:t>    </a:t>
            </a:r>
            <a:r>
              <a:rPr lang="zh-CN" altLang="zh-CN" sz="3200" u="sng" dirty="0">
                <a:solidFill>
                  <a:srgbClr val="FF0000"/>
                </a:solidFill>
                <a:latin typeface="Arial" panose="020B0604020202020204" pitchFamily="34" charset="0"/>
              </a:rPr>
              <a:t>窒</a:t>
            </a:r>
            <a:r>
              <a:rPr lang="zh-CN" altLang="zh-CN" sz="3200" dirty="0">
                <a:latin typeface="Arial" panose="020B0604020202020204" pitchFamily="34" charset="0"/>
              </a:rPr>
              <a:t>息（</a:t>
            </a:r>
            <a:r>
              <a:rPr lang="en-US" altLang="zh-CN" sz="3200" err="1">
                <a:latin typeface="Arial" panose="020B0604020202020204" pitchFamily="34" charset="0"/>
              </a:rPr>
              <a:t>zh</a:t>
            </a:r>
            <a:r>
              <a:rPr lang="zh-CN" altLang="zh-CN" sz="3200" dirty="0">
                <a:latin typeface="Arial" panose="020B0604020202020204" pitchFamily="34" charset="0"/>
              </a:rPr>
              <a:t>ì）吹</a:t>
            </a:r>
            <a:r>
              <a:rPr lang="zh-CN" altLang="zh-CN" sz="3200" u="sng" dirty="0">
                <a:solidFill>
                  <a:srgbClr val="FF0000"/>
                </a:solidFill>
                <a:latin typeface="Arial" panose="020B0604020202020204" pitchFamily="34" charset="0"/>
              </a:rPr>
              <a:t>嘘</a:t>
            </a:r>
            <a:r>
              <a:rPr lang="zh-CN" altLang="zh-CN" sz="3200" dirty="0">
                <a:latin typeface="Arial" panose="020B0604020202020204" pitchFamily="34" charset="0"/>
              </a:rPr>
              <a:t>（</a:t>
            </a:r>
            <a:r>
              <a:rPr lang="en-US" altLang="zh-CN" sz="3200">
                <a:latin typeface="Arial" panose="020B0604020202020204" pitchFamily="34" charset="0"/>
              </a:rPr>
              <a:t>x</a:t>
            </a:r>
            <a:r>
              <a:rPr lang="zh-CN" altLang="zh-CN" sz="3200" dirty="0">
                <a:latin typeface="Arial" panose="020B0604020202020204" pitchFamily="34" charset="0"/>
              </a:rPr>
              <a:t>ū）</a:t>
            </a:r>
            <a:r>
              <a:rPr lang="en-US" altLang="zh-CN" sz="3200">
                <a:latin typeface="Arial" panose="020B0604020202020204" pitchFamily="34" charset="0"/>
              </a:rPr>
              <a:t>   </a:t>
            </a:r>
            <a:endParaRPr lang="en-US" altLang="zh-CN" sz="3200">
              <a:latin typeface="Arial" panose="020B0604020202020204" pitchFamily="34" charset="0"/>
            </a:endParaRPr>
          </a:p>
          <a:p>
            <a:pPr marL="342900" indent="-342900" eaLnBrk="0" hangingPunct="0">
              <a:lnSpc>
                <a:spcPct val="150000"/>
              </a:lnSpc>
            </a:pPr>
            <a:r>
              <a:rPr lang="en-US" altLang="zh-CN" sz="3200" u="sng">
                <a:solidFill>
                  <a:srgbClr val="FF0000"/>
                </a:solidFill>
                <a:latin typeface="Arial" panose="020B0604020202020204" pitchFamily="34" charset="0"/>
              </a:rPr>
              <a:t> </a:t>
            </a:r>
            <a:r>
              <a:rPr lang="zh-CN" altLang="zh-CN" sz="3200" u="sng" dirty="0">
                <a:solidFill>
                  <a:srgbClr val="FF0000"/>
                </a:solidFill>
                <a:latin typeface="Arial" panose="020B0604020202020204" pitchFamily="34" charset="0"/>
              </a:rPr>
              <a:t>搅</a:t>
            </a:r>
            <a:r>
              <a:rPr lang="zh-CN" altLang="zh-CN" sz="3200" dirty="0">
                <a:latin typeface="Arial" panose="020B0604020202020204" pitchFamily="34" charset="0"/>
              </a:rPr>
              <a:t>动（</a:t>
            </a:r>
            <a:r>
              <a:rPr lang="en-US" altLang="zh-CN" sz="3200" err="1">
                <a:latin typeface="Arial" panose="020B0604020202020204" pitchFamily="34" charset="0"/>
              </a:rPr>
              <a:t>ji</a:t>
            </a:r>
            <a:r>
              <a:rPr lang="zh-CN" altLang="zh-CN" sz="3200" dirty="0">
                <a:latin typeface="Arial" panose="020B0604020202020204" pitchFamily="34" charset="0"/>
              </a:rPr>
              <a:t>ǎ</a:t>
            </a:r>
            <a:r>
              <a:rPr lang="en-US" altLang="zh-CN" sz="3200">
                <a:latin typeface="Arial" panose="020B0604020202020204" pitchFamily="34" charset="0"/>
              </a:rPr>
              <a:t>o</a:t>
            </a:r>
            <a:r>
              <a:rPr lang="zh-CN" altLang="zh-CN" sz="3200" dirty="0">
                <a:latin typeface="Arial" panose="020B0604020202020204" pitchFamily="34" charset="0"/>
              </a:rPr>
              <a:t>）</a:t>
            </a:r>
            <a:r>
              <a:rPr lang="en-US" altLang="zh-CN" sz="3200">
                <a:latin typeface="Arial" panose="020B0604020202020204" pitchFamily="34" charset="0"/>
              </a:rPr>
              <a:t>  </a:t>
            </a:r>
            <a:r>
              <a:rPr lang="zh-CN" altLang="zh-CN" sz="3200" u="sng" dirty="0">
                <a:solidFill>
                  <a:srgbClr val="FF0000"/>
                </a:solidFill>
                <a:latin typeface="Arial" panose="020B0604020202020204" pitchFamily="34" charset="0"/>
              </a:rPr>
              <a:t>筋</a:t>
            </a:r>
            <a:r>
              <a:rPr lang="zh-CN" altLang="zh-CN" sz="3200" dirty="0">
                <a:latin typeface="Arial" panose="020B0604020202020204" pitchFamily="34" charset="0"/>
              </a:rPr>
              <a:t>疲力尽（</a:t>
            </a:r>
            <a:r>
              <a:rPr lang="en-US" altLang="zh-CN" sz="3200">
                <a:latin typeface="Arial" panose="020B0604020202020204" pitchFamily="34" charset="0"/>
              </a:rPr>
              <a:t>j</a:t>
            </a:r>
            <a:r>
              <a:rPr lang="zh-CN" altLang="zh-CN" sz="3200" dirty="0">
                <a:latin typeface="Arial" panose="020B0604020202020204" pitchFamily="34" charset="0"/>
              </a:rPr>
              <a:t>ī</a:t>
            </a:r>
            <a:r>
              <a:rPr lang="en-US" altLang="zh-CN" sz="3200">
                <a:latin typeface="Arial" panose="020B0604020202020204" pitchFamily="34" charset="0"/>
              </a:rPr>
              <a:t>n</a:t>
            </a:r>
            <a:r>
              <a:rPr lang="zh-CN" altLang="zh-CN" sz="3200" dirty="0">
                <a:latin typeface="Arial" panose="020B0604020202020204" pitchFamily="34" charset="0"/>
              </a:rPr>
              <a:t>）</a:t>
            </a:r>
            <a:r>
              <a:rPr lang="zh-CN" altLang="zh-CN" sz="3200" u="sng" dirty="0">
                <a:solidFill>
                  <a:srgbClr val="FF0000"/>
                </a:solidFill>
                <a:latin typeface="Arial" panose="020B0604020202020204" pitchFamily="34" charset="0"/>
              </a:rPr>
              <a:t>镭</a:t>
            </a:r>
            <a:r>
              <a:rPr lang="zh-CN" altLang="zh-CN" sz="3200" dirty="0">
                <a:latin typeface="Arial" panose="020B0604020202020204" pitchFamily="34" charset="0"/>
              </a:rPr>
              <a:t>（</a:t>
            </a:r>
            <a:r>
              <a:rPr lang="en-US" altLang="zh-CN" sz="3200">
                <a:latin typeface="Arial" panose="020B0604020202020204" pitchFamily="34" charset="0"/>
              </a:rPr>
              <a:t>l</a:t>
            </a:r>
            <a:r>
              <a:rPr lang="zh-CN" altLang="zh-CN" sz="3200" dirty="0">
                <a:latin typeface="Arial" panose="020B0604020202020204" pitchFamily="34" charset="0"/>
              </a:rPr>
              <a:t>é</a:t>
            </a:r>
            <a:r>
              <a:rPr lang="en-US" altLang="zh-CN" sz="3200">
                <a:latin typeface="Arial" panose="020B0604020202020204" pitchFamily="34" charset="0"/>
              </a:rPr>
              <a:t>i</a:t>
            </a:r>
            <a:r>
              <a:rPr lang="zh-CN" altLang="zh-CN" sz="3200" dirty="0">
                <a:latin typeface="Arial" panose="020B0604020202020204" pitchFamily="34" charset="0"/>
              </a:rPr>
              <a:t>）</a:t>
            </a:r>
            <a:r>
              <a:rPr lang="en-US" altLang="zh-CN" sz="3200">
                <a:latin typeface="Arial" panose="020B0604020202020204" pitchFamily="34" charset="0"/>
              </a:rPr>
              <a:t>    </a:t>
            </a:r>
            <a:endParaRPr lang="en-US" altLang="zh-CN" sz="3200">
              <a:latin typeface="Arial" panose="020B0604020202020204" pitchFamily="34" charset="0"/>
            </a:endParaRPr>
          </a:p>
          <a:p>
            <a:pPr marL="342900" indent="-342900" eaLnBrk="0" hangingPunct="0">
              <a:lnSpc>
                <a:spcPct val="150000"/>
              </a:lnSpc>
            </a:pPr>
            <a:r>
              <a:rPr lang="zh-CN" altLang="zh-CN" sz="3200" u="sng" dirty="0">
                <a:solidFill>
                  <a:srgbClr val="FF0000"/>
                </a:solidFill>
                <a:latin typeface="Arial" panose="020B0604020202020204" pitchFamily="34" charset="0"/>
              </a:rPr>
              <a:t>钋</a:t>
            </a:r>
            <a:r>
              <a:rPr lang="zh-CN" altLang="zh-CN" sz="3200" dirty="0">
                <a:latin typeface="Arial" panose="020B0604020202020204" pitchFamily="34" charset="0"/>
              </a:rPr>
              <a:t>（</a:t>
            </a:r>
            <a:r>
              <a:rPr lang="en-US" altLang="zh-CN" sz="3200">
                <a:latin typeface="Arial" panose="020B0604020202020204" pitchFamily="34" charset="0"/>
              </a:rPr>
              <a:t>p</a:t>
            </a:r>
            <a:r>
              <a:rPr lang="zh-CN" altLang="zh-CN" sz="3200" dirty="0">
                <a:latin typeface="Arial" panose="020B0604020202020204" pitchFamily="34" charset="0"/>
              </a:rPr>
              <a:t>ō）</a:t>
            </a:r>
            <a:r>
              <a:rPr lang="en-US" altLang="zh-CN" sz="3200">
                <a:latin typeface="Arial" panose="020B0604020202020204" pitchFamily="34" charset="0"/>
              </a:rPr>
              <a:t>       </a:t>
            </a:r>
            <a:r>
              <a:rPr lang="zh-CN" altLang="zh-CN" sz="3200" u="sng" dirty="0">
                <a:solidFill>
                  <a:srgbClr val="FF0000"/>
                </a:solidFill>
                <a:latin typeface="Arial" panose="020B0604020202020204" pitchFamily="34" charset="0"/>
              </a:rPr>
              <a:t>踱</a:t>
            </a:r>
            <a:r>
              <a:rPr lang="zh-CN" altLang="zh-CN" sz="3200" dirty="0">
                <a:latin typeface="Arial" panose="020B0604020202020204" pitchFamily="34" charset="0"/>
              </a:rPr>
              <a:t>着（</a:t>
            </a:r>
            <a:r>
              <a:rPr lang="en-US" altLang="zh-CN" sz="3200" err="1">
                <a:latin typeface="Arial" panose="020B0604020202020204" pitchFamily="34" charset="0"/>
              </a:rPr>
              <a:t>du</a:t>
            </a:r>
            <a:r>
              <a:rPr lang="zh-CN" altLang="zh-CN" sz="3200" dirty="0">
                <a:latin typeface="Arial" panose="020B0604020202020204" pitchFamily="34" charset="0"/>
              </a:rPr>
              <a:t>ó）</a:t>
            </a:r>
            <a:r>
              <a:rPr lang="en-US" altLang="zh-CN" sz="3200">
                <a:latin typeface="Arial" panose="020B0604020202020204" pitchFamily="34" charset="0"/>
              </a:rPr>
              <a:t>  </a:t>
            </a:r>
            <a:r>
              <a:rPr lang="zh-CN" altLang="zh-CN" sz="3200" dirty="0">
                <a:latin typeface="Arial" panose="020B0604020202020204" pitchFamily="34" charset="0"/>
              </a:rPr>
              <a:t>气</a:t>
            </a:r>
            <a:r>
              <a:rPr lang="zh-CN" altLang="zh-CN" sz="3200" u="sng" dirty="0">
                <a:solidFill>
                  <a:srgbClr val="FF0000"/>
                </a:solidFill>
                <a:latin typeface="Arial" panose="020B0604020202020204" pitchFamily="34" charset="0"/>
              </a:rPr>
              <a:t>氛</a:t>
            </a:r>
            <a:r>
              <a:rPr lang="zh-CN" altLang="zh-CN" sz="3200" dirty="0">
                <a:latin typeface="Arial" panose="020B0604020202020204" pitchFamily="34" charset="0"/>
              </a:rPr>
              <a:t>（</a:t>
            </a:r>
            <a:r>
              <a:rPr lang="en-US" altLang="zh-CN" sz="3200">
                <a:latin typeface="Arial" panose="020B0604020202020204" pitchFamily="34" charset="0"/>
              </a:rPr>
              <a:t>f</a:t>
            </a:r>
            <a:r>
              <a:rPr lang="zh-CN" altLang="zh-CN" sz="3200" dirty="0">
                <a:latin typeface="Arial" panose="020B0604020202020204" pitchFamily="34" charset="0"/>
              </a:rPr>
              <a:t>ē</a:t>
            </a:r>
            <a:r>
              <a:rPr lang="en-US" altLang="zh-CN" sz="3200">
                <a:latin typeface="Arial" panose="020B0604020202020204" pitchFamily="34" charset="0"/>
              </a:rPr>
              <a:t>n</a:t>
            </a:r>
            <a:r>
              <a:rPr lang="zh-CN" altLang="zh-CN" sz="3200" dirty="0">
                <a:latin typeface="Arial" panose="020B0604020202020204" pitchFamily="34" charset="0"/>
              </a:rPr>
              <a:t>）</a:t>
            </a:r>
            <a:r>
              <a:rPr lang="en-US" altLang="zh-CN" sz="3200">
                <a:latin typeface="Arial" panose="020B0604020202020204" pitchFamily="34" charset="0"/>
              </a:rPr>
              <a:t>  </a:t>
            </a:r>
            <a:endParaRPr lang="en-US" altLang="zh-CN" sz="3200">
              <a:latin typeface="Arial" panose="020B0604020202020204" pitchFamily="34" charset="0"/>
            </a:endParaRPr>
          </a:p>
          <a:p>
            <a:pPr marL="342900" indent="-342900" eaLnBrk="0" hangingPunct="0">
              <a:lnSpc>
                <a:spcPct val="150000"/>
              </a:lnSpc>
            </a:pPr>
            <a:r>
              <a:rPr lang="zh-CN" altLang="zh-CN" sz="3200" dirty="0">
                <a:latin typeface="Arial" panose="020B0604020202020204" pitchFamily="34" charset="0"/>
              </a:rPr>
              <a:t>酸</a:t>
            </a:r>
            <a:r>
              <a:rPr lang="zh-CN" altLang="zh-CN" sz="3200" u="sng" dirty="0">
                <a:solidFill>
                  <a:srgbClr val="FF0000"/>
                </a:solidFill>
                <a:latin typeface="Arial" panose="020B0604020202020204" pitchFamily="34" charset="0"/>
              </a:rPr>
              <a:t>渍</a:t>
            </a:r>
            <a:r>
              <a:rPr lang="zh-CN" altLang="zh-CN" sz="3200" dirty="0">
                <a:latin typeface="Arial" panose="020B0604020202020204" pitchFamily="34" charset="0"/>
              </a:rPr>
              <a:t>（</a:t>
            </a:r>
            <a:r>
              <a:rPr lang="en-US" altLang="zh-CN" sz="3200">
                <a:latin typeface="Arial" panose="020B0604020202020204" pitchFamily="34" charset="0"/>
              </a:rPr>
              <a:t>z</a:t>
            </a:r>
            <a:r>
              <a:rPr lang="zh-CN" altLang="zh-CN" sz="3200" dirty="0">
                <a:latin typeface="Arial" panose="020B0604020202020204" pitchFamily="34" charset="0"/>
              </a:rPr>
              <a:t>ì）</a:t>
            </a:r>
            <a:r>
              <a:rPr lang="zh-CN" altLang="zh-CN" sz="3200" u="sng" dirty="0">
                <a:solidFill>
                  <a:srgbClr val="FF0000"/>
                </a:solidFill>
                <a:latin typeface="Arial" panose="020B0604020202020204" pitchFamily="34" charset="0"/>
              </a:rPr>
              <a:t>荧</a:t>
            </a:r>
            <a:r>
              <a:rPr lang="zh-CN" altLang="zh-CN" sz="3200" dirty="0">
                <a:latin typeface="Arial" panose="020B0604020202020204" pitchFamily="34" charset="0"/>
              </a:rPr>
              <a:t>光（</a:t>
            </a:r>
            <a:r>
              <a:rPr lang="en-US" altLang="zh-CN" sz="3200">
                <a:latin typeface="Arial" panose="020B0604020202020204" pitchFamily="34" charset="0"/>
              </a:rPr>
              <a:t>y</a:t>
            </a:r>
            <a:r>
              <a:rPr lang="zh-CN" altLang="zh-CN" sz="3200" dirty="0">
                <a:latin typeface="Arial" panose="020B0604020202020204" pitchFamily="34" charset="0"/>
              </a:rPr>
              <a:t>í</a:t>
            </a:r>
            <a:r>
              <a:rPr lang="en-US" altLang="zh-CN" sz="3200" err="1">
                <a:latin typeface="Arial" panose="020B0604020202020204" pitchFamily="34" charset="0"/>
              </a:rPr>
              <a:t>ng</a:t>
            </a:r>
            <a:r>
              <a:rPr lang="zh-CN" altLang="zh-CN" sz="3200" dirty="0">
                <a:latin typeface="Arial" panose="020B0604020202020204" pitchFamily="34" charset="0"/>
              </a:rPr>
              <a:t>）  </a:t>
            </a:r>
            <a:endParaRPr lang="zh-CN" altLang="zh-CN" sz="3200" dirty="0">
              <a:latin typeface="Arial" panose="020B0604020202020204" pitchFamily="34" charset="0"/>
            </a:endParaRPr>
          </a:p>
        </p:txBody>
      </p:sp>
      <p:sp>
        <p:nvSpPr>
          <p:cNvPr id="27" name="文本框 1"/>
          <p:cNvSpPr txBox="1"/>
          <p:nvPr/>
        </p:nvSpPr>
        <p:spPr>
          <a:xfrm>
            <a:off x="1992313" y="1643063"/>
            <a:ext cx="2019300" cy="645160"/>
          </a:xfrm>
          <a:prstGeom prst="rect">
            <a:avLst/>
          </a:prstGeom>
          <a:noFill/>
          <a:ln w="9525">
            <a:noFill/>
          </a:ln>
        </p:spPr>
        <p:txBody>
          <a:bodyPr wrap="none">
            <a:spAutoFit/>
          </a:bodyPr>
          <a:p>
            <a:r>
              <a:rPr lang="zh-CN" altLang="en-US" sz="3600" b="1" dirty="0">
                <a:solidFill>
                  <a:srgbClr val="007F7F"/>
                </a:solidFill>
                <a:latin typeface="Comic Sans MS" panose="030F0702030302020204" pitchFamily="66" charset="0"/>
              </a:rPr>
              <a:t>读准字音</a:t>
            </a:r>
            <a:endParaRPr lang="zh-CN" altLang="en-US" sz="3600" b="1" dirty="0">
              <a:solidFill>
                <a:srgbClr val="007F7F"/>
              </a:solidFill>
              <a:latin typeface="Comic Sans MS" panose="030F0702030302020204" pitchFamily="66" charset="0"/>
            </a:endParaRPr>
          </a:p>
        </p:txBody>
      </p:sp>
      <p:sp>
        <p:nvSpPr>
          <p:cNvPr id="28" name="文本框 1"/>
          <p:cNvSpPr txBox="1"/>
          <p:nvPr/>
        </p:nvSpPr>
        <p:spPr>
          <a:xfrm>
            <a:off x="4570413" y="850900"/>
            <a:ext cx="2514600" cy="768350"/>
          </a:xfrm>
          <a:prstGeom prst="rect">
            <a:avLst/>
          </a:prstGeom>
          <a:noFill/>
        </p:spPr>
        <p:txBody>
          <a:bodyPr>
            <a:spAutoFit/>
          </a:bodyPr>
          <a:lstStyle/>
          <a:p>
            <a:pPr marR="0" defTabSz="914400">
              <a:buClrTx/>
              <a:buSzTx/>
              <a:buFont typeface="Arial" panose="020B0604020202020204" pitchFamily="34" charset="0"/>
              <a:buNone/>
              <a:defRPr/>
            </a:pPr>
            <a:r>
              <a:rPr kumimoji="0" lang="zh-CN" altLang="en-US" sz="4400" b="1" kern="1200" cap="none" spc="0" normalizeH="0" baseline="0" noProof="1">
                <a:solidFill>
                  <a:srgbClr val="FF0000"/>
                </a:solidFill>
                <a:effectLst>
                  <a:outerShdw blurRad="38100" dist="38100" dir="2700000" algn="tl">
                    <a:srgbClr val="000000">
                      <a:alpha val="43137"/>
                    </a:srgbClr>
                  </a:outerShdw>
                </a:effectLst>
                <a:latin typeface="Comic Sans MS" panose="030F0702030302020204" pitchFamily="66" charset="0"/>
                <a:ea typeface="宋体" panose="02010600030101010101" pitchFamily="2" charset="-122"/>
                <a:cs typeface="+mn-ea"/>
              </a:rPr>
              <a:t>自主学习</a:t>
            </a:r>
            <a:endParaRPr kumimoji="0" lang="zh-CN" altLang="en-US" sz="4400" b="1" kern="1200" cap="none" spc="0" normalizeH="0" baseline="0" noProof="1">
              <a:solidFill>
                <a:srgbClr val="FF0000"/>
              </a:solidFill>
              <a:effectLst>
                <a:outerShdw blurRad="38100" dist="38100" dir="2700000" algn="tl">
                  <a:srgbClr val="000000">
                    <a:alpha val="43137"/>
                  </a:srgbClr>
                </a:outerShdw>
              </a:effectLst>
              <a:latin typeface="Comic Sans MS" panose="030F0702030302020204" pitchFamily="66" charset="0"/>
              <a:ea typeface="宋体" panose="02010600030101010101" pitchFamily="2" charset="-122"/>
              <a:cs typeface="+mn-cs"/>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000000"/>
                                          </p:val>
                                        </p:tav>
                                        <p:tav tm="100000">
                                          <p:val>
                                            <p:strVal val="#ppt_w"/>
                                          </p:val>
                                        </p:tav>
                                      </p:tavLst>
                                    </p:anim>
                                    <p:anim calcmode="lin" valueType="num">
                                      <p:cBhvr>
                                        <p:cTn id="8" dur="1000" fill="hold"/>
                                        <p:tgtEl>
                                          <p:spTgt spid="27"/>
                                        </p:tgtEl>
                                        <p:attrNameLst>
                                          <p:attrName>ppt_h</p:attrName>
                                        </p:attrNameLst>
                                      </p:cBhvr>
                                      <p:tavLst>
                                        <p:tav tm="0">
                                          <p:val>
                                            <p:fltVal val="0.000000"/>
                                          </p:val>
                                        </p:tav>
                                        <p:tav tm="100000">
                                          <p:val>
                                            <p:strVal val="#ppt_h"/>
                                          </p:val>
                                        </p:tav>
                                      </p:tavLst>
                                    </p:anim>
                                    <p:anim calcmode="lin" valueType="num">
                                      <p:cBhvr>
                                        <p:cTn id="9" dur="1000" fill="hold"/>
                                        <p:tgtEl>
                                          <p:spTgt spid="27"/>
                                        </p:tgtEl>
                                        <p:attrNameLst>
                                          <p:attrName>style.rotation</p:attrName>
                                        </p:attrNameLst>
                                      </p:cBhvr>
                                      <p:tavLst>
                                        <p:tav tm="0">
                                          <p:val>
                                            <p:fltVal val="90.000000"/>
                                          </p:val>
                                        </p:tav>
                                        <p:tav tm="100000">
                                          <p:val>
                                            <p:fltVal val="0.000000"/>
                                          </p:val>
                                        </p:tav>
                                      </p:tavLst>
                                    </p:anim>
                                    <p:animEffect transition="in" filter="fade">
                                      <p:cBhvr>
                                        <p:cTn id="10"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图片 8" descr="山底5.png"/>
          <p:cNvPicPr>
            <a:picLocks noChangeAspect="1"/>
          </p:cNvPicPr>
          <p:nvPr/>
        </p:nvPicPr>
        <p:blipFill>
          <a:blip r:embed="rId1"/>
          <a:stretch>
            <a:fillRect/>
          </a:stretch>
        </p:blipFill>
        <p:spPr>
          <a:xfrm>
            <a:off x="1524000" y="4751388"/>
            <a:ext cx="9144000" cy="2106612"/>
          </a:xfrm>
          <a:prstGeom prst="rect">
            <a:avLst/>
          </a:prstGeom>
          <a:noFill/>
          <a:ln w="9525">
            <a:noFill/>
          </a:ln>
        </p:spPr>
      </p:pic>
      <p:sp>
        <p:nvSpPr>
          <p:cNvPr id="3" name="内容占位符 2"/>
          <p:cNvSpPr>
            <a:spLocks noGrp="1"/>
          </p:cNvSpPr>
          <p:nvPr>
            <p:ph idx="1"/>
          </p:nvPr>
        </p:nvSpPr>
        <p:spPr>
          <a:xfrm>
            <a:off x="1768475" y="1619250"/>
            <a:ext cx="8642350" cy="5256213"/>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zh-CN" sz="32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zh-CN" sz="3100" b="1" i="0" u="none" strike="noStrike" kern="1200" cap="none" spc="0" normalizeH="0" baseline="0" noProof="0" dirty="0" smtClean="0">
                <a:ln>
                  <a:noFill/>
                </a:ln>
                <a:solidFill>
                  <a:srgbClr val="FF0000"/>
                </a:solidFill>
                <a:effectLst/>
                <a:uLnTx/>
                <a:uFillTx/>
                <a:latin typeface="+mn-lt"/>
                <a:ea typeface="+mn-ea"/>
                <a:cs typeface="+mn-cs"/>
              </a:rPr>
              <a:t>炽热</a:t>
            </a:r>
            <a:r>
              <a:rPr kumimoji="0" lang="zh-CN" altLang="zh-CN" sz="32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3200" b="0" i="0" u="none" strike="noStrike" kern="1200" cap="none" spc="0" normalizeH="0" baseline="0" noProof="0" dirty="0">
                <a:ln>
                  <a:noFill/>
                </a:ln>
                <a:solidFill>
                  <a:schemeClr val="tx1"/>
                </a:solidFill>
                <a:effectLst/>
                <a:uLnTx/>
                <a:uFillTx/>
                <a:latin typeface="+mn-lt"/>
                <a:ea typeface="+mn-ea"/>
                <a:cs typeface="+mn-cs"/>
              </a:rPr>
              <a:t>温度高，极热。炽，（火）旺。</a:t>
            </a:r>
            <a:endParaRPr kumimoji="0" lang="zh-CN" altLang="zh-CN"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zh-CN" sz="32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3100" b="1" i="0" u="none" strike="noStrike" kern="1200" cap="none" spc="0" normalizeH="0" baseline="0" noProof="0" dirty="0">
                <a:ln>
                  <a:noFill/>
                </a:ln>
                <a:solidFill>
                  <a:srgbClr val="FF0000"/>
                </a:solidFill>
                <a:effectLst/>
                <a:uLnTx/>
                <a:uFillTx/>
                <a:latin typeface="+mn-lt"/>
                <a:ea typeface="+mn-ea"/>
                <a:cs typeface="+mn-cs"/>
              </a:rPr>
              <a:t>猝</a:t>
            </a:r>
            <a:r>
              <a:rPr kumimoji="0" lang="zh-CN" altLang="zh-CN" sz="3200" b="0" i="0" u="none" strike="noStrike" kern="1200" cap="none" spc="0" normalizeH="0" baseline="0" noProof="0" dirty="0">
                <a:ln>
                  <a:noFill/>
                </a:ln>
                <a:solidFill>
                  <a:schemeClr val="tx1"/>
                </a:solidFill>
                <a:effectLst/>
                <a:uLnTx/>
                <a:uFillTx/>
                <a:latin typeface="+mn-lt"/>
                <a:ea typeface="+mn-ea"/>
                <a:cs typeface="+mn-cs"/>
              </a:rPr>
              <a:t>】 突然。</a:t>
            </a:r>
            <a:endParaRPr kumimoji="0" lang="zh-CN" altLang="zh-CN"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zh-CN" sz="32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3100" b="1" i="0" u="none" strike="noStrike" kern="1200" cap="none" spc="0" normalizeH="0" baseline="0" noProof="0" dirty="0">
                <a:ln>
                  <a:noFill/>
                </a:ln>
                <a:solidFill>
                  <a:srgbClr val="FF0000"/>
                </a:solidFill>
                <a:effectLst/>
                <a:uLnTx/>
                <a:uFillTx/>
                <a:latin typeface="+mn-lt"/>
                <a:ea typeface="+mn-ea"/>
                <a:cs typeface="+mn-cs"/>
              </a:rPr>
              <a:t>景况</a:t>
            </a:r>
            <a:r>
              <a:rPr kumimoji="0" lang="zh-CN" altLang="zh-CN" sz="3200" b="0" i="0" u="none" strike="noStrike" kern="1200" cap="none" spc="0" normalizeH="0" baseline="0" noProof="0" dirty="0">
                <a:ln>
                  <a:noFill/>
                </a:ln>
                <a:solidFill>
                  <a:schemeClr val="tx1"/>
                </a:solidFill>
                <a:effectLst/>
                <a:uLnTx/>
                <a:uFillTx/>
                <a:latin typeface="+mn-lt"/>
                <a:ea typeface="+mn-ea"/>
                <a:cs typeface="+mn-cs"/>
              </a:rPr>
              <a:t>】 情况。</a:t>
            </a:r>
            <a:endParaRPr kumimoji="0" lang="zh-CN" altLang="zh-CN"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zh-CN" sz="32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3200" b="0" i="0" u="none" strike="noStrike" kern="1200" cap="none" spc="0" normalizeH="0" baseline="0" noProof="0" dirty="0">
                <a:ln>
                  <a:noFill/>
                </a:ln>
                <a:solidFill>
                  <a:srgbClr val="FF0000"/>
                </a:solidFill>
                <a:effectLst/>
                <a:uLnTx/>
                <a:uFillTx/>
                <a:latin typeface="+mn-lt"/>
                <a:ea typeface="+mn-ea"/>
                <a:cs typeface="+mn-cs"/>
              </a:rPr>
              <a:t>筋疲力尽</a:t>
            </a:r>
            <a:r>
              <a:rPr kumimoji="0" lang="zh-CN" altLang="zh-CN" sz="3200" b="0" i="0" u="none" strike="noStrike" kern="1200" cap="none" spc="0" normalizeH="0" baseline="0" noProof="0" dirty="0">
                <a:ln>
                  <a:noFill/>
                </a:ln>
                <a:solidFill>
                  <a:schemeClr val="tx1"/>
                </a:solidFill>
                <a:effectLst/>
                <a:uLnTx/>
                <a:uFillTx/>
                <a:latin typeface="+mn-lt"/>
                <a:ea typeface="+mn-ea"/>
                <a:cs typeface="+mn-cs"/>
              </a:rPr>
              <a:t>】 形容非常疲劳，一点儿力气也没有了。</a:t>
            </a:r>
            <a:endParaRPr kumimoji="0" lang="zh-CN" altLang="zh-CN"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zh-CN" sz="32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3200" b="0" i="0" u="none" strike="noStrike" kern="1200" cap="none" spc="0" normalizeH="0" baseline="0" noProof="0" dirty="0">
                <a:ln>
                  <a:noFill/>
                </a:ln>
                <a:solidFill>
                  <a:srgbClr val="FF0000"/>
                </a:solidFill>
                <a:effectLst/>
                <a:uLnTx/>
                <a:uFillTx/>
                <a:latin typeface="+mn-lt"/>
                <a:ea typeface="+mn-ea"/>
                <a:cs typeface="+mn-cs"/>
              </a:rPr>
              <a:t>和颜悦色</a:t>
            </a:r>
            <a:r>
              <a:rPr kumimoji="0" lang="zh-CN" altLang="zh-CN" sz="3200" b="0" i="0" u="none" strike="noStrike" kern="1200" cap="none" spc="0" normalizeH="0" baseline="0" noProof="0" dirty="0">
                <a:ln>
                  <a:noFill/>
                </a:ln>
                <a:solidFill>
                  <a:schemeClr val="tx1"/>
                </a:solidFill>
                <a:effectLst/>
                <a:uLnTx/>
                <a:uFillTx/>
                <a:latin typeface="+mn-lt"/>
                <a:ea typeface="+mn-ea"/>
                <a:cs typeface="+mn-cs"/>
              </a:rPr>
              <a:t>】 形容态度和蔼可亲。</a:t>
            </a:r>
            <a:endParaRPr kumimoji="0" lang="zh-CN" altLang="zh-CN" sz="32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zh-CN" sz="32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3200" b="0" i="0" u="none" strike="noStrike" kern="1200" cap="none" spc="0" normalizeH="0" baseline="0" noProof="0" dirty="0">
                <a:ln>
                  <a:noFill/>
                </a:ln>
                <a:solidFill>
                  <a:srgbClr val="FF0000"/>
                </a:solidFill>
                <a:effectLst/>
                <a:uLnTx/>
                <a:uFillTx/>
                <a:latin typeface="+mn-lt"/>
                <a:ea typeface="+mn-ea"/>
                <a:cs typeface="+mn-cs"/>
              </a:rPr>
              <a:t>小心翼翼</a:t>
            </a:r>
            <a:r>
              <a:rPr kumimoji="0" lang="zh-CN" altLang="zh-CN" sz="3200" b="0" i="0" u="none" strike="noStrike" kern="1200" cap="none" spc="0" normalizeH="0" baseline="0" noProof="0" dirty="0">
                <a:ln>
                  <a:noFill/>
                </a:ln>
                <a:solidFill>
                  <a:schemeClr val="tx1"/>
                </a:solidFill>
                <a:effectLst/>
                <a:uLnTx/>
                <a:uFillTx/>
                <a:latin typeface="+mn-lt"/>
                <a:ea typeface="+mn-ea"/>
                <a:cs typeface="+mn-cs"/>
              </a:rPr>
              <a:t>】 原形容严肃虔敬的样子，现用来形容举动十分谨慎，丝毫不敢疏忽。</a:t>
            </a:r>
            <a:endParaRPr kumimoji="0" lang="zh-CN" altLang="zh-CN" sz="32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en-US" altLang="zh-CN" sz="32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8" name="文本框 3"/>
          <p:cNvSpPr txBox="1"/>
          <p:nvPr/>
        </p:nvSpPr>
        <p:spPr>
          <a:xfrm>
            <a:off x="1798638" y="908050"/>
            <a:ext cx="2019300" cy="645160"/>
          </a:xfrm>
          <a:prstGeom prst="rect">
            <a:avLst/>
          </a:prstGeom>
          <a:noFill/>
          <a:ln w="9525">
            <a:noFill/>
          </a:ln>
        </p:spPr>
        <p:txBody>
          <a:bodyPr wrap="none">
            <a:spAutoFit/>
          </a:bodyPr>
          <a:p>
            <a:r>
              <a:rPr lang="zh-CN" altLang="en-US" sz="3600" b="1" dirty="0">
                <a:solidFill>
                  <a:srgbClr val="007F7F"/>
                </a:solidFill>
                <a:latin typeface="Comic Sans MS" panose="030F0702030302020204" pitchFamily="66" charset="0"/>
              </a:rPr>
              <a:t>重点词语</a:t>
            </a:r>
            <a:endParaRPr lang="zh-CN" altLang="en-US" sz="3600" b="1" dirty="0">
              <a:solidFill>
                <a:srgbClr val="007F7F"/>
              </a:solidFill>
              <a:latin typeface="Comic Sans MS" panose="030F0702030302020204" pitchFamily="66"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000000"/>
                                          </p:val>
                                        </p:tav>
                                        <p:tav tm="100000">
                                          <p:val>
                                            <p:strVal val="#ppt_w"/>
                                          </p:val>
                                        </p:tav>
                                      </p:tavLst>
                                    </p:anim>
                                    <p:anim calcmode="lin" valueType="num">
                                      <p:cBhvr>
                                        <p:cTn id="8" dur="1000" fill="hold"/>
                                        <p:tgtEl>
                                          <p:spTgt spid="8"/>
                                        </p:tgtEl>
                                        <p:attrNameLst>
                                          <p:attrName>ppt_h</p:attrName>
                                        </p:attrNameLst>
                                      </p:cBhvr>
                                      <p:tavLst>
                                        <p:tav tm="0">
                                          <p:val>
                                            <p:fltVal val="0.000000"/>
                                          </p:val>
                                        </p:tav>
                                        <p:tav tm="100000">
                                          <p:val>
                                            <p:strVal val="#ppt_h"/>
                                          </p:val>
                                        </p:tav>
                                      </p:tavLst>
                                    </p:anim>
                                    <p:anim calcmode="lin" valueType="num">
                                      <p:cBhvr>
                                        <p:cTn id="9" dur="1000" fill="hold"/>
                                        <p:tgtEl>
                                          <p:spTgt spid="8"/>
                                        </p:tgtEl>
                                        <p:attrNameLst>
                                          <p:attrName>style.rotation</p:attrName>
                                        </p:attrNameLst>
                                      </p:cBhvr>
                                      <p:tavLst>
                                        <p:tav tm="0">
                                          <p:val>
                                            <p:fltVal val="90.000000"/>
                                          </p:val>
                                        </p:tav>
                                        <p:tav tm="100000">
                                          <p:val>
                                            <p:fltVal val="0.00000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1"/>
          <p:cNvSpPr txBox="1"/>
          <p:nvPr/>
        </p:nvSpPr>
        <p:spPr>
          <a:xfrm>
            <a:off x="1981200" y="908050"/>
            <a:ext cx="8229600" cy="1143000"/>
          </a:xfrm>
          <a:prstGeom prst="rect">
            <a:avLst/>
          </a:prstGeom>
        </p:spPr>
        <p:txBody>
          <a:bodyPr anchor="ctr">
            <a:normAutofit/>
          </a:bodyPr>
          <a:lstStyle/>
          <a:p>
            <a:pPr marR="0" algn="ctr" defTabSz="914400" fontAlgn="auto">
              <a:spcAft>
                <a:spcPts val="0"/>
              </a:spcAft>
              <a:buClrTx/>
              <a:buSzTx/>
              <a:buFontTx/>
              <a:buNone/>
              <a:defRPr/>
            </a:pPr>
            <a:r>
              <a:rPr kumimoji="0" lang="zh-CN" altLang="en-US" sz="5400" b="1" kern="1200" cap="none" spc="0" normalizeH="0" baseline="0" noProof="0" dirty="0">
                <a:solidFill>
                  <a:srgbClr val="FF0000"/>
                </a:solidFill>
                <a:latin typeface="+mj-lt"/>
                <a:ea typeface="+mj-ea"/>
                <a:cs typeface="+mj-cs"/>
              </a:rPr>
              <a:t>课文感知</a:t>
            </a:r>
            <a:endParaRPr kumimoji="0" lang="zh-CN" altLang="en-US" sz="5400" b="1" kern="1200" cap="none" spc="0" normalizeH="0" baseline="0" noProof="0" dirty="0">
              <a:solidFill>
                <a:srgbClr val="FF0000"/>
              </a:solidFill>
              <a:latin typeface="+mj-lt"/>
              <a:ea typeface="+mj-ea"/>
              <a:cs typeface="+mj-cs"/>
            </a:endParaRPr>
          </a:p>
        </p:txBody>
      </p:sp>
      <p:sp>
        <p:nvSpPr>
          <p:cNvPr id="12291" name="内容占位符 2"/>
          <p:cNvSpPr>
            <a:spLocks noGrp="1"/>
          </p:cNvSpPr>
          <p:nvPr>
            <p:ph idx="1"/>
          </p:nvPr>
        </p:nvSpPr>
        <p:spPr>
          <a:xfrm>
            <a:off x="2345690" y="2262505"/>
            <a:ext cx="7500620" cy="3889375"/>
          </a:xfrm>
        </p:spPr>
        <p:txBody>
          <a:bodyPr vert="horz" wrap="square" lIns="91440" tIns="45720" rIns="91440" bIns="45720" anchor="t"/>
          <a:p>
            <a:pPr eaLnBrk="1" hangingPunct="1">
              <a:buNone/>
            </a:pPr>
            <a:r>
              <a:rPr lang="en-US" altLang="zh-CN" sz="3200" b="1"/>
              <a:t>1.</a:t>
            </a:r>
            <a:r>
              <a:rPr lang="zh-CN" altLang="en-US" sz="3200" b="1" dirty="0"/>
              <a:t>通读全文，本文主要记叙了一件什么事？</a:t>
            </a:r>
            <a:endParaRPr lang="en-US" altLang="zh-CN" sz="3200" b="1"/>
          </a:p>
          <a:p>
            <a:pPr eaLnBrk="1" hangingPunct="1">
              <a:buNone/>
            </a:pPr>
            <a:r>
              <a:rPr lang="en-US" altLang="zh-CN" sz="3200" b="1"/>
              <a:t>2.</a:t>
            </a:r>
            <a:r>
              <a:rPr lang="zh-CN" altLang="en-US" sz="3200" b="1" dirty="0"/>
              <a:t>居里夫妇是在哪儿发现镭的？他们的工作环境如何？</a:t>
            </a:r>
            <a:endParaRPr lang="en-US" altLang="zh-CN" sz="3200" b="1"/>
          </a:p>
          <a:p>
            <a:pPr eaLnBrk="1" hangingPunct="1">
              <a:buNone/>
            </a:pPr>
            <a:r>
              <a:rPr lang="en-US" altLang="zh-CN" sz="3200" b="1"/>
              <a:t>3.</a:t>
            </a:r>
            <a:r>
              <a:rPr lang="zh-CN" altLang="en-US" sz="3200" b="1" dirty="0"/>
              <a:t>在镭和钋的化学离析中，居里夫人的主要工作是什么？这些工作有何特点？</a:t>
            </a:r>
            <a:endParaRPr lang="zh-CN" altLang="en-US" sz="3200" b="1" dirty="0"/>
          </a:p>
        </p:txBody>
      </p:sp>
      <p:pic>
        <p:nvPicPr>
          <p:cNvPr id="12292" name="图片 8" descr="山底5.png"/>
          <p:cNvPicPr>
            <a:picLocks noChangeAspect="1"/>
          </p:cNvPicPr>
          <p:nvPr/>
        </p:nvPicPr>
        <p:blipFill>
          <a:blip r:embed="rId1"/>
          <a:stretch>
            <a:fillRect/>
          </a:stretch>
        </p:blipFill>
        <p:spPr>
          <a:xfrm>
            <a:off x="1524000" y="4751388"/>
            <a:ext cx="9144000" cy="2106612"/>
          </a:xfrm>
          <a:prstGeom prst="rect">
            <a:avLst/>
          </a:prstGeom>
          <a:noFill/>
          <a:ln w="9525">
            <a:noFill/>
          </a:ln>
        </p:spPr>
      </p:pic>
    </p:spTree>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内容占位符 2"/>
          <p:cNvSpPr>
            <a:spLocks noGrp="1"/>
          </p:cNvSpPr>
          <p:nvPr>
            <p:ph idx="1"/>
          </p:nvPr>
        </p:nvSpPr>
        <p:spPr>
          <a:xfrm>
            <a:off x="1897063" y="1574800"/>
            <a:ext cx="8507412" cy="3556000"/>
          </a:xfrm>
        </p:spPr>
        <p:txBody>
          <a:bodyPr vert="horz" wrap="square" lIns="91440" tIns="45720" rIns="91440" bIns="45720" anchor="t"/>
          <a:p>
            <a:pPr eaLnBrk="1" hangingPunct="1">
              <a:buNone/>
            </a:pPr>
            <a:r>
              <a:rPr lang="en-US" altLang="zh-CN" sz="2800" b="1"/>
              <a:t>1.</a:t>
            </a:r>
            <a:r>
              <a:rPr lang="zh-CN" altLang="en-US" sz="2800" b="1" dirty="0"/>
              <a:t>通读全文，本文主要记叙了一件什么事？</a:t>
            </a:r>
            <a:endParaRPr lang="en-US" altLang="zh-CN" sz="2800" b="1"/>
          </a:p>
          <a:p>
            <a:pPr eaLnBrk="1" hangingPunct="1">
              <a:buNone/>
            </a:pPr>
            <a:endParaRPr lang="en-US" altLang="zh-CN" sz="2800" b="1"/>
          </a:p>
          <a:p>
            <a:pPr eaLnBrk="1" hangingPunct="1">
              <a:buNone/>
            </a:pPr>
            <a:endParaRPr lang="en-US" altLang="zh-CN" sz="2800" b="1"/>
          </a:p>
          <a:p>
            <a:pPr eaLnBrk="1" hangingPunct="1">
              <a:buNone/>
            </a:pPr>
            <a:endParaRPr lang="en-US" altLang="zh-CN" sz="2800" b="1"/>
          </a:p>
          <a:p>
            <a:pPr eaLnBrk="1" hangingPunct="1">
              <a:buNone/>
            </a:pPr>
            <a:r>
              <a:rPr lang="en-US" altLang="zh-CN" sz="2800" b="1"/>
              <a:t> </a:t>
            </a:r>
            <a:endParaRPr lang="en-US" altLang="zh-CN" sz="2800" b="1"/>
          </a:p>
          <a:p>
            <a:pPr eaLnBrk="1" hangingPunct="1">
              <a:buNone/>
            </a:pPr>
            <a:r>
              <a:rPr lang="en-US" altLang="zh-CN" sz="2800" b="1"/>
              <a:t>2.</a:t>
            </a:r>
            <a:r>
              <a:rPr lang="zh-CN" altLang="en-US" sz="2800" b="1" dirty="0"/>
              <a:t>居里夫妇是在哪儿发现镭的？他们的工作环境如何？</a:t>
            </a:r>
            <a:endParaRPr lang="en-US" altLang="zh-CN" sz="2800" b="1"/>
          </a:p>
          <a:p>
            <a:pPr eaLnBrk="1" hangingPunct="1">
              <a:buNone/>
            </a:pPr>
            <a:endParaRPr lang="en-US" altLang="zh-CN" sz="2800" b="1"/>
          </a:p>
        </p:txBody>
      </p:sp>
      <p:sp>
        <p:nvSpPr>
          <p:cNvPr id="4" name="TextBox 3"/>
          <p:cNvSpPr txBox="1"/>
          <p:nvPr/>
        </p:nvSpPr>
        <p:spPr>
          <a:xfrm>
            <a:off x="2195513" y="2365375"/>
            <a:ext cx="7920037" cy="953135"/>
          </a:xfrm>
          <a:prstGeom prst="rect">
            <a:avLst/>
          </a:prstGeom>
          <a:solidFill>
            <a:srgbClr val="FFCCFF">
              <a:alpha val="49019"/>
            </a:srgbClr>
          </a:solidFill>
          <a:ln w="9525">
            <a:noFill/>
          </a:ln>
        </p:spPr>
        <p:txBody>
          <a:bodyPr>
            <a:spAutoFit/>
          </a:bodyPr>
          <a:p>
            <a:r>
              <a:rPr lang="zh-CN" altLang="en-US" sz="2800" b="1" dirty="0">
                <a:solidFill>
                  <a:srgbClr val="3333FF"/>
                </a:solidFill>
                <a:latin typeface="Calibri" panose="020F0502020204030204" pitchFamily="34" charset="0"/>
              </a:rPr>
              <a:t>本文主要记叙</a:t>
            </a:r>
            <a:r>
              <a:rPr lang="zh-CN" altLang="zh-CN" sz="2800" b="1" dirty="0">
                <a:solidFill>
                  <a:srgbClr val="3333FF"/>
                </a:solidFill>
                <a:latin typeface="Calibri" panose="020F0502020204030204" pitchFamily="34" charset="0"/>
              </a:rPr>
              <a:t>了居里夫妇</a:t>
            </a:r>
            <a:r>
              <a:rPr lang="zh-CN" altLang="en-US" sz="2800" b="1" dirty="0">
                <a:solidFill>
                  <a:srgbClr val="3333FF"/>
                </a:solidFill>
                <a:latin typeface="Calibri" panose="020F0502020204030204" pitchFamily="34" charset="0"/>
              </a:rPr>
              <a:t>在恶劣的环境中</a:t>
            </a:r>
            <a:r>
              <a:rPr lang="zh-CN" altLang="zh-CN" sz="2800" b="1" dirty="0">
                <a:solidFill>
                  <a:srgbClr val="3333FF"/>
                </a:solidFill>
                <a:latin typeface="Calibri" panose="020F0502020204030204" pitchFamily="34" charset="0"/>
              </a:rPr>
              <a:t>提取镭元素的</a:t>
            </a:r>
            <a:r>
              <a:rPr lang="zh-CN" altLang="en-US" sz="2800" b="1" dirty="0">
                <a:solidFill>
                  <a:srgbClr val="3333FF"/>
                </a:solidFill>
                <a:latin typeface="Calibri" panose="020F0502020204030204" pitchFamily="34" charset="0"/>
              </a:rPr>
              <a:t>过程。</a:t>
            </a:r>
            <a:endParaRPr lang="zh-CN" altLang="en-US" sz="2800" b="1" dirty="0">
              <a:solidFill>
                <a:srgbClr val="3333FF"/>
              </a:solidFill>
              <a:latin typeface="Calibri" panose="020F0502020204030204" pitchFamily="34" charset="0"/>
            </a:endParaRPr>
          </a:p>
        </p:txBody>
      </p:sp>
      <p:sp>
        <p:nvSpPr>
          <p:cNvPr id="5" name="TextBox 4"/>
          <p:cNvSpPr txBox="1"/>
          <p:nvPr/>
        </p:nvSpPr>
        <p:spPr>
          <a:xfrm>
            <a:off x="2179638" y="4894263"/>
            <a:ext cx="7920037" cy="953135"/>
          </a:xfrm>
          <a:prstGeom prst="rect">
            <a:avLst/>
          </a:prstGeom>
          <a:solidFill>
            <a:srgbClr val="FFCCFF">
              <a:alpha val="41176"/>
            </a:srgbClr>
          </a:solidFill>
          <a:ln w="9525">
            <a:noFill/>
          </a:ln>
        </p:spPr>
        <p:txBody>
          <a:bodyPr>
            <a:spAutoFit/>
          </a:bodyPr>
          <a:p>
            <a:r>
              <a:rPr lang="zh-CN" altLang="zh-CN" sz="2800" b="1" dirty="0">
                <a:solidFill>
                  <a:srgbClr val="3333FF"/>
                </a:solidFill>
                <a:latin typeface="Calibri" panose="020F0502020204030204" pitchFamily="34" charset="0"/>
              </a:rPr>
              <a:t>娄蒙路的</a:t>
            </a:r>
            <a:r>
              <a:rPr lang="zh-CN" altLang="en-US" sz="2800" b="1" dirty="0">
                <a:solidFill>
                  <a:srgbClr val="3333FF"/>
                </a:solidFill>
                <a:latin typeface="Calibri" panose="020F0502020204030204" pitchFamily="34" charset="0"/>
              </a:rPr>
              <a:t>简陋的旧</a:t>
            </a:r>
            <a:r>
              <a:rPr lang="zh-CN" altLang="zh-CN" sz="2800" b="1" dirty="0">
                <a:solidFill>
                  <a:srgbClr val="3333FF"/>
                </a:solidFill>
                <a:latin typeface="Calibri" panose="020F0502020204030204" pitchFamily="34" charset="0"/>
              </a:rPr>
              <a:t>棚屋</a:t>
            </a:r>
            <a:r>
              <a:rPr lang="zh-CN" altLang="en-US" sz="2800" b="1" dirty="0">
                <a:solidFill>
                  <a:srgbClr val="3333FF"/>
                </a:solidFill>
                <a:latin typeface="Calibri" panose="020F0502020204030204" pitchFamily="34" charset="0"/>
              </a:rPr>
              <a:t>里。他们的工作环境非常艰苦。</a:t>
            </a:r>
            <a:endParaRPr lang="zh-CN" altLang="en-US" sz="2800" b="1" dirty="0">
              <a:solidFill>
                <a:srgbClr val="3333FF"/>
              </a:solidFill>
              <a:latin typeface="Calibri" panose="020F050202020403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Box 4"/>
          <p:cNvSpPr txBox="1"/>
          <p:nvPr/>
        </p:nvSpPr>
        <p:spPr>
          <a:xfrm>
            <a:off x="2063750" y="3324225"/>
            <a:ext cx="7920038" cy="1383665"/>
          </a:xfrm>
          <a:prstGeom prst="rect">
            <a:avLst/>
          </a:prstGeom>
          <a:solidFill>
            <a:srgbClr val="FFCCFF">
              <a:alpha val="41176"/>
            </a:srgbClr>
          </a:solidFill>
          <a:ln w="9525">
            <a:noFill/>
          </a:ln>
        </p:spPr>
        <p:txBody>
          <a:bodyPr>
            <a:spAutoFit/>
          </a:bodyPr>
          <a:p>
            <a:r>
              <a:rPr lang="zh-CN" altLang="en-US" sz="2800" b="1" dirty="0">
                <a:solidFill>
                  <a:srgbClr val="3333FF"/>
                </a:solidFill>
                <a:latin typeface="Arial" panose="020B0604020202020204" pitchFamily="34" charset="0"/>
              </a:rPr>
              <a:t>居里夫人</a:t>
            </a:r>
            <a:r>
              <a:rPr lang="zh-CN" altLang="zh-CN" sz="2800" b="1" dirty="0">
                <a:solidFill>
                  <a:srgbClr val="3333FF"/>
                </a:solidFill>
                <a:latin typeface="Arial" panose="020B0604020202020204" pitchFamily="34" charset="0"/>
              </a:rPr>
              <a:t>继续炼制，提取纯镭盐。</a:t>
            </a:r>
            <a:r>
              <a:rPr lang="zh-CN" altLang="en-US" sz="2800" b="1" dirty="0">
                <a:solidFill>
                  <a:srgbClr val="3333FF"/>
                </a:solidFill>
                <a:latin typeface="Arial" panose="020B0604020202020204" pitchFamily="34" charset="0"/>
              </a:rPr>
              <a:t>她</a:t>
            </a:r>
            <a:r>
              <a:rPr lang="zh-CN" altLang="zh-CN" sz="2800" b="1" dirty="0">
                <a:solidFill>
                  <a:srgbClr val="3333FF"/>
                </a:solidFill>
                <a:latin typeface="Arial" panose="020B0604020202020204" pitchFamily="34" charset="0"/>
              </a:rPr>
              <a:t>选了“男子的职务”， 做的是壮工的工作。</a:t>
            </a:r>
            <a:r>
              <a:rPr lang="zh-CN" altLang="en-US" sz="2800" b="1" dirty="0">
                <a:solidFill>
                  <a:srgbClr val="3333FF"/>
                </a:solidFill>
                <a:latin typeface="Arial" panose="020B0604020202020204" pitchFamily="34" charset="0"/>
              </a:rPr>
              <a:t>她的工作繁重、辛苦，会影响健康和形象。</a:t>
            </a:r>
            <a:endParaRPr lang="zh-CN" altLang="en-US" sz="2800" b="1" dirty="0">
              <a:solidFill>
                <a:srgbClr val="3333FF"/>
              </a:solidFill>
              <a:latin typeface="Calibri" panose="020F0502020204030204" pitchFamily="34" charset="0"/>
            </a:endParaRPr>
          </a:p>
        </p:txBody>
      </p:sp>
      <p:sp>
        <p:nvSpPr>
          <p:cNvPr id="14339" name="内容占位符 2"/>
          <p:cNvSpPr txBox="1"/>
          <p:nvPr/>
        </p:nvSpPr>
        <p:spPr>
          <a:xfrm>
            <a:off x="1897063" y="1546225"/>
            <a:ext cx="8507412" cy="1778000"/>
          </a:xfrm>
          <a:prstGeom prst="rect">
            <a:avLst/>
          </a:prstGeom>
          <a:noFill/>
          <a:ln w="9525">
            <a:noFill/>
          </a:ln>
        </p:spPr>
        <p:txBody>
          <a:bodyPr/>
          <a:p>
            <a:pPr marL="342900" indent="-342900">
              <a:spcBef>
                <a:spcPct val="20000"/>
              </a:spcBef>
              <a:buFont typeface="Arial" panose="020B0604020202020204" pitchFamily="34" charset="0"/>
              <a:buNone/>
            </a:pPr>
            <a:endParaRPr lang="en-US" altLang="zh-CN" sz="2800" b="1">
              <a:latin typeface="Calibri" panose="020F0502020204030204" pitchFamily="34" charset="0"/>
            </a:endParaRPr>
          </a:p>
          <a:p>
            <a:pPr marL="342900" indent="-342900">
              <a:spcBef>
                <a:spcPct val="20000"/>
              </a:spcBef>
              <a:buFont typeface="Arial" panose="020B0604020202020204" pitchFamily="34" charset="0"/>
              <a:buNone/>
            </a:pPr>
            <a:r>
              <a:rPr lang="en-US" altLang="zh-CN" sz="2800" b="1">
                <a:latin typeface="Calibri" panose="020F0502020204030204" pitchFamily="34" charset="0"/>
              </a:rPr>
              <a:t>3.</a:t>
            </a:r>
            <a:r>
              <a:rPr lang="zh-CN" altLang="en-US" sz="2800" b="1" dirty="0">
                <a:latin typeface="Calibri" panose="020F0502020204030204" pitchFamily="34" charset="0"/>
              </a:rPr>
              <a:t>在镭和钋的化学离析中，居里夫人的主要工作是什么？这些工作有何特点？</a:t>
            </a:r>
            <a:endParaRPr lang="zh-CN" altLang="en-US" sz="2800" b="1" dirty="0">
              <a:latin typeface="Calibri" panose="020F0502020204030204" pitchFamily="34" charset="0"/>
            </a:endParaRPr>
          </a:p>
          <a:p>
            <a:pPr marL="342900" indent="-342900">
              <a:spcBef>
                <a:spcPct val="20000"/>
              </a:spcBef>
              <a:buFont typeface="Arial" panose="020B0604020202020204" pitchFamily="34" charset="0"/>
              <a:buNone/>
            </a:pPr>
            <a:endParaRPr lang="en-US" altLang="zh-CN" sz="2800" b="1">
              <a:latin typeface="Calibri" panose="020F050202020403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标题 1"/>
          <p:cNvSpPr>
            <a:spLocks noGrp="1"/>
          </p:cNvSpPr>
          <p:nvPr>
            <p:ph type="title"/>
          </p:nvPr>
        </p:nvSpPr>
        <p:spPr>
          <a:xfrm>
            <a:off x="1836738" y="1125538"/>
            <a:ext cx="8229600" cy="1143000"/>
          </a:xfrm>
        </p:spPr>
        <p:txBody>
          <a:bodyPr vert="horz" wrap="square" lIns="91440" tIns="45720" rIns="91440" bIns="45720" anchor="ctr"/>
          <a:p>
            <a:pPr eaLnBrk="1" hangingPunct="1"/>
            <a:r>
              <a:rPr lang="zh-CN" altLang="en-US" sz="4000" b="1" dirty="0">
                <a:solidFill>
                  <a:srgbClr val="FF0000"/>
                </a:solidFill>
              </a:rPr>
              <a:t>主旨归纳</a:t>
            </a:r>
            <a:endParaRPr lang="zh-CN" altLang="en-US" sz="4000" b="1" dirty="0">
              <a:solidFill>
                <a:srgbClr val="FF0000"/>
              </a:solidFill>
            </a:endParaRPr>
          </a:p>
        </p:txBody>
      </p:sp>
      <p:sp>
        <p:nvSpPr>
          <p:cNvPr id="10" name="内容占位符 2"/>
          <p:cNvSpPr>
            <a:spLocks noGrp="1"/>
          </p:cNvSpPr>
          <p:nvPr>
            <p:ph idx="1"/>
          </p:nvPr>
        </p:nvSpPr>
        <p:spPr>
          <a:xfrm>
            <a:off x="2005648" y="2408238"/>
            <a:ext cx="8424862" cy="2262187"/>
          </a:xfrm>
        </p:spPr>
        <p:txBody>
          <a:bodyPr vert="horz" wrap="square" lIns="91440" tIns="45720" rIns="91440" bIns="45720" anchor="t">
            <a:noAutofit/>
          </a:bodyPr>
          <a:p>
            <a:pPr eaLnBrk="1" hangingPunct="1"/>
            <a:r>
              <a:rPr lang="zh-CN" altLang="zh-CN" sz="3200" dirty="0"/>
              <a:t>本文以极端的艰苦与“极大的快乐”贯穿始终，叙述了居里夫妇提取镭元素的工作情景及研究过程中的繁重劳动和恶劣条件，形象地表现了居里夫妇对镭的热爱和由这种热爱而带来的毫不妥协、极端顽强的工作热忱，赞美了居里夫妇的坚韧、乐观和为科学献身的精神。</a:t>
            </a:r>
            <a:endParaRPr lang="zh-CN" altLang="zh-CN" sz="3200" dirty="0"/>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0">
                                            <p:txEl>
                                              <p:charRg st="0" end="119"/>
                                            </p:txEl>
                                          </p:spTgt>
                                        </p:tgtEl>
                                        <p:attrNameLst>
                                          <p:attrName>style.visibility</p:attrName>
                                        </p:attrNameLst>
                                      </p:cBhvr>
                                      <p:to>
                                        <p:strVal val="visible"/>
                                      </p:to>
                                    </p:set>
                                    <p:animEffect transition="in" filter="box(in)">
                                      <p:cBhvr>
                                        <p:cTn id="7" dur="500"/>
                                        <p:tgtEl>
                                          <p:spTgt spid="10">
                                            <p:txEl>
                                              <p:charRg st="0" end="1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rcRect l="3142" t="6995" r="8491" b="10436"/>
          <a:stretch>
            <a:fillRect/>
          </a:stretch>
        </p:blipFill>
        <p:spPr>
          <a:xfrm>
            <a:off x="-498475" y="-13970"/>
            <a:ext cx="12738100" cy="6893560"/>
          </a:xfrm>
          <a:prstGeom prst="rect">
            <a:avLst/>
          </a:prstGeom>
        </p:spPr>
      </p:pic>
      <p:pic>
        <p:nvPicPr>
          <p:cNvPr id="2" name="图片 1" descr="t018eba003b93f4f9fd_副本"/>
          <p:cNvPicPr>
            <a:picLocks noChangeAspect="1"/>
          </p:cNvPicPr>
          <p:nvPr/>
        </p:nvPicPr>
        <p:blipFill>
          <a:blip r:embed="rId2">
            <a:lum bright="6000"/>
          </a:blip>
          <a:srcRect t="18046"/>
          <a:stretch>
            <a:fillRect/>
          </a:stretch>
        </p:blipFill>
        <p:spPr>
          <a:xfrm>
            <a:off x="1875790" y="301625"/>
            <a:ext cx="7811770" cy="5659755"/>
          </a:xfrm>
          <a:prstGeom prst="ellipse">
            <a:avLst/>
          </a:prstGeom>
          <a:effectLst>
            <a:glow rad="228600">
              <a:schemeClr val="accent1">
                <a:satMod val="175000"/>
                <a:alpha val="40000"/>
              </a:schemeClr>
            </a:glow>
            <a:softEdge rad="127000"/>
          </a:effectLst>
        </p:spPr>
      </p:pic>
      <p:sp>
        <p:nvSpPr>
          <p:cNvPr id="6" name="文本框 5"/>
          <p:cNvSpPr txBox="1"/>
          <p:nvPr/>
        </p:nvSpPr>
        <p:spPr>
          <a:xfrm>
            <a:off x="3760470" y="5961380"/>
            <a:ext cx="5927090" cy="706755"/>
          </a:xfrm>
          <a:prstGeom prst="rect">
            <a:avLst/>
          </a:prstGeom>
          <a:noFill/>
        </p:spPr>
        <p:txBody>
          <a:bodyPr wrap="square" rtlCol="0">
            <a:spAutoFit/>
          </a:bodyPr>
          <a:p>
            <a:r>
              <a:rPr lang="zh-CN" altLang="zh-CN" sz="4000" b="1">
                <a:latin typeface="微软雅黑" panose="020B0503020204020204" charset="-122"/>
                <a:ea typeface="微软雅黑" panose="020B0503020204020204" charset="-122"/>
                <a:sym typeface="+mn-ea"/>
              </a:rPr>
              <a:t>未老先衰的居里夫人</a:t>
            </a:r>
            <a:endParaRPr lang="zh-CN" altLang="en-US" sz="4000" b="1">
              <a:latin typeface="微软雅黑" panose="020B0503020204020204" charset="-122"/>
              <a:ea typeface="微软雅黑" panose="020B0503020204020204" charset="-122"/>
            </a:endParaRPr>
          </a:p>
        </p:txBody>
      </p:sp>
    </p:spTree>
  </p:cSld>
  <p:clrMapOvr>
    <a:masterClrMapping/>
  </p:clrMapOvr>
  <p:transition spd="slow">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230x230a0a0"/>
          <p:cNvPicPr>
            <a:picLocks noChangeAspect="1"/>
          </p:cNvPicPr>
          <p:nvPr/>
        </p:nvPicPr>
        <p:blipFill>
          <a:blip r:embed="rId1"/>
          <a:stretch>
            <a:fillRect/>
          </a:stretch>
        </p:blipFill>
        <p:spPr>
          <a:xfrm>
            <a:off x="-94615" y="5080"/>
            <a:ext cx="12317095" cy="6901180"/>
          </a:xfrm>
          <a:prstGeom prst="rect">
            <a:avLst/>
          </a:prstGeom>
        </p:spPr>
      </p:pic>
      <p:sp>
        <p:nvSpPr>
          <p:cNvPr id="9218" name="标题 1"/>
          <p:cNvSpPr>
            <a:spLocks noGrp="1"/>
          </p:cNvSpPr>
          <p:nvPr>
            <p:ph type="title"/>
          </p:nvPr>
        </p:nvSpPr>
        <p:spPr>
          <a:xfrm>
            <a:off x="5833745" y="454660"/>
            <a:ext cx="3451225" cy="1143000"/>
          </a:xfrm>
          <a:noFill/>
          <a:ln w="28575" cmpd="sng">
            <a:solidFill>
              <a:schemeClr val="accent1">
                <a:shade val="50000"/>
              </a:schemeClr>
            </a:solidFill>
            <a:prstDash val="solid"/>
          </a:ln>
        </p:spPr>
        <p:style>
          <a:lnRef idx="2">
            <a:schemeClr val="accent2"/>
          </a:lnRef>
          <a:fillRef idx="1">
            <a:schemeClr val="lt1"/>
          </a:fillRef>
          <a:effectRef idx="0">
            <a:schemeClr val="accent2"/>
          </a:effectRef>
          <a:fontRef idx="minor">
            <a:schemeClr val="dk1"/>
          </a:fontRef>
        </p:style>
        <p:txBody>
          <a:bodyPr anchor="ctr"/>
          <a:p>
            <a:pPr fontAlgn="base"/>
            <a:r>
              <a:rPr lang="zh-CN" altLang="en-US" sz="5400" b="1" strike="noStrike" noProof="1">
                <a:solidFill>
                  <a:schemeClr val="tx1"/>
                </a:solidFill>
              </a:rPr>
              <a:t>续写美丽</a:t>
            </a:r>
            <a:endParaRPr lang="zh-CN" altLang="en-US" sz="5400" b="1" strike="noStrike" noProof="1">
              <a:solidFill>
                <a:schemeClr val="tx1"/>
              </a:solidFill>
            </a:endParaRPr>
          </a:p>
        </p:txBody>
      </p:sp>
      <p:sp>
        <p:nvSpPr>
          <p:cNvPr id="10243" name="文本框 1"/>
          <p:cNvSpPr txBox="1"/>
          <p:nvPr/>
        </p:nvSpPr>
        <p:spPr>
          <a:xfrm>
            <a:off x="6094095" y="2632710"/>
            <a:ext cx="5899785" cy="1568450"/>
          </a:xfrm>
          <a:prstGeom prst="rect">
            <a:avLst/>
          </a:prstGeom>
          <a:noFill/>
          <a:ln w="9525">
            <a:noFill/>
          </a:ln>
        </p:spPr>
        <p:txBody>
          <a:bodyPr wrap="square" anchor="t">
            <a:spAutoFit/>
          </a:bodyPr>
          <a:p>
            <a:pPr lvl="0" indent="0"/>
            <a:r>
              <a:rPr lang="en-US" altLang="zh-CN" sz="4000" b="1">
                <a:solidFill>
                  <a:schemeClr val="bg1"/>
                </a:solidFill>
                <a:latin typeface="宋体" panose="02010600030101010101" pitchFamily="2" charset="-122"/>
                <a:ea typeface="宋体" panose="02010600030101010101" pitchFamily="2" charset="-122"/>
              </a:rPr>
              <a:t> </a:t>
            </a:r>
            <a:r>
              <a:rPr lang="en-US" altLang="zh-CN" sz="4000" b="1">
                <a:solidFill>
                  <a:schemeClr val="tx1"/>
                </a:solidFill>
                <a:latin typeface="宋体" panose="02010600030101010101" pitchFamily="2" charset="-122"/>
                <a:ea typeface="宋体" panose="02010600030101010101" pitchFamily="2" charset="-122"/>
              </a:rPr>
              <a:t>  </a:t>
            </a:r>
            <a:r>
              <a:rPr lang="zh-CN" altLang="en-US" sz="4800" b="1">
                <a:solidFill>
                  <a:schemeClr val="tx1"/>
                </a:solidFill>
                <a:effectLst>
                  <a:outerShdw blurRad="38100" dist="19050" dir="2700000" algn="tl" rotWithShape="0">
                    <a:schemeClr val="dk1">
                      <a:alpha val="40000"/>
                    </a:schemeClr>
                  </a:outerShdw>
                </a:effectLst>
                <a:latin typeface="宋体" panose="02010600030101010101" pitchFamily="2" charset="-122"/>
                <a:sym typeface="+mn-ea"/>
              </a:rPr>
              <a:t>寻找生活中的美丽，畅想美丽青春</a:t>
            </a:r>
            <a:r>
              <a:rPr lang="en-US" altLang="zh-CN" sz="4800" b="1">
                <a:solidFill>
                  <a:schemeClr val="tx1"/>
                </a:solidFill>
                <a:effectLst>
                  <a:outerShdw blurRad="38100" dist="19050" dir="2700000" algn="tl" rotWithShape="0">
                    <a:schemeClr val="dk1">
                      <a:alpha val="40000"/>
                    </a:schemeClr>
                  </a:outerShdw>
                </a:effectLst>
                <a:latin typeface="宋体" panose="02010600030101010101" pitchFamily="2" charset="-122"/>
                <a:sym typeface="+mn-ea"/>
              </a:rPr>
              <a:t>.</a:t>
            </a:r>
            <a:endParaRPr lang="en-US" altLang="zh-CN" sz="4800" b="1">
              <a:solidFill>
                <a:schemeClr val="tx1"/>
              </a:solidFill>
              <a:effectLst>
                <a:outerShdw blurRad="38100" dist="19050" dir="2700000" algn="tl" rotWithShape="0">
                  <a:schemeClr val="dk1">
                    <a:alpha val="40000"/>
                  </a:schemeClr>
                </a:outerShdw>
              </a:effectLst>
              <a:latin typeface="宋体" panose="02010600030101010101" pitchFamily="2" charset="-122"/>
              <a:ea typeface="微软雅黑" panose="020B0503020204020204" charset="-122"/>
              <a:sym typeface="+mn-ea"/>
            </a:endParaRPr>
          </a:p>
        </p:txBody>
      </p:sp>
      <p:pic>
        <p:nvPicPr>
          <p:cNvPr id="3" name="图片 2" descr="5304241474143650"/>
          <p:cNvPicPr>
            <a:picLocks noChangeAspect="1"/>
          </p:cNvPicPr>
          <p:nvPr/>
        </p:nvPicPr>
        <p:blipFill>
          <a:blip r:embed="rId2"/>
          <a:srcRect b="11313"/>
          <a:stretch>
            <a:fillRect/>
          </a:stretch>
        </p:blipFill>
        <p:spPr>
          <a:xfrm>
            <a:off x="45720" y="214630"/>
            <a:ext cx="5607685" cy="6700520"/>
          </a:xfrm>
          <a:prstGeom prst="teardrop">
            <a:avLst/>
          </a:prstGeom>
          <a:effectLst>
            <a:softEdge rad="317500"/>
          </a:effectLst>
        </p:spPr>
      </p:pic>
    </p:spTree>
  </p:cSld>
  <p:clrMapOvr>
    <a:masterClrMapping/>
  </p:clrMapOvr>
  <p:transition spd="slow">
    <p:random/>
  </p:transition>
</p:sld>
</file>

<file path=ppt/theme/theme1.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ww.33ppt.com​​">
  <a:themeElements>
    <a:clrScheme name="新主题色">
      <a:dk1>
        <a:srgbClr val="000000"/>
      </a:dk1>
      <a:lt1>
        <a:srgbClr val="FFFFFF"/>
      </a:lt1>
      <a:dk2>
        <a:srgbClr val="778495"/>
      </a:dk2>
      <a:lt2>
        <a:srgbClr val="F0F0F0"/>
      </a:lt2>
      <a:accent1>
        <a:srgbClr val="229BBF"/>
      </a:accent1>
      <a:accent2>
        <a:srgbClr val="104D60"/>
      </a:accent2>
      <a:accent3>
        <a:srgbClr val="2DCFFF"/>
      </a:accent3>
      <a:accent4>
        <a:srgbClr val="1A7F9C"/>
      </a:accent4>
      <a:accent5>
        <a:srgbClr val="8E846C"/>
      </a:accent5>
      <a:accent6>
        <a:srgbClr val="BFBFBF"/>
      </a:accent6>
      <a:hlink>
        <a:srgbClr val="229BBF"/>
      </a:hlink>
      <a:folHlink>
        <a:srgbClr val="BFBFBF"/>
      </a:folHlink>
    </a:clrScheme>
    <a:fontScheme name="temp">
      <a:majorFont>
        <a:latin typeface="Arial"/>
        <a:ea typeface="方正启体简体"/>
        <a:cs typeface=""/>
      </a:majorFont>
      <a:minorFont>
        <a:latin typeface="Arial"/>
        <a:ea typeface="方正启体简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www.33ppt.com ​​">
  <a:themeElements>
    <a:clrScheme name="七色">
      <a:dk1>
        <a:srgbClr val="000000"/>
      </a:dk1>
      <a:lt1>
        <a:sysClr val="window" lastClr="FFFFFF"/>
      </a:lt1>
      <a:dk2>
        <a:srgbClr val="FEB554"/>
      </a:dk2>
      <a:lt2>
        <a:srgbClr val="18497E"/>
      </a:lt2>
      <a:accent1>
        <a:srgbClr val="C00000"/>
      </a:accent1>
      <a:accent2>
        <a:srgbClr val="FF0000"/>
      </a:accent2>
      <a:accent3>
        <a:srgbClr val="FFC000"/>
      </a:accent3>
      <a:accent4>
        <a:srgbClr val="92D050"/>
      </a:accent4>
      <a:accent5>
        <a:srgbClr val="00B050"/>
      </a:accent5>
      <a:accent6>
        <a:srgbClr val="00B0F0"/>
      </a:accent6>
      <a:hlink>
        <a:srgbClr val="0070C0"/>
      </a:hlink>
      <a:folHlink>
        <a:srgbClr val="002060"/>
      </a:folHlink>
    </a:clrScheme>
    <a:fontScheme name="微软雅黑">
      <a:majorFont>
        <a:latin typeface="Constantia"/>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1228</Words>
  <Application>WPS 演示</Application>
  <PresentationFormat>在屏幕上显示</PresentationFormat>
  <Paragraphs>82</Paragraphs>
  <Slides>13</Slides>
  <Notes>1</Notes>
  <HiddenSlides>0</HiddenSlides>
  <MMClips>0</MMClips>
  <ScaleCrop>false</ScaleCrop>
  <HeadingPairs>
    <vt:vector size="6" baseType="variant">
      <vt:variant>
        <vt:lpstr>已用的字体</vt:lpstr>
      </vt:variant>
      <vt:variant>
        <vt:i4>11</vt:i4>
      </vt:variant>
      <vt:variant>
        <vt:lpstr>主题</vt:lpstr>
      </vt:variant>
      <vt:variant>
        <vt:i4>3</vt:i4>
      </vt:variant>
      <vt:variant>
        <vt:lpstr>幻灯片标题</vt:lpstr>
      </vt:variant>
      <vt:variant>
        <vt:i4>13</vt:i4>
      </vt:variant>
    </vt:vector>
  </HeadingPairs>
  <TitlesOfParts>
    <vt:vector size="27" baseType="lpstr">
      <vt:lpstr>Arial</vt:lpstr>
      <vt:lpstr>宋体</vt:lpstr>
      <vt:lpstr>Wingdings</vt:lpstr>
      <vt:lpstr>Calibri</vt:lpstr>
      <vt:lpstr>Arial</vt:lpstr>
      <vt:lpstr>楷体</vt:lpstr>
      <vt:lpstr>微软雅黑</vt:lpstr>
      <vt:lpstr>Arial Unicode MS</vt:lpstr>
      <vt:lpstr>方正启体简体</vt:lpstr>
      <vt:lpstr>Segoe Print</vt:lpstr>
      <vt:lpstr>Comic Sans MS</vt:lpstr>
      <vt:lpstr>Office 主题</vt:lpstr>
      <vt:lpstr>www.33ppt.com​​</vt:lpstr>
      <vt:lpstr>www.33ppt.com ​​</vt:lpstr>
      <vt:lpstr>PowerPoint 演示文稿</vt:lpstr>
      <vt:lpstr>寻找美丽</vt:lpstr>
      <vt:lpstr>寻找美丽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主旨归纳</vt:lpstr>
      <vt:lpstr>PowerPoint 演示文稿</vt:lpstr>
      <vt:lpstr>续写美丽</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apple apple</dc:creator>
  <cp:lastModifiedBy>爱睡觉的猪</cp:lastModifiedBy>
  <cp:revision>485</cp:revision>
  <dcterms:created xsi:type="dcterms:W3CDTF">2015-12-09T07:23:00Z</dcterms:created>
  <dcterms:modified xsi:type="dcterms:W3CDTF">2018-09-18T01:30:20Z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