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7039B-B2B4-42C7-BFC2-FC77B5762825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7E6D-B5DD-4EC3-9C7E-0FB0617B2F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0057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7039B-B2B4-42C7-BFC2-FC77B5762825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7E6D-B5DD-4EC3-9C7E-0FB0617B2F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564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7039B-B2B4-42C7-BFC2-FC77B5762825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7E6D-B5DD-4EC3-9C7E-0FB0617B2F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41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7039B-B2B4-42C7-BFC2-FC77B5762825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7E6D-B5DD-4EC3-9C7E-0FB0617B2F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834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7039B-B2B4-42C7-BFC2-FC77B5762825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7E6D-B5DD-4EC3-9C7E-0FB0617B2F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326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7039B-B2B4-42C7-BFC2-FC77B5762825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7E6D-B5DD-4EC3-9C7E-0FB0617B2F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1570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7039B-B2B4-42C7-BFC2-FC77B5762825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7E6D-B5DD-4EC3-9C7E-0FB0617B2F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172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7039B-B2B4-42C7-BFC2-FC77B5762825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7E6D-B5DD-4EC3-9C7E-0FB0617B2F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200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7039B-B2B4-42C7-BFC2-FC77B5762825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7E6D-B5DD-4EC3-9C7E-0FB0617B2F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3195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7039B-B2B4-42C7-BFC2-FC77B5762825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7E6D-B5DD-4EC3-9C7E-0FB0617B2F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8682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7039B-B2B4-42C7-BFC2-FC77B5762825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7E6D-B5DD-4EC3-9C7E-0FB0617B2F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854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7039B-B2B4-42C7-BFC2-FC77B5762825}" type="datetimeFigureOut">
              <a:rPr lang="zh-CN" altLang="en-US" smtClean="0"/>
              <a:t>2020/11/26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7E6D-B5DD-4EC3-9C7E-0FB0617B2F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0288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2100560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壬戌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秋，七月既望，苏子与客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泛舟，游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于赤壁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下。清风徐来，水波不兴。举酒属客，诵明月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诗，歌窈窕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章。少焉，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月出于东山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上，徘徊于斗牛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间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。白露横江，水光接天。纵一苇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所如，凌万顷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茫然。浩浩乎如冯虚御风，而不知其所止；飘飘乎如遗世独立，羽化而登仙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玄思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道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叙事：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择时：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赏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景：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感受：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抒怀：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有友，有酒，有清风，有明月，有白雾，有大江，有诗书底子，有满眼诗情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顺境：                                               逆境：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83359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1120" y="193040"/>
            <a:ext cx="118872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于是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饮酒乐甚，扣舷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而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歌之。歌曰：“桂棹兮兰桨，击空明兮溯流光。渺渺兮予怀，望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美人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兮天一方。”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客有吹洞箫者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，倚歌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而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和之。其声呜呜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然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，如怨如慕，如泣如诉，余音袅袅，不绝如缕。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舞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幽壑之潜蛟，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泣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孤舟之嫠妇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陶渊明：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登东皋以舒啸，临清流而赋诗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屈    原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朝搴阰之木兰兮，夕揽洲之宿莽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。日月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忽其不淹兮，春与秋其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代  序。惟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草木之零落兮，恐美人之迟暮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主：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乐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望；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客：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怨、慕；泣、诉；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一体化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虚构还是真实？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510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121920"/>
            <a:ext cx="1219200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苏子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愀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然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，正襟危坐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而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问客曰：“何为其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然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也？”客曰：“月明星稀，乌鹊南飞，此非曹孟德之诗乎？西望夏口，东望武昌，山川相缪，郁乎苍苍，此非孟德之困于周郎者乎？方其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破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荆州，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下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江陵，顺流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而东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也，舳舻千里，旌旗蔽空，酾酒临江，横槊赋诗，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固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一世之雄也，而今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安在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哉？况吾与子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渔樵于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江渚之上，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侣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鱼虾</a:t>
            </a:r>
            <a:r>
              <a:rPr lang="zh-CN" altLang="en-US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友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麋鹿，驾一叶之扁舟，举匏樽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相属。寄蜉蝣于天地，渺沧海之一粟。哀吾生之须臾，羡长江之无穷。挟飞仙以遨游，抱明月而长终。知不可乎骤得，托遗响于悲风。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</a:t>
            </a:r>
            <a:endParaRPr lang="en-US" altLang="zh-CN" sz="36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问题一：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何为其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然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也？苏轼在问什么？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问题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二：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客人因什么而“悲”？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</a:t>
            </a:r>
          </a:p>
          <a:p>
            <a:r>
              <a:rPr lang="en-US" altLang="zh-CN" sz="36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愀</a:t>
            </a:r>
            <a:r>
              <a:rPr lang="en-US" altLang="zh-CN" sz="36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哀</a:t>
            </a:r>
            <a:r>
              <a:rPr lang="en-US" altLang="zh-CN" sz="36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悲</a:t>
            </a:r>
            <a:endParaRPr lang="zh-CN" altLang="en-US" sz="36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9693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62560" y="0"/>
            <a:ext cx="1202944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第一层：</a:t>
            </a:r>
            <a:r>
              <a:rPr lang="zh-CN" altLang="en-US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月明星稀，乌鹊南飞，此非曹孟德之诗乎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？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</a:t>
            </a:r>
            <a:r>
              <a:rPr lang="zh-CN" altLang="en-US" sz="2800" b="1" dirty="0" smtClean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一统天下之志</a:t>
            </a:r>
            <a:endParaRPr lang="en-US" altLang="zh-CN" sz="2800" b="1" dirty="0" smtClean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第二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层：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西望夏口，东望武昌，山川相缪，郁乎苍苍，此非孟德之困于周郎者乎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？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交易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之道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刚者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易折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惟有至阴至柔，方可纵横天下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。天下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柔弱者莫如水，然上善若水。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道德经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第八章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</a:t>
            </a:r>
            <a:r>
              <a:rPr lang="zh-CN" altLang="en-US" sz="2800" b="1" dirty="0" smtClean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得意未必不会失意</a:t>
            </a:r>
            <a:endParaRPr lang="en-US" altLang="zh-CN" sz="2800" b="1" dirty="0" smtClean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第三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层：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方其破荆州，下江陵，顺流而东也，舳舻千里，旌旗蔽空，酾酒临江，横槊赋诗，固一世之雄也，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而今安在哉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？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</a:t>
            </a:r>
            <a:r>
              <a:rPr lang="zh-CN" altLang="en-US" sz="2800" b="1" dirty="0" smtClean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没有永远的王者，得失都是人生的常态（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历史与哲学</a:t>
            </a:r>
            <a:r>
              <a:rPr lang="zh-CN" altLang="en-US" sz="2800" b="1" dirty="0" smtClean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en-US" altLang="zh-CN" sz="2800" b="1" dirty="0" smtClean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第四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层：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况吾与子渔樵于江渚之上，侣鱼虾而友麋鹿，驾一叶之扁舟，举匏樽以相属。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</a:t>
            </a:r>
            <a:r>
              <a:rPr lang="zh-CN" altLang="en-US" sz="2800" b="1" dirty="0" smtClean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得天地之精华，结山水之诤友</a:t>
            </a:r>
            <a:endParaRPr lang="en-US" altLang="zh-CN" sz="2800" b="1" dirty="0" smtClean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层：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寄蜉蝣于天地，渺沧海之一粟。哀吾生之须臾，羡长江之无穷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</a:t>
            </a:r>
            <a:r>
              <a:rPr lang="zh-CN" altLang="en-US" sz="2800" b="1" dirty="0" smtClean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瞬间与永恒、渺小与浩瀚</a:t>
            </a:r>
            <a:endParaRPr lang="en-US" altLang="zh-CN" sz="2800" b="1" dirty="0" smtClean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12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1440" y="162560"/>
            <a:ext cx="1200912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作词：陈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乐融、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王蕙玲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演唱：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叶倩文</a:t>
            </a:r>
            <a:endParaRPr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天地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悠悠，过客匆匆，潮起又潮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落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恩恩怨怨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，生死白头，几人能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看透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红尘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啊滚滚，痴痴啊情深，聚散终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有时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留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一半清醒，留一半醉，至少梦里有你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追随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拿青春赌明天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你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用真情换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此生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岁月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不知人间，多少的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忧伤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何不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潇洒走一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回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5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1440" y="314960"/>
            <a:ext cx="119176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第六层：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挟飞仙以遨游，抱明月而长终。知不可乎骤得，托遗响于悲风。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劝慰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遗憾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（困惑）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梦想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很丰满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仙游、长终；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现实很残酷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不可、遗响；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19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1120" y="254000"/>
            <a:ext cx="1212088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这个世界是客观的：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树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是树，山是山，河是河，日月是日月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这个世界是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主观的：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我们的内心世界是怎么样的，这个世界就是怎么样的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           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这个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世界不过是我们内心世界的投射。</a:t>
            </a:r>
            <a:b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/>
            </a:r>
            <a:b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当我们发现自己无力改变客观世界时，我们能改变的，或者说应该改变的，就是我们的心态了。我们积极，世界就充满阳光；我们消极，世界就充满黑暗。</a:t>
            </a:r>
            <a:b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/>
            </a:r>
            <a:b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罗曼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罗兰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世界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上只有一种真正的英雄主义，就是认清了生活的真相后还依然热爱它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dirty="0">
                <a:solidFill>
                  <a:srgbClr val="FF0000"/>
                </a:solidFill>
              </a:rPr>
              <a:t/>
            </a:r>
            <a:br>
              <a:rPr lang="zh-CN" altLang="en-US" dirty="0">
                <a:solidFill>
                  <a:srgbClr val="FF0000"/>
                </a:solidFill>
              </a:rPr>
            </a:b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92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152400"/>
            <a:ext cx="12143509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苏子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曰：“客亦知夫水与月乎？逝者如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斯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未尝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往也；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盈虚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者如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彼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卒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莫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消长</a:t>
            </a:r>
            <a:r>
              <a:rPr lang="zh-CN" altLang="en-US" sz="28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也</a:t>
            </a:r>
            <a:r>
              <a:rPr lang="zh-CN" altLang="en-US" sz="2800" b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zh-CN" altLang="en-US" sz="2800" b="1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盖</a:t>
            </a:r>
            <a:r>
              <a:rPr lang="zh-CN" altLang="en-US" sz="2800" b="1" u="sng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将自其变者而观之，则天地</a:t>
            </a:r>
            <a:r>
              <a:rPr lang="zh-CN" altLang="en-US" sz="2800" b="1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曾</a:t>
            </a:r>
            <a:r>
              <a:rPr lang="zh-CN" altLang="en-US" sz="2800" b="1" u="sng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不能</a:t>
            </a:r>
            <a:r>
              <a:rPr lang="zh-CN" altLang="en-US" sz="2800" b="1" u="sng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一瞬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；自其不变者而观之，则物与我皆无尽也，而又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何羡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乎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!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且夫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天地之间，物各有主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苟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非吾之所有，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虽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一毫而莫取。惟江上之清风，与山间之明月，耳得之而为声，目遇之而成色，取之无禁，用之不竭，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是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造物者之无尽藏也，而吾与子之所共适。”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客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喜而笑，洗盏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更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酌。肴核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既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尽，杯盘狼籍。相与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枕藉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乎舟中，不知东方之既白。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4688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207818"/>
            <a:ext cx="12067309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客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亦知夫水与月乎？逝者如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斯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未尝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往也；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盈虚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者如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彼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卒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莫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消长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也。</a:t>
            </a:r>
            <a:r>
              <a:rPr lang="zh-CN" altLang="en-US" sz="2800" b="1" u="sng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盖</a:t>
            </a:r>
            <a:r>
              <a:rPr lang="zh-CN" altLang="en-US" sz="2800" b="1" u="sng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将自其变者而观之，则天地</a:t>
            </a:r>
            <a:r>
              <a:rPr lang="zh-CN" altLang="en-US" sz="2800" b="1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曾</a:t>
            </a:r>
            <a:r>
              <a:rPr lang="zh-CN" altLang="en-US" sz="2800" b="1" u="sng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不能一瞬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；自其不变者而观之，则物与我皆无尽也，而又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何羡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乎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!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江水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与月亮</a:t>
            </a:r>
            <a:endParaRPr lang="zh-CN" altLang="en-US" sz="2800" dirty="0">
              <a:solidFill>
                <a:srgbClr val="FF0000"/>
              </a:solidFill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说理第一层：动与静；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说理第二层：消与长；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说理第三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层：动与静；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结论：江水、明月是无尽、永恒的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“我”也是永恒的；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10387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31618" y="221673"/>
            <a:ext cx="11866418" cy="5563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且夫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天地之间，物各有主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苟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非吾之所有，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虽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一毫而莫取。惟江上之清风，与山间之明月，耳得之而为声，目遇之而成色，取之无禁，用之不竭，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是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造物者之无尽藏也，而吾与子之所共适。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说理第四层：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“非我”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“莫取”：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逻辑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说理第五层：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“取”与“得”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解惑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生命的长短还是生命的瘦弱丰盈；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解惑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人的痛苦源自于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？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936922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235527"/>
            <a:ext cx="12192000" cy="6968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客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喜而笑，洗盏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更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酌。肴核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既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尽，杯盘狼籍。相与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枕藉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乎舟中，不知东方之既白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“喜”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——      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“笑”  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“酌”  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</a:p>
          <a:p>
            <a:pPr>
              <a:lnSpc>
                <a:spcPts val="4500"/>
              </a:lnSpc>
            </a:pPr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苏轼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和王羲之不一样的地方在于他更像是一个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将幽默进行到底的雅痞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，哪怕是在面对生死得失的大事上面。他的态度不像王羲之一样袒露胸怀地大呼 “痛哉”、“悲夫”，而是相当富有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弹性的诗意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肴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核既尽，杯盘狼藉。相与枕藉乎舟中，不知东方之既白。</a:t>
            </a:r>
          </a:p>
          <a:p>
            <a:pPr>
              <a:lnSpc>
                <a:spcPts val="4500"/>
              </a:lnSpc>
            </a:pP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21591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35527" y="554182"/>
            <a:ext cx="116239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人生追求有三层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利：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计较 、庸俗、尊严、蝇营狗苟；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名：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丰富、雕琢、建设；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超越名利之外：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豁达、宽恕；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56985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864</TotalTime>
  <Words>1550</Words>
  <Application>Microsoft Office PowerPoint</Application>
  <PresentationFormat>宽屏</PresentationFormat>
  <Paragraphs>90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7" baseType="lpstr">
      <vt:lpstr>等线</vt:lpstr>
      <vt:lpstr>等线 Light</vt:lpstr>
      <vt:lpstr>华文楷体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ThinkPad</dc:creator>
  <cp:lastModifiedBy>Think</cp:lastModifiedBy>
  <cp:revision>23</cp:revision>
  <dcterms:created xsi:type="dcterms:W3CDTF">2020-10-26T12:39:01Z</dcterms:created>
  <dcterms:modified xsi:type="dcterms:W3CDTF">2020-11-26T00:27:22Z</dcterms:modified>
</cp:coreProperties>
</file>