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78"/>
  </p:notesMasterIdLst>
  <p:sldIdLst>
    <p:sldId id="1836" r:id="rId6"/>
    <p:sldId id="1892" r:id="rId7"/>
    <p:sldId id="2069" r:id="rId8"/>
    <p:sldId id="1948" r:id="rId9"/>
    <p:sldId id="2087" r:id="rId10"/>
    <p:sldId id="2088" r:id="rId11"/>
    <p:sldId id="2089" r:id="rId12"/>
    <p:sldId id="2090" r:id="rId13"/>
    <p:sldId id="2091" r:id="rId14"/>
    <p:sldId id="2092" r:id="rId15"/>
    <p:sldId id="1953" r:id="rId16"/>
    <p:sldId id="2094" r:id="rId17"/>
    <p:sldId id="2095" r:id="rId18"/>
    <p:sldId id="2096" r:id="rId19"/>
    <p:sldId id="2097" r:id="rId20"/>
    <p:sldId id="2098" r:id="rId21"/>
    <p:sldId id="2099" r:id="rId22"/>
    <p:sldId id="2100" r:id="rId23"/>
    <p:sldId id="2101" r:id="rId24"/>
    <p:sldId id="2163" r:id="rId25"/>
    <p:sldId id="2164" r:id="rId26"/>
    <p:sldId id="2165" r:id="rId27"/>
    <p:sldId id="2166" r:id="rId28"/>
    <p:sldId id="2167" r:id="rId29"/>
    <p:sldId id="1931" r:id="rId30"/>
    <p:sldId id="2102" r:id="rId31"/>
    <p:sldId id="2103" r:id="rId32"/>
    <p:sldId id="2104" r:id="rId33"/>
    <p:sldId id="2105" r:id="rId34"/>
    <p:sldId id="2106" r:id="rId35"/>
    <p:sldId id="2054" r:id="rId36"/>
    <p:sldId id="2113" r:id="rId37"/>
    <p:sldId id="2114" r:id="rId38"/>
    <p:sldId id="2115" r:id="rId39"/>
    <p:sldId id="2116" r:id="rId40"/>
    <p:sldId id="2058" r:id="rId41"/>
    <p:sldId id="2123" r:id="rId42"/>
    <p:sldId id="2124" r:id="rId43"/>
    <p:sldId id="2126" r:id="rId44"/>
    <p:sldId id="2127" r:id="rId45"/>
    <p:sldId id="2128" r:id="rId46"/>
    <p:sldId id="2129" r:id="rId47"/>
    <p:sldId id="2125" r:id="rId48"/>
    <p:sldId id="2168" r:id="rId49"/>
    <p:sldId id="2169" r:id="rId50"/>
    <p:sldId id="2170" r:id="rId51"/>
    <p:sldId id="2171" r:id="rId52"/>
    <p:sldId id="2063" r:id="rId53"/>
    <p:sldId id="2130" r:id="rId54"/>
    <p:sldId id="2131" r:id="rId55"/>
    <p:sldId id="2132" r:id="rId56"/>
    <p:sldId id="2133" r:id="rId57"/>
    <p:sldId id="2134" r:id="rId58"/>
    <p:sldId id="1841" r:id="rId59"/>
    <p:sldId id="2141" r:id="rId60"/>
    <p:sldId id="2142" r:id="rId61"/>
    <p:sldId id="2143" r:id="rId62"/>
    <p:sldId id="2144" r:id="rId63"/>
    <p:sldId id="2145" r:id="rId64"/>
    <p:sldId id="2146" r:id="rId65"/>
    <p:sldId id="1842" r:id="rId66"/>
    <p:sldId id="2147" r:id="rId67"/>
    <p:sldId id="2148" r:id="rId68"/>
    <p:sldId id="2149" r:id="rId69"/>
    <p:sldId id="2150" r:id="rId70"/>
    <p:sldId id="2151" r:id="rId71"/>
    <p:sldId id="2152" r:id="rId72"/>
    <p:sldId id="2153" r:id="rId73"/>
    <p:sldId id="2154" r:id="rId74"/>
    <p:sldId id="2155" r:id="rId75"/>
    <p:sldId id="2156" r:id="rId76"/>
    <p:sldId id="2157" r:id="rId77"/>
  </p:sldIdLst>
  <p:sldSz cx="9144000" cy="6858000" type="screen4x3"/>
  <p:notesSz cx="6858000" cy="9144000"/>
  <p:embeddedFontLst>
    <p:embeddedFont>
      <p:font typeface="黑体" panose="02010609060101010101" pitchFamily="2" charset="-122"/>
      <p:regular r:id="rId82"/>
    </p:embeddedFont>
  </p:embeddedFontLst>
  <p:defaultTextStyle>
    <a:defPPr>
      <a:defRPr lang="zh-CN"/>
    </a:defPPr>
    <a:lvl1pPr marL="0" lvl="0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5F5F5F"/>
    <a:srgbClr val="808080"/>
    <a:srgbClr val="000000"/>
    <a:srgbClr val="CC0000"/>
    <a:srgbClr val="DDDDDD"/>
    <a:srgbClr val="C0C0C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howGuides="1">
      <p:cViewPr varScale="1">
        <p:scale>
          <a:sx n="95" d="100"/>
          <a:sy n="95" d="100"/>
        </p:scale>
        <p:origin x="-762" y="-90"/>
      </p:cViewPr>
      <p:guideLst>
        <p:guide orient="horz" pos="61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2" Type="http://schemas.openxmlformats.org/officeDocument/2006/relationships/font" Target="fonts/font1.fntdata"/><Relationship Id="rId81" Type="http://schemas.openxmlformats.org/officeDocument/2006/relationships/tableStyles" Target="tableStyles.xml"/><Relationship Id="rId80" Type="http://schemas.openxmlformats.org/officeDocument/2006/relationships/viewProps" Target="viewProps.xml"/><Relationship Id="rId8" Type="http://schemas.openxmlformats.org/officeDocument/2006/relationships/slide" Target="slides/slide3.xml"/><Relationship Id="rId79" Type="http://schemas.openxmlformats.org/officeDocument/2006/relationships/presProps" Target="presProps.xml"/><Relationship Id="rId78" Type="http://schemas.openxmlformats.org/officeDocument/2006/relationships/notesMaster" Target="notesMasters/notesMaster1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7" Type="http://schemas.openxmlformats.org/officeDocument/2006/relationships/slide" Target="slides/slide2.xml"/><Relationship Id="rId69" Type="http://schemas.openxmlformats.org/officeDocument/2006/relationships/slide" Target="slides/slide64.xml"/><Relationship Id="rId68" Type="http://schemas.openxmlformats.org/officeDocument/2006/relationships/slide" Target="slides/slide63.xml"/><Relationship Id="rId67" Type="http://schemas.openxmlformats.org/officeDocument/2006/relationships/slide" Target="slides/slide62.xml"/><Relationship Id="rId66" Type="http://schemas.openxmlformats.org/officeDocument/2006/relationships/slide" Target="slides/slide61.xml"/><Relationship Id="rId65" Type="http://schemas.openxmlformats.org/officeDocument/2006/relationships/slide" Target="slides/slide60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0" Type="http://schemas.openxmlformats.org/officeDocument/2006/relationships/slide" Target="slides/slide55.xml"/><Relationship Id="rId6" Type="http://schemas.openxmlformats.org/officeDocument/2006/relationships/slide" Target="slides/slide1.xml"/><Relationship Id="rId59" Type="http://schemas.openxmlformats.org/officeDocument/2006/relationships/slide" Target="slides/slide54.xml"/><Relationship Id="rId58" Type="http://schemas.openxmlformats.org/officeDocument/2006/relationships/slide" Target="slides/slide53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/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5" name="日期占位符 3074"/>
          <p:cNvSpPr/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6" name="幻灯片图像占位符 3075"/>
          <p:cNvSpPr>
            <a:spLocks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3078" name="页脚占位符 3077"/>
          <p:cNvSpPr/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9" name="灯片编号占位符 3078"/>
          <p:cNvSpPr/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x-none" sz="1200" b="0" dirty="0">
                <a:ea typeface="宋体" panose="02010600030101010101" pitchFamily="2" charset="-122"/>
              </a:rPr>
            </a:fld>
            <a:endParaRPr lang="zh-CN" altLang="x-none" sz="1200" b="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550" y="1464685"/>
            <a:ext cx="1766900" cy="179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230200" y="3081021"/>
            <a:ext cx="4733100" cy="11088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231756" y="4252936"/>
            <a:ext cx="4706542" cy="39199"/>
            <a:chOff x="7005899" y="7768271"/>
            <a:chExt cx="10317952" cy="64451"/>
          </a:xfrm>
        </p:grpSpPr>
        <p:sp>
          <p:nvSpPr>
            <p:cNvPr id="9" name="矩形 8"/>
            <p:cNvSpPr/>
            <p:nvPr/>
          </p:nvSpPr>
          <p:spPr bwMode="auto">
            <a:xfrm>
              <a:off x="9084680" y="7768271"/>
              <a:ext cx="2078781" cy="64451"/>
            </a:xfrm>
            <a:prstGeom prst="rect">
              <a:avLst/>
            </a:prstGeom>
            <a:solidFill>
              <a:srgbClr val="92B151"/>
            </a:solidFill>
            <a:ln w="9525" cap="flat" cmpd="sng" algn="ctr">
              <a:solidFill>
                <a:srgbClr val="92B15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1130910" y="7768271"/>
              <a:ext cx="2078781" cy="64451"/>
            </a:xfrm>
            <a:prstGeom prst="rect">
              <a:avLst/>
            </a:prstGeom>
            <a:solidFill>
              <a:srgbClr val="E4D737"/>
            </a:solidFill>
            <a:ln w="9525" cap="flat" cmpd="sng" algn="ctr">
              <a:solidFill>
                <a:srgbClr val="E4D73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13198840" y="7768271"/>
              <a:ext cx="2078781" cy="64451"/>
            </a:xfrm>
            <a:prstGeom prst="rect">
              <a:avLst/>
            </a:prstGeom>
            <a:solidFill>
              <a:srgbClr val="CD6126"/>
            </a:solidFill>
            <a:ln w="9525" cap="flat" cmpd="sng" algn="ctr">
              <a:solidFill>
                <a:srgbClr val="CD612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2" name="矩形 11"/>
            <p:cNvSpPr/>
            <p:nvPr/>
          </p:nvSpPr>
          <p:spPr bwMode="auto">
            <a:xfrm>
              <a:off x="15245070" y="7768271"/>
              <a:ext cx="2078781" cy="64451"/>
            </a:xfrm>
            <a:prstGeom prst="rect">
              <a:avLst/>
            </a:prstGeom>
            <a:solidFill>
              <a:srgbClr val="449EAF"/>
            </a:solidFill>
            <a:ln w="9525" cap="flat" cmpd="sng" algn="ctr">
              <a:solidFill>
                <a:srgbClr val="449EA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矩形 12"/>
            <p:cNvSpPr/>
            <p:nvPr/>
          </p:nvSpPr>
          <p:spPr bwMode="auto">
            <a:xfrm>
              <a:off x="7005899" y="7768271"/>
              <a:ext cx="2078781" cy="64451"/>
            </a:xfrm>
            <a:prstGeom prst="rect">
              <a:avLst/>
            </a:prstGeom>
            <a:solidFill>
              <a:srgbClr val="53662C"/>
            </a:solidFill>
            <a:ln w="9525" cap="flat" cmpd="sng" algn="ctr">
              <a:solidFill>
                <a:srgbClr val="53662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7" name="流程图: 过程 6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流程图: 过程 7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流程图: 过程 8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流程图: 过程 9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571100" y="2501660"/>
            <a:ext cx="3663900" cy="929140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4600799" y="3518725"/>
            <a:ext cx="3634201" cy="70821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07" y="1744473"/>
            <a:ext cx="3372652" cy="3372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</a:t>
            </a:r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8" name="流程图: 过程 7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流程图: 过程 8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流程图: 过程 9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流程图: 过程 10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</a:t>
            </a:r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770063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679700"/>
            <a:ext cx="3868340" cy="3509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770063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679700"/>
            <a:ext cx="3887391" cy="3509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550" y="1464685"/>
            <a:ext cx="1766900" cy="179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组合 20"/>
          <p:cNvGrpSpPr/>
          <p:nvPr/>
        </p:nvGrpSpPr>
        <p:grpSpPr>
          <a:xfrm>
            <a:off x="2231756" y="4252936"/>
            <a:ext cx="4706542" cy="39199"/>
            <a:chOff x="7005899" y="7768271"/>
            <a:chExt cx="10317952" cy="64451"/>
          </a:xfrm>
        </p:grpSpPr>
        <p:sp>
          <p:nvSpPr>
            <p:cNvPr id="22" name="矩形 21"/>
            <p:cNvSpPr/>
            <p:nvPr/>
          </p:nvSpPr>
          <p:spPr bwMode="auto">
            <a:xfrm>
              <a:off x="9084680" y="7768271"/>
              <a:ext cx="2078781" cy="64451"/>
            </a:xfrm>
            <a:prstGeom prst="rect">
              <a:avLst/>
            </a:prstGeom>
            <a:solidFill>
              <a:srgbClr val="92B151"/>
            </a:solidFill>
            <a:ln w="9525" cap="flat" cmpd="sng" algn="ctr">
              <a:solidFill>
                <a:srgbClr val="92B15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>
              <a:off x="11130910" y="7768271"/>
              <a:ext cx="2078781" cy="64451"/>
            </a:xfrm>
            <a:prstGeom prst="rect">
              <a:avLst/>
            </a:prstGeom>
            <a:solidFill>
              <a:srgbClr val="E4D737"/>
            </a:solidFill>
            <a:ln w="9525" cap="flat" cmpd="sng" algn="ctr">
              <a:solidFill>
                <a:srgbClr val="E4D73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13198840" y="7768271"/>
              <a:ext cx="2078781" cy="64451"/>
            </a:xfrm>
            <a:prstGeom prst="rect">
              <a:avLst/>
            </a:prstGeom>
            <a:solidFill>
              <a:srgbClr val="CD6126"/>
            </a:solidFill>
            <a:ln w="9525" cap="flat" cmpd="sng" algn="ctr">
              <a:solidFill>
                <a:srgbClr val="CD612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>
              <a:off x="15245070" y="7768271"/>
              <a:ext cx="2078781" cy="64451"/>
            </a:xfrm>
            <a:prstGeom prst="rect">
              <a:avLst/>
            </a:prstGeom>
            <a:solidFill>
              <a:srgbClr val="449EAF"/>
            </a:solidFill>
            <a:ln w="9525" cap="flat" cmpd="sng" algn="ctr">
              <a:solidFill>
                <a:srgbClr val="449EA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6" name="矩形 25"/>
            <p:cNvSpPr/>
            <p:nvPr/>
          </p:nvSpPr>
          <p:spPr bwMode="auto">
            <a:xfrm>
              <a:off x="7005899" y="7768271"/>
              <a:ext cx="2078781" cy="64451"/>
            </a:xfrm>
            <a:prstGeom prst="rect">
              <a:avLst/>
            </a:prstGeom>
            <a:solidFill>
              <a:srgbClr val="53662C"/>
            </a:solidFill>
            <a:ln w="9525" cap="flat" cmpd="sng" algn="ctr">
              <a:solidFill>
                <a:srgbClr val="53662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231755" y="2926484"/>
            <a:ext cx="4706543" cy="1325563"/>
          </a:xfrm>
        </p:spPr>
        <p:txBody>
          <a:bodyPr>
            <a:normAutofit/>
          </a:bodyPr>
          <a:lstStyle>
            <a:lvl1pPr algn="ctr">
              <a:defRPr sz="54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5" name="流程图: 过程 4"/>
          <p:cNvSpPr/>
          <p:nvPr/>
        </p:nvSpPr>
        <p:spPr>
          <a:xfrm>
            <a:off x="1" y="36195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" name="流程图: 过程 5"/>
          <p:cNvSpPr/>
          <p:nvPr/>
        </p:nvSpPr>
        <p:spPr>
          <a:xfrm>
            <a:off x="123230" y="36195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流程图: 过程 6"/>
          <p:cNvSpPr/>
          <p:nvPr/>
        </p:nvSpPr>
        <p:spPr>
          <a:xfrm>
            <a:off x="1" y="36195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流程图: 过程 7"/>
          <p:cNvSpPr/>
          <p:nvPr/>
        </p:nvSpPr>
        <p:spPr>
          <a:xfrm>
            <a:off x="123230" y="36195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 hasCustomPrompt="1"/>
          </p:nvPr>
        </p:nvSpPr>
        <p:spPr>
          <a:xfrm>
            <a:off x="4014391" y="733425"/>
            <a:ext cx="4478400" cy="54036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8" name="流程图: 过程 7"/>
          <p:cNvSpPr/>
          <p:nvPr/>
        </p:nvSpPr>
        <p:spPr>
          <a:xfrm>
            <a:off x="1" y="61341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流程图: 过程 8"/>
          <p:cNvSpPr/>
          <p:nvPr/>
        </p:nvSpPr>
        <p:spPr>
          <a:xfrm>
            <a:off x="123230" y="61341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流程图: 过程 9"/>
          <p:cNvSpPr/>
          <p:nvPr/>
        </p:nvSpPr>
        <p:spPr>
          <a:xfrm>
            <a:off x="1" y="61341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流程图: 过程 10"/>
          <p:cNvSpPr/>
          <p:nvPr/>
        </p:nvSpPr>
        <p:spPr>
          <a:xfrm>
            <a:off x="123230" y="61341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467600" y="365125"/>
            <a:ext cx="1047750" cy="5811838"/>
          </a:xfrm>
        </p:spPr>
        <p:txBody>
          <a:bodyPr vert="eaVer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6696075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628650" y="404814"/>
            <a:ext cx="7886700" cy="58134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5" Type="http://schemas.openxmlformats.org/officeDocument/2006/relationships/theme" Target="../theme/theme4.xml"/><Relationship Id="rId14" Type="http://schemas.openxmlformats.org/officeDocument/2006/relationships/tags" Target="../tags/tag4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94914" name="矩形 294913"/>
          <p:cNvSpPr/>
          <p:nvPr userDrawn="1"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4915" name="矩形 294914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1557338"/>
            <a:ext cx="9144000" cy="18748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矩形 10"/>
          <p:cNvSpPr/>
          <p:nvPr/>
        </p:nvSpPr>
        <p:spPr>
          <a:xfrm>
            <a:off x="0" y="3427413"/>
            <a:ext cx="9144000" cy="18748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4918" name="图片 294917" descr="素材天下网 sucaitianxia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-458787"/>
            <a:ext cx="9251950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4919" name="图片 294918" descr="素材天下网 sucaitianxia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4868863"/>
            <a:ext cx="9251950" cy="24479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4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94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 -0.2627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1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0 0.27315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7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294918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94919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" grpId="0" animBg="1"/>
      <p:bldP spid="2" grpId="1" animBg="1"/>
    </p:bldLst>
  </p:timing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cxnSp>
        <p:nvCxnSpPr>
          <p:cNvPr id="2077" name="直接连接符 16"/>
          <p:cNvCxnSpPr/>
          <p:nvPr userDrawn="1"/>
        </p:nvCxnSpPr>
        <p:spPr>
          <a:xfrm>
            <a:off x="1476375" y="3025775"/>
            <a:ext cx="7056438" cy="0"/>
          </a:xfrm>
          <a:prstGeom prst="line">
            <a:avLst/>
          </a:prstGeom>
          <a:ln w="5715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cxnSp>
      <p:grpSp>
        <p:nvGrpSpPr>
          <p:cNvPr id="2079" name="组合 2078"/>
          <p:cNvGrpSpPr/>
          <p:nvPr userDrawn="1"/>
        </p:nvGrpSpPr>
        <p:grpSpPr>
          <a:xfrm>
            <a:off x="481013" y="1484313"/>
            <a:ext cx="2087562" cy="1987550"/>
            <a:chOff x="929" y="2659"/>
            <a:chExt cx="1271" cy="1210"/>
          </a:xfrm>
        </p:grpSpPr>
        <p:sp>
          <p:nvSpPr>
            <p:cNvPr id="2080" name="Ellipse 59"/>
            <p:cNvSpPr/>
            <p:nvPr/>
          </p:nvSpPr>
          <p:spPr>
            <a:xfrm>
              <a:off x="929" y="3612"/>
              <a:ext cx="1271" cy="257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21999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anchor="ctr"/>
            <a:p>
              <a:pPr lvl="0" algn="ctr" eaLnBrk="0">
                <a:lnSpc>
                  <a:spcPct val="100000"/>
                </a:lnSpc>
              </a:pPr>
              <a:endParaRPr sz="1800" b="0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2081" name="组合 2080"/>
            <p:cNvGrpSpPr/>
            <p:nvPr/>
          </p:nvGrpSpPr>
          <p:grpSpPr>
            <a:xfrm rot="-1834427" flipH="1">
              <a:off x="1020" y="2659"/>
              <a:ext cx="963" cy="954"/>
              <a:chOff x="0" y="0"/>
              <a:chExt cx="1031875" cy="1022350"/>
            </a:xfrm>
          </p:grpSpPr>
          <p:sp>
            <p:nvSpPr>
              <p:cNvPr id="2082" name="Ellipse 44"/>
              <p:cNvSpPr/>
              <p:nvPr/>
            </p:nvSpPr>
            <p:spPr>
              <a:xfrm rot="21052097">
                <a:off x="10061" y="0"/>
                <a:ext cx="1021814" cy="1022350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FF66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ctr"/>
              <a:p>
                <a:pPr lvl="0" algn="ctr" eaLnBrk="0">
                  <a:lnSpc>
                    <a:spcPct val="100000"/>
                  </a:lnSpc>
                </a:pPr>
                <a:endParaRPr sz="1800" b="0" u="sng" dirty="0">
                  <a:solidFill>
                    <a:srgbClr val="FFFFFF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83" name="Måne 63"/>
              <p:cNvSpPr/>
              <p:nvPr/>
            </p:nvSpPr>
            <p:spPr>
              <a:xfrm rot="16552097">
                <a:off x="270930" y="280964"/>
                <a:ext cx="450073" cy="991936"/>
              </a:xfrm>
              <a:prstGeom prst="moon">
                <a:avLst>
                  <a:gd name="adj" fmla="val 18949"/>
                </a:avLst>
              </a:prstGeom>
              <a:gradFill rotWithShape="1">
                <a:gsLst>
                  <a:gs pos="0">
                    <a:srgbClr val="000000">
                      <a:alpha val="23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rect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rot="10800000" vert="eaVert" anchor="ctr"/>
              <a:p>
                <a:pPr lvl="0" algn="ctr" eaLnBrk="0">
                  <a:lnSpc>
                    <a:spcPct val="100000"/>
                  </a:lnSpc>
                </a:pPr>
                <a:endParaRPr sz="1800" b="0" u="sng" dirty="0">
                  <a:solidFill>
                    <a:srgbClr val="FFFFFF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84" name="Ellipse 45"/>
              <p:cNvSpPr/>
              <p:nvPr/>
            </p:nvSpPr>
            <p:spPr>
              <a:xfrm>
                <a:off x="155575" y="28575"/>
                <a:ext cx="722312" cy="539750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5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anchor="ctr"/>
              <a:p>
                <a:pPr lvl="0" algn="ctr" eaLnBrk="0">
                  <a:lnSpc>
                    <a:spcPct val="100000"/>
                  </a:lnSpc>
                </a:pPr>
                <a:endParaRPr sz="1800" b="0" u="sng" dirty="0">
                  <a:solidFill>
                    <a:srgbClr val="FFFFFF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</p:grpSp>
      <p:sp>
        <p:nvSpPr>
          <p:cNvPr id="2085" name="燕尾形 23"/>
          <p:cNvSpPr/>
          <p:nvPr userDrawn="1"/>
        </p:nvSpPr>
        <p:spPr>
          <a:xfrm>
            <a:off x="1089025" y="1846263"/>
            <a:ext cx="687388" cy="906462"/>
          </a:xfrm>
          <a:prstGeom prst="chevron">
            <a:avLst>
              <a:gd name="adj" fmla="val 51791"/>
            </a:avLst>
          </a:prstGeom>
          <a:solidFill>
            <a:schemeClr val="bg1"/>
          </a:solidFill>
          <a:ln w="25400">
            <a:noFill/>
          </a:ln>
        </p:spPr>
        <p:txBody>
          <a:bodyPr anchor="ctr"/>
          <a:p>
            <a:pPr lvl="0" algn="ctr" eaLnBrk="1" hangingPunct="1">
              <a:lnSpc>
                <a:spcPct val="100000"/>
              </a:lnSpc>
            </a:pPr>
            <a:endParaRPr sz="1800" b="0" dirty="0">
              <a:solidFill>
                <a:schemeClr val="tx1"/>
              </a:solidFill>
              <a:latin typeface="黑体" panose="02010609060101010101" pitchFamily="2" charset="-122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5" grpId="0" animBg="1"/>
    </p:bldLst>
  </p:timing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.xml"/><Relationship Id="rId1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image" Target="../media/image8.emf"/><Relationship Id="rId7" Type="http://schemas.openxmlformats.org/officeDocument/2006/relationships/image" Target="../media/image7.emf"/><Relationship Id="rId6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2522;&#30784;&#33853;&#23454;.tif" TargetMode="External"/><Relationship Id="rId5" Type="http://schemas.openxmlformats.org/officeDocument/2006/relationships/image" Target="../media/image6.png"/><Relationship Id="rId4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2771;&#28857;1.tif" TargetMode="External"/><Relationship Id="rId3" Type="http://schemas.openxmlformats.org/officeDocument/2006/relationships/image" Target="../media/image5.png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2771;&#28857;&#23618;&#26512;&#183;&#19968;&#31449;&#28165;.TIF" TargetMode="External"/><Relationship Id="rId10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.xml"/><Relationship Id="rId1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.xml"/><Relationship Id="rId1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9.xml"/><Relationship Id="rId1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0.xml"/><Relationship Id="rId1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1.xml"/><Relationship Id="rId1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2.xml"/><Relationship Id="rId1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3.xml"/><Relationship Id="rId1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14.xml"/><Relationship Id="rId3" Type="http://schemas.openxmlformats.org/officeDocument/2006/relationships/image" Target="../media/image17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1490;&#26009;&#25506;&#31350;.tif" TargetMode="Externa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5.xml"/><Relationship Id="rId1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16.xml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7.xml"/><Relationship Id="rId1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18.xml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9.xml"/><Relationship Id="rId1" Type="http://schemas.openxmlformats.org/officeDocument/2006/relationships/image" Target="../media/image24.emf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20.xml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1.xml"/><Relationship Id="rId1" Type="http://schemas.openxmlformats.org/officeDocument/2006/relationships/image" Target="../media/image2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2.xml"/><Relationship Id="rId1" Type="http://schemas.openxmlformats.org/officeDocument/2006/relationships/image" Target="../media/image2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3.xml"/><Relationship Id="rId1" Type="http://schemas.openxmlformats.org/officeDocument/2006/relationships/image" Target="../media/image29.emf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24.xml"/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5.xml"/><Relationship Id="rId1" Type="http://schemas.openxmlformats.org/officeDocument/2006/relationships/image" Target="../media/image3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6.xml"/><Relationship Id="rId1" Type="http://schemas.openxmlformats.org/officeDocument/2006/relationships/image" Target="../media/image3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7.xml"/><Relationship Id="rId1" Type="http://schemas.openxmlformats.org/officeDocument/2006/relationships/image" Target="../media/image34.emf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5.xml"/><Relationship Id="rId5" Type="http://schemas.openxmlformats.org/officeDocument/2006/relationships/tags" Target="../tags/tag28.xml"/><Relationship Id="rId4" Type="http://schemas.openxmlformats.org/officeDocument/2006/relationships/image" Target="../media/image37.emf"/><Relationship Id="rId3" Type="http://schemas.openxmlformats.org/officeDocument/2006/relationships/image" Target="../media/image36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9640;&#32771;&#24863;&#24735;.tif" TargetMode="External"/><Relationship Id="rId1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9.xml"/><Relationship Id="rId1" Type="http://schemas.openxmlformats.org/officeDocument/2006/relationships/image" Target="../media/image3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0.xml"/><Relationship Id="rId1" Type="http://schemas.openxmlformats.org/officeDocument/2006/relationships/image" Target="../media/image3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1.xml"/><Relationship Id="rId1" Type="http://schemas.openxmlformats.org/officeDocument/2006/relationships/image" Target="../media/image4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2.xml"/><Relationship Id="rId1" Type="http://schemas.openxmlformats.org/officeDocument/2006/relationships/image" Target="../media/image41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3.xml"/><Relationship Id="rId1" Type="http://schemas.openxmlformats.org/officeDocument/2006/relationships/image" Target="../media/image42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7" Type="http://schemas.openxmlformats.org/officeDocument/2006/relationships/tags" Target="../tags/tag34.xml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2522;&#30784;&#33853;&#23454;.tif" TargetMode="External"/><Relationship Id="rId3" Type="http://schemas.openxmlformats.org/officeDocument/2006/relationships/image" Target="../media/image6.png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2771;&#28857;2.tif" TargetMode="External"/><Relationship Id="rId1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5.xml"/><Relationship Id="rId1" Type="http://schemas.openxmlformats.org/officeDocument/2006/relationships/image" Target="../media/image4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6.xml"/><Relationship Id="rId1" Type="http://schemas.openxmlformats.org/officeDocument/2006/relationships/image" Target="../media/image4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7.xml"/><Relationship Id="rId1" Type="http://schemas.openxmlformats.org/officeDocument/2006/relationships/image" Target="../media/image4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8.xml"/><Relationship Id="rId1" Type="http://schemas.openxmlformats.org/officeDocument/2006/relationships/image" Target="../media/image49.emf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39.xml"/><Relationship Id="rId3" Type="http://schemas.openxmlformats.org/officeDocument/2006/relationships/image" Target="../media/image50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1490;&#26009;&#25506;&#31350;.tif" TargetMode="External"/><Relationship Id="rId1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40.xml"/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1.xml"/><Relationship Id="rId1" Type="http://schemas.openxmlformats.org/officeDocument/2006/relationships/image" Target="../media/image53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2.xml"/><Relationship Id="rId1" Type="http://schemas.openxmlformats.org/officeDocument/2006/relationships/image" Target="../media/image54.emf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43.xml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4.xml"/><Relationship Id="rId1" Type="http://schemas.openxmlformats.org/officeDocument/2006/relationships/image" Target="../media/image5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5.xml"/><Relationship Id="rId1" Type="http://schemas.openxmlformats.org/officeDocument/2006/relationships/image" Target="../media/image5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6.xml"/><Relationship Id="rId1" Type="http://schemas.openxmlformats.org/officeDocument/2006/relationships/image" Target="../media/image5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7.xml"/><Relationship Id="rId1" Type="http://schemas.openxmlformats.org/officeDocument/2006/relationships/image" Target="../media/image60.emf"/></Relationships>
</file>

<file path=ppt/slides/_rels/slide4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48.xml"/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9.xml"/><Relationship Id="rId1" Type="http://schemas.openxmlformats.org/officeDocument/2006/relationships/image" Target="../media/image6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0.xml"/><Relationship Id="rId1" Type="http://schemas.openxmlformats.org/officeDocument/2006/relationships/image" Target="../media/image64.emf"/></Relationships>
</file>

<file path=ppt/slides/_rels/slide4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51.xml"/><Relationship Id="rId3" Type="http://schemas.openxmlformats.org/officeDocument/2006/relationships/image" Target="../media/image65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9640;&#32771;&#24863;&#24735;.tif" TargetMode="External"/><Relationship Id="rId1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2.xml"/><Relationship Id="rId1" Type="http://schemas.openxmlformats.org/officeDocument/2006/relationships/image" Target="../media/image66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3.xml"/><Relationship Id="rId1" Type="http://schemas.openxmlformats.org/officeDocument/2006/relationships/image" Target="../media/image67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4.xml"/><Relationship Id="rId1" Type="http://schemas.openxmlformats.org/officeDocument/2006/relationships/image" Target="../media/image68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5.xml"/><Relationship Id="rId1" Type="http://schemas.openxmlformats.org/officeDocument/2006/relationships/image" Target="../media/image69.emf"/></Relationships>
</file>

<file path=ppt/slides/_rels/slide5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56.xml"/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slides/_rels/slide5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57.xml"/><Relationship Id="rId3" Type="http://schemas.openxmlformats.org/officeDocument/2006/relationships/image" Target="../media/image73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6131;&#38169;&#35686;&#31034;.TIF" TargetMode="External"/><Relationship Id="rId1" Type="http://schemas.openxmlformats.org/officeDocument/2006/relationships/image" Target="../media/image7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8.xml"/><Relationship Id="rId1" Type="http://schemas.openxmlformats.org/officeDocument/2006/relationships/image" Target="../media/image74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9.xml"/><Relationship Id="rId1" Type="http://schemas.openxmlformats.org/officeDocument/2006/relationships/image" Target="../media/image75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0.xml"/><Relationship Id="rId1" Type="http://schemas.openxmlformats.org/officeDocument/2006/relationships/image" Target="../media/image76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1.xml"/><Relationship Id="rId1" Type="http://schemas.openxmlformats.org/officeDocument/2006/relationships/image" Target="../media/image77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2.xml"/><Relationship Id="rId1" Type="http://schemas.openxmlformats.org/officeDocument/2006/relationships/image" Target="../media/image78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3.xml"/><Relationship Id="rId1" Type="http://schemas.openxmlformats.org/officeDocument/2006/relationships/image" Target="../media/image79.emf"/></Relationships>
</file>

<file path=ppt/slides/_rels/slide6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64.xml"/><Relationship Id="rId3" Type="http://schemas.openxmlformats.org/officeDocument/2006/relationships/image" Target="../media/image81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9640;&#39057;&#32771;&#28857;.TIF" TargetMode="External"/><Relationship Id="rId1" Type="http://schemas.openxmlformats.org/officeDocument/2006/relationships/image" Target="../media/image80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5.xml"/><Relationship Id="rId1" Type="http://schemas.openxmlformats.org/officeDocument/2006/relationships/image" Target="../media/image82.emf"/></Relationships>
</file>

<file path=ppt/slides/_rels/slide6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66.xml"/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7.xml"/><Relationship Id="rId1" Type="http://schemas.openxmlformats.org/officeDocument/2006/relationships/image" Target="../media/image85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8.xml"/><Relationship Id="rId1" Type="http://schemas.openxmlformats.org/officeDocument/2006/relationships/image" Target="../media/image86.e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9.xml"/><Relationship Id="rId1" Type="http://schemas.openxmlformats.org/officeDocument/2006/relationships/image" Target="../media/image87.e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0.xml"/><Relationship Id="rId1" Type="http://schemas.openxmlformats.org/officeDocument/2006/relationships/image" Target="../media/image88.e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1.xml"/><Relationship Id="rId1" Type="http://schemas.openxmlformats.org/officeDocument/2006/relationships/image" Target="../media/image89.e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2.xml"/><Relationship Id="rId1" Type="http://schemas.openxmlformats.org/officeDocument/2006/relationships/image" Target="../media/image90.e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3.xml"/><Relationship Id="rId1" Type="http://schemas.openxmlformats.org/officeDocument/2006/relationships/image" Target="../media/image91.emf"/></Relationships>
</file>

<file path=ppt/slides/_rels/slide7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74.xml"/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5.xml"/><Relationship Id="rId1" Type="http://schemas.openxmlformats.org/officeDocument/2006/relationships/image" Target="../media/image9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64" name="矩形 296963"/>
          <p:cNvSpPr/>
          <p:nvPr/>
        </p:nvSpPr>
        <p:spPr>
          <a:xfrm>
            <a:off x="107950" y="2470150"/>
            <a:ext cx="8818563" cy="675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hangingPunct="1">
              <a:lnSpc>
                <a:spcPct val="100000"/>
              </a:lnSpc>
            </a:pPr>
            <a:r>
              <a:rPr lang="zh-CN" altLang="en-US" sz="3800" dirty="0">
                <a:solidFill>
                  <a:schemeClr val="tx1"/>
                </a:solidFill>
                <a:latin typeface="+mj-ea"/>
                <a:ea typeface="+mj-ea"/>
              </a:rPr>
              <a:t>第十一单元  中国古代的思想</a:t>
            </a:r>
            <a:endParaRPr lang="zh-CN" altLang="en-US" sz="38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96965" name="矩形 296964"/>
          <p:cNvSpPr/>
          <p:nvPr/>
        </p:nvSpPr>
        <p:spPr>
          <a:xfrm>
            <a:off x="539750" y="3425825"/>
            <a:ext cx="8064500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hangingPunct="1">
              <a:lnSpc>
                <a:spcPct val="100000"/>
              </a:lnSpc>
            </a:pPr>
            <a:r>
              <a:rPr lang="zh-CN" altLang="en-US" sz="3800" dirty="0">
                <a:solidFill>
                  <a:schemeClr val="tx1"/>
                </a:solidFill>
                <a:latin typeface="+mj-ea"/>
                <a:ea typeface="+mj-ea"/>
              </a:rPr>
              <a:t>第</a:t>
            </a:r>
            <a:r>
              <a:rPr lang="en-US" altLang="zh-CN" sz="3800" dirty="0">
                <a:solidFill>
                  <a:schemeClr val="tx1"/>
                </a:solidFill>
                <a:latin typeface="+mj-ea"/>
                <a:ea typeface="+mj-ea"/>
              </a:rPr>
              <a:t>25</a:t>
            </a:r>
            <a:r>
              <a:rPr lang="zh-CN" altLang="en-US" sz="3800" dirty="0">
                <a:solidFill>
                  <a:schemeClr val="tx1"/>
                </a:solidFill>
                <a:latin typeface="+mj-ea"/>
                <a:ea typeface="+mj-ea"/>
              </a:rPr>
              <a:t>讲　从“百家争鸣”到“罢黜百家，独尊儒术”</a:t>
            </a:r>
            <a:endParaRPr lang="zh-CN" altLang="en-US" sz="38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96966" name="直接连接符 296965"/>
          <p:cNvSpPr/>
          <p:nvPr/>
        </p:nvSpPr>
        <p:spPr>
          <a:xfrm>
            <a:off x="71438" y="3213100"/>
            <a:ext cx="8964612" cy="0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6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6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4" grpId="0"/>
      <p:bldP spid="2969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2502" name="图片 3625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565400"/>
            <a:ext cx="8216900" cy="11842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0674" name="图片 540673" descr="E:/2016鸿泉/LJC·2016·一轮人教历史（教参）/LJC·2016·一轮人教历史（教参）/考点层析·一站清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53988" y="1081088"/>
            <a:ext cx="8666162" cy="619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0675" name="图片 540674" descr="E:/2016鸿泉/LJC·2016·一轮人教历史（教参）/LJC·2016·一轮人教历史（教参）/考点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763713" y="1773238"/>
            <a:ext cx="1312862" cy="514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0676" name="矩形 540675"/>
          <p:cNvSpPr/>
          <p:nvPr/>
        </p:nvSpPr>
        <p:spPr>
          <a:xfrm>
            <a:off x="0" y="2965450"/>
            <a:ext cx="9144000" cy="0"/>
          </a:xfrm>
          <a:prstGeom prst="rect">
            <a:avLst/>
          </a:prstGeom>
          <a:noFill/>
          <a:ln w="19050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540677" name="图片 540676" descr="E:/2016鸿泉/LJC·2016·一轮人教历史（教参）/LJC·2016·一轮人教历史（教参）/基础落实.tif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606425" y="2276475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0680" name="图片 54067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550" y="1830388"/>
            <a:ext cx="821690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40682" name="图片 54068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313" y="3070225"/>
            <a:ext cx="8839200" cy="3678238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40683" name="矩形 540682"/>
          <p:cNvSpPr/>
          <p:nvPr/>
        </p:nvSpPr>
        <p:spPr>
          <a:xfrm>
            <a:off x="2771775" y="3573463"/>
            <a:ext cx="1179513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井田制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0684" name="矩形 540683"/>
          <p:cNvSpPr/>
          <p:nvPr/>
        </p:nvSpPr>
        <p:spPr>
          <a:xfrm>
            <a:off x="2771775" y="4005263"/>
            <a:ext cx="1179513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周王室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0685" name="矩形 540684"/>
          <p:cNvSpPr/>
          <p:nvPr/>
        </p:nvSpPr>
        <p:spPr>
          <a:xfrm>
            <a:off x="4284663" y="5373688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私学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0686" name="矩形 540685"/>
          <p:cNvSpPr/>
          <p:nvPr/>
        </p:nvSpPr>
        <p:spPr>
          <a:xfrm>
            <a:off x="3419475" y="4484688"/>
            <a:ext cx="566738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士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0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0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0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0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83" grpId="0"/>
      <p:bldP spid="540684" grpId="0"/>
      <p:bldP spid="540685" grpId="0"/>
      <p:bldP spid="5406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4051" name="图片 5140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71600"/>
            <a:ext cx="8164512" cy="412591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14052" name="矩形 514051"/>
          <p:cNvSpPr/>
          <p:nvPr/>
        </p:nvSpPr>
        <p:spPr>
          <a:xfrm>
            <a:off x="3995738" y="1316038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老子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3" name="矩形 514052"/>
          <p:cNvSpPr/>
          <p:nvPr/>
        </p:nvSpPr>
        <p:spPr>
          <a:xfrm>
            <a:off x="7524750" y="1268413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孔子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4" name="矩形 514053"/>
          <p:cNvSpPr/>
          <p:nvPr/>
        </p:nvSpPr>
        <p:spPr>
          <a:xfrm>
            <a:off x="3851275" y="1892300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墨子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5" name="矩形 514054"/>
          <p:cNvSpPr/>
          <p:nvPr/>
        </p:nvSpPr>
        <p:spPr>
          <a:xfrm>
            <a:off x="7164388" y="36449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思想解放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6" name="矩形 514055"/>
          <p:cNvSpPr/>
          <p:nvPr/>
        </p:nvSpPr>
        <p:spPr>
          <a:xfrm>
            <a:off x="2339975" y="4221163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学术文化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4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4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4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4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52" grpId="0"/>
      <p:bldP spid="514053" grpId="0"/>
      <p:bldP spid="514054" grpId="0"/>
      <p:bldP spid="514055" grpId="0"/>
      <p:bldP spid="5140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1026" name="图片 6410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268413"/>
            <a:ext cx="10385425" cy="507365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41027" name="矩形 641026"/>
          <p:cNvSpPr/>
          <p:nvPr/>
        </p:nvSpPr>
        <p:spPr>
          <a:xfrm>
            <a:off x="5229225" y="2611438"/>
            <a:ext cx="566738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仁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41028" name="矩形 641027"/>
          <p:cNvSpPr/>
          <p:nvPr/>
        </p:nvSpPr>
        <p:spPr>
          <a:xfrm>
            <a:off x="5173663" y="3548063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以德治民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41029" name="矩形 641028"/>
          <p:cNvSpPr/>
          <p:nvPr/>
        </p:nvSpPr>
        <p:spPr>
          <a:xfrm>
            <a:off x="6470650" y="4437063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有教无类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/>
      <p:bldP spid="641028" grpId="0"/>
      <p:bldP spid="6410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0002" name="图片 64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749425"/>
            <a:ext cx="8216900" cy="33607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8979" name="图片 6389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89138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7954" name="图片 6379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985838"/>
            <a:ext cx="8305800" cy="532288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7955" name="矩形 637954"/>
          <p:cNvSpPr/>
          <p:nvPr/>
        </p:nvSpPr>
        <p:spPr>
          <a:xfrm>
            <a:off x="2195513" y="2108200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仁政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56" name="矩形 637955"/>
          <p:cNvSpPr/>
          <p:nvPr/>
        </p:nvSpPr>
        <p:spPr>
          <a:xfrm>
            <a:off x="1835150" y="2997200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仁义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57" name="矩形 637956"/>
          <p:cNvSpPr/>
          <p:nvPr/>
        </p:nvSpPr>
        <p:spPr>
          <a:xfrm>
            <a:off x="6542088" y="3284538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人之性恶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7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7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5" grpId="0"/>
      <p:bldP spid="637956" grpId="0"/>
      <p:bldP spid="6379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6930" name="图片 6369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803275"/>
            <a:ext cx="8501063" cy="62261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6931" name="矩形 636930"/>
          <p:cNvSpPr/>
          <p:nvPr/>
        </p:nvSpPr>
        <p:spPr>
          <a:xfrm>
            <a:off x="6659563" y="1412875"/>
            <a:ext cx="566737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道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6932" name="矩形 636931"/>
          <p:cNvSpPr/>
          <p:nvPr/>
        </p:nvSpPr>
        <p:spPr>
          <a:xfrm>
            <a:off x="2627313" y="18923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无为而治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6933" name="矩形 636932"/>
          <p:cNvSpPr/>
          <p:nvPr/>
        </p:nvSpPr>
        <p:spPr>
          <a:xfrm>
            <a:off x="6075363" y="2781300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相对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6934" name="矩形 636933"/>
          <p:cNvSpPr/>
          <p:nvPr/>
        </p:nvSpPr>
        <p:spPr>
          <a:xfrm>
            <a:off x="1187450" y="4005263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以法治国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3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1" grpId="0"/>
      <p:bldP spid="636932" grpId="0"/>
      <p:bldP spid="636933" grpId="0"/>
      <p:bldP spid="6369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5906" name="图片 6359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141413"/>
            <a:ext cx="8216900" cy="4735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8930" name="图片 508929" descr="E:/2016鸿泉/LJC·2016·一轮人教历史（教参）/LJC·2016·一轮人教历史（教参）/史料探究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11188" y="1006475"/>
            <a:ext cx="606425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8933" name="图片 5089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844675"/>
            <a:ext cx="8216900" cy="42624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3858" name="图片 6338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060575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2834" name="图片 6328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125538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2835" name="图片 6328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789238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1810" name="图片 6318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73188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0786" name="图片 6307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125538"/>
            <a:ext cx="8216900" cy="11842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0787" name="图片 6307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182813"/>
            <a:ext cx="8216900" cy="355123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9762" name="图片 6297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844675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8738" name="图片 6287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412875"/>
            <a:ext cx="8216900" cy="11842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28739" name="图片 6287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492375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7714" name="图片 6277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1252538"/>
            <a:ext cx="8359775" cy="47688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6690" name="图片 6266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1544638"/>
            <a:ext cx="8359775" cy="3768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9218" name="图片 6492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49450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0242" name="图片 6502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41438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50243" name="图片 6502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4205288"/>
            <a:ext cx="8216900" cy="59213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1266" name="图片 6512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2290" name="图片 6522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3314" name="图片 6533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244725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1955" name="图片 381954" descr="E:/2016鸿泉/LJC·2016·一轮人教历史（教参）/LJC·2016·一轮人教历史（教参）/高考感悟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539750" y="908050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1959" name="图片 3819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773238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381960" name="图片 3819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550" y="4652963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1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5666" name="图片 6256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375" y="914400"/>
            <a:ext cx="8359775" cy="54673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4642" name="图片 6246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136650"/>
            <a:ext cx="8216900" cy="46688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3618" name="图片 6236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62025"/>
            <a:ext cx="8216900" cy="51308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2594" name="图片 6225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244725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1570" name="图片 6215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062038"/>
            <a:ext cx="8216900" cy="4735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1218" name="图片 521217" descr="E:/2016鸿泉/LJC·2016·一轮人教历史（教参）/LJC·2016·一轮人教历史（教参）/考点2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476375" y="981075"/>
            <a:ext cx="1312863" cy="514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1221" name="图片 521220" descr="E:/2016鸿泉/LJC·2016·一轮人教历史（教参）/LJC·2016·一轮人教历史（教参）/基础落实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679450" y="1628775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1226" name="图片 5212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550" y="1036638"/>
            <a:ext cx="821690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21228" name="图片 5212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313" y="2625725"/>
            <a:ext cx="9329737" cy="361156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21229" name="矩形 521228"/>
          <p:cNvSpPr/>
          <p:nvPr/>
        </p:nvSpPr>
        <p:spPr>
          <a:xfrm>
            <a:off x="4427538" y="5084763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无为而治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1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122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02" name="图片 6144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882775"/>
            <a:ext cx="9525000" cy="325596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4403" name="矩形 614402"/>
          <p:cNvSpPr/>
          <p:nvPr/>
        </p:nvSpPr>
        <p:spPr>
          <a:xfrm>
            <a:off x="5724525" y="1916113"/>
            <a:ext cx="1792288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春秋大一统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04" name="矩形 614403"/>
          <p:cNvSpPr/>
          <p:nvPr/>
        </p:nvSpPr>
        <p:spPr>
          <a:xfrm>
            <a:off x="3563938" y="3259138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天人感应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/>
      <p:bldP spid="61440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3378" name="图片 6133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2354" name="图片 6123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979488"/>
            <a:ext cx="8653463" cy="563880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2355" name="矩形 612354"/>
          <p:cNvSpPr/>
          <p:nvPr/>
        </p:nvSpPr>
        <p:spPr>
          <a:xfrm>
            <a:off x="2195513" y="32131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儒家经典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2356" name="矩形 612355"/>
          <p:cNvSpPr/>
          <p:nvPr/>
        </p:nvSpPr>
        <p:spPr>
          <a:xfrm>
            <a:off x="2185988" y="3716338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太学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2357" name="矩形 612356"/>
          <p:cNvSpPr/>
          <p:nvPr/>
        </p:nvSpPr>
        <p:spPr>
          <a:xfrm>
            <a:off x="6516688" y="5229225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正统思想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5" grpId="0"/>
      <p:bldP spid="612356" grpId="0"/>
      <p:bldP spid="61235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1331" name="图片 6113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420938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7122" name="图片 517121" descr="E:/2016鸿泉/LJC·2016·一轮人教历史（教参）/LJC·2016·一轮人教历史（教参）/史料探究.tif"/>
          <p:cNvPicPr>
            <a:picLocks noChangeAspect="1"/>
          </p:cNvPicPr>
          <p:nvPr/>
        </p:nvPicPr>
        <p:blipFill>
          <a:blip r:embed="rId1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8338" y="836613"/>
            <a:ext cx="6064250" cy="982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7125" name="图片 5171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657350"/>
            <a:ext cx="8216900" cy="47958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4162" name="图片 6041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196975"/>
            <a:ext cx="8216900" cy="11842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4163" name="图片 6041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254250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3138" name="图片 6031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244725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1090" name="图片 6010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062038"/>
            <a:ext cx="8216900" cy="4735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0066" name="图片 6000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412875"/>
            <a:ext cx="8216900" cy="11842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0067" name="图片 6000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414588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0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9042" name="图片 5990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8018" name="图片 5980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2114" name="图片 6021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62" name="图片 6553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6386" name="图片 6563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484313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56387" name="图片 6563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4349750"/>
            <a:ext cx="8216900" cy="5921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7410" name="图片 6574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8434" name="图片 6584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062038"/>
            <a:ext cx="8216900" cy="4735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1458" name="图片 531457" descr="E:/2016鸿泉/LJC·2016·一轮人教历史（教参）/LJC·2016·一轮人教历史（教参）/高考感悟.tif"/>
          <p:cNvPicPr>
            <a:picLocks noChangeAspect="1"/>
          </p:cNvPicPr>
          <p:nvPr/>
        </p:nvPicPr>
        <p:blipFill>
          <a:blip r:embed="rId1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2325" y="765175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1463" name="图片 5314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620838"/>
            <a:ext cx="8216900" cy="4735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6994" name="图片 5969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060575"/>
            <a:ext cx="8216900" cy="1776413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5970" name="图片 5959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1062038"/>
            <a:ext cx="8359775" cy="50307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4946" name="图片 5949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3922" name="图片 5939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844675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2898" name="图片 5928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436688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92899" name="图片 5928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3740150"/>
            <a:ext cx="8216900" cy="1776413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0298" name="图片 310297" descr="E:/2016鸿泉/LJC·2016·一轮人教历史（教参）/LJC·2016·一轮人教历史（教参）/易错警示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27013" y="1225550"/>
            <a:ext cx="8666162" cy="619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302" name="图片 3103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96532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5731" name="图片 5857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855663"/>
            <a:ext cx="8216900" cy="55260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4706" name="图片 5847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49450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3682" name="图片 5836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2660" name="图片 5826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1634" name="图片 5816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81075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0610" name="图片 5806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557338"/>
            <a:ext cx="8216900" cy="355123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1311" name="图片 311310" descr="E:/2016鸿泉/LJC·2016·一轮人教历史（教参）/LJC·2016·一轮人教历史（教参）/高频考点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27013" y="1081088"/>
            <a:ext cx="8666162" cy="619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1315" name="图片 3113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789113"/>
            <a:ext cx="8216900" cy="4735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9586" name="图片 579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844675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8562" name="图片 5785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268413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78563" name="图片 5785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4100513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7538" name="图片 5775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6514" name="图片 5765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73188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5490" name="图片 5754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4466" name="图片 5744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069975"/>
            <a:ext cx="8216900" cy="4735513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42" name="图片 5734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2418" name="图片 5724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654175"/>
            <a:ext cx="8216900" cy="35512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1394" name="图片 5713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0370" name="图片 5703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81075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70371" name="图片 5703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3860800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9346" name="图片 5693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81075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basetag"/>
  <p:tag name="KSO_WM_TEMPLATE_INDEX" val="20164680"/>
</p:tagLst>
</file>

<file path=ppt/tags/tag2.xml><?xml version="1.0" encoding="utf-8"?>
<p:tagLst xmlns:p="http://schemas.openxmlformats.org/presentationml/2006/main">
  <p:tag name="KSO_WM_TAG_VERSION" val="1.0"/>
  <p:tag name="KSO_WM_TEMPLATE_CATEGORY" val="basetag"/>
  <p:tag name="KSO_WM_TEMPLATE_INDEX" val="20164680"/>
</p:tagLst>
</file>

<file path=ppt/tags/tag3.xml><?xml version="1.0" encoding="utf-8"?>
<p:tagLst xmlns:p="http://schemas.openxmlformats.org/presentationml/2006/main">
  <p:tag name="KSO_WM_TEMPLATE_CATEGORY" val="basetag"/>
  <p:tag name="KSO_WM_TEMPLATE_INDEX" val="20163751"/>
  <p:tag name="KSO_WM_TAG_VERSION" val="1.0"/>
  <p:tag name="KSO_WM_TEMPLATE_THUMBS_INDEX" val="1、2、5、6、7、9、10、13、16、22、26、29、34"/>
  <p:tag name="KSO_WM_BEAUTIFY_FLAG" val="#wm#"/>
</p:tagLst>
</file>

<file path=ppt/tags/tag4.xml><?xml version="1.0" encoding="utf-8"?>
<p:tagLst xmlns:p="http://schemas.openxmlformats.org/presentationml/2006/main">
  <p:tag name="KSO_WM_TEMPLATE_CATEGORY" val="basetag"/>
  <p:tag name="KSO_WM_TEMPLATE_INDEX" val="20163751"/>
  <p:tag name="KSO_WM_TAG_VERSION" val="1.0"/>
  <p:tag name="KSO_WM_TEMPLATE_THUMBS_INDEX" val="1、2、5、6、7、9、10、13、16、22、26、29、34"/>
  <p:tag name="KSO_WM_BEAUTIFY_FLAG" val="#wm#"/>
</p:tagLst>
</file>

<file path=ppt/tags/tag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5.xml><?xml version="1.0" encoding="utf-8"?>
<p:tagLst xmlns:p="http://schemas.openxmlformats.org/presentationml/2006/main">
  <p:tag name="KSO_WM_TEMPLATE_CATEGORY" val="basetag"/>
  <p:tag name="KSO_WM_TEMPLATE_INDEX" val="20164680"/>
</p:tagLst>
</file>

<file path=ppt/theme/theme1.xml><?xml version="1.0" encoding="utf-8"?>
<a:theme xmlns:a="http://schemas.openxmlformats.org/drawingml/2006/main" name="2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asetag20163751_docer803721.渐变WPS推荐商务计划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WPS 演示</Application>
  <PresentationFormat>在屏幕上显示</PresentationFormat>
  <Paragraphs>54</Paragraphs>
  <Slides>72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72</vt:i4>
      </vt:variant>
    </vt:vector>
  </HeadingPairs>
  <TitlesOfParts>
    <vt:vector size="88" baseType="lpstr">
      <vt:lpstr>Arial</vt:lpstr>
      <vt:lpstr>宋体</vt:lpstr>
      <vt:lpstr>Wingdings</vt:lpstr>
      <vt:lpstr>Times New Roman</vt:lpstr>
      <vt:lpstr>方正小标宋_GBK</vt:lpstr>
      <vt:lpstr>方正魏碑_GBK</vt:lpstr>
      <vt:lpstr>黑体</vt:lpstr>
      <vt:lpstr>微软雅黑</vt:lpstr>
      <vt:lpstr>Arial Unicode MS</vt:lpstr>
      <vt:lpstr>方正小标宋简体</vt:lpstr>
      <vt:lpstr>Helvetica Light</vt:lpstr>
      <vt:lpstr>仿宋</vt:lpstr>
      <vt:lpstr>2_自定义设计方案</vt:lpstr>
      <vt:lpstr>自定义设计方案</vt:lpstr>
      <vt:lpstr>1_自定义设计方案</vt:lpstr>
      <vt:lpstr>basetag20163751_docer803721.渐变WPS推荐商务计划书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Bill</dc:creator>
  <cp:lastModifiedBy>沈</cp:lastModifiedBy>
  <cp:revision>259</cp:revision>
  <dcterms:created xsi:type="dcterms:W3CDTF">2014-02-17T10:06:00Z</dcterms:created>
  <dcterms:modified xsi:type="dcterms:W3CDTF">2017-09-29T09:21:38Z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000800860f0000000000010250300207f7000400038000</vt:lpwstr>
  </property>
  <property fmtid="{D5CDD505-2E9C-101B-9397-08002B2CF9AE}" pid="3" name="KSOProductBuildVer">
    <vt:lpwstr>2052-10.1.0.6749</vt:lpwstr>
  </property>
</Properties>
</file>