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bookmarkIdSeed="3">
  <p:sldMasterIdLst>
    <p:sldMasterId id="2147483648" r:id="rId1"/>
  </p:sldMasterIdLst>
  <p:notesMasterIdLst>
    <p:notesMasterId r:id="rId28"/>
  </p:notesMasterIdLst>
  <p:sldIdLst>
    <p:sldId id="258" r:id="rId3"/>
    <p:sldId id="261" r:id="rId4"/>
    <p:sldId id="271" r:id="rId5"/>
    <p:sldId id="270" r:id="rId6"/>
    <p:sldId id="269" r:id="rId7"/>
    <p:sldId id="268" r:id="rId8"/>
    <p:sldId id="267" r:id="rId9"/>
    <p:sldId id="275" r:id="rId10"/>
    <p:sldId id="274" r:id="rId11"/>
    <p:sldId id="273" r:id="rId12"/>
    <p:sldId id="266" r:id="rId13"/>
    <p:sldId id="272" r:id="rId14"/>
    <p:sldId id="284" r:id="rId15"/>
    <p:sldId id="283" r:id="rId16"/>
    <p:sldId id="282" r:id="rId17"/>
    <p:sldId id="281" r:id="rId18"/>
    <p:sldId id="280" r:id="rId19"/>
    <p:sldId id="279" r:id="rId20"/>
    <p:sldId id="278" r:id="rId21"/>
    <p:sldId id="277" r:id="rId22"/>
    <p:sldId id="276" r:id="rId23"/>
    <p:sldId id="288" r:id="rId24"/>
    <p:sldId id="287" r:id="rId25"/>
    <p:sldId id="286" r:id="rId26"/>
    <p:sldId id="285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  <a:srgbClr val="5B9BD5"/>
    <a:srgbClr val="02918B"/>
    <a:srgbClr val="F47349"/>
    <a:srgbClr val="6DA0A3"/>
    <a:srgbClr val="D7726C"/>
    <a:srgbClr val="80CBC4"/>
    <a:srgbClr val="C9D0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notesMaster" Target="notesMasters/notesMaster1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DA744E-8872-4271-B266-495A6149FFE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252F5-6CE3-42EC-830D-FE7A8725EFF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大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is1ide-Oval 2"/>
          <p:cNvSpPr/>
          <p:nvPr/>
        </p:nvSpPr>
        <p:spPr>
          <a:xfrm>
            <a:off x="2738665" y="2320101"/>
            <a:ext cx="1500495" cy="1553700"/>
          </a:xfrm>
          <a:prstGeom prst="ellipse">
            <a:avLst/>
          </a:prstGeom>
          <a:solidFill>
            <a:schemeClr val="bg1">
              <a:lumMod val="95000"/>
            </a:schemeClr>
          </a:solidFill>
          <a:ln w="12700" cap="flat">
            <a:solidFill>
              <a:srgbClr val="DCDEE0"/>
            </a:solidFill>
            <a:prstDash val="solid"/>
            <a:round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142" name="is1ide-Freeform: Shape 4"/>
          <p:cNvSpPr/>
          <p:nvPr userDrawn="1"/>
        </p:nvSpPr>
        <p:spPr>
          <a:xfrm>
            <a:off x="3517559" y="2062769"/>
            <a:ext cx="980963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36" y="21567"/>
                </a:moveTo>
                <a:cubicBezTo>
                  <a:pt x="18436" y="21578"/>
                  <a:pt x="18435" y="21589"/>
                  <a:pt x="18435" y="21600"/>
                </a:cubicBezTo>
                <a:lnTo>
                  <a:pt x="21600" y="21600"/>
                </a:lnTo>
                <a:cubicBezTo>
                  <a:pt x="21600" y="17665"/>
                  <a:pt x="20548" y="13976"/>
                  <a:pt x="18709" y="10799"/>
                </a:cubicBezTo>
                <a:cubicBezTo>
                  <a:pt x="17761" y="9160"/>
                  <a:pt x="16603" y="7657"/>
                  <a:pt x="15274" y="6327"/>
                </a:cubicBezTo>
                <a:cubicBezTo>
                  <a:pt x="11364" y="2418"/>
                  <a:pt x="5965" y="0"/>
                  <a:pt x="0" y="0"/>
                </a:cubicBezTo>
                <a:lnTo>
                  <a:pt x="0" y="3064"/>
                </a:lnTo>
                <a:cubicBezTo>
                  <a:pt x="10188" y="3101"/>
                  <a:pt x="18436" y="11370"/>
                  <a:pt x="18436" y="21567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3" name="is1ide-Freeform: Shape 5"/>
          <p:cNvSpPr/>
          <p:nvPr userDrawn="1"/>
        </p:nvSpPr>
        <p:spPr>
          <a:xfrm>
            <a:off x="3517563" y="3115382"/>
            <a:ext cx="980955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435" y="0"/>
                </a:moveTo>
                <a:cubicBezTo>
                  <a:pt x="18417" y="10181"/>
                  <a:pt x="10177" y="18432"/>
                  <a:pt x="0" y="18469"/>
                </a:cubicBezTo>
                <a:lnTo>
                  <a:pt x="0" y="21600"/>
                </a:lnTo>
                <a:cubicBezTo>
                  <a:pt x="5965" y="21600"/>
                  <a:pt x="11364" y="19182"/>
                  <a:pt x="15274" y="15274"/>
                </a:cubicBezTo>
                <a:cubicBezTo>
                  <a:pt x="16603" y="13944"/>
                  <a:pt x="17761" y="12441"/>
                  <a:pt x="18709" y="10802"/>
                </a:cubicBezTo>
                <a:cubicBezTo>
                  <a:pt x="20548" y="7624"/>
                  <a:pt x="21600" y="3935"/>
                  <a:pt x="21600" y="0"/>
                </a:cubicBezTo>
                <a:cubicBezTo>
                  <a:pt x="21600" y="0"/>
                  <a:pt x="18435" y="0"/>
                  <a:pt x="18435" y="0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4" name="is1ide-Freeform: Shape 6"/>
          <p:cNvSpPr/>
          <p:nvPr userDrawn="1"/>
        </p:nvSpPr>
        <p:spPr>
          <a:xfrm>
            <a:off x="2501000" y="3115382"/>
            <a:ext cx="980963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32" y="18470"/>
                </a:moveTo>
                <a:cubicBezTo>
                  <a:pt x="11325" y="18470"/>
                  <a:pt x="3048" y="10204"/>
                  <a:pt x="3030" y="0"/>
                </a:cubicBezTo>
                <a:lnTo>
                  <a:pt x="0" y="0"/>
                </a:lnTo>
                <a:cubicBezTo>
                  <a:pt x="0" y="3935"/>
                  <a:pt x="1052" y="7624"/>
                  <a:pt x="2891" y="10802"/>
                </a:cubicBezTo>
                <a:cubicBezTo>
                  <a:pt x="3839" y="12441"/>
                  <a:pt x="4997" y="13944"/>
                  <a:pt x="6326" y="15274"/>
                </a:cubicBezTo>
                <a:cubicBezTo>
                  <a:pt x="10235" y="19182"/>
                  <a:pt x="15635" y="21600"/>
                  <a:pt x="21600" y="21600"/>
                </a:cubicBezTo>
                <a:lnTo>
                  <a:pt x="21600" y="18469"/>
                </a:lnTo>
                <a:cubicBezTo>
                  <a:pt x="21577" y="18469"/>
                  <a:pt x="21555" y="18470"/>
                  <a:pt x="21532" y="1847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sp>
        <p:nvSpPr>
          <p:cNvPr id="145" name="is1ide-Freeform: Shape 7"/>
          <p:cNvSpPr/>
          <p:nvPr userDrawn="1"/>
        </p:nvSpPr>
        <p:spPr>
          <a:xfrm>
            <a:off x="2500996" y="2062769"/>
            <a:ext cx="980971" cy="10157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030" y="21567"/>
                </a:moveTo>
                <a:cubicBezTo>
                  <a:pt x="3030" y="11347"/>
                  <a:pt x="11313" y="3063"/>
                  <a:pt x="21532" y="3063"/>
                </a:cubicBezTo>
                <a:cubicBezTo>
                  <a:pt x="21555" y="3063"/>
                  <a:pt x="21577" y="3064"/>
                  <a:pt x="21600" y="3064"/>
                </a:cubicBezTo>
                <a:lnTo>
                  <a:pt x="21600" y="0"/>
                </a:lnTo>
                <a:cubicBezTo>
                  <a:pt x="15635" y="0"/>
                  <a:pt x="10235" y="2418"/>
                  <a:pt x="6326" y="6327"/>
                </a:cubicBezTo>
                <a:cubicBezTo>
                  <a:pt x="4997" y="7657"/>
                  <a:pt x="3839" y="9160"/>
                  <a:pt x="2891" y="10799"/>
                </a:cubicBezTo>
                <a:cubicBezTo>
                  <a:pt x="1052" y="13976"/>
                  <a:pt x="0" y="17665"/>
                  <a:pt x="0" y="21600"/>
                </a:cubicBezTo>
                <a:lnTo>
                  <a:pt x="3030" y="21600"/>
                </a:lnTo>
                <a:cubicBezTo>
                  <a:pt x="3030" y="21589"/>
                  <a:pt x="3030" y="21578"/>
                  <a:pt x="3030" y="21567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anchor="ctr"/>
          <a:lstStyle/>
          <a:p>
            <a:pPr algn="ctr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09290" y="2605885"/>
            <a:ext cx="1145346" cy="100978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9"/>
          <p:cNvGrpSpPr/>
          <p:nvPr userDrawn="1"/>
        </p:nvGrpSpPr>
        <p:grpSpPr bwMode="auto">
          <a:xfrm>
            <a:off x="2503624" y="2543018"/>
            <a:ext cx="1641044" cy="1602663"/>
            <a:chOff x="0" y="0"/>
            <a:chExt cx="1387872" cy="1387872"/>
          </a:xfrm>
        </p:grpSpPr>
        <p:sp>
          <p:nvSpPr>
            <p:cNvPr id="9" name="同心圆 11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E44B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" name="空心弧 12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411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411"/>
                <a:gd name="G18" fmla="*/ 7411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411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411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94 w 21600"/>
                <a:gd name="T15" fmla="*/ 10800 h 21600"/>
                <a:gd name="T16" fmla="*/ 10800 w 21600"/>
                <a:gd name="T17" fmla="*/ 3389 h 21600"/>
                <a:gd name="T18" fmla="*/ 19906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389" y="10800"/>
                  </a:moveTo>
                  <a:cubicBezTo>
                    <a:pt x="3389" y="6707"/>
                    <a:pt x="6707" y="3389"/>
                    <a:pt x="10800" y="3389"/>
                  </a:cubicBezTo>
                  <a:cubicBezTo>
                    <a:pt x="14892" y="3388"/>
                    <a:pt x="18210" y="6707"/>
                    <a:pt x="18211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bg1">
                <a:lumMod val="75000"/>
                <a:alpha val="34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" name="文本框 19"/>
          <p:cNvSpPr>
            <a:spLocks noChangeArrowheads="1"/>
          </p:cNvSpPr>
          <p:nvPr userDrawn="1"/>
        </p:nvSpPr>
        <p:spPr bwMode="auto">
          <a:xfrm>
            <a:off x="2858240" y="2990114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01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13"/>
          <p:cNvGrpSpPr/>
          <p:nvPr userDrawn="1"/>
        </p:nvGrpSpPr>
        <p:grpSpPr bwMode="auto">
          <a:xfrm>
            <a:off x="2516128" y="2530976"/>
            <a:ext cx="1641044" cy="1602663"/>
            <a:chOff x="0" y="0"/>
            <a:chExt cx="1387872" cy="1387872"/>
          </a:xfrm>
        </p:grpSpPr>
        <p:sp>
          <p:nvSpPr>
            <p:cNvPr id="11" name="同心圆 14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0291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" name="空心弧 15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50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506"/>
                <a:gd name="G18" fmla="*/ 750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50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50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47 w 21600"/>
                <a:gd name="T15" fmla="*/ 10800 h 21600"/>
                <a:gd name="T16" fmla="*/ 10800 w 21600"/>
                <a:gd name="T17" fmla="*/ 3294 h 21600"/>
                <a:gd name="T18" fmla="*/ 19953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94" y="10800"/>
                  </a:moveTo>
                  <a:cubicBezTo>
                    <a:pt x="3294" y="6654"/>
                    <a:pt x="6654" y="3294"/>
                    <a:pt x="10800" y="3294"/>
                  </a:cubicBezTo>
                  <a:cubicBezTo>
                    <a:pt x="14945" y="3293"/>
                    <a:pt x="18305" y="6654"/>
                    <a:pt x="1830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9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3" name="文本框 19"/>
          <p:cNvSpPr>
            <a:spLocks noChangeArrowheads="1"/>
          </p:cNvSpPr>
          <p:nvPr userDrawn="1"/>
        </p:nvSpPr>
        <p:spPr bwMode="auto">
          <a:xfrm>
            <a:off x="2876089" y="3000622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02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小标题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9"/>
          <p:cNvGrpSpPr/>
          <p:nvPr userDrawn="1"/>
        </p:nvGrpSpPr>
        <p:grpSpPr bwMode="auto">
          <a:xfrm>
            <a:off x="2510295" y="2543017"/>
            <a:ext cx="1641044" cy="1602663"/>
            <a:chOff x="0" y="0"/>
            <a:chExt cx="1387872" cy="1387872"/>
          </a:xfrm>
        </p:grpSpPr>
        <p:sp>
          <p:nvSpPr>
            <p:cNvPr id="7" name="同心圆 11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F473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" name="空心弧 12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411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411"/>
                <a:gd name="G18" fmla="*/ 7411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411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411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94 w 21600"/>
                <a:gd name="T15" fmla="*/ 10800 h 21600"/>
                <a:gd name="T16" fmla="*/ 10800 w 21600"/>
                <a:gd name="T17" fmla="*/ 3389 h 21600"/>
                <a:gd name="T18" fmla="*/ 19906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389" y="10800"/>
                  </a:moveTo>
                  <a:cubicBezTo>
                    <a:pt x="3389" y="6707"/>
                    <a:pt x="6707" y="3389"/>
                    <a:pt x="10800" y="3389"/>
                  </a:cubicBezTo>
                  <a:cubicBezTo>
                    <a:pt x="14892" y="3388"/>
                    <a:pt x="18210" y="6707"/>
                    <a:pt x="18211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rgbClr val="00B0F0">
                <a:alpha val="48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9" name="文本框 19"/>
          <p:cNvSpPr>
            <a:spLocks noChangeArrowheads="1"/>
          </p:cNvSpPr>
          <p:nvPr userDrawn="1"/>
        </p:nvSpPr>
        <p:spPr bwMode="auto">
          <a:xfrm>
            <a:off x="2888919" y="3006620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03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小标题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13"/>
          <p:cNvGrpSpPr/>
          <p:nvPr userDrawn="1"/>
        </p:nvGrpSpPr>
        <p:grpSpPr bwMode="auto">
          <a:xfrm>
            <a:off x="2516909" y="2530984"/>
            <a:ext cx="1641044" cy="1602663"/>
            <a:chOff x="0" y="0"/>
            <a:chExt cx="1387872" cy="1387872"/>
          </a:xfrm>
        </p:grpSpPr>
        <p:sp>
          <p:nvSpPr>
            <p:cNvPr id="6" name="同心圆 14"/>
            <p:cNvSpPr>
              <a:spLocks noChangeArrowheads="1"/>
            </p:cNvSpPr>
            <p:nvPr/>
          </p:nvSpPr>
          <p:spPr bwMode="auto">
            <a:xfrm>
              <a:off x="0" y="0"/>
              <a:ext cx="1387872" cy="1387872"/>
            </a:xfrm>
            <a:custGeom>
              <a:avLst/>
              <a:gdLst>
                <a:gd name="G0" fmla="+- 3311 0 0"/>
                <a:gd name="G1" fmla="+- 21600 0 3311"/>
                <a:gd name="G2" fmla="+- 21600 0 331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3311" y="10800"/>
                  </a:moveTo>
                  <a:cubicBezTo>
                    <a:pt x="3311" y="14936"/>
                    <a:pt x="6664" y="18289"/>
                    <a:pt x="10800" y="18289"/>
                  </a:cubicBezTo>
                  <a:cubicBezTo>
                    <a:pt x="14936" y="18289"/>
                    <a:pt x="18289" y="14936"/>
                    <a:pt x="18289" y="10800"/>
                  </a:cubicBezTo>
                  <a:cubicBezTo>
                    <a:pt x="18289" y="6664"/>
                    <a:pt x="14936" y="3311"/>
                    <a:pt x="10800" y="3311"/>
                  </a:cubicBezTo>
                  <a:cubicBezTo>
                    <a:pt x="6664" y="3311"/>
                    <a:pt x="3311" y="6664"/>
                    <a:pt x="3311" y="10800"/>
                  </a:cubicBezTo>
                  <a:close/>
                </a:path>
              </a:pathLst>
            </a:custGeom>
            <a:solidFill>
              <a:srgbClr val="015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" name="空心弧 15"/>
            <p:cNvSpPr>
              <a:spLocks noChangeArrowheads="1"/>
            </p:cNvSpPr>
            <p:nvPr/>
          </p:nvSpPr>
          <p:spPr bwMode="auto">
            <a:xfrm rot="5400000">
              <a:off x="0" y="0"/>
              <a:ext cx="1387872" cy="1387872"/>
            </a:xfrm>
            <a:custGeom>
              <a:avLst/>
              <a:gdLst>
                <a:gd name="G0" fmla="+- 750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7506"/>
                <a:gd name="G18" fmla="*/ 750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750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750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47 w 21600"/>
                <a:gd name="T15" fmla="*/ 10800 h 21600"/>
                <a:gd name="T16" fmla="*/ 10800 w 21600"/>
                <a:gd name="T17" fmla="*/ 3294 h 21600"/>
                <a:gd name="T18" fmla="*/ 19953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94" y="10800"/>
                  </a:moveTo>
                  <a:cubicBezTo>
                    <a:pt x="3294" y="6654"/>
                    <a:pt x="6654" y="3294"/>
                    <a:pt x="10800" y="3294"/>
                  </a:cubicBezTo>
                  <a:cubicBezTo>
                    <a:pt x="14945" y="3293"/>
                    <a:pt x="18305" y="6654"/>
                    <a:pt x="1830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  <a:alpha val="48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chemeClr val="bg1">
                    <a:lumMod val="50000"/>
                  </a:schemeClr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8" name="文本框 19"/>
          <p:cNvSpPr>
            <a:spLocks noChangeArrowheads="1"/>
          </p:cNvSpPr>
          <p:nvPr userDrawn="1"/>
        </p:nvSpPr>
        <p:spPr bwMode="auto">
          <a:xfrm>
            <a:off x="2865899" y="2978080"/>
            <a:ext cx="956343" cy="692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086" tIns="53545" rIns="107086" bIns="53545">
            <a:spAutoFit/>
          </a:bodyPr>
          <a:lstStyle/>
          <a:p>
            <a:pPr algn="ctr"/>
            <a:r>
              <a:rPr lang="en-US" sz="38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04</a:t>
            </a:r>
            <a:endParaRPr lang="zh-CN" altLang="en-US" sz="3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"/>
          <p:cNvSpPr/>
          <p:nvPr userDrawn="1"/>
        </p:nvSpPr>
        <p:spPr>
          <a:xfrm>
            <a:off x="-63517" y="-25400"/>
            <a:ext cx="12326274" cy="630070"/>
          </a:xfrm>
          <a:custGeom>
            <a:avLst/>
            <a:gdLst/>
            <a:ahLst/>
            <a:cxnLst/>
            <a:rect l="l" t="t" r="r" b="b"/>
            <a:pathLst>
              <a:path w="11692879" h="630070">
                <a:moveTo>
                  <a:pt x="0" y="9016"/>
                </a:moveTo>
                <a:cubicBezTo>
                  <a:pt x="0" y="4036"/>
                  <a:pt x="4036" y="0"/>
                  <a:pt x="9016" y="0"/>
                </a:cubicBezTo>
                <a:lnTo>
                  <a:pt x="11683864" y="0"/>
                </a:lnTo>
                <a:cubicBezTo>
                  <a:pt x="11688843" y="0"/>
                  <a:pt x="11692879" y="4037"/>
                  <a:pt x="11692879" y="9016"/>
                </a:cubicBezTo>
                <a:lnTo>
                  <a:pt x="11692879" y="621054"/>
                </a:lnTo>
                <a:cubicBezTo>
                  <a:pt x="11692879" y="626033"/>
                  <a:pt x="11688843" y="630069"/>
                  <a:pt x="11683864" y="630070"/>
                </a:cubicBezTo>
                <a:lnTo>
                  <a:pt x="9016" y="630070"/>
                </a:lnTo>
                <a:cubicBezTo>
                  <a:pt x="6624" y="630070"/>
                  <a:pt x="4331" y="629120"/>
                  <a:pt x="2641" y="627429"/>
                </a:cubicBezTo>
                <a:cubicBezTo>
                  <a:pt x="950" y="625738"/>
                  <a:pt x="0" y="623445"/>
                  <a:pt x="0" y="621054"/>
                </a:cubicBezTo>
                <a:lnTo>
                  <a:pt x="0" y="9016"/>
                </a:lnTo>
                <a:close/>
              </a:path>
            </a:pathLst>
          </a:custGeom>
          <a:solidFill>
            <a:srgbClr val="FFFFFF">
              <a:alpha val="0"/>
            </a:srgbClr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8" name="Freeform 3"/>
          <p:cNvSpPr/>
          <p:nvPr userDrawn="1"/>
        </p:nvSpPr>
        <p:spPr>
          <a:xfrm>
            <a:off x="-63390" y="-25400"/>
            <a:ext cx="9076762" cy="565647"/>
          </a:xfrm>
          <a:custGeom>
            <a:avLst/>
            <a:gdLst/>
            <a:ahLst/>
            <a:cxnLst/>
            <a:rect l="l" t="t" r="r" b="b"/>
            <a:pathLst>
              <a:path w="8117756" h="565647">
                <a:moveTo>
                  <a:pt x="0" y="8303"/>
                </a:moveTo>
                <a:cubicBezTo>
                  <a:pt x="0" y="3718"/>
                  <a:pt x="3718" y="0"/>
                  <a:pt x="8303" y="0"/>
                </a:cubicBezTo>
                <a:lnTo>
                  <a:pt x="8109452" y="0"/>
                </a:lnTo>
                <a:cubicBezTo>
                  <a:pt x="8114038" y="0"/>
                  <a:pt x="8117756" y="3718"/>
                  <a:pt x="8117756" y="8303"/>
                </a:cubicBezTo>
                <a:lnTo>
                  <a:pt x="8117756" y="557344"/>
                </a:lnTo>
                <a:cubicBezTo>
                  <a:pt x="8117756" y="561930"/>
                  <a:pt x="8114038" y="565647"/>
                  <a:pt x="8109452" y="565647"/>
                </a:cubicBezTo>
                <a:lnTo>
                  <a:pt x="8303" y="565647"/>
                </a:lnTo>
                <a:cubicBezTo>
                  <a:pt x="6101" y="565647"/>
                  <a:pt x="3989" y="564772"/>
                  <a:pt x="2432" y="563215"/>
                </a:cubicBezTo>
                <a:cubicBezTo>
                  <a:pt x="875" y="561658"/>
                  <a:pt x="0" y="559546"/>
                  <a:pt x="0" y="557344"/>
                </a:cubicBezTo>
                <a:lnTo>
                  <a:pt x="0" y="8303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10" name="Freeform 12"/>
          <p:cNvSpPr/>
          <p:nvPr userDrawn="1"/>
        </p:nvSpPr>
        <p:spPr>
          <a:xfrm>
            <a:off x="11495313" y="2"/>
            <a:ext cx="767443" cy="538842"/>
          </a:xfrm>
          <a:custGeom>
            <a:avLst/>
            <a:gdLst/>
            <a:ahLst/>
            <a:cxnLst/>
            <a:rect l="l" t="t" r="r" b="b"/>
            <a:pathLst>
              <a:path w="1439734" h="565455">
                <a:moveTo>
                  <a:pt x="0" y="8289"/>
                </a:moveTo>
                <a:cubicBezTo>
                  <a:pt x="0" y="6091"/>
                  <a:pt x="873" y="3982"/>
                  <a:pt x="2428" y="2428"/>
                </a:cubicBezTo>
                <a:cubicBezTo>
                  <a:pt x="3982" y="873"/>
                  <a:pt x="6091" y="0"/>
                  <a:pt x="8289" y="0"/>
                </a:cubicBezTo>
                <a:lnTo>
                  <a:pt x="1431445" y="0"/>
                </a:lnTo>
                <a:cubicBezTo>
                  <a:pt x="1433643" y="0"/>
                  <a:pt x="1435752" y="873"/>
                  <a:pt x="1437306" y="2428"/>
                </a:cubicBezTo>
                <a:cubicBezTo>
                  <a:pt x="1438861" y="3982"/>
                  <a:pt x="1439734" y="6091"/>
                  <a:pt x="1439734" y="8289"/>
                </a:cubicBezTo>
                <a:lnTo>
                  <a:pt x="1439734" y="557166"/>
                </a:lnTo>
                <a:cubicBezTo>
                  <a:pt x="1439734" y="559364"/>
                  <a:pt x="1438861" y="561473"/>
                  <a:pt x="1437306" y="563027"/>
                </a:cubicBezTo>
                <a:cubicBezTo>
                  <a:pt x="1435752" y="564582"/>
                  <a:pt x="1433643" y="565455"/>
                  <a:pt x="1431445" y="565455"/>
                </a:cubicBezTo>
                <a:lnTo>
                  <a:pt x="8289" y="565455"/>
                </a:lnTo>
                <a:cubicBezTo>
                  <a:pt x="6091" y="565455"/>
                  <a:pt x="3982" y="564582"/>
                  <a:pt x="2428" y="563027"/>
                </a:cubicBezTo>
                <a:cubicBezTo>
                  <a:pt x="873" y="561473"/>
                  <a:pt x="0" y="559364"/>
                  <a:pt x="0" y="557166"/>
                </a:cubicBezTo>
                <a:lnTo>
                  <a:pt x="0" y="8289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  <p:sp>
        <p:nvSpPr>
          <p:cNvPr id="11" name="Freeform 3"/>
          <p:cNvSpPr/>
          <p:nvPr userDrawn="1"/>
        </p:nvSpPr>
        <p:spPr>
          <a:xfrm>
            <a:off x="-63517" y="6653893"/>
            <a:ext cx="12326274" cy="204107"/>
          </a:xfrm>
          <a:custGeom>
            <a:avLst/>
            <a:gdLst/>
            <a:ahLst/>
            <a:cxnLst/>
            <a:rect l="l" t="t" r="r" b="b"/>
            <a:pathLst>
              <a:path w="8117756" h="565647">
                <a:moveTo>
                  <a:pt x="0" y="8303"/>
                </a:moveTo>
                <a:cubicBezTo>
                  <a:pt x="0" y="3718"/>
                  <a:pt x="3718" y="0"/>
                  <a:pt x="8303" y="0"/>
                </a:cubicBezTo>
                <a:lnTo>
                  <a:pt x="8109452" y="0"/>
                </a:lnTo>
                <a:cubicBezTo>
                  <a:pt x="8114038" y="0"/>
                  <a:pt x="8117756" y="3718"/>
                  <a:pt x="8117756" y="8303"/>
                </a:cubicBezTo>
                <a:lnTo>
                  <a:pt x="8117756" y="557344"/>
                </a:lnTo>
                <a:cubicBezTo>
                  <a:pt x="8117756" y="561930"/>
                  <a:pt x="8114038" y="565647"/>
                  <a:pt x="8109452" y="565647"/>
                </a:cubicBezTo>
                <a:lnTo>
                  <a:pt x="8303" y="565647"/>
                </a:lnTo>
                <a:cubicBezTo>
                  <a:pt x="6101" y="565647"/>
                  <a:pt x="3989" y="564772"/>
                  <a:pt x="2432" y="563215"/>
                </a:cubicBezTo>
                <a:cubicBezTo>
                  <a:pt x="875" y="561658"/>
                  <a:pt x="0" y="559546"/>
                  <a:pt x="0" y="557344"/>
                </a:cubicBezTo>
                <a:lnTo>
                  <a:pt x="0" y="8303"/>
                </a:lnTo>
                <a:close/>
              </a:path>
            </a:pathLst>
          </a:custGeom>
          <a:solidFill>
            <a:srgbClr val="5B9BD5"/>
          </a:solidFill>
          <a:ln w="19050">
            <a:solidFill>
              <a:srgbClr val="5B9BD5"/>
            </a:solidFill>
            <a:prstDash val="solid"/>
            <a:miter/>
          </a:ln>
        </p:spPr>
        <p:txBody>
          <a:bodyPr lIns="127000" rIns="127000" rtlCol="0" anchor="ctr"/>
          <a:lstStyle/>
          <a:p>
            <a:pPr algn="l"/>
            <a:endParaRPr lang="en-US" sz="11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5.jpeg"/><Relationship Id="rId1" Type="http://schemas.openxmlformats.org/officeDocument/2006/relationships/hyperlink" Target="https://image.baidu.com/search/detail?ct=503316480&amp;z=0&amp;tn=baiduimagedetail&amp;ipn=d&amp;word=%E7%BC%93%E8%A7%A3%E8%80%83%E8%AF%95%E5%8E%8B%E5%8A%9B&amp;step_word=&amp;ie=utf-8&amp;in=&amp;cl=2&amp;lm=-1&amp;st=-1&amp;hd=0&amp;latest=0&amp;copyright=0&amp;cs=2104547347,2179225909&amp;os=285628574,3639983091&amp;simid=3381389030,226538341&amp;pn=5&amp;rn=1&amp;di=85250&amp;ln=472&amp;fr=&amp;fmq=1572184179046_R&amp;ic=0&amp;s=undefined&amp;se=&amp;sme=&amp;tab=0&amp;width=&amp;height=&amp;face=undefined&amp;is=0,0&amp;istype=2&amp;ist=&amp;jit=&amp;bdtype=0&amp;spn=0&amp;pi=0&amp;gsm=0&amp;objurl=http%3A%2F%2Fimgsa.baidu.com%2Fexp%2Fw%3D500%2Fsign%3Dcf4f70f4cb11728b302d8c22f8fdc3b3%2Fd043ad4bd11373f09c4d90faa20f4bfbfbed0460.jpg&amp;rpstart=0&amp;rpnum=0&amp;adpicid=0&amp;force=undefined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6.jpeg"/><Relationship Id="rId1" Type="http://schemas.openxmlformats.org/officeDocument/2006/relationships/hyperlink" Target="https://image.baidu.com/search/detail?ct=503316480&amp;z=0&amp;tn=baiduimagedetail&amp;ipn=d&amp;word=.%E7%BB%88%E8%BA%AB%E5%AD%A6%E4%B9%A0&amp;step_word=&amp;ie=utf-8&amp;in=&amp;cl=2&amp;lm=-1&amp;st=-1&amp;hd=0&amp;latest=0&amp;copyright=0&amp;cs=2361925917,3944161704&amp;os=819936370,4184946179&amp;simid=4130725378,517523055&amp;pn=1&amp;rn=1&amp;di=59400&amp;ln=679&amp;fr=&amp;fmq=1572184222621_R&amp;fm=result&amp;ic=0&amp;s=undefined&amp;se=&amp;sme=&amp;tab=0&amp;width=&amp;height=&amp;face=undefined&amp;is=0,0&amp;istype=2&amp;ist=&amp;jit=&amp;bdtype=0&amp;spn=0&amp;pi=0&amp;gsm=0&amp;objurl=http%3A%2F%2Fwx3.sinaimg.cn%2Fcrop.0.80.574.322.1000%2F005IsvoNly1fbpz8igob6j30fy0bvmxx.jpg&amp;rpstart=0&amp;rpnum=0&amp;adpicid=0&amp;force=undefine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7.jpeg"/><Relationship Id="rId1" Type="http://schemas.openxmlformats.org/officeDocument/2006/relationships/hyperlink" Target="https://image.baidu.com/search/detail?ct=503316480&amp;z=0&amp;tn=baiduimagedetail&amp;ipn=d&amp;word=%E5%88%9D%E4%B8%AD%E5%AD%A6%E4%B9%A0%E4%BC%9A%E4%B8%BA%E5%B0%86%E6%9D%A5%E7%9A%84%E8%81%8C%E4%B8%9A%E5%8F%91%E5%B1%95%E5%A5%A0%E5%AE%9A%E5%93%AA%E4%BA%9B%E8%89%AF%E5%A5%BD%E5%9F%BA%E7%A1%80&amp;step_word=&amp;ie=utf-8&amp;in=&amp;cl=2&amp;lm=-1&amp;st=-1&amp;hd=0&amp;latest=0&amp;copyright=0&amp;cs=1660426880,800798708&amp;os=1609776065,1192944133&amp;simid=3478248953,317369379&amp;pn=3&amp;rn=1&amp;di=118030&amp;ln=1077&amp;fr=&amp;fmq=1572184274048_R&amp;ic=0&amp;s=undefined&amp;se=&amp;sme=&amp;tab=0&amp;width=&amp;height=&amp;face=undefined&amp;is=0,0&amp;istype=2&amp;ist=&amp;jit=&amp;bdtype=0&amp;spn=0&amp;pi=0&amp;gsm=0&amp;objurl=http%3A%2F%2Fphotocdn.sohu.com%2F20150124%2Fmp712635_1422113685704_2_th.jpeg&amp;rpstart=0&amp;rpnum=0&amp;adpicid=0&amp;force=undefined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944073" y="2905377"/>
            <a:ext cx="3070071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CN" altLang="en-US" sz="4500" b="1" dirty="0">
                <a:solidFill>
                  <a:srgbClr val="02918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我的毕业季</a:t>
            </a:r>
            <a:endParaRPr lang="zh-CN" altLang="en-US" sz="4500" b="1" dirty="0">
              <a:solidFill>
                <a:srgbClr val="02918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799" y="2535382"/>
            <a:ext cx="5054886" cy="309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544530" y="1786659"/>
            <a:ext cx="5551470" cy="3022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韦编三绝，闻鸡起舞，炳烛而学；研学旅行；考前突击；传统职业（工人、警察、教师、科学家等）；新型职业（人工智能工程师、新型职业农民等）；频繁跳槽；自主创业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21239" y="1013295"/>
            <a:ext cx="11424864" cy="523220"/>
            <a:chOff x="421239" y="1013295"/>
            <a:chExt cx="11424864" cy="523220"/>
          </a:xfrm>
        </p:grpSpPr>
        <p:sp>
          <p:nvSpPr>
            <p:cNvPr id="5" name="文本框 4"/>
            <p:cNvSpPr txBox="1"/>
            <p:nvPr/>
          </p:nvSpPr>
          <p:spPr>
            <a:xfrm>
              <a:off x="955496" y="1013295"/>
              <a:ext cx="108906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现象链接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21239" y="1013295"/>
              <a:ext cx="433389" cy="464400"/>
              <a:chOff x="9324592" y="1236103"/>
              <a:chExt cx="531657" cy="583566"/>
            </a:xfrm>
          </p:grpSpPr>
          <p:sp>
            <p:nvSpPr>
              <p:cNvPr id="7" name="Shape 6853"/>
              <p:cNvSpPr/>
              <p:nvPr/>
            </p:nvSpPr>
            <p:spPr>
              <a:xfrm>
                <a:off x="9332127" y="1236103"/>
                <a:ext cx="450444" cy="583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06" y="0"/>
                    </a:moveTo>
                    <a:cubicBezTo>
                      <a:pt x="7425" y="0"/>
                      <a:pt x="7425" y="0"/>
                      <a:pt x="7425" y="0"/>
                    </a:cubicBezTo>
                    <a:cubicBezTo>
                      <a:pt x="7425" y="0"/>
                      <a:pt x="4978" y="2088"/>
                      <a:pt x="4134" y="2741"/>
                    </a:cubicBezTo>
                    <a:cubicBezTo>
                      <a:pt x="3122" y="3524"/>
                      <a:pt x="0" y="5873"/>
                      <a:pt x="0" y="5873"/>
                    </a:cubicBezTo>
                    <a:cubicBezTo>
                      <a:pt x="0" y="5873"/>
                      <a:pt x="0" y="5873"/>
                      <a:pt x="0" y="5873"/>
                    </a:cubicBezTo>
                    <a:cubicBezTo>
                      <a:pt x="0" y="19903"/>
                      <a:pt x="0" y="19903"/>
                      <a:pt x="0" y="19903"/>
                    </a:cubicBezTo>
                    <a:cubicBezTo>
                      <a:pt x="0" y="20817"/>
                      <a:pt x="928" y="21600"/>
                      <a:pt x="2109" y="21600"/>
                    </a:cubicBezTo>
                    <a:cubicBezTo>
                      <a:pt x="19406" y="21600"/>
                      <a:pt x="19406" y="21600"/>
                      <a:pt x="19406" y="21600"/>
                    </a:cubicBezTo>
                    <a:cubicBezTo>
                      <a:pt x="20588" y="21600"/>
                      <a:pt x="21600" y="20817"/>
                      <a:pt x="21600" y="19903"/>
                    </a:cubicBezTo>
                    <a:cubicBezTo>
                      <a:pt x="21600" y="1697"/>
                      <a:pt x="21600" y="1697"/>
                      <a:pt x="21600" y="1697"/>
                    </a:cubicBezTo>
                    <a:cubicBezTo>
                      <a:pt x="21600" y="783"/>
                      <a:pt x="20588" y="0"/>
                      <a:pt x="19406" y="0"/>
                    </a:cubicBezTo>
                  </a:path>
                </a:pathLst>
              </a:custGeom>
              <a:solidFill>
                <a:srgbClr val="0A8CB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pic>
            <p:nvPicPr>
              <p:cNvPr id="8" name="image22.png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9652796" y="1483092"/>
                <a:ext cx="134798" cy="314808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sp>
            <p:nvSpPr>
              <p:cNvPr id="9" name="Shape 6855"/>
              <p:cNvSpPr/>
              <p:nvPr/>
            </p:nvSpPr>
            <p:spPr>
              <a:xfrm>
                <a:off x="9332127" y="1236103"/>
                <a:ext cx="225222" cy="5835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14850" y="0"/>
                      <a:pt x="14850" y="0"/>
                      <a:pt x="14850" y="0"/>
                    </a:cubicBezTo>
                    <a:cubicBezTo>
                      <a:pt x="14850" y="0"/>
                      <a:pt x="9956" y="2088"/>
                      <a:pt x="8269" y="2741"/>
                    </a:cubicBezTo>
                    <a:cubicBezTo>
                      <a:pt x="6244" y="3524"/>
                      <a:pt x="0" y="5873"/>
                      <a:pt x="0" y="5873"/>
                    </a:cubicBezTo>
                    <a:cubicBezTo>
                      <a:pt x="0" y="5873"/>
                      <a:pt x="0" y="5873"/>
                      <a:pt x="0" y="5873"/>
                    </a:cubicBezTo>
                    <a:cubicBezTo>
                      <a:pt x="0" y="19903"/>
                      <a:pt x="0" y="19903"/>
                      <a:pt x="0" y="19903"/>
                    </a:cubicBezTo>
                    <a:cubicBezTo>
                      <a:pt x="0" y="20817"/>
                      <a:pt x="1856" y="21600"/>
                      <a:pt x="4219" y="21600"/>
                    </a:cubicBezTo>
                    <a:cubicBezTo>
                      <a:pt x="21600" y="21600"/>
                      <a:pt x="21600" y="21600"/>
                      <a:pt x="21600" y="21600"/>
                    </a:cubicBezTo>
                    <a:cubicBezTo>
                      <a:pt x="21600" y="0"/>
                      <a:pt x="21600" y="0"/>
                      <a:pt x="21600" y="0"/>
                    </a:cubicBezTo>
                  </a:path>
                </a:pathLst>
              </a:custGeom>
              <a:solidFill>
                <a:srgbClr val="18A3D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pic>
            <p:nvPicPr>
              <p:cNvPr id="10" name="image23.png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324592" y="1375087"/>
                <a:ext cx="195081" cy="57771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sp>
            <p:nvSpPr>
              <p:cNvPr id="11" name="Shape 6857"/>
              <p:cNvSpPr/>
              <p:nvPr/>
            </p:nvSpPr>
            <p:spPr>
              <a:xfrm>
                <a:off x="9332127" y="1236103"/>
                <a:ext cx="154893" cy="1590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15360"/>
                      <a:pt x="21600" y="15360"/>
                      <a:pt x="21600" y="15360"/>
                    </a:cubicBezTo>
                    <a:cubicBezTo>
                      <a:pt x="21600" y="18960"/>
                      <a:pt x="18900" y="21600"/>
                      <a:pt x="15464" y="21600"/>
                    </a:cubicBezTo>
                    <a:cubicBezTo>
                      <a:pt x="0" y="21600"/>
                      <a:pt x="0" y="21600"/>
                      <a:pt x="0" y="21600"/>
                    </a:cubicBez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3DBAE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2" name="Shape 6858"/>
              <p:cNvSpPr/>
              <p:nvPr/>
            </p:nvSpPr>
            <p:spPr>
              <a:xfrm>
                <a:off x="9405806" y="1446253"/>
                <a:ext cx="301412" cy="1950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463" y="21600"/>
                    </a:moveTo>
                    <a:cubicBezTo>
                      <a:pt x="1137" y="21600"/>
                      <a:pt x="1137" y="21600"/>
                      <a:pt x="1137" y="21600"/>
                    </a:cubicBezTo>
                    <a:cubicBezTo>
                      <a:pt x="505" y="21600"/>
                      <a:pt x="0" y="20822"/>
                      <a:pt x="0" y="19849"/>
                    </a:cubicBezTo>
                    <a:cubicBezTo>
                      <a:pt x="0" y="18876"/>
                      <a:pt x="505" y="18097"/>
                      <a:pt x="1137" y="18097"/>
                    </a:cubicBezTo>
                    <a:cubicBezTo>
                      <a:pt x="20463" y="18097"/>
                      <a:pt x="20463" y="18097"/>
                      <a:pt x="20463" y="18097"/>
                    </a:cubicBezTo>
                    <a:cubicBezTo>
                      <a:pt x="21095" y="18097"/>
                      <a:pt x="21600" y="18876"/>
                      <a:pt x="21600" y="19849"/>
                    </a:cubicBezTo>
                    <a:cubicBezTo>
                      <a:pt x="21600" y="20822"/>
                      <a:pt x="21095" y="21600"/>
                      <a:pt x="20463" y="21600"/>
                    </a:cubicBezTo>
                    <a:close/>
                    <a:moveTo>
                      <a:pt x="21600" y="13816"/>
                    </a:moveTo>
                    <a:cubicBezTo>
                      <a:pt x="21600" y="12843"/>
                      <a:pt x="21095" y="12065"/>
                      <a:pt x="20463" y="12065"/>
                    </a:cubicBezTo>
                    <a:cubicBezTo>
                      <a:pt x="1137" y="12065"/>
                      <a:pt x="1137" y="12065"/>
                      <a:pt x="1137" y="12065"/>
                    </a:cubicBezTo>
                    <a:cubicBezTo>
                      <a:pt x="505" y="12065"/>
                      <a:pt x="0" y="12843"/>
                      <a:pt x="0" y="13816"/>
                    </a:cubicBezTo>
                    <a:cubicBezTo>
                      <a:pt x="0" y="14789"/>
                      <a:pt x="505" y="15373"/>
                      <a:pt x="1137" y="15373"/>
                    </a:cubicBezTo>
                    <a:cubicBezTo>
                      <a:pt x="20463" y="15373"/>
                      <a:pt x="20463" y="15373"/>
                      <a:pt x="20463" y="15373"/>
                    </a:cubicBezTo>
                    <a:cubicBezTo>
                      <a:pt x="21095" y="15373"/>
                      <a:pt x="21600" y="14789"/>
                      <a:pt x="21600" y="13816"/>
                    </a:cubicBezTo>
                    <a:close/>
                    <a:moveTo>
                      <a:pt x="21600" y="7784"/>
                    </a:moveTo>
                    <a:cubicBezTo>
                      <a:pt x="21600" y="6811"/>
                      <a:pt x="21095" y="6032"/>
                      <a:pt x="20463" y="6032"/>
                    </a:cubicBezTo>
                    <a:cubicBezTo>
                      <a:pt x="1137" y="6032"/>
                      <a:pt x="1137" y="6032"/>
                      <a:pt x="1137" y="6032"/>
                    </a:cubicBezTo>
                    <a:cubicBezTo>
                      <a:pt x="505" y="6032"/>
                      <a:pt x="0" y="6811"/>
                      <a:pt x="0" y="7784"/>
                    </a:cubicBezTo>
                    <a:cubicBezTo>
                      <a:pt x="0" y="8562"/>
                      <a:pt x="505" y="9341"/>
                      <a:pt x="1137" y="9341"/>
                    </a:cubicBezTo>
                    <a:cubicBezTo>
                      <a:pt x="20463" y="9341"/>
                      <a:pt x="20463" y="9341"/>
                      <a:pt x="20463" y="9341"/>
                    </a:cubicBezTo>
                    <a:cubicBezTo>
                      <a:pt x="21095" y="9341"/>
                      <a:pt x="21600" y="8562"/>
                      <a:pt x="21600" y="7784"/>
                    </a:cubicBezTo>
                    <a:close/>
                    <a:moveTo>
                      <a:pt x="10737" y="1751"/>
                    </a:moveTo>
                    <a:cubicBezTo>
                      <a:pt x="10737" y="778"/>
                      <a:pt x="10232" y="0"/>
                      <a:pt x="9726" y="0"/>
                    </a:cubicBezTo>
                    <a:cubicBezTo>
                      <a:pt x="1137" y="0"/>
                      <a:pt x="1137" y="0"/>
                      <a:pt x="1137" y="0"/>
                    </a:cubicBezTo>
                    <a:cubicBezTo>
                      <a:pt x="505" y="0"/>
                      <a:pt x="0" y="778"/>
                      <a:pt x="0" y="1751"/>
                    </a:cubicBezTo>
                    <a:cubicBezTo>
                      <a:pt x="0" y="2530"/>
                      <a:pt x="505" y="3308"/>
                      <a:pt x="1137" y="3308"/>
                    </a:cubicBezTo>
                    <a:cubicBezTo>
                      <a:pt x="9726" y="3308"/>
                      <a:pt x="9726" y="3308"/>
                      <a:pt x="9726" y="3308"/>
                    </a:cubicBezTo>
                    <a:cubicBezTo>
                      <a:pt x="10232" y="3308"/>
                      <a:pt x="10737" y="2530"/>
                      <a:pt x="10737" y="1751"/>
                    </a:cubicBezTo>
                    <a:close/>
                  </a:path>
                </a:pathLst>
              </a:cu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3" name="Shape 6859"/>
              <p:cNvSpPr/>
              <p:nvPr/>
            </p:nvSpPr>
            <p:spPr>
              <a:xfrm>
                <a:off x="9578280" y="1325689"/>
                <a:ext cx="113029" cy="98796"/>
              </a:xfrm>
              <a:prstGeom prst="rect">
                <a:avLst/>
              </a:pr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4" name="Shape 6860"/>
              <p:cNvSpPr/>
              <p:nvPr/>
            </p:nvSpPr>
            <p:spPr>
              <a:xfrm>
                <a:off x="9640236" y="1424484"/>
                <a:ext cx="216013" cy="250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23" y="0"/>
                    </a:moveTo>
                    <a:lnTo>
                      <a:pt x="0" y="16615"/>
                    </a:lnTo>
                    <a:lnTo>
                      <a:pt x="13144" y="21600"/>
                    </a:lnTo>
                    <a:lnTo>
                      <a:pt x="21600" y="5201"/>
                    </a:lnTo>
                    <a:lnTo>
                      <a:pt x="8623" y="0"/>
                    </a:lnTo>
                    <a:close/>
                  </a:path>
                </a:pathLst>
              </a:custGeom>
              <a:solidFill>
                <a:srgbClr val="3BBF98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5" name="Shape 6861"/>
              <p:cNvSpPr/>
              <p:nvPr/>
            </p:nvSpPr>
            <p:spPr>
              <a:xfrm>
                <a:off x="9640236" y="1617053"/>
                <a:ext cx="131450" cy="987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51" y="15742"/>
                    </a:moveTo>
                    <a:lnTo>
                      <a:pt x="0" y="0"/>
                    </a:lnTo>
                    <a:lnTo>
                      <a:pt x="21600" y="12631"/>
                    </a:lnTo>
                    <a:lnTo>
                      <a:pt x="11557" y="21600"/>
                    </a:lnTo>
                    <a:lnTo>
                      <a:pt x="1651" y="15742"/>
                    </a:lnTo>
                    <a:close/>
                  </a:path>
                </a:pathLst>
              </a:custGeom>
              <a:solidFill>
                <a:srgbClr val="F2DFD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6" name="Shape 6862"/>
              <p:cNvSpPr/>
              <p:nvPr/>
            </p:nvSpPr>
            <p:spPr>
              <a:xfrm>
                <a:off x="9640236" y="1424484"/>
                <a:ext cx="151544" cy="2227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292" y="0"/>
                    </a:moveTo>
                    <a:lnTo>
                      <a:pt x="0" y="18677"/>
                    </a:lnTo>
                    <a:lnTo>
                      <a:pt x="9308" y="21600"/>
                    </a:lnTo>
                    <a:lnTo>
                      <a:pt x="21600" y="2923"/>
                    </a:lnTo>
                    <a:lnTo>
                      <a:pt x="12292" y="0"/>
                    </a:lnTo>
                    <a:close/>
                  </a:path>
                </a:pathLst>
              </a:custGeom>
              <a:solidFill>
                <a:srgbClr val="4ED0AA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7" name="Shape 6863"/>
              <p:cNvSpPr/>
              <p:nvPr/>
            </p:nvSpPr>
            <p:spPr>
              <a:xfrm>
                <a:off x="9640236" y="1617053"/>
                <a:ext cx="66982" cy="862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240" y="18035"/>
                    </a:moveTo>
                    <a:lnTo>
                      <a:pt x="0" y="0"/>
                    </a:lnTo>
                    <a:lnTo>
                      <a:pt x="21600" y="6920"/>
                    </a:lnTo>
                    <a:lnTo>
                      <a:pt x="12960" y="21600"/>
                    </a:lnTo>
                    <a:lnTo>
                      <a:pt x="3240" y="18035"/>
                    </a:lnTo>
                    <a:close/>
                  </a:path>
                </a:pathLst>
              </a:custGeom>
              <a:solidFill>
                <a:srgbClr val="F8EDE7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8" name="Shape 6864"/>
              <p:cNvSpPr/>
              <p:nvPr/>
            </p:nvSpPr>
            <p:spPr>
              <a:xfrm>
                <a:off x="9650283" y="1684033"/>
                <a:ext cx="65307" cy="66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8910"/>
                    </a:moveTo>
                    <a:lnTo>
                      <a:pt x="3046" y="21600"/>
                    </a:lnTo>
                    <a:lnTo>
                      <a:pt x="0" y="0"/>
                    </a:lnTo>
                    <a:lnTo>
                      <a:pt x="21600" y="8910"/>
                    </a:lnTo>
                    <a:close/>
                  </a:path>
                </a:pathLst>
              </a:custGeom>
              <a:solidFill>
                <a:srgbClr val="41556B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  <p:sp>
            <p:nvSpPr>
              <p:cNvPr id="19" name="Shape 6865"/>
              <p:cNvSpPr/>
              <p:nvPr/>
            </p:nvSpPr>
            <p:spPr>
              <a:xfrm>
                <a:off x="9650283" y="1684033"/>
                <a:ext cx="31817" cy="669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253" y="21600"/>
                    </a:moveTo>
                    <a:lnTo>
                      <a:pt x="0" y="0"/>
                    </a:lnTo>
                    <a:lnTo>
                      <a:pt x="21600" y="4590"/>
                    </a:lnTo>
                    <a:lnTo>
                      <a:pt x="6253" y="21600"/>
                    </a:lnTo>
                    <a:close/>
                  </a:path>
                </a:pathLst>
              </a:custGeom>
              <a:solidFill>
                <a:srgbClr val="53688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5079" y="1541597"/>
            <a:ext cx="107673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一、学无止境</a:t>
            </a:r>
            <a:endParaRPr lang="zh-CN" altLang="en-US" b="1" dirty="0"/>
          </a:p>
        </p:txBody>
      </p:sp>
      <p:sp>
        <p:nvSpPr>
          <p:cNvPr id="3" name="矩形 2"/>
          <p:cNvSpPr/>
          <p:nvPr/>
        </p:nvSpPr>
        <p:spPr>
          <a:xfrm>
            <a:off x="489735" y="2175390"/>
            <a:ext cx="104419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如何积极面对当下的学习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489735" y="2778406"/>
            <a:ext cx="10767316" cy="3629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）面对当下的校园学习生活，我们要高度重视、积极投入，尤其要正确面对可能出现的困难和压力，调整心态，完成学习任务。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）面对九年级阶段的一些学习压力，我们感到担心、紧张、焦虑，是一种正常心理现象，要坦然面对。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）学习对青少年来说既是权利，也是责任和义务，更是适应未来社会需备的一种能力。因此，学习应该成为我们的一种生活方式。</a:t>
            </a:r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674670" y="895855"/>
            <a:ext cx="11144196" cy="537693"/>
            <a:chOff x="428091" y="1209576"/>
            <a:chExt cx="11144196" cy="537693"/>
          </a:xfrm>
        </p:grpSpPr>
        <p:sp>
          <p:nvSpPr>
            <p:cNvPr id="6" name="文本框 5"/>
            <p:cNvSpPr txBox="1"/>
            <p:nvPr/>
          </p:nvSpPr>
          <p:spPr>
            <a:xfrm>
              <a:off x="876890" y="1224049"/>
              <a:ext cx="1069539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考点精讲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Shape 16867"/>
            <p:cNvSpPr/>
            <p:nvPr/>
          </p:nvSpPr>
          <p:spPr bwMode="auto">
            <a:xfrm>
              <a:off x="428091" y="1209576"/>
              <a:ext cx="366606" cy="464400"/>
            </a:xfrm>
            <a:custGeom>
              <a:avLst/>
              <a:gdLst>
                <a:gd name="T0" fmla="*/ 52829254 w 21600"/>
                <a:gd name="T1" fmla="*/ 149830331 h 21600"/>
                <a:gd name="T2" fmla="*/ 52829254 w 21600"/>
                <a:gd name="T3" fmla="*/ 149830331 h 21600"/>
                <a:gd name="T4" fmla="*/ 52829254 w 21600"/>
                <a:gd name="T5" fmla="*/ 149830331 h 21600"/>
                <a:gd name="T6" fmla="*/ 52829254 w 21600"/>
                <a:gd name="T7" fmla="*/ 14983033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20793" y="3411"/>
                  </a:moveTo>
                  <a:cubicBezTo>
                    <a:pt x="18168" y="3411"/>
                    <a:pt x="18168" y="3411"/>
                    <a:pt x="18168" y="3411"/>
                  </a:cubicBezTo>
                  <a:cubicBezTo>
                    <a:pt x="18168" y="2274"/>
                    <a:pt x="18168" y="2274"/>
                    <a:pt x="18168" y="2274"/>
                  </a:cubicBezTo>
                  <a:cubicBezTo>
                    <a:pt x="15746" y="2274"/>
                    <a:pt x="15746" y="2274"/>
                    <a:pt x="15746" y="2274"/>
                  </a:cubicBezTo>
                  <a:cubicBezTo>
                    <a:pt x="15746" y="568"/>
                    <a:pt x="15746" y="568"/>
                    <a:pt x="15746" y="568"/>
                  </a:cubicBezTo>
                  <a:cubicBezTo>
                    <a:pt x="15746" y="284"/>
                    <a:pt x="15342" y="0"/>
                    <a:pt x="14938" y="0"/>
                  </a:cubicBezTo>
                  <a:cubicBezTo>
                    <a:pt x="6662" y="0"/>
                    <a:pt x="6662" y="0"/>
                    <a:pt x="6662" y="0"/>
                  </a:cubicBezTo>
                  <a:cubicBezTo>
                    <a:pt x="6056" y="0"/>
                    <a:pt x="5854" y="284"/>
                    <a:pt x="5854" y="568"/>
                  </a:cubicBezTo>
                  <a:cubicBezTo>
                    <a:pt x="5854" y="2274"/>
                    <a:pt x="5854" y="2274"/>
                    <a:pt x="5854" y="2274"/>
                  </a:cubicBezTo>
                  <a:cubicBezTo>
                    <a:pt x="3230" y="2274"/>
                    <a:pt x="3230" y="2274"/>
                    <a:pt x="3230" y="2274"/>
                  </a:cubicBezTo>
                  <a:cubicBezTo>
                    <a:pt x="3230" y="3411"/>
                    <a:pt x="3230" y="3411"/>
                    <a:pt x="3230" y="3411"/>
                  </a:cubicBezTo>
                  <a:cubicBezTo>
                    <a:pt x="606" y="3411"/>
                    <a:pt x="606" y="3411"/>
                    <a:pt x="606" y="3411"/>
                  </a:cubicBezTo>
                  <a:cubicBezTo>
                    <a:pt x="202" y="3411"/>
                    <a:pt x="0" y="3695"/>
                    <a:pt x="0" y="3979"/>
                  </a:cubicBezTo>
                  <a:cubicBezTo>
                    <a:pt x="0" y="21032"/>
                    <a:pt x="0" y="21032"/>
                    <a:pt x="0" y="21032"/>
                  </a:cubicBezTo>
                  <a:cubicBezTo>
                    <a:pt x="0" y="21316"/>
                    <a:pt x="202" y="21600"/>
                    <a:pt x="606" y="21600"/>
                  </a:cubicBezTo>
                  <a:cubicBezTo>
                    <a:pt x="20793" y="21600"/>
                    <a:pt x="20793" y="21600"/>
                    <a:pt x="20793" y="21600"/>
                  </a:cubicBezTo>
                  <a:cubicBezTo>
                    <a:pt x="21196" y="21600"/>
                    <a:pt x="21600" y="21316"/>
                    <a:pt x="21600" y="21032"/>
                  </a:cubicBezTo>
                  <a:cubicBezTo>
                    <a:pt x="21600" y="3979"/>
                    <a:pt x="21600" y="3979"/>
                    <a:pt x="21600" y="3979"/>
                  </a:cubicBezTo>
                  <a:cubicBezTo>
                    <a:pt x="21600" y="3695"/>
                    <a:pt x="21196" y="3411"/>
                    <a:pt x="20793" y="3411"/>
                  </a:cubicBezTo>
                  <a:close/>
                  <a:moveTo>
                    <a:pt x="7469" y="1705"/>
                  </a:moveTo>
                  <a:cubicBezTo>
                    <a:pt x="7469" y="1421"/>
                    <a:pt x="7873" y="1137"/>
                    <a:pt x="8277" y="1137"/>
                  </a:cubicBezTo>
                  <a:cubicBezTo>
                    <a:pt x="13323" y="1137"/>
                    <a:pt x="13323" y="1137"/>
                    <a:pt x="13323" y="1137"/>
                  </a:cubicBezTo>
                  <a:cubicBezTo>
                    <a:pt x="13727" y="1137"/>
                    <a:pt x="14131" y="1421"/>
                    <a:pt x="14131" y="1705"/>
                  </a:cubicBezTo>
                  <a:cubicBezTo>
                    <a:pt x="14131" y="2274"/>
                    <a:pt x="14131" y="2274"/>
                    <a:pt x="14131" y="2274"/>
                  </a:cubicBezTo>
                  <a:cubicBezTo>
                    <a:pt x="14131" y="2558"/>
                    <a:pt x="13727" y="2842"/>
                    <a:pt x="13323" y="2842"/>
                  </a:cubicBezTo>
                  <a:cubicBezTo>
                    <a:pt x="8277" y="2842"/>
                    <a:pt x="8277" y="2842"/>
                    <a:pt x="8277" y="2842"/>
                  </a:cubicBezTo>
                  <a:cubicBezTo>
                    <a:pt x="7873" y="2842"/>
                    <a:pt x="7469" y="2558"/>
                    <a:pt x="7469" y="2274"/>
                  </a:cubicBezTo>
                  <a:lnTo>
                    <a:pt x="7469" y="1705"/>
                  </a:lnTo>
                  <a:close/>
                  <a:moveTo>
                    <a:pt x="19985" y="16484"/>
                  </a:moveTo>
                  <a:cubicBezTo>
                    <a:pt x="19985" y="18758"/>
                    <a:pt x="16553" y="18047"/>
                    <a:pt x="16553" y="18047"/>
                  </a:cubicBezTo>
                  <a:cubicBezTo>
                    <a:pt x="16553" y="18047"/>
                    <a:pt x="17764" y="20463"/>
                    <a:pt x="14938" y="20463"/>
                  </a:cubicBezTo>
                  <a:cubicBezTo>
                    <a:pt x="9488" y="20463"/>
                    <a:pt x="1615" y="20463"/>
                    <a:pt x="1615" y="20463"/>
                  </a:cubicBezTo>
                  <a:cubicBezTo>
                    <a:pt x="1615" y="4689"/>
                    <a:pt x="1615" y="4689"/>
                    <a:pt x="1615" y="4689"/>
                  </a:cubicBezTo>
                  <a:cubicBezTo>
                    <a:pt x="3230" y="4689"/>
                    <a:pt x="3230" y="4689"/>
                    <a:pt x="3230" y="4689"/>
                  </a:cubicBezTo>
                  <a:cubicBezTo>
                    <a:pt x="3230" y="5258"/>
                    <a:pt x="3230" y="5258"/>
                    <a:pt x="3230" y="5258"/>
                  </a:cubicBezTo>
                  <a:cubicBezTo>
                    <a:pt x="18168" y="5258"/>
                    <a:pt x="18168" y="5258"/>
                    <a:pt x="18168" y="5258"/>
                  </a:cubicBezTo>
                  <a:cubicBezTo>
                    <a:pt x="18168" y="4689"/>
                    <a:pt x="18168" y="4689"/>
                    <a:pt x="18168" y="4689"/>
                  </a:cubicBezTo>
                  <a:cubicBezTo>
                    <a:pt x="19985" y="4689"/>
                    <a:pt x="19985" y="4689"/>
                    <a:pt x="19985" y="4689"/>
                  </a:cubicBezTo>
                  <a:cubicBezTo>
                    <a:pt x="19985" y="4689"/>
                    <a:pt x="19985" y="11653"/>
                    <a:pt x="19985" y="16484"/>
                  </a:cubicBezTo>
                  <a:close/>
                  <a:moveTo>
                    <a:pt x="7065" y="14779"/>
                  </a:moveTo>
                  <a:cubicBezTo>
                    <a:pt x="5047" y="16626"/>
                    <a:pt x="5047" y="16626"/>
                    <a:pt x="5047" y="16626"/>
                  </a:cubicBezTo>
                  <a:cubicBezTo>
                    <a:pt x="4643" y="15774"/>
                    <a:pt x="4643" y="15774"/>
                    <a:pt x="4643" y="15774"/>
                  </a:cubicBezTo>
                  <a:cubicBezTo>
                    <a:pt x="4441" y="15489"/>
                    <a:pt x="4037" y="15347"/>
                    <a:pt x="3634" y="15489"/>
                  </a:cubicBezTo>
                  <a:cubicBezTo>
                    <a:pt x="3432" y="15632"/>
                    <a:pt x="3230" y="15774"/>
                    <a:pt x="3432" y="16058"/>
                  </a:cubicBezTo>
                  <a:cubicBezTo>
                    <a:pt x="4239" y="17763"/>
                    <a:pt x="4239" y="17763"/>
                    <a:pt x="4239" y="17763"/>
                  </a:cubicBezTo>
                  <a:cubicBezTo>
                    <a:pt x="4441" y="17905"/>
                    <a:pt x="4643" y="18047"/>
                    <a:pt x="4845" y="18047"/>
                  </a:cubicBezTo>
                  <a:cubicBezTo>
                    <a:pt x="4845" y="18047"/>
                    <a:pt x="4845" y="18047"/>
                    <a:pt x="4845" y="18047"/>
                  </a:cubicBezTo>
                  <a:cubicBezTo>
                    <a:pt x="4845" y="18047"/>
                    <a:pt x="4845" y="18047"/>
                    <a:pt x="5047" y="18047"/>
                  </a:cubicBezTo>
                  <a:cubicBezTo>
                    <a:pt x="5047" y="18047"/>
                    <a:pt x="5047" y="18047"/>
                    <a:pt x="5047" y="18047"/>
                  </a:cubicBezTo>
                  <a:cubicBezTo>
                    <a:pt x="5249" y="18047"/>
                    <a:pt x="5249" y="18047"/>
                    <a:pt x="5249" y="18047"/>
                  </a:cubicBezTo>
                  <a:cubicBezTo>
                    <a:pt x="5249" y="18047"/>
                    <a:pt x="5249" y="18047"/>
                    <a:pt x="5249" y="18047"/>
                  </a:cubicBezTo>
                  <a:cubicBezTo>
                    <a:pt x="5249" y="18047"/>
                    <a:pt x="5450" y="17905"/>
                    <a:pt x="5450" y="17905"/>
                  </a:cubicBezTo>
                  <a:cubicBezTo>
                    <a:pt x="8075" y="15347"/>
                    <a:pt x="8075" y="15347"/>
                    <a:pt x="8075" y="15347"/>
                  </a:cubicBezTo>
                  <a:cubicBezTo>
                    <a:pt x="8277" y="15063"/>
                    <a:pt x="8277" y="14779"/>
                    <a:pt x="8075" y="14637"/>
                  </a:cubicBezTo>
                  <a:cubicBezTo>
                    <a:pt x="7671" y="14495"/>
                    <a:pt x="7267" y="14495"/>
                    <a:pt x="7065" y="14779"/>
                  </a:cubicBezTo>
                  <a:close/>
                  <a:moveTo>
                    <a:pt x="7065" y="10658"/>
                  </a:moveTo>
                  <a:cubicBezTo>
                    <a:pt x="5047" y="12505"/>
                    <a:pt x="5047" y="12505"/>
                    <a:pt x="5047" y="12505"/>
                  </a:cubicBezTo>
                  <a:cubicBezTo>
                    <a:pt x="4643" y="11653"/>
                    <a:pt x="4643" y="11653"/>
                    <a:pt x="4643" y="11653"/>
                  </a:cubicBezTo>
                  <a:cubicBezTo>
                    <a:pt x="4441" y="11368"/>
                    <a:pt x="4037" y="11226"/>
                    <a:pt x="3634" y="11368"/>
                  </a:cubicBezTo>
                  <a:cubicBezTo>
                    <a:pt x="3432" y="11511"/>
                    <a:pt x="3230" y="11795"/>
                    <a:pt x="3432" y="11937"/>
                  </a:cubicBezTo>
                  <a:cubicBezTo>
                    <a:pt x="4239" y="13642"/>
                    <a:pt x="4239" y="13642"/>
                    <a:pt x="4239" y="13642"/>
                  </a:cubicBezTo>
                  <a:cubicBezTo>
                    <a:pt x="4441" y="13784"/>
                    <a:pt x="4643" y="13926"/>
                    <a:pt x="4845" y="13926"/>
                  </a:cubicBezTo>
                  <a:cubicBezTo>
                    <a:pt x="4845" y="13926"/>
                    <a:pt x="4845" y="13926"/>
                    <a:pt x="4845" y="13926"/>
                  </a:cubicBezTo>
                  <a:cubicBezTo>
                    <a:pt x="4845" y="13926"/>
                    <a:pt x="4845" y="13926"/>
                    <a:pt x="5047" y="13926"/>
                  </a:cubicBezTo>
                  <a:cubicBezTo>
                    <a:pt x="5047" y="13926"/>
                    <a:pt x="5047" y="13926"/>
                    <a:pt x="5047" y="13926"/>
                  </a:cubicBezTo>
                  <a:cubicBezTo>
                    <a:pt x="5249" y="13926"/>
                    <a:pt x="5249" y="13926"/>
                    <a:pt x="5249" y="13926"/>
                  </a:cubicBezTo>
                  <a:cubicBezTo>
                    <a:pt x="5249" y="13926"/>
                    <a:pt x="5249" y="13926"/>
                    <a:pt x="5249" y="13926"/>
                  </a:cubicBezTo>
                  <a:cubicBezTo>
                    <a:pt x="5249" y="13926"/>
                    <a:pt x="5450" y="13926"/>
                    <a:pt x="5450" y="13784"/>
                  </a:cubicBezTo>
                  <a:cubicBezTo>
                    <a:pt x="8075" y="11226"/>
                    <a:pt x="8075" y="11226"/>
                    <a:pt x="8075" y="11226"/>
                  </a:cubicBezTo>
                  <a:cubicBezTo>
                    <a:pt x="8277" y="11084"/>
                    <a:pt x="8277" y="10800"/>
                    <a:pt x="8075" y="10658"/>
                  </a:cubicBezTo>
                  <a:cubicBezTo>
                    <a:pt x="7671" y="10374"/>
                    <a:pt x="7267" y="10516"/>
                    <a:pt x="7065" y="10658"/>
                  </a:cubicBezTo>
                  <a:close/>
                  <a:moveTo>
                    <a:pt x="17361" y="11653"/>
                  </a:moveTo>
                  <a:cubicBezTo>
                    <a:pt x="9892" y="11653"/>
                    <a:pt x="9892" y="11653"/>
                    <a:pt x="9892" y="11653"/>
                  </a:cubicBezTo>
                  <a:cubicBezTo>
                    <a:pt x="9488" y="11653"/>
                    <a:pt x="9084" y="11937"/>
                    <a:pt x="9084" y="12221"/>
                  </a:cubicBezTo>
                  <a:cubicBezTo>
                    <a:pt x="9084" y="12505"/>
                    <a:pt x="9488" y="12789"/>
                    <a:pt x="9892" y="12789"/>
                  </a:cubicBezTo>
                  <a:cubicBezTo>
                    <a:pt x="17361" y="12789"/>
                    <a:pt x="17361" y="12789"/>
                    <a:pt x="17361" y="12789"/>
                  </a:cubicBezTo>
                  <a:cubicBezTo>
                    <a:pt x="17764" y="12789"/>
                    <a:pt x="18168" y="12505"/>
                    <a:pt x="18168" y="12221"/>
                  </a:cubicBezTo>
                  <a:cubicBezTo>
                    <a:pt x="18168" y="11937"/>
                    <a:pt x="17764" y="11653"/>
                    <a:pt x="17361" y="11653"/>
                  </a:cubicBezTo>
                  <a:close/>
                  <a:moveTo>
                    <a:pt x="17361" y="7532"/>
                  </a:moveTo>
                  <a:cubicBezTo>
                    <a:pt x="9892" y="7532"/>
                    <a:pt x="9892" y="7532"/>
                    <a:pt x="9892" y="7532"/>
                  </a:cubicBezTo>
                  <a:cubicBezTo>
                    <a:pt x="9488" y="7532"/>
                    <a:pt x="9084" y="7816"/>
                    <a:pt x="9084" y="8100"/>
                  </a:cubicBezTo>
                  <a:cubicBezTo>
                    <a:pt x="9084" y="8526"/>
                    <a:pt x="9488" y="8668"/>
                    <a:pt x="9892" y="8668"/>
                  </a:cubicBezTo>
                  <a:cubicBezTo>
                    <a:pt x="17361" y="8668"/>
                    <a:pt x="17361" y="8668"/>
                    <a:pt x="17361" y="8668"/>
                  </a:cubicBezTo>
                  <a:cubicBezTo>
                    <a:pt x="17764" y="8668"/>
                    <a:pt x="18168" y="8526"/>
                    <a:pt x="18168" y="8100"/>
                  </a:cubicBezTo>
                  <a:cubicBezTo>
                    <a:pt x="18168" y="7816"/>
                    <a:pt x="17764" y="7532"/>
                    <a:pt x="17361" y="7532"/>
                  </a:cubicBezTo>
                  <a:close/>
                  <a:moveTo>
                    <a:pt x="7065" y="6537"/>
                  </a:moveTo>
                  <a:cubicBezTo>
                    <a:pt x="5047" y="8526"/>
                    <a:pt x="5047" y="8526"/>
                    <a:pt x="5047" y="8526"/>
                  </a:cubicBezTo>
                  <a:cubicBezTo>
                    <a:pt x="4643" y="7532"/>
                    <a:pt x="4643" y="7532"/>
                    <a:pt x="4643" y="7532"/>
                  </a:cubicBezTo>
                  <a:cubicBezTo>
                    <a:pt x="4441" y="7247"/>
                    <a:pt x="4037" y="7247"/>
                    <a:pt x="3634" y="7247"/>
                  </a:cubicBezTo>
                  <a:cubicBezTo>
                    <a:pt x="3432" y="7389"/>
                    <a:pt x="3230" y="7674"/>
                    <a:pt x="3432" y="7816"/>
                  </a:cubicBezTo>
                  <a:cubicBezTo>
                    <a:pt x="4239" y="9521"/>
                    <a:pt x="4239" y="9521"/>
                    <a:pt x="4239" y="9521"/>
                  </a:cubicBezTo>
                  <a:cubicBezTo>
                    <a:pt x="4441" y="9663"/>
                    <a:pt x="4643" y="9805"/>
                    <a:pt x="4845" y="9805"/>
                  </a:cubicBezTo>
                  <a:cubicBezTo>
                    <a:pt x="4845" y="9805"/>
                    <a:pt x="4845" y="9805"/>
                    <a:pt x="4845" y="9805"/>
                  </a:cubicBezTo>
                  <a:cubicBezTo>
                    <a:pt x="4845" y="9805"/>
                    <a:pt x="4845" y="9947"/>
                    <a:pt x="5047" y="9805"/>
                  </a:cubicBezTo>
                  <a:cubicBezTo>
                    <a:pt x="5047" y="9805"/>
                    <a:pt x="5047" y="9805"/>
                    <a:pt x="5047" y="9805"/>
                  </a:cubicBezTo>
                  <a:cubicBezTo>
                    <a:pt x="5249" y="9805"/>
                    <a:pt x="5249" y="9805"/>
                    <a:pt x="5249" y="9805"/>
                  </a:cubicBezTo>
                  <a:cubicBezTo>
                    <a:pt x="5249" y="9805"/>
                    <a:pt x="5249" y="9805"/>
                    <a:pt x="5249" y="9805"/>
                  </a:cubicBezTo>
                  <a:cubicBezTo>
                    <a:pt x="5249" y="9805"/>
                    <a:pt x="5450" y="9805"/>
                    <a:pt x="5450" y="9663"/>
                  </a:cubicBezTo>
                  <a:cubicBezTo>
                    <a:pt x="8075" y="7105"/>
                    <a:pt x="8075" y="7105"/>
                    <a:pt x="8075" y="7105"/>
                  </a:cubicBezTo>
                  <a:cubicBezTo>
                    <a:pt x="8277" y="6963"/>
                    <a:pt x="8277" y="6679"/>
                    <a:pt x="8075" y="6537"/>
                  </a:cubicBezTo>
                  <a:cubicBezTo>
                    <a:pt x="7671" y="6395"/>
                    <a:pt x="7267" y="6395"/>
                    <a:pt x="7065" y="6537"/>
                  </a:cubicBezTo>
                  <a:close/>
                  <a:moveTo>
                    <a:pt x="17361" y="15774"/>
                  </a:moveTo>
                  <a:cubicBezTo>
                    <a:pt x="9892" y="15774"/>
                    <a:pt x="9892" y="15774"/>
                    <a:pt x="9892" y="15774"/>
                  </a:cubicBezTo>
                  <a:cubicBezTo>
                    <a:pt x="9488" y="15774"/>
                    <a:pt x="9084" y="16058"/>
                    <a:pt x="9084" y="16342"/>
                  </a:cubicBezTo>
                  <a:cubicBezTo>
                    <a:pt x="9084" y="16626"/>
                    <a:pt x="9488" y="16911"/>
                    <a:pt x="9892" y="16911"/>
                  </a:cubicBezTo>
                  <a:cubicBezTo>
                    <a:pt x="17361" y="16911"/>
                    <a:pt x="17361" y="16911"/>
                    <a:pt x="17361" y="16911"/>
                  </a:cubicBezTo>
                  <a:cubicBezTo>
                    <a:pt x="17764" y="16911"/>
                    <a:pt x="18168" y="16626"/>
                    <a:pt x="18168" y="16342"/>
                  </a:cubicBezTo>
                  <a:cubicBezTo>
                    <a:pt x="18168" y="16058"/>
                    <a:pt x="17764" y="15774"/>
                    <a:pt x="17361" y="15774"/>
                  </a:cubicBezTo>
                  <a:close/>
                </a:path>
              </a:pathLst>
            </a:custGeom>
            <a:solidFill>
              <a:srgbClr val="18A3D9"/>
            </a:solidFill>
            <a:ln>
              <a:noFill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622" y="1604232"/>
            <a:ext cx="5514600" cy="3911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623299" y="1251820"/>
            <a:ext cx="9144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缓解考试压力的几种方法。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23299" y="1903938"/>
            <a:ext cx="10849510" cy="2429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①转移注意力；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②保持身体放松；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③自我暗示；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④保持适度紧张。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3023" y="1284391"/>
            <a:ext cx="944537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为什么要在实践中学习？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13023" y="1977605"/>
            <a:ext cx="10647453" cy="302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实践出真知。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在实践中，我们与外部世界打交道，了解客观实际，把握事物的本来面目，从而提高认识世界、改造世界的能力。在实践中，我们锤炼自己，丰富人生经历，完善自我，提升自身素质。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）青少年随着生活范围的扩大会遇到越来越多的困惑，要在实践中逐步解决，以促进自身的发展和提升。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6999" y="1304940"/>
            <a:ext cx="890769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如何在实践中学习？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36999" y="1895412"/>
            <a:ext cx="10726219" cy="302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）我们要重视实践，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积极参加社会调查、志愿服务、科学实验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等各类社会实践活动，增强问题意识，培养研究能力，努力做到知行合一。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）我们生活的时代信息量巨大，知识更新周期缩短，实践中的问题层出不穷，必须树立终身学习的理念，养成主动学习、不断探索的习惯，增强自我更新、学以致用的能力。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821" y="1456944"/>
            <a:ext cx="7835704" cy="439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695217" y="1292916"/>
            <a:ext cx="1069882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终身学习需要养成的几个习惯。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95217" y="1883389"/>
            <a:ext cx="10524163" cy="2429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①主动学习；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②及时调节自己的学习方式；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③坚持不懈；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④培养敏感性。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7272" y="1038393"/>
            <a:ext cx="92878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二、多彩的职业</a:t>
            </a:r>
            <a:endParaRPr lang="zh-CN" altLang="en-US" b="1" dirty="0"/>
          </a:p>
        </p:txBody>
      </p:sp>
      <p:sp>
        <p:nvSpPr>
          <p:cNvPr id="3" name="矩形 2"/>
          <p:cNvSpPr/>
          <p:nvPr/>
        </p:nvSpPr>
        <p:spPr>
          <a:xfrm>
            <a:off x="647272" y="1623199"/>
            <a:ext cx="1073649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我们为什么要做好职业准备？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647272" y="2177228"/>
            <a:ext cx="10736493" cy="4229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）人的一生中，大部分时间要从事一定的职业，这是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社会分工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的要求，也是个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人为社会作贡献、实现人生价值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的基本路径。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国家发展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民族振兴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需要各种各样的职业。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）在经济全球化时代，社会分工逐渐细化，引起传统职业的变革和新兴职业的兴起。这给我们带来更多的就业机会和挑战。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）今天，人们的就业方式越来越多样。这对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劳动者的素质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提出了更高的要求。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51380" y="1130860"/>
            <a:ext cx="974332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走向未来，我们应怎样做好职业准备？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551380" y="1772704"/>
            <a:ext cx="10781016" cy="4229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）要考虑自己的兴趣爱好，明白自己想做什么；要把握自己的个性特长，清楚自己适合做什么；要结合自己的能力和经验，思考自己能够做什么。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）当经验、能力与职业的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要求差距较大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时，要加强学习，提高自身素质，适应工作岗位的要求，满足国家与社会发展的需要。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）我们要顺应时代的变化，抓住机遇，做好多方面的准备，努力提升自身素质，迎接未来世界的挑战。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6449" y="1089764"/>
            <a:ext cx="9719353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为什么要具有敬业精神？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16449" y="1726045"/>
            <a:ext cx="10777591" cy="3629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）每种职业都承担一定的社会责任，每个工作岗位都有相应的岗位职责要求。国家对职业行为有法律规范要求，社会对职业行为有道德要求。（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）一个人只有热爱自己的职业，才能全身心、富有激情地投入工作，创造出物质财富和精神财富。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劳动创造价值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，只有热爱本职工作，脚踏实地、勤勤恳恳、刻苦钻研、精益求精、不断创新，才能成就一番事业，实现自己的人生价值。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2749" y="1134541"/>
            <a:ext cx="942482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怎样培养敬业精神？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02749" y="1745563"/>
            <a:ext cx="10750195" cy="2429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）在未来的工作中要处理好职业与兴趣的关系，在工作中培养兴趣，履行好工作职责，爱岗敬业。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）要珍惜大好青春年华，从现在开始，努力学习，提高各方面素养，为精彩的明天做好准备。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hlinkClick r:id="rId1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757" y="3152272"/>
            <a:ext cx="4913860" cy="3267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666108" y="1226426"/>
            <a:ext cx="1085978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★</a:t>
            </a:r>
            <a:r>
              <a:rPr lang="en-US" altLang="zh-CN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</a:t>
            </a: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初中学习会为将来的职业发展奠定哪些良好基础？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21933" y="1965582"/>
            <a:ext cx="8311793" cy="12287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）能增长知识、培养能力。</a:t>
            </a:r>
            <a:endParaRPr lang="en-US" altLang="zh-CN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）能增强</a:t>
            </a:r>
            <a:r>
              <a:rPr lang="zh-CN" altLang="en-US" sz="2600" dirty="0">
                <a:solidFill>
                  <a:srgbClr val="9999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法治意识、涵养道德、健全人格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60288" y="1741299"/>
            <a:ext cx="838371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终身学习对中学生的要求，意义。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760288" y="2383143"/>
            <a:ext cx="10489914" cy="2649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）要求：中学生要珍惜在校学习的机会。不仅要掌握知识，而且还要增强获取知识，自主判断与选择的能力，养成主动学习，持续学习的习惯。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）意义：从学校走到社会后，终身学习有助于我们成为一名优秀的劳动者，更有助于我们不断开拓新的天地。</a:t>
            </a:r>
            <a:endParaRPr lang="zh-CN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24549" y="1050209"/>
            <a:ext cx="11342901" cy="541689"/>
            <a:chOff x="392130" y="819432"/>
            <a:chExt cx="11342901" cy="541689"/>
          </a:xfrm>
        </p:grpSpPr>
        <p:sp>
          <p:nvSpPr>
            <p:cNvPr id="6" name="文本框 5"/>
            <p:cNvSpPr txBox="1"/>
            <p:nvPr/>
          </p:nvSpPr>
          <p:spPr>
            <a:xfrm>
              <a:off x="1063606" y="837901"/>
              <a:ext cx="106714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拓展延伸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Shape 16880"/>
            <p:cNvSpPr/>
            <p:nvPr/>
          </p:nvSpPr>
          <p:spPr>
            <a:xfrm>
              <a:off x="392130" y="819432"/>
              <a:ext cx="519076" cy="4648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96" h="21484" extrusionOk="0">
                  <a:moveTo>
                    <a:pt x="3837" y="7883"/>
                  </a:moveTo>
                  <a:cubicBezTo>
                    <a:pt x="1847" y="7568"/>
                    <a:pt x="1847" y="7568"/>
                    <a:pt x="1847" y="7568"/>
                  </a:cubicBezTo>
                  <a:cubicBezTo>
                    <a:pt x="1563" y="7568"/>
                    <a:pt x="1279" y="7883"/>
                    <a:pt x="1279" y="8199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460"/>
                    <a:pt x="1421" y="9302"/>
                    <a:pt x="1705" y="9302"/>
                  </a:cubicBezTo>
                  <a:cubicBezTo>
                    <a:pt x="3553" y="9460"/>
                    <a:pt x="3553" y="9460"/>
                    <a:pt x="3553" y="9460"/>
                  </a:cubicBezTo>
                  <a:cubicBezTo>
                    <a:pt x="3837" y="9618"/>
                    <a:pt x="4121" y="9775"/>
                    <a:pt x="4121" y="10091"/>
                  </a:cubicBezTo>
                  <a:cubicBezTo>
                    <a:pt x="4263" y="8514"/>
                    <a:pt x="4263" y="8514"/>
                    <a:pt x="4263" y="8514"/>
                  </a:cubicBezTo>
                  <a:cubicBezTo>
                    <a:pt x="4263" y="8199"/>
                    <a:pt x="4121" y="7883"/>
                    <a:pt x="3837" y="7883"/>
                  </a:cubicBezTo>
                  <a:close/>
                  <a:moveTo>
                    <a:pt x="3268" y="12298"/>
                  </a:moveTo>
                  <a:cubicBezTo>
                    <a:pt x="1421" y="11982"/>
                    <a:pt x="1421" y="11982"/>
                    <a:pt x="1421" y="11982"/>
                  </a:cubicBezTo>
                  <a:cubicBezTo>
                    <a:pt x="1137" y="11982"/>
                    <a:pt x="995" y="11667"/>
                    <a:pt x="995" y="11352"/>
                  </a:cubicBezTo>
                  <a:cubicBezTo>
                    <a:pt x="0" y="20654"/>
                    <a:pt x="0" y="20654"/>
                    <a:pt x="0" y="20654"/>
                  </a:cubicBezTo>
                  <a:cubicBezTo>
                    <a:pt x="0" y="20969"/>
                    <a:pt x="142" y="21127"/>
                    <a:pt x="426" y="21127"/>
                  </a:cubicBezTo>
                  <a:cubicBezTo>
                    <a:pt x="2416" y="21442"/>
                    <a:pt x="2416" y="21442"/>
                    <a:pt x="2416" y="21442"/>
                  </a:cubicBezTo>
                  <a:cubicBezTo>
                    <a:pt x="2700" y="21442"/>
                    <a:pt x="2842" y="21285"/>
                    <a:pt x="2984" y="20969"/>
                  </a:cubicBezTo>
                  <a:cubicBezTo>
                    <a:pt x="3126" y="19550"/>
                    <a:pt x="3126" y="19550"/>
                    <a:pt x="3126" y="19550"/>
                  </a:cubicBezTo>
                  <a:cubicBezTo>
                    <a:pt x="2984" y="19708"/>
                    <a:pt x="2984" y="19866"/>
                    <a:pt x="2842" y="19866"/>
                  </a:cubicBezTo>
                  <a:cubicBezTo>
                    <a:pt x="284" y="19550"/>
                    <a:pt x="284" y="19550"/>
                    <a:pt x="284" y="19550"/>
                  </a:cubicBezTo>
                  <a:cubicBezTo>
                    <a:pt x="284" y="19550"/>
                    <a:pt x="142" y="19393"/>
                    <a:pt x="142" y="19235"/>
                  </a:cubicBezTo>
                  <a:cubicBezTo>
                    <a:pt x="142" y="19077"/>
                    <a:pt x="284" y="18920"/>
                    <a:pt x="426" y="19077"/>
                  </a:cubicBezTo>
                  <a:cubicBezTo>
                    <a:pt x="2842" y="19235"/>
                    <a:pt x="2842" y="19235"/>
                    <a:pt x="2842" y="19235"/>
                  </a:cubicBezTo>
                  <a:cubicBezTo>
                    <a:pt x="2984" y="19393"/>
                    <a:pt x="3126" y="19393"/>
                    <a:pt x="3126" y="19550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982"/>
                    <a:pt x="3553" y="12298"/>
                    <a:pt x="3268" y="12298"/>
                  </a:cubicBezTo>
                  <a:close/>
                  <a:moveTo>
                    <a:pt x="1137" y="9775"/>
                  </a:moveTo>
                  <a:cubicBezTo>
                    <a:pt x="995" y="11352"/>
                    <a:pt x="995" y="11352"/>
                    <a:pt x="995" y="11352"/>
                  </a:cubicBezTo>
                  <a:cubicBezTo>
                    <a:pt x="995" y="11352"/>
                    <a:pt x="995" y="11352"/>
                    <a:pt x="995" y="11352"/>
                  </a:cubicBezTo>
                  <a:cubicBezTo>
                    <a:pt x="1137" y="9775"/>
                    <a:pt x="1137" y="9775"/>
                    <a:pt x="1137" y="9775"/>
                  </a:cubicBezTo>
                  <a:cubicBezTo>
                    <a:pt x="1137" y="9775"/>
                    <a:pt x="1137" y="9775"/>
                    <a:pt x="1137" y="9775"/>
                  </a:cubicBezTo>
                  <a:close/>
                  <a:moveTo>
                    <a:pt x="3837" y="11825"/>
                  </a:moveTo>
                  <a:cubicBezTo>
                    <a:pt x="4121" y="10091"/>
                    <a:pt x="4121" y="10091"/>
                    <a:pt x="4121" y="10091"/>
                  </a:cubicBezTo>
                  <a:cubicBezTo>
                    <a:pt x="4121" y="10091"/>
                    <a:pt x="4121" y="10091"/>
                    <a:pt x="4121" y="10091"/>
                  </a:cubicBezTo>
                  <a:cubicBezTo>
                    <a:pt x="3837" y="11825"/>
                    <a:pt x="3837" y="11825"/>
                    <a:pt x="3837" y="11825"/>
                  </a:cubicBezTo>
                  <a:cubicBezTo>
                    <a:pt x="3837" y="11825"/>
                    <a:pt x="3837" y="11825"/>
                    <a:pt x="3837" y="11825"/>
                  </a:cubicBezTo>
                  <a:close/>
                  <a:moveTo>
                    <a:pt x="18047" y="6937"/>
                  </a:moveTo>
                  <a:cubicBezTo>
                    <a:pt x="18189" y="6937"/>
                    <a:pt x="18332" y="7095"/>
                    <a:pt x="18332" y="7253"/>
                  </a:cubicBezTo>
                  <a:cubicBezTo>
                    <a:pt x="18047" y="5676"/>
                    <a:pt x="18047" y="5676"/>
                    <a:pt x="18047" y="5676"/>
                  </a:cubicBezTo>
                  <a:cubicBezTo>
                    <a:pt x="17905" y="5361"/>
                    <a:pt x="17621" y="5203"/>
                    <a:pt x="17337" y="5203"/>
                  </a:cubicBezTo>
                  <a:cubicBezTo>
                    <a:pt x="15632" y="5834"/>
                    <a:pt x="15632" y="5834"/>
                    <a:pt x="15632" y="5834"/>
                  </a:cubicBezTo>
                  <a:cubicBezTo>
                    <a:pt x="15347" y="5834"/>
                    <a:pt x="15063" y="6149"/>
                    <a:pt x="15205" y="6622"/>
                  </a:cubicBezTo>
                  <a:cubicBezTo>
                    <a:pt x="15489" y="8199"/>
                    <a:pt x="15489" y="8199"/>
                    <a:pt x="15489" y="8199"/>
                  </a:cubicBezTo>
                  <a:cubicBezTo>
                    <a:pt x="15489" y="7883"/>
                    <a:pt x="15632" y="7726"/>
                    <a:pt x="15774" y="7568"/>
                  </a:cubicBezTo>
                  <a:cubicBezTo>
                    <a:pt x="16484" y="7253"/>
                    <a:pt x="17195" y="6937"/>
                    <a:pt x="18047" y="6937"/>
                  </a:cubicBezTo>
                  <a:close/>
                  <a:moveTo>
                    <a:pt x="9521" y="2996"/>
                  </a:moveTo>
                  <a:cubicBezTo>
                    <a:pt x="9521" y="15924"/>
                    <a:pt x="9521" y="15924"/>
                    <a:pt x="9521" y="15924"/>
                  </a:cubicBezTo>
                  <a:cubicBezTo>
                    <a:pt x="10942" y="16397"/>
                    <a:pt x="12647" y="16397"/>
                    <a:pt x="14068" y="15924"/>
                  </a:cubicBezTo>
                  <a:cubicBezTo>
                    <a:pt x="14068" y="2996"/>
                    <a:pt x="14068" y="2996"/>
                    <a:pt x="14068" y="2996"/>
                  </a:cubicBezTo>
                  <a:cubicBezTo>
                    <a:pt x="13074" y="2365"/>
                    <a:pt x="10516" y="2365"/>
                    <a:pt x="9521" y="2996"/>
                  </a:cubicBezTo>
                  <a:close/>
                  <a:moveTo>
                    <a:pt x="9521" y="16555"/>
                  </a:moveTo>
                  <a:cubicBezTo>
                    <a:pt x="9521" y="17974"/>
                    <a:pt x="9521" y="17974"/>
                    <a:pt x="9521" y="17974"/>
                  </a:cubicBezTo>
                  <a:cubicBezTo>
                    <a:pt x="10374" y="18447"/>
                    <a:pt x="13216" y="18447"/>
                    <a:pt x="14068" y="17974"/>
                  </a:cubicBezTo>
                  <a:cubicBezTo>
                    <a:pt x="14068" y="16555"/>
                    <a:pt x="14068" y="16555"/>
                    <a:pt x="14068" y="16555"/>
                  </a:cubicBezTo>
                  <a:cubicBezTo>
                    <a:pt x="12647" y="17028"/>
                    <a:pt x="10942" y="17028"/>
                    <a:pt x="9521" y="16555"/>
                  </a:cubicBezTo>
                  <a:close/>
                  <a:moveTo>
                    <a:pt x="13642" y="0"/>
                  </a:moveTo>
                  <a:cubicBezTo>
                    <a:pt x="9947" y="0"/>
                    <a:pt x="9947" y="0"/>
                    <a:pt x="9947" y="0"/>
                  </a:cubicBezTo>
                  <a:cubicBezTo>
                    <a:pt x="9663" y="0"/>
                    <a:pt x="9521" y="315"/>
                    <a:pt x="9521" y="631"/>
                  </a:cubicBezTo>
                  <a:cubicBezTo>
                    <a:pt x="9521" y="2207"/>
                    <a:pt x="9521" y="2207"/>
                    <a:pt x="9521" y="2207"/>
                  </a:cubicBezTo>
                  <a:cubicBezTo>
                    <a:pt x="10374" y="1734"/>
                    <a:pt x="13216" y="1734"/>
                    <a:pt x="14068" y="2207"/>
                  </a:cubicBezTo>
                  <a:cubicBezTo>
                    <a:pt x="14068" y="631"/>
                    <a:pt x="14068" y="631"/>
                    <a:pt x="14068" y="631"/>
                  </a:cubicBezTo>
                  <a:cubicBezTo>
                    <a:pt x="14068" y="315"/>
                    <a:pt x="13926" y="0"/>
                    <a:pt x="13642" y="0"/>
                  </a:cubicBezTo>
                  <a:close/>
                  <a:moveTo>
                    <a:pt x="9521" y="19866"/>
                  </a:moveTo>
                  <a:cubicBezTo>
                    <a:pt x="9521" y="20812"/>
                    <a:pt x="9521" y="20812"/>
                    <a:pt x="9521" y="20812"/>
                  </a:cubicBezTo>
                  <a:cubicBezTo>
                    <a:pt x="9521" y="21127"/>
                    <a:pt x="9663" y="21442"/>
                    <a:pt x="9947" y="21442"/>
                  </a:cubicBezTo>
                  <a:cubicBezTo>
                    <a:pt x="13642" y="21442"/>
                    <a:pt x="13642" y="21442"/>
                    <a:pt x="13642" y="21442"/>
                  </a:cubicBezTo>
                  <a:cubicBezTo>
                    <a:pt x="13926" y="21442"/>
                    <a:pt x="14068" y="21127"/>
                    <a:pt x="14068" y="20812"/>
                  </a:cubicBezTo>
                  <a:cubicBezTo>
                    <a:pt x="14068" y="19866"/>
                    <a:pt x="14068" y="19866"/>
                    <a:pt x="14068" y="19866"/>
                  </a:cubicBezTo>
                  <a:cubicBezTo>
                    <a:pt x="13642" y="20181"/>
                    <a:pt x="9947" y="20181"/>
                    <a:pt x="9521" y="19866"/>
                  </a:cubicBezTo>
                  <a:close/>
                  <a:moveTo>
                    <a:pt x="7816" y="2680"/>
                  </a:moveTo>
                  <a:cubicBezTo>
                    <a:pt x="5826" y="2680"/>
                    <a:pt x="5826" y="2680"/>
                    <a:pt x="5826" y="2680"/>
                  </a:cubicBezTo>
                  <a:cubicBezTo>
                    <a:pt x="5542" y="2680"/>
                    <a:pt x="5400" y="2838"/>
                    <a:pt x="5400" y="3311"/>
                  </a:cubicBezTo>
                  <a:cubicBezTo>
                    <a:pt x="5400" y="20812"/>
                    <a:pt x="5400" y="20812"/>
                    <a:pt x="5400" y="20812"/>
                  </a:cubicBezTo>
                  <a:cubicBezTo>
                    <a:pt x="5400" y="21127"/>
                    <a:pt x="5542" y="21442"/>
                    <a:pt x="5826" y="21442"/>
                  </a:cubicBezTo>
                  <a:cubicBezTo>
                    <a:pt x="7816" y="21442"/>
                    <a:pt x="7816" y="21442"/>
                    <a:pt x="7816" y="21442"/>
                  </a:cubicBezTo>
                  <a:cubicBezTo>
                    <a:pt x="8100" y="21442"/>
                    <a:pt x="8242" y="21127"/>
                    <a:pt x="8242" y="20812"/>
                  </a:cubicBezTo>
                  <a:cubicBezTo>
                    <a:pt x="8242" y="3311"/>
                    <a:pt x="8242" y="3311"/>
                    <a:pt x="8242" y="3311"/>
                  </a:cubicBezTo>
                  <a:cubicBezTo>
                    <a:pt x="8242" y="2838"/>
                    <a:pt x="8100" y="2680"/>
                    <a:pt x="7816" y="2680"/>
                  </a:cubicBezTo>
                  <a:close/>
                  <a:moveTo>
                    <a:pt x="7532" y="19393"/>
                  </a:moveTo>
                  <a:cubicBezTo>
                    <a:pt x="6111" y="19393"/>
                    <a:pt x="6111" y="19393"/>
                    <a:pt x="6111" y="19393"/>
                  </a:cubicBezTo>
                  <a:cubicBezTo>
                    <a:pt x="5968" y="19393"/>
                    <a:pt x="5826" y="19393"/>
                    <a:pt x="5826" y="19077"/>
                  </a:cubicBezTo>
                  <a:cubicBezTo>
                    <a:pt x="5826" y="18920"/>
                    <a:pt x="5968" y="18762"/>
                    <a:pt x="6111" y="18762"/>
                  </a:cubicBezTo>
                  <a:cubicBezTo>
                    <a:pt x="7532" y="18762"/>
                    <a:pt x="7532" y="18762"/>
                    <a:pt x="7532" y="18762"/>
                  </a:cubicBezTo>
                  <a:cubicBezTo>
                    <a:pt x="7674" y="18762"/>
                    <a:pt x="7816" y="18920"/>
                    <a:pt x="7816" y="19077"/>
                  </a:cubicBezTo>
                  <a:cubicBezTo>
                    <a:pt x="7816" y="19393"/>
                    <a:pt x="7674" y="19393"/>
                    <a:pt x="7532" y="19393"/>
                  </a:cubicBezTo>
                  <a:close/>
                  <a:moveTo>
                    <a:pt x="7247" y="5203"/>
                  </a:moveTo>
                  <a:cubicBezTo>
                    <a:pt x="6395" y="5203"/>
                    <a:pt x="6395" y="5203"/>
                    <a:pt x="6395" y="5203"/>
                  </a:cubicBezTo>
                  <a:cubicBezTo>
                    <a:pt x="6111" y="5203"/>
                    <a:pt x="5826" y="4888"/>
                    <a:pt x="5826" y="4572"/>
                  </a:cubicBezTo>
                  <a:cubicBezTo>
                    <a:pt x="5826" y="4257"/>
                    <a:pt x="6111" y="3942"/>
                    <a:pt x="6395" y="3942"/>
                  </a:cubicBezTo>
                  <a:cubicBezTo>
                    <a:pt x="7247" y="3942"/>
                    <a:pt x="7247" y="3942"/>
                    <a:pt x="7247" y="3942"/>
                  </a:cubicBezTo>
                  <a:cubicBezTo>
                    <a:pt x="7532" y="3942"/>
                    <a:pt x="7816" y="4257"/>
                    <a:pt x="7816" y="4572"/>
                  </a:cubicBezTo>
                  <a:cubicBezTo>
                    <a:pt x="7816" y="4888"/>
                    <a:pt x="7532" y="5203"/>
                    <a:pt x="7247" y="5203"/>
                  </a:cubicBezTo>
                  <a:close/>
                  <a:moveTo>
                    <a:pt x="18332" y="7253"/>
                  </a:moveTo>
                  <a:cubicBezTo>
                    <a:pt x="18474" y="7410"/>
                    <a:pt x="18332" y="7568"/>
                    <a:pt x="18189" y="7568"/>
                  </a:cubicBezTo>
                  <a:cubicBezTo>
                    <a:pt x="17337" y="7568"/>
                    <a:pt x="16626" y="7883"/>
                    <a:pt x="15916" y="8199"/>
                  </a:cubicBezTo>
                  <a:cubicBezTo>
                    <a:pt x="15774" y="8356"/>
                    <a:pt x="15632" y="8356"/>
                    <a:pt x="15489" y="8199"/>
                  </a:cubicBezTo>
                  <a:cubicBezTo>
                    <a:pt x="18616" y="20969"/>
                    <a:pt x="18616" y="20969"/>
                    <a:pt x="18616" y="20969"/>
                  </a:cubicBezTo>
                  <a:cubicBezTo>
                    <a:pt x="18758" y="21285"/>
                    <a:pt x="19042" y="21600"/>
                    <a:pt x="19326" y="21442"/>
                  </a:cubicBezTo>
                  <a:cubicBezTo>
                    <a:pt x="21032" y="20969"/>
                    <a:pt x="21032" y="20969"/>
                    <a:pt x="21032" y="20969"/>
                  </a:cubicBezTo>
                  <a:cubicBezTo>
                    <a:pt x="21316" y="20812"/>
                    <a:pt x="21600" y="20496"/>
                    <a:pt x="21458" y="20181"/>
                  </a:cubicBezTo>
                  <a:lnTo>
                    <a:pt x="18332" y="7253"/>
                  </a:lnTo>
                  <a:close/>
                  <a:moveTo>
                    <a:pt x="16911" y="11352"/>
                  </a:moveTo>
                  <a:cubicBezTo>
                    <a:pt x="16342" y="8829"/>
                    <a:pt x="16342" y="8829"/>
                    <a:pt x="16342" y="8829"/>
                  </a:cubicBezTo>
                  <a:cubicBezTo>
                    <a:pt x="18047" y="8356"/>
                    <a:pt x="18047" y="8356"/>
                    <a:pt x="18047" y="8356"/>
                  </a:cubicBezTo>
                  <a:cubicBezTo>
                    <a:pt x="18616" y="10879"/>
                    <a:pt x="18616" y="10879"/>
                    <a:pt x="18616" y="10879"/>
                  </a:cubicBezTo>
                  <a:lnTo>
                    <a:pt x="16911" y="11352"/>
                  </a:ln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>
              <a:lvl1pPr>
                <a:defRPr>
                  <a:latin typeface="+mj-lt"/>
                  <a:ea typeface="+mj-ea"/>
                  <a:cs typeface="+mj-cs"/>
                  <a:sym typeface="Helvetica"/>
                </a:defRPr>
              </a:lvl1pPr>
              <a:lvl2pPr indent="457200">
                <a:defRPr>
                  <a:latin typeface="+mj-lt"/>
                  <a:ea typeface="+mj-ea"/>
                  <a:cs typeface="+mj-cs"/>
                  <a:sym typeface="Helvetica"/>
                </a:defRPr>
              </a:lvl2pPr>
              <a:lvl3pPr indent="914400">
                <a:defRPr>
                  <a:latin typeface="+mj-lt"/>
                  <a:ea typeface="+mj-ea"/>
                  <a:cs typeface="+mj-cs"/>
                  <a:sym typeface="Helvetica"/>
                </a:defRPr>
              </a:lvl3pPr>
              <a:lvl4pPr indent="1371600">
                <a:defRPr>
                  <a:latin typeface="+mj-lt"/>
                  <a:ea typeface="+mj-ea"/>
                  <a:cs typeface="+mj-cs"/>
                  <a:sym typeface="Helvetica"/>
                </a:defRPr>
              </a:lvl4pPr>
              <a:lvl5pPr indent="1828800">
                <a:defRPr>
                  <a:latin typeface="+mj-lt"/>
                  <a:ea typeface="+mj-ea"/>
                  <a:cs typeface="+mj-cs"/>
                  <a:sym typeface="Helvetica"/>
                </a:defRPr>
              </a:lvl5pPr>
              <a:lvl6pPr indent="2286000">
                <a:defRPr>
                  <a:latin typeface="+mj-lt"/>
                  <a:ea typeface="+mj-ea"/>
                  <a:cs typeface="+mj-cs"/>
                  <a:sym typeface="Helvetica"/>
                </a:defRPr>
              </a:lvl6pPr>
              <a:lvl7pPr indent="2743200">
                <a:defRPr>
                  <a:latin typeface="+mj-lt"/>
                  <a:ea typeface="+mj-ea"/>
                  <a:cs typeface="+mj-cs"/>
                  <a:sym typeface="Helvetica"/>
                </a:defRPr>
              </a:lvl7pPr>
              <a:lvl8pPr indent="3200400">
                <a:defRPr>
                  <a:latin typeface="+mj-lt"/>
                  <a:ea typeface="+mj-ea"/>
                  <a:cs typeface="+mj-cs"/>
                  <a:sym typeface="Helvetica"/>
                </a:defRPr>
              </a:lvl8pPr>
              <a:lvl9pPr indent="3657600">
                <a:defRPr>
                  <a:latin typeface="+mj-lt"/>
                  <a:ea typeface="+mj-ea"/>
                  <a:cs typeface="+mj-cs"/>
                  <a:sym typeface="Helvetica"/>
                </a:defRPr>
              </a:lvl9pPr>
            </a:lstStyle>
            <a:p>
              <a:pPr lvl="0"/>
              <a:endParaRPr dirty="0">
                <a:solidFill>
                  <a:srgbClr val="00B05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36314" y="1258414"/>
            <a:ext cx="970222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职业道德。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736315" y="1894695"/>
            <a:ext cx="10339228" cy="302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）不管是什么职业，只要是社会需要的，就是有价值的。无论从事什么工作，只有付出努力，才有可能成功，无论在哪个领域，只要肯钻研，都有成功的机会。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）良好的职业道德和奉献精神是一个人终身受益的宝贵财富。要树立爱岗敬业，奉献社会的职业道德。</a:t>
            </a:r>
            <a:endParaRPr lang="zh-CN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87685" y="1217900"/>
            <a:ext cx="925016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弘扬工匠精神有什么意义？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787685" y="1710343"/>
            <a:ext cx="10513888" cy="4229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）有利于推进科教兴国战略，提高我国的科技水平和创新能力。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）有助于践行爱岗敬业的社会主义核心价值观。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）有利于形成尊重劳动、尊重知识、尊重人才、尊重创造的良好社会氛围。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）有助于引导人们形成坚强的意志品质、艰苦奋斗精神、敢于创新和创业的精神、责任意识。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）有助于增强我国的综合国力，提高国际竞争力。</a:t>
            </a:r>
            <a:endParaRPr lang="zh-CN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7272" y="1314630"/>
            <a:ext cx="1071594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工匠精神对中学生未来的择业和工作有哪些有益的启示？</a:t>
            </a:r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647272" y="2009412"/>
            <a:ext cx="10715946" cy="3029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）中华民族的伟大复兴需要不同层次的人才。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）各行各业都需要人才，都能出人才。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）我们要认清时代要求，立足自身实际，找到最能发挥自己聪明才智的岗位。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）在工作中要树立敬业精神。</a:t>
            </a:r>
            <a:endParaRPr lang="zh-CN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23982" y="1284391"/>
            <a:ext cx="1084951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5.</a:t>
            </a:r>
            <a:r>
              <a:rPr lang="zh-CN" altLang="en-US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中学生应如何弘扬工匠精神？</a:t>
            </a:r>
            <a:endParaRPr lang="zh-CN" altLang="en-US" sz="2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3982" y="1844367"/>
            <a:ext cx="10849509" cy="3629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）认真对待学习，努力完成各种学习任务。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）刻苦学习，勤于钻研，学会探究，持之以恒，善始善终。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）践行终身学习观念，不断提高自身素质。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）发扬艰苦奋斗和开拓创新精神，自强不息，增强创新能力。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）严格要求自己，精益求精，不断完善、超越自我。</a:t>
            </a:r>
            <a:endParaRPr lang="en-US" altLang="zh-CN" sz="2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）增强社会责任感，奉献社会，服务社会。</a:t>
            </a:r>
            <a:endParaRPr lang="zh-CN" alt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35286" y="1659688"/>
            <a:ext cx="10531011" cy="3022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中学生只要学习书本知识就行了，不用到实践中学习。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学习对青少年来说只是一种权利。         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没有兴趣的工作无法做到爱岗敬业。      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进行职业选择，只需考虑自己的兴趣爱好。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5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人的一生全部时间都在工作中服务他人，服务社会。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510462" y="1787703"/>
            <a:ext cx="739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510461" y="2322721"/>
            <a:ext cx="739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510461" y="2946059"/>
            <a:ext cx="739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510461" y="3628390"/>
            <a:ext cx="739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510460" y="4170696"/>
            <a:ext cx="739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88072" y="1031979"/>
            <a:ext cx="11559060" cy="523220"/>
            <a:chOff x="388072" y="1031979"/>
            <a:chExt cx="11559060" cy="523220"/>
          </a:xfrm>
        </p:grpSpPr>
        <p:sp>
          <p:nvSpPr>
            <p:cNvPr id="10" name="文本框 9"/>
            <p:cNvSpPr txBox="1"/>
            <p:nvPr/>
          </p:nvSpPr>
          <p:spPr>
            <a:xfrm>
              <a:off x="1025703" y="1031979"/>
              <a:ext cx="10921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易错辨析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Shape 16869"/>
            <p:cNvSpPr/>
            <p:nvPr/>
          </p:nvSpPr>
          <p:spPr>
            <a:xfrm>
              <a:off x="388072" y="1031979"/>
              <a:ext cx="518400" cy="464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341" y="20419"/>
                  </a:moveTo>
                  <a:cubicBezTo>
                    <a:pt x="9341" y="20588"/>
                    <a:pt x="9341" y="20588"/>
                    <a:pt x="9341" y="20756"/>
                  </a:cubicBezTo>
                  <a:cubicBezTo>
                    <a:pt x="9341" y="21263"/>
                    <a:pt x="9924" y="21600"/>
                    <a:pt x="10800" y="21600"/>
                  </a:cubicBezTo>
                  <a:cubicBezTo>
                    <a:pt x="11530" y="21600"/>
                    <a:pt x="12114" y="21263"/>
                    <a:pt x="12114" y="20756"/>
                  </a:cubicBezTo>
                  <a:cubicBezTo>
                    <a:pt x="12114" y="20588"/>
                    <a:pt x="12114" y="20588"/>
                    <a:pt x="12114" y="20419"/>
                  </a:cubicBezTo>
                  <a:cubicBezTo>
                    <a:pt x="12551" y="20250"/>
                    <a:pt x="12989" y="19913"/>
                    <a:pt x="13573" y="19913"/>
                  </a:cubicBezTo>
                  <a:cubicBezTo>
                    <a:pt x="16784" y="19913"/>
                    <a:pt x="21600" y="20756"/>
                    <a:pt x="21600" y="20756"/>
                  </a:cubicBezTo>
                  <a:cubicBezTo>
                    <a:pt x="21600" y="4050"/>
                    <a:pt x="21600" y="4050"/>
                    <a:pt x="21600" y="4050"/>
                  </a:cubicBezTo>
                  <a:cubicBezTo>
                    <a:pt x="21600" y="4050"/>
                    <a:pt x="21016" y="3881"/>
                    <a:pt x="20286" y="3881"/>
                  </a:cubicBezTo>
                  <a:cubicBezTo>
                    <a:pt x="20286" y="18394"/>
                    <a:pt x="20286" y="18394"/>
                    <a:pt x="20286" y="18394"/>
                  </a:cubicBezTo>
                  <a:cubicBezTo>
                    <a:pt x="20286" y="18394"/>
                    <a:pt x="16492" y="16538"/>
                    <a:pt x="13719" y="17550"/>
                  </a:cubicBezTo>
                  <a:cubicBezTo>
                    <a:pt x="12697" y="17888"/>
                    <a:pt x="11822" y="19238"/>
                    <a:pt x="11238" y="20081"/>
                  </a:cubicBezTo>
                  <a:cubicBezTo>
                    <a:pt x="11092" y="19913"/>
                    <a:pt x="11092" y="19913"/>
                    <a:pt x="10946" y="19913"/>
                  </a:cubicBezTo>
                  <a:cubicBezTo>
                    <a:pt x="11384" y="19069"/>
                    <a:pt x="12114" y="17381"/>
                    <a:pt x="12989" y="16706"/>
                  </a:cubicBezTo>
                  <a:cubicBezTo>
                    <a:pt x="15616" y="15356"/>
                    <a:pt x="19119" y="16200"/>
                    <a:pt x="19119" y="16200"/>
                  </a:cubicBezTo>
                  <a:cubicBezTo>
                    <a:pt x="19119" y="0"/>
                    <a:pt x="19119" y="0"/>
                    <a:pt x="19119" y="0"/>
                  </a:cubicBezTo>
                  <a:cubicBezTo>
                    <a:pt x="19119" y="0"/>
                    <a:pt x="17805" y="338"/>
                    <a:pt x="16200" y="844"/>
                  </a:cubicBezTo>
                  <a:cubicBezTo>
                    <a:pt x="16200" y="12825"/>
                    <a:pt x="16200" y="12825"/>
                    <a:pt x="16200" y="12825"/>
                  </a:cubicBezTo>
                  <a:cubicBezTo>
                    <a:pt x="14595" y="11813"/>
                    <a:pt x="14595" y="11813"/>
                    <a:pt x="14595" y="11813"/>
                  </a:cubicBezTo>
                  <a:cubicBezTo>
                    <a:pt x="13135" y="14006"/>
                    <a:pt x="13135" y="14006"/>
                    <a:pt x="13135" y="14006"/>
                  </a:cubicBezTo>
                  <a:cubicBezTo>
                    <a:pt x="13135" y="1856"/>
                    <a:pt x="13135" y="1856"/>
                    <a:pt x="13135" y="1856"/>
                  </a:cubicBezTo>
                  <a:cubicBezTo>
                    <a:pt x="13135" y="1856"/>
                    <a:pt x="13135" y="1856"/>
                    <a:pt x="13135" y="2025"/>
                  </a:cubicBezTo>
                  <a:cubicBezTo>
                    <a:pt x="11822" y="2531"/>
                    <a:pt x="10800" y="4388"/>
                    <a:pt x="10800" y="4388"/>
                  </a:cubicBezTo>
                  <a:cubicBezTo>
                    <a:pt x="10800" y="4388"/>
                    <a:pt x="9632" y="2531"/>
                    <a:pt x="8319" y="2025"/>
                  </a:cubicBezTo>
                  <a:cubicBezTo>
                    <a:pt x="5838" y="844"/>
                    <a:pt x="2335" y="0"/>
                    <a:pt x="2335" y="0"/>
                  </a:cubicBezTo>
                  <a:cubicBezTo>
                    <a:pt x="2335" y="16200"/>
                    <a:pt x="2335" y="16200"/>
                    <a:pt x="2335" y="16200"/>
                  </a:cubicBezTo>
                  <a:cubicBezTo>
                    <a:pt x="2335" y="16200"/>
                    <a:pt x="5838" y="15356"/>
                    <a:pt x="8319" y="16706"/>
                  </a:cubicBezTo>
                  <a:cubicBezTo>
                    <a:pt x="9341" y="17381"/>
                    <a:pt x="10070" y="19069"/>
                    <a:pt x="10508" y="19913"/>
                  </a:cubicBezTo>
                  <a:cubicBezTo>
                    <a:pt x="10362" y="19913"/>
                    <a:pt x="10362" y="19913"/>
                    <a:pt x="10216" y="20081"/>
                  </a:cubicBezTo>
                  <a:cubicBezTo>
                    <a:pt x="9778" y="19238"/>
                    <a:pt x="8757" y="17888"/>
                    <a:pt x="7735" y="17550"/>
                  </a:cubicBezTo>
                  <a:cubicBezTo>
                    <a:pt x="4962" y="16538"/>
                    <a:pt x="1168" y="18394"/>
                    <a:pt x="1168" y="18394"/>
                  </a:cubicBezTo>
                  <a:cubicBezTo>
                    <a:pt x="1168" y="3881"/>
                    <a:pt x="1168" y="3881"/>
                    <a:pt x="1168" y="3881"/>
                  </a:cubicBezTo>
                  <a:cubicBezTo>
                    <a:pt x="438" y="3881"/>
                    <a:pt x="0" y="4050"/>
                    <a:pt x="0" y="4050"/>
                  </a:cubicBezTo>
                  <a:cubicBezTo>
                    <a:pt x="0" y="20756"/>
                    <a:pt x="0" y="20756"/>
                    <a:pt x="0" y="20756"/>
                  </a:cubicBezTo>
                  <a:cubicBezTo>
                    <a:pt x="0" y="20756"/>
                    <a:pt x="4670" y="19913"/>
                    <a:pt x="7881" y="19913"/>
                  </a:cubicBezTo>
                  <a:cubicBezTo>
                    <a:pt x="8465" y="19913"/>
                    <a:pt x="8903" y="20250"/>
                    <a:pt x="9341" y="20419"/>
                  </a:cubicBez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3024" y="1644568"/>
            <a:ext cx="1031867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学生的主要任务是学习，走向社会以后就不用学习了。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13024" y="2358331"/>
            <a:ext cx="10873484" cy="2839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观点是错误的。随着知识经济时代的到来，我们只有树立终身学习的理念，具备终身学习的能力，才能适应未来社会的挑战，肩负起民族振兴的使命。终身学习成为一种生活方式，具有重要的意义，既是个人可持续发展的要求，也是社会发展的必然要求。终身学习，要求我们珍惜在学校学习的机会。走向社会后，终身学习有助于我们开拓新的发展天地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14835" y="1010688"/>
            <a:ext cx="11552845" cy="523220"/>
            <a:chOff x="447371" y="1073000"/>
            <a:chExt cx="11552845" cy="523220"/>
          </a:xfrm>
        </p:grpSpPr>
        <p:sp>
          <p:nvSpPr>
            <p:cNvPr id="9" name="文本框 8"/>
            <p:cNvSpPr txBox="1"/>
            <p:nvPr/>
          </p:nvSpPr>
          <p:spPr>
            <a:xfrm>
              <a:off x="1078787" y="1073000"/>
              <a:ext cx="10921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易混辨析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Shape 16869"/>
            <p:cNvSpPr/>
            <p:nvPr/>
          </p:nvSpPr>
          <p:spPr>
            <a:xfrm>
              <a:off x="447371" y="1073000"/>
              <a:ext cx="518400" cy="4644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341" y="20419"/>
                  </a:moveTo>
                  <a:cubicBezTo>
                    <a:pt x="9341" y="20588"/>
                    <a:pt x="9341" y="20588"/>
                    <a:pt x="9341" y="20756"/>
                  </a:cubicBezTo>
                  <a:cubicBezTo>
                    <a:pt x="9341" y="21263"/>
                    <a:pt x="9924" y="21600"/>
                    <a:pt x="10800" y="21600"/>
                  </a:cubicBezTo>
                  <a:cubicBezTo>
                    <a:pt x="11530" y="21600"/>
                    <a:pt x="12114" y="21263"/>
                    <a:pt x="12114" y="20756"/>
                  </a:cubicBezTo>
                  <a:cubicBezTo>
                    <a:pt x="12114" y="20588"/>
                    <a:pt x="12114" y="20588"/>
                    <a:pt x="12114" y="20419"/>
                  </a:cubicBezTo>
                  <a:cubicBezTo>
                    <a:pt x="12551" y="20250"/>
                    <a:pt x="12989" y="19913"/>
                    <a:pt x="13573" y="19913"/>
                  </a:cubicBezTo>
                  <a:cubicBezTo>
                    <a:pt x="16784" y="19913"/>
                    <a:pt x="21600" y="20756"/>
                    <a:pt x="21600" y="20756"/>
                  </a:cubicBezTo>
                  <a:cubicBezTo>
                    <a:pt x="21600" y="4050"/>
                    <a:pt x="21600" y="4050"/>
                    <a:pt x="21600" y="4050"/>
                  </a:cubicBezTo>
                  <a:cubicBezTo>
                    <a:pt x="21600" y="4050"/>
                    <a:pt x="21016" y="3881"/>
                    <a:pt x="20286" y="3881"/>
                  </a:cubicBezTo>
                  <a:cubicBezTo>
                    <a:pt x="20286" y="18394"/>
                    <a:pt x="20286" y="18394"/>
                    <a:pt x="20286" y="18394"/>
                  </a:cubicBezTo>
                  <a:cubicBezTo>
                    <a:pt x="20286" y="18394"/>
                    <a:pt x="16492" y="16538"/>
                    <a:pt x="13719" y="17550"/>
                  </a:cubicBezTo>
                  <a:cubicBezTo>
                    <a:pt x="12697" y="17888"/>
                    <a:pt x="11822" y="19238"/>
                    <a:pt x="11238" y="20081"/>
                  </a:cubicBezTo>
                  <a:cubicBezTo>
                    <a:pt x="11092" y="19913"/>
                    <a:pt x="11092" y="19913"/>
                    <a:pt x="10946" y="19913"/>
                  </a:cubicBezTo>
                  <a:cubicBezTo>
                    <a:pt x="11384" y="19069"/>
                    <a:pt x="12114" y="17381"/>
                    <a:pt x="12989" y="16706"/>
                  </a:cubicBezTo>
                  <a:cubicBezTo>
                    <a:pt x="15616" y="15356"/>
                    <a:pt x="19119" y="16200"/>
                    <a:pt x="19119" y="16200"/>
                  </a:cubicBezTo>
                  <a:cubicBezTo>
                    <a:pt x="19119" y="0"/>
                    <a:pt x="19119" y="0"/>
                    <a:pt x="19119" y="0"/>
                  </a:cubicBezTo>
                  <a:cubicBezTo>
                    <a:pt x="19119" y="0"/>
                    <a:pt x="17805" y="338"/>
                    <a:pt x="16200" y="844"/>
                  </a:cubicBezTo>
                  <a:cubicBezTo>
                    <a:pt x="16200" y="12825"/>
                    <a:pt x="16200" y="12825"/>
                    <a:pt x="16200" y="12825"/>
                  </a:cubicBezTo>
                  <a:cubicBezTo>
                    <a:pt x="14595" y="11813"/>
                    <a:pt x="14595" y="11813"/>
                    <a:pt x="14595" y="11813"/>
                  </a:cubicBezTo>
                  <a:cubicBezTo>
                    <a:pt x="13135" y="14006"/>
                    <a:pt x="13135" y="14006"/>
                    <a:pt x="13135" y="14006"/>
                  </a:cubicBezTo>
                  <a:cubicBezTo>
                    <a:pt x="13135" y="1856"/>
                    <a:pt x="13135" y="1856"/>
                    <a:pt x="13135" y="1856"/>
                  </a:cubicBezTo>
                  <a:cubicBezTo>
                    <a:pt x="13135" y="1856"/>
                    <a:pt x="13135" y="1856"/>
                    <a:pt x="13135" y="2025"/>
                  </a:cubicBezTo>
                  <a:cubicBezTo>
                    <a:pt x="11822" y="2531"/>
                    <a:pt x="10800" y="4388"/>
                    <a:pt x="10800" y="4388"/>
                  </a:cubicBezTo>
                  <a:cubicBezTo>
                    <a:pt x="10800" y="4388"/>
                    <a:pt x="9632" y="2531"/>
                    <a:pt x="8319" y="2025"/>
                  </a:cubicBezTo>
                  <a:cubicBezTo>
                    <a:pt x="5838" y="844"/>
                    <a:pt x="2335" y="0"/>
                    <a:pt x="2335" y="0"/>
                  </a:cubicBezTo>
                  <a:cubicBezTo>
                    <a:pt x="2335" y="16200"/>
                    <a:pt x="2335" y="16200"/>
                    <a:pt x="2335" y="16200"/>
                  </a:cubicBezTo>
                  <a:cubicBezTo>
                    <a:pt x="2335" y="16200"/>
                    <a:pt x="5838" y="15356"/>
                    <a:pt x="8319" y="16706"/>
                  </a:cubicBezTo>
                  <a:cubicBezTo>
                    <a:pt x="9341" y="17381"/>
                    <a:pt x="10070" y="19069"/>
                    <a:pt x="10508" y="19913"/>
                  </a:cubicBezTo>
                  <a:cubicBezTo>
                    <a:pt x="10362" y="19913"/>
                    <a:pt x="10362" y="19913"/>
                    <a:pt x="10216" y="20081"/>
                  </a:cubicBezTo>
                  <a:cubicBezTo>
                    <a:pt x="9778" y="19238"/>
                    <a:pt x="8757" y="17888"/>
                    <a:pt x="7735" y="17550"/>
                  </a:cubicBezTo>
                  <a:cubicBezTo>
                    <a:pt x="4962" y="16538"/>
                    <a:pt x="1168" y="18394"/>
                    <a:pt x="1168" y="18394"/>
                  </a:cubicBezTo>
                  <a:cubicBezTo>
                    <a:pt x="1168" y="3881"/>
                    <a:pt x="1168" y="3881"/>
                    <a:pt x="1168" y="3881"/>
                  </a:cubicBezTo>
                  <a:cubicBezTo>
                    <a:pt x="438" y="3881"/>
                    <a:pt x="0" y="4050"/>
                    <a:pt x="0" y="4050"/>
                  </a:cubicBezTo>
                  <a:cubicBezTo>
                    <a:pt x="0" y="20756"/>
                    <a:pt x="0" y="20756"/>
                    <a:pt x="0" y="20756"/>
                  </a:cubicBezTo>
                  <a:cubicBezTo>
                    <a:pt x="0" y="20756"/>
                    <a:pt x="4670" y="19913"/>
                    <a:pt x="7881" y="19913"/>
                  </a:cubicBezTo>
                  <a:cubicBezTo>
                    <a:pt x="8465" y="19913"/>
                    <a:pt x="8903" y="20250"/>
                    <a:pt x="9341" y="20419"/>
                  </a:cubicBezTo>
                  <a:close/>
                </a:path>
              </a:pathLst>
            </a:custGeom>
            <a:solidFill>
              <a:srgbClr val="18A3D9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9187" y="1603472"/>
            <a:ext cx="10654302" cy="4202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2019·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贵阳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中华人民共和国职业分类大典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将职业结构分为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个大类、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75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个中类、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434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个小类、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1481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个职业。随着新经济业态的出现，无人机飞手、电子竞技师、私人健身教练等新兴职业也应运而生。这告诉我们                                                     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人的一生多数时间要在选择中度过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丰富多彩的职业提供了多样化选择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选择从事了什么职业就一定能成功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选择职业只需考虑自己的兴趣爱好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428270" y="3287730"/>
            <a:ext cx="904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9187" y="1027766"/>
            <a:ext cx="11401657" cy="529376"/>
            <a:chOff x="490082" y="1047170"/>
            <a:chExt cx="11401657" cy="529376"/>
          </a:xfrm>
        </p:grpSpPr>
        <p:sp>
          <p:nvSpPr>
            <p:cNvPr id="9" name="文本框 8"/>
            <p:cNvSpPr txBox="1"/>
            <p:nvPr/>
          </p:nvSpPr>
          <p:spPr>
            <a:xfrm>
              <a:off x="1052503" y="1053326"/>
              <a:ext cx="108392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rgbClr val="5B9BD5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真题试做</a:t>
              </a:r>
              <a:endParaRPr lang="zh-CN" altLang="en-US" sz="2800" b="1" dirty="0">
                <a:solidFill>
                  <a:srgbClr val="5B9BD5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90082" y="1047170"/>
              <a:ext cx="458217" cy="464400"/>
              <a:chOff x="10455823" y="4493378"/>
              <a:chExt cx="840370" cy="817605"/>
            </a:xfrm>
            <a:solidFill>
              <a:srgbClr val="18A3D9"/>
            </a:solidFill>
          </p:grpSpPr>
          <p:sp>
            <p:nvSpPr>
              <p:cNvPr id="11" name="Shape 1385"/>
              <p:cNvSpPr/>
              <p:nvPr/>
            </p:nvSpPr>
            <p:spPr>
              <a:xfrm>
                <a:off x="10518775" y="4582319"/>
                <a:ext cx="715964" cy="7286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315"/>
                    </a:moveTo>
                    <a:cubicBezTo>
                      <a:pt x="21600" y="4673"/>
                      <a:pt x="16760" y="0"/>
                      <a:pt x="10755" y="0"/>
                    </a:cubicBezTo>
                    <a:cubicBezTo>
                      <a:pt x="4840" y="0"/>
                      <a:pt x="0" y="4673"/>
                      <a:pt x="0" y="10315"/>
                    </a:cubicBezTo>
                    <a:cubicBezTo>
                      <a:pt x="0" y="13577"/>
                      <a:pt x="1613" y="16487"/>
                      <a:pt x="4123" y="18426"/>
                    </a:cubicBezTo>
                    <a:cubicBezTo>
                      <a:pt x="2778" y="20454"/>
                      <a:pt x="2778" y="20454"/>
                      <a:pt x="2778" y="20454"/>
                    </a:cubicBezTo>
                    <a:cubicBezTo>
                      <a:pt x="2510" y="20807"/>
                      <a:pt x="2599" y="21247"/>
                      <a:pt x="2958" y="21512"/>
                    </a:cubicBezTo>
                    <a:cubicBezTo>
                      <a:pt x="3137" y="21600"/>
                      <a:pt x="3227" y="21600"/>
                      <a:pt x="3406" y="21600"/>
                    </a:cubicBezTo>
                    <a:cubicBezTo>
                      <a:pt x="3675" y="21600"/>
                      <a:pt x="3854" y="21512"/>
                      <a:pt x="4033" y="21247"/>
                    </a:cubicBezTo>
                    <a:cubicBezTo>
                      <a:pt x="5378" y="19220"/>
                      <a:pt x="5378" y="19220"/>
                      <a:pt x="5378" y="19220"/>
                    </a:cubicBezTo>
                    <a:cubicBezTo>
                      <a:pt x="6991" y="20101"/>
                      <a:pt x="8783" y="20630"/>
                      <a:pt x="10755" y="20630"/>
                    </a:cubicBezTo>
                    <a:cubicBezTo>
                      <a:pt x="12727" y="20630"/>
                      <a:pt x="14609" y="20101"/>
                      <a:pt x="16222" y="19220"/>
                    </a:cubicBezTo>
                    <a:cubicBezTo>
                      <a:pt x="17567" y="21247"/>
                      <a:pt x="17567" y="21247"/>
                      <a:pt x="17567" y="21247"/>
                    </a:cubicBezTo>
                    <a:cubicBezTo>
                      <a:pt x="17656" y="21512"/>
                      <a:pt x="17925" y="21600"/>
                      <a:pt x="18194" y="21600"/>
                    </a:cubicBezTo>
                    <a:cubicBezTo>
                      <a:pt x="18373" y="21600"/>
                      <a:pt x="18463" y="21600"/>
                      <a:pt x="18642" y="21512"/>
                    </a:cubicBezTo>
                    <a:cubicBezTo>
                      <a:pt x="19001" y="21247"/>
                      <a:pt x="19090" y="20807"/>
                      <a:pt x="18822" y="20454"/>
                    </a:cubicBezTo>
                    <a:cubicBezTo>
                      <a:pt x="17477" y="18426"/>
                      <a:pt x="17477" y="18426"/>
                      <a:pt x="17477" y="18426"/>
                    </a:cubicBezTo>
                    <a:cubicBezTo>
                      <a:pt x="19987" y="16487"/>
                      <a:pt x="21600" y="13577"/>
                      <a:pt x="21600" y="10315"/>
                    </a:cubicBezTo>
                    <a:close/>
                    <a:moveTo>
                      <a:pt x="10755" y="17456"/>
                    </a:moveTo>
                    <a:cubicBezTo>
                      <a:pt x="6722" y="17456"/>
                      <a:pt x="3316" y="14282"/>
                      <a:pt x="3316" y="10315"/>
                    </a:cubicBezTo>
                    <a:cubicBezTo>
                      <a:pt x="3316" y="6436"/>
                      <a:pt x="6722" y="3262"/>
                      <a:pt x="10755" y="3262"/>
                    </a:cubicBezTo>
                    <a:cubicBezTo>
                      <a:pt x="14878" y="3262"/>
                      <a:pt x="18194" y="6436"/>
                      <a:pt x="18194" y="10315"/>
                    </a:cubicBezTo>
                    <a:cubicBezTo>
                      <a:pt x="18194" y="14282"/>
                      <a:pt x="14878" y="17456"/>
                      <a:pt x="10755" y="17456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12" name="Shape 1386"/>
              <p:cNvSpPr/>
              <p:nvPr/>
            </p:nvSpPr>
            <p:spPr>
              <a:xfrm>
                <a:off x="10455823" y="4493378"/>
                <a:ext cx="289750" cy="272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7" h="20389" extrusionOk="0">
                    <a:moveTo>
                      <a:pt x="19928" y="3285"/>
                    </a:moveTo>
                    <a:cubicBezTo>
                      <a:pt x="19305" y="2617"/>
                      <a:pt x="18681" y="2617"/>
                      <a:pt x="18058" y="2840"/>
                    </a:cubicBezTo>
                    <a:cubicBezTo>
                      <a:pt x="14112" y="-946"/>
                      <a:pt x="8089" y="-946"/>
                      <a:pt x="3935" y="2840"/>
                    </a:cubicBezTo>
                    <a:cubicBezTo>
                      <a:pt x="-219" y="6625"/>
                      <a:pt x="-1257" y="12860"/>
                      <a:pt x="1651" y="17536"/>
                    </a:cubicBezTo>
                    <a:cubicBezTo>
                      <a:pt x="1235" y="18205"/>
                      <a:pt x="1235" y="19095"/>
                      <a:pt x="1651" y="19763"/>
                    </a:cubicBezTo>
                    <a:cubicBezTo>
                      <a:pt x="2274" y="20431"/>
                      <a:pt x="3312" y="20654"/>
                      <a:pt x="3935" y="19986"/>
                    </a:cubicBezTo>
                    <a:cubicBezTo>
                      <a:pt x="19720" y="5734"/>
                      <a:pt x="19720" y="5734"/>
                      <a:pt x="19720" y="5734"/>
                    </a:cubicBezTo>
                    <a:cubicBezTo>
                      <a:pt x="20343" y="5066"/>
                      <a:pt x="20343" y="4176"/>
                      <a:pt x="19928" y="3285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13" name="Shape 1387"/>
              <p:cNvSpPr/>
              <p:nvPr/>
            </p:nvSpPr>
            <p:spPr>
              <a:xfrm>
                <a:off x="11006501" y="4493378"/>
                <a:ext cx="289692" cy="2727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13" h="20389" extrusionOk="0">
                    <a:moveTo>
                      <a:pt x="16368" y="2840"/>
                    </a:moveTo>
                    <a:cubicBezTo>
                      <a:pt x="12215" y="-946"/>
                      <a:pt x="6191" y="-946"/>
                      <a:pt x="2245" y="2840"/>
                    </a:cubicBezTo>
                    <a:cubicBezTo>
                      <a:pt x="1622" y="2617"/>
                      <a:pt x="791" y="2617"/>
                      <a:pt x="376" y="3285"/>
                    </a:cubicBezTo>
                    <a:cubicBezTo>
                      <a:pt x="-247" y="4176"/>
                      <a:pt x="-39" y="5066"/>
                      <a:pt x="584" y="5734"/>
                    </a:cubicBezTo>
                    <a:cubicBezTo>
                      <a:pt x="16368" y="19986"/>
                      <a:pt x="16368" y="19986"/>
                      <a:pt x="16368" y="19986"/>
                    </a:cubicBezTo>
                    <a:cubicBezTo>
                      <a:pt x="16991" y="20654"/>
                      <a:pt x="18030" y="20431"/>
                      <a:pt x="18653" y="19763"/>
                    </a:cubicBezTo>
                    <a:cubicBezTo>
                      <a:pt x="19068" y="19095"/>
                      <a:pt x="19068" y="18205"/>
                      <a:pt x="18653" y="17536"/>
                    </a:cubicBezTo>
                    <a:cubicBezTo>
                      <a:pt x="21353" y="12860"/>
                      <a:pt x="20522" y="6625"/>
                      <a:pt x="16368" y="284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  <p:sp>
            <p:nvSpPr>
              <p:cNvPr id="14" name="Shape 1388"/>
              <p:cNvSpPr/>
              <p:nvPr/>
            </p:nvSpPr>
            <p:spPr>
              <a:xfrm>
                <a:off x="10784330" y="4707730"/>
                <a:ext cx="115447" cy="3762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944" h="21600" extrusionOk="0">
                    <a:moveTo>
                      <a:pt x="16624" y="0"/>
                    </a:moveTo>
                    <a:cubicBezTo>
                      <a:pt x="16624" y="0"/>
                      <a:pt x="16624" y="0"/>
                      <a:pt x="16624" y="0"/>
                    </a:cubicBezTo>
                    <a:cubicBezTo>
                      <a:pt x="13924" y="0"/>
                      <a:pt x="11764" y="680"/>
                      <a:pt x="11764" y="1531"/>
                    </a:cubicBezTo>
                    <a:cubicBezTo>
                      <a:pt x="11224" y="12416"/>
                      <a:pt x="11224" y="12416"/>
                      <a:pt x="11224" y="12416"/>
                    </a:cubicBezTo>
                    <a:cubicBezTo>
                      <a:pt x="424" y="19559"/>
                      <a:pt x="424" y="19559"/>
                      <a:pt x="424" y="19559"/>
                    </a:cubicBezTo>
                    <a:cubicBezTo>
                      <a:pt x="-656" y="20239"/>
                      <a:pt x="424" y="21090"/>
                      <a:pt x="2584" y="21430"/>
                    </a:cubicBezTo>
                    <a:cubicBezTo>
                      <a:pt x="3124" y="21600"/>
                      <a:pt x="4204" y="21600"/>
                      <a:pt x="4744" y="21600"/>
                    </a:cubicBezTo>
                    <a:cubicBezTo>
                      <a:pt x="6364" y="21600"/>
                      <a:pt x="7984" y="21260"/>
                      <a:pt x="9064" y="20750"/>
                    </a:cubicBezTo>
                    <a:cubicBezTo>
                      <a:pt x="20404" y="13436"/>
                      <a:pt x="20404" y="13436"/>
                      <a:pt x="20404" y="13436"/>
                    </a:cubicBezTo>
                    <a:cubicBezTo>
                      <a:pt x="20404" y="13266"/>
                      <a:pt x="20404" y="13096"/>
                      <a:pt x="20404" y="12756"/>
                    </a:cubicBezTo>
                    <a:cubicBezTo>
                      <a:pt x="20944" y="1531"/>
                      <a:pt x="20944" y="1531"/>
                      <a:pt x="20944" y="1531"/>
                    </a:cubicBezTo>
                    <a:cubicBezTo>
                      <a:pt x="20944" y="680"/>
                      <a:pt x="19324" y="0"/>
                      <a:pt x="16624" y="0"/>
                    </a:cubicBezTo>
                    <a:close/>
                  </a:path>
                </a:pathLst>
              </a:custGeom>
              <a:grpFill/>
              <a:ln w="12700">
                <a:miter lim="400000"/>
              </a:ln>
            </p:spPr>
            <p:txBody>
              <a:bodyPr lIns="0" tIns="0" rIns="0" bIns="0"/>
              <a:lstStyle/>
              <a:p>
                <a:pPr lvl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0970" y="1798098"/>
            <a:ext cx="10870059" cy="2832378"/>
          </a:xfrm>
          <a:prstGeom prst="rect">
            <a:avLst/>
          </a:prstGeom>
          <a:ln w="19050">
            <a:solidFill>
              <a:srgbClr val="5B9BD5"/>
            </a:solidFill>
            <a:prstDash val="sysDash"/>
          </a:ln>
        </p:spPr>
        <p:txBody>
          <a:bodyPr wrap="square">
            <a:spAutoFit/>
          </a:bodyPr>
          <a:lstStyle/>
          <a:p>
            <a:pPr lvl="0">
              <a:lnSpc>
                <a:spcPct val="140000"/>
              </a:lnSpc>
            </a:pPr>
            <a:r>
              <a:rPr lang="zh-CN" altLang="en-US" sz="2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［解析］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题干告诉我们，现代社会丰富多彩的职业为我们提供了多样化的选择；我们要树立正确的职业观，并结合自己的实际，规划好自己的职业生涯，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符合题意。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错误，人的一生要面对许多选择，并非一生多数时间要在选择中度过。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错误，选择从事了什么职业不一定就能成功。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错误，选择职业还要考虑国家和社会的需要。故选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6175" y="1582341"/>
            <a:ext cx="10726221" cy="3392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2017·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贵阳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）作为学生总要面对各种不同形式的考试，过度的考试焦虑会干扰我们的学习。因此，我们要克服过度的考试焦虑，从容地面对考试。下列考试观念中不正确的是                                           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考试是学习过程的一个重要环节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考试是选拔学生的较公平的标准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40000"/>
              </a:lnSpc>
            </a:pP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考试是决定个人命运的唯一途径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602930" y="2755387"/>
            <a:ext cx="11918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36315" y="1148311"/>
            <a:ext cx="1054471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2019·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贵阳</a:t>
            </a:r>
            <a:r>
              <a:rPr lang="en-US" altLang="zh-CN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）认真阅读下图。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87" y="2040863"/>
            <a:ext cx="3227303" cy="32429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03" y="1896193"/>
            <a:ext cx="5005510" cy="353233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27753" y="1784727"/>
            <a:ext cx="10900881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请你归纳：对学习压力正确、全面的认识是：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27753" y="2380045"/>
            <a:ext cx="10717658" cy="1822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26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在学习过程中感受到学习压力是正常的，我们要正确处理好学习与压力的关系，没有压力，压力过大都不利于学习，适度的学习压力有助于提高学习效率。</a:t>
            </a:r>
            <a:endParaRPr lang="zh-CN" altLang="en-US" sz="26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5901" y="1608317"/>
            <a:ext cx="10757042" cy="3162469"/>
          </a:xfrm>
          <a:prstGeom prst="rect">
            <a:avLst/>
          </a:prstGeom>
          <a:ln w="19050">
            <a:solidFill>
              <a:srgbClr val="5B9BD5"/>
            </a:solidFill>
            <a:prstDash val="sysDash"/>
          </a:ln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2600" b="1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［解析］</a:t>
            </a:r>
            <a:r>
              <a:rPr lang="zh-CN" altLang="en-US" sz="26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学习中感受到压力是正常的。适度的焦虑体现了我们对考试积极认真的态度，但过度的考试焦虑，则会干扰我们的学习，对身心健康造成不利影响。我们要克服过度的焦虑，从容对面对考试。该题考查正确面对学习压力，结合相关知识，从在学习过程中感受到学习压力是正常的，我们要正确处理好学习与压力的关系，适度的学习压力有助于提高学习效率作答。</a:t>
            </a:r>
            <a:endParaRPr lang="zh-CN" altLang="en-US" sz="26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3469</Words>
  <Application>WPS 演示</Application>
  <PresentationFormat>宽屏</PresentationFormat>
  <Paragraphs>158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Arial</vt:lpstr>
      <vt:lpstr>宋体</vt:lpstr>
      <vt:lpstr>Wingdings</vt:lpstr>
      <vt:lpstr>微软雅黑</vt:lpstr>
      <vt:lpstr>Calibri</vt:lpstr>
      <vt:lpstr>Helvetica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zxj</dc:creator>
  <cp:lastModifiedBy>CCAV1234</cp:lastModifiedBy>
  <cp:revision>43</cp:revision>
  <dcterms:created xsi:type="dcterms:W3CDTF">2019-09-25T05:11:00Z</dcterms:created>
  <dcterms:modified xsi:type="dcterms:W3CDTF">2019-12-19T10:07:14Z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2052-11.1.0.9209</vt:lpwstr>
  </property>
</Properties>
</file>