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61" r:id="rId5"/>
    <p:sldId id="260" r:id="rId6"/>
    <p:sldId id="259" r:id="rId7"/>
    <p:sldId id="258" r:id="rId8"/>
    <p:sldId id="257" r:id="rId9"/>
    <p:sldId id="264" r:id="rId10"/>
    <p:sldId id="269" r:id="rId11"/>
    <p:sldId id="268" r:id="rId12"/>
    <p:sldId id="267" r:id="rId13"/>
    <p:sldId id="265" r:id="rId14"/>
    <p:sldId id="266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83960AFE-6AE3-43F0-851C-89CCF6012AA0}">
          <p14:sldIdLst>
            <p14:sldId id="256"/>
            <p14:sldId id="263"/>
            <p14:sldId id="262"/>
            <p14:sldId id="261"/>
            <p14:sldId id="260"/>
            <p14:sldId id="259"/>
            <p14:sldId id="258"/>
            <p14:sldId id="257"/>
            <p14:sldId id="264"/>
            <p14:sldId id="269"/>
            <p14:sldId id="268"/>
            <p14:sldId id="267"/>
            <p14:sldId id="265"/>
            <p14:sldId id="266"/>
          </p14:sldIdLst>
        </p14:section>
        <p14:section name="无标题节" id="{47282B26-07AB-45CD-B810-0F96C2B5A487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403B5B-02D0-43BC-A418-BBEC2D08A7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D0D7DD8-F68E-4419-B5ED-CB8893DCC8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D10B783-72FF-4ED2-8012-14CF68639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51DF4-9E91-48E6-97D5-670FA984AC24}" type="datetimeFigureOut">
              <a:rPr lang="zh-CN" altLang="en-US" smtClean="0"/>
              <a:t>2022/1/14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2C69174-8BA2-4034-A5D7-5F3C92756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003BB3D-0158-49CA-B596-176B2D347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A0C1-67AB-4D75-A468-861B1832C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0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D2C71D-66F7-4A5D-9803-C6B835CBC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4093351-131A-4442-A9E4-8934221EF3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0E7A50-0C47-4C52-90FD-B19E75703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51DF4-9E91-48E6-97D5-670FA984AC24}" type="datetimeFigureOut">
              <a:rPr lang="zh-CN" altLang="en-US" smtClean="0"/>
              <a:t>2022/1/14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8C935BE-AF13-4688-A8B1-C9FEF0C41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75E7B4B-36D1-4DE1-8A0E-252C0E2C2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A0C1-67AB-4D75-A468-861B1832C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6438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8BE52D-858B-4E1A-AD73-3D2DDCBDD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B93F04F-BAE3-4A0A-BF21-3DC710CB64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06F3D08-CDED-42C6-82F8-B5F37FBEE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51DF4-9E91-48E6-97D5-670FA984AC24}" type="datetimeFigureOut">
              <a:rPr lang="zh-CN" altLang="en-US" smtClean="0"/>
              <a:t>2022/1/14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396A021-8D48-443D-B174-0418B59AD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EDBD4FB-8FDC-4A3C-99E6-62CA0FD16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A0C1-67AB-4D75-A468-861B1832C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941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9D3333-F844-4315-986D-A30714229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FD9195B-AD6E-4B91-B5A3-1DA484F5D9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DEDF6B8-8473-47AA-BEAE-3F1C439058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5B1C5B1-955B-4B03-97FA-E5832E285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51DF4-9E91-48E6-97D5-670FA984AC24}" type="datetimeFigureOut">
              <a:rPr lang="zh-CN" altLang="en-US" smtClean="0"/>
              <a:t>2022/1/14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B12A97B-59C8-4016-992C-29A8A26E1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5309375-B59D-4557-B328-731125E8B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A0C1-67AB-4D75-A468-861B1832C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674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711427-E75A-4A39-B38D-3ECC9F912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4351F9B-6491-4B5D-9F1B-E77FD8CF51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F1E2F91-0EB4-4638-8A71-A968944BA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1A0A000-C845-42F7-8071-B6883E093B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AA425C1-79CD-4D38-BD35-A5C62293DA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9481777-1A57-4BA9-8067-8EAE15EF9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51DF4-9E91-48E6-97D5-670FA984AC24}" type="datetimeFigureOut">
              <a:rPr lang="zh-CN" altLang="en-US" smtClean="0"/>
              <a:t>2022/1/14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FEE36E2-96F9-4F1C-A064-D6902AB27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853E8B5-3A41-47CB-9464-650DD697B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A0C1-67AB-4D75-A468-861B1832C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780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74ED0AB-2150-4A5C-BBE2-D9D86B6DF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24E2985-42C1-4010-AE37-2BCF47D41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51DF4-9E91-48E6-97D5-670FA984AC24}" type="datetimeFigureOut">
              <a:rPr lang="zh-CN" altLang="en-US" smtClean="0"/>
              <a:t>2022/1/14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63F79C1-F2AD-4CAB-9F88-40C9FD48E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D7BDC10-9766-45ED-A90C-315556A51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A0C1-67AB-4D75-A468-861B1832C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5661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FD68E60-4B4B-4BAB-867C-55F9217B2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51DF4-9E91-48E6-97D5-670FA984AC24}" type="datetimeFigureOut">
              <a:rPr lang="zh-CN" altLang="en-US" smtClean="0"/>
              <a:t>2022/1/14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C16925B-0A87-4EC5-89A9-CFD6882FA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37EFEDD-066C-4E6C-B962-01B1D9480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A0C1-67AB-4D75-A468-861B1832C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6826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009BA11-0C3C-4D2A-82F6-B72D07B7E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C1A0687-8838-4054-8349-3A8FA083A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6C6FF02-4279-487F-BAAE-99412A3442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C05AC88-0BB4-4126-84CB-55EC5ACBD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51DF4-9E91-48E6-97D5-670FA984AC24}" type="datetimeFigureOut">
              <a:rPr lang="zh-CN" altLang="en-US" smtClean="0"/>
              <a:t>2022/1/14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E9951DB-264C-4636-9693-652F2C771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5FB8062-A58B-427F-B72D-73AB6BCBE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A0C1-67AB-4D75-A468-861B1832C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7774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981FBA-4C19-4B17-8AB9-CAF7028A1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3EBC5AC-C2F0-4B03-91D1-1ABBD04B01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4E5D99E-6F85-46D4-8407-90B1C21FFB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645ECA2-391A-4B3D-87AB-84B362711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51DF4-9E91-48E6-97D5-670FA984AC24}" type="datetimeFigureOut">
              <a:rPr lang="zh-CN" altLang="en-US" smtClean="0"/>
              <a:t>2022/1/14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D734BE6-C4C1-4650-BA79-A53C66345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FEE31DD-21E9-4578-8167-A723B4E15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A0C1-67AB-4D75-A468-861B1832C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584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EC6A4C-0386-4433-B4D5-603588337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2219AF0-D15C-4632-8FF8-A1BB41BF01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6E95AB5-1443-4903-9C1A-75556E001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51DF4-9E91-48E6-97D5-670FA984AC24}" type="datetimeFigureOut">
              <a:rPr lang="zh-CN" altLang="en-US" smtClean="0"/>
              <a:t>2022/1/14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C6B7B3E-C21E-4FCE-AF6B-485B656E6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1496C4B-837E-437F-8AC2-A0DB581F7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A0C1-67AB-4D75-A468-861B1832C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6829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D239CB4-E95D-4738-8CB4-22430DA5F9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2157FCE-053F-4E7E-B23A-3DAB67587B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D2A457-F887-41DD-9130-73862D977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51DF4-9E91-48E6-97D5-670FA984AC24}" type="datetimeFigureOut">
              <a:rPr lang="zh-CN" altLang="en-US" smtClean="0"/>
              <a:t>2022/1/14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2E9D51-A634-456B-96B9-46924E1DD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C5F5568-60A9-46DA-9D2A-D9EFD8B0A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A0C1-67AB-4D75-A468-861B1832C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465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BBAE6C1-1310-4B7D-B484-D372EDC68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A693206-E694-4E89-A7F9-2CD2603E8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2AFF94B-9CF7-4CBA-84DA-3D376DECAF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51DF4-9E91-48E6-97D5-670FA984AC24}" type="datetimeFigureOut">
              <a:rPr lang="zh-CN" altLang="en-US" smtClean="0"/>
              <a:t>2022/1/14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EF812F6-7F43-412D-8636-8196B34486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E44F8FA-C6A8-41DB-963C-60AFEF34D5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5A0C1-67AB-4D75-A468-861B1832CB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664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7B42286-EF6F-4E9F-998C-0B244C3320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716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750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027E68B-8F00-4F00-9024-1CCE5C84A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2214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33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925FBAA1-A048-45C5-ACAC-014DCA8919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330"/>
            <a:ext cx="12120880" cy="579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592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75D3619-F08D-4EA4-A80D-DC24F2249A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13544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988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8B76463-244B-4BE7-B280-B7D54B90A1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29440" cy="4009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36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6225AD8B-A83D-4071-9895-B3D500D2D5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9330"/>
            <a:ext cx="12094803" cy="4329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865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321B441-7B93-4F24-A947-29900DC65B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3604" cy="360161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14F1E44-AA25-4DA7-BE12-69C5F6DFC0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4907"/>
          <a:stretch/>
        </p:blipFill>
        <p:spPr>
          <a:xfrm>
            <a:off x="0" y="4054047"/>
            <a:ext cx="12114500" cy="227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387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E01F13E-11EA-4CA7-9238-DFB99D222F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2504"/>
          <a:stretch/>
        </p:blipFill>
        <p:spPr>
          <a:xfrm>
            <a:off x="0" y="0"/>
            <a:ext cx="12192000" cy="2679467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A983653-9BD9-46F2-BB8F-8C4895C284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582946"/>
            <a:ext cx="12156655" cy="3848333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0E56BFE2-686A-4B70-9324-3F7524CD3EF7}"/>
              </a:ext>
            </a:extLst>
          </p:cNvPr>
          <p:cNvSpPr txBox="1"/>
          <p:nvPr/>
        </p:nvSpPr>
        <p:spPr>
          <a:xfrm>
            <a:off x="142240" y="69334"/>
            <a:ext cx="50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14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87142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FD34519E-7B75-4AF8-B520-6F3BC68E1D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629192" cy="259391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CF4B918-426F-4EC9-8C90-19E124B282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71"/>
          <a:stretch/>
        </p:blipFill>
        <p:spPr>
          <a:xfrm>
            <a:off x="65314" y="2519265"/>
            <a:ext cx="10805886" cy="4361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733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46A819A7-C9BA-4286-980C-20138261C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50353" cy="524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176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0F0444C-78D4-46E5-8938-1FED2C5BDF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410861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4FEF31D-5314-4C3D-8682-51CCF29E98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108610"/>
            <a:ext cx="12176557" cy="1408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393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C7BDC03-0E82-4BB4-94B6-88CA178C6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330"/>
            <a:ext cx="12159388" cy="465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607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42EE86E8-9BC6-4C71-9229-698048200E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8966" cy="613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8109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24212D2-C91C-444E-8D3D-59EAF8263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331"/>
            <a:ext cx="12192000" cy="655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8807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</Words>
  <Application>Microsoft Office PowerPoint</Application>
  <PresentationFormat>宽屏</PresentationFormat>
  <Paragraphs>1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 .</dc:creator>
  <cp:lastModifiedBy>mengnannan</cp:lastModifiedBy>
  <cp:revision>3</cp:revision>
  <dcterms:created xsi:type="dcterms:W3CDTF">2022-01-13T08:41:44Z</dcterms:created>
  <dcterms:modified xsi:type="dcterms:W3CDTF">2022-01-14T00:29:15Z</dcterms:modified>
</cp:coreProperties>
</file>