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9" r:id="rId2"/>
    <p:sldId id="262" r:id="rId3"/>
    <p:sldId id="263" r:id="rId4"/>
    <p:sldId id="264" r:id="rId5"/>
    <p:sldId id="265" r:id="rId6"/>
    <p:sldId id="266" r:id="rId7"/>
    <p:sldId id="267" r:id="rId8"/>
    <p:sldId id="292" r:id="rId9"/>
    <p:sldId id="269" r:id="rId10"/>
    <p:sldId id="270" r:id="rId11"/>
    <p:sldId id="271" r:id="rId12"/>
    <p:sldId id="272" r:id="rId13"/>
    <p:sldId id="273" r:id="rId14"/>
    <p:sldId id="274" r:id="rId15"/>
  </p:sldIdLst>
  <p:sldSz cx="9144000" cy="6858000" type="screen4x3"/>
  <p:notesSz cx="6858000" cy="9144000"/>
  <p:custDataLst>
    <p:tags r:id="rId17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buSzPct val="100000"/>
      <a:defRPr kern="1200">
        <a:solidFill>
          <a:srgbClr val="000000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SzPct val="100000"/>
      <a:defRPr kern="1200">
        <a:solidFill>
          <a:srgbClr val="000000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SzPct val="100000"/>
      <a:defRPr kern="1200">
        <a:solidFill>
          <a:srgbClr val="000000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SzPct val="100000"/>
      <a:defRPr kern="1200">
        <a:solidFill>
          <a:srgbClr val="000000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SzPct val="100000"/>
      <a:defRPr kern="1200">
        <a:solidFill>
          <a:srgbClr val="000000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rgbClr val="000000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rgbClr val="000000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rgbClr val="000000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rgbClr val="000000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60" autoAdjust="0"/>
  </p:normalViewPr>
  <p:slideViewPr>
    <p:cSldViewPr>
      <p:cViewPr varScale="1">
        <p:scale>
          <a:sx n="104" d="100"/>
          <a:sy n="104" d="100"/>
        </p:scale>
        <p:origin x="1188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10" d="100"/>
          <a:sy n="10" d="100"/>
        </p:scale>
        <p:origin x="-102" y="-26"/>
      </p:cViewPr>
      <p:guideLst>
        <p:guide orient="horz" pos="2160"/>
        <p:guide pos="288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>
            <a:extLst>
              <a:ext uri="{FF2B5EF4-FFF2-40B4-BE49-F238E27FC236}">
                <a16:creationId xmlns:a16="http://schemas.microsoft.com/office/drawing/2014/main" id="{43DB8DCE-F49B-4B42-88BD-28EA9630EAE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buSzTx/>
              <a:defRPr sz="120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endParaRPr lang="zh-CN" altLang="en-US"/>
          </a:p>
        </p:txBody>
      </p:sp>
      <p:sp>
        <p:nvSpPr>
          <p:cNvPr id="3075" name="Rectangle 3">
            <a:extLst>
              <a:ext uri="{FF2B5EF4-FFF2-40B4-BE49-F238E27FC236}">
                <a16:creationId xmlns:a16="http://schemas.microsoft.com/office/drawing/2014/main" id="{07BD04F7-6B0B-4293-96F2-5555CC784D9B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buSzTx/>
              <a:defRPr sz="120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endParaRPr lang="en-US" altLang="zh-CN"/>
          </a:p>
        </p:txBody>
      </p:sp>
      <p:sp>
        <p:nvSpPr>
          <p:cNvPr id="26628" name="Rectangle 4">
            <a:extLst>
              <a:ext uri="{FF2B5EF4-FFF2-40B4-BE49-F238E27FC236}">
                <a16:creationId xmlns:a16="http://schemas.microsoft.com/office/drawing/2014/main" id="{328D2E6C-3768-466A-BADE-F527AAE3B4FF}"/>
              </a:ext>
            </a:extLst>
          </p:cNvPr>
          <p:cNvSpPr>
            <a:spLocks noGrp="1" noRot="1" noChangeArrowheads="1"/>
          </p:cNvSpPr>
          <p:nvPr>
            <p:ph type="sldImg" idx="5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3077" name="Rectangle 5">
            <a:extLst>
              <a:ext uri="{FF2B5EF4-FFF2-40B4-BE49-F238E27FC236}">
                <a16:creationId xmlns:a16="http://schemas.microsoft.com/office/drawing/2014/main" id="{0DFCEFCA-082E-4CA4-AF9C-6A1B73446886}"/>
              </a:ext>
            </a:extLst>
          </p:cNvPr>
          <p:cNvSpPr>
            <a:spLocks noGrp="1" noRot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3078" name="Rectangle 6">
            <a:extLst>
              <a:ext uri="{FF2B5EF4-FFF2-40B4-BE49-F238E27FC236}">
                <a16:creationId xmlns:a16="http://schemas.microsoft.com/office/drawing/2014/main" id="{9891B0F4-36C3-422E-A389-6D29FA08B5F5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buSzTx/>
              <a:defRPr sz="120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endParaRPr lang="en-US" altLang="zh-CN"/>
          </a:p>
        </p:txBody>
      </p:sp>
      <p:sp>
        <p:nvSpPr>
          <p:cNvPr id="3079" name="Rectangle 7">
            <a:extLst>
              <a:ext uri="{FF2B5EF4-FFF2-40B4-BE49-F238E27FC236}">
                <a16:creationId xmlns:a16="http://schemas.microsoft.com/office/drawing/2014/main" id="{6CA9142D-E16B-458A-87A3-39C62FDF8B7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308D906B-351A-4560-B1AE-A1C813D563E3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Line 2">
            <a:extLst>
              <a:ext uri="{FF2B5EF4-FFF2-40B4-BE49-F238E27FC236}">
                <a16:creationId xmlns:a16="http://schemas.microsoft.com/office/drawing/2014/main" id="{DC673C4F-3F16-49B4-B60C-014E0A8CE451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7315200" y="1066800"/>
            <a:ext cx="0" cy="449580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5" name="Group 8">
            <a:extLst>
              <a:ext uri="{FF2B5EF4-FFF2-40B4-BE49-F238E27FC236}">
                <a16:creationId xmlns:a16="http://schemas.microsoft.com/office/drawing/2014/main" id="{7E01D3FD-55E8-4F26-A834-A1E75B115389}"/>
              </a:ext>
            </a:extLst>
          </p:cNvPr>
          <p:cNvGrpSpPr>
            <a:grpSpLocks/>
          </p:cNvGrpSpPr>
          <p:nvPr/>
        </p:nvGrpSpPr>
        <p:grpSpPr bwMode="auto">
          <a:xfrm>
            <a:off x="7493000" y="2992438"/>
            <a:ext cx="1338263" cy="2189162"/>
            <a:chOff x="4704" y="1885"/>
            <a:chExt cx="843" cy="1379"/>
          </a:xfrm>
        </p:grpSpPr>
        <p:sp>
          <p:nvSpPr>
            <p:cNvPr id="6" name="Oval 9">
              <a:extLst>
                <a:ext uri="{FF2B5EF4-FFF2-40B4-BE49-F238E27FC236}">
                  <a16:creationId xmlns:a16="http://schemas.microsoft.com/office/drawing/2014/main" id="{5BD8E93B-C730-4580-B239-A66D5EBC52A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04" y="1885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SzTx/>
              </a:pPr>
              <a:endParaRPr lang="zh-CN" altLang="en-US"/>
            </a:p>
          </p:txBody>
        </p:sp>
        <p:sp>
          <p:nvSpPr>
            <p:cNvPr id="7" name="Oval 10">
              <a:extLst>
                <a:ext uri="{FF2B5EF4-FFF2-40B4-BE49-F238E27FC236}">
                  <a16:creationId xmlns:a16="http://schemas.microsoft.com/office/drawing/2014/main" id="{C7EFD261-E5CF-4DAC-92E3-DB96ABD1C20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3" y="1885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SzTx/>
              </a:pPr>
              <a:endParaRPr lang="zh-CN" altLang="en-US"/>
            </a:p>
          </p:txBody>
        </p:sp>
        <p:sp>
          <p:nvSpPr>
            <p:cNvPr id="8" name="Oval 11">
              <a:extLst>
                <a:ext uri="{FF2B5EF4-FFF2-40B4-BE49-F238E27FC236}">
                  <a16:creationId xmlns:a16="http://schemas.microsoft.com/office/drawing/2014/main" id="{506333DE-DB70-45B4-8EEE-6EFDCCA731C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62" y="1885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SzTx/>
              </a:pPr>
              <a:endParaRPr lang="zh-CN" altLang="en-US"/>
            </a:p>
          </p:txBody>
        </p:sp>
        <p:sp>
          <p:nvSpPr>
            <p:cNvPr id="9" name="Oval 12">
              <a:extLst>
                <a:ext uri="{FF2B5EF4-FFF2-40B4-BE49-F238E27FC236}">
                  <a16:creationId xmlns:a16="http://schemas.microsoft.com/office/drawing/2014/main" id="{5FC4A98D-F1AC-4102-AFA6-DC022244024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04" y="2064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SzTx/>
              </a:pPr>
              <a:endParaRPr lang="zh-CN" altLang="en-US"/>
            </a:p>
          </p:txBody>
        </p:sp>
        <p:sp>
          <p:nvSpPr>
            <p:cNvPr id="10" name="Oval 13">
              <a:extLst>
                <a:ext uri="{FF2B5EF4-FFF2-40B4-BE49-F238E27FC236}">
                  <a16:creationId xmlns:a16="http://schemas.microsoft.com/office/drawing/2014/main" id="{40161B1E-AD63-412C-B08D-381FAF8A0C9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3" y="2064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SzTx/>
              </a:pPr>
              <a:endParaRPr lang="zh-CN" altLang="en-US"/>
            </a:p>
          </p:txBody>
        </p:sp>
        <p:sp>
          <p:nvSpPr>
            <p:cNvPr id="11" name="Oval 14">
              <a:extLst>
                <a:ext uri="{FF2B5EF4-FFF2-40B4-BE49-F238E27FC236}">
                  <a16:creationId xmlns:a16="http://schemas.microsoft.com/office/drawing/2014/main" id="{14C521F6-3151-476E-9DD0-A860AB1734E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62" y="2064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SzTx/>
              </a:pPr>
              <a:endParaRPr lang="zh-CN" altLang="en-US"/>
            </a:p>
          </p:txBody>
        </p:sp>
        <p:sp>
          <p:nvSpPr>
            <p:cNvPr id="12" name="Oval 15">
              <a:extLst>
                <a:ext uri="{FF2B5EF4-FFF2-40B4-BE49-F238E27FC236}">
                  <a16:creationId xmlns:a16="http://schemas.microsoft.com/office/drawing/2014/main" id="{35CB83F3-8956-4A22-8EEB-ED14F9F5915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41" y="2064"/>
              <a:ext cx="127" cy="1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SzTx/>
              </a:pPr>
              <a:endParaRPr lang="zh-CN" altLang="en-US"/>
            </a:p>
          </p:txBody>
        </p:sp>
        <p:sp>
          <p:nvSpPr>
            <p:cNvPr id="13" name="Oval 16">
              <a:extLst>
                <a:ext uri="{FF2B5EF4-FFF2-40B4-BE49-F238E27FC236}">
                  <a16:creationId xmlns:a16="http://schemas.microsoft.com/office/drawing/2014/main" id="{29545158-1196-4859-B15D-271C63B0A5C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04" y="2243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SzTx/>
              </a:pPr>
              <a:endParaRPr lang="zh-CN" altLang="en-US"/>
            </a:p>
          </p:txBody>
        </p:sp>
        <p:sp>
          <p:nvSpPr>
            <p:cNvPr id="14" name="Oval 17">
              <a:extLst>
                <a:ext uri="{FF2B5EF4-FFF2-40B4-BE49-F238E27FC236}">
                  <a16:creationId xmlns:a16="http://schemas.microsoft.com/office/drawing/2014/main" id="{C3475A8F-A671-4E03-A4C6-743BAF25578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3" y="2243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SzTx/>
              </a:pPr>
              <a:endParaRPr lang="zh-CN" altLang="en-US"/>
            </a:p>
          </p:txBody>
        </p:sp>
        <p:sp>
          <p:nvSpPr>
            <p:cNvPr id="15" name="Oval 18">
              <a:extLst>
                <a:ext uri="{FF2B5EF4-FFF2-40B4-BE49-F238E27FC236}">
                  <a16:creationId xmlns:a16="http://schemas.microsoft.com/office/drawing/2014/main" id="{CE979999-2BBE-4822-9699-3D99035CB23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62" y="2243"/>
              <a:ext cx="127" cy="1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SzTx/>
              </a:pPr>
              <a:endParaRPr lang="zh-CN" altLang="en-US"/>
            </a:p>
          </p:txBody>
        </p:sp>
        <p:sp>
          <p:nvSpPr>
            <p:cNvPr id="16" name="Oval 19">
              <a:extLst>
                <a:ext uri="{FF2B5EF4-FFF2-40B4-BE49-F238E27FC236}">
                  <a16:creationId xmlns:a16="http://schemas.microsoft.com/office/drawing/2014/main" id="{3662F00E-3965-4AA1-8202-0C45EED94FC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41" y="2243"/>
              <a:ext cx="127" cy="1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SzTx/>
              </a:pPr>
              <a:endParaRPr lang="zh-CN" altLang="en-US"/>
            </a:p>
          </p:txBody>
        </p:sp>
        <p:sp>
          <p:nvSpPr>
            <p:cNvPr id="17" name="Oval 20">
              <a:extLst>
                <a:ext uri="{FF2B5EF4-FFF2-40B4-BE49-F238E27FC236}">
                  <a16:creationId xmlns:a16="http://schemas.microsoft.com/office/drawing/2014/main" id="{6268A62B-A738-4E2F-8708-CB925B54330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20" y="2243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SzTx/>
              </a:pPr>
              <a:endParaRPr lang="zh-CN" altLang="en-US"/>
            </a:p>
          </p:txBody>
        </p:sp>
        <p:sp>
          <p:nvSpPr>
            <p:cNvPr id="18" name="Oval 21">
              <a:extLst>
                <a:ext uri="{FF2B5EF4-FFF2-40B4-BE49-F238E27FC236}">
                  <a16:creationId xmlns:a16="http://schemas.microsoft.com/office/drawing/2014/main" id="{46A52B8C-603F-4D6D-B9E3-67E16AC3856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04" y="2421"/>
              <a:ext cx="127" cy="128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SzTx/>
              </a:pPr>
              <a:endParaRPr lang="zh-CN" altLang="en-US"/>
            </a:p>
          </p:txBody>
        </p:sp>
        <p:sp>
          <p:nvSpPr>
            <p:cNvPr id="19" name="Oval 22">
              <a:extLst>
                <a:ext uri="{FF2B5EF4-FFF2-40B4-BE49-F238E27FC236}">
                  <a16:creationId xmlns:a16="http://schemas.microsoft.com/office/drawing/2014/main" id="{BD8B567A-3351-46FE-9905-70C734345F3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3" y="2421"/>
              <a:ext cx="127" cy="12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SzTx/>
              </a:pPr>
              <a:endParaRPr lang="zh-CN" altLang="en-US"/>
            </a:p>
          </p:txBody>
        </p:sp>
        <p:sp>
          <p:nvSpPr>
            <p:cNvPr id="20" name="Oval 23">
              <a:extLst>
                <a:ext uri="{FF2B5EF4-FFF2-40B4-BE49-F238E27FC236}">
                  <a16:creationId xmlns:a16="http://schemas.microsoft.com/office/drawing/2014/main" id="{4E4AFEF7-26BC-4DBD-A3E5-ABB0B5D469C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62" y="2421"/>
              <a:ext cx="127" cy="12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SzTx/>
              </a:pPr>
              <a:endParaRPr lang="zh-CN" altLang="en-US"/>
            </a:p>
          </p:txBody>
        </p:sp>
        <p:sp>
          <p:nvSpPr>
            <p:cNvPr id="21" name="Oval 24">
              <a:extLst>
                <a:ext uri="{FF2B5EF4-FFF2-40B4-BE49-F238E27FC236}">
                  <a16:creationId xmlns:a16="http://schemas.microsoft.com/office/drawing/2014/main" id="{7B4EF1BD-A150-457C-9A44-459E18F58E9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41" y="2421"/>
              <a:ext cx="127" cy="12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SzTx/>
              </a:pPr>
              <a:endParaRPr lang="zh-CN" altLang="en-US"/>
            </a:p>
          </p:txBody>
        </p:sp>
        <p:sp>
          <p:nvSpPr>
            <p:cNvPr id="22" name="Oval 25">
              <a:extLst>
                <a:ext uri="{FF2B5EF4-FFF2-40B4-BE49-F238E27FC236}">
                  <a16:creationId xmlns:a16="http://schemas.microsoft.com/office/drawing/2014/main" id="{B5E25AAE-19B1-42B2-B129-57D5F1E0C12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04" y="2600"/>
              <a:ext cx="127" cy="12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SzTx/>
              </a:pPr>
              <a:endParaRPr lang="zh-CN" altLang="en-US"/>
            </a:p>
          </p:txBody>
        </p:sp>
        <p:sp>
          <p:nvSpPr>
            <p:cNvPr id="23" name="Oval 26">
              <a:extLst>
                <a:ext uri="{FF2B5EF4-FFF2-40B4-BE49-F238E27FC236}">
                  <a16:creationId xmlns:a16="http://schemas.microsoft.com/office/drawing/2014/main" id="{0BCD249B-0144-4FA0-8DD1-68B4DB837A2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3" y="2600"/>
              <a:ext cx="127" cy="12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SzTx/>
              </a:pPr>
              <a:endParaRPr lang="zh-CN" altLang="en-US"/>
            </a:p>
          </p:txBody>
        </p:sp>
        <p:sp>
          <p:nvSpPr>
            <p:cNvPr id="24" name="Oval 27">
              <a:extLst>
                <a:ext uri="{FF2B5EF4-FFF2-40B4-BE49-F238E27FC236}">
                  <a16:creationId xmlns:a16="http://schemas.microsoft.com/office/drawing/2014/main" id="{556903DB-D42E-40D0-960B-38CF53BBDAD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62" y="2600"/>
              <a:ext cx="127" cy="12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SzTx/>
              </a:pPr>
              <a:endParaRPr lang="zh-CN" altLang="en-US"/>
            </a:p>
          </p:txBody>
        </p:sp>
        <p:sp>
          <p:nvSpPr>
            <p:cNvPr id="25" name="Oval 28">
              <a:extLst>
                <a:ext uri="{FF2B5EF4-FFF2-40B4-BE49-F238E27FC236}">
                  <a16:creationId xmlns:a16="http://schemas.microsoft.com/office/drawing/2014/main" id="{C8F5DED7-B089-4700-ABB8-0DE35713D70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41" y="2600"/>
              <a:ext cx="127" cy="12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SzTx/>
              </a:pPr>
              <a:endParaRPr lang="zh-CN" altLang="en-US"/>
            </a:p>
          </p:txBody>
        </p:sp>
        <p:sp>
          <p:nvSpPr>
            <p:cNvPr id="26" name="Oval 29">
              <a:extLst>
                <a:ext uri="{FF2B5EF4-FFF2-40B4-BE49-F238E27FC236}">
                  <a16:creationId xmlns:a16="http://schemas.microsoft.com/office/drawing/2014/main" id="{6C995C92-5EDB-44D1-9476-8D713AB6EC5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20" y="2600"/>
              <a:ext cx="127" cy="128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SzTx/>
              </a:pPr>
              <a:endParaRPr lang="zh-CN" altLang="en-US"/>
            </a:p>
          </p:txBody>
        </p:sp>
        <p:sp>
          <p:nvSpPr>
            <p:cNvPr id="27" name="Oval 30">
              <a:extLst>
                <a:ext uri="{FF2B5EF4-FFF2-40B4-BE49-F238E27FC236}">
                  <a16:creationId xmlns:a16="http://schemas.microsoft.com/office/drawing/2014/main" id="{F1E80DC3-B676-4201-B73D-5A74C0968D8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04" y="2779"/>
              <a:ext cx="127" cy="1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SzTx/>
              </a:pPr>
              <a:endParaRPr lang="zh-CN" altLang="en-US"/>
            </a:p>
          </p:txBody>
        </p:sp>
        <p:sp>
          <p:nvSpPr>
            <p:cNvPr id="28" name="Oval 31">
              <a:extLst>
                <a:ext uri="{FF2B5EF4-FFF2-40B4-BE49-F238E27FC236}">
                  <a16:creationId xmlns:a16="http://schemas.microsoft.com/office/drawing/2014/main" id="{43CC4D13-3EF8-4EC4-82E5-4A5F0578B8D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3" y="2779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SzTx/>
              </a:pPr>
              <a:endParaRPr lang="zh-CN" altLang="en-US"/>
            </a:p>
          </p:txBody>
        </p:sp>
        <p:sp>
          <p:nvSpPr>
            <p:cNvPr id="29" name="Oval 32">
              <a:extLst>
                <a:ext uri="{FF2B5EF4-FFF2-40B4-BE49-F238E27FC236}">
                  <a16:creationId xmlns:a16="http://schemas.microsoft.com/office/drawing/2014/main" id="{D41B5A4E-61F2-4984-8B1D-D14EB851E37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62" y="2779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SzTx/>
              </a:pPr>
              <a:endParaRPr lang="zh-CN" altLang="en-US"/>
            </a:p>
          </p:txBody>
        </p:sp>
        <p:sp>
          <p:nvSpPr>
            <p:cNvPr id="30" name="Oval 33">
              <a:extLst>
                <a:ext uri="{FF2B5EF4-FFF2-40B4-BE49-F238E27FC236}">
                  <a16:creationId xmlns:a16="http://schemas.microsoft.com/office/drawing/2014/main" id="{235E96C7-BB52-4A61-A2F3-510BB6DB939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41" y="2779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SzTx/>
              </a:pPr>
              <a:endParaRPr lang="zh-CN" altLang="en-US"/>
            </a:p>
          </p:txBody>
        </p:sp>
        <p:sp>
          <p:nvSpPr>
            <p:cNvPr id="31" name="Oval 34">
              <a:extLst>
                <a:ext uri="{FF2B5EF4-FFF2-40B4-BE49-F238E27FC236}">
                  <a16:creationId xmlns:a16="http://schemas.microsoft.com/office/drawing/2014/main" id="{13D86217-FF5B-42B5-8A19-B3ABE3D373B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04" y="2958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SzTx/>
              </a:pPr>
              <a:endParaRPr lang="zh-CN" altLang="en-US"/>
            </a:p>
          </p:txBody>
        </p:sp>
        <p:sp>
          <p:nvSpPr>
            <p:cNvPr id="32" name="Oval 35">
              <a:extLst>
                <a:ext uri="{FF2B5EF4-FFF2-40B4-BE49-F238E27FC236}">
                  <a16:creationId xmlns:a16="http://schemas.microsoft.com/office/drawing/2014/main" id="{879E8D0A-2254-4B94-9089-02721EDC007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3" y="2958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SzTx/>
              </a:pPr>
              <a:endParaRPr lang="zh-CN" altLang="en-US"/>
            </a:p>
          </p:txBody>
        </p:sp>
        <p:sp>
          <p:nvSpPr>
            <p:cNvPr id="33" name="Oval 36">
              <a:extLst>
                <a:ext uri="{FF2B5EF4-FFF2-40B4-BE49-F238E27FC236}">
                  <a16:creationId xmlns:a16="http://schemas.microsoft.com/office/drawing/2014/main" id="{9CBC85F2-0C68-423C-8178-2AC2F4CFDBE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62" y="2958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SzTx/>
              </a:pPr>
              <a:endParaRPr lang="zh-CN" altLang="en-US"/>
            </a:p>
          </p:txBody>
        </p:sp>
        <p:sp>
          <p:nvSpPr>
            <p:cNvPr id="34" name="Oval 37">
              <a:extLst>
                <a:ext uri="{FF2B5EF4-FFF2-40B4-BE49-F238E27FC236}">
                  <a16:creationId xmlns:a16="http://schemas.microsoft.com/office/drawing/2014/main" id="{45A307C9-77BE-4C4C-B92A-01AA4F17B44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41" y="2958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SzTx/>
              </a:pPr>
              <a:endParaRPr lang="zh-CN" altLang="en-US"/>
            </a:p>
          </p:txBody>
        </p:sp>
        <p:sp>
          <p:nvSpPr>
            <p:cNvPr id="35" name="Oval 38">
              <a:extLst>
                <a:ext uri="{FF2B5EF4-FFF2-40B4-BE49-F238E27FC236}">
                  <a16:creationId xmlns:a16="http://schemas.microsoft.com/office/drawing/2014/main" id="{9F47F4D2-7757-4335-90D9-B93FB127B67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3" y="3137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SzTx/>
              </a:pPr>
              <a:endParaRPr lang="zh-CN" altLang="en-US"/>
            </a:p>
          </p:txBody>
        </p:sp>
        <p:sp>
          <p:nvSpPr>
            <p:cNvPr id="36" name="Oval 39">
              <a:extLst>
                <a:ext uri="{FF2B5EF4-FFF2-40B4-BE49-F238E27FC236}">
                  <a16:creationId xmlns:a16="http://schemas.microsoft.com/office/drawing/2014/main" id="{DA0AA957-E242-4CB2-99B9-503D7F56FAF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41" y="3137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SzTx/>
              </a:pPr>
              <a:endParaRPr lang="zh-CN" altLang="en-US"/>
            </a:p>
          </p:txBody>
        </p:sp>
      </p:grpSp>
      <p:cxnSp>
        <p:nvCxnSpPr>
          <p:cNvPr id="37" name="Line 40">
            <a:extLst>
              <a:ext uri="{FF2B5EF4-FFF2-40B4-BE49-F238E27FC236}">
                <a16:creationId xmlns:a16="http://schemas.microsoft.com/office/drawing/2014/main" id="{3CD3625D-C874-4473-A624-F8AF801A6832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04800" y="2819400"/>
            <a:ext cx="8229600" cy="0"/>
          </a:xfrm>
          <a:prstGeom prst="line">
            <a:avLst/>
          </a:prstGeom>
          <a:noFill/>
          <a:ln w="6350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21539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5913" y="466725"/>
            <a:ext cx="6781800" cy="2133600"/>
          </a:xfrm>
        </p:spPr>
        <p:txBody>
          <a:bodyPr/>
          <a:lstStyle>
            <a:lvl1pPr algn="r">
              <a:defRPr sz="4800"/>
            </a:lvl1pPr>
          </a:lstStyle>
          <a:p>
            <a:pPr lvl="0"/>
            <a:r>
              <a:rPr lang="zh-CN" altLang="en-US" noProof="0"/>
              <a:t>单击此处编辑母版标题样式</a:t>
            </a:r>
          </a:p>
        </p:txBody>
      </p:sp>
      <p:sp>
        <p:nvSpPr>
          <p:cNvPr id="321540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849313" y="3049588"/>
            <a:ext cx="6248400" cy="2362200"/>
          </a:xfrm>
        </p:spPr>
        <p:txBody>
          <a:bodyPr/>
          <a:lstStyle>
            <a:lvl1pPr marL="0" indent="0" algn="r">
              <a:buFont typeface="Wingdings" pitchFamily="2" charset="2"/>
              <a:buNone/>
              <a:defRPr sz="3200"/>
            </a:lvl1pPr>
          </a:lstStyle>
          <a:p>
            <a:pPr lvl="0"/>
            <a:r>
              <a:rPr lang="zh-CN" altLang="en-US" noProof="0"/>
              <a:t>单击此处编辑母版副标题样式</a:t>
            </a:r>
          </a:p>
        </p:txBody>
      </p:sp>
      <p:sp>
        <p:nvSpPr>
          <p:cNvPr id="38" name="Rectangle 7">
            <a:extLst>
              <a:ext uri="{FF2B5EF4-FFF2-40B4-BE49-F238E27FC236}">
                <a16:creationId xmlns:a16="http://schemas.microsoft.com/office/drawing/2014/main" id="{804632E4-0FFB-4AC4-9523-ECEA2E85CB6B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 cap="flat" algn="ctr">
            <a:round/>
            <a:headEnd type="none" w="med" len="med"/>
            <a:tailEnd type="none" w="med" len="med"/>
          </a:ln>
        </p:spPr>
        <p:txBody>
          <a:bodyPr/>
          <a:lstStyle>
            <a:lvl1pPr>
              <a:defRPr/>
            </a:lvl1pPr>
          </a:lstStyle>
          <a:p>
            <a:fld id="{504DF536-57A6-458B-9EAE-D5E5A0CBAEE3}" type="slidenum">
              <a:rPr lang="zh-CN" altLang="en-US"/>
              <a:pPr/>
              <a:t>‹#›</a:t>
            </a:fld>
            <a:endParaRPr lang="zh-CN" altLang="en-US"/>
          </a:p>
        </p:txBody>
      </p:sp>
      <p:sp>
        <p:nvSpPr>
          <p:cNvPr id="39" name="Rectangle 5">
            <a:extLst>
              <a:ext uri="{FF2B5EF4-FFF2-40B4-BE49-F238E27FC236}">
                <a16:creationId xmlns:a16="http://schemas.microsoft.com/office/drawing/2014/main" id="{3EC2C0C8-255F-45D6-AA48-567A96286B4B}"/>
              </a:ext>
            </a:extLst>
          </p:cNvPr>
          <p:cNvSpPr>
            <a:spLocks noGrp="1" noChangeArrowheads="1"/>
          </p:cNvSpPr>
          <p:nvPr>
            <p:ph type="dt" sz="half" idx="11"/>
          </p:nvPr>
        </p:nvSpPr>
        <p:spPr>
          <a:ln cap="flat" algn="ctr">
            <a:round/>
            <a:headEnd type="none" w="med" len="med"/>
            <a:tailEnd type="none" w="med" len="med"/>
          </a:ln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0" name="Rectangle 6">
            <a:extLst>
              <a:ext uri="{FF2B5EF4-FFF2-40B4-BE49-F238E27FC236}">
                <a16:creationId xmlns:a16="http://schemas.microsoft.com/office/drawing/2014/main" id="{7873D94B-1D12-489A-885D-9D6D5A824E18}"/>
              </a:ext>
            </a:extLst>
          </p:cNvPr>
          <p:cNvSpPr>
            <a:spLocks noGrp="1" noChangeArrowheads="1"/>
          </p:cNvSpPr>
          <p:nvPr>
            <p:ph type="ftr" sz="quarter" idx="12"/>
          </p:nvPr>
        </p:nvSpPr>
        <p:spPr>
          <a:ln cap="flat" algn="ctr">
            <a:round/>
            <a:headEnd type="none" w="med" len="med"/>
            <a:tailEnd type="none" w="med" len="med"/>
          </a:ln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044068331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122238"/>
            <a:ext cx="7543800" cy="1295400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719263"/>
            <a:ext cx="8229600" cy="4411662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Rectangle 7">
            <a:extLst>
              <a:ext uri="{FF2B5EF4-FFF2-40B4-BE49-F238E27FC236}">
                <a16:creationId xmlns:a16="http://schemas.microsoft.com/office/drawing/2014/main" id="{D7A1F899-A06A-4FB0-8060-FAA1C4A732CE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C5ADA85C-D904-4BEA-8A63-E66D11CC37E4}" type="slidenum">
              <a:rPr lang="zh-CN" altLang="en-US"/>
              <a:pPr/>
              <a:t>‹#›</a:t>
            </a:fld>
            <a:endParaRPr lang="zh-CN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63B3AE53-9653-4847-8A32-A698D51ABAB0}"/>
              </a:ext>
            </a:extLst>
          </p:cNvPr>
          <p:cNvSpPr>
            <a:spLocks noGrp="1" noChangeArrowheads="1"/>
          </p:cNvSpPr>
          <p:nvPr>
            <p:ph type="dt" sz="half" idx="11"/>
          </p:nvPr>
        </p:nvSpPr>
        <p:spPr/>
        <p:txBody>
          <a:bodyPr/>
          <a:lstStyle>
            <a:lvl1pPr>
              <a:defRPr sz="1000"/>
            </a:lvl1pPr>
          </a:lstStyle>
          <a:p>
            <a:endParaRPr lang="en-US" altLang="zh-CN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84E9FA98-F56F-40A7-9CC7-E12A0F398E2F}"/>
              </a:ext>
            </a:extLst>
          </p:cNvPr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>
            <a:lvl1pPr algn="ctr">
              <a:defRPr sz="1000"/>
            </a:lvl1pPr>
          </a:lstStyle>
          <a:p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154034921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Rectangle 7">
            <a:extLst>
              <a:ext uri="{FF2B5EF4-FFF2-40B4-BE49-F238E27FC236}">
                <a16:creationId xmlns:a16="http://schemas.microsoft.com/office/drawing/2014/main" id="{7ECCB63F-89A5-4112-9383-02B19A586B2E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2AFD3F5A-D1C7-4473-8E90-13E73EE5E48D}" type="slidenum">
              <a:rPr lang="zh-CN" altLang="en-US"/>
              <a:pPr/>
              <a:t>‹#›</a:t>
            </a:fld>
            <a:endParaRPr lang="zh-CN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C617D07-84AF-4366-9527-CD6B281DFC68}"/>
              </a:ext>
            </a:extLst>
          </p:cNvPr>
          <p:cNvSpPr>
            <a:spLocks noGrp="1" noChangeArrowheads="1"/>
          </p:cNvSpPr>
          <p:nvPr>
            <p:ph type="dt" sz="half" idx="11"/>
          </p:nvPr>
        </p:nvSpPr>
        <p:spPr/>
        <p:txBody>
          <a:bodyPr/>
          <a:lstStyle>
            <a:lvl1pPr>
              <a:defRPr sz="1000"/>
            </a:lvl1pPr>
          </a:lstStyle>
          <a:p>
            <a:endParaRPr lang="en-US" altLang="zh-CN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12B9D6BD-CCBA-4CEE-9190-4C95B87D45DC}"/>
              </a:ext>
            </a:extLst>
          </p:cNvPr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>
            <a:lvl1pPr algn="ctr">
              <a:defRPr sz="1000"/>
            </a:lvl1pPr>
          </a:lstStyle>
          <a:p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441480583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122238"/>
            <a:ext cx="7543800" cy="1295400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719263"/>
            <a:ext cx="4038600" cy="44116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719263"/>
            <a:ext cx="4038600" cy="44116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Rectangle 7">
            <a:extLst>
              <a:ext uri="{FF2B5EF4-FFF2-40B4-BE49-F238E27FC236}">
                <a16:creationId xmlns:a16="http://schemas.microsoft.com/office/drawing/2014/main" id="{171C9094-49D8-4FAF-8719-4F8E3CB7D8C2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E3AC7F60-4935-4239-B93B-AFAE8DDC2A10}" type="slidenum">
              <a:rPr lang="zh-CN" altLang="en-US"/>
              <a:pPr/>
              <a:t>‹#›</a:t>
            </a:fld>
            <a:endParaRPr lang="zh-CN" alt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7D4066F-136C-4A40-84D4-787628FF0C33}"/>
              </a:ext>
            </a:extLst>
          </p:cNvPr>
          <p:cNvSpPr>
            <a:spLocks noGrp="1" noChangeArrowheads="1"/>
          </p:cNvSpPr>
          <p:nvPr>
            <p:ph type="dt" sz="half" idx="11"/>
          </p:nvPr>
        </p:nvSpPr>
        <p:spPr/>
        <p:txBody>
          <a:bodyPr/>
          <a:lstStyle>
            <a:lvl1pPr>
              <a:defRPr sz="1000"/>
            </a:lvl1pPr>
          </a:lstStyle>
          <a:p>
            <a:endParaRPr lang="en-US" altLang="zh-CN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B28A37A-A541-4C23-A9B8-EA0370A89E57}"/>
              </a:ext>
            </a:extLst>
          </p:cNvPr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>
            <a:lvl1pPr algn="ctr">
              <a:defRPr sz="1000"/>
            </a:lvl1pPr>
          </a:lstStyle>
          <a:p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411865389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7FD9FAA2-F85A-4C41-8E98-4E5162F485A2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16AA794B-925B-494D-9D41-035A06D9ECFD}" type="slidenum">
              <a:rPr lang="zh-CN" altLang="en-US"/>
              <a:pPr/>
              <a:t>‹#›</a:t>
            </a:fld>
            <a:endParaRPr lang="zh-CN" altLang="en-US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D7E499B-07BD-494F-86D3-F58878406DF3}"/>
              </a:ext>
            </a:extLst>
          </p:cNvPr>
          <p:cNvSpPr>
            <a:spLocks noGrp="1" noChangeArrowheads="1"/>
          </p:cNvSpPr>
          <p:nvPr>
            <p:ph type="dt" sz="half" idx="11"/>
          </p:nvPr>
        </p:nvSpPr>
        <p:spPr/>
        <p:txBody>
          <a:bodyPr/>
          <a:lstStyle>
            <a:lvl1pPr>
              <a:defRPr sz="1000"/>
            </a:lvl1pPr>
          </a:lstStyle>
          <a:p>
            <a:endParaRPr lang="en-US" altLang="zh-CN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FFA97B8D-92F2-47AE-9C89-B58708AAED5F}"/>
              </a:ext>
            </a:extLst>
          </p:cNvPr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>
            <a:lvl1pPr algn="ctr">
              <a:defRPr sz="1000"/>
            </a:lvl1pPr>
          </a:lstStyle>
          <a:p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943862015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122238"/>
            <a:ext cx="7543800" cy="1295400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Rectangle 7">
            <a:extLst>
              <a:ext uri="{FF2B5EF4-FFF2-40B4-BE49-F238E27FC236}">
                <a16:creationId xmlns:a16="http://schemas.microsoft.com/office/drawing/2014/main" id="{33617702-08FA-4CB2-B297-BDFEA817C3D8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A51F27BC-C605-425F-886B-B5C3F367A2B7}" type="slidenum">
              <a:rPr lang="zh-CN" altLang="en-US"/>
              <a:pPr/>
              <a:t>‹#›</a:t>
            </a:fld>
            <a:endParaRPr lang="zh-CN" altLang="en-U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924D0F44-809F-4DDC-99DE-AE12861143F8}"/>
              </a:ext>
            </a:extLst>
          </p:cNvPr>
          <p:cNvSpPr>
            <a:spLocks noGrp="1" noChangeArrowheads="1"/>
          </p:cNvSpPr>
          <p:nvPr>
            <p:ph type="dt" sz="half" idx="11"/>
          </p:nvPr>
        </p:nvSpPr>
        <p:spPr/>
        <p:txBody>
          <a:bodyPr/>
          <a:lstStyle>
            <a:lvl1pPr>
              <a:defRPr sz="1000"/>
            </a:lvl1pPr>
          </a:lstStyle>
          <a:p>
            <a:endParaRPr lang="en-US" altLang="zh-CN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2EDE37CA-06AF-43ED-904D-075C7C603367}"/>
              </a:ext>
            </a:extLst>
          </p:cNvPr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>
            <a:lvl1pPr algn="ctr">
              <a:defRPr sz="1000"/>
            </a:lvl1pPr>
          </a:lstStyle>
          <a:p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756867922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>
            <a:extLst>
              <a:ext uri="{FF2B5EF4-FFF2-40B4-BE49-F238E27FC236}">
                <a16:creationId xmlns:a16="http://schemas.microsoft.com/office/drawing/2014/main" id="{3A1078CE-3CE0-4589-9924-2302F59ED75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Rectangle 6">
            <a:extLst>
              <a:ext uri="{FF2B5EF4-FFF2-40B4-BE49-F238E27FC236}">
                <a16:creationId xmlns:a16="http://schemas.microsoft.com/office/drawing/2014/main" id="{8921827F-D096-4339-97D5-A06FD1F662B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Rectangle 7">
            <a:extLst>
              <a:ext uri="{FF2B5EF4-FFF2-40B4-BE49-F238E27FC236}">
                <a16:creationId xmlns:a16="http://schemas.microsoft.com/office/drawing/2014/main" id="{C50F2B00-7BE9-4CF1-8CBD-DE3F5832EA0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552130C-4ADD-43AA-A2A8-ADC7448C50A7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9979182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Rectangle 7">
            <a:extLst>
              <a:ext uri="{FF2B5EF4-FFF2-40B4-BE49-F238E27FC236}">
                <a16:creationId xmlns:a16="http://schemas.microsoft.com/office/drawing/2014/main" id="{AAB6600E-E480-48BF-B404-60A23EBDD758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E63DDA8C-04A0-48BF-9AAB-C2282D213CF4}" type="slidenum">
              <a:rPr lang="zh-CN" altLang="en-US"/>
              <a:pPr/>
              <a:t>‹#›</a:t>
            </a:fld>
            <a:endParaRPr lang="zh-CN" alt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F29A3B3-691B-4767-A2F7-2510EDBAD04C}"/>
              </a:ext>
            </a:extLst>
          </p:cNvPr>
          <p:cNvSpPr>
            <a:spLocks noGrp="1" noChangeArrowheads="1"/>
          </p:cNvSpPr>
          <p:nvPr>
            <p:ph type="dt" sz="half" idx="11"/>
          </p:nvPr>
        </p:nvSpPr>
        <p:spPr/>
        <p:txBody>
          <a:bodyPr/>
          <a:lstStyle>
            <a:lvl1pPr>
              <a:defRPr sz="1000"/>
            </a:lvl1pPr>
          </a:lstStyle>
          <a:p>
            <a:endParaRPr lang="en-US" altLang="zh-CN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AE977FC-392B-4E7B-B968-57C68ABE5CCA}"/>
              </a:ext>
            </a:extLst>
          </p:cNvPr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>
            <a:lvl1pPr algn="ctr">
              <a:defRPr sz="1000"/>
            </a:lvl1pPr>
          </a:lstStyle>
          <a:p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268188975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/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Rectangle 7">
            <a:extLst>
              <a:ext uri="{FF2B5EF4-FFF2-40B4-BE49-F238E27FC236}">
                <a16:creationId xmlns:a16="http://schemas.microsoft.com/office/drawing/2014/main" id="{C159C0FF-97CD-4A77-BC5B-98A80F9B8BB0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52EDFF0D-ED8F-4500-BEFF-5D951EC3862C}" type="slidenum">
              <a:rPr lang="zh-CN" altLang="en-US"/>
              <a:pPr/>
              <a:t>‹#›</a:t>
            </a:fld>
            <a:endParaRPr lang="zh-CN" alt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D571D50-BA4A-4071-9D57-E3A2461FB6F7}"/>
              </a:ext>
            </a:extLst>
          </p:cNvPr>
          <p:cNvSpPr>
            <a:spLocks noGrp="1" noChangeArrowheads="1"/>
          </p:cNvSpPr>
          <p:nvPr>
            <p:ph type="dt" sz="half" idx="11"/>
          </p:nvPr>
        </p:nvSpPr>
        <p:spPr/>
        <p:txBody>
          <a:bodyPr/>
          <a:lstStyle>
            <a:lvl1pPr>
              <a:defRPr sz="1000"/>
            </a:lvl1pPr>
          </a:lstStyle>
          <a:p>
            <a:endParaRPr lang="en-US" altLang="zh-CN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BB72005-12E7-4FDA-B4C5-53E2B20B6486}"/>
              </a:ext>
            </a:extLst>
          </p:cNvPr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>
            <a:lvl1pPr algn="ctr">
              <a:defRPr sz="1000"/>
            </a:lvl1pPr>
          </a:lstStyle>
          <a:p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585715743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122238"/>
            <a:ext cx="7543800" cy="1295400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719263"/>
            <a:ext cx="8229600" cy="4411662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Rectangle 7">
            <a:extLst>
              <a:ext uri="{FF2B5EF4-FFF2-40B4-BE49-F238E27FC236}">
                <a16:creationId xmlns:a16="http://schemas.microsoft.com/office/drawing/2014/main" id="{A721F923-6C63-4D23-8EB4-53C2659F6704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3721D3D3-631A-475E-9C53-F0BBBDF030A0}" type="slidenum">
              <a:rPr lang="zh-CN" altLang="en-US"/>
              <a:pPr/>
              <a:t>‹#›</a:t>
            </a:fld>
            <a:endParaRPr lang="zh-CN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A89C468-B21E-49EA-8942-4099FB1A766B}"/>
              </a:ext>
            </a:extLst>
          </p:cNvPr>
          <p:cNvSpPr>
            <a:spLocks noGrp="1" noChangeArrowheads="1"/>
          </p:cNvSpPr>
          <p:nvPr>
            <p:ph type="dt" sz="half" idx="11"/>
          </p:nvPr>
        </p:nvSpPr>
        <p:spPr/>
        <p:txBody>
          <a:bodyPr/>
          <a:lstStyle>
            <a:lvl1pPr>
              <a:defRPr sz="1000"/>
            </a:lvl1pPr>
          </a:lstStyle>
          <a:p>
            <a:endParaRPr lang="en-US" altLang="zh-CN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94F67582-3DCE-47A8-BFDC-0FF455674F7F}"/>
              </a:ext>
            </a:extLst>
          </p:cNvPr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>
            <a:lvl1pPr algn="ctr">
              <a:defRPr sz="1000"/>
            </a:lvl1pPr>
          </a:lstStyle>
          <a:p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393082067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22238"/>
            <a:ext cx="2057400" cy="6008687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22238"/>
            <a:ext cx="6019800" cy="6008687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Rectangle 7">
            <a:extLst>
              <a:ext uri="{FF2B5EF4-FFF2-40B4-BE49-F238E27FC236}">
                <a16:creationId xmlns:a16="http://schemas.microsoft.com/office/drawing/2014/main" id="{30866F0D-791B-490F-A284-44E84E1BCC1A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04950CAB-CD20-4A00-83CE-5A26A8415E1E}" type="slidenum">
              <a:rPr lang="zh-CN" altLang="en-US"/>
              <a:pPr/>
              <a:t>‹#›</a:t>
            </a:fld>
            <a:endParaRPr lang="zh-CN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46C39DF-171E-4048-B151-D41BEB515F74}"/>
              </a:ext>
            </a:extLst>
          </p:cNvPr>
          <p:cNvSpPr>
            <a:spLocks noGrp="1" noChangeArrowheads="1"/>
          </p:cNvSpPr>
          <p:nvPr>
            <p:ph type="dt" sz="half" idx="11"/>
          </p:nvPr>
        </p:nvSpPr>
        <p:spPr/>
        <p:txBody>
          <a:bodyPr/>
          <a:lstStyle>
            <a:lvl1pPr>
              <a:defRPr sz="1000"/>
            </a:lvl1pPr>
          </a:lstStyle>
          <a:p>
            <a:endParaRPr lang="en-US" altLang="zh-CN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A715EEBA-3B30-4106-8DA1-49B734DA0249}"/>
              </a:ext>
            </a:extLst>
          </p:cNvPr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>
            <a:lvl1pPr algn="ctr">
              <a:defRPr sz="1000"/>
            </a:lvl1pPr>
          </a:lstStyle>
          <a:p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231827295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26" name="Line 2">
            <a:extLst>
              <a:ext uri="{FF2B5EF4-FFF2-40B4-BE49-F238E27FC236}">
                <a16:creationId xmlns:a16="http://schemas.microsoft.com/office/drawing/2014/main" id="{03CAA82C-EDAC-4826-BA61-07FAA39424EA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7962900" y="152400"/>
            <a:ext cx="0" cy="152400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027" name="Rectangle 3">
            <a:extLst>
              <a:ext uri="{FF2B5EF4-FFF2-40B4-BE49-F238E27FC236}">
                <a16:creationId xmlns:a16="http://schemas.microsoft.com/office/drawing/2014/main" id="{770782EB-ABDE-4FFB-A6BA-B0E345CA0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2238"/>
            <a:ext cx="75438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941E35D6-2276-43D7-BFE9-B1FE25E85EA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719263"/>
            <a:ext cx="8229600" cy="441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AF31FE51-9296-4D55-A436-52EC9DB5A0AA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buSzTx/>
              <a:defRPr sz="1000">
                <a:solidFill>
                  <a:schemeClr val="tx1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C83B3338-135C-4D53-A67D-FE1E69501001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buSzTx/>
              <a:defRPr sz="1000">
                <a:solidFill>
                  <a:schemeClr val="tx1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1031" name="Rectangle 7">
            <a:extLst>
              <a:ext uri="{FF2B5EF4-FFF2-40B4-BE49-F238E27FC236}">
                <a16:creationId xmlns:a16="http://schemas.microsoft.com/office/drawing/2014/main" id="{2AE891C4-74AB-42AD-8B89-FC81680208F5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fld id="{5AE33AE3-4C5D-4EF2-90B1-A0939F122999}" type="slidenum">
              <a:rPr lang="zh-CN" altLang="en-US"/>
              <a:pPr/>
              <a:t>‹#›</a:t>
            </a:fld>
            <a:endParaRPr lang="zh-CN" altLang="en-US"/>
          </a:p>
        </p:txBody>
      </p:sp>
      <p:grpSp>
        <p:nvGrpSpPr>
          <p:cNvPr id="1032" name="Group 8">
            <a:extLst>
              <a:ext uri="{FF2B5EF4-FFF2-40B4-BE49-F238E27FC236}">
                <a16:creationId xmlns:a16="http://schemas.microsoft.com/office/drawing/2014/main" id="{DFC02319-1000-4384-8D01-E65FA9A08DE7}"/>
              </a:ext>
            </a:extLst>
          </p:cNvPr>
          <p:cNvGrpSpPr>
            <a:grpSpLocks/>
          </p:cNvGrpSpPr>
          <p:nvPr/>
        </p:nvGrpSpPr>
        <p:grpSpPr bwMode="auto">
          <a:xfrm>
            <a:off x="8153400" y="152400"/>
            <a:ext cx="792163" cy="1295400"/>
            <a:chOff x="5136" y="960"/>
            <a:chExt cx="528" cy="864"/>
          </a:xfrm>
        </p:grpSpPr>
        <p:sp>
          <p:nvSpPr>
            <p:cNvPr id="1033" name="Oval 9">
              <a:extLst>
                <a:ext uri="{FF2B5EF4-FFF2-40B4-BE49-F238E27FC236}">
                  <a16:creationId xmlns:a16="http://schemas.microsoft.com/office/drawing/2014/main" id="{44DFA452-1D60-46F3-9677-75ADAF4E816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36" y="960"/>
              <a:ext cx="80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SzTx/>
              </a:pPr>
              <a:endParaRPr lang="zh-CN" altLang="en-US"/>
            </a:p>
          </p:txBody>
        </p:sp>
        <p:sp>
          <p:nvSpPr>
            <p:cNvPr id="1034" name="Oval 10">
              <a:extLst>
                <a:ext uri="{FF2B5EF4-FFF2-40B4-BE49-F238E27FC236}">
                  <a16:creationId xmlns:a16="http://schemas.microsoft.com/office/drawing/2014/main" id="{7979D6DD-FC63-4333-A54A-1295C2A7B07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48" y="960"/>
              <a:ext cx="79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SzTx/>
              </a:pPr>
              <a:endParaRPr lang="zh-CN" altLang="en-US"/>
            </a:p>
          </p:txBody>
        </p:sp>
        <p:sp>
          <p:nvSpPr>
            <p:cNvPr id="1035" name="Oval 11">
              <a:extLst>
                <a:ext uri="{FF2B5EF4-FFF2-40B4-BE49-F238E27FC236}">
                  <a16:creationId xmlns:a16="http://schemas.microsoft.com/office/drawing/2014/main" id="{28D807D9-F028-4D5E-803F-4870C7B6FBD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60" y="960"/>
              <a:ext cx="78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SzTx/>
              </a:pPr>
              <a:endParaRPr lang="zh-CN" altLang="en-US"/>
            </a:p>
          </p:txBody>
        </p:sp>
        <p:sp>
          <p:nvSpPr>
            <p:cNvPr id="1036" name="Oval 12">
              <a:extLst>
                <a:ext uri="{FF2B5EF4-FFF2-40B4-BE49-F238E27FC236}">
                  <a16:creationId xmlns:a16="http://schemas.microsoft.com/office/drawing/2014/main" id="{B681A247-9E8A-4997-A312-3A54FF38528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36" y="1072"/>
              <a:ext cx="80" cy="78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SzTx/>
              </a:pPr>
              <a:endParaRPr lang="zh-CN" altLang="en-US"/>
            </a:p>
          </p:txBody>
        </p:sp>
        <p:sp>
          <p:nvSpPr>
            <p:cNvPr id="1037" name="Oval 13">
              <a:extLst>
                <a:ext uri="{FF2B5EF4-FFF2-40B4-BE49-F238E27FC236}">
                  <a16:creationId xmlns:a16="http://schemas.microsoft.com/office/drawing/2014/main" id="{19F70C59-70DC-491D-B711-8F3C27A6E48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48" y="1072"/>
              <a:ext cx="79" cy="78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SzTx/>
              </a:pPr>
              <a:endParaRPr lang="zh-CN" altLang="en-US"/>
            </a:p>
          </p:txBody>
        </p:sp>
        <p:sp>
          <p:nvSpPr>
            <p:cNvPr id="1038" name="Oval 14">
              <a:extLst>
                <a:ext uri="{FF2B5EF4-FFF2-40B4-BE49-F238E27FC236}">
                  <a16:creationId xmlns:a16="http://schemas.microsoft.com/office/drawing/2014/main" id="{CCC980CE-B4B4-4A7E-879D-71D0ADA11BD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60" y="1072"/>
              <a:ext cx="78" cy="78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SzTx/>
              </a:pPr>
              <a:endParaRPr lang="zh-CN" altLang="en-US"/>
            </a:p>
          </p:txBody>
        </p:sp>
        <p:sp>
          <p:nvSpPr>
            <p:cNvPr id="1039" name="Oval 15">
              <a:extLst>
                <a:ext uri="{FF2B5EF4-FFF2-40B4-BE49-F238E27FC236}">
                  <a16:creationId xmlns:a16="http://schemas.microsoft.com/office/drawing/2014/main" id="{101DE171-295D-4AD1-829E-46B4F0B1E2A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2" y="1072"/>
              <a:ext cx="78" cy="7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SzTx/>
              </a:pPr>
              <a:endParaRPr lang="zh-CN" altLang="en-US"/>
            </a:p>
          </p:txBody>
        </p:sp>
        <p:sp>
          <p:nvSpPr>
            <p:cNvPr id="1040" name="Oval 16">
              <a:extLst>
                <a:ext uri="{FF2B5EF4-FFF2-40B4-BE49-F238E27FC236}">
                  <a16:creationId xmlns:a16="http://schemas.microsoft.com/office/drawing/2014/main" id="{4C973C6D-F72E-4B4E-80E7-36FBBCA7E70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36" y="1184"/>
              <a:ext cx="80" cy="78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SzTx/>
              </a:pPr>
              <a:endParaRPr lang="zh-CN" altLang="en-US"/>
            </a:p>
          </p:txBody>
        </p:sp>
        <p:sp>
          <p:nvSpPr>
            <p:cNvPr id="1041" name="Oval 17">
              <a:extLst>
                <a:ext uri="{FF2B5EF4-FFF2-40B4-BE49-F238E27FC236}">
                  <a16:creationId xmlns:a16="http://schemas.microsoft.com/office/drawing/2014/main" id="{ABDE2BDC-62FB-4DE3-85EC-7170A5581A5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48" y="1184"/>
              <a:ext cx="79" cy="78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SzTx/>
              </a:pPr>
              <a:endParaRPr lang="zh-CN" altLang="en-US"/>
            </a:p>
          </p:txBody>
        </p:sp>
        <p:sp>
          <p:nvSpPr>
            <p:cNvPr id="1042" name="Oval 18">
              <a:extLst>
                <a:ext uri="{FF2B5EF4-FFF2-40B4-BE49-F238E27FC236}">
                  <a16:creationId xmlns:a16="http://schemas.microsoft.com/office/drawing/2014/main" id="{DA7C151C-6C2E-4002-B8D8-4F26AF7C39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60" y="1184"/>
              <a:ext cx="78" cy="7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SzTx/>
              </a:pPr>
              <a:endParaRPr lang="zh-CN" altLang="en-US"/>
            </a:p>
          </p:txBody>
        </p:sp>
        <p:sp>
          <p:nvSpPr>
            <p:cNvPr id="1043" name="Oval 19">
              <a:extLst>
                <a:ext uri="{FF2B5EF4-FFF2-40B4-BE49-F238E27FC236}">
                  <a16:creationId xmlns:a16="http://schemas.microsoft.com/office/drawing/2014/main" id="{E6E6E4E2-D800-40FC-938B-49BA3B8DF1F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2" y="1184"/>
              <a:ext cx="78" cy="7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SzTx/>
              </a:pPr>
              <a:endParaRPr lang="zh-CN" altLang="en-US"/>
            </a:p>
          </p:txBody>
        </p:sp>
        <p:sp>
          <p:nvSpPr>
            <p:cNvPr id="1044" name="Oval 20">
              <a:extLst>
                <a:ext uri="{FF2B5EF4-FFF2-40B4-BE49-F238E27FC236}">
                  <a16:creationId xmlns:a16="http://schemas.microsoft.com/office/drawing/2014/main" id="{BCE0A6E0-7300-423C-9FAD-7F0EA270E3C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84" y="1184"/>
              <a:ext cx="80" cy="7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SzTx/>
              </a:pPr>
              <a:endParaRPr lang="zh-CN" altLang="en-US"/>
            </a:p>
          </p:txBody>
        </p:sp>
        <p:sp>
          <p:nvSpPr>
            <p:cNvPr id="1045" name="Oval 21">
              <a:extLst>
                <a:ext uri="{FF2B5EF4-FFF2-40B4-BE49-F238E27FC236}">
                  <a16:creationId xmlns:a16="http://schemas.microsoft.com/office/drawing/2014/main" id="{199B049B-6E5D-4085-9838-7981550E89D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36" y="1296"/>
              <a:ext cx="80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SzTx/>
              </a:pPr>
              <a:endParaRPr lang="zh-CN" altLang="en-US"/>
            </a:p>
          </p:txBody>
        </p:sp>
        <p:sp>
          <p:nvSpPr>
            <p:cNvPr id="1046" name="Oval 22">
              <a:extLst>
                <a:ext uri="{FF2B5EF4-FFF2-40B4-BE49-F238E27FC236}">
                  <a16:creationId xmlns:a16="http://schemas.microsoft.com/office/drawing/2014/main" id="{FC558386-C18A-4F98-8F12-D053AAAAF42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48" y="1296"/>
              <a:ext cx="79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SzTx/>
              </a:pPr>
              <a:endParaRPr lang="zh-CN" altLang="en-US"/>
            </a:p>
          </p:txBody>
        </p:sp>
        <p:sp>
          <p:nvSpPr>
            <p:cNvPr id="1047" name="Oval 23">
              <a:extLst>
                <a:ext uri="{FF2B5EF4-FFF2-40B4-BE49-F238E27FC236}">
                  <a16:creationId xmlns:a16="http://schemas.microsoft.com/office/drawing/2014/main" id="{96C50EA6-E223-4428-9FF2-3ACC2B9A3F6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60" y="1296"/>
              <a:ext cx="78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SzTx/>
              </a:pPr>
              <a:endParaRPr lang="zh-CN" altLang="en-US"/>
            </a:p>
          </p:txBody>
        </p:sp>
        <p:sp>
          <p:nvSpPr>
            <p:cNvPr id="1048" name="Oval 24">
              <a:extLst>
                <a:ext uri="{FF2B5EF4-FFF2-40B4-BE49-F238E27FC236}">
                  <a16:creationId xmlns:a16="http://schemas.microsoft.com/office/drawing/2014/main" id="{68B0D2FC-774B-443E-8756-5BC2FFBED98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2" y="1296"/>
              <a:ext cx="78" cy="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SzTx/>
              </a:pPr>
              <a:endParaRPr lang="zh-CN" altLang="en-US"/>
            </a:p>
          </p:txBody>
        </p:sp>
        <p:sp>
          <p:nvSpPr>
            <p:cNvPr id="1049" name="Oval 25">
              <a:extLst>
                <a:ext uri="{FF2B5EF4-FFF2-40B4-BE49-F238E27FC236}">
                  <a16:creationId xmlns:a16="http://schemas.microsoft.com/office/drawing/2014/main" id="{9459B808-BC8E-4F87-A684-BEF205C710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36" y="1408"/>
              <a:ext cx="80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SzTx/>
              </a:pPr>
              <a:endParaRPr lang="zh-CN" altLang="en-US"/>
            </a:p>
          </p:txBody>
        </p:sp>
        <p:sp>
          <p:nvSpPr>
            <p:cNvPr id="1050" name="Oval 26">
              <a:extLst>
                <a:ext uri="{FF2B5EF4-FFF2-40B4-BE49-F238E27FC236}">
                  <a16:creationId xmlns:a16="http://schemas.microsoft.com/office/drawing/2014/main" id="{2202C339-101B-4C95-8EB6-26601C7F435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48" y="1408"/>
              <a:ext cx="79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SzTx/>
              </a:pPr>
              <a:endParaRPr lang="zh-CN" altLang="en-US"/>
            </a:p>
          </p:txBody>
        </p:sp>
        <p:sp>
          <p:nvSpPr>
            <p:cNvPr id="1051" name="Oval 27">
              <a:extLst>
                <a:ext uri="{FF2B5EF4-FFF2-40B4-BE49-F238E27FC236}">
                  <a16:creationId xmlns:a16="http://schemas.microsoft.com/office/drawing/2014/main" id="{C4F18B48-7B97-40D2-AE6D-9723D500A9A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60" y="1408"/>
              <a:ext cx="78" cy="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SzTx/>
              </a:pPr>
              <a:endParaRPr lang="zh-CN" altLang="en-US"/>
            </a:p>
          </p:txBody>
        </p:sp>
        <p:sp>
          <p:nvSpPr>
            <p:cNvPr id="1052" name="Oval 28">
              <a:extLst>
                <a:ext uri="{FF2B5EF4-FFF2-40B4-BE49-F238E27FC236}">
                  <a16:creationId xmlns:a16="http://schemas.microsoft.com/office/drawing/2014/main" id="{2641EF34-386A-4655-A738-C96E7DD23CA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2" y="1408"/>
              <a:ext cx="78" cy="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SzTx/>
              </a:pPr>
              <a:endParaRPr lang="zh-CN" altLang="en-US"/>
            </a:p>
          </p:txBody>
        </p:sp>
        <p:sp>
          <p:nvSpPr>
            <p:cNvPr id="1053" name="Oval 29">
              <a:extLst>
                <a:ext uri="{FF2B5EF4-FFF2-40B4-BE49-F238E27FC236}">
                  <a16:creationId xmlns:a16="http://schemas.microsoft.com/office/drawing/2014/main" id="{51E5373C-B3D7-4D87-9AE4-96238E192AE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84" y="1408"/>
              <a:ext cx="80" cy="80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SzTx/>
              </a:pPr>
              <a:endParaRPr lang="zh-CN" altLang="en-US"/>
            </a:p>
          </p:txBody>
        </p:sp>
        <p:sp>
          <p:nvSpPr>
            <p:cNvPr id="1054" name="Oval 30">
              <a:extLst>
                <a:ext uri="{FF2B5EF4-FFF2-40B4-BE49-F238E27FC236}">
                  <a16:creationId xmlns:a16="http://schemas.microsoft.com/office/drawing/2014/main" id="{0C826870-77FA-4AEE-8C06-56D7C7D0197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36" y="1520"/>
              <a:ext cx="80" cy="79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SzTx/>
              </a:pPr>
              <a:endParaRPr lang="zh-CN" altLang="en-US"/>
            </a:p>
          </p:txBody>
        </p:sp>
        <p:sp>
          <p:nvSpPr>
            <p:cNvPr id="1055" name="Oval 31">
              <a:extLst>
                <a:ext uri="{FF2B5EF4-FFF2-40B4-BE49-F238E27FC236}">
                  <a16:creationId xmlns:a16="http://schemas.microsoft.com/office/drawing/2014/main" id="{82663026-9AD4-473D-BC8D-B716B9FB2B3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48" y="1520"/>
              <a:ext cx="79" cy="7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SzTx/>
              </a:pPr>
              <a:endParaRPr lang="zh-CN" altLang="en-US"/>
            </a:p>
          </p:txBody>
        </p:sp>
        <p:sp>
          <p:nvSpPr>
            <p:cNvPr id="1056" name="Oval 32">
              <a:extLst>
                <a:ext uri="{FF2B5EF4-FFF2-40B4-BE49-F238E27FC236}">
                  <a16:creationId xmlns:a16="http://schemas.microsoft.com/office/drawing/2014/main" id="{5EE36104-4C9A-4BAD-B64B-426965AEA02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60" y="1520"/>
              <a:ext cx="78" cy="7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SzTx/>
              </a:pPr>
              <a:endParaRPr lang="zh-CN" altLang="en-US"/>
            </a:p>
          </p:txBody>
        </p:sp>
        <p:sp>
          <p:nvSpPr>
            <p:cNvPr id="1057" name="Oval 33">
              <a:extLst>
                <a:ext uri="{FF2B5EF4-FFF2-40B4-BE49-F238E27FC236}">
                  <a16:creationId xmlns:a16="http://schemas.microsoft.com/office/drawing/2014/main" id="{AB8DE2EA-93FF-456A-B4BB-4A77ABA4B95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2" y="1520"/>
              <a:ext cx="78" cy="79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SzTx/>
              </a:pPr>
              <a:endParaRPr lang="zh-CN" altLang="en-US"/>
            </a:p>
          </p:txBody>
        </p:sp>
        <p:sp>
          <p:nvSpPr>
            <p:cNvPr id="1058" name="Oval 34">
              <a:extLst>
                <a:ext uri="{FF2B5EF4-FFF2-40B4-BE49-F238E27FC236}">
                  <a16:creationId xmlns:a16="http://schemas.microsoft.com/office/drawing/2014/main" id="{520D9553-7A8B-4898-BB52-867A5F73690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36" y="1632"/>
              <a:ext cx="80" cy="7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SzTx/>
              </a:pPr>
              <a:endParaRPr lang="zh-CN" altLang="en-US"/>
            </a:p>
          </p:txBody>
        </p:sp>
        <p:sp>
          <p:nvSpPr>
            <p:cNvPr id="1059" name="Oval 35">
              <a:extLst>
                <a:ext uri="{FF2B5EF4-FFF2-40B4-BE49-F238E27FC236}">
                  <a16:creationId xmlns:a16="http://schemas.microsoft.com/office/drawing/2014/main" id="{1E93F8F7-1D35-4197-999D-B366F9EDF4D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48" y="1632"/>
              <a:ext cx="79" cy="7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SzTx/>
              </a:pPr>
              <a:endParaRPr lang="zh-CN" altLang="en-US"/>
            </a:p>
          </p:txBody>
        </p:sp>
        <p:sp>
          <p:nvSpPr>
            <p:cNvPr id="1060" name="Oval 36">
              <a:extLst>
                <a:ext uri="{FF2B5EF4-FFF2-40B4-BE49-F238E27FC236}">
                  <a16:creationId xmlns:a16="http://schemas.microsoft.com/office/drawing/2014/main" id="{D4D15D06-37DE-457A-B55D-282947072CC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60" y="1632"/>
              <a:ext cx="78" cy="78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SzTx/>
              </a:pPr>
              <a:endParaRPr lang="zh-CN" altLang="en-US"/>
            </a:p>
          </p:txBody>
        </p:sp>
        <p:sp>
          <p:nvSpPr>
            <p:cNvPr id="1061" name="Oval 37">
              <a:extLst>
                <a:ext uri="{FF2B5EF4-FFF2-40B4-BE49-F238E27FC236}">
                  <a16:creationId xmlns:a16="http://schemas.microsoft.com/office/drawing/2014/main" id="{F0BABD40-BC56-4285-8ED4-E884D57FD70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2" y="1632"/>
              <a:ext cx="78" cy="78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SzTx/>
              </a:pPr>
              <a:endParaRPr lang="zh-CN" altLang="en-US"/>
            </a:p>
          </p:txBody>
        </p:sp>
        <p:sp>
          <p:nvSpPr>
            <p:cNvPr id="1062" name="Oval 38">
              <a:extLst>
                <a:ext uri="{FF2B5EF4-FFF2-40B4-BE49-F238E27FC236}">
                  <a16:creationId xmlns:a16="http://schemas.microsoft.com/office/drawing/2014/main" id="{37ABF2E6-6B8A-4CF1-92AF-83EE15C05E8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48" y="1744"/>
              <a:ext cx="79" cy="80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SzTx/>
              </a:pPr>
              <a:endParaRPr lang="zh-CN" altLang="en-US"/>
            </a:p>
          </p:txBody>
        </p:sp>
        <p:sp>
          <p:nvSpPr>
            <p:cNvPr id="1063" name="Oval 39">
              <a:extLst>
                <a:ext uri="{FF2B5EF4-FFF2-40B4-BE49-F238E27FC236}">
                  <a16:creationId xmlns:a16="http://schemas.microsoft.com/office/drawing/2014/main" id="{3B641F2E-6456-4CF3-ABF8-D62EA0C131A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2" y="1744"/>
              <a:ext cx="78" cy="80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SzTx/>
              </a:pPr>
              <a:endParaRPr lang="zh-CN" alt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74" r:id="rId7"/>
    <p:sldLayoutId id="2147483681" r:id="rId8"/>
    <p:sldLayoutId id="2147483682" r:id="rId9"/>
    <p:sldLayoutId id="2147483683" r:id="rId10"/>
    <p:sldLayoutId id="2147483684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buSzPct val="100000"/>
        <a:defRPr sz="3900" b="1">
          <a:solidFill>
            <a:srgbClr val="330066"/>
          </a:solidFill>
          <a:latin typeface="Arial" pitchFamily="34" charset="0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buSzPct val="100000"/>
        <a:defRPr sz="3900" b="1">
          <a:solidFill>
            <a:srgbClr val="330066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buSzPct val="100000"/>
        <a:defRPr sz="3900" b="1">
          <a:solidFill>
            <a:srgbClr val="330066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buSzPct val="100000"/>
        <a:defRPr sz="3900" b="1">
          <a:solidFill>
            <a:srgbClr val="330066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buSzPct val="100000"/>
        <a:defRPr sz="3900" b="1">
          <a:solidFill>
            <a:srgbClr val="330066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buSzPct val="100000"/>
        <a:defRPr sz="3900" b="1">
          <a:solidFill>
            <a:srgbClr val="330066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buSzPct val="100000"/>
        <a:defRPr sz="3900" b="1">
          <a:solidFill>
            <a:srgbClr val="330066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buSzPct val="100000"/>
        <a:defRPr sz="3900" b="1">
          <a:solidFill>
            <a:srgbClr val="330066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buSzPct val="100000"/>
        <a:defRPr sz="3900" b="1">
          <a:solidFill>
            <a:srgbClr val="330066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330066"/>
        </a:buClr>
        <a:buSzPct val="70000"/>
        <a:buFont typeface="Wingdings" panose="05000000000000000000" pitchFamily="2" charset="2"/>
        <a:buChar char="l"/>
        <a:defRPr sz="3000">
          <a:solidFill>
            <a:srgbClr val="000000"/>
          </a:solidFill>
          <a:latin typeface="+mn-lt"/>
          <a:ea typeface="+mn-ea"/>
          <a:cs typeface="+mn-cs"/>
        </a:defRPr>
      </a:lvl1pPr>
      <a:lvl2pPr marL="692150" indent="-347663" algn="l" rtl="0" eaLnBrk="0" fontAlgn="base" hangingPunct="0">
        <a:spcBef>
          <a:spcPct val="20000"/>
        </a:spcBef>
        <a:spcAft>
          <a:spcPct val="0"/>
        </a:spcAft>
        <a:buClr>
          <a:srgbClr val="669999"/>
        </a:buClr>
        <a:buSzPct val="70000"/>
        <a:buFont typeface="Wingdings" panose="05000000000000000000" pitchFamily="2" charset="2"/>
        <a:buChar char="l"/>
        <a:defRPr sz="2600">
          <a:solidFill>
            <a:srgbClr val="000000"/>
          </a:solidFill>
          <a:latin typeface="+mn-lt"/>
          <a:cs typeface="Arial" panose="020B0604020202020204" pitchFamily="34" charset="0"/>
        </a:defRPr>
      </a:lvl2pPr>
      <a:lvl3pPr marL="987425" indent="-293688" algn="l" rtl="0" eaLnBrk="0" fontAlgn="base" hangingPunct="0">
        <a:spcBef>
          <a:spcPct val="20000"/>
        </a:spcBef>
        <a:spcAft>
          <a:spcPct val="0"/>
        </a:spcAft>
        <a:buClr>
          <a:srgbClr val="CCCC00"/>
        </a:buClr>
        <a:buSzPct val="70000"/>
        <a:buFont typeface="Wingdings" panose="05000000000000000000" pitchFamily="2" charset="2"/>
        <a:buChar char="l"/>
        <a:defRPr sz="2300">
          <a:solidFill>
            <a:srgbClr val="000000"/>
          </a:solidFill>
          <a:latin typeface="+mn-lt"/>
          <a:cs typeface="Arial" panose="020B0604020202020204" pitchFamily="34" charset="0"/>
        </a:defRPr>
      </a:lvl3pPr>
      <a:lvl4pPr marL="1281113" indent="-292100" algn="l" rtl="0" eaLnBrk="0" fontAlgn="base" hangingPunct="0">
        <a:spcBef>
          <a:spcPct val="20000"/>
        </a:spcBef>
        <a:spcAft>
          <a:spcPct val="0"/>
        </a:spcAft>
        <a:buClr>
          <a:srgbClr val="330066"/>
        </a:buClr>
        <a:buSzPct val="75000"/>
        <a:buFont typeface="Wingdings" panose="05000000000000000000" pitchFamily="2" charset="2"/>
        <a:buChar char="§"/>
        <a:defRPr sz="2000">
          <a:solidFill>
            <a:srgbClr val="000000"/>
          </a:solidFill>
          <a:latin typeface="+mn-lt"/>
          <a:cs typeface="Arial" panose="020B0604020202020204" pitchFamily="34" charset="0"/>
        </a:defRPr>
      </a:lvl4pPr>
      <a:lvl5pPr marL="1598613" indent="-315913" algn="l" rtl="0" eaLnBrk="0" fontAlgn="base" hangingPunct="0">
        <a:spcBef>
          <a:spcPct val="20000"/>
        </a:spcBef>
        <a:spcAft>
          <a:spcPct val="0"/>
        </a:spcAft>
        <a:buClr>
          <a:srgbClr val="D8D8EC"/>
        </a:buClr>
        <a:buSzPct val="80000"/>
        <a:buFont typeface="Wingdings" panose="05000000000000000000" pitchFamily="2" charset="2"/>
        <a:buChar char="§"/>
        <a:defRPr sz="2000">
          <a:solidFill>
            <a:srgbClr val="000000"/>
          </a:solidFill>
          <a:latin typeface="+mn-lt"/>
          <a:cs typeface="Arial" panose="020B0604020202020204" pitchFamily="34" charset="0"/>
        </a:defRPr>
      </a:lvl5pPr>
      <a:lvl6pPr marL="2056130" indent="-31623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513330" indent="-31623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2970530" indent="-31623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427730" indent="-31623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file:///C:\Documents%20and%20Settings\OJZ\Local%20Settings\Temp\Rar$DI00.469\103408_&#38745;&#25705;&#25830;&#21147;&#19982;&#28369;&#21160;&#25705;&#25830;&#21147;_&#35768;&#33487;&#24314;.swf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file:///C:\Documents%20and%20Settings\OJZ\Local%20Settings\Temp\Rar$DI00.469\010405.swf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file:///C:\Documents%20and%20Settings\OJZ\Local%20Settings\Temp\Rar$DI00.469\&#38745;&#25705;&#25830;&#21147;.DAT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>
            <a:extLst>
              <a:ext uri="{FF2B5EF4-FFF2-40B4-BE49-F238E27FC236}">
                <a16:creationId xmlns:a16="http://schemas.microsoft.com/office/drawing/2014/main" id="{D88D1B97-A13A-4CFA-BDD4-895BB0B7CF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4700" y="2346325"/>
            <a:ext cx="7596188" cy="9906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SzTx/>
            </a:pPr>
            <a:r>
              <a:rPr lang="zh-CN" altLang="en-US" sz="44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  <a:sym typeface="Wingdings"/>
              </a:rPr>
              <a:t>    </a:t>
            </a:r>
            <a:r>
              <a:rPr lang="zh-CN" altLang="en-US" sz="48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7E9CE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  <a:sym typeface="Wingdings"/>
              </a:rPr>
              <a:t>  静摩擦力</a:t>
            </a: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B8F12B5F-FC2D-490A-B89D-1C3A641D4E1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4213" y="188913"/>
            <a:ext cx="7772400" cy="763587"/>
          </a:xfrm>
          <a:extLs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/>
          <a:lstStyle/>
          <a:p>
            <a:pPr eaLnBrk="1" hangingPunct="1"/>
            <a:r>
              <a:rPr lang="zh-CN" altLang="en-US" sz="4300">
                <a:solidFill>
                  <a:srgbClr val="7E9CE8"/>
                </a:solidFill>
                <a:ea typeface="宋体" panose="02010600030101010101" pitchFamily="2" charset="-122"/>
              </a:rPr>
              <a:t>静摩擦力</a:t>
            </a:r>
            <a:endParaRPr lang="zh-CN" altLang="en-US" sz="4300">
              <a:solidFill>
                <a:srgbClr val="000000"/>
              </a:solidFill>
              <a:ea typeface="宋体" panose="02010600030101010101" pitchFamily="2" charset="-122"/>
            </a:endParaRPr>
          </a:p>
        </p:txBody>
      </p:sp>
      <p:grpSp>
        <p:nvGrpSpPr>
          <p:cNvPr id="13315" name="Group 3">
            <a:extLst>
              <a:ext uri="{FF2B5EF4-FFF2-40B4-BE49-F238E27FC236}">
                <a16:creationId xmlns:a16="http://schemas.microsoft.com/office/drawing/2014/main" id="{7745C798-60CB-4EF2-AF1E-FBEA4FFE7A14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539750" y="4221163"/>
            <a:ext cx="7924800" cy="2286000"/>
            <a:chOff x="0" y="0"/>
            <a:chExt cx="3408" cy="726"/>
          </a:xfrm>
        </p:grpSpPr>
        <p:pic>
          <p:nvPicPr>
            <p:cNvPr id="13316" name="Picture 4" descr="滑动摩擦静摩擦">
              <a:extLst>
                <a:ext uri="{FF2B5EF4-FFF2-40B4-BE49-F238E27FC236}">
                  <a16:creationId xmlns:a16="http://schemas.microsoft.com/office/drawing/2014/main" id="{CCDD6CAD-6CC6-4EEB-B5F5-7AE65F044F8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164" cy="7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17" name="Picture 5" descr="滑动摩擦静摩擦2">
              <a:extLst>
                <a:ext uri="{FF2B5EF4-FFF2-40B4-BE49-F238E27FC236}">
                  <a16:creationId xmlns:a16="http://schemas.microsoft.com/office/drawing/2014/main" id="{8F4ADF7B-0287-4B88-9004-697563DFB63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00" y="0"/>
              <a:ext cx="1056" cy="7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18" name="Picture 6" descr="滑动摩擦静摩擦3">
              <a:extLst>
                <a:ext uri="{FF2B5EF4-FFF2-40B4-BE49-F238E27FC236}">
                  <a16:creationId xmlns:a16="http://schemas.microsoft.com/office/drawing/2014/main" id="{492A15FD-ECBF-45DC-9223-4A1D78BBDE3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04" y="0"/>
              <a:ext cx="1104" cy="7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3319" name="Picture 7">
            <a:extLst>
              <a:ext uri="{FF2B5EF4-FFF2-40B4-BE49-F238E27FC236}">
                <a16:creationId xmlns:a16="http://schemas.microsoft.com/office/drawing/2014/main" id="{33A15083-9728-4838-9B16-3FD5D1585D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196975"/>
            <a:ext cx="8062913" cy="2951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CCB6D449-9D3B-4C97-86BB-C7D62084BF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313" y="796925"/>
            <a:ext cx="6748462" cy="1017588"/>
          </a:xfrm>
          <a:ln cap="flat" algn="ctr">
            <a:miter lim="800000"/>
            <a:headEnd type="none" w="med" len="med"/>
            <a:tailEnd type="none" w="med" len="med"/>
          </a:ln>
        </p:spPr>
        <p:txBody>
          <a:bodyPr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3900" b="1" i="0" u="none" baseline="0">
                <a:solidFill>
                  <a:schemeClr val="tx2"/>
                </a:solidFill>
                <a:latin typeface="Arial" pitchFamily="34" charset="0"/>
                <a:ea typeface="+mj-ea"/>
                <a:cs typeface="+mj-cs"/>
              </a:defRPr>
            </a:lvl1pPr>
          </a:lstStyle>
          <a:p>
            <a:pPr eaLnBrk="1" hangingPunct="1"/>
            <a:r>
              <a:rPr lang="zh-CN" sz="3100" kern="12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330066"/>
                </a:solidFill>
                <a:ea typeface="宋体" panose="02010600030101010101" pitchFamily="2" charset="-122"/>
                <a:sym typeface="Wingdings"/>
              </a:rPr>
              <a:t>     </a:t>
            </a:r>
            <a:r>
              <a:rPr lang="zh-CN" sz="2800" kern="12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330066"/>
                </a:solidFill>
                <a:ea typeface="宋体" panose="02010600030101010101" pitchFamily="2" charset="-122"/>
                <a:sym typeface="Wingdings"/>
              </a:rPr>
              <a:t>小孩推箱，据二力平衡的知识，这时一定有一个力与推力平衡，阻碍相对运动发生的力。</a:t>
            </a:r>
            <a:endParaRPr lang="zh-CN" sz="2800">
              <a:ea typeface="宋体" panose="02010600030101010101" pitchFamily="2" charset="-122"/>
            </a:endParaRPr>
          </a:p>
        </p:txBody>
      </p:sp>
      <p:pic>
        <p:nvPicPr>
          <p:cNvPr id="14339" name="Picture 3" descr="33">
            <a:extLst>
              <a:ext uri="{FF2B5EF4-FFF2-40B4-BE49-F238E27FC236}">
                <a16:creationId xmlns:a16="http://schemas.microsoft.com/office/drawing/2014/main" id="{EE873B9B-D53F-47A2-BCDD-E837ADAA4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1708150"/>
            <a:ext cx="3352800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4340" name="Group 4">
            <a:extLst>
              <a:ext uri="{FF2B5EF4-FFF2-40B4-BE49-F238E27FC236}">
                <a16:creationId xmlns:a16="http://schemas.microsoft.com/office/drawing/2014/main" id="{9CF0C4A1-DC15-4B77-85FB-CF35C7C1EF6B}"/>
              </a:ext>
            </a:extLst>
          </p:cNvPr>
          <p:cNvGrpSpPr>
            <a:grpSpLocks/>
          </p:cNvGrpSpPr>
          <p:nvPr/>
        </p:nvGrpSpPr>
        <p:grpSpPr bwMode="auto">
          <a:xfrm>
            <a:off x="4616450" y="2119313"/>
            <a:ext cx="2895600" cy="457200"/>
            <a:chOff x="0" y="0"/>
            <a:chExt cx="1824" cy="288"/>
          </a:xfrm>
        </p:grpSpPr>
        <p:sp>
          <p:nvSpPr>
            <p:cNvPr id="14341" name="Line 5">
              <a:extLst>
                <a:ext uri="{FF2B5EF4-FFF2-40B4-BE49-F238E27FC236}">
                  <a16:creationId xmlns:a16="http://schemas.microsoft.com/office/drawing/2014/main" id="{263A98A9-23CC-4D23-B44A-1A923BA1334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0" y="288"/>
              <a:ext cx="1488" cy="0"/>
            </a:xfrm>
            <a:prstGeom prst="line">
              <a:avLst/>
            </a:prstGeom>
            <a:noFill/>
            <a:ln w="76200" algn="ctr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42" name="Text Box 6">
              <a:extLst>
                <a:ext uri="{FF2B5EF4-FFF2-40B4-BE49-F238E27FC236}">
                  <a16:creationId xmlns:a16="http://schemas.microsoft.com/office/drawing/2014/main" id="{7D03951B-C4A2-40A6-B277-E22091D868F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00" y="0"/>
              <a:ext cx="624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zh-CN" altLang="en-US"/>
                <a:t>推力</a:t>
              </a:r>
            </a:p>
          </p:txBody>
        </p:sp>
      </p:grpSp>
      <p:grpSp>
        <p:nvGrpSpPr>
          <p:cNvPr id="14343" name="Group 7">
            <a:extLst>
              <a:ext uri="{FF2B5EF4-FFF2-40B4-BE49-F238E27FC236}">
                <a16:creationId xmlns:a16="http://schemas.microsoft.com/office/drawing/2014/main" id="{4F0E916A-F2F7-4F4B-9E77-6CB41BB5B5DB}"/>
              </a:ext>
            </a:extLst>
          </p:cNvPr>
          <p:cNvGrpSpPr>
            <a:grpSpLocks/>
          </p:cNvGrpSpPr>
          <p:nvPr/>
        </p:nvGrpSpPr>
        <p:grpSpPr bwMode="auto">
          <a:xfrm>
            <a:off x="1754188" y="2500313"/>
            <a:ext cx="2862262" cy="1066800"/>
            <a:chOff x="0" y="0"/>
            <a:chExt cx="2256" cy="672"/>
          </a:xfrm>
        </p:grpSpPr>
        <p:sp>
          <p:nvSpPr>
            <p:cNvPr id="14344" name="Line 8">
              <a:extLst>
                <a:ext uri="{FF2B5EF4-FFF2-40B4-BE49-F238E27FC236}">
                  <a16:creationId xmlns:a16="http://schemas.microsoft.com/office/drawing/2014/main" id="{FEA85F4D-D7F6-46F4-97D0-4CB521D4C23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720" y="48"/>
              <a:ext cx="1536" cy="0"/>
            </a:xfrm>
            <a:prstGeom prst="line">
              <a:avLst/>
            </a:prstGeom>
            <a:noFill/>
            <a:ln w="76200" algn="ctr">
              <a:solidFill>
                <a:srgbClr val="FF0066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45" name="Text Box 9">
              <a:extLst>
                <a:ext uri="{FF2B5EF4-FFF2-40B4-BE49-F238E27FC236}">
                  <a16:creationId xmlns:a16="http://schemas.microsoft.com/office/drawing/2014/main" id="{BCE7B812-FAB4-49A8-8343-2500C45FB66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864" cy="6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SzPct val="100000"/>
                <a:defRPr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zh-CN" altLang="en-US" sz="3200" b="1">
                  <a:solidFill>
                    <a:srgbClr val="FF0000"/>
                  </a:solidFill>
                </a:rPr>
                <a:t>静摩擦力</a:t>
              </a:r>
            </a:p>
          </p:txBody>
        </p:sp>
      </p:grpSp>
      <p:sp>
        <p:nvSpPr>
          <p:cNvPr id="6150" name="Text Box 10">
            <a:extLst>
              <a:ext uri="{FF2B5EF4-FFF2-40B4-BE49-F238E27FC236}">
                <a16:creationId xmlns:a16="http://schemas.microsoft.com/office/drawing/2014/main" id="{0AC718EB-061B-41FD-9F65-56ADF48FED4F}"/>
              </a:ext>
            </a:extLst>
          </p:cNvPr>
          <p:cNvSpPr/>
          <p:nvPr/>
        </p:nvSpPr>
        <p:spPr>
          <a:xfrm>
            <a:off x="468313" y="4508500"/>
            <a:ext cx="8077200" cy="15065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en-US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eaLnBrk="1" hangingPunct="1">
              <a:spcBef>
                <a:spcPct val="50000"/>
              </a:spcBef>
            </a:pPr>
            <a:r>
              <a:rPr altLang="zh-CN" sz="36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850AFF"/>
                </a:solidFill>
                <a:sym typeface="Wingdings"/>
              </a:rPr>
              <a:t>1</a:t>
            </a:r>
            <a:r>
              <a:rPr lang="zh-CN" sz="36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850AFF"/>
                </a:solidFill>
                <a:sym typeface="Wingdings"/>
              </a:rPr>
              <a:t>、定义</a:t>
            </a:r>
            <a:r>
              <a:rPr lang="zh-CN" sz="36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CC0000"/>
                </a:solidFill>
                <a:sym typeface="Wingdings"/>
              </a:rPr>
              <a:t>：</a:t>
            </a:r>
            <a:r>
              <a:rPr lang="zh-CN" sz="36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Times New Roman" panose="02020603050405020304" pitchFamily="18" charset="0"/>
                <a:sym typeface="Wingdings"/>
              </a:rPr>
              <a:t> </a:t>
            </a:r>
            <a:r>
              <a:rPr lang="zh-CN" sz="28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Times New Roman" panose="02020603050405020304" pitchFamily="18" charset="0"/>
                <a:sym typeface="Wingdings"/>
              </a:rPr>
              <a:t>两相互接触并挤压的物间，存在相对运动趋势而又没有相对运动时</a:t>
            </a:r>
            <a:r>
              <a:rPr altLang="zh-CN" sz="28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Times New Roman" panose="02020603050405020304" pitchFamily="18" charset="0"/>
                <a:sym typeface="Wingdings"/>
              </a:rPr>
              <a:t>,</a:t>
            </a:r>
            <a:r>
              <a:rPr lang="zh-CN" sz="28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Times New Roman" panose="02020603050405020304" pitchFamily="18" charset="0"/>
                <a:sym typeface="Wingdings"/>
              </a:rPr>
              <a:t>在接触面上产生的一种</a:t>
            </a:r>
            <a:r>
              <a:rPr lang="zh-CN" sz="28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imes New Roman" panose="02020603050405020304" pitchFamily="18" charset="0"/>
                <a:sym typeface="Wingdings"/>
              </a:rPr>
              <a:t>阻碍</a:t>
            </a:r>
            <a:r>
              <a:rPr lang="zh-CN" sz="28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850AFF"/>
                </a:solidFill>
                <a:latin typeface="Times New Roman" panose="02020603050405020304" pitchFamily="18" charset="0"/>
                <a:sym typeface="Wingdings"/>
              </a:rPr>
              <a:t>相对</a:t>
            </a:r>
            <a:r>
              <a:rPr lang="zh-CN" sz="28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Times New Roman" panose="02020603050405020304" pitchFamily="18" charset="0"/>
                <a:sym typeface="Wingdings"/>
              </a:rPr>
              <a:t>运动</a:t>
            </a:r>
            <a:r>
              <a:rPr lang="zh-CN" sz="28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850AFF"/>
                </a:solidFill>
                <a:latin typeface="Times New Roman" panose="02020603050405020304" pitchFamily="18" charset="0"/>
                <a:sym typeface="Wingdings"/>
              </a:rPr>
              <a:t>趋势</a:t>
            </a:r>
            <a:r>
              <a:rPr lang="zh-CN" sz="28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Times New Roman" panose="02020603050405020304" pitchFamily="18" charset="0"/>
                <a:sym typeface="Wingdings"/>
              </a:rPr>
              <a:t>的力 称 </a:t>
            </a:r>
            <a:r>
              <a:rPr lang="zh-CN" sz="28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sym typeface="Wingdings"/>
              </a:rPr>
              <a:t>静摩擦力</a:t>
            </a:r>
            <a:r>
              <a:rPr lang="zh-CN" sz="28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sym typeface="Wingdings"/>
              </a:rPr>
              <a:t>。</a:t>
            </a:r>
            <a:endParaRPr lang="zh-CN" sz="2800" b="1"/>
          </a:p>
        </p:txBody>
      </p:sp>
      <p:sp>
        <p:nvSpPr>
          <p:cNvPr id="6151" name="Text Box 11">
            <a:extLst>
              <a:ext uri="{FF2B5EF4-FFF2-40B4-BE49-F238E27FC236}">
                <a16:creationId xmlns:a16="http://schemas.microsoft.com/office/drawing/2014/main" id="{05983639-2D17-45FB-A1DA-BCB16865A3C0}"/>
              </a:ext>
            </a:extLst>
          </p:cNvPr>
          <p:cNvSpPr/>
          <p:nvPr/>
        </p:nvSpPr>
        <p:spPr>
          <a:xfrm>
            <a:off x="4038600" y="2743200"/>
            <a:ext cx="1981200" cy="558800"/>
          </a:xfrm>
          <a:prstGeom prst="rect">
            <a:avLst/>
          </a:prstGeom>
          <a:solidFill>
            <a:schemeClr val="folHlink"/>
          </a:solidFill>
          <a:ln>
            <a:solidFill>
              <a:srgbClr val="33CC33"/>
            </a:solidFill>
            <a:miter lim="800000"/>
          </a:ln>
        </p:spPr>
        <p:txBody>
          <a:bodyPr>
            <a:spAutoFit/>
          </a:bodyPr>
          <a:lstStyle>
            <a:defPPr>
              <a:defRPr lang="en-US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eaLnBrk="1" hangingPunct="1">
              <a:spcBef>
                <a:spcPct val="50000"/>
              </a:spcBef>
            </a:pPr>
            <a:r>
              <a:rPr lang="zh-CN" sz="30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7E9CE8"/>
                </a:solidFill>
                <a:sym typeface="Wingdings"/>
              </a:rPr>
              <a:t>二力平衡</a:t>
            </a:r>
            <a:endParaRPr lang="zh-CN" sz="3000" b="1">
              <a:solidFill>
                <a:schemeClr val="hlink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70156648" presetClass="entr" presetSubtype="7997159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6150A408-0E50-4091-8BEF-874024C332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25" y="2679700"/>
            <a:ext cx="8540750" cy="3419475"/>
          </a:xfrm>
          <a:noFill/>
          <a:ln cap="flat" algn="ctr">
            <a:miter lim="800000"/>
            <a:headEnd type="none" w="med" len="med"/>
            <a:tailEnd type="none" w="med" len="med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pitchFamily="2" charset="2"/>
              <a:buChar char="l"/>
              <a:defRPr kumimoji="0" lang="en-US" altLang="en-US" sz="30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92150" indent="-347663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Char char="l"/>
              <a:defRPr kumimoji="0" lang="en-US" altLang="en-US" sz="2600" b="0" i="0" u="none" baseline="0">
                <a:solidFill>
                  <a:schemeClr val="tx1"/>
                </a:solidFill>
                <a:latin typeface="+mn-lt"/>
              </a:defRPr>
            </a:lvl2pPr>
            <a:lvl3pPr marL="987425" indent="-293688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" pitchFamily="2" charset="2"/>
              <a:buChar char="l"/>
              <a:defRPr kumimoji="0" lang="en-US" altLang="en-US" sz="2300" b="0" i="0" u="none" baseline="0">
                <a:solidFill>
                  <a:schemeClr val="tx1"/>
                </a:solidFill>
                <a:latin typeface="+mn-lt"/>
              </a:defRPr>
            </a:lvl3pPr>
            <a:lvl4pPr marL="1281113" indent="-2921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5000"/>
              <a:buFont typeface="Wingdings" pitchFamily="2" charset="2"/>
              <a:buChar char="§"/>
              <a:defRPr kumimoji="0" lang="en-US" altLang="en-US" sz="2000" b="0" i="0" u="none" baseline="0">
                <a:solidFill>
                  <a:schemeClr val="tx1"/>
                </a:solidFill>
                <a:latin typeface="+mn-lt"/>
              </a:defRPr>
            </a:lvl4pPr>
            <a:lvl5pPr marL="1598613" indent="-315913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kumimoji="0" lang="en-US" altLang="en-US" sz="2000" b="0" i="0" u="none" baseline="0">
                <a:solidFill>
                  <a:schemeClr val="tx1"/>
                </a:solidFill>
                <a:latin typeface="+mn-lt"/>
              </a:defRPr>
            </a:lvl5pPr>
            <a:lvl6pPr marL="2056130" indent="-31623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lang="en-US" altLang="en-US" sz="2000">
                <a:solidFill>
                  <a:schemeClr val="tx1"/>
                </a:solidFill>
                <a:latin typeface="+mn-lt"/>
              </a:defRPr>
            </a:lvl6pPr>
            <a:lvl7pPr marL="2513330" indent="-31623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lang="en-US" altLang="en-US" sz="2000">
                <a:solidFill>
                  <a:schemeClr val="tx1"/>
                </a:solidFill>
                <a:latin typeface="+mn-lt"/>
              </a:defRPr>
            </a:lvl7pPr>
            <a:lvl8pPr marL="2970530" indent="-31623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lang="en-US" altLang="en-US" sz="2000">
                <a:solidFill>
                  <a:schemeClr val="tx1"/>
                </a:solidFill>
                <a:latin typeface="+mn-lt"/>
              </a:defRPr>
            </a:lvl8pPr>
            <a:lvl9pPr marL="3427730" indent="-31623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lang="en-US" altLang="en-US" sz="2000"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>
              <a:buClr>
                <a:srgbClr val="330066"/>
              </a:buClr>
              <a:buFont typeface="Wingdings" pitchFamily="2" charset="2"/>
              <a:buChar char="F"/>
            </a:pPr>
            <a:r>
              <a:rPr lang="zh-CN" sz="3200" b="1" kern="12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ea typeface="楷体_GB2312" pitchFamily="49" charset="-122"/>
                <a:sym typeface="Wingdings"/>
              </a:rPr>
              <a:t>接触面不光滑</a:t>
            </a:r>
          </a:p>
          <a:p>
            <a:pPr eaLnBrk="1" hangingPunct="1">
              <a:buClr>
                <a:srgbClr val="330066"/>
              </a:buClr>
              <a:buFont typeface="Wingdings" pitchFamily="2" charset="2"/>
              <a:buChar char="F"/>
            </a:pPr>
            <a:endParaRPr lang="zh-CN" sz="3200" b="1" kern="1200"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solidFill>
                <a:srgbClr val="000000"/>
              </a:solidFill>
              <a:ea typeface="楷体_GB2312" pitchFamily="49" charset="-122"/>
              <a:sym typeface="Wingdings"/>
            </a:endParaRPr>
          </a:p>
          <a:p>
            <a:pPr eaLnBrk="1" hangingPunct="1">
              <a:buClr>
                <a:srgbClr val="330066"/>
              </a:buClr>
              <a:buFont typeface="Wingdings" pitchFamily="2" charset="2"/>
              <a:buChar char="F"/>
            </a:pPr>
            <a:r>
              <a:rPr lang="zh-CN" sz="3200" b="1" kern="12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ea typeface="楷体_GB2312" pitchFamily="49" charset="-122"/>
                <a:sym typeface="Wingdings"/>
              </a:rPr>
              <a:t>两物体间有弹力</a:t>
            </a:r>
          </a:p>
          <a:p>
            <a:pPr eaLnBrk="1" hangingPunct="1">
              <a:buClr>
                <a:srgbClr val="330066"/>
              </a:buClr>
              <a:buFont typeface="Wingdings" pitchFamily="2" charset="2"/>
              <a:buChar char="F"/>
            </a:pPr>
            <a:endParaRPr lang="zh-CN" sz="3200" b="1" kern="1200"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solidFill>
                <a:srgbClr val="000000"/>
              </a:solidFill>
              <a:ea typeface="楷体_GB2312" pitchFamily="49" charset="-122"/>
              <a:sym typeface="Wingdings"/>
            </a:endParaRPr>
          </a:p>
          <a:p>
            <a:pPr eaLnBrk="1" hangingPunct="1">
              <a:buClr>
                <a:srgbClr val="330066"/>
              </a:buClr>
              <a:buFont typeface="Wingdings" pitchFamily="2" charset="2"/>
              <a:buChar char="F"/>
            </a:pPr>
            <a:r>
              <a:rPr lang="zh-CN" sz="3200" b="1" kern="12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ea typeface="楷体_GB2312" pitchFamily="49" charset="-122"/>
                <a:sym typeface="Wingdings"/>
              </a:rPr>
              <a:t>两物体间有相对运动趋势</a:t>
            </a:r>
          </a:p>
          <a:p>
            <a:pPr eaLnBrk="1" hangingPunct="1">
              <a:buClr>
                <a:srgbClr val="330066"/>
              </a:buClr>
              <a:buFont typeface="Wingdings" pitchFamily="2" charset="2"/>
              <a:buChar char="F"/>
            </a:pPr>
            <a:endParaRPr lang="zh-CN" sz="3200" b="1" kern="1200"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solidFill>
                <a:srgbClr val="000000"/>
              </a:solidFill>
              <a:ea typeface="楷体_GB2312" pitchFamily="49" charset="-122"/>
              <a:sym typeface="Wingdings"/>
            </a:endParaRPr>
          </a:p>
          <a:p>
            <a:pPr eaLnBrk="1" hangingPunct="1">
              <a:buClr>
                <a:srgbClr val="330066"/>
              </a:buClr>
              <a:buFont typeface="Wingdings" pitchFamily="2" charset="2"/>
              <a:buChar char="F"/>
            </a:pPr>
            <a:endParaRPr lang="zh-CN" sz="3200" b="1" kern="1200"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solidFill>
                <a:srgbClr val="000000"/>
              </a:solidFill>
              <a:ea typeface="楷体_GB2312" pitchFamily="49" charset="-122"/>
              <a:sym typeface="Wingdings"/>
            </a:endParaRPr>
          </a:p>
          <a:p>
            <a:pPr eaLnBrk="1" hangingPunct="1">
              <a:buClr>
                <a:srgbClr val="330066"/>
              </a:buClr>
              <a:buFont typeface="Wingdings" pitchFamily="2" charset="2"/>
              <a:buChar char="F"/>
            </a:pPr>
            <a:endParaRPr lang="zh-CN" sz="3200" b="1">
              <a:ea typeface="楷体_GB2312" pitchFamily="49" charset="-122"/>
            </a:endParaRPr>
          </a:p>
        </p:txBody>
      </p:sp>
      <p:sp>
        <p:nvSpPr>
          <p:cNvPr id="15363" name="Text Box 3">
            <a:extLst>
              <a:ext uri="{FF2B5EF4-FFF2-40B4-BE49-F238E27FC236}">
                <a16:creationId xmlns:a16="http://schemas.microsoft.com/office/drawing/2014/main" id="{4C1138C4-1155-421C-9E38-44A4A1D8CC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76250"/>
            <a:ext cx="7924800" cy="1677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5000">
                <a:solidFill>
                  <a:srgbClr val="7E9CE8"/>
                </a:solidFill>
              </a:rPr>
              <a:t>2</a:t>
            </a:r>
            <a:r>
              <a:rPr lang="zh-CN" altLang="en-US" sz="5000">
                <a:solidFill>
                  <a:srgbClr val="7E9CE8"/>
                </a:solidFill>
              </a:rPr>
              <a:t>、静摩擦力产生的条件</a:t>
            </a:r>
            <a:r>
              <a:rPr lang="zh-CN" altLang="en-US" sz="5000">
                <a:solidFill>
                  <a:srgbClr val="0033CC"/>
                </a:solidFill>
              </a:rPr>
              <a:t>：</a:t>
            </a:r>
          </a:p>
          <a:p>
            <a:pPr eaLnBrk="1" hangingPunct="1">
              <a:spcBef>
                <a:spcPct val="50000"/>
              </a:spcBef>
            </a:pPr>
            <a:endParaRPr lang="zh-CN" altLang="en-US" sz="2600">
              <a:solidFill>
                <a:srgbClr val="0033CC"/>
              </a:solidFill>
            </a:endParaRPr>
          </a:p>
          <a:p>
            <a:pPr eaLnBrk="1" hangingPunct="1">
              <a:spcBef>
                <a:spcPct val="50000"/>
              </a:spcBef>
            </a:pPr>
            <a:endParaRPr lang="zh-CN" altLang="en-US" sz="1000">
              <a:solidFill>
                <a:srgbClr val="0033CC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1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 fill="hold"/>
                                        <p:tgtEl>
                                          <p:spTgt spid="71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 fill="hold"/>
                                        <p:tgtEl>
                                          <p:spTgt spid="7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 fill="hold"/>
                                        <p:tgtEl>
                                          <p:spTgt spid="71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>
            <a:extLst>
              <a:ext uri="{FF2B5EF4-FFF2-40B4-BE49-F238E27FC236}">
                <a16:creationId xmlns:a16="http://schemas.microsoft.com/office/drawing/2014/main" id="{186D0AAA-185F-423C-8EC7-ED40226F4FF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extLs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/>
          <a:lstStyle/>
          <a:p>
            <a:pPr eaLnBrk="1" hangingPunct="1"/>
            <a:r>
              <a:rPr lang="en-US" altLang="zh-CN">
                <a:solidFill>
                  <a:srgbClr val="7E9CE8"/>
                </a:solidFill>
                <a:ea typeface="宋体" panose="02010600030101010101" pitchFamily="2" charset="-122"/>
              </a:rPr>
              <a:t>3</a:t>
            </a:r>
            <a:r>
              <a:rPr lang="zh-CN" altLang="en-US">
                <a:solidFill>
                  <a:srgbClr val="7E9CE8"/>
                </a:solidFill>
                <a:ea typeface="宋体" panose="02010600030101010101" pitchFamily="2" charset="-122"/>
              </a:rPr>
              <a:t>、静摩擦力方向如何？</a:t>
            </a:r>
            <a:endParaRPr lang="zh-CN" altLang="en-US">
              <a:solidFill>
                <a:srgbClr val="000000"/>
              </a:solidFill>
              <a:ea typeface="宋体" panose="02010600030101010101" pitchFamily="2" charset="-122"/>
            </a:endParaRPr>
          </a:p>
        </p:txBody>
      </p:sp>
      <p:sp>
        <p:nvSpPr>
          <p:cNvPr id="16388" name="文本框 2">
            <a:extLst>
              <a:ext uri="{FF2B5EF4-FFF2-40B4-BE49-F238E27FC236}">
                <a16:creationId xmlns:a16="http://schemas.microsoft.com/office/drawing/2014/main" id="{267F3BD2-76D3-4120-96C4-C646E86703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12888" y="2633663"/>
            <a:ext cx="4675187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    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</a:rPr>
              <a:t>阻碍</a:t>
            </a:r>
            <a:r>
              <a:rPr lang="zh-CN" altLang="en-US" sz="3200" b="1">
                <a:solidFill>
                  <a:srgbClr val="850AFF"/>
                </a:solidFill>
                <a:latin typeface="Times New Roman" panose="02020603050405020304" pitchFamily="18" charset="0"/>
              </a:rPr>
              <a:t>相对</a:t>
            </a:r>
            <a:r>
              <a:rPr lang="zh-CN" altLang="en-US" sz="3200" b="1">
                <a:latin typeface="Times New Roman" panose="02020603050405020304" pitchFamily="18" charset="0"/>
              </a:rPr>
              <a:t>运动</a:t>
            </a:r>
            <a:r>
              <a:rPr lang="zh-CN" altLang="en-US" sz="3200" b="1">
                <a:solidFill>
                  <a:srgbClr val="850AFF"/>
                </a:solidFill>
                <a:latin typeface="Times New Roman" panose="02020603050405020304" pitchFamily="18" charset="0"/>
              </a:rPr>
              <a:t>趋势</a:t>
            </a:r>
            <a:r>
              <a:rPr lang="zh-CN" altLang="en-US" sz="3200" b="1">
                <a:latin typeface="Times New Roman" panose="02020603050405020304" pitchFamily="18" charset="0"/>
              </a:rPr>
              <a:t>的力，</a:t>
            </a:r>
          </a:p>
          <a:p>
            <a:pPr eaLnBrk="1" hangingPunct="1"/>
            <a:r>
              <a:rPr lang="zh-CN" altLang="en-US" sz="3200" b="1">
                <a:latin typeface="Times New Roman" panose="02020603050405020304" pitchFamily="18" charset="0"/>
              </a:rPr>
              <a:t>平行接触面，与相对运动趋势方向反</a:t>
            </a:r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CC2C4F2C-427E-46C2-83AD-01FD068567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7038" y="450850"/>
            <a:ext cx="7085012" cy="1398588"/>
          </a:xfrm>
          <a:ln cap="flat" algn="ctr">
            <a:miter lim="800000"/>
            <a:headEnd type="none" w="med" len="med"/>
            <a:tailEnd type="none" w="med" len="med"/>
          </a:ln>
        </p:spPr>
        <p:txBody>
          <a:bodyPr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3900" b="1" i="0" u="none" baseline="0">
                <a:solidFill>
                  <a:schemeClr val="tx2"/>
                </a:solidFill>
                <a:latin typeface="Arial" pitchFamily="34" charset="0"/>
                <a:ea typeface="+mj-ea"/>
                <a:cs typeface="+mj-cs"/>
              </a:defRPr>
            </a:lvl1pPr>
          </a:lstStyle>
          <a:p>
            <a:pPr eaLnBrk="1" hangingPunct="1"/>
            <a:r>
              <a:rPr lang="zh-CN" kern="12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ea typeface="宋体" panose="02010600030101010101" pitchFamily="2" charset="-122"/>
                <a:sym typeface="Wingdings"/>
              </a:rPr>
              <a:t>例</a:t>
            </a:r>
            <a:r>
              <a:rPr altLang="zh-CN" kern="12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ea typeface="宋体" panose="02010600030101010101" pitchFamily="2" charset="-122"/>
                <a:sym typeface="Wingdings"/>
              </a:rPr>
              <a:t>1</a:t>
            </a:r>
            <a:r>
              <a:rPr lang="zh-CN" kern="12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ea typeface="宋体" panose="02010600030101010101" pitchFamily="2" charset="-122"/>
                <a:sym typeface="Wingdings"/>
              </a:rPr>
              <a:t>、</a:t>
            </a:r>
            <a:r>
              <a:rPr lang="zh-CN" sz="2800" kern="12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330066"/>
                </a:solidFill>
                <a:ea typeface="宋体" panose="02010600030101010101" pitchFamily="2" charset="-122"/>
                <a:sym typeface="Wingdings"/>
              </a:rPr>
              <a:t>下列图中的物体都处于静止状态，有静摩擦力的是</a:t>
            </a:r>
            <a:r>
              <a:rPr altLang="zh-CN" sz="2800" kern="12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330066"/>
                </a:solidFill>
                <a:ea typeface="宋体" panose="02010600030101010101" pitchFamily="2" charset="-122"/>
                <a:sym typeface="Wingdings"/>
              </a:rPr>
              <a:t>(        )</a:t>
            </a:r>
            <a:endParaRPr altLang="zh-CN" sz="2800">
              <a:ea typeface="宋体" panose="02010600030101010101" pitchFamily="2" charset="-122"/>
            </a:endParaRPr>
          </a:p>
        </p:txBody>
      </p:sp>
      <p:grpSp>
        <p:nvGrpSpPr>
          <p:cNvPr id="17411" name="Group 3">
            <a:extLst>
              <a:ext uri="{FF2B5EF4-FFF2-40B4-BE49-F238E27FC236}">
                <a16:creationId xmlns:a16="http://schemas.microsoft.com/office/drawing/2014/main" id="{A9BC594D-4282-4D8D-A55C-F9DB11E3C7AD}"/>
              </a:ext>
            </a:extLst>
          </p:cNvPr>
          <p:cNvGrpSpPr>
            <a:grpSpLocks/>
          </p:cNvGrpSpPr>
          <p:nvPr/>
        </p:nvGrpSpPr>
        <p:grpSpPr bwMode="auto">
          <a:xfrm>
            <a:off x="1187450" y="1773238"/>
            <a:ext cx="6553200" cy="4252912"/>
            <a:chOff x="0" y="0"/>
            <a:chExt cx="4128" cy="2679"/>
          </a:xfrm>
        </p:grpSpPr>
        <p:grpSp>
          <p:nvGrpSpPr>
            <p:cNvPr id="17412" name="Group 4">
              <a:extLst>
                <a:ext uri="{FF2B5EF4-FFF2-40B4-BE49-F238E27FC236}">
                  <a16:creationId xmlns:a16="http://schemas.microsoft.com/office/drawing/2014/main" id="{218CC9A3-1FCE-4C21-9B46-8E88F53C34B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6" y="48"/>
              <a:ext cx="1440" cy="903"/>
              <a:chOff x="0" y="0"/>
              <a:chExt cx="1440" cy="903"/>
            </a:xfrm>
          </p:grpSpPr>
          <p:grpSp>
            <p:nvGrpSpPr>
              <p:cNvPr id="17413" name="Group 5">
                <a:extLst>
                  <a:ext uri="{FF2B5EF4-FFF2-40B4-BE49-F238E27FC236}">
                    <a16:creationId xmlns:a16="http://schemas.microsoft.com/office/drawing/2014/main" id="{B5C918C8-32D9-4DB7-8864-0EDA47EB5C09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0" y="0"/>
                <a:ext cx="1440" cy="528"/>
                <a:chOff x="0" y="0"/>
                <a:chExt cx="1440" cy="528"/>
              </a:xfrm>
            </p:grpSpPr>
            <p:sp>
              <p:nvSpPr>
                <p:cNvPr id="17414" name="Rectangle 6">
                  <a:extLst>
                    <a:ext uri="{FF2B5EF4-FFF2-40B4-BE49-F238E27FC236}">
                      <a16:creationId xmlns:a16="http://schemas.microsoft.com/office/drawing/2014/main" id="{05CA3BB3-9B4B-4C57-962D-58D66EC29BF3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36" y="0"/>
                  <a:ext cx="768" cy="528"/>
                </a:xfrm>
                <a:prstGeom prst="rect">
                  <a:avLst/>
                </a:prstGeom>
                <a:solidFill>
                  <a:schemeClr val="accent1"/>
                </a:solidFill>
                <a:ln w="9525" algn="ctr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>
                  <a:lvl1pPr eaLnBrk="0" hangingPunct="0">
                    <a:defRPr>
                      <a:solidFill>
                        <a:srgbClr val="000000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eaLnBrk="0" hangingPunct="0">
                    <a:defRPr>
                      <a:solidFill>
                        <a:srgbClr val="000000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eaLnBrk="0" hangingPunct="0">
                    <a:defRPr>
                      <a:solidFill>
                        <a:srgbClr val="000000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eaLnBrk="0" hangingPunct="0">
                    <a:defRPr>
                      <a:solidFill>
                        <a:srgbClr val="000000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eaLnBrk="0" hangingPunct="0">
                    <a:defRPr>
                      <a:solidFill>
                        <a:srgbClr val="000000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SzPct val="100000"/>
                    <a:defRPr>
                      <a:solidFill>
                        <a:srgbClr val="000000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SzPct val="100000"/>
                    <a:defRPr>
                      <a:solidFill>
                        <a:srgbClr val="000000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SzPct val="100000"/>
                    <a:defRPr>
                      <a:solidFill>
                        <a:srgbClr val="000000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SzPct val="100000"/>
                    <a:defRPr>
                      <a:solidFill>
                        <a:srgbClr val="000000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/>
                  <a:endParaRPr lang="zh-CN" altLang="en-US"/>
                </a:p>
              </p:txBody>
            </p:sp>
            <p:sp>
              <p:nvSpPr>
                <p:cNvPr id="17415" name="Line 7">
                  <a:extLst>
                    <a:ext uri="{FF2B5EF4-FFF2-40B4-BE49-F238E27FC236}">
                      <a16:creationId xmlns:a16="http://schemas.microsoft.com/office/drawing/2014/main" id="{9C2D01EB-8B34-4597-A6D3-027BE6EA4EDE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0" y="528"/>
                  <a:ext cx="1440" cy="0"/>
                </a:xfrm>
                <a:prstGeom prst="line">
                  <a:avLst/>
                </a:prstGeom>
                <a:noFill/>
                <a:ln w="76200" algn="ctr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sp>
            <p:nvSpPr>
              <p:cNvPr id="17416" name="Text Box 8">
                <a:extLst>
                  <a:ext uri="{FF2B5EF4-FFF2-40B4-BE49-F238E27FC236}">
                    <a16:creationId xmlns:a16="http://schemas.microsoft.com/office/drawing/2014/main" id="{92F9119A-E1CD-477F-8CB8-BF06078A94E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28" y="576"/>
                <a:ext cx="288" cy="3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eaLnBrk="0" hangingPunct="0">
                  <a:defRPr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eaLnBrk="0" hangingPunct="0">
                  <a:defRPr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eaLnBrk="0" hangingPunct="0">
                  <a:defRPr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eaLnBrk="0" hangingPunct="0">
                  <a:defRPr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altLang="zh-CN" sz="2800" b="1"/>
                  <a:t>A</a:t>
                </a:r>
              </a:p>
            </p:txBody>
          </p:sp>
        </p:grpSp>
        <p:grpSp>
          <p:nvGrpSpPr>
            <p:cNvPr id="17417" name="Group 9">
              <a:extLst>
                <a:ext uri="{FF2B5EF4-FFF2-40B4-BE49-F238E27FC236}">
                  <a16:creationId xmlns:a16="http://schemas.microsoft.com/office/drawing/2014/main" id="{3D608657-CABD-4B6E-8141-F830066A05B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736" y="1248"/>
              <a:ext cx="1104" cy="1383"/>
              <a:chOff x="0" y="0"/>
              <a:chExt cx="1104" cy="1383"/>
            </a:xfrm>
          </p:grpSpPr>
          <p:grpSp>
            <p:nvGrpSpPr>
              <p:cNvPr id="17418" name="Group 10">
                <a:extLst>
                  <a:ext uri="{FF2B5EF4-FFF2-40B4-BE49-F238E27FC236}">
                    <a16:creationId xmlns:a16="http://schemas.microsoft.com/office/drawing/2014/main" id="{2571300F-BB78-4CDF-9612-89A3C697161F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0" y="0"/>
                <a:ext cx="1104" cy="1056"/>
                <a:chOff x="0" y="0"/>
                <a:chExt cx="1104" cy="1056"/>
              </a:xfrm>
            </p:grpSpPr>
            <p:sp>
              <p:nvSpPr>
                <p:cNvPr id="17419" name="AutoShape 11">
                  <a:extLst>
                    <a:ext uri="{FF2B5EF4-FFF2-40B4-BE49-F238E27FC236}">
                      <a16:creationId xmlns:a16="http://schemas.microsoft.com/office/drawing/2014/main" id="{B67A2F80-BEDB-4650-A477-7612EF685E52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1104" cy="1056"/>
                </a:xfrm>
                <a:prstGeom prst="rtTriangle">
                  <a:avLst/>
                </a:prstGeom>
                <a:solidFill>
                  <a:schemeClr val="accent1"/>
                </a:solidFill>
                <a:ln w="9525" algn="ctr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>
                  <a:lvl1pPr eaLnBrk="0" hangingPunct="0">
                    <a:defRPr>
                      <a:solidFill>
                        <a:srgbClr val="000000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eaLnBrk="0" hangingPunct="0">
                    <a:defRPr>
                      <a:solidFill>
                        <a:srgbClr val="000000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eaLnBrk="0" hangingPunct="0">
                    <a:defRPr>
                      <a:solidFill>
                        <a:srgbClr val="000000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eaLnBrk="0" hangingPunct="0">
                    <a:defRPr>
                      <a:solidFill>
                        <a:srgbClr val="000000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eaLnBrk="0" hangingPunct="0">
                    <a:defRPr>
                      <a:solidFill>
                        <a:srgbClr val="000000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SzPct val="100000"/>
                    <a:defRPr>
                      <a:solidFill>
                        <a:srgbClr val="000000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SzPct val="100000"/>
                    <a:defRPr>
                      <a:solidFill>
                        <a:srgbClr val="000000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SzPct val="100000"/>
                    <a:defRPr>
                      <a:solidFill>
                        <a:srgbClr val="000000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SzPct val="100000"/>
                    <a:defRPr>
                      <a:solidFill>
                        <a:srgbClr val="000000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/>
                  <a:endParaRPr lang="zh-CN" altLang="en-US"/>
                </a:p>
              </p:txBody>
            </p:sp>
            <p:sp>
              <p:nvSpPr>
                <p:cNvPr id="17420" name="AutoShape 12">
                  <a:extLst>
                    <a:ext uri="{FF2B5EF4-FFF2-40B4-BE49-F238E27FC236}">
                      <a16:creationId xmlns:a16="http://schemas.microsoft.com/office/drawing/2014/main" id="{64717651-AA81-4ED8-9F43-6856D3D6A02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84" y="96"/>
                  <a:ext cx="528" cy="528"/>
                </a:xfrm>
                <a:prstGeom prst="diamond">
                  <a:avLst/>
                </a:prstGeom>
                <a:solidFill>
                  <a:schemeClr val="accent1"/>
                </a:solidFill>
                <a:ln w="9525" algn="ctr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>
                  <a:lvl1pPr eaLnBrk="0" hangingPunct="0">
                    <a:defRPr>
                      <a:solidFill>
                        <a:srgbClr val="000000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eaLnBrk="0" hangingPunct="0">
                    <a:defRPr>
                      <a:solidFill>
                        <a:srgbClr val="000000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eaLnBrk="0" hangingPunct="0">
                    <a:defRPr>
                      <a:solidFill>
                        <a:srgbClr val="000000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eaLnBrk="0" hangingPunct="0">
                    <a:defRPr>
                      <a:solidFill>
                        <a:srgbClr val="000000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eaLnBrk="0" hangingPunct="0">
                    <a:defRPr>
                      <a:solidFill>
                        <a:srgbClr val="000000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SzPct val="100000"/>
                    <a:defRPr>
                      <a:solidFill>
                        <a:srgbClr val="000000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SzPct val="100000"/>
                    <a:defRPr>
                      <a:solidFill>
                        <a:srgbClr val="000000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SzPct val="100000"/>
                    <a:defRPr>
                      <a:solidFill>
                        <a:srgbClr val="000000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SzPct val="100000"/>
                    <a:defRPr>
                      <a:solidFill>
                        <a:srgbClr val="000000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/>
                  <a:endParaRPr lang="zh-CN" altLang="en-US"/>
                </a:p>
              </p:txBody>
            </p:sp>
          </p:grpSp>
          <p:sp>
            <p:nvSpPr>
              <p:cNvPr id="17421" name="Text Box 13">
                <a:extLst>
                  <a:ext uri="{FF2B5EF4-FFF2-40B4-BE49-F238E27FC236}">
                    <a16:creationId xmlns:a16="http://schemas.microsoft.com/office/drawing/2014/main" id="{368D8729-3FC8-4370-A8C1-652D10B5556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84" y="1056"/>
                <a:ext cx="288" cy="3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eaLnBrk="0" hangingPunct="0">
                  <a:defRPr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eaLnBrk="0" hangingPunct="0">
                  <a:defRPr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eaLnBrk="0" hangingPunct="0">
                  <a:defRPr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eaLnBrk="0" hangingPunct="0">
                  <a:defRPr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altLang="zh-CN" sz="2800" b="1"/>
                  <a:t>D</a:t>
                </a:r>
              </a:p>
            </p:txBody>
          </p:sp>
        </p:grpSp>
        <p:grpSp>
          <p:nvGrpSpPr>
            <p:cNvPr id="17422" name="Group 14">
              <a:extLst>
                <a:ext uri="{FF2B5EF4-FFF2-40B4-BE49-F238E27FC236}">
                  <a16:creationId xmlns:a16="http://schemas.microsoft.com/office/drawing/2014/main" id="{C037DC4C-6859-4883-8574-36A6162C9F5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864"/>
              <a:ext cx="1248" cy="1815"/>
              <a:chOff x="0" y="0"/>
              <a:chExt cx="1248" cy="1815"/>
            </a:xfrm>
          </p:grpSpPr>
          <p:grpSp>
            <p:nvGrpSpPr>
              <p:cNvPr id="17423" name="Group 15">
                <a:extLst>
                  <a:ext uri="{FF2B5EF4-FFF2-40B4-BE49-F238E27FC236}">
                    <a16:creationId xmlns:a16="http://schemas.microsoft.com/office/drawing/2014/main" id="{E468F24E-D512-4A79-A735-8F2BBAE66F0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0" y="0"/>
                <a:ext cx="1248" cy="1536"/>
                <a:chOff x="0" y="0"/>
                <a:chExt cx="1248" cy="1536"/>
              </a:xfrm>
            </p:grpSpPr>
            <p:grpSp>
              <p:nvGrpSpPr>
                <p:cNvPr id="17424" name="Group 16">
                  <a:extLst>
                    <a:ext uri="{FF2B5EF4-FFF2-40B4-BE49-F238E27FC236}">
                      <a16:creationId xmlns:a16="http://schemas.microsoft.com/office/drawing/2014/main" id="{108DFF09-CDAC-42F7-A55C-2A4974DD0445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864" y="0"/>
                  <a:ext cx="384" cy="1536"/>
                  <a:chOff x="0" y="0"/>
                  <a:chExt cx="384" cy="1536"/>
                </a:xfrm>
              </p:grpSpPr>
              <p:sp>
                <p:nvSpPr>
                  <p:cNvPr id="17425" name="Line 17">
                    <a:extLst>
                      <a:ext uri="{FF2B5EF4-FFF2-40B4-BE49-F238E27FC236}">
                        <a16:creationId xmlns:a16="http://schemas.microsoft.com/office/drawing/2014/main" id="{DF589A30-73FF-41B7-86E0-3F98AD1210C1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384" y="0"/>
                    <a:ext cx="0" cy="1536"/>
                  </a:xfrm>
                  <a:prstGeom prst="line">
                    <a:avLst/>
                  </a:prstGeom>
                  <a:noFill/>
                  <a:ln w="127000" algn="ctr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7426" name="Rectangle 18">
                    <a:extLst>
                      <a:ext uri="{FF2B5EF4-FFF2-40B4-BE49-F238E27FC236}">
                        <a16:creationId xmlns:a16="http://schemas.microsoft.com/office/drawing/2014/main" id="{1FAD533F-E90C-43A6-BD1E-6887B44E88D0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0" y="432"/>
                    <a:ext cx="336" cy="528"/>
                  </a:xfrm>
                  <a:prstGeom prst="rect">
                    <a:avLst/>
                  </a:prstGeom>
                  <a:solidFill>
                    <a:schemeClr val="accent1"/>
                  </a:solidFill>
                  <a:ln w="9525" algn="ctr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 wrap="none" anchor="ctr"/>
                  <a:lstStyle>
                    <a:lvl1pPr eaLnBrk="0" hangingPunct="0">
                      <a:defRPr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 eaLnBrk="0" hangingPunct="0">
                      <a:defRPr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 eaLnBrk="0" hangingPunct="0">
                      <a:defRPr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 eaLnBrk="0" hangingPunct="0">
                      <a:defRPr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 eaLnBrk="0" hangingPunct="0">
                      <a:defRPr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buSzPct val="100000"/>
                      <a:defRPr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buSzPct val="100000"/>
                      <a:defRPr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buSzPct val="100000"/>
                      <a:defRPr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buSzPct val="100000"/>
                      <a:defRPr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pPr eaLnBrk="1" hangingPunct="1"/>
                    <a:endParaRPr lang="zh-CN" altLang="en-US"/>
                  </a:p>
                </p:txBody>
              </p:sp>
            </p:grpSp>
            <p:grpSp>
              <p:nvGrpSpPr>
                <p:cNvPr id="17427" name="Group 19">
                  <a:extLst>
                    <a:ext uri="{FF2B5EF4-FFF2-40B4-BE49-F238E27FC236}">
                      <a16:creationId xmlns:a16="http://schemas.microsoft.com/office/drawing/2014/main" id="{D652785D-C9AD-4688-87BA-C52A439C1F03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0" y="393"/>
                  <a:ext cx="864" cy="519"/>
                  <a:chOff x="0" y="0"/>
                  <a:chExt cx="864" cy="519"/>
                </a:xfrm>
              </p:grpSpPr>
              <p:sp>
                <p:nvSpPr>
                  <p:cNvPr id="17428" name="Line 20">
                    <a:extLst>
                      <a:ext uri="{FF2B5EF4-FFF2-40B4-BE49-F238E27FC236}">
                        <a16:creationId xmlns:a16="http://schemas.microsoft.com/office/drawing/2014/main" id="{069F1F7D-4180-44FA-BFD7-F23E9C25825D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240" y="336"/>
                    <a:ext cx="624" cy="0"/>
                  </a:xfrm>
                  <a:prstGeom prst="line">
                    <a:avLst/>
                  </a:prstGeom>
                  <a:noFill/>
                  <a:ln w="76200" algn="ctr">
                    <a:solidFill>
                      <a:schemeClr val="tx1"/>
                    </a:solidFill>
                    <a:round/>
                    <a:headEnd/>
                    <a:tailEnd type="triangle" w="med" len="med"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7429" name="Text Box 21">
                    <a:extLst>
                      <a:ext uri="{FF2B5EF4-FFF2-40B4-BE49-F238E27FC236}">
                        <a16:creationId xmlns:a16="http://schemas.microsoft.com/office/drawing/2014/main" id="{A974D529-132F-4B40-9ED8-DC69229DADBF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0" y="0"/>
                    <a:ext cx="432" cy="519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 algn="ctr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>
                    <a:spAutoFit/>
                  </a:bodyPr>
                  <a:lstStyle>
                    <a:lvl1pPr eaLnBrk="0" hangingPunct="0">
                      <a:defRPr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 eaLnBrk="0" hangingPunct="0">
                      <a:defRPr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 eaLnBrk="0" hangingPunct="0">
                      <a:defRPr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 eaLnBrk="0" hangingPunct="0">
                      <a:defRPr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 eaLnBrk="0" hangingPunct="0">
                      <a:defRPr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buSzPct val="100000"/>
                      <a:defRPr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buSzPct val="100000"/>
                      <a:defRPr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buSzPct val="100000"/>
                      <a:defRPr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buSzPct val="100000"/>
                      <a:defRPr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pPr eaLnBrk="1" hangingPunct="1">
                      <a:spcBef>
                        <a:spcPct val="50000"/>
                      </a:spcBef>
                    </a:pPr>
                    <a:r>
                      <a:rPr lang="en-US" altLang="zh-CN" sz="4800" b="1"/>
                      <a:t>F</a:t>
                    </a:r>
                  </a:p>
                </p:txBody>
              </p:sp>
            </p:grpSp>
          </p:grpSp>
          <p:sp>
            <p:nvSpPr>
              <p:cNvPr id="17430" name="Text Box 22">
                <a:extLst>
                  <a:ext uri="{FF2B5EF4-FFF2-40B4-BE49-F238E27FC236}">
                    <a16:creationId xmlns:a16="http://schemas.microsoft.com/office/drawing/2014/main" id="{96401594-F855-4A4C-8B59-A611FFC4286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28" y="1488"/>
                <a:ext cx="288" cy="3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eaLnBrk="0" hangingPunct="0">
                  <a:defRPr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eaLnBrk="0" hangingPunct="0">
                  <a:defRPr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eaLnBrk="0" hangingPunct="0">
                  <a:defRPr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eaLnBrk="0" hangingPunct="0">
                  <a:defRPr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altLang="zh-CN" sz="2800" b="1"/>
                  <a:t>C</a:t>
                </a:r>
              </a:p>
            </p:txBody>
          </p:sp>
        </p:grpSp>
        <p:grpSp>
          <p:nvGrpSpPr>
            <p:cNvPr id="17431" name="Group 23">
              <a:extLst>
                <a:ext uri="{FF2B5EF4-FFF2-40B4-BE49-F238E27FC236}">
                  <a16:creationId xmlns:a16="http://schemas.microsoft.com/office/drawing/2014/main" id="{D6CD0E08-0584-493D-9501-618C72C49B3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160" y="0"/>
              <a:ext cx="1968" cy="951"/>
              <a:chOff x="0" y="0"/>
              <a:chExt cx="1968" cy="951"/>
            </a:xfrm>
          </p:grpSpPr>
          <p:grpSp>
            <p:nvGrpSpPr>
              <p:cNvPr id="17432" name="Group 24">
                <a:extLst>
                  <a:ext uri="{FF2B5EF4-FFF2-40B4-BE49-F238E27FC236}">
                    <a16:creationId xmlns:a16="http://schemas.microsoft.com/office/drawing/2014/main" id="{3D9B815B-10DC-45C8-809A-CDC5AFEDBB56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0" y="0"/>
                <a:ext cx="1968" cy="576"/>
                <a:chOff x="0" y="0"/>
                <a:chExt cx="1968" cy="576"/>
              </a:xfrm>
            </p:grpSpPr>
            <p:grpSp>
              <p:nvGrpSpPr>
                <p:cNvPr id="17433" name="Group 25">
                  <a:extLst>
                    <a:ext uri="{FF2B5EF4-FFF2-40B4-BE49-F238E27FC236}">
                      <a16:creationId xmlns:a16="http://schemas.microsoft.com/office/drawing/2014/main" id="{229E3BD6-6864-42E5-9DD5-0AE5A9167E19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528" y="48"/>
                  <a:ext cx="1440" cy="528"/>
                  <a:chOff x="0" y="0"/>
                  <a:chExt cx="1440" cy="528"/>
                </a:xfrm>
              </p:grpSpPr>
              <p:sp>
                <p:nvSpPr>
                  <p:cNvPr id="17434" name="Rectangle 26">
                    <a:extLst>
                      <a:ext uri="{FF2B5EF4-FFF2-40B4-BE49-F238E27FC236}">
                        <a16:creationId xmlns:a16="http://schemas.microsoft.com/office/drawing/2014/main" id="{C57B5B5E-DE66-47B4-9572-84C0FEB51549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336" y="0"/>
                    <a:ext cx="768" cy="528"/>
                  </a:xfrm>
                  <a:prstGeom prst="rect">
                    <a:avLst/>
                  </a:prstGeom>
                  <a:solidFill>
                    <a:schemeClr val="accent1"/>
                  </a:solidFill>
                  <a:ln w="9525" algn="ctr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 wrap="none" anchor="ctr"/>
                  <a:lstStyle>
                    <a:lvl1pPr eaLnBrk="0" hangingPunct="0">
                      <a:defRPr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 eaLnBrk="0" hangingPunct="0">
                      <a:defRPr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 eaLnBrk="0" hangingPunct="0">
                      <a:defRPr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 eaLnBrk="0" hangingPunct="0">
                      <a:defRPr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 eaLnBrk="0" hangingPunct="0">
                      <a:defRPr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buSzPct val="100000"/>
                      <a:defRPr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buSzPct val="100000"/>
                      <a:defRPr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buSzPct val="100000"/>
                      <a:defRPr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buSzPct val="100000"/>
                      <a:defRPr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pPr eaLnBrk="1" hangingPunct="1"/>
                    <a:endParaRPr lang="zh-CN" altLang="en-US"/>
                  </a:p>
                </p:txBody>
              </p:sp>
              <p:sp>
                <p:nvSpPr>
                  <p:cNvPr id="17435" name="Line 27">
                    <a:extLst>
                      <a:ext uri="{FF2B5EF4-FFF2-40B4-BE49-F238E27FC236}">
                        <a16:creationId xmlns:a16="http://schemas.microsoft.com/office/drawing/2014/main" id="{5253BDB8-F382-4C0A-AF24-FF87F6F19960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0" y="528"/>
                    <a:ext cx="1440" cy="0"/>
                  </a:xfrm>
                  <a:prstGeom prst="line">
                    <a:avLst/>
                  </a:prstGeom>
                  <a:noFill/>
                  <a:ln w="76200" algn="ctr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17436" name="Group 28">
                  <a:extLst>
                    <a:ext uri="{FF2B5EF4-FFF2-40B4-BE49-F238E27FC236}">
                      <a16:creationId xmlns:a16="http://schemas.microsoft.com/office/drawing/2014/main" id="{43F6D464-FFE5-4467-B75E-EF6617D90786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0" y="0"/>
                  <a:ext cx="864" cy="519"/>
                  <a:chOff x="0" y="0"/>
                  <a:chExt cx="864" cy="519"/>
                </a:xfrm>
              </p:grpSpPr>
              <p:sp>
                <p:nvSpPr>
                  <p:cNvPr id="17437" name="Line 29">
                    <a:extLst>
                      <a:ext uri="{FF2B5EF4-FFF2-40B4-BE49-F238E27FC236}">
                        <a16:creationId xmlns:a16="http://schemas.microsoft.com/office/drawing/2014/main" id="{3775EB98-373D-46FF-8154-E225E60A348E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>
                    <a:off x="240" y="336"/>
                    <a:ext cx="624" cy="0"/>
                  </a:xfrm>
                  <a:prstGeom prst="line">
                    <a:avLst/>
                  </a:prstGeom>
                  <a:noFill/>
                  <a:ln w="76200" algn="ctr">
                    <a:solidFill>
                      <a:schemeClr val="tx1"/>
                    </a:solidFill>
                    <a:round/>
                    <a:headEnd/>
                    <a:tailEnd type="triangle" w="med" len="med"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7438" name="Text Box 30">
                    <a:extLst>
                      <a:ext uri="{FF2B5EF4-FFF2-40B4-BE49-F238E27FC236}">
                        <a16:creationId xmlns:a16="http://schemas.microsoft.com/office/drawing/2014/main" id="{02B00D8C-75F9-4F43-9F9C-228023589903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0" y="0"/>
                    <a:ext cx="432" cy="519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 algn="ctr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>
                    <a:spAutoFit/>
                  </a:bodyPr>
                  <a:lstStyle>
                    <a:lvl1pPr eaLnBrk="0" hangingPunct="0">
                      <a:defRPr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 eaLnBrk="0" hangingPunct="0">
                      <a:defRPr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 eaLnBrk="0" hangingPunct="0">
                      <a:defRPr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 eaLnBrk="0" hangingPunct="0">
                      <a:defRPr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 eaLnBrk="0" hangingPunct="0">
                      <a:defRPr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buSzPct val="100000"/>
                      <a:defRPr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buSzPct val="100000"/>
                      <a:defRPr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buSzPct val="100000"/>
                      <a:defRPr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buSzPct val="100000"/>
                      <a:defRPr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pPr eaLnBrk="1" hangingPunct="1">
                      <a:spcBef>
                        <a:spcPct val="50000"/>
                      </a:spcBef>
                    </a:pPr>
                    <a:r>
                      <a:rPr lang="en-US" altLang="zh-CN" sz="4800" b="1"/>
                      <a:t>F</a:t>
                    </a:r>
                  </a:p>
                </p:txBody>
              </p:sp>
            </p:grpSp>
          </p:grpSp>
          <p:sp>
            <p:nvSpPr>
              <p:cNvPr id="17439" name="Text Box 31">
                <a:extLst>
                  <a:ext uri="{FF2B5EF4-FFF2-40B4-BE49-F238E27FC236}">
                    <a16:creationId xmlns:a16="http://schemas.microsoft.com/office/drawing/2014/main" id="{5D354AB1-A39F-4FFE-A187-DECF4573F6C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56" y="624"/>
                <a:ext cx="288" cy="3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eaLnBrk="0" hangingPunct="0">
                  <a:defRPr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eaLnBrk="0" hangingPunct="0">
                  <a:defRPr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eaLnBrk="0" hangingPunct="0">
                  <a:defRPr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eaLnBrk="0" hangingPunct="0">
                  <a:defRPr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buSzPct val="100000"/>
                  <a:defRPr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altLang="zh-CN" sz="2800" b="1"/>
                  <a:t>B</a:t>
                </a:r>
              </a:p>
            </p:txBody>
          </p:sp>
        </p:grpSp>
      </p:grpSp>
      <p:sp>
        <p:nvSpPr>
          <p:cNvPr id="9220" name="Text Box 32">
            <a:extLst>
              <a:ext uri="{FF2B5EF4-FFF2-40B4-BE49-F238E27FC236}">
                <a16:creationId xmlns:a16="http://schemas.microsoft.com/office/drawing/2014/main" id="{A2D3208A-BB92-4B1B-A42A-743C78E1A915}"/>
              </a:ext>
            </a:extLst>
          </p:cNvPr>
          <p:cNvSpPr/>
          <p:nvPr/>
        </p:nvSpPr>
        <p:spPr>
          <a:xfrm>
            <a:off x="3168650" y="1457325"/>
            <a:ext cx="1143000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en-US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eaLnBrk="1" hangingPunct="1">
              <a:spcBef>
                <a:spcPct val="50000"/>
              </a:spcBef>
            </a:pPr>
            <a:r>
              <a:rPr altLang="zh-CN" sz="3200" b="1" dirty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66"/>
                </a:solidFill>
                <a:sym typeface="Wingdings"/>
              </a:rPr>
              <a:t>BCD</a:t>
            </a:r>
            <a:endParaRPr altLang="zh-CN" sz="3200" b="1" dirty="0">
              <a:solidFill>
                <a:srgbClr val="FF0066"/>
              </a:solidFill>
            </a:endParaRPr>
          </a:p>
        </p:txBody>
      </p:sp>
      <p:sp>
        <p:nvSpPr>
          <p:cNvPr id="9221" name="Text Box 33">
            <a:extLst>
              <a:ext uri="{FF2B5EF4-FFF2-40B4-BE49-F238E27FC236}">
                <a16:creationId xmlns:a16="http://schemas.microsoft.com/office/drawing/2014/main" id="{C01043F2-A879-41C8-B862-703DB6FC495B}"/>
              </a:ext>
            </a:extLst>
          </p:cNvPr>
          <p:cNvSpPr/>
          <p:nvPr/>
        </p:nvSpPr>
        <p:spPr>
          <a:xfrm>
            <a:off x="971550" y="6092825"/>
            <a:ext cx="5184775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en-US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eaLnBrk="1" hangingPunct="1">
              <a:spcBef>
                <a:spcPct val="50000"/>
              </a:spcBef>
            </a:pPr>
            <a:r>
              <a:rPr lang="zh-CN" sz="32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Times New Roman" panose="02020603050405020304" pitchFamily="18" charset="0"/>
                <a:sym typeface="Wingdings"/>
              </a:rPr>
              <a:t>物块受静摩擦力方向如何？</a:t>
            </a:r>
            <a:endParaRPr lang="zh-CN" sz="3200" b="1">
              <a:latin typeface="Times New Roman" panose="02020603050405020304" pitchFamily="18" charset="0"/>
            </a:endParaRPr>
          </a:p>
        </p:txBody>
      </p:sp>
      <p:cxnSp>
        <p:nvCxnSpPr>
          <p:cNvPr id="17442" name="Line 34">
            <a:extLst>
              <a:ext uri="{FF2B5EF4-FFF2-40B4-BE49-F238E27FC236}">
                <a16:creationId xmlns:a16="http://schemas.microsoft.com/office/drawing/2014/main" id="{DBE16A2B-B0C8-46A8-A15A-C6E1AAFAE9C7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4787900" y="2636838"/>
            <a:ext cx="1223963" cy="0"/>
          </a:xfrm>
          <a:prstGeom prst="line">
            <a:avLst/>
          </a:prstGeom>
          <a:noFill/>
          <a:ln w="57150" algn="ctr">
            <a:solidFill>
              <a:srgbClr val="9933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43" name="Line 35">
            <a:extLst>
              <a:ext uri="{FF2B5EF4-FFF2-40B4-BE49-F238E27FC236}">
                <a16:creationId xmlns:a16="http://schemas.microsoft.com/office/drawing/2014/main" id="{CD21EDA4-EA98-49A8-A52E-66B658BD3035}"/>
              </a:ext>
            </a:extLst>
          </p:cNvPr>
          <p:cNvCxnSpPr>
            <a:cxnSpLocks noChangeShapeType="1"/>
          </p:cNvCxnSpPr>
          <p:nvPr/>
        </p:nvCxnSpPr>
        <p:spPr bwMode="auto">
          <a:xfrm flipH="1" flipV="1">
            <a:off x="3132138" y="2924175"/>
            <a:ext cx="0" cy="1008063"/>
          </a:xfrm>
          <a:prstGeom prst="line">
            <a:avLst/>
          </a:prstGeom>
          <a:noFill/>
          <a:ln w="57150" algn="ctr">
            <a:solidFill>
              <a:srgbClr val="9933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44" name="Line 36">
            <a:extLst>
              <a:ext uri="{FF2B5EF4-FFF2-40B4-BE49-F238E27FC236}">
                <a16:creationId xmlns:a16="http://schemas.microsoft.com/office/drawing/2014/main" id="{0879B246-3340-4E2D-A6BF-2F096B2B9D1B}"/>
              </a:ext>
            </a:extLst>
          </p:cNvPr>
          <p:cNvCxnSpPr>
            <a:cxnSpLocks noChangeShapeType="1"/>
          </p:cNvCxnSpPr>
          <p:nvPr/>
        </p:nvCxnSpPr>
        <p:spPr bwMode="auto">
          <a:xfrm flipH="1" flipV="1">
            <a:off x="5435600" y="3573463"/>
            <a:ext cx="792163" cy="792162"/>
          </a:xfrm>
          <a:prstGeom prst="line">
            <a:avLst/>
          </a:prstGeom>
          <a:noFill/>
          <a:ln w="57150" algn="ctr">
            <a:solidFill>
              <a:schemeClr val="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>
            <a:extLst>
              <a:ext uri="{FF2B5EF4-FFF2-40B4-BE49-F238E27FC236}">
                <a16:creationId xmlns:a16="http://schemas.microsoft.com/office/drawing/2014/main" id="{5C1C478C-C9E2-470B-BFA3-EE9E887489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1433513"/>
            <a:ext cx="7772400" cy="3062287"/>
          </a:xfrm>
          <a:ln cap="flat" algn="ctr">
            <a:miter lim="800000"/>
            <a:headEnd type="none" w="med" len="med"/>
            <a:tailEnd type="none" w="med" len="med"/>
          </a:ln>
        </p:spPr>
        <p:txBody>
          <a:bodyPr/>
          <a:lstStyle/>
          <a:p>
            <a:pPr eaLnBrk="1" hangingPunct="1">
              <a:buSzTx/>
            </a:pPr>
            <a:r>
              <a:rPr lang="zh-CN" altLang="en-US" sz="6600" noProof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Arial"/>
                <a:ea typeface="宋体" panose="02010600030101010101" pitchFamily="2" charset="-122"/>
                <a:sym typeface="Wingdings"/>
              </a:rPr>
              <a:t>问题：</a:t>
            </a:r>
            <a:r>
              <a:rPr lang="zh-CN" altLang="en-US" sz="4000" noProof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5C8A8A"/>
                </a:solidFill>
                <a:latin typeface="Arial"/>
                <a:ea typeface="宋体" panose="02010600030101010101" pitchFamily="2" charset="-122"/>
                <a:sym typeface="Wingdings"/>
              </a:rPr>
              <a:t>静摩擦力一定是阻力吗？它的方向一定与运动方向相反，对吗？</a:t>
            </a:r>
          </a:p>
        </p:txBody>
      </p:sp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矩形 2">
            <a:extLst>
              <a:ext uri="{FF2B5EF4-FFF2-40B4-BE49-F238E27FC236}">
                <a16:creationId xmlns:a16="http://schemas.microsoft.com/office/drawing/2014/main" id="{4EF945BD-0CA1-42B6-AFAF-261D51CD0BB5}"/>
              </a:ext>
            </a:extLst>
          </p:cNvPr>
          <p:cNvSpPr/>
          <p:nvPr/>
        </p:nvSpPr>
        <p:spPr>
          <a:xfrm>
            <a:off x="247650" y="798513"/>
            <a:ext cx="8709025" cy="56927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buSzTx/>
            </a:pPr>
            <a:r>
              <a:rPr lang="zh-CN" altLang="en-US" sz="2800" noProof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宋体" panose="02010600030101010101" pitchFamily="2" charset="-122"/>
                <a:sym typeface="Wingdings"/>
              </a:rPr>
              <a:t>说明：分析摩擦力问题时，一定弄清摩擦力的作用是</a:t>
            </a:r>
            <a:r>
              <a:rPr lang="zh-CN" altLang="en-US" sz="2800" b="1" noProof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宋体" panose="02010600030101010101" pitchFamily="2" charset="-122"/>
                <a:sym typeface="Wingdings"/>
              </a:rPr>
              <a:t>阻碍</a:t>
            </a:r>
            <a:r>
              <a:rPr lang="zh-CN" altLang="en-US" sz="2800" noProof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宋体" panose="02010600030101010101" pitchFamily="2" charset="-122"/>
                <a:sym typeface="Wingdings"/>
              </a:rPr>
              <a:t>物体</a:t>
            </a:r>
            <a:r>
              <a:rPr lang="zh-CN" altLang="en-US" sz="2800" b="1" noProof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宋体" panose="02010600030101010101" pitchFamily="2" charset="-122"/>
                <a:sym typeface="Wingdings"/>
              </a:rPr>
              <a:t>相对运动</a:t>
            </a:r>
            <a:r>
              <a:rPr lang="zh-CN" altLang="en-US" sz="2800" noProof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宋体" panose="02010600030101010101" pitchFamily="2" charset="-122"/>
                <a:sym typeface="Wingdings"/>
              </a:rPr>
              <a:t>，而不是阻碍物体运动．</a:t>
            </a:r>
          </a:p>
          <a:p>
            <a:pPr>
              <a:buSzTx/>
            </a:pPr>
            <a:endParaRPr lang="zh-CN" altLang="en-US" sz="2800" noProof="1">
              <a:solidFill>
                <a:schemeClr val="tx1"/>
              </a:solidFill>
              <a:latin typeface="宋体" panose="02010600030101010101" pitchFamily="2" charset="-122"/>
            </a:endParaRPr>
          </a:p>
          <a:p>
            <a:pPr>
              <a:buSzTx/>
            </a:pPr>
            <a:r>
              <a:rPr lang="en-US" altLang="zh-CN" sz="2800" noProof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宋体" panose="02010600030101010101" pitchFamily="2" charset="-122"/>
                <a:sym typeface="Wingdings"/>
              </a:rPr>
              <a:t>1</a:t>
            </a:r>
            <a:r>
              <a:rPr lang="zh-CN" altLang="en-US" sz="2800" noProof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宋体" panose="02010600030101010101" pitchFamily="2" charset="-122"/>
                <a:sym typeface="Wingdings"/>
              </a:rPr>
              <a:t>、“相对运动”是以相互接触的物体作为</a:t>
            </a:r>
            <a:r>
              <a:rPr lang="zh-CN" altLang="en-US" sz="2800" b="1" noProof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宋体" panose="02010600030101010101" pitchFamily="2" charset="-122"/>
                <a:sym typeface="Wingdings"/>
              </a:rPr>
              <a:t>参照</a:t>
            </a:r>
            <a:r>
              <a:rPr lang="zh-CN" altLang="en-US" sz="2800" b="1" noProof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宋体" panose="02010600030101010101" pitchFamily="2" charset="-122"/>
                <a:sym typeface="Wingdings"/>
              </a:rPr>
              <a:t>        物</a:t>
            </a:r>
            <a:r>
              <a:rPr lang="en-US" altLang="zh-CN" sz="2800" noProof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宋体" panose="02010600030101010101" pitchFamily="2" charset="-122"/>
                <a:sym typeface="Wingdings"/>
              </a:rPr>
              <a:t>.“</a:t>
            </a:r>
            <a:r>
              <a:rPr lang="zh-CN" altLang="en-US" sz="2800" noProof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宋体" panose="02010600030101010101" pitchFamily="2" charset="-122"/>
                <a:sym typeface="Wingdings"/>
              </a:rPr>
              <a:t>物体运动”可能是以其它物体作参照物的。</a:t>
            </a:r>
          </a:p>
          <a:p>
            <a:pPr>
              <a:buSzTx/>
            </a:pPr>
            <a:endParaRPr lang="zh-CN" altLang="en-US" sz="2800" noProof="1">
              <a:solidFill>
                <a:schemeClr val="tx1"/>
              </a:solidFill>
              <a:latin typeface="宋体" panose="02010600030101010101" pitchFamily="2" charset="-122"/>
            </a:endParaRPr>
          </a:p>
          <a:p>
            <a:pPr>
              <a:buSzTx/>
            </a:pPr>
            <a:r>
              <a:rPr lang="en-US" altLang="zh-CN" sz="2800" noProof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宋体" panose="02010600030101010101" pitchFamily="2" charset="-122"/>
                <a:sym typeface="Wingdings"/>
              </a:rPr>
              <a:t>2</a:t>
            </a:r>
            <a:r>
              <a:rPr lang="zh-CN" altLang="en-US" sz="2800" noProof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宋体" panose="02010600030101010101" pitchFamily="2" charset="-122"/>
                <a:sym typeface="Wingdings"/>
              </a:rPr>
              <a:t>、摩擦力的方向</a:t>
            </a:r>
            <a:r>
              <a:rPr lang="zh-CN" altLang="en-US" sz="2800" b="1" noProof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宋体" panose="02010600030101010101" pitchFamily="2" charset="-122"/>
                <a:sym typeface="Wingdings"/>
              </a:rPr>
              <a:t>不一定</a:t>
            </a:r>
            <a:r>
              <a:rPr lang="zh-CN" altLang="en-US" sz="2800" noProof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宋体" panose="02010600030101010101" pitchFamily="2" charset="-122"/>
                <a:sym typeface="Wingdings"/>
              </a:rPr>
              <a:t>总是与物体运动方向</a:t>
            </a:r>
            <a:r>
              <a:rPr lang="zh-CN" altLang="en-US" sz="2800" b="1" noProof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宋体" panose="02010600030101010101" pitchFamily="2" charset="-122"/>
                <a:sym typeface="Wingdings"/>
              </a:rPr>
              <a:t>相反</a:t>
            </a:r>
            <a:r>
              <a:rPr lang="zh-CN" altLang="en-US" sz="2800" noProof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宋体" panose="02010600030101010101" pitchFamily="2" charset="-122"/>
                <a:sym typeface="Wingdings"/>
              </a:rPr>
              <a:t>，有时也跟物体运动方向</a:t>
            </a:r>
            <a:r>
              <a:rPr lang="zh-CN" altLang="en-US" sz="2800" b="1" noProof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宋体" panose="02010600030101010101" pitchFamily="2" charset="-122"/>
                <a:sym typeface="Wingdings"/>
              </a:rPr>
              <a:t>相同</a:t>
            </a:r>
            <a:r>
              <a:rPr lang="zh-CN" altLang="en-US" sz="2800" noProof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宋体" panose="02010600030101010101" pitchFamily="2" charset="-122"/>
                <a:sym typeface="Wingdings"/>
              </a:rPr>
              <a:t>．</a:t>
            </a:r>
          </a:p>
          <a:p>
            <a:pPr>
              <a:buSzTx/>
            </a:pPr>
            <a:endParaRPr lang="zh-CN" altLang="en-US" sz="2800" noProof="1">
              <a:solidFill>
                <a:schemeClr val="tx1"/>
              </a:solidFill>
              <a:latin typeface="宋体" panose="02010600030101010101" pitchFamily="2" charset="-122"/>
            </a:endParaRPr>
          </a:p>
          <a:p>
            <a:pPr>
              <a:buSzTx/>
            </a:pPr>
            <a:r>
              <a:rPr lang="en-US" altLang="zh-CN" sz="2800" noProof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宋体" panose="02010600030101010101" pitchFamily="2" charset="-122"/>
                <a:sym typeface="Wingdings"/>
              </a:rPr>
              <a:t>3</a:t>
            </a:r>
            <a:r>
              <a:rPr lang="zh-CN" altLang="en-US" sz="2800" noProof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宋体" panose="02010600030101010101" pitchFamily="2" charset="-122"/>
                <a:sym typeface="Wingdings"/>
              </a:rPr>
              <a:t>、摩擦力也</a:t>
            </a:r>
            <a:r>
              <a:rPr lang="zh-CN" altLang="en-US" sz="2800" b="1" noProof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宋体" panose="02010600030101010101" pitchFamily="2" charset="-122"/>
                <a:sym typeface="Wingdings"/>
              </a:rPr>
              <a:t>不一定</a:t>
            </a:r>
            <a:r>
              <a:rPr lang="zh-CN" altLang="en-US" sz="2800" noProof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宋体" panose="02010600030101010101" pitchFamily="2" charset="-122"/>
                <a:sym typeface="Wingdings"/>
              </a:rPr>
              <a:t>都是</a:t>
            </a:r>
            <a:r>
              <a:rPr lang="zh-CN" altLang="en-US" sz="2800" i="1" noProof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gradFill flip="none" rotWithShape="0">
                  <a:gsLst>
                    <a:gs pos="0">
                      <a:srgbClr val="012D86"/>
                    </a:gs>
                    <a:gs pos="100000">
                      <a:srgbClr val="0E2557"/>
                    </a:gs>
                  </a:gsLst>
                  <a:lin ang="0" scaled="0"/>
                  <a:tileRect l="-100000" t="-100000"/>
                </a:gradFill>
                <a:latin typeface="宋体" panose="02010600030101010101" pitchFamily="2" charset="-122"/>
                <a:sym typeface="Wingdings"/>
              </a:rPr>
              <a:t>阻力</a:t>
            </a:r>
            <a:r>
              <a:rPr lang="zh-CN" altLang="en-US" sz="2800" noProof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宋体" panose="02010600030101010101" pitchFamily="2" charset="-122"/>
                <a:sym typeface="Wingdings"/>
              </a:rPr>
              <a:t>，有时也可以是</a:t>
            </a:r>
            <a:r>
              <a:rPr lang="zh-CN" altLang="en-US" sz="2800" i="1" noProof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gradFill flip="none" rotWithShape="0">
                  <a:gsLst>
                    <a:gs pos="0">
                      <a:srgbClr val="007BD3"/>
                    </a:gs>
                    <a:gs pos="100000">
                      <a:srgbClr val="034373"/>
                    </a:gs>
                  </a:gsLst>
                  <a:lin ang="0" scaled="0"/>
                  <a:tileRect l="-100000" t="-100000"/>
                </a:gradFill>
                <a:latin typeface="宋体" panose="02010600030101010101" pitchFamily="2" charset="-122"/>
                <a:sym typeface="Wingdings"/>
              </a:rPr>
              <a:t>动力</a:t>
            </a:r>
            <a:r>
              <a:rPr lang="zh-CN" altLang="en-US" sz="2800" noProof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宋体" panose="02010600030101010101" pitchFamily="2" charset="-122"/>
                <a:sym typeface="Wingdings"/>
              </a:rPr>
              <a:t>．</a:t>
            </a:r>
          </a:p>
          <a:p>
            <a:pPr>
              <a:buSzTx/>
            </a:pPr>
            <a:r>
              <a:rPr lang="zh-CN" altLang="en-US" sz="2800" noProof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宋体" panose="02010600030101010101" pitchFamily="2" charset="-122"/>
                <a:sym typeface="Wingdings"/>
              </a:rPr>
              <a:t>  如人走路时脚向后蹬地，若不打滑，脚相对地面有</a:t>
            </a:r>
            <a:r>
              <a:rPr lang="en-US" altLang="zh-CN" sz="2800" noProof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宋体" panose="02010600030101010101" pitchFamily="2" charset="-122"/>
                <a:sym typeface="Wingdings"/>
              </a:rPr>
              <a:t>—</a:t>
            </a:r>
            <a:r>
              <a:rPr lang="zh-CN" altLang="en-US" sz="2800" noProof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宋体" panose="02010600030101010101" pitchFamily="2" charset="-122"/>
                <a:sym typeface="Wingdings"/>
              </a:rPr>
              <a:t>个向后运动的趋势，地面对脚有一个向前的摩擦力，使人相对地面向前运动．成为人向前的动力</a:t>
            </a:r>
          </a:p>
        </p:txBody>
      </p:sp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2">
            <a:hlinkClick r:id="rId3" action="ppaction://hlinkfile"/>
            <a:extLst>
              <a:ext uri="{FF2B5EF4-FFF2-40B4-BE49-F238E27FC236}">
                <a16:creationId xmlns:a16="http://schemas.microsoft.com/office/drawing/2014/main" id="{E81C3535-A661-420B-8701-2D0121FD0D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0700" y="300038"/>
            <a:ext cx="8305800" cy="6096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lnSpc>
                <a:spcPct val="85000"/>
              </a:lnSpc>
              <a:spcBef>
                <a:spcPct val="50000"/>
              </a:spcBef>
              <a:buSzTx/>
            </a:pPr>
            <a:r>
              <a:rPr lang="en-US" altLang="zh-CN" sz="40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7E9CE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aramond" panose="02020404030301010803" pitchFamily="18" charset="0"/>
                <a:sym typeface="Wingdings"/>
              </a:rPr>
              <a:t>4</a:t>
            </a:r>
            <a:r>
              <a:rPr lang="zh-CN" altLang="en-US" sz="40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7E9CE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aramond" panose="02020404030301010803" pitchFamily="18" charset="0"/>
                <a:sym typeface="Wingdings"/>
              </a:rPr>
              <a:t>、静摩擦力的大小</a:t>
            </a:r>
          </a:p>
        </p:txBody>
      </p:sp>
      <p:sp>
        <p:nvSpPr>
          <p:cNvPr id="12291" name="Text Box 3">
            <a:extLst>
              <a:ext uri="{FF2B5EF4-FFF2-40B4-BE49-F238E27FC236}">
                <a16:creationId xmlns:a16="http://schemas.microsoft.com/office/drawing/2014/main" id="{75D11C73-3569-4C0B-A7B3-E245D56DF8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19250" y="981075"/>
            <a:ext cx="1870075" cy="579438"/>
          </a:xfrm>
          <a:prstGeom prst="rect">
            <a:avLst/>
          </a:prstGeom>
          <a:gradFill rotWithShape="0">
            <a:gsLst>
              <a:gs pos="0">
                <a:schemeClr val="tx2">
                  <a:gamma/>
                  <a:shade val="46275"/>
                  <a:invGamma/>
                </a:schemeClr>
              </a:gs>
              <a:gs pos="50000">
                <a:schemeClr val="tx2"/>
              </a:gs>
              <a:gs pos="100000">
                <a:schemeClr val="tx2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buSzTx/>
            </a:pPr>
            <a:r>
              <a:rPr lang="zh-CN" altLang="en-US" sz="32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7E9CE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sym typeface="Wingdings"/>
              </a:rPr>
              <a:t>实验探究</a:t>
            </a:r>
          </a:p>
        </p:txBody>
      </p:sp>
      <p:sp>
        <p:nvSpPr>
          <p:cNvPr id="12292" name="Text Box 4">
            <a:extLst>
              <a:ext uri="{FF2B5EF4-FFF2-40B4-BE49-F238E27FC236}">
                <a16:creationId xmlns:a16="http://schemas.microsoft.com/office/drawing/2014/main" id="{0EF8DC65-A108-4100-AF6F-8A3ACD438159}"/>
              </a:ext>
            </a:extLst>
          </p:cNvPr>
          <p:cNvSpPr/>
          <p:nvPr/>
        </p:nvSpPr>
        <p:spPr>
          <a:xfrm>
            <a:off x="323850" y="1844675"/>
            <a:ext cx="8153400" cy="7016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en-US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eaLnBrk="1" hangingPunct="1">
              <a:spcBef>
                <a:spcPct val="50000"/>
              </a:spcBef>
            </a:pPr>
            <a:r>
              <a:rPr lang="zh-CN" sz="40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Garamond" panose="02020404030301010803" pitchFamily="18" charset="0"/>
                <a:sym typeface="Wingdings"/>
              </a:rPr>
              <a:t>（</a:t>
            </a:r>
            <a:r>
              <a:rPr altLang="zh-CN" sz="40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Garamond" panose="02020404030301010803" pitchFamily="18" charset="0"/>
                <a:sym typeface="Wingdings"/>
              </a:rPr>
              <a:t>1</a:t>
            </a:r>
            <a:r>
              <a:rPr lang="zh-CN" sz="40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Garamond" panose="02020404030301010803" pitchFamily="18" charset="0"/>
                <a:sym typeface="Wingdings"/>
              </a:rPr>
              <a:t>）大小</a:t>
            </a:r>
            <a:r>
              <a:rPr lang="zh-CN" sz="40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Garamond" panose="02020404030301010803" pitchFamily="18" charset="0"/>
                <a:sym typeface="Wingdings"/>
              </a:rPr>
              <a:t>：</a:t>
            </a:r>
            <a:r>
              <a:rPr altLang="zh-CN" sz="4000" b="1" i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Garamond" panose="02020404030301010803" pitchFamily="18" charset="0"/>
                <a:sym typeface="Wingdings"/>
              </a:rPr>
              <a:t>0</a:t>
            </a:r>
            <a:r>
              <a:rPr altLang="zh-CN" sz="4000" b="1" i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Times New Roman" panose="02020603050405020304" pitchFamily="18" charset="0"/>
                <a:sym typeface="Wingdings"/>
              </a:rPr>
              <a:t>&lt;</a:t>
            </a:r>
            <a:r>
              <a:rPr altLang="zh-CN" sz="4000" b="1" i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Garamond" panose="02020404030301010803" pitchFamily="18" charset="0"/>
                <a:sym typeface="Wingdings"/>
              </a:rPr>
              <a:t>F≤F</a:t>
            </a:r>
            <a:r>
              <a:rPr altLang="zh-CN" sz="4000" b="1" i="1" baseline="-250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Garamond" panose="02020404030301010803" pitchFamily="18" charset="0"/>
                <a:sym typeface="Wingdings"/>
              </a:rPr>
              <a:t>M</a:t>
            </a:r>
            <a:r>
              <a:rPr lang="zh-CN" sz="4000" b="1" baseline="-2500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Garamond" panose="02020404030301010803" pitchFamily="18" charset="0"/>
                <a:sym typeface="Wingdings"/>
              </a:rPr>
              <a:t>（最大静摩擦力）</a:t>
            </a:r>
            <a:endParaRPr lang="zh-CN" sz="4000" b="1" baseline="-25000">
              <a:latin typeface="Garamond" panose="02020404030301010803" pitchFamily="18" charset="0"/>
            </a:endParaRPr>
          </a:p>
        </p:txBody>
      </p:sp>
      <p:sp>
        <p:nvSpPr>
          <p:cNvPr id="12293" name="TextBox 1">
            <a:extLst>
              <a:ext uri="{FF2B5EF4-FFF2-40B4-BE49-F238E27FC236}">
                <a16:creationId xmlns:a16="http://schemas.microsoft.com/office/drawing/2014/main" id="{943BAD9B-CB43-4CA7-B3A9-FCE744ECBE95}"/>
              </a:ext>
            </a:extLst>
          </p:cNvPr>
          <p:cNvSpPr/>
          <p:nvPr/>
        </p:nvSpPr>
        <p:spPr>
          <a:xfrm>
            <a:off x="520700" y="3159125"/>
            <a:ext cx="8305800" cy="20605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en-US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eaLnBrk="1" hangingPunct="1"/>
            <a:r>
              <a:rPr lang="zh-CN" sz="32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sym typeface="Wingdings"/>
              </a:rPr>
              <a:t>静摩擦力的大小不是一个固定值，可以用二力平衡条件来确定它的大小。物体静止时，物体受到的拉力和地面对他的摩擦力大小相等。</a:t>
            </a:r>
            <a:endParaRPr lang="zh-CN" sz="3200" b="1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 fill="hold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 animBg="1"/>
      <p:bldP spid="1229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2">
            <a:extLst>
              <a:ext uri="{FF2B5EF4-FFF2-40B4-BE49-F238E27FC236}">
                <a16:creationId xmlns:a16="http://schemas.microsoft.com/office/drawing/2014/main" id="{D63A5265-4DA6-4B99-9DC3-6A036574C7AF}"/>
              </a:ext>
            </a:extLst>
          </p:cNvPr>
          <p:cNvSpPr/>
          <p:nvPr/>
        </p:nvSpPr>
        <p:spPr>
          <a:xfrm>
            <a:off x="395288" y="2276475"/>
            <a:ext cx="4968875" cy="6413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en-US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eaLnBrk="1" hangingPunct="1">
              <a:spcBef>
                <a:spcPct val="50000"/>
              </a:spcBef>
            </a:pPr>
            <a:r>
              <a:rPr lang="zh-CN" sz="36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D8D8EC"/>
                </a:solidFill>
                <a:latin typeface="Garamond" panose="02020404030301010803" pitchFamily="18" charset="0"/>
                <a:sym typeface="Wingdings"/>
              </a:rPr>
              <a:t>（</a:t>
            </a:r>
            <a:r>
              <a:rPr altLang="zh-CN" sz="36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Garamond" panose="02020404030301010803" pitchFamily="18" charset="0"/>
                <a:sym typeface="Wingdings"/>
              </a:rPr>
              <a:t>2</a:t>
            </a:r>
            <a:r>
              <a:rPr lang="zh-CN" sz="36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Garamond" panose="02020404030301010803" pitchFamily="18" charset="0"/>
                <a:sym typeface="Wingdings"/>
              </a:rPr>
              <a:t>）静摩擦力特点</a:t>
            </a:r>
            <a:r>
              <a:rPr lang="zh-CN" sz="36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D8D8EC"/>
                </a:solidFill>
                <a:latin typeface="Garamond" panose="02020404030301010803" pitchFamily="18" charset="0"/>
                <a:sym typeface="Wingdings"/>
              </a:rPr>
              <a:t>：</a:t>
            </a:r>
            <a:endParaRPr lang="zh-CN" sz="3600" b="1">
              <a:solidFill>
                <a:schemeClr val="folHlink"/>
              </a:solidFill>
              <a:latin typeface="Garamond" panose="02020404030301010803" pitchFamily="18" charset="0"/>
            </a:endParaRPr>
          </a:p>
        </p:txBody>
      </p:sp>
      <p:sp>
        <p:nvSpPr>
          <p:cNvPr id="13315" name="Text Box 3">
            <a:extLst>
              <a:ext uri="{FF2B5EF4-FFF2-40B4-BE49-F238E27FC236}">
                <a16:creationId xmlns:a16="http://schemas.microsoft.com/office/drawing/2014/main" id="{726845C0-EBA7-4B72-A6F8-FDA50E539457}"/>
              </a:ext>
            </a:extLst>
          </p:cNvPr>
          <p:cNvSpPr/>
          <p:nvPr/>
        </p:nvSpPr>
        <p:spPr>
          <a:xfrm>
            <a:off x="1042988" y="3933825"/>
            <a:ext cx="7239000" cy="4270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0" tIns="0" rIns="0" bIns="0">
            <a:spAutoFit/>
          </a:bodyPr>
          <a:lstStyle>
            <a:defPPr>
              <a:defRPr lang="en-US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eaLnBrk="1" hangingPunct="1">
              <a:spcBef>
                <a:spcPct val="50000"/>
              </a:spcBef>
            </a:pPr>
            <a:r>
              <a:rPr altLang="zh-CN" sz="28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Garamond" panose="02020404030301010803" pitchFamily="18" charset="0"/>
                <a:sym typeface="Wingdings"/>
              </a:rPr>
              <a:t>b.</a:t>
            </a:r>
            <a:r>
              <a:rPr lang="zh-CN" sz="28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Garamond" panose="02020404030301010803" pitchFamily="18" charset="0"/>
                <a:sym typeface="Wingdings"/>
              </a:rPr>
              <a:t>随着产生运动趋势的</a:t>
            </a:r>
            <a:r>
              <a:rPr lang="zh-CN" sz="28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7E9CE8"/>
                </a:solidFill>
                <a:latin typeface="Garamond" panose="02020404030301010803" pitchFamily="18" charset="0"/>
                <a:sym typeface="Wingdings"/>
              </a:rPr>
              <a:t>外力</a:t>
            </a:r>
            <a:r>
              <a:rPr lang="zh-CN" sz="28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Garamond" panose="02020404030301010803" pitchFamily="18" charset="0"/>
                <a:sym typeface="Wingdings"/>
              </a:rPr>
              <a:t>的变化而变化</a:t>
            </a:r>
            <a:endParaRPr lang="zh-CN" sz="2800" b="1">
              <a:latin typeface="Garamond" panose="02020404030301010803" pitchFamily="18" charset="0"/>
            </a:endParaRPr>
          </a:p>
        </p:txBody>
      </p:sp>
      <p:sp>
        <p:nvSpPr>
          <p:cNvPr id="21508" name="AutoShape 4">
            <a:hlinkClick r:id="rId3" action="ppaction://hlinksldjump"/>
            <a:extLst>
              <a:ext uri="{FF2B5EF4-FFF2-40B4-BE49-F238E27FC236}">
                <a16:creationId xmlns:a16="http://schemas.microsoft.com/office/drawing/2014/main" id="{0A0BC0F3-E5DD-4480-9800-E0747C2418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18500" y="5486400"/>
            <a:ext cx="457200" cy="914400"/>
          </a:xfrm>
          <a:prstGeom prst="star4">
            <a:avLst>
              <a:gd name="adj" fmla="val 12500"/>
            </a:avLst>
          </a:prstGeom>
          <a:solidFill>
            <a:schemeClr val="folHlink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400">
              <a:solidFill>
                <a:srgbClr val="D8D8EC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17" name="Rectangle 5">
            <a:extLst>
              <a:ext uri="{FF2B5EF4-FFF2-40B4-BE49-F238E27FC236}">
                <a16:creationId xmlns:a16="http://schemas.microsoft.com/office/drawing/2014/main" id="{F712B20F-EA11-4D97-BEEE-58646FFB23B9}"/>
              </a:ext>
            </a:extLst>
          </p:cNvPr>
          <p:cNvSpPr/>
          <p:nvPr/>
        </p:nvSpPr>
        <p:spPr>
          <a:xfrm>
            <a:off x="900113" y="5516563"/>
            <a:ext cx="7251700" cy="11604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en-US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eaLnBrk="1" hangingPunct="1">
              <a:spcBef>
                <a:spcPct val="50000"/>
              </a:spcBef>
            </a:pPr>
            <a:r>
              <a:rPr altLang="zh-CN" sz="28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7E9CE8"/>
                </a:solidFill>
                <a:latin typeface="Garamond" panose="02020404030301010803" pitchFamily="18" charset="0"/>
                <a:sym typeface="Wingdings"/>
              </a:rPr>
              <a:t>d.</a:t>
            </a:r>
            <a:r>
              <a:rPr lang="zh-CN" sz="28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7E9CE8"/>
                </a:solidFill>
                <a:latin typeface="Garamond" panose="02020404030301010803" pitchFamily="18" charset="0"/>
                <a:sym typeface="Wingdings"/>
              </a:rPr>
              <a:t>最大静摩擦力</a:t>
            </a:r>
            <a:r>
              <a:rPr lang="zh-CN" sz="28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Garamond" panose="02020404030301010803" pitchFamily="18" charset="0"/>
                <a:sym typeface="Wingdings"/>
              </a:rPr>
              <a:t>跟物体间的压力、接触面</a:t>
            </a:r>
          </a:p>
          <a:p>
            <a:pPr eaLnBrk="1" hangingPunct="1">
              <a:spcBef>
                <a:spcPct val="50000"/>
              </a:spcBef>
            </a:pPr>
            <a:r>
              <a:rPr lang="zh-CN" sz="28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Garamond" panose="02020404030301010803" pitchFamily="18" charset="0"/>
                <a:sym typeface="Wingdings"/>
              </a:rPr>
              <a:t>          的材料及粗糙程度有关</a:t>
            </a:r>
            <a:endParaRPr lang="zh-CN" sz="2800" b="1">
              <a:latin typeface="Garamond" panose="02020404030301010803" pitchFamily="18" charset="0"/>
            </a:endParaRPr>
          </a:p>
        </p:txBody>
      </p:sp>
      <p:sp>
        <p:nvSpPr>
          <p:cNvPr id="13318" name="Rectangle 6">
            <a:extLst>
              <a:ext uri="{FF2B5EF4-FFF2-40B4-BE49-F238E27FC236}">
                <a16:creationId xmlns:a16="http://schemas.microsoft.com/office/drawing/2014/main" id="{3FE7AA04-F4DB-4789-A7FC-76675066B804}"/>
              </a:ext>
            </a:extLst>
          </p:cNvPr>
          <p:cNvSpPr/>
          <p:nvPr/>
        </p:nvSpPr>
        <p:spPr>
          <a:xfrm>
            <a:off x="900113" y="4652963"/>
            <a:ext cx="6911975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en-US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eaLnBrk="1" hangingPunct="1">
              <a:spcBef>
                <a:spcPct val="50000"/>
              </a:spcBef>
            </a:pPr>
            <a:r>
              <a:rPr altLang="zh-CN" sz="28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Garamond" panose="02020404030301010803" pitchFamily="18" charset="0"/>
                <a:sym typeface="Wingdings"/>
              </a:rPr>
              <a:t>c.</a:t>
            </a:r>
            <a:r>
              <a:rPr lang="zh-CN" sz="28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Garamond" panose="02020404030301010803" pitchFamily="18" charset="0"/>
                <a:sym typeface="Wingdings"/>
              </a:rPr>
              <a:t>跟物体间接触面的</a:t>
            </a:r>
            <a:r>
              <a:rPr lang="zh-CN" sz="28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7E9CE8"/>
                </a:solidFill>
                <a:latin typeface="Garamond" panose="02020404030301010803" pitchFamily="18" charset="0"/>
                <a:sym typeface="Wingdings"/>
              </a:rPr>
              <a:t>压力大小无关</a:t>
            </a:r>
            <a:endParaRPr lang="zh-CN" sz="2800" b="1">
              <a:solidFill>
                <a:schemeClr val="hlink"/>
              </a:solidFill>
              <a:latin typeface="Garamond" panose="02020404030301010803" pitchFamily="18" charset="0"/>
            </a:endParaRPr>
          </a:p>
        </p:txBody>
      </p:sp>
      <p:sp>
        <p:nvSpPr>
          <p:cNvPr id="13319" name="Text Box 7">
            <a:extLst>
              <a:ext uri="{FF2B5EF4-FFF2-40B4-BE49-F238E27FC236}">
                <a16:creationId xmlns:a16="http://schemas.microsoft.com/office/drawing/2014/main" id="{BDB228A4-3051-4A9D-B896-6613223E6A12}"/>
              </a:ext>
            </a:extLst>
          </p:cNvPr>
          <p:cNvSpPr/>
          <p:nvPr/>
        </p:nvSpPr>
        <p:spPr>
          <a:xfrm>
            <a:off x="900113" y="2957513"/>
            <a:ext cx="6972300" cy="9461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en-US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457200" indent="-457200" eaLnBrk="1" hangingPunct="1"/>
            <a:r>
              <a:rPr altLang="zh-CN" sz="28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宋体" panose="02010600030101010101" pitchFamily="2" charset="-122"/>
                <a:sym typeface="Wingdings"/>
              </a:rPr>
              <a:t>a.</a:t>
            </a:r>
            <a:r>
              <a:rPr lang="zh-CN" sz="28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宋体" panose="02010600030101010101" pitchFamily="2" charset="-122"/>
                <a:sym typeface="Wingdings"/>
              </a:rPr>
              <a:t>实际所受的静摩擦力，根据</a:t>
            </a:r>
            <a:r>
              <a:rPr lang="zh-CN" sz="28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7E9CE8"/>
                </a:solidFill>
                <a:latin typeface="宋体" panose="02010600030101010101" pitchFamily="2" charset="-122"/>
                <a:sym typeface="Wingdings"/>
              </a:rPr>
              <a:t>力的平衡规律</a:t>
            </a:r>
          </a:p>
          <a:p>
            <a:pPr marL="457200" indent="-457200" eaLnBrk="1" hangingPunct="1"/>
            <a:r>
              <a:rPr lang="zh-CN" sz="28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7E9CE8"/>
                </a:solidFill>
                <a:latin typeface="宋体" panose="02010600030101010101" pitchFamily="2" charset="-122"/>
                <a:sym typeface="Wingdings"/>
              </a:rPr>
              <a:t>     律 </a:t>
            </a:r>
            <a:r>
              <a:rPr lang="zh-CN" sz="28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宋体" panose="02010600030101010101" pitchFamily="2" charset="-122"/>
                <a:sym typeface="Wingdings"/>
              </a:rPr>
              <a:t>进行分析</a:t>
            </a:r>
            <a:endParaRPr lang="zh-CN" sz="2800" b="1">
              <a:latin typeface="宋体" panose="02010600030101010101" pitchFamily="2" charset="-122"/>
            </a:endParaRPr>
          </a:p>
        </p:txBody>
      </p:sp>
      <p:sp>
        <p:nvSpPr>
          <p:cNvPr id="13320" name="Rectangle 8">
            <a:extLst>
              <a:ext uri="{FF2B5EF4-FFF2-40B4-BE49-F238E27FC236}">
                <a16:creationId xmlns:a16="http://schemas.microsoft.com/office/drawing/2014/main" id="{3E08B054-7EB0-4177-B5A1-AC41125502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0"/>
            <a:ext cx="6048375" cy="18002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buSzTx/>
            </a:pPr>
            <a:r>
              <a:rPr lang="zh-CN" altLang="en-US" sz="28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sym typeface="Wingdings"/>
              </a:rPr>
              <a:t>问题：</a:t>
            </a:r>
            <a:r>
              <a:rPr lang="en-US" altLang="zh-CN" sz="28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sym typeface="Wingdings"/>
              </a:rPr>
              <a:t>1</a:t>
            </a:r>
            <a:r>
              <a:rPr lang="zh-CN" altLang="en-US" sz="28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sym typeface="Wingdings"/>
              </a:rPr>
              <a:t>、静摩擦力的大小随物体间的压力增大而增大，对吗？</a:t>
            </a:r>
          </a:p>
          <a:p>
            <a:pPr>
              <a:buSzTx/>
            </a:pPr>
            <a:r>
              <a:rPr lang="zh-CN" altLang="en-US" sz="28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sym typeface="Wingdings"/>
              </a:rPr>
              <a:t> </a:t>
            </a:r>
            <a:r>
              <a:rPr lang="en-US" altLang="zh-CN" sz="28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sym typeface="Wingdings"/>
              </a:rPr>
              <a:t>2</a:t>
            </a:r>
            <a:r>
              <a:rPr lang="zh-CN" altLang="en-US" sz="28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sym typeface="Wingdings"/>
              </a:rPr>
              <a:t>、手推桌子没推动是因为手的推力小于摩擦力，对吗？</a:t>
            </a:r>
          </a:p>
        </p:txBody>
      </p:sp>
      <p:pic>
        <p:nvPicPr>
          <p:cNvPr id="21513" name="Picture 9">
            <a:extLst>
              <a:ext uri="{FF2B5EF4-FFF2-40B4-BE49-F238E27FC236}">
                <a16:creationId xmlns:a16="http://schemas.microsoft.com/office/drawing/2014/main" id="{48993066-CB5B-477A-99F6-66761E5056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981075"/>
            <a:ext cx="2159000" cy="191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14" name="AutoShape 10">
            <a:extLst>
              <a:ext uri="{FF2B5EF4-FFF2-40B4-BE49-F238E27FC236}">
                <a16:creationId xmlns:a16="http://schemas.microsoft.com/office/drawing/2014/main" id="{F18D79D7-DBCD-4725-B20C-433754C838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00788" y="1844675"/>
            <a:ext cx="1008062" cy="215900"/>
          </a:xfrm>
          <a:prstGeom prst="rightArrow">
            <a:avLst>
              <a:gd name="adj1" fmla="val 50000"/>
              <a:gd name="adj2" fmla="val 116641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21515" name="AutoShape 11">
            <a:extLst>
              <a:ext uri="{FF2B5EF4-FFF2-40B4-BE49-F238E27FC236}">
                <a16:creationId xmlns:a16="http://schemas.microsoft.com/office/drawing/2014/main" id="{CC32ED49-12D0-4029-94A5-2D2D667AF1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12088" y="1844675"/>
            <a:ext cx="936625" cy="217488"/>
          </a:xfrm>
          <a:prstGeom prst="leftArrow">
            <a:avLst>
              <a:gd name="adj1" fmla="val 50000"/>
              <a:gd name="adj2" fmla="val 107584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13324" name="Text Box 12">
            <a:extLst>
              <a:ext uri="{FF2B5EF4-FFF2-40B4-BE49-F238E27FC236}">
                <a16:creationId xmlns:a16="http://schemas.microsoft.com/office/drawing/2014/main" id="{4C53E9B3-F2EA-41E7-A35E-D5759F014C0B}"/>
              </a:ext>
            </a:extLst>
          </p:cNvPr>
          <p:cNvSpPr/>
          <p:nvPr/>
        </p:nvSpPr>
        <p:spPr>
          <a:xfrm>
            <a:off x="5867400" y="2133600"/>
            <a:ext cx="3600450" cy="8223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en-US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eaLnBrk="1" hangingPunct="1">
              <a:spcBef>
                <a:spcPct val="50000"/>
              </a:spcBef>
            </a:pPr>
            <a:r>
              <a:rPr lang="zh-CN" sz="24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7E9CE8"/>
                </a:solidFill>
                <a:latin typeface="Times New Roman" panose="02020603050405020304" pitchFamily="18" charset="0"/>
                <a:sym typeface="Wingdings"/>
              </a:rPr>
              <a:t>增大压力瓶子受到的静摩擦力会随着增大吗？</a:t>
            </a:r>
            <a:endParaRPr lang="zh-CN" sz="2400" b="1">
              <a:solidFill>
                <a:schemeClr val="hlink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fill="hold" tmFilter="0, 0; .2, .5; .8, .5; 1, 0"/>
                                        <p:tgtEl>
                                          <p:spTgt spid="215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215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3000" fill="hold" tmFilter="0, 0; .2, .5; .8, .5; 1, 0"/>
                                        <p:tgtEl>
                                          <p:spTgt spid="215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1500" autoRev="1" fill="hold"/>
                                        <p:tgtEl>
                                          <p:spTgt spid="215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6" dur="2000" fill="hold"/>
                                        <p:tgtEl>
                                          <p:spTgt spid="133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7" dur="500" fill="hold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6" dur="500" fill="hold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1" dur="500" fill="hold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5" dur="500" fill="hold"/>
                                        <p:tgtEl>
                                          <p:spTgt spid="133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 animBg="1"/>
      <p:bldP spid="13315" grpId="0" animBg="1"/>
      <p:bldP spid="13317" grpId="0" animBg="1"/>
      <p:bldP spid="13318" grpId="0" animBg="1"/>
      <p:bldP spid="13319" grpId="0" animBg="1"/>
      <p:bldP spid="21514" grpId="0" animBg="1"/>
      <p:bldP spid="21515" grpId="0" animBg="1"/>
      <p:bldP spid="13324" grpId="0" animBg="1"/>
      <p:bldP spid="13324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2">
            <a:extLst>
              <a:ext uri="{FF2B5EF4-FFF2-40B4-BE49-F238E27FC236}">
                <a16:creationId xmlns:a16="http://schemas.microsoft.com/office/drawing/2014/main" id="{A5BEECBC-F34A-48D6-8B9E-5242B09AA9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50850"/>
            <a:ext cx="8820150" cy="443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600" b="1">
                <a:latin typeface="Times New Roman" panose="02020603050405020304" pitchFamily="18" charset="0"/>
              </a:rPr>
              <a:t>例</a:t>
            </a:r>
            <a:r>
              <a:rPr lang="en-US" altLang="zh-CN" sz="3600" b="1">
                <a:latin typeface="Times New Roman" panose="02020603050405020304" pitchFamily="18" charset="0"/>
              </a:rPr>
              <a:t>:</a:t>
            </a:r>
            <a:r>
              <a:rPr lang="zh-CN" altLang="en-US" sz="3600" b="1">
                <a:latin typeface="Times New Roman" panose="02020603050405020304" pitchFamily="18" charset="0"/>
              </a:rPr>
              <a:t>人用手握住一个奖杯</a:t>
            </a:r>
            <a:r>
              <a:rPr lang="en-US" altLang="zh-CN" sz="3600" b="1">
                <a:latin typeface="Times New Roman" panose="02020603050405020304" pitchFamily="18" charset="0"/>
              </a:rPr>
              <a:t>(</a:t>
            </a:r>
            <a:r>
              <a:rPr lang="zh-CN" altLang="en-US" sz="3600" b="1">
                <a:latin typeface="Times New Roman" panose="02020603050405020304" pitchFamily="18" charset="0"/>
              </a:rPr>
              <a:t>奖杯始终处于竖直方向如图所示</a:t>
            </a:r>
            <a:r>
              <a:rPr lang="en-US" altLang="zh-CN" sz="3600" b="1">
                <a:latin typeface="Times New Roman" panose="02020603050405020304" pitchFamily="18" charset="0"/>
              </a:rPr>
              <a:t>)</a:t>
            </a:r>
            <a:r>
              <a:rPr lang="zh-CN" altLang="en-US" sz="3600" b="1">
                <a:latin typeface="Times New Roman" panose="02020603050405020304" pitchFamily="18" charset="0"/>
              </a:rPr>
              <a:t>下列说法正确的是</a:t>
            </a:r>
            <a:r>
              <a:rPr lang="en-US" altLang="zh-CN" sz="3600" b="1">
                <a:latin typeface="Times New Roman" panose="02020603050405020304" pitchFamily="18" charset="0"/>
              </a:rPr>
              <a:t>(       </a:t>
            </a:r>
            <a:r>
              <a:rPr lang="en-US" altLang="zh-CN" sz="3600" b="1">
                <a:latin typeface="Times New Roman" panose="02020603050405020304" pitchFamily="18" charset="0"/>
                <a:sym typeface="Wingdings" panose="05000000000000000000" pitchFamily="2" charset="2"/>
              </a:rPr>
              <a:t>)</a:t>
            </a:r>
            <a:endParaRPr lang="en-US" altLang="zh-CN" sz="3600" b="1">
              <a:latin typeface="Times New Roman" panose="02020603050405020304" pitchFamily="18" charset="0"/>
            </a:endParaRPr>
          </a:p>
          <a:p>
            <a:pPr eaLnBrk="1" hangingPunct="1"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A.</a:t>
            </a:r>
            <a:r>
              <a:rPr lang="zh-CN" altLang="en-US" sz="2800">
                <a:latin typeface="Times New Roman" panose="02020603050405020304" pitchFamily="18" charset="0"/>
              </a:rPr>
              <a:t>奖杯越重</a:t>
            </a:r>
            <a:r>
              <a:rPr lang="en-US" altLang="zh-CN" sz="2800">
                <a:latin typeface="Times New Roman" panose="02020603050405020304" pitchFamily="18" charset="0"/>
              </a:rPr>
              <a:t>,</a:t>
            </a:r>
            <a:r>
              <a:rPr lang="zh-CN" altLang="en-US" sz="2800">
                <a:latin typeface="Times New Roman" panose="02020603050405020304" pitchFamily="18" charset="0"/>
              </a:rPr>
              <a:t>手握的越紧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B.</a:t>
            </a:r>
            <a:r>
              <a:rPr lang="zh-CN" altLang="en-US" sz="2800">
                <a:latin typeface="Times New Roman" panose="02020603050405020304" pitchFamily="18" charset="0"/>
              </a:rPr>
              <a:t>手握的越紧</a:t>
            </a:r>
            <a:r>
              <a:rPr lang="en-US" altLang="zh-CN" sz="2800">
                <a:latin typeface="Times New Roman" panose="02020603050405020304" pitchFamily="18" charset="0"/>
              </a:rPr>
              <a:t>,</a:t>
            </a:r>
            <a:r>
              <a:rPr lang="zh-CN" altLang="en-US" sz="2800">
                <a:latin typeface="Times New Roman" panose="02020603050405020304" pitchFamily="18" charset="0"/>
              </a:rPr>
              <a:t>奖杯受到的摩擦力越大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C.</a:t>
            </a:r>
            <a:r>
              <a:rPr lang="zh-CN" altLang="en-US" sz="2800">
                <a:latin typeface="Times New Roman" panose="02020603050405020304" pitchFamily="18" charset="0"/>
              </a:rPr>
              <a:t>不管手握得多紧</a:t>
            </a:r>
            <a:r>
              <a:rPr lang="en-US" altLang="zh-CN" sz="2800">
                <a:latin typeface="Times New Roman" panose="02020603050405020304" pitchFamily="18" charset="0"/>
              </a:rPr>
              <a:t>,</a:t>
            </a:r>
            <a:r>
              <a:rPr lang="zh-CN" altLang="en-US" sz="2800">
                <a:latin typeface="Times New Roman" panose="02020603050405020304" pitchFamily="18" charset="0"/>
              </a:rPr>
              <a:t>奖杯受到的摩擦力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2800">
                <a:latin typeface="Times New Roman" panose="02020603050405020304" pitchFamily="18" charset="0"/>
              </a:rPr>
              <a:t>总是一定的</a:t>
            </a:r>
            <a:r>
              <a:rPr lang="en-US" altLang="zh-CN" sz="2800">
                <a:latin typeface="Times New Roman" panose="02020603050405020304" pitchFamily="18" charset="0"/>
              </a:rPr>
              <a:t>.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D.</a:t>
            </a:r>
            <a:r>
              <a:rPr lang="zh-CN" altLang="en-US" sz="2800">
                <a:latin typeface="Times New Roman" panose="02020603050405020304" pitchFamily="18" charset="0"/>
              </a:rPr>
              <a:t>以上说法都不正确</a:t>
            </a:r>
          </a:p>
        </p:txBody>
      </p:sp>
      <p:pic>
        <p:nvPicPr>
          <p:cNvPr id="22531" name="Picture 3">
            <a:extLst>
              <a:ext uri="{FF2B5EF4-FFF2-40B4-BE49-F238E27FC236}">
                <a16:creationId xmlns:a16="http://schemas.microsoft.com/office/drawing/2014/main" id="{93F16E18-D2B4-4A7E-B526-5CFF14569F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0600" y="2184400"/>
            <a:ext cx="1711325" cy="248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0" name="Text Box 4">
            <a:extLst>
              <a:ext uri="{FF2B5EF4-FFF2-40B4-BE49-F238E27FC236}">
                <a16:creationId xmlns:a16="http://schemas.microsoft.com/office/drawing/2014/main" id="{DACDAB4E-7BBE-459F-BE99-FDB5A43D4AA2}"/>
              </a:ext>
            </a:extLst>
          </p:cNvPr>
          <p:cNvSpPr/>
          <p:nvPr/>
        </p:nvSpPr>
        <p:spPr>
          <a:xfrm>
            <a:off x="6783388" y="1157288"/>
            <a:ext cx="1511300" cy="5794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en-US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n-US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eaLnBrk="1" hangingPunct="1">
              <a:spcBef>
                <a:spcPct val="50000"/>
              </a:spcBef>
            </a:pPr>
            <a:r>
              <a:rPr altLang="zh-CN" sz="3200" b="1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7E9CE8"/>
                </a:solidFill>
                <a:latin typeface="Times New Roman" panose="02020603050405020304" pitchFamily="18" charset="0"/>
                <a:sym typeface="Wingdings"/>
              </a:rPr>
              <a:t>AC</a:t>
            </a:r>
            <a:endParaRPr altLang="zh-CN" sz="3200" b="1">
              <a:solidFill>
                <a:schemeClr val="hlink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 fill="hold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>
            <a:extLst>
              <a:ext uri="{FF2B5EF4-FFF2-40B4-BE49-F238E27FC236}">
                <a16:creationId xmlns:a16="http://schemas.microsoft.com/office/drawing/2014/main" id="{26560D45-AE90-46CB-A654-F78B66E1476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6850" y="609600"/>
            <a:ext cx="7210425" cy="1295400"/>
          </a:xfrm>
          <a:extLs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/>
          <a:lstStyle/>
          <a:p>
            <a:pPr eaLnBrk="1" hangingPunct="1"/>
            <a:r>
              <a:rPr lang="zh-CN" altLang="en-US" sz="3600">
                <a:ea typeface="宋体" panose="02010600030101010101" pitchFamily="2" charset="-122"/>
                <a:hlinkClick r:id="rId3" action="ppaction://hlinkfile"/>
              </a:rPr>
              <a:t>问题：增大或减小最大静摩擦力的方法有哪些？举例说明</a:t>
            </a:r>
          </a:p>
        </p:txBody>
      </p:sp>
      <p:sp>
        <p:nvSpPr>
          <p:cNvPr id="23555" name="Text Box 3">
            <a:extLst>
              <a:ext uri="{FF2B5EF4-FFF2-40B4-BE49-F238E27FC236}">
                <a16:creationId xmlns:a16="http://schemas.microsoft.com/office/drawing/2014/main" id="{8EA6873E-5775-4DBC-BE48-07CC4B945F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58975" y="2276475"/>
            <a:ext cx="31892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 sz="2400" b="1">
              <a:latin typeface="Times New Roman" panose="02020603050405020304" pitchFamily="18" charset="0"/>
            </a:endParaRPr>
          </a:p>
        </p:txBody>
      </p:sp>
      <p:sp>
        <p:nvSpPr>
          <p:cNvPr id="23556" name="Text Box 4">
            <a:extLst>
              <a:ext uri="{FF2B5EF4-FFF2-40B4-BE49-F238E27FC236}">
                <a16:creationId xmlns:a16="http://schemas.microsoft.com/office/drawing/2014/main" id="{88BAF5DA-0DB1-49B5-884D-3CF3FF0AC0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7088" y="2420938"/>
            <a:ext cx="6840537" cy="161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4000" b="1">
                <a:latin typeface="Times New Roman" panose="02020603050405020304" pitchFamily="18" charset="0"/>
              </a:rPr>
              <a:t>1</a:t>
            </a:r>
            <a:r>
              <a:rPr lang="zh-CN" altLang="en-US" sz="4000" b="1">
                <a:latin typeface="Times New Roman" panose="02020603050405020304" pitchFamily="18" charset="0"/>
              </a:rPr>
              <a:t>、压力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zh-CN" sz="4000" b="1">
                <a:latin typeface="Times New Roman" panose="02020603050405020304" pitchFamily="18" charset="0"/>
              </a:rPr>
              <a:t>2</a:t>
            </a:r>
            <a:r>
              <a:rPr lang="zh-CN" altLang="en-US" sz="4000" b="1">
                <a:latin typeface="Times New Roman" panose="02020603050405020304" pitchFamily="18" charset="0"/>
              </a:rPr>
              <a:t>、接触面的粗糙程度</a:t>
            </a:r>
          </a:p>
        </p:txBody>
      </p:sp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AutoShape 2">
            <a:hlinkClick r:id="rId3" action="ppaction://hlinksldjump"/>
            <a:extLst>
              <a:ext uri="{FF2B5EF4-FFF2-40B4-BE49-F238E27FC236}">
                <a16:creationId xmlns:a16="http://schemas.microsoft.com/office/drawing/2014/main" id="{7718DCAC-6C78-491E-8BF8-EC6304C2BB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05800" y="5638800"/>
            <a:ext cx="457200" cy="914400"/>
          </a:xfrm>
          <a:prstGeom prst="star4">
            <a:avLst>
              <a:gd name="adj" fmla="val 12500"/>
            </a:avLst>
          </a:prstGeom>
          <a:solidFill>
            <a:schemeClr val="hlink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400">
              <a:solidFill>
                <a:srgbClr val="7E9CE8"/>
              </a:solidFill>
              <a:latin typeface="Times New Roman" panose="02020603050405020304" pitchFamily="18" charset="0"/>
            </a:endParaRPr>
          </a:p>
        </p:txBody>
      </p:sp>
      <p:sp>
        <p:nvSpPr>
          <p:cNvPr id="24579" name="Text Box 3">
            <a:extLst>
              <a:ext uri="{FF2B5EF4-FFF2-40B4-BE49-F238E27FC236}">
                <a16:creationId xmlns:a16="http://schemas.microsoft.com/office/drawing/2014/main" id="{3EBFC3EC-CC27-4495-9566-2B19193CC9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549275"/>
            <a:ext cx="6918325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4000" b="1">
                <a:latin typeface="宋体" panose="02010600030101010101" pitchFamily="2" charset="-122"/>
              </a:rPr>
              <a:t>问题：有的同学说静摩擦力一定是阻力，对吗？</a:t>
            </a:r>
          </a:p>
        </p:txBody>
      </p:sp>
      <p:pic>
        <p:nvPicPr>
          <p:cNvPr id="24586" name="Picture 10">
            <a:extLst>
              <a:ext uri="{FF2B5EF4-FFF2-40B4-BE49-F238E27FC236}">
                <a16:creationId xmlns:a16="http://schemas.microsoft.com/office/drawing/2014/main" id="{5F6908FA-C5EC-4F66-8CB6-FF383DC5CF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988840"/>
            <a:ext cx="3651870" cy="4869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>
            <a:extLst>
              <a:ext uri="{FF2B5EF4-FFF2-40B4-BE49-F238E27FC236}">
                <a16:creationId xmlns:a16="http://schemas.microsoft.com/office/drawing/2014/main" id="{5E37F5A6-6F59-4505-A411-6FF5B0B8875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79388" y="333375"/>
            <a:ext cx="7772400" cy="1143000"/>
          </a:xfrm>
          <a:extLs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/>
          <a:lstStyle/>
          <a:p>
            <a:pPr eaLnBrk="1" hangingPunct="1"/>
            <a:r>
              <a:rPr lang="zh-CN" altLang="en-US">
                <a:solidFill>
                  <a:srgbClr val="7E9CE8"/>
                </a:solidFill>
                <a:ea typeface="宋体" panose="02010600030101010101" pitchFamily="2" charset="-122"/>
              </a:rPr>
              <a:t>小结</a:t>
            </a:r>
            <a:endParaRPr lang="zh-CN" altLang="en-US">
              <a:solidFill>
                <a:srgbClr val="000000"/>
              </a:solidFill>
              <a:ea typeface="宋体" panose="02010600030101010101" pitchFamily="2" charset="-122"/>
            </a:endParaRPr>
          </a:p>
        </p:txBody>
      </p:sp>
      <p:sp>
        <p:nvSpPr>
          <p:cNvPr id="25603" name="Text Box 3">
            <a:hlinkClick r:id="rId3" action="ppaction://hlinkfile"/>
            <a:extLst>
              <a:ext uri="{FF2B5EF4-FFF2-40B4-BE49-F238E27FC236}">
                <a16:creationId xmlns:a16="http://schemas.microsoft.com/office/drawing/2014/main" id="{344F7A69-84A1-484C-994C-7C6CB5E406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31913" y="1557338"/>
            <a:ext cx="5400675" cy="4781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4400" b="1">
                <a:latin typeface="Times New Roman" panose="02020603050405020304" pitchFamily="18" charset="0"/>
              </a:rPr>
              <a:t>静摩擦力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zh-CN" sz="4400" b="1">
                <a:latin typeface="Times New Roman" panose="02020603050405020304" pitchFamily="18" charset="0"/>
              </a:rPr>
              <a:t>1</a:t>
            </a:r>
            <a:r>
              <a:rPr lang="zh-CN" altLang="en-US" sz="4400" b="1">
                <a:latin typeface="Times New Roman" panose="02020603050405020304" pitchFamily="18" charset="0"/>
              </a:rPr>
              <a:t>、定义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zh-CN" sz="4400" b="1">
                <a:latin typeface="Times New Roman" panose="02020603050405020304" pitchFamily="18" charset="0"/>
              </a:rPr>
              <a:t>2</a:t>
            </a:r>
            <a:r>
              <a:rPr lang="zh-CN" altLang="en-US" sz="4400" b="1">
                <a:latin typeface="Times New Roman" panose="02020603050405020304" pitchFamily="18" charset="0"/>
              </a:rPr>
              <a:t>、产生条件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zh-CN" sz="4400" b="1">
                <a:latin typeface="Times New Roman" panose="02020603050405020304" pitchFamily="18" charset="0"/>
              </a:rPr>
              <a:t>3</a:t>
            </a:r>
            <a:r>
              <a:rPr lang="zh-CN" altLang="en-US" sz="4400" b="1">
                <a:latin typeface="Times New Roman" panose="02020603050405020304" pitchFamily="18" charset="0"/>
              </a:rPr>
              <a:t>、方向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zh-CN" sz="4400" b="1">
                <a:latin typeface="Times New Roman" panose="02020603050405020304" pitchFamily="18" charset="0"/>
              </a:rPr>
              <a:t>4</a:t>
            </a:r>
            <a:r>
              <a:rPr lang="zh-CN" altLang="en-US" sz="4400" b="1">
                <a:latin typeface="Times New Roman" panose="02020603050405020304" pitchFamily="18" charset="0"/>
              </a:rPr>
              <a:t>、大小</a:t>
            </a:r>
          </a:p>
        </p:txBody>
      </p:sp>
      <p:pic>
        <p:nvPicPr>
          <p:cNvPr id="25605" name="New picture">
            <a:extLst>
              <a:ext uri="{FF2B5EF4-FFF2-40B4-BE49-F238E27FC236}">
                <a16:creationId xmlns:a16="http://schemas.microsoft.com/office/drawing/2014/main" id="{7C94E4AA-12F7-4548-AB32-7883B70B43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93400" y="11798300"/>
            <a:ext cx="33020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</p:pic>
    </p:spTree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a="http://schemas.openxmlformats.org/drawingml/2006/main" name="Network">
  <a:themeElements>
    <a:clrScheme name="Office 主题​​ 10">
      <a:dk1>
        <a:srgbClr val="000000"/>
      </a:dk1>
      <a:lt1>
        <a:srgbClr val="FFFFFF"/>
      </a:lt1>
      <a:dk2>
        <a:srgbClr val="330066"/>
      </a:dk2>
      <a:lt2>
        <a:srgbClr val="808080"/>
      </a:lt2>
      <a:accent1>
        <a:srgbClr val="CCCC00"/>
      </a:accent1>
      <a:accent2>
        <a:srgbClr val="669999"/>
      </a:accent2>
      <a:accent3>
        <a:srgbClr val="FFFFFF"/>
      </a:accent3>
      <a:accent4>
        <a:srgbClr val="000000"/>
      </a:accent4>
      <a:accent5>
        <a:srgbClr val="E2E2AA"/>
      </a:accent5>
      <a:accent6>
        <a:srgbClr val="5C8A8A"/>
      </a:accent6>
      <a:hlink>
        <a:srgbClr val="7E9CE8"/>
      </a:hlink>
      <a:folHlink>
        <a:srgbClr val="D8D8EC"/>
      </a:folHlink>
    </a:clrScheme>
    <a:fontScheme name="Office 主题​​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主题​​ 1">
        <a:dk1>
          <a:srgbClr val="4F747B"/>
        </a:dk1>
        <a:lt1>
          <a:srgbClr val="FFFFFF"/>
        </a:lt1>
        <a:dk2>
          <a:srgbClr val="000000"/>
        </a:dk2>
        <a:lt2>
          <a:srgbClr val="C0C0C0"/>
        </a:lt2>
        <a:accent1>
          <a:srgbClr val="859868"/>
        </a:accent1>
        <a:accent2>
          <a:srgbClr val="5F5F5F"/>
        </a:accent2>
        <a:accent3>
          <a:srgbClr val="AAAAAA"/>
        </a:accent3>
        <a:accent4>
          <a:srgbClr val="DADADA"/>
        </a:accent4>
        <a:accent5>
          <a:srgbClr val="C2CAB9"/>
        </a:accent5>
        <a:accent6>
          <a:srgbClr val="555555"/>
        </a:accent6>
        <a:hlink>
          <a:srgbClr val="5F5F5F"/>
        </a:hlink>
        <a:folHlink>
          <a:srgbClr val="BA121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主题​​ 2">
        <a:dk1>
          <a:srgbClr val="3C0000"/>
        </a:dk1>
        <a:lt1>
          <a:srgbClr val="FFFFFF"/>
        </a:lt1>
        <a:dk2>
          <a:srgbClr val="4D0B0B"/>
        </a:dk2>
        <a:lt2>
          <a:srgbClr val="FFFFFF"/>
        </a:lt2>
        <a:accent1>
          <a:srgbClr val="666633"/>
        </a:accent1>
        <a:accent2>
          <a:srgbClr val="CC3300"/>
        </a:accent2>
        <a:accent3>
          <a:srgbClr val="B2AAAA"/>
        </a:accent3>
        <a:accent4>
          <a:srgbClr val="DADADA"/>
        </a:accent4>
        <a:accent5>
          <a:srgbClr val="B8B8AD"/>
        </a:accent5>
        <a:accent6>
          <a:srgbClr val="B92D00"/>
        </a:accent6>
        <a:hlink>
          <a:srgbClr val="CC9900"/>
        </a:hlink>
        <a:folHlink>
          <a:srgbClr val="CCCC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主题​​ 3">
        <a:dk1>
          <a:srgbClr val="666699"/>
        </a:dk1>
        <a:lt1>
          <a:srgbClr val="FFFFFF"/>
        </a:lt1>
        <a:dk2>
          <a:srgbClr val="15192B"/>
        </a:dk2>
        <a:lt2>
          <a:srgbClr val="CCCCFF"/>
        </a:lt2>
        <a:accent1>
          <a:srgbClr val="4F893D"/>
        </a:accent1>
        <a:accent2>
          <a:srgbClr val="666699"/>
        </a:accent2>
        <a:accent3>
          <a:srgbClr val="AAABAC"/>
        </a:accent3>
        <a:accent4>
          <a:srgbClr val="DADADA"/>
        </a:accent4>
        <a:accent5>
          <a:srgbClr val="B2C4AF"/>
        </a:accent5>
        <a:accent6>
          <a:srgbClr val="5C5C8A"/>
        </a:accent6>
        <a:hlink>
          <a:srgbClr val="CC9900"/>
        </a:hlink>
        <a:folHlink>
          <a:srgbClr val="4837C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主题​​ 4">
        <a:dk1>
          <a:srgbClr val="666699"/>
        </a:dk1>
        <a:lt1>
          <a:srgbClr val="FFFFFF"/>
        </a:lt1>
        <a:dk2>
          <a:srgbClr val="86001A"/>
        </a:dk2>
        <a:lt2>
          <a:srgbClr val="CCCC66"/>
        </a:lt2>
        <a:accent1>
          <a:srgbClr val="FF3300"/>
        </a:accent1>
        <a:accent2>
          <a:srgbClr val="FF6600"/>
        </a:accent2>
        <a:accent3>
          <a:srgbClr val="C3AAAB"/>
        </a:accent3>
        <a:accent4>
          <a:srgbClr val="DADADA"/>
        </a:accent4>
        <a:accent5>
          <a:srgbClr val="FFADAA"/>
        </a:accent5>
        <a:accent6>
          <a:srgbClr val="E75C00"/>
        </a:accent6>
        <a:hlink>
          <a:srgbClr val="CC9900"/>
        </a:hlink>
        <a:folHlink>
          <a:srgbClr val="FF0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主题​​ 5">
        <a:dk1>
          <a:srgbClr val="666699"/>
        </a:dk1>
        <a:lt1>
          <a:srgbClr val="FFFFFF"/>
        </a:lt1>
        <a:dk2>
          <a:srgbClr val="000054"/>
        </a:dk2>
        <a:lt2>
          <a:srgbClr val="FFFFFF"/>
        </a:lt2>
        <a:accent1>
          <a:srgbClr val="3333FF"/>
        </a:accent1>
        <a:accent2>
          <a:srgbClr val="006699"/>
        </a:accent2>
        <a:accent3>
          <a:srgbClr val="AAAAB3"/>
        </a:accent3>
        <a:accent4>
          <a:srgbClr val="DADADA"/>
        </a:accent4>
        <a:accent5>
          <a:srgbClr val="ADADFF"/>
        </a:accent5>
        <a:accent6>
          <a:srgbClr val="005C8A"/>
        </a:accent6>
        <a:hlink>
          <a:srgbClr val="669900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主题​​ 6">
        <a:dk1>
          <a:srgbClr val="808080"/>
        </a:dk1>
        <a:lt1>
          <a:srgbClr val="FFFFFF"/>
        </a:lt1>
        <a:dk2>
          <a:srgbClr val="30054B"/>
        </a:dk2>
        <a:lt2>
          <a:srgbClr val="FFFFFF"/>
        </a:lt2>
        <a:accent1>
          <a:srgbClr val="797B9B"/>
        </a:accent1>
        <a:accent2>
          <a:srgbClr val="6B4FB1"/>
        </a:accent2>
        <a:accent3>
          <a:srgbClr val="ADAAB1"/>
        </a:accent3>
        <a:accent4>
          <a:srgbClr val="DADADA"/>
        </a:accent4>
        <a:accent5>
          <a:srgbClr val="BEBFCB"/>
        </a:accent5>
        <a:accent6>
          <a:srgbClr val="6047A0"/>
        </a:accent6>
        <a:hlink>
          <a:srgbClr val="7AACCE"/>
        </a:hlink>
        <a:folHlink>
          <a:srgbClr val="D8D8E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主题​​ 7">
        <a:dk1>
          <a:srgbClr val="808080"/>
        </a:dk1>
        <a:lt1>
          <a:srgbClr val="FFFFCC"/>
        </a:lt1>
        <a:dk2>
          <a:srgbClr val="29527B"/>
        </a:dk2>
        <a:lt2>
          <a:srgbClr val="FFFFFF"/>
        </a:lt2>
        <a:accent1>
          <a:srgbClr val="CCCC00"/>
        </a:accent1>
        <a:accent2>
          <a:srgbClr val="669999"/>
        </a:accent2>
        <a:accent3>
          <a:srgbClr val="ACB3BF"/>
        </a:accent3>
        <a:accent4>
          <a:srgbClr val="DADAAE"/>
        </a:accent4>
        <a:accent5>
          <a:srgbClr val="E2E2AA"/>
        </a:accent5>
        <a:accent6>
          <a:srgbClr val="5C8A8A"/>
        </a:accent6>
        <a:hlink>
          <a:srgbClr val="D8D8EC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主题​​ 8">
        <a:dk1>
          <a:srgbClr val="666699"/>
        </a:dk1>
        <a:lt1>
          <a:srgbClr val="FFFFFF"/>
        </a:lt1>
        <a:dk2>
          <a:srgbClr val="476949"/>
        </a:dk2>
        <a:lt2>
          <a:srgbClr val="FFFFFF"/>
        </a:lt2>
        <a:accent1>
          <a:srgbClr val="CC6600"/>
        </a:accent1>
        <a:accent2>
          <a:srgbClr val="CC9900"/>
        </a:accent2>
        <a:accent3>
          <a:srgbClr val="B1B9B1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45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主题​​ 9">
        <a:dk1>
          <a:srgbClr val="000000"/>
        </a:dk1>
        <a:lt1>
          <a:srgbClr val="FFFFFF"/>
        </a:lt1>
        <a:dk2>
          <a:srgbClr val="7C1302"/>
        </a:dk2>
        <a:lt2>
          <a:srgbClr val="CC9900"/>
        </a:lt2>
        <a:accent1>
          <a:srgbClr val="CC9900"/>
        </a:accent1>
        <a:accent2>
          <a:srgbClr val="CC3300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B92D00"/>
        </a:accent6>
        <a:hlink>
          <a:srgbClr val="80808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主题​​ 10">
        <a:dk1>
          <a:srgbClr val="000000"/>
        </a:dk1>
        <a:lt1>
          <a:srgbClr val="FFFFFF"/>
        </a:lt1>
        <a:dk2>
          <a:srgbClr val="330066"/>
        </a:dk2>
        <a:lt2>
          <a:srgbClr val="808080"/>
        </a:lt2>
        <a:accent1>
          <a:srgbClr val="CCCC00"/>
        </a:accent1>
        <a:accent2>
          <a:srgbClr val="669999"/>
        </a:accent2>
        <a:accent3>
          <a:srgbClr val="FFFFFF"/>
        </a:accent3>
        <a:accent4>
          <a:srgbClr val="000000"/>
        </a:accent4>
        <a:accent5>
          <a:srgbClr val="E2E2AA"/>
        </a:accent5>
        <a:accent6>
          <a:srgbClr val="5C8A8A"/>
        </a:accent6>
        <a:hlink>
          <a:srgbClr val="7E9CE8"/>
        </a:hlink>
        <a:folHlink>
          <a:srgbClr val="D8D8E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</TotalTime>
  <Words>590</Words>
  <Application>Microsoft Office PowerPoint</Application>
  <PresentationFormat>全屏显示(4:3)</PresentationFormat>
  <Paragraphs>66</Paragraphs>
  <Slides>14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23" baseType="lpstr">
      <vt:lpstr>Arial</vt:lpstr>
      <vt:lpstr>宋体</vt:lpstr>
      <vt:lpstr>Wingdings</vt:lpstr>
      <vt:lpstr>黑体</vt:lpstr>
      <vt:lpstr>Times New Roman</vt:lpstr>
      <vt:lpstr>楷体_GB2312</vt:lpstr>
      <vt:lpstr>Garamond</vt:lpstr>
      <vt:lpstr>Calibri</vt:lpstr>
      <vt:lpstr>Network</vt:lpstr>
      <vt:lpstr>PowerPoint 演示文稿</vt:lpstr>
      <vt:lpstr>静摩擦力</vt:lpstr>
      <vt:lpstr>     小孩推箱，据二力平衡的知识，这时一定有一个力与推力平衡，阻碍相对运动发生的力。</vt:lpstr>
      <vt:lpstr>PowerPoint 演示文稿</vt:lpstr>
      <vt:lpstr>3、静摩擦力方向如何？</vt:lpstr>
      <vt:lpstr>例1、下列图中的物体都处于静止状态，有静摩擦力的是(        )</vt:lpstr>
      <vt:lpstr>问题：静摩擦力一定是阻力吗？它的方向一定与运动方向相反，对吗？</vt:lpstr>
      <vt:lpstr>PowerPoint 演示文稿</vt:lpstr>
      <vt:lpstr>PowerPoint 演示文稿</vt:lpstr>
      <vt:lpstr>PowerPoint 演示文稿</vt:lpstr>
      <vt:lpstr>PowerPoint 演示文稿</vt:lpstr>
      <vt:lpstr>问题：增大或减小最大静摩擦力的方法有哪些？举例说明</vt:lpstr>
      <vt:lpstr>PowerPoint 演示文稿</vt:lpstr>
      <vt:lpstr>小结</vt:lpstr>
    </vt:vector>
  </TitlesOfParts>
  <Manager/>
  <Company>学科网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subject/>
  <dc:creator>rbm.xkw.com</dc:creator>
  <cp:keywords/>
  <dc:description/>
  <cp:lastModifiedBy>彭 矗</cp:lastModifiedBy>
  <cp:revision>3</cp:revision>
  <cp:lastPrinted>2021-08-09T12:48:27Z</cp:lastPrinted>
  <dcterms:created xsi:type="dcterms:W3CDTF">2021-08-09T12:48:27Z</dcterms:created>
  <dcterms:modified xsi:type="dcterms:W3CDTF">2021-10-21T02:21:27Z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