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60" r:id="rId1"/>
    <p:sldMasterId id="2147483671" r:id="rId2"/>
    <p:sldMasterId id="2147483733" r:id="rId3"/>
  </p:sldMasterIdLst>
  <p:notesMasterIdLst>
    <p:notesMasterId r:id="rId4"/>
  </p:notesMasterIdLst>
  <p:sldIdLst>
    <p:sldId id="530" r:id="rId5"/>
    <p:sldId id="531" r:id="rId6"/>
    <p:sldId id="532" r:id="rId7"/>
    <p:sldId id="548" r:id="rId8"/>
    <p:sldId id="533" r:id="rId9"/>
    <p:sldId id="549" r:id="rId10"/>
    <p:sldId id="534" r:id="rId11"/>
    <p:sldId id="536" r:id="rId12"/>
    <p:sldId id="550" r:id="rId13"/>
    <p:sldId id="558" r:id="rId14"/>
    <p:sldId id="560" r:id="rId15"/>
    <p:sldId id="538" r:id="rId16"/>
    <p:sldId id="551" r:id="rId17"/>
    <p:sldId id="552" r:id="rId18"/>
    <p:sldId id="559" r:id="rId19"/>
    <p:sldId id="553" r:id="rId20"/>
    <p:sldId id="554" r:id="rId21"/>
    <p:sldId id="557" r:id="rId22"/>
    <p:sldId id="547" r:id="rId23"/>
    <p:sldId id="529" r:id="rId24"/>
  </p:sldIdLst>
  <p:sldSz cx="12192000" cy="6858000"/>
  <p:notesSz cx="6858000" cy="9144000"/>
  <p:custDataLst>
    <p:tags r:id="rId2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4272" userDrawn="1">
          <p15:clr>
            <a:srgbClr val="A4A3A4"/>
          </p15:clr>
        </p15:guide>
        <p15:guide id="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359" autoAdjust="0"/>
  </p:normalViewPr>
  <p:slideViewPr>
    <p:cSldViewPr>
      <p:cViewPr varScale="1">
        <p:scale>
          <a:sx n="81" d="100"/>
          <a:sy n="81" d="100"/>
        </p:scale>
        <p:origin x="-90" y="-312"/>
      </p:cViewPr>
      <p:guideLst>
        <p:guide orient="horz" pos="4272"/>
        <p:guide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5" cy="72005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tags" Target="tags/tag7.xml" /><Relationship Id="rId26" Type="http://schemas.openxmlformats.org/officeDocument/2006/relationships/presProps" Target="presProps.xml" /><Relationship Id="rId27" Type="http://schemas.openxmlformats.org/officeDocument/2006/relationships/viewProps" Target="viewProps.xml" /><Relationship Id="rId28" Type="http://schemas.openxmlformats.org/officeDocument/2006/relationships/theme" Target="theme/theme1.xml" /><Relationship Id="rId29" Type="http://schemas.openxmlformats.org/officeDocument/2006/relationships/tableStyles" Target="tableStyles.xml" /><Relationship Id="rId3" Type="http://schemas.openxmlformats.org/officeDocument/2006/relationships/slideMaster" Target="slideMasters/slideMaster3.xml" /><Relationship Id="rId4" Type="http://schemas.openxmlformats.org/officeDocument/2006/relationships/notesMaster" Target="notesMasters/notes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wmf" /><Relationship Id="rId2" Type="http://schemas.openxmlformats.org/officeDocument/2006/relationships/image" Target="../media/image25.wmf" /><Relationship Id="rId3" Type="http://schemas.openxmlformats.org/officeDocument/2006/relationships/image" Target="../media/image26.wmf" /><Relationship Id="rId4" Type="http://schemas.openxmlformats.org/officeDocument/2006/relationships/image" Target="../media/image27.wmf" /><Relationship Id="rId5" Type="http://schemas.openxmlformats.org/officeDocument/2006/relationships/image" Target="../media/image28.wmf" /><Relationship Id="rId6" Type="http://schemas.openxmlformats.org/officeDocument/2006/relationships/image" Target="../media/image29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2.wmf" /><Relationship Id="rId2" Type="http://schemas.openxmlformats.org/officeDocument/2006/relationships/image" Target="../media/image33.wmf" /><Relationship Id="rId3" Type="http://schemas.openxmlformats.org/officeDocument/2006/relationships/image" Target="../media/image34.wmf" /><Relationship Id="rId4" Type="http://schemas.openxmlformats.org/officeDocument/2006/relationships/image" Target="../media/image35.wmf" /><Relationship Id="rId5" Type="http://schemas.openxmlformats.org/officeDocument/2006/relationships/image" Target="../media/image36.wmf" /><Relationship Id="rId6" Type="http://schemas.openxmlformats.org/officeDocument/2006/relationships/image" Target="../media/image37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xmlns="" id="{63679287-BB69-4D0A-B15D-846E241EA3F3}"/>
              </a:ext>
            </a:extLst>
          </p:cNvPr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409575" y="754063"/>
            <a:ext cx="5854700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xmlns="" id="{BBA6B534-5F2F-4FAB-8ED4-340194F77CFD}"/>
              </a:ext>
            </a:extLst>
          </p:cNvPr>
          <p:cNvSpPr>
            <a:spLocks noGrp="1" noChangeArrowheads="1"/>
          </p:cNvSpPr>
          <p:nvPr>
            <p:ph type="body" sz="quarter" idx="6"/>
          </p:nvPr>
        </p:nvSpPr>
        <p:spPr bwMode="auto">
          <a:xfrm>
            <a:off x="538163" y="4387850"/>
            <a:ext cx="5780087" cy="395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
第二级
第三级
第四级
第五级</a:t>
            </a:r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xmlns="" id="{95B93E81-4C76-4B43-AD4C-22C07167ABE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3" name="Rectangle 5">
            <a:extLst>
              <a:ext uri="{FF2B5EF4-FFF2-40B4-BE49-F238E27FC236}">
                <a16:creationId xmlns:a16="http://schemas.microsoft.com/office/drawing/2014/main" xmlns="" id="{BFF19CE4-1999-4BEB-9CB9-3EFF890C100F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4" name="Rectangle 6">
            <a:extLst>
              <a:ext uri="{FF2B5EF4-FFF2-40B4-BE49-F238E27FC236}">
                <a16:creationId xmlns:a16="http://schemas.microsoft.com/office/drawing/2014/main" xmlns="" id="{8D07EAF6-E6C1-4609-86B9-23BA185730E5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Rectangle 7">
            <a:extLst>
              <a:ext uri="{FF2B5EF4-FFF2-40B4-BE49-F238E27FC236}">
                <a16:creationId xmlns:a16="http://schemas.microsoft.com/office/drawing/2014/main" xmlns="" id="{3CACCE5D-AF35-45AD-A9E3-544430AA6B8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8067825-D290-4577-B725-82EBAA219F5E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02208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F157B9-FAE4-4D7E-98DB-217F8B54A3E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513502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3.png" /><Relationship Id="rId3" Type="http://schemas.openxmlformats.org/officeDocument/2006/relationships/slideMaster" Target="../slideMasters/slideMaster3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png" /><Relationship Id="rId2" Type="http://schemas.openxmlformats.org/officeDocument/2006/relationships/slideMaster" Target="../slideMasters/slideMaster3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.png" /><Relationship Id="rId2" Type="http://schemas.openxmlformats.org/officeDocument/2006/relationships/slideMaster" Target="../slideMasters/slideMaster3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png" /><Relationship Id="rId2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png" /><Relationship Id="rId2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.png" /><Relationship Id="rId2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png" /><Relationship Id="rId2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.png" /><Relationship Id="rId2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png" /><Relationship Id="rId2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png" /><Relationship Id="rId2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png" /><Relationship Id="rId2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image" Target="../media/image14.png" /><Relationship Id="rId3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:a16="http://schemas.microsoft.com/office/drawing/2014/main" xmlns="" id="{786FB8B9-A857-4812-AA36-5E834D9F2253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:a16="http://schemas.microsoft.com/office/drawing/2014/main" xmlns="" id="{7E7BA701-32EA-47B1-8436-0F633C2AFED3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B3CE0B14-4001-4497-BF60-DC40FF2D7F53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9ABFE86C-E840-4D06-9FD8-906E74617A3C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C1FA0E72-2E36-4238-A1D9-6C0584B70229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:a16="http://schemas.microsoft.com/office/drawing/2014/main" xmlns="" id="{9E9FF880-C4DD-4B18-A248-D47A713F6590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7E5511DE-7C93-4721-B725-7AB226E77015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:a16="http://schemas.microsoft.com/office/drawing/2014/main" xmlns="" id="{3646276C-B607-4C19-A701-26A1DD4946A7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C474BA7F-5308-4DD5-A7EA-254141AAC174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xmlns="" id="{35890173-E566-4B57-BD57-7CB1659D27BF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xmlns="" id="{E52531DF-D548-411F-B88A-5C9E9D0A2F36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xmlns="" id="{BFB80659-E34D-4F93-8EAA-1A167077BA22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:a16="http://schemas.microsoft.com/office/drawing/2014/main" xmlns="" id="{D9BD8ECE-BF6B-4AC3-BD7A-9547F74DC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:a16="http://schemas.microsoft.com/office/drawing/2014/main" xmlns="" id="{C0958DF6-4D47-48B3-B691-2314DB27A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:a16="http://schemas.microsoft.com/office/drawing/2014/main" xmlns="" id="{08196367-2AC3-43F9-B793-AE4817E964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37C77E-8ED5-4B83-8C47-72C64BE199F4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461770903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26A92976-E353-4215-920D-5812566B0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AFAFF3D-881A-4812-9F7C-F54C7E0A5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D7E0DFC-4BE7-47F6-8479-514AD19EB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F97F6B-2D4B-46F5-A531-7ADC001C40C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18405931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7CF7BBED-5EAF-4EE8-A375-1B904D76DBBA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:a16="http://schemas.microsoft.com/office/drawing/2014/main" xmlns="" id="{CF75D6CE-A166-4013-9CBE-434A800C555D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22391927-030C-49E2-81B0-DCAB37EE87B2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F300A3B2-7636-48D7-BC44-199AD4933D4F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33E96838-4132-45B8-B8D7-8DD862636F6D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:a16="http://schemas.microsoft.com/office/drawing/2014/main" xmlns="" id="{ADC43BBB-DC4F-4FE9-8216-A804DA7207FB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C0E84639-D4BA-437D-B227-0C000FFFB39A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C443BEB1-3C65-46BF-BE47-8083772C44F1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53898191-D45E-4643-AD28-D3724098CA84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xmlns="" id="{24FD9FBE-8E72-4822-86C1-F75FEE155A55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xmlns="" id="{6E52C7D8-56E0-4CD4-859F-88D82469DFF6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xmlns="" id="{C91990E1-150E-48C5-83FC-0FDC231F6413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:a16="http://schemas.microsoft.com/office/drawing/2014/main" xmlns="" id="{A30AE38F-861C-4873-8872-1D08804F6B0C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:a16="http://schemas.microsoft.com/office/drawing/2014/main" xmlns="" id="{FF211721-1439-49F5-8A90-ACBB22B44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:a16="http://schemas.microsoft.com/office/drawing/2014/main" xmlns="" id="{6BFA752B-61C9-423F-810B-8692B93E0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:a16="http://schemas.microsoft.com/office/drawing/2014/main" xmlns="" id="{802EC306-1D01-4F11-B09B-3997A1D30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EE51E7-42B9-42FD-B869-5A13574ACAF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01027205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xmlns="" id="{3467EB72-FD5C-4842-8508-A78273551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xmlns="" id="{E78C70A7-5EE7-452C-AAE3-1A9C6B307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xmlns="" id="{761C2771-BCB9-4561-BACE-99BC4F6CD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E1285-4489-4E0A-8365-A07E557278F3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8845791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xmlns="" id="{1C4D4631-3666-49F7-A00A-D9FC9553D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xmlns="" id="{DCA72F6A-A65C-4332-BBB4-7B94C3EF6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xmlns="" id="{A7D72038-C552-459B-8BA5-73AB559237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8FA6DE-4D24-4A86-9898-4A8CB88EE386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61977348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:a16="http://schemas.microsoft.com/office/drawing/2014/main" xmlns="" id="{9C38B5C0-6105-4792-B7B5-83DCC84D7564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xmlns="" id="{C67F9874-C759-4B6C-BDD8-412753649875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44955CD9-8868-47D1-9438-C6CA2E5047C8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CD22638E-73D7-4708-8B32-CB185B26C788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:a16="http://schemas.microsoft.com/office/drawing/2014/main" xmlns="" id="{EAE88ABE-3F36-42C9-832C-177925A9A953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E973E72C-CD28-47ED-ABC7-B157148F69A4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0DDFCC16-F573-471D-B654-BE60916BBDB5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C84A128E-B579-445D-8D64-3C8853AD88F7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:a16="http://schemas.microsoft.com/office/drawing/2014/main" xmlns="" id="{A9A24566-46AE-4C12-9055-D63903B8C9AC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:a16="http://schemas.microsoft.com/office/drawing/2014/main" xmlns="" id="{4AAC295E-8F73-4B3B-85E6-FCBA63D9E10D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:a16="http://schemas.microsoft.com/office/drawing/2014/main" xmlns="" id="{B3DDBE6A-E03C-4A67-924D-4B2B60DBCD23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:a16="http://schemas.microsoft.com/office/drawing/2014/main" xmlns="" id="{C393C565-4489-4063-B6EF-A0ACDD165DB1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:a16="http://schemas.microsoft.com/office/drawing/2014/main" xmlns="" id="{28F32D63-2BE9-4824-9DF4-B1068ABD521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:a16="http://schemas.microsoft.com/office/drawing/2014/main" xmlns="" id="{A7B42AD5-7677-4E00-97D9-FADAF4042D3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:a16="http://schemas.microsoft.com/office/drawing/2014/main" xmlns="" id="{4EAA63AF-74AB-4D66-A57E-3EF27742360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FF6AECFE-CA77-4D8B-90CD-107C92E5633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05890012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xmlns="" id="{53DAE7D7-E927-4EB6-BDAD-478F06AC9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xmlns="" id="{F50A7D9B-E839-4008-A0D5-440C92FF96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xmlns="" id="{2EB7A00A-CB5F-46A4-8AF3-557CE015A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B64326-DE74-4D32-864D-C5CE0B6A204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917179676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74A49BF-61B2-4F60-9A92-FBCD96A3E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89C0C4D9-CF57-4E3D-86C5-87AC75CD5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6ED8F3B-0C28-44BB-A8AE-867567BC18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55337-0A0B-4369-A9C2-87FC593ECCB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634264539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34061DD-113C-400F-A670-A52B15FCB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8504122-AB1B-4BC0-BFAF-1CB46C8EB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C75AAD2-79E4-46D9-81E7-5DE6DA1F0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628BA4-DCC1-4E53-9E45-9A5DC72DA1D4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056545275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8950CC22-1D06-4EB4-8807-763C3865E5D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39343DE7-3796-4F5D-8489-B0C564BA9D3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981DCCF4-1336-471A-9D26-D1C9F470E41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2A3F2EA3-5BED-4A53-8A6A-0C297A3799D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70254154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任意多边形 30">
            <a:extLst>
              <a:ext uri="{FF2B5EF4-FFF2-40B4-BE49-F238E27FC236}">
                <a16:creationId xmlns:a16="http://schemas.microsoft.com/office/drawing/2014/main" xmlns="" id="{68A66422-51C8-40D2-8571-4D6D66885732}"/>
              </a:ext>
            </a:extLst>
          </p:cNvPr>
          <p:cNvSpPr/>
          <p:nvPr/>
        </p:nvSpPr>
        <p:spPr>
          <a:xfrm rot="20700000" flipH="1">
            <a:off x="8568267" y="636589"/>
            <a:ext cx="1195917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5" name="组合 16">
            <a:extLst>
              <a:ext uri="{FF2B5EF4-FFF2-40B4-BE49-F238E27FC236}">
                <a16:creationId xmlns:a16="http://schemas.microsoft.com/office/drawing/2014/main" xmlns="" id="{7CA055CC-DB02-4A1A-9567-025B35EED6EC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9EDC30F2-C77C-43B8-88A2-BFD6D31DFD69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B9C3942B-D657-45ED-B36B-A4CD57370A6D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C04B9FD5-E9F8-40DD-A8D1-6B72E5FCD749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7">
            <a:extLst>
              <a:ext uri="{FF2B5EF4-FFF2-40B4-BE49-F238E27FC236}">
                <a16:creationId xmlns:a16="http://schemas.microsoft.com/office/drawing/2014/main" xmlns="" id="{51B2F1A9-003B-4487-BADD-F2A02A7A23A1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B63BEE41-7DCE-45CD-8556-C8B047B201FC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9">
              <a:extLst>
                <a:ext uri="{FF2B5EF4-FFF2-40B4-BE49-F238E27FC236}">
                  <a16:creationId xmlns:a16="http://schemas.microsoft.com/office/drawing/2014/main" xmlns="" id="{15E9E35B-9357-4528-8D28-F51D886181A8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0F641836-AB5D-4B08-BF76-82E5FEE20ADF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xmlns="" id="{280F083B-BCF4-4208-9738-3E72E4416C1C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xmlns="" id="{D53DBB4D-F3FC-4B01-B2C9-4EA42FF033C8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xmlns="" id="{E676BB36-5712-4B00-8CE4-4E4A33046B24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555914" y="2531235"/>
            <a:ext cx="7080173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555914" y="3546953"/>
            <a:ext cx="7080173" cy="42473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16" name="日期占位符 3">
            <a:extLst>
              <a:ext uri="{FF2B5EF4-FFF2-40B4-BE49-F238E27FC236}">
                <a16:creationId xmlns:a16="http://schemas.microsoft.com/office/drawing/2014/main" xmlns="" id="{E8E08A2A-17E3-4E08-98A8-327DD3017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4">
            <a:extLst>
              <a:ext uri="{FF2B5EF4-FFF2-40B4-BE49-F238E27FC236}">
                <a16:creationId xmlns:a16="http://schemas.microsoft.com/office/drawing/2014/main" xmlns="" id="{C0C536DE-CD88-4CAE-9288-4D2DBF9CB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灯片编号占位符 5">
            <a:extLst>
              <a:ext uri="{FF2B5EF4-FFF2-40B4-BE49-F238E27FC236}">
                <a16:creationId xmlns:a16="http://schemas.microsoft.com/office/drawing/2014/main" xmlns="" id="{0FA169E4-DB6D-4367-8FFA-3BF88C313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AA19E8-8F1F-4CCB-922F-280B733FA125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54305824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CC6B69FC-3A22-4422-827E-5CC107BD6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5A37331-D4B1-4157-930E-F85218EE2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B37E453-06B9-41E1-A6B3-7CE83ED372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3A7EA3-12A8-40B1-A932-089857DE2340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64785881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F17E8941-796E-428A-83DD-6D60FDD04727}"/>
              </a:ext>
            </a:extLst>
          </p:cNvPr>
          <p:cNvCxnSpPr/>
          <p:nvPr/>
        </p:nvCxnSpPr>
        <p:spPr>
          <a:xfrm>
            <a:off x="4284134" y="3433763"/>
            <a:ext cx="5147733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10">
            <a:extLst>
              <a:ext uri="{FF2B5EF4-FFF2-40B4-BE49-F238E27FC236}">
                <a16:creationId xmlns:a16="http://schemas.microsoft.com/office/drawing/2014/main" xmlns="" id="{3E4D59D8-B861-44AA-B739-5DA4CC9A3897}"/>
              </a:ext>
            </a:extLst>
          </p:cNvPr>
          <p:cNvGrpSpPr/>
          <p:nvPr/>
        </p:nvGrpSpPr>
        <p:grpSpPr>
          <a:xfrm>
            <a:off x="774701" y="3287714"/>
            <a:ext cx="1562100" cy="268287"/>
            <a:chOff x="580290" y="3288314"/>
            <a:chExt cx="1172059" cy="267237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8ACA3DEC-9293-4BC2-BD96-115CB95E723A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FA1E3828-B9CB-48B2-AAD2-A817D79B3FE7}"/>
                </a:ext>
              </a:extLst>
            </p:cNvPr>
            <p:cNvSpPr/>
            <p:nvPr/>
          </p:nvSpPr>
          <p:spPr>
            <a:xfrm rot="10800000">
              <a:off x="1172673" y="3321521"/>
              <a:ext cx="201695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8" name="椭圆 7">
              <a:extLst>
                <a:ext uri="{FF2B5EF4-FFF2-40B4-BE49-F238E27FC236}">
                  <a16:creationId xmlns:a16="http://schemas.microsoft.com/office/drawing/2014/main" xmlns="" id="{8362F462-40F0-4250-BFB7-F42802D224EF}"/>
                </a:ext>
              </a:extLst>
            </p:cNvPr>
            <p:cNvSpPr/>
            <p:nvPr/>
          </p:nvSpPr>
          <p:spPr>
            <a:xfrm rot="10800000">
              <a:off x="1618944" y="3354728"/>
              <a:ext cx="13340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9" name="组合 14">
            <a:extLst>
              <a:ext uri="{FF2B5EF4-FFF2-40B4-BE49-F238E27FC236}">
                <a16:creationId xmlns:a16="http://schemas.microsoft.com/office/drawing/2014/main" xmlns="" id="{60359C11-FE6F-42CB-94BA-65140F6FC2A7}"/>
              </a:ext>
            </a:extLst>
          </p:cNvPr>
          <p:cNvGrpSpPr/>
          <p:nvPr/>
        </p:nvGrpSpPr>
        <p:grpSpPr>
          <a:xfrm flipH="1">
            <a:off x="9848851" y="3295650"/>
            <a:ext cx="1564216" cy="266700"/>
            <a:chOff x="580290" y="3288314"/>
            <a:chExt cx="1172059" cy="267237"/>
          </a:xfrm>
        </p:grpSpPr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9533384E-AEF6-4129-BB3B-DC0C31AF053B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5CF6BAF7-A87C-45EC-B86C-001B4B674B00}"/>
                </a:ext>
              </a:extLst>
            </p:cNvPr>
            <p:cNvSpPr/>
            <p:nvPr/>
          </p:nvSpPr>
          <p:spPr>
            <a:xfrm rot="10800000">
              <a:off x="1173457" y="3321719"/>
              <a:ext cx="199837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C5479D8B-C19B-4A2C-A179-6078808CFB0A}"/>
                </a:ext>
              </a:extLst>
            </p:cNvPr>
            <p:cNvSpPr/>
            <p:nvPr/>
          </p:nvSpPr>
          <p:spPr>
            <a:xfrm rot="10800000">
              <a:off x="1619124" y="3355123"/>
              <a:ext cx="13322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3" name="任意多边形: 形状 6">
            <a:extLst>
              <a:ext uri="{FF2B5EF4-FFF2-40B4-BE49-F238E27FC236}">
                <a16:creationId xmlns:a16="http://schemas.microsoft.com/office/drawing/2014/main" xmlns="" id="{4201DBC4-3EF8-4D4C-8C72-52B8F889991F}"/>
              </a:ext>
            </a:extLst>
          </p:cNvPr>
          <p:cNvSpPr/>
          <p:nvPr/>
        </p:nvSpPr>
        <p:spPr>
          <a:xfrm>
            <a:off x="0" y="4883150"/>
            <a:ext cx="12192000" cy="1974850"/>
          </a:xfrm>
          <a:custGeom>
            <a:gdLst>
              <a:gd name="connsiteX0" fmla="*/ 4408996 w 12191999"/>
              <a:gd name="connsiteY0" fmla="*/ 0 h 1975365"/>
              <a:gd name="connsiteX1" fmla="*/ 5790561 w 12191999"/>
              <a:gd name="connsiteY1" fmla="*/ 551581 h 1975365"/>
              <a:gd name="connsiteX2" fmla="*/ 5801495 w 12191999"/>
              <a:gd name="connsiteY2" fmla="*/ 563959 h 1975365"/>
              <a:gd name="connsiteX3" fmla="*/ 5826131 w 12191999"/>
              <a:gd name="connsiteY3" fmla="*/ 553912 h 1975365"/>
              <a:gd name="connsiteX4" fmla="*/ 6523038 w 12191999"/>
              <a:gd name="connsiteY4" fmla="*/ 434799 h 1975365"/>
              <a:gd name="connsiteX5" fmla="*/ 7789046 w 12191999"/>
              <a:gd name="connsiteY5" fmla="*/ 878743 h 1975365"/>
              <a:gd name="connsiteX6" fmla="*/ 7859692 w 12191999"/>
              <a:gd name="connsiteY6" fmla="*/ 944547 h 1975365"/>
              <a:gd name="connsiteX7" fmla="*/ 7890845 w 12191999"/>
              <a:gd name="connsiteY7" fmla="*/ 901137 h 1975365"/>
              <a:gd name="connsiteX8" fmla="*/ 9633465 w 12191999"/>
              <a:gd name="connsiteY8" fmla="*/ 116746 h 1975365"/>
              <a:gd name="connsiteX9" fmla="*/ 11376086 w 12191999"/>
              <a:gd name="connsiteY9" fmla="*/ 901137 h 1975365"/>
              <a:gd name="connsiteX10" fmla="*/ 11381374 w 12191999"/>
              <a:gd name="connsiteY10" fmla="*/ 908506 h 1975365"/>
              <a:gd name="connsiteX11" fmla="*/ 11472015 w 12191999"/>
              <a:gd name="connsiteY11" fmla="*/ 824077 h 1975365"/>
              <a:gd name="connsiteX12" fmla="*/ 12041117 w 12191999"/>
              <a:gd name="connsiteY12" fmla="*/ 499246 h 1975365"/>
              <a:gd name="connsiteX13" fmla="*/ 12191999 w 12191999"/>
              <a:gd name="connsiteY13" fmla="*/ 452495 h 1975365"/>
              <a:gd name="connsiteX14" fmla="*/ 12191999 w 12191999"/>
              <a:gd name="connsiteY14" fmla="*/ 1975365 h 1975365"/>
              <a:gd name="connsiteX15" fmla="*/ 0 w 12191999"/>
              <a:gd name="connsiteY15" fmla="*/ 1975365 h 1975365"/>
              <a:gd name="connsiteX16" fmla="*/ 0 w 12191999"/>
              <a:gd name="connsiteY16" fmla="*/ 373214 h 1975365"/>
              <a:gd name="connsiteX17" fmla="*/ 103466 w 12191999"/>
              <a:gd name="connsiteY17" fmla="*/ 416152 h 1975365"/>
              <a:gd name="connsiteX18" fmla="*/ 712248 w 12191999"/>
              <a:gd name="connsiteY18" fmla="*/ 843689 h 1975365"/>
              <a:gd name="connsiteX19" fmla="*/ 815917 w 12191999"/>
              <a:gd name="connsiteY19" fmla="*/ 961054 h 1975365"/>
              <a:gd name="connsiteX20" fmla="*/ 821465 w 12191999"/>
              <a:gd name="connsiteY20" fmla="*/ 955887 h 1975365"/>
              <a:gd name="connsiteX21" fmla="*/ 2307470 w 12191999"/>
              <a:gd name="connsiteY21" fmla="*/ 434799 h 1975365"/>
              <a:gd name="connsiteX22" fmla="*/ 2932400 w 12191999"/>
              <a:gd name="connsiteY22" fmla="*/ 514784 h 1975365"/>
              <a:gd name="connsiteX23" fmla="*/ 3033353 w 12191999"/>
              <a:gd name="connsiteY23" fmla="*/ 546065 h 1975365"/>
              <a:gd name="connsiteX24" fmla="*/ 3142988 w 12191999"/>
              <a:gd name="connsiteY24" fmla="*/ 443944 h 1975365"/>
              <a:gd name="connsiteX25" fmla="*/ 4408996 w 12191999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1999" h="1975365">
                <a:moveTo>
                  <a:pt x="4408996" y="0"/>
                </a:moveTo>
                <a:cubicBezTo>
                  <a:pt x="4965206" y="0"/>
                  <a:pt x="5462174" y="214716"/>
                  <a:pt x="5790561" y="551581"/>
                </a:cubicBezTo>
                <a:lnTo>
                  <a:pt x="5801495" y="563959"/>
                </a:lnTo>
                <a:lnTo>
                  <a:pt x="5826131" y="553912"/>
                </a:lnTo>
                <a:cubicBezTo>
                  <a:pt x="6040333" y="477212"/>
                  <a:pt x="6275835" y="434799"/>
                  <a:pt x="6523038" y="434799"/>
                </a:cubicBezTo>
                <a:cubicBezTo>
                  <a:pt x="7017445" y="434799"/>
                  <a:pt x="7465046" y="604452"/>
                  <a:pt x="7789046" y="878743"/>
                </a:cubicBezTo>
                <a:lnTo>
                  <a:pt x="7859692" y="944547"/>
                </a:lnTo>
                <a:lnTo>
                  <a:pt x="7890845" y="901137"/>
                </a:lnTo>
                <a:cubicBezTo>
                  <a:pt x="8268504" y="427892"/>
                  <a:pt x="8908064" y="116746"/>
                  <a:pt x="9633465" y="116746"/>
                </a:cubicBezTo>
                <a:cubicBezTo>
                  <a:pt x="10358867" y="116746"/>
                  <a:pt x="10998426" y="427892"/>
                  <a:pt x="11376086" y="901137"/>
                </a:cubicBezTo>
                <a:lnTo>
                  <a:pt x="11381374" y="908506"/>
                </a:lnTo>
                <a:lnTo>
                  <a:pt x="11472015" y="824077"/>
                </a:lnTo>
                <a:cubicBezTo>
                  <a:pt x="11634015" y="686932"/>
                  <a:pt x="11826915" y="575946"/>
                  <a:pt x="12041117" y="499246"/>
                </a:cubicBezTo>
                <a:lnTo>
                  <a:pt x="12191999" y="452495"/>
                </a:lnTo>
                <a:lnTo>
                  <a:pt x="12191999" y="1975365"/>
                </a:lnTo>
                <a:lnTo>
                  <a:pt x="0" y="1975365"/>
                </a:lnTo>
                <a:lnTo>
                  <a:pt x="0" y="373214"/>
                </a:lnTo>
                <a:lnTo>
                  <a:pt x="103466" y="416152"/>
                </a:lnTo>
                <a:cubicBezTo>
                  <a:pt x="337103" y="525156"/>
                  <a:pt x="543613" y="670701"/>
                  <a:pt x="712248" y="843689"/>
                </a:cubicBezTo>
                <a:lnTo>
                  <a:pt x="815917" y="961054"/>
                </a:lnTo>
                <a:lnTo>
                  <a:pt x="821465" y="955887"/>
                </a:lnTo>
                <a:cubicBezTo>
                  <a:pt x="1201766" y="633932"/>
                  <a:pt x="1727148" y="434799"/>
                  <a:pt x="2307470" y="434799"/>
                </a:cubicBezTo>
                <a:cubicBezTo>
                  <a:pt x="2525090" y="434799"/>
                  <a:pt x="2734985" y="462802"/>
                  <a:pt x="2932400" y="514784"/>
                </a:cubicBezTo>
                <a:lnTo>
                  <a:pt x="3033353" y="546065"/>
                </a:lnTo>
                <a:lnTo>
                  <a:pt x="3142988" y="443944"/>
                </a:lnTo>
                <a:cubicBezTo>
                  <a:pt x="3466988" y="169652"/>
                  <a:pt x="3914590" y="0"/>
                  <a:pt x="4408996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7">
            <a:extLst>
              <a:ext uri="{FF2B5EF4-FFF2-40B4-BE49-F238E27FC236}">
                <a16:creationId xmlns:a16="http://schemas.microsoft.com/office/drawing/2014/main" xmlns="" id="{E2C8D9B4-82A3-467E-8D72-A9BC82BE45EA}"/>
              </a:ext>
            </a:extLst>
          </p:cNvPr>
          <p:cNvSpPr/>
          <p:nvPr/>
        </p:nvSpPr>
        <p:spPr>
          <a:xfrm>
            <a:off x="0" y="5413376"/>
            <a:ext cx="12192000" cy="1444625"/>
          </a:xfrm>
          <a:custGeom>
            <a:gdLst>
              <a:gd name="connsiteX0" fmla="*/ 3246538 w 12192001"/>
              <a:gd name="connsiteY0" fmla="*/ 0 h 1445191"/>
              <a:gd name="connsiteX1" fmla="*/ 3888381 w 12192001"/>
              <a:gd name="connsiteY1" fmla="*/ 335498 h 1445191"/>
              <a:gd name="connsiteX2" fmla="*/ 3925176 w 12192001"/>
              <a:gd name="connsiteY2" fmla="*/ 402142 h 1445191"/>
              <a:gd name="connsiteX3" fmla="*/ 4047372 w 12192001"/>
              <a:gd name="connsiteY3" fmla="*/ 336937 h 1445191"/>
              <a:gd name="connsiteX4" fmla="*/ 4348662 w 12192001"/>
              <a:gd name="connsiteY4" fmla="*/ 277137 h 1445191"/>
              <a:gd name="connsiteX5" fmla="*/ 4990506 w 12192001"/>
              <a:gd name="connsiteY5" fmla="*/ 612635 h 1445191"/>
              <a:gd name="connsiteX6" fmla="*/ 4990587 w 12192001"/>
              <a:gd name="connsiteY6" fmla="*/ 612785 h 1445191"/>
              <a:gd name="connsiteX7" fmla="*/ 5017399 w 12192001"/>
              <a:gd name="connsiteY7" fmla="*/ 564223 h 1445191"/>
              <a:gd name="connsiteX8" fmla="*/ 5836210 w 12192001"/>
              <a:gd name="connsiteY8" fmla="*/ 136221 h 1445191"/>
              <a:gd name="connsiteX9" fmla="*/ 6306886 w 12192001"/>
              <a:gd name="connsiteY9" fmla="*/ 253387 h 1445191"/>
              <a:gd name="connsiteX10" fmla="*/ 6347988 w 12192001"/>
              <a:gd name="connsiteY10" fmla="*/ 277935 h 1445191"/>
              <a:gd name="connsiteX11" fmla="*/ 6394194 w 12192001"/>
              <a:gd name="connsiteY11" fmla="*/ 222879 h 1445191"/>
              <a:gd name="connsiteX12" fmla="*/ 6941520 w 12192001"/>
              <a:gd name="connsiteY12" fmla="*/ 0 h 1445191"/>
              <a:gd name="connsiteX13" fmla="*/ 7488846 w 12192001"/>
              <a:gd name="connsiteY13" fmla="*/ 222879 h 1445191"/>
              <a:gd name="connsiteX14" fmla="*/ 7529289 w 12192001"/>
              <a:gd name="connsiteY14" fmla="*/ 271069 h 1445191"/>
              <a:gd name="connsiteX15" fmla="*/ 7537925 w 12192001"/>
              <a:gd name="connsiteY15" fmla="*/ 265911 h 1445191"/>
              <a:gd name="connsiteX16" fmla="*/ 8008603 w 12192001"/>
              <a:gd name="connsiteY16" fmla="*/ 148745 h 1445191"/>
              <a:gd name="connsiteX17" fmla="*/ 8755262 w 12192001"/>
              <a:gd name="connsiteY17" fmla="*/ 484217 h 1445191"/>
              <a:gd name="connsiteX18" fmla="*/ 8852685 w 12192001"/>
              <a:gd name="connsiteY18" fmla="*/ 615575 h 1445191"/>
              <a:gd name="connsiteX19" fmla="*/ 8854308 w 12192001"/>
              <a:gd name="connsiteY19" fmla="*/ 612634 h 1445191"/>
              <a:gd name="connsiteX20" fmla="*/ 9496151 w 12192001"/>
              <a:gd name="connsiteY20" fmla="*/ 277136 h 1445191"/>
              <a:gd name="connsiteX21" fmla="*/ 9928922 w 12192001"/>
              <a:gd name="connsiteY21" fmla="*/ 407095 h 1445191"/>
              <a:gd name="connsiteX22" fmla="*/ 9938225 w 12192001"/>
              <a:gd name="connsiteY22" fmla="*/ 414641 h 1445191"/>
              <a:gd name="connsiteX23" fmla="*/ 9981920 w 12192001"/>
              <a:gd name="connsiteY23" fmla="*/ 335498 h 1445191"/>
              <a:gd name="connsiteX24" fmla="*/ 10623763 w 12192001"/>
              <a:gd name="connsiteY24" fmla="*/ 0 h 1445191"/>
              <a:gd name="connsiteX25" fmla="*/ 11265607 w 12192001"/>
              <a:gd name="connsiteY25" fmla="*/ 335498 h 1445191"/>
              <a:gd name="connsiteX26" fmla="*/ 11291202 w 12192001"/>
              <a:gd name="connsiteY26" fmla="*/ 381858 h 1445191"/>
              <a:gd name="connsiteX27" fmla="*/ 11306415 w 12192001"/>
              <a:gd name="connsiteY27" fmla="*/ 369518 h 1445191"/>
              <a:gd name="connsiteX28" fmla="*/ 11739186 w 12192001"/>
              <a:gd name="connsiteY28" fmla="*/ 239559 h 1445191"/>
              <a:gd name="connsiteX29" fmla="*/ 12171956 w 12192001"/>
              <a:gd name="connsiteY29" fmla="*/ 369518 h 1445191"/>
              <a:gd name="connsiteX30" fmla="*/ 12192001 w 12192001"/>
              <a:gd name="connsiteY30" fmla="*/ 385777 h 1445191"/>
              <a:gd name="connsiteX31" fmla="*/ 12192001 w 12192001"/>
              <a:gd name="connsiteY31" fmla="*/ 1445191 h 1445191"/>
              <a:gd name="connsiteX32" fmla="*/ 0 w 12192001"/>
              <a:gd name="connsiteY32" fmla="*/ 1445191 h 1445191"/>
              <a:gd name="connsiteX33" fmla="*/ 0 w 12192001"/>
              <a:gd name="connsiteY33" fmla="*/ 160691 h 1445191"/>
              <a:gd name="connsiteX34" fmla="*/ 41876 w 12192001"/>
              <a:gd name="connsiteY34" fmla="*/ 184935 h 1445191"/>
              <a:gd name="connsiteX35" fmla="*/ 134451 w 12192001"/>
              <a:gd name="connsiteY35" fmla="*/ 253847 h 1445191"/>
              <a:gd name="connsiteX36" fmla="*/ 135221 w 12192001"/>
              <a:gd name="connsiteY36" fmla="*/ 253387 h 1445191"/>
              <a:gd name="connsiteX37" fmla="*/ 605900 w 12192001"/>
              <a:gd name="connsiteY37" fmla="*/ 136221 h 1445191"/>
              <a:gd name="connsiteX38" fmla="*/ 1450394 w 12192001"/>
              <a:gd name="connsiteY38" fmla="*/ 603610 h 1445191"/>
              <a:gd name="connsiteX39" fmla="*/ 1457193 w 12192001"/>
              <a:gd name="connsiteY39" fmla="*/ 617070 h 1445191"/>
              <a:gd name="connsiteX40" fmla="*/ 1531063 w 12192001"/>
              <a:gd name="connsiteY40" fmla="*/ 529051 h 1445191"/>
              <a:gd name="connsiteX41" fmla="*/ 2118933 w 12192001"/>
              <a:gd name="connsiteY41" fmla="*/ 289663 h 1445191"/>
              <a:gd name="connsiteX42" fmla="*/ 2532753 w 12192001"/>
              <a:gd name="connsiteY42" fmla="*/ 397949 h 1445191"/>
              <a:gd name="connsiteX43" fmla="*/ 2559976 w 12192001"/>
              <a:gd name="connsiteY43" fmla="*/ 416495 h 1445191"/>
              <a:gd name="connsiteX44" fmla="*/ 2604696 w 12192001"/>
              <a:gd name="connsiteY44" fmla="*/ 335498 h 1445191"/>
              <a:gd name="connsiteX45" fmla="*/ 3246538 w 12192001"/>
              <a:gd name="connsiteY4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12192001" h="1445191">
                <a:moveTo>
                  <a:pt x="3246538" y="0"/>
                </a:moveTo>
                <a:cubicBezTo>
                  <a:pt x="3513718" y="0"/>
                  <a:pt x="3749281" y="133083"/>
                  <a:pt x="3888381" y="335498"/>
                </a:cubicBezTo>
                <a:lnTo>
                  <a:pt x="3925176" y="402142"/>
                </a:lnTo>
                <a:lnTo>
                  <a:pt x="4047372" y="336937"/>
                </a:lnTo>
                <a:cubicBezTo>
                  <a:pt x="4139977" y="298430"/>
                  <a:pt x="4241791" y="277137"/>
                  <a:pt x="4348662" y="277137"/>
                </a:cubicBezTo>
                <a:cubicBezTo>
                  <a:pt x="4615842" y="277137"/>
                  <a:pt x="4851406" y="410220"/>
                  <a:pt x="4990506" y="612635"/>
                </a:cubicBezTo>
                <a:lnTo>
                  <a:pt x="4990587" y="612785"/>
                </a:lnTo>
                <a:lnTo>
                  <a:pt x="5017399" y="564223"/>
                </a:lnTo>
                <a:cubicBezTo>
                  <a:pt x="5194852" y="305997"/>
                  <a:pt x="5495363" y="136221"/>
                  <a:pt x="5836210" y="136221"/>
                </a:cubicBezTo>
                <a:cubicBezTo>
                  <a:pt x="6006632" y="136221"/>
                  <a:pt x="6166972" y="178665"/>
                  <a:pt x="6306886" y="253387"/>
                </a:cubicBezTo>
                <a:lnTo>
                  <a:pt x="6347988" y="277935"/>
                </a:lnTo>
                <a:lnTo>
                  <a:pt x="6394194" y="222879"/>
                </a:lnTo>
                <a:cubicBezTo>
                  <a:pt x="6534266" y="85173"/>
                  <a:pt x="6727776" y="0"/>
                  <a:pt x="6941520" y="0"/>
                </a:cubicBezTo>
                <a:cubicBezTo>
                  <a:pt x="7155263" y="0"/>
                  <a:pt x="7348773" y="85173"/>
                  <a:pt x="7488846" y="222879"/>
                </a:cubicBezTo>
                <a:lnTo>
                  <a:pt x="7529289" y="271069"/>
                </a:lnTo>
                <a:lnTo>
                  <a:pt x="7537925" y="265911"/>
                </a:lnTo>
                <a:cubicBezTo>
                  <a:pt x="7677840" y="191189"/>
                  <a:pt x="7838181" y="148745"/>
                  <a:pt x="8008603" y="148745"/>
                </a:cubicBezTo>
                <a:cubicBezTo>
                  <a:pt x="8306843" y="148745"/>
                  <a:pt x="8574203" y="278730"/>
                  <a:pt x="8755262" y="484217"/>
                </a:cubicBezTo>
                <a:lnTo>
                  <a:pt x="8852685" y="615575"/>
                </a:lnTo>
                <a:lnTo>
                  <a:pt x="8854308" y="612634"/>
                </a:lnTo>
                <a:cubicBezTo>
                  <a:pt x="8993408" y="410219"/>
                  <a:pt x="9228971" y="277136"/>
                  <a:pt x="9496151" y="277136"/>
                </a:cubicBezTo>
                <a:cubicBezTo>
                  <a:pt x="9656459" y="277136"/>
                  <a:pt x="9805385" y="325046"/>
                  <a:pt x="9928922" y="407095"/>
                </a:cubicBezTo>
                <a:lnTo>
                  <a:pt x="9938225" y="414641"/>
                </a:lnTo>
                <a:lnTo>
                  <a:pt x="9981920" y="335498"/>
                </a:lnTo>
                <a:cubicBezTo>
                  <a:pt x="10121021" y="133083"/>
                  <a:pt x="10356583" y="0"/>
                  <a:pt x="10623763" y="0"/>
                </a:cubicBezTo>
                <a:cubicBezTo>
                  <a:pt x="10890944" y="0"/>
                  <a:pt x="11126506" y="133083"/>
                  <a:pt x="11265607" y="335498"/>
                </a:cubicBezTo>
                <a:lnTo>
                  <a:pt x="11291202" y="381858"/>
                </a:lnTo>
                <a:lnTo>
                  <a:pt x="11306415" y="369518"/>
                </a:lnTo>
                <a:cubicBezTo>
                  <a:pt x="11429952" y="287469"/>
                  <a:pt x="11578878" y="239559"/>
                  <a:pt x="11739186" y="239559"/>
                </a:cubicBezTo>
                <a:cubicBezTo>
                  <a:pt x="11899494" y="239559"/>
                  <a:pt x="12048420" y="287469"/>
                  <a:pt x="12171956" y="369518"/>
                </a:cubicBezTo>
                <a:lnTo>
                  <a:pt x="12192001" y="385777"/>
                </a:lnTo>
                <a:lnTo>
                  <a:pt x="12192001" y="1445191"/>
                </a:lnTo>
                <a:lnTo>
                  <a:pt x="0" y="1445191"/>
                </a:lnTo>
                <a:lnTo>
                  <a:pt x="0" y="160691"/>
                </a:lnTo>
                <a:lnTo>
                  <a:pt x="41876" y="184935"/>
                </a:lnTo>
                <a:lnTo>
                  <a:pt x="134451" y="253847"/>
                </a:lnTo>
                <a:lnTo>
                  <a:pt x="135221" y="253387"/>
                </a:lnTo>
                <a:cubicBezTo>
                  <a:pt x="275136" y="178665"/>
                  <a:pt x="435476" y="136221"/>
                  <a:pt x="605900" y="136221"/>
                </a:cubicBezTo>
                <a:cubicBezTo>
                  <a:pt x="963788" y="136221"/>
                  <a:pt x="1277208" y="323399"/>
                  <a:pt x="1450394" y="603610"/>
                </a:cubicBezTo>
                <a:lnTo>
                  <a:pt x="1457193" y="617070"/>
                </a:lnTo>
                <a:lnTo>
                  <a:pt x="1531063" y="529051"/>
                </a:lnTo>
                <a:cubicBezTo>
                  <a:pt x="1681511" y="381145"/>
                  <a:pt x="1889354" y="289663"/>
                  <a:pt x="2118933" y="289663"/>
                </a:cubicBezTo>
                <a:cubicBezTo>
                  <a:pt x="2269592" y="289663"/>
                  <a:pt x="2410892" y="329061"/>
                  <a:pt x="2532753" y="397949"/>
                </a:cubicBezTo>
                <a:lnTo>
                  <a:pt x="2559976" y="416495"/>
                </a:lnTo>
                <a:lnTo>
                  <a:pt x="2604696" y="335498"/>
                </a:lnTo>
                <a:cubicBezTo>
                  <a:pt x="2743795" y="133083"/>
                  <a:pt x="2979358" y="0"/>
                  <a:pt x="3246538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: 形状 8">
            <a:extLst>
              <a:ext uri="{FF2B5EF4-FFF2-40B4-BE49-F238E27FC236}">
                <a16:creationId xmlns:a16="http://schemas.microsoft.com/office/drawing/2014/main" xmlns="" id="{908F9C3B-8FB2-4D50-ACAD-0700914123C6}"/>
              </a:ext>
            </a:extLst>
          </p:cNvPr>
          <p:cNvSpPr/>
          <p:nvPr/>
        </p:nvSpPr>
        <p:spPr>
          <a:xfrm>
            <a:off x="0" y="5724526"/>
            <a:ext cx="12192000" cy="1133475"/>
          </a:xfrm>
          <a:custGeom>
            <a:gdLst>
              <a:gd name="connsiteX0" fmla="*/ 4783442 w 12192001"/>
              <a:gd name="connsiteY0" fmla="*/ 0 h 1133339"/>
              <a:gd name="connsiteX1" fmla="*/ 5390536 w 12192001"/>
              <a:gd name="connsiteY1" fmla="*/ 268294 h 1133339"/>
              <a:gd name="connsiteX2" fmla="*/ 5418659 w 12192001"/>
              <a:gd name="connsiteY2" fmla="*/ 311359 h 1133339"/>
              <a:gd name="connsiteX3" fmla="*/ 5445718 w 12192001"/>
              <a:gd name="connsiteY3" fmla="*/ 309092 h 1133339"/>
              <a:gd name="connsiteX4" fmla="*/ 5966086 w 12192001"/>
              <a:gd name="connsiteY4" fmla="*/ 539058 h 1133339"/>
              <a:gd name="connsiteX5" fmla="*/ 5998471 w 12192001"/>
              <a:gd name="connsiteY5" fmla="*/ 588645 h 1133339"/>
              <a:gd name="connsiteX6" fmla="*/ 6084786 w 12192001"/>
              <a:gd name="connsiteY6" fmla="*/ 549703 h 1133339"/>
              <a:gd name="connsiteX7" fmla="*/ 6329055 w 12192001"/>
              <a:gd name="connsiteY7" fmla="*/ 508714 h 1133339"/>
              <a:gd name="connsiteX8" fmla="*/ 6382291 w 12192001"/>
              <a:gd name="connsiteY8" fmla="*/ 512618 h 1133339"/>
              <a:gd name="connsiteX9" fmla="*/ 6419886 w 12192001"/>
              <a:gd name="connsiteY9" fmla="*/ 474742 h 1133339"/>
              <a:gd name="connsiteX10" fmla="*/ 6863627 w 12192001"/>
              <a:gd name="connsiteY10" fmla="*/ 321971 h 1133339"/>
              <a:gd name="connsiteX11" fmla="*/ 7107895 w 12192001"/>
              <a:gd name="connsiteY11" fmla="*/ 362960 h 1133339"/>
              <a:gd name="connsiteX12" fmla="*/ 7202810 w 12192001"/>
              <a:gd name="connsiteY12" fmla="*/ 405780 h 1133339"/>
              <a:gd name="connsiteX13" fmla="*/ 7213903 w 12192001"/>
              <a:gd name="connsiteY13" fmla="*/ 398172 h 1133339"/>
              <a:gd name="connsiteX14" fmla="*/ 7564766 w 12192001"/>
              <a:gd name="connsiteY14" fmla="*/ 309092 h 1133339"/>
              <a:gd name="connsiteX15" fmla="*/ 8008506 w 12192001"/>
              <a:gd name="connsiteY15" fmla="*/ 461863 h 1133339"/>
              <a:gd name="connsiteX16" fmla="*/ 8052822 w 12192001"/>
              <a:gd name="connsiteY16" fmla="*/ 506507 h 1133339"/>
              <a:gd name="connsiteX17" fmla="*/ 8060557 w 12192001"/>
              <a:gd name="connsiteY17" fmla="*/ 501203 h 1133339"/>
              <a:gd name="connsiteX18" fmla="*/ 8411422 w 12192001"/>
              <a:gd name="connsiteY18" fmla="*/ 412123 h 1133339"/>
              <a:gd name="connsiteX19" fmla="*/ 8989649 w 12192001"/>
              <a:gd name="connsiteY19" fmla="*/ 730689 h 1133339"/>
              <a:gd name="connsiteX20" fmla="*/ 8994011 w 12192001"/>
              <a:gd name="connsiteY20" fmla="*/ 742369 h 1133339"/>
              <a:gd name="connsiteX21" fmla="*/ 9000624 w 12192001"/>
              <a:gd name="connsiteY21" fmla="*/ 732242 h 1133339"/>
              <a:gd name="connsiteX22" fmla="*/ 9520993 w 12192001"/>
              <a:gd name="connsiteY22" fmla="*/ 502276 h 1133339"/>
              <a:gd name="connsiteX23" fmla="*/ 9736762 w 12192001"/>
              <a:gd name="connsiteY23" fmla="*/ 533926 h 1133339"/>
              <a:gd name="connsiteX24" fmla="*/ 9822666 w 12192001"/>
              <a:gd name="connsiteY24" fmla="*/ 567236 h 1133339"/>
              <a:gd name="connsiteX25" fmla="*/ 9849091 w 12192001"/>
              <a:gd name="connsiteY25" fmla="*/ 526771 h 1133339"/>
              <a:gd name="connsiteX26" fmla="*/ 10216623 w 12192001"/>
              <a:gd name="connsiteY26" fmla="*/ 364348 h 1133339"/>
              <a:gd name="connsiteX27" fmla="*/ 10584155 w 12192001"/>
              <a:gd name="connsiteY27" fmla="*/ 526771 h 1133339"/>
              <a:gd name="connsiteX28" fmla="*/ 10607270 w 12192001"/>
              <a:gd name="connsiteY28" fmla="*/ 562169 h 1133339"/>
              <a:gd name="connsiteX29" fmla="*/ 10634903 w 12192001"/>
              <a:gd name="connsiteY29" fmla="*/ 549703 h 1133339"/>
              <a:gd name="connsiteX30" fmla="*/ 10879171 w 12192001"/>
              <a:gd name="connsiteY30" fmla="*/ 508714 h 1133339"/>
              <a:gd name="connsiteX31" fmla="*/ 11415862 w 12192001"/>
              <a:gd name="connsiteY31" fmla="*/ 759843 h 1133339"/>
              <a:gd name="connsiteX32" fmla="*/ 11427708 w 12192001"/>
              <a:gd name="connsiteY32" fmla="*/ 779672 h 1133339"/>
              <a:gd name="connsiteX33" fmla="*/ 11443598 w 12192001"/>
              <a:gd name="connsiteY33" fmla="*/ 737128 h 1133339"/>
              <a:gd name="connsiteX34" fmla="*/ 12021824 w 12192001"/>
              <a:gd name="connsiteY34" fmla="*/ 418562 h 1133339"/>
              <a:gd name="connsiteX35" fmla="*/ 12148296 w 12192001"/>
              <a:gd name="connsiteY35" fmla="*/ 429159 h 1133339"/>
              <a:gd name="connsiteX36" fmla="*/ 12192001 w 12192001"/>
              <a:gd name="connsiteY36" fmla="*/ 440435 h 1133339"/>
              <a:gd name="connsiteX37" fmla="*/ 12192001 w 12192001"/>
              <a:gd name="connsiteY37" fmla="*/ 1133339 h 1133339"/>
              <a:gd name="connsiteX38" fmla="*/ 0 w 12192001"/>
              <a:gd name="connsiteY38" fmla="*/ 1133339 h 1133339"/>
              <a:gd name="connsiteX39" fmla="*/ 0 w 12192001"/>
              <a:gd name="connsiteY39" fmla="*/ 510365 h 1133339"/>
              <a:gd name="connsiteX40" fmla="*/ 22512 w 12192001"/>
              <a:gd name="connsiteY40" fmla="*/ 508714 h 1133339"/>
              <a:gd name="connsiteX41" fmla="*/ 497027 w 12192001"/>
              <a:gd name="connsiteY41" fmla="*/ 688964 h 1133339"/>
              <a:gd name="connsiteX42" fmla="*/ 501680 w 12192001"/>
              <a:gd name="connsiteY42" fmla="*/ 694269 h 1133339"/>
              <a:gd name="connsiteX43" fmla="*/ 518573 w 12192001"/>
              <a:gd name="connsiteY43" fmla="*/ 668401 h 1133339"/>
              <a:gd name="connsiteX44" fmla="*/ 1083912 w 12192001"/>
              <a:gd name="connsiteY44" fmla="*/ 418562 h 1133339"/>
              <a:gd name="connsiteX45" fmla="*/ 1349289 w 12192001"/>
              <a:gd name="connsiteY45" fmla="*/ 463094 h 1133339"/>
              <a:gd name="connsiteX46" fmla="*/ 1420528 w 12192001"/>
              <a:gd name="connsiteY46" fmla="*/ 495232 h 1133339"/>
              <a:gd name="connsiteX47" fmla="*/ 1453652 w 12192001"/>
              <a:gd name="connsiteY47" fmla="*/ 461863 h 1133339"/>
              <a:gd name="connsiteX48" fmla="*/ 1897391 w 12192001"/>
              <a:gd name="connsiteY48" fmla="*/ 309092 h 1133339"/>
              <a:gd name="connsiteX49" fmla="*/ 2141659 w 12192001"/>
              <a:gd name="connsiteY49" fmla="*/ 350081 h 1133339"/>
              <a:gd name="connsiteX50" fmla="*/ 2242051 w 12192001"/>
              <a:gd name="connsiteY50" fmla="*/ 395372 h 1133339"/>
              <a:gd name="connsiteX51" fmla="*/ 2306042 w 12192001"/>
              <a:gd name="connsiteY51" fmla="*/ 366503 h 1133339"/>
              <a:gd name="connsiteX52" fmla="*/ 2571419 w 12192001"/>
              <a:gd name="connsiteY52" fmla="*/ 321971 h 1133339"/>
              <a:gd name="connsiteX53" fmla="*/ 3199618 w 12192001"/>
              <a:gd name="connsiteY53" fmla="*/ 668067 h 1133339"/>
              <a:gd name="connsiteX54" fmla="*/ 3225139 w 12192001"/>
              <a:gd name="connsiteY54" fmla="*/ 736404 h 1133339"/>
              <a:gd name="connsiteX55" fmla="*/ 3242934 w 12192001"/>
              <a:gd name="connsiteY55" fmla="*/ 731813 h 1133339"/>
              <a:gd name="connsiteX56" fmla="*/ 3369406 w 12192001"/>
              <a:gd name="connsiteY56" fmla="*/ 721216 h 1133339"/>
              <a:gd name="connsiteX57" fmla="*/ 3391102 w 12192001"/>
              <a:gd name="connsiteY57" fmla="*/ 722353 h 1133339"/>
              <a:gd name="connsiteX58" fmla="*/ 3426468 w 12192001"/>
              <a:gd name="connsiteY58" fmla="*/ 627658 h 1133339"/>
              <a:gd name="connsiteX59" fmla="*/ 4004695 w 12192001"/>
              <a:gd name="connsiteY59" fmla="*/ 309092 h 1133339"/>
              <a:gd name="connsiteX60" fmla="*/ 4131167 w 12192001"/>
              <a:gd name="connsiteY60" fmla="*/ 319689 h 1133339"/>
              <a:gd name="connsiteX61" fmla="*/ 4141105 w 12192001"/>
              <a:gd name="connsiteY61" fmla="*/ 322253 h 1133339"/>
              <a:gd name="connsiteX62" fmla="*/ 4176342 w 12192001"/>
              <a:gd name="connsiteY62" fmla="*/ 268294 h 1133339"/>
              <a:gd name="connsiteX63" fmla="*/ 4783442 w 12192001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1" h="1133339">
                <a:moveTo>
                  <a:pt x="4783442" y="0"/>
                </a:moveTo>
                <a:cubicBezTo>
                  <a:pt x="5036157" y="0"/>
                  <a:pt x="5258967" y="106424"/>
                  <a:pt x="5390536" y="268294"/>
                </a:cubicBezTo>
                <a:lnTo>
                  <a:pt x="5418659" y="311359"/>
                </a:lnTo>
                <a:lnTo>
                  <a:pt x="5445718" y="309092"/>
                </a:lnTo>
                <a:cubicBezTo>
                  <a:pt x="5662331" y="309092"/>
                  <a:pt x="5853314" y="400313"/>
                  <a:pt x="5966086" y="539058"/>
                </a:cubicBezTo>
                <a:lnTo>
                  <a:pt x="5998471" y="588645"/>
                </a:lnTo>
                <a:lnTo>
                  <a:pt x="6084786" y="549703"/>
                </a:lnTo>
                <a:cubicBezTo>
                  <a:pt x="6159865" y="523309"/>
                  <a:pt x="6242409" y="508714"/>
                  <a:pt x="6329055" y="508714"/>
                </a:cubicBezTo>
                <a:lnTo>
                  <a:pt x="6382291" y="512618"/>
                </a:lnTo>
                <a:lnTo>
                  <a:pt x="6419886" y="474742"/>
                </a:lnTo>
                <a:cubicBezTo>
                  <a:pt x="6533449" y="380352"/>
                  <a:pt x="6690336" y="321971"/>
                  <a:pt x="6863627" y="321971"/>
                </a:cubicBezTo>
                <a:cubicBezTo>
                  <a:pt x="6950273" y="321971"/>
                  <a:pt x="7032817" y="336566"/>
                  <a:pt x="7107895" y="362960"/>
                </a:cubicBezTo>
                <a:lnTo>
                  <a:pt x="7202810" y="405780"/>
                </a:lnTo>
                <a:lnTo>
                  <a:pt x="7213903" y="398172"/>
                </a:lnTo>
                <a:cubicBezTo>
                  <a:pt x="7314059" y="341931"/>
                  <a:pt x="7434800" y="309092"/>
                  <a:pt x="7564766" y="309092"/>
                </a:cubicBezTo>
                <a:cubicBezTo>
                  <a:pt x="7738057" y="309092"/>
                  <a:pt x="7894943" y="367473"/>
                  <a:pt x="8008506" y="461863"/>
                </a:cubicBezTo>
                <a:lnTo>
                  <a:pt x="8052822" y="506507"/>
                </a:lnTo>
                <a:lnTo>
                  <a:pt x="8060557" y="501203"/>
                </a:lnTo>
                <a:cubicBezTo>
                  <a:pt x="8160713" y="444962"/>
                  <a:pt x="8281454" y="412123"/>
                  <a:pt x="8411422" y="412123"/>
                </a:cubicBezTo>
                <a:cubicBezTo>
                  <a:pt x="8671358" y="412123"/>
                  <a:pt x="8894382" y="543481"/>
                  <a:pt x="8989649" y="730689"/>
                </a:cubicBezTo>
                <a:lnTo>
                  <a:pt x="8994011" y="742369"/>
                </a:lnTo>
                <a:lnTo>
                  <a:pt x="9000624" y="732242"/>
                </a:lnTo>
                <a:cubicBezTo>
                  <a:pt x="9113399" y="593497"/>
                  <a:pt x="9304380" y="502276"/>
                  <a:pt x="9520993" y="502276"/>
                </a:cubicBezTo>
                <a:cubicBezTo>
                  <a:pt x="9596808" y="502276"/>
                  <a:pt x="9669483" y="513450"/>
                  <a:pt x="9736762" y="533926"/>
                </a:cubicBezTo>
                <a:lnTo>
                  <a:pt x="9822666" y="567236"/>
                </a:lnTo>
                <a:lnTo>
                  <a:pt x="9849091" y="526771"/>
                </a:lnTo>
                <a:cubicBezTo>
                  <a:pt x="9928743" y="428776"/>
                  <a:pt x="10063630" y="364348"/>
                  <a:pt x="10216623" y="364348"/>
                </a:cubicBezTo>
                <a:cubicBezTo>
                  <a:pt x="10369615" y="364348"/>
                  <a:pt x="10504503" y="428776"/>
                  <a:pt x="10584155" y="526771"/>
                </a:cubicBezTo>
                <a:lnTo>
                  <a:pt x="10607270" y="562169"/>
                </a:lnTo>
                <a:lnTo>
                  <a:pt x="10634903" y="549703"/>
                </a:lnTo>
                <a:cubicBezTo>
                  <a:pt x="10709981" y="523309"/>
                  <a:pt x="10792525" y="508714"/>
                  <a:pt x="10879171" y="508714"/>
                </a:cubicBezTo>
                <a:cubicBezTo>
                  <a:pt x="11106615" y="508714"/>
                  <a:pt x="11305799" y="609285"/>
                  <a:pt x="11415862" y="759843"/>
                </a:cubicBezTo>
                <a:lnTo>
                  <a:pt x="11427708" y="779672"/>
                </a:lnTo>
                <a:lnTo>
                  <a:pt x="11443598" y="737128"/>
                </a:lnTo>
                <a:cubicBezTo>
                  <a:pt x="11538863" y="549920"/>
                  <a:pt x="11761888" y="418562"/>
                  <a:pt x="12021824" y="418562"/>
                </a:cubicBezTo>
                <a:cubicBezTo>
                  <a:pt x="12065147" y="418562"/>
                  <a:pt x="12107444" y="422211"/>
                  <a:pt x="12148296" y="429159"/>
                </a:cubicBezTo>
                <a:lnTo>
                  <a:pt x="12192001" y="440435"/>
                </a:lnTo>
                <a:lnTo>
                  <a:pt x="12192001" y="1133339"/>
                </a:lnTo>
                <a:lnTo>
                  <a:pt x="0" y="1133339"/>
                </a:lnTo>
                <a:lnTo>
                  <a:pt x="0" y="510365"/>
                </a:lnTo>
                <a:lnTo>
                  <a:pt x="22512" y="508714"/>
                </a:lnTo>
                <a:cubicBezTo>
                  <a:pt x="212048" y="508714"/>
                  <a:pt x="381960" y="578555"/>
                  <a:pt x="497027" y="688964"/>
                </a:cubicBezTo>
                <a:lnTo>
                  <a:pt x="501680" y="694269"/>
                </a:lnTo>
                <a:lnTo>
                  <a:pt x="518573" y="668401"/>
                </a:lnTo>
                <a:cubicBezTo>
                  <a:pt x="641094" y="517666"/>
                  <a:pt x="848579" y="418562"/>
                  <a:pt x="1083912" y="418562"/>
                </a:cubicBezTo>
                <a:cubicBezTo>
                  <a:pt x="1178045" y="418562"/>
                  <a:pt x="1267722" y="434418"/>
                  <a:pt x="1349289" y="463094"/>
                </a:cubicBezTo>
                <a:lnTo>
                  <a:pt x="1420528" y="495232"/>
                </a:lnTo>
                <a:lnTo>
                  <a:pt x="1453652" y="461863"/>
                </a:lnTo>
                <a:cubicBezTo>
                  <a:pt x="1567215" y="367473"/>
                  <a:pt x="1724100" y="309092"/>
                  <a:pt x="1897391" y="309092"/>
                </a:cubicBezTo>
                <a:cubicBezTo>
                  <a:pt x="1984036" y="309092"/>
                  <a:pt x="2066580" y="323687"/>
                  <a:pt x="2141659" y="350081"/>
                </a:cubicBezTo>
                <a:lnTo>
                  <a:pt x="2242051" y="395372"/>
                </a:lnTo>
                <a:lnTo>
                  <a:pt x="2306042" y="366503"/>
                </a:lnTo>
                <a:cubicBezTo>
                  <a:pt x="2387609" y="337827"/>
                  <a:pt x="2477286" y="321971"/>
                  <a:pt x="2571419" y="321971"/>
                </a:cubicBezTo>
                <a:cubicBezTo>
                  <a:pt x="2853820" y="321971"/>
                  <a:pt x="3096119" y="464681"/>
                  <a:pt x="3199618" y="668067"/>
                </a:cubicBezTo>
                <a:lnTo>
                  <a:pt x="3225139" y="736404"/>
                </a:lnTo>
                <a:lnTo>
                  <a:pt x="3242934" y="731813"/>
                </a:lnTo>
                <a:cubicBezTo>
                  <a:pt x="3283786" y="724865"/>
                  <a:pt x="3326083" y="721216"/>
                  <a:pt x="3369406" y="721216"/>
                </a:cubicBezTo>
                <a:lnTo>
                  <a:pt x="3391102" y="722353"/>
                </a:lnTo>
                <a:lnTo>
                  <a:pt x="3426468" y="627658"/>
                </a:lnTo>
                <a:cubicBezTo>
                  <a:pt x="3521734" y="440450"/>
                  <a:pt x="3744758" y="309092"/>
                  <a:pt x="4004695" y="309092"/>
                </a:cubicBezTo>
                <a:cubicBezTo>
                  <a:pt x="4048018" y="309092"/>
                  <a:pt x="4090315" y="312741"/>
                  <a:pt x="4131167" y="319689"/>
                </a:cubicBezTo>
                <a:lnTo>
                  <a:pt x="4141105" y="322253"/>
                </a:lnTo>
                <a:lnTo>
                  <a:pt x="4176342" y="268294"/>
                </a:lnTo>
                <a:cubicBezTo>
                  <a:pt x="4307913" y="106424"/>
                  <a:pt x="4530723" y="0"/>
                  <a:pt x="4783442" y="0"/>
                </a:cubicBez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6" name="任意多边形 19">
            <a:extLst>
              <a:ext uri="{FF2B5EF4-FFF2-40B4-BE49-F238E27FC236}">
                <a16:creationId xmlns:a16="http://schemas.microsoft.com/office/drawing/2014/main" xmlns="" id="{1CB9A724-D7CF-413A-8345-3EF2EB55260D}"/>
              </a:ext>
            </a:extLst>
          </p:cNvPr>
          <p:cNvSpPr/>
          <p:nvPr/>
        </p:nvSpPr>
        <p:spPr>
          <a:xfrm rot="20700000" flipH="1">
            <a:off x="7818968" y="727075"/>
            <a:ext cx="1183217" cy="61277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noFill/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83115" y="2658508"/>
            <a:ext cx="5514879" cy="757130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283115" y="3452786"/>
            <a:ext cx="5514879" cy="424732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7" name="日期占位符 3">
            <a:extLst>
              <a:ext uri="{FF2B5EF4-FFF2-40B4-BE49-F238E27FC236}">
                <a16:creationId xmlns:a16="http://schemas.microsoft.com/office/drawing/2014/main" xmlns="" id="{3F56AA00-6EA1-48B6-9A7C-B33BDFFB40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8" name="页脚占位符 4">
            <a:extLst>
              <a:ext uri="{FF2B5EF4-FFF2-40B4-BE49-F238E27FC236}">
                <a16:creationId xmlns:a16="http://schemas.microsoft.com/office/drawing/2014/main" xmlns="" id="{337FE99F-46D4-4A7E-8544-F169706C5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5">
            <a:extLst>
              <a:ext uri="{FF2B5EF4-FFF2-40B4-BE49-F238E27FC236}">
                <a16:creationId xmlns:a16="http://schemas.microsoft.com/office/drawing/2014/main" xmlns="" id="{8206595B-4EEA-4A87-A99F-640AB6AD8E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29BEE9-7AFC-4AFC-BF1A-AA30C60A3022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756193173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>
            <a:extLst>
              <a:ext uri="{FF2B5EF4-FFF2-40B4-BE49-F238E27FC236}">
                <a16:creationId xmlns:a16="http://schemas.microsoft.com/office/drawing/2014/main" xmlns="" id="{83A59889-CF60-4FB7-AA10-30AF9CA62B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4">
            <a:extLst>
              <a:ext uri="{FF2B5EF4-FFF2-40B4-BE49-F238E27FC236}">
                <a16:creationId xmlns:a16="http://schemas.microsoft.com/office/drawing/2014/main" xmlns="" id="{443F040F-680B-42E3-823C-56FA65B3F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5">
            <a:extLst>
              <a:ext uri="{FF2B5EF4-FFF2-40B4-BE49-F238E27FC236}">
                <a16:creationId xmlns:a16="http://schemas.microsoft.com/office/drawing/2014/main" xmlns="" id="{DCDF111D-14A1-4D54-B002-F6BE9A41C0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34879-F30E-4820-8B4E-A2B36A825417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34009649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21443" y="365127"/>
            <a:ext cx="7752291" cy="1325563"/>
          </a:xfrm>
        </p:spPr>
        <p:txBody>
          <a:bodyPr>
            <a:normAutofit/>
          </a:bodyPr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744961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615609"/>
            <a:ext cx="5157787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744961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615609"/>
            <a:ext cx="5183188" cy="3574054"/>
          </a:xfrm>
        </p:spPr>
        <p:txBody>
          <a:bodyPr>
            <a:normAutofit/>
          </a:bodyPr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>
            <a:extLst>
              <a:ext uri="{FF2B5EF4-FFF2-40B4-BE49-F238E27FC236}">
                <a16:creationId xmlns:a16="http://schemas.microsoft.com/office/drawing/2014/main" xmlns="" id="{ABB26364-459B-4C96-BB82-9BA5C4F6C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页脚占位符 4">
            <a:extLst>
              <a:ext uri="{FF2B5EF4-FFF2-40B4-BE49-F238E27FC236}">
                <a16:creationId xmlns:a16="http://schemas.microsoft.com/office/drawing/2014/main" xmlns="" id="{1C7EDD67-CEA2-4CAA-ACA8-B75339231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灯片编号占位符 5">
            <a:extLst>
              <a:ext uri="{FF2B5EF4-FFF2-40B4-BE49-F238E27FC236}">
                <a16:creationId xmlns:a16="http://schemas.microsoft.com/office/drawing/2014/main" xmlns="" id="{8B935FDE-F2E8-4FB7-8E74-230BE8D61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1B94D2-8811-40A3-8506-8C9D95E0A92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75052595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组合 5">
            <a:extLst>
              <a:ext uri="{FF2B5EF4-FFF2-40B4-BE49-F238E27FC236}">
                <a16:creationId xmlns:a16="http://schemas.microsoft.com/office/drawing/2014/main" xmlns="" id="{D24677FB-97D8-452E-A390-BF7A73EA01FF}"/>
              </a:ext>
            </a:extLst>
          </p:cNvPr>
          <p:cNvGrpSpPr/>
          <p:nvPr/>
        </p:nvGrpSpPr>
        <p:grpSpPr>
          <a:xfrm>
            <a:off x="1524001" y="3287714"/>
            <a:ext cx="1564217" cy="268287"/>
            <a:chOff x="580290" y="3288314"/>
            <a:chExt cx="1172059" cy="267237"/>
          </a:xfrm>
        </p:grpSpPr>
        <p:sp>
          <p:nvSpPr>
            <p:cNvPr id="5" name="椭圆 4">
              <a:extLst>
                <a:ext uri="{FF2B5EF4-FFF2-40B4-BE49-F238E27FC236}">
                  <a16:creationId xmlns:a16="http://schemas.microsoft.com/office/drawing/2014/main" xmlns="" id="{F4D5B9BD-8FC0-41D5-AED5-8FF0C011201E}"/>
                </a:ext>
              </a:extLst>
            </p:cNvPr>
            <p:cNvSpPr/>
            <p:nvPr/>
          </p:nvSpPr>
          <p:spPr>
            <a:xfrm rot="10800000">
              <a:off x="580290" y="3288314"/>
              <a:ext cx="266449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椭圆 5">
              <a:extLst>
                <a:ext uri="{FF2B5EF4-FFF2-40B4-BE49-F238E27FC236}">
                  <a16:creationId xmlns:a16="http://schemas.microsoft.com/office/drawing/2014/main" xmlns="" id="{13BE6BB5-E0E8-416C-9BBA-DFA231D6542C}"/>
                </a:ext>
              </a:extLst>
            </p:cNvPr>
            <p:cNvSpPr/>
            <p:nvPr/>
          </p:nvSpPr>
          <p:spPr>
            <a:xfrm rot="10800000">
              <a:off x="1173456" y="3321521"/>
              <a:ext cx="199837" cy="200824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2BD45C8A-AA42-4264-8C89-FFD0C9C743FB}"/>
                </a:ext>
              </a:extLst>
            </p:cNvPr>
            <p:cNvSpPr/>
            <p:nvPr/>
          </p:nvSpPr>
          <p:spPr>
            <a:xfrm rot="10800000">
              <a:off x="1619124" y="3354728"/>
              <a:ext cx="133225" cy="13440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9">
            <a:extLst>
              <a:ext uri="{FF2B5EF4-FFF2-40B4-BE49-F238E27FC236}">
                <a16:creationId xmlns:a16="http://schemas.microsoft.com/office/drawing/2014/main" xmlns="" id="{51C1BC01-B913-4E0B-B6EF-1041EBD59737}"/>
              </a:ext>
            </a:extLst>
          </p:cNvPr>
          <p:cNvGrpSpPr/>
          <p:nvPr/>
        </p:nvGrpSpPr>
        <p:grpSpPr>
          <a:xfrm flipH="1">
            <a:off x="9086851" y="3295650"/>
            <a:ext cx="1562100" cy="266700"/>
            <a:chOff x="580290" y="3288314"/>
            <a:chExt cx="1172059" cy="267237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99EAA488-740E-442D-BADE-E57C5A3C6B51}"/>
                </a:ext>
              </a:extLst>
            </p:cNvPr>
            <p:cNvSpPr/>
            <p:nvPr/>
          </p:nvSpPr>
          <p:spPr>
            <a:xfrm rot="10800000">
              <a:off x="580290" y="3288314"/>
              <a:ext cx="266810" cy="26723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95307403-92F5-496F-B62F-AA664779E9B7}"/>
                </a:ext>
              </a:extLst>
            </p:cNvPr>
            <p:cNvSpPr/>
            <p:nvPr/>
          </p:nvSpPr>
          <p:spPr>
            <a:xfrm rot="10800000">
              <a:off x="1172673" y="3321719"/>
              <a:ext cx="201695" cy="200428"/>
            </a:xfrm>
            <a:prstGeom prst="ellipse">
              <a:avLst/>
            </a:prstGeom>
            <a:solidFill>
              <a:schemeClr val="accent2">
                <a:alpha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25190CF3-48A3-4BFD-A292-8D7AA899E248}"/>
                </a:ext>
              </a:extLst>
            </p:cNvPr>
            <p:cNvSpPr/>
            <p:nvPr/>
          </p:nvSpPr>
          <p:spPr>
            <a:xfrm rot="10800000">
              <a:off x="1618944" y="3355123"/>
              <a:ext cx="133405" cy="133619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2" name="任意多边形: 形状 13">
            <a:extLst>
              <a:ext uri="{FF2B5EF4-FFF2-40B4-BE49-F238E27FC236}">
                <a16:creationId xmlns:a16="http://schemas.microsoft.com/office/drawing/2014/main" xmlns="" id="{E1EA56AC-4873-491E-BE65-6BF7D5093118}"/>
              </a:ext>
            </a:extLst>
          </p:cNvPr>
          <p:cNvSpPr/>
          <p:nvPr/>
        </p:nvSpPr>
        <p:spPr>
          <a:xfrm>
            <a:off x="0" y="4887914"/>
            <a:ext cx="12192000" cy="1970087"/>
          </a:xfrm>
          <a:custGeom>
            <a:gdLst>
              <a:gd name="connsiteX0" fmla="*/ 4761693 w 12192001"/>
              <a:gd name="connsiteY0" fmla="*/ 0 h 1975365"/>
              <a:gd name="connsiteX1" fmla="*/ 6041005 w 12192001"/>
              <a:gd name="connsiteY1" fmla="*/ 551581 h 1975365"/>
              <a:gd name="connsiteX2" fmla="*/ 6051129 w 12192001"/>
              <a:gd name="connsiteY2" fmla="*/ 563959 h 1975365"/>
              <a:gd name="connsiteX3" fmla="*/ 6073942 w 12192001"/>
              <a:gd name="connsiteY3" fmla="*/ 553912 h 1975365"/>
              <a:gd name="connsiteX4" fmla="*/ 6719270 w 12192001"/>
              <a:gd name="connsiteY4" fmla="*/ 434799 h 1975365"/>
              <a:gd name="connsiteX5" fmla="*/ 7891577 w 12192001"/>
              <a:gd name="connsiteY5" fmla="*/ 878743 h 1975365"/>
              <a:gd name="connsiteX6" fmla="*/ 7956994 w 12192001"/>
              <a:gd name="connsiteY6" fmla="*/ 944547 h 1975365"/>
              <a:gd name="connsiteX7" fmla="*/ 7985842 w 12192001"/>
              <a:gd name="connsiteY7" fmla="*/ 901137 h 1975365"/>
              <a:gd name="connsiteX8" fmla="*/ 9599486 w 12192001"/>
              <a:gd name="connsiteY8" fmla="*/ 116746 h 1975365"/>
              <a:gd name="connsiteX9" fmla="*/ 11213130 w 12192001"/>
              <a:gd name="connsiteY9" fmla="*/ 901137 h 1975365"/>
              <a:gd name="connsiteX10" fmla="*/ 11218027 w 12192001"/>
              <a:gd name="connsiteY10" fmla="*/ 908506 h 1975365"/>
              <a:gd name="connsiteX11" fmla="*/ 11301959 w 12192001"/>
              <a:gd name="connsiteY11" fmla="*/ 824077 h 1975365"/>
              <a:gd name="connsiteX12" fmla="*/ 12140144 w 12192001"/>
              <a:gd name="connsiteY12" fmla="*/ 410927 h 1975365"/>
              <a:gd name="connsiteX13" fmla="*/ 12192001 w 12192001"/>
              <a:gd name="connsiteY13" fmla="*/ 403692 h 1975365"/>
              <a:gd name="connsiteX14" fmla="*/ 12192001 w 12192001"/>
              <a:gd name="connsiteY14" fmla="*/ 1975365 h 1975365"/>
              <a:gd name="connsiteX15" fmla="*/ 0 w 12192001"/>
              <a:gd name="connsiteY15" fmla="*/ 1975365 h 1975365"/>
              <a:gd name="connsiteX16" fmla="*/ 0 w 12192001"/>
              <a:gd name="connsiteY16" fmla="*/ 204727 h 1975365"/>
              <a:gd name="connsiteX17" fmla="*/ 60384 w 12192001"/>
              <a:gd name="connsiteY17" fmla="*/ 207862 h 1975365"/>
              <a:gd name="connsiteX18" fmla="*/ 1338550 w 12192001"/>
              <a:gd name="connsiteY18" fmla="*/ 843689 h 1975365"/>
              <a:gd name="connsiteX19" fmla="*/ 1434547 w 12192001"/>
              <a:gd name="connsiteY19" fmla="*/ 961054 h 1975365"/>
              <a:gd name="connsiteX20" fmla="*/ 1439685 w 12192001"/>
              <a:gd name="connsiteY20" fmla="*/ 955887 h 1975365"/>
              <a:gd name="connsiteX21" fmla="*/ 2815706 w 12192001"/>
              <a:gd name="connsiteY21" fmla="*/ 434799 h 1975365"/>
              <a:gd name="connsiteX22" fmla="*/ 3394383 w 12192001"/>
              <a:gd name="connsiteY22" fmla="*/ 514784 h 1975365"/>
              <a:gd name="connsiteX23" fmla="*/ 3487865 w 12192001"/>
              <a:gd name="connsiteY23" fmla="*/ 546065 h 1975365"/>
              <a:gd name="connsiteX24" fmla="*/ 3589385 w 12192001"/>
              <a:gd name="connsiteY24" fmla="*/ 443944 h 1975365"/>
              <a:gd name="connsiteX25" fmla="*/ 4761693 w 12192001"/>
              <a:gd name="connsiteY25" fmla="*/ 0 h 19753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2192001" h="1975365">
                <a:moveTo>
                  <a:pt x="4761693" y="0"/>
                </a:moveTo>
                <a:cubicBezTo>
                  <a:pt x="5276735" y="0"/>
                  <a:pt x="5736923" y="214716"/>
                  <a:pt x="6041005" y="551581"/>
                </a:cubicBezTo>
                <a:lnTo>
                  <a:pt x="6051129" y="563959"/>
                </a:lnTo>
                <a:lnTo>
                  <a:pt x="6073942" y="553912"/>
                </a:lnTo>
                <a:cubicBezTo>
                  <a:pt x="6272289" y="477212"/>
                  <a:pt x="6490362" y="434799"/>
                  <a:pt x="6719270" y="434799"/>
                </a:cubicBezTo>
                <a:cubicBezTo>
                  <a:pt x="7177084" y="434799"/>
                  <a:pt x="7591557" y="604452"/>
                  <a:pt x="7891577" y="878743"/>
                </a:cubicBezTo>
                <a:lnTo>
                  <a:pt x="7956994" y="944547"/>
                </a:lnTo>
                <a:lnTo>
                  <a:pt x="7985842" y="901137"/>
                </a:lnTo>
                <a:cubicBezTo>
                  <a:pt x="8335549" y="427892"/>
                  <a:pt x="8927773" y="116746"/>
                  <a:pt x="9599486" y="116746"/>
                </a:cubicBezTo>
                <a:cubicBezTo>
                  <a:pt x="10271198" y="116746"/>
                  <a:pt x="10863422" y="427892"/>
                  <a:pt x="11213130" y="901137"/>
                </a:cubicBezTo>
                <a:lnTo>
                  <a:pt x="11218027" y="908506"/>
                </a:lnTo>
                <a:lnTo>
                  <a:pt x="11301959" y="824077"/>
                </a:lnTo>
                <a:cubicBezTo>
                  <a:pt x="11526974" y="618359"/>
                  <a:pt x="11816369" y="471500"/>
                  <a:pt x="12140144" y="410927"/>
                </a:cubicBezTo>
                <a:lnTo>
                  <a:pt x="12192001" y="403692"/>
                </a:lnTo>
                <a:lnTo>
                  <a:pt x="12192001" y="1975365"/>
                </a:lnTo>
                <a:lnTo>
                  <a:pt x="0" y="1975365"/>
                </a:lnTo>
                <a:lnTo>
                  <a:pt x="0" y="204727"/>
                </a:lnTo>
                <a:lnTo>
                  <a:pt x="60384" y="207862"/>
                </a:lnTo>
                <a:cubicBezTo>
                  <a:pt x="573648" y="261507"/>
                  <a:pt x="1026243" y="497713"/>
                  <a:pt x="1338550" y="843689"/>
                </a:cubicBezTo>
                <a:lnTo>
                  <a:pt x="1434547" y="961054"/>
                </a:lnTo>
                <a:lnTo>
                  <a:pt x="1439685" y="955887"/>
                </a:lnTo>
                <a:cubicBezTo>
                  <a:pt x="1791839" y="633932"/>
                  <a:pt x="2278336" y="434799"/>
                  <a:pt x="2815706" y="434799"/>
                </a:cubicBezTo>
                <a:cubicBezTo>
                  <a:pt x="3017220" y="434799"/>
                  <a:pt x="3211580" y="462802"/>
                  <a:pt x="3394383" y="514784"/>
                </a:cubicBezTo>
                <a:lnTo>
                  <a:pt x="3487865" y="546065"/>
                </a:lnTo>
                <a:lnTo>
                  <a:pt x="3589385" y="443944"/>
                </a:lnTo>
                <a:cubicBezTo>
                  <a:pt x="3889406" y="169652"/>
                  <a:pt x="4303879" y="0"/>
                  <a:pt x="4761693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0000"/>
                </a:schemeClr>
              </a:gs>
              <a:gs pos="100000">
                <a:schemeClr val="accent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3" name="任意多边形: 形状 14">
            <a:extLst>
              <a:ext uri="{FF2B5EF4-FFF2-40B4-BE49-F238E27FC236}">
                <a16:creationId xmlns:a16="http://schemas.microsoft.com/office/drawing/2014/main" xmlns="" id="{ECB8652E-FF74-4B5C-B72C-653A27273B88}"/>
              </a:ext>
            </a:extLst>
          </p:cNvPr>
          <p:cNvSpPr/>
          <p:nvPr/>
        </p:nvSpPr>
        <p:spPr>
          <a:xfrm>
            <a:off x="0" y="5421314"/>
            <a:ext cx="12192000" cy="1436687"/>
          </a:xfrm>
          <a:custGeom>
            <a:gdLst>
              <a:gd name="connsiteX0" fmla="*/ 1825119 w 12192000"/>
              <a:gd name="connsiteY0" fmla="*/ 0 h 1445191"/>
              <a:gd name="connsiteX1" fmla="*/ 2676215 w 12192000"/>
              <a:gd name="connsiteY1" fmla="*/ 335498 h 1445191"/>
              <a:gd name="connsiteX2" fmla="*/ 2725007 w 12192000"/>
              <a:gd name="connsiteY2" fmla="*/ 402142 h 1445191"/>
              <a:gd name="connsiteX3" fmla="*/ 2887042 w 12192000"/>
              <a:gd name="connsiteY3" fmla="*/ 336937 h 1445191"/>
              <a:gd name="connsiteX4" fmla="*/ 3286558 w 12192000"/>
              <a:gd name="connsiteY4" fmla="*/ 277137 h 1445191"/>
              <a:gd name="connsiteX5" fmla="*/ 4137654 w 12192000"/>
              <a:gd name="connsiteY5" fmla="*/ 612635 h 1445191"/>
              <a:gd name="connsiteX6" fmla="*/ 4137762 w 12192000"/>
              <a:gd name="connsiteY6" fmla="*/ 612785 h 1445191"/>
              <a:gd name="connsiteX7" fmla="*/ 4173314 w 12192000"/>
              <a:gd name="connsiteY7" fmla="*/ 564223 h 1445191"/>
              <a:gd name="connsiteX8" fmla="*/ 5259074 w 12192000"/>
              <a:gd name="connsiteY8" fmla="*/ 136221 h 1445191"/>
              <a:gd name="connsiteX9" fmla="*/ 5883199 w 12192000"/>
              <a:gd name="connsiteY9" fmla="*/ 253387 h 1445191"/>
              <a:gd name="connsiteX10" fmla="*/ 5937700 w 12192000"/>
              <a:gd name="connsiteY10" fmla="*/ 277935 h 1445191"/>
              <a:gd name="connsiteX11" fmla="*/ 5998970 w 12192000"/>
              <a:gd name="connsiteY11" fmla="*/ 222879 h 1445191"/>
              <a:gd name="connsiteX12" fmla="*/ 6724734 w 12192000"/>
              <a:gd name="connsiteY12" fmla="*/ 0 h 1445191"/>
              <a:gd name="connsiteX13" fmla="*/ 7450498 w 12192000"/>
              <a:gd name="connsiteY13" fmla="*/ 222879 h 1445191"/>
              <a:gd name="connsiteX14" fmla="*/ 7504128 w 12192000"/>
              <a:gd name="connsiteY14" fmla="*/ 271069 h 1445191"/>
              <a:gd name="connsiteX15" fmla="*/ 7515578 w 12192000"/>
              <a:gd name="connsiteY15" fmla="*/ 265911 h 1445191"/>
              <a:gd name="connsiteX16" fmla="*/ 8139707 w 12192000"/>
              <a:gd name="connsiteY16" fmla="*/ 148745 h 1445191"/>
              <a:gd name="connsiteX17" fmla="*/ 9129790 w 12192000"/>
              <a:gd name="connsiteY17" fmla="*/ 484217 h 1445191"/>
              <a:gd name="connsiteX18" fmla="*/ 9258974 w 12192000"/>
              <a:gd name="connsiteY18" fmla="*/ 615575 h 1445191"/>
              <a:gd name="connsiteX19" fmla="*/ 9261126 w 12192000"/>
              <a:gd name="connsiteY19" fmla="*/ 612634 h 1445191"/>
              <a:gd name="connsiteX20" fmla="*/ 10112222 w 12192000"/>
              <a:gd name="connsiteY20" fmla="*/ 277136 h 1445191"/>
              <a:gd name="connsiteX21" fmla="*/ 10686084 w 12192000"/>
              <a:gd name="connsiteY21" fmla="*/ 407095 h 1445191"/>
              <a:gd name="connsiteX22" fmla="*/ 10698420 w 12192000"/>
              <a:gd name="connsiteY22" fmla="*/ 414641 h 1445191"/>
              <a:gd name="connsiteX23" fmla="*/ 10756361 w 12192000"/>
              <a:gd name="connsiteY23" fmla="*/ 335498 h 1445191"/>
              <a:gd name="connsiteX24" fmla="*/ 11607457 w 12192000"/>
              <a:gd name="connsiteY24" fmla="*/ 0 h 1445191"/>
              <a:gd name="connsiteX25" fmla="*/ 12096693 w 12192000"/>
              <a:gd name="connsiteY25" fmla="*/ 91844 h 1445191"/>
              <a:gd name="connsiteX26" fmla="*/ 12192000 w 12192000"/>
              <a:gd name="connsiteY26" fmla="*/ 135942 h 1445191"/>
              <a:gd name="connsiteX27" fmla="*/ 12192000 w 12192000"/>
              <a:gd name="connsiteY27" fmla="*/ 1445191 h 1445191"/>
              <a:gd name="connsiteX28" fmla="*/ 0 w 12192000"/>
              <a:gd name="connsiteY28" fmla="*/ 1445191 h 1445191"/>
              <a:gd name="connsiteX29" fmla="*/ 0 w 12192000"/>
              <a:gd name="connsiteY29" fmla="*/ 326970 h 1445191"/>
              <a:gd name="connsiteX30" fmla="*/ 2069 w 12192000"/>
              <a:gd name="connsiteY30" fmla="*/ 326409 h 1445191"/>
              <a:gd name="connsiteX31" fmla="*/ 329894 w 12192000"/>
              <a:gd name="connsiteY31" fmla="*/ 289663 h 1445191"/>
              <a:gd name="connsiteX32" fmla="*/ 878628 w 12192000"/>
              <a:gd name="connsiteY32" fmla="*/ 397949 h 1445191"/>
              <a:gd name="connsiteX33" fmla="*/ 914726 w 12192000"/>
              <a:gd name="connsiteY33" fmla="*/ 416495 h 1445191"/>
              <a:gd name="connsiteX34" fmla="*/ 974025 w 12192000"/>
              <a:gd name="connsiteY34" fmla="*/ 335498 h 1445191"/>
              <a:gd name="connsiteX35" fmla="*/ 1825119 w 12192000"/>
              <a:gd name="connsiteY35" fmla="*/ 0 h 144519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2192000" h="1445191">
                <a:moveTo>
                  <a:pt x="1825119" y="0"/>
                </a:moveTo>
                <a:cubicBezTo>
                  <a:pt x="2179406" y="0"/>
                  <a:pt x="2491766" y="133083"/>
                  <a:pt x="2676215" y="335498"/>
                </a:cubicBezTo>
                <a:lnTo>
                  <a:pt x="2725007" y="402142"/>
                </a:lnTo>
                <a:lnTo>
                  <a:pt x="2887042" y="336937"/>
                </a:lnTo>
                <a:cubicBezTo>
                  <a:pt x="3009837" y="298430"/>
                  <a:pt x="3144843" y="277137"/>
                  <a:pt x="3286558" y="277137"/>
                </a:cubicBezTo>
                <a:cubicBezTo>
                  <a:pt x="3640842" y="277137"/>
                  <a:pt x="3953203" y="410220"/>
                  <a:pt x="4137654" y="612635"/>
                </a:cubicBezTo>
                <a:lnTo>
                  <a:pt x="4137762" y="612785"/>
                </a:lnTo>
                <a:lnTo>
                  <a:pt x="4173314" y="564223"/>
                </a:lnTo>
                <a:cubicBezTo>
                  <a:pt x="4408621" y="305997"/>
                  <a:pt x="4807103" y="136221"/>
                  <a:pt x="5259074" y="136221"/>
                </a:cubicBezTo>
                <a:cubicBezTo>
                  <a:pt x="5485056" y="136221"/>
                  <a:pt x="5697670" y="178665"/>
                  <a:pt x="5883199" y="253387"/>
                </a:cubicBezTo>
                <a:lnTo>
                  <a:pt x="5937700" y="277935"/>
                </a:lnTo>
                <a:lnTo>
                  <a:pt x="5998970" y="222879"/>
                </a:lnTo>
                <a:cubicBezTo>
                  <a:pt x="6184708" y="85173"/>
                  <a:pt x="6441306" y="0"/>
                  <a:pt x="6724734" y="0"/>
                </a:cubicBezTo>
                <a:cubicBezTo>
                  <a:pt x="7008162" y="0"/>
                  <a:pt x="7264760" y="85173"/>
                  <a:pt x="7450498" y="222879"/>
                </a:cubicBezTo>
                <a:lnTo>
                  <a:pt x="7504128" y="271069"/>
                </a:lnTo>
                <a:lnTo>
                  <a:pt x="7515578" y="265911"/>
                </a:lnTo>
                <a:cubicBezTo>
                  <a:pt x="7701109" y="191189"/>
                  <a:pt x="7913723" y="148745"/>
                  <a:pt x="8139707" y="148745"/>
                </a:cubicBezTo>
                <a:cubicBezTo>
                  <a:pt x="8535178" y="148745"/>
                  <a:pt x="8889702" y="278730"/>
                  <a:pt x="9129790" y="484217"/>
                </a:cubicBezTo>
                <a:lnTo>
                  <a:pt x="9258974" y="615575"/>
                </a:lnTo>
                <a:lnTo>
                  <a:pt x="9261126" y="612634"/>
                </a:lnTo>
                <a:cubicBezTo>
                  <a:pt x="9445576" y="410219"/>
                  <a:pt x="9757936" y="277136"/>
                  <a:pt x="10112222" y="277136"/>
                </a:cubicBezTo>
                <a:cubicBezTo>
                  <a:pt x="10324793" y="277136"/>
                  <a:pt x="10522273" y="325046"/>
                  <a:pt x="10686084" y="407095"/>
                </a:cubicBezTo>
                <a:lnTo>
                  <a:pt x="10698420" y="414641"/>
                </a:lnTo>
                <a:lnTo>
                  <a:pt x="10756361" y="335498"/>
                </a:lnTo>
                <a:cubicBezTo>
                  <a:pt x="10940811" y="133083"/>
                  <a:pt x="11253171" y="0"/>
                  <a:pt x="11607457" y="0"/>
                </a:cubicBezTo>
                <a:cubicBezTo>
                  <a:pt x="11784600" y="0"/>
                  <a:pt x="11951262" y="33271"/>
                  <a:pt x="12096693" y="91844"/>
                </a:cubicBezTo>
                <a:lnTo>
                  <a:pt x="12192000" y="135942"/>
                </a:lnTo>
                <a:lnTo>
                  <a:pt x="12192000" y="1445191"/>
                </a:lnTo>
                <a:lnTo>
                  <a:pt x="0" y="1445191"/>
                </a:lnTo>
                <a:lnTo>
                  <a:pt x="0" y="326970"/>
                </a:lnTo>
                <a:lnTo>
                  <a:pt x="2069" y="326409"/>
                </a:lnTo>
                <a:cubicBezTo>
                  <a:pt x="105629" y="302528"/>
                  <a:pt x="215735" y="289663"/>
                  <a:pt x="329894" y="289663"/>
                </a:cubicBezTo>
                <a:cubicBezTo>
                  <a:pt x="529672" y="289663"/>
                  <a:pt x="717038" y="329061"/>
                  <a:pt x="878628" y="397949"/>
                </a:cubicBezTo>
                <a:lnTo>
                  <a:pt x="914726" y="416495"/>
                </a:lnTo>
                <a:lnTo>
                  <a:pt x="974025" y="335498"/>
                </a:lnTo>
                <a:cubicBezTo>
                  <a:pt x="1158473" y="133083"/>
                  <a:pt x="1470835" y="0"/>
                  <a:pt x="1825119" y="0"/>
                </a:cubicBezTo>
                <a:close/>
              </a:path>
            </a:pathLst>
          </a:custGeom>
          <a:gradFill>
            <a:gsLst>
              <a:gs pos="0">
                <a:schemeClr val="accent2">
                  <a:alpha val="51000"/>
                </a:schemeClr>
              </a:gs>
              <a:gs pos="100000">
                <a:schemeClr val="accent2">
                  <a:alpha val="3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4" name="任意多边形: 形状 15">
            <a:extLst>
              <a:ext uri="{FF2B5EF4-FFF2-40B4-BE49-F238E27FC236}">
                <a16:creationId xmlns:a16="http://schemas.microsoft.com/office/drawing/2014/main" xmlns="" id="{3BA28666-7A5A-4432-90AE-8E92ACF44FDB}"/>
              </a:ext>
            </a:extLst>
          </p:cNvPr>
          <p:cNvSpPr/>
          <p:nvPr/>
        </p:nvSpPr>
        <p:spPr>
          <a:xfrm>
            <a:off x="0" y="5722938"/>
            <a:ext cx="12192000" cy="1135062"/>
          </a:xfrm>
          <a:custGeom>
            <a:gdLst>
              <a:gd name="connsiteX0" fmla="*/ 4165443 w 12192000"/>
              <a:gd name="connsiteY0" fmla="*/ 0 h 1133339"/>
              <a:gd name="connsiteX1" fmla="*/ 4793789 w 12192000"/>
              <a:gd name="connsiteY1" fmla="*/ 268294 h 1133339"/>
              <a:gd name="connsiteX2" fmla="*/ 4822897 w 12192000"/>
              <a:gd name="connsiteY2" fmla="*/ 311359 h 1133339"/>
              <a:gd name="connsiteX3" fmla="*/ 4850903 w 12192000"/>
              <a:gd name="connsiteY3" fmla="*/ 309092 h 1133339"/>
              <a:gd name="connsiteX4" fmla="*/ 5389486 w 12192000"/>
              <a:gd name="connsiteY4" fmla="*/ 539058 h 1133339"/>
              <a:gd name="connsiteX5" fmla="*/ 5423004 w 12192000"/>
              <a:gd name="connsiteY5" fmla="*/ 588645 h 1133339"/>
              <a:gd name="connsiteX6" fmla="*/ 5512341 w 12192000"/>
              <a:gd name="connsiteY6" fmla="*/ 549703 h 1133339"/>
              <a:gd name="connsiteX7" fmla="*/ 5765161 w 12192000"/>
              <a:gd name="connsiteY7" fmla="*/ 508714 h 1133339"/>
              <a:gd name="connsiteX8" fmla="*/ 5820259 w 12192000"/>
              <a:gd name="connsiteY8" fmla="*/ 512618 h 1133339"/>
              <a:gd name="connsiteX9" fmla="*/ 5859170 w 12192000"/>
              <a:gd name="connsiteY9" fmla="*/ 474742 h 1133339"/>
              <a:gd name="connsiteX10" fmla="*/ 6318443 w 12192000"/>
              <a:gd name="connsiteY10" fmla="*/ 321971 h 1133339"/>
              <a:gd name="connsiteX11" fmla="*/ 6571261 w 12192000"/>
              <a:gd name="connsiteY11" fmla="*/ 362960 h 1133339"/>
              <a:gd name="connsiteX12" fmla="*/ 6669499 w 12192000"/>
              <a:gd name="connsiteY12" fmla="*/ 405780 h 1133339"/>
              <a:gd name="connsiteX13" fmla="*/ 6680980 w 12192000"/>
              <a:gd name="connsiteY13" fmla="*/ 398172 h 1133339"/>
              <a:gd name="connsiteX14" fmla="*/ 7044125 w 12192000"/>
              <a:gd name="connsiteY14" fmla="*/ 309092 h 1133339"/>
              <a:gd name="connsiteX15" fmla="*/ 7503396 w 12192000"/>
              <a:gd name="connsiteY15" fmla="*/ 461863 h 1133339"/>
              <a:gd name="connsiteX16" fmla="*/ 7549263 w 12192000"/>
              <a:gd name="connsiteY16" fmla="*/ 506507 h 1133339"/>
              <a:gd name="connsiteX17" fmla="*/ 7557270 w 12192000"/>
              <a:gd name="connsiteY17" fmla="*/ 501203 h 1133339"/>
              <a:gd name="connsiteX18" fmla="*/ 7920415 w 12192000"/>
              <a:gd name="connsiteY18" fmla="*/ 412123 h 1133339"/>
              <a:gd name="connsiteX19" fmla="*/ 8518883 w 12192000"/>
              <a:gd name="connsiteY19" fmla="*/ 730689 h 1133339"/>
              <a:gd name="connsiteX20" fmla="*/ 8523397 w 12192000"/>
              <a:gd name="connsiteY20" fmla="*/ 742369 h 1133339"/>
              <a:gd name="connsiteX21" fmla="*/ 8530242 w 12192000"/>
              <a:gd name="connsiteY21" fmla="*/ 732242 h 1133339"/>
              <a:gd name="connsiteX22" fmla="*/ 9068825 w 12192000"/>
              <a:gd name="connsiteY22" fmla="*/ 502276 h 1133339"/>
              <a:gd name="connsiteX23" fmla="*/ 9292147 w 12192000"/>
              <a:gd name="connsiteY23" fmla="*/ 533926 h 1133339"/>
              <a:gd name="connsiteX24" fmla="*/ 9381057 w 12192000"/>
              <a:gd name="connsiteY24" fmla="*/ 567236 h 1133339"/>
              <a:gd name="connsiteX25" fmla="*/ 9408408 w 12192000"/>
              <a:gd name="connsiteY25" fmla="*/ 526771 h 1133339"/>
              <a:gd name="connsiteX26" fmla="*/ 9788804 w 12192000"/>
              <a:gd name="connsiteY26" fmla="*/ 364348 h 1133339"/>
              <a:gd name="connsiteX27" fmla="*/ 10169201 w 12192000"/>
              <a:gd name="connsiteY27" fmla="*/ 526771 h 1133339"/>
              <a:gd name="connsiteX28" fmla="*/ 10193126 w 12192000"/>
              <a:gd name="connsiteY28" fmla="*/ 562169 h 1133339"/>
              <a:gd name="connsiteX29" fmla="*/ 10221725 w 12192000"/>
              <a:gd name="connsiteY29" fmla="*/ 549703 h 1133339"/>
              <a:gd name="connsiteX30" fmla="*/ 10474543 w 12192000"/>
              <a:gd name="connsiteY30" fmla="*/ 508714 h 1133339"/>
              <a:gd name="connsiteX31" fmla="*/ 11030020 w 12192000"/>
              <a:gd name="connsiteY31" fmla="*/ 759843 h 1133339"/>
              <a:gd name="connsiteX32" fmla="*/ 11042281 w 12192000"/>
              <a:gd name="connsiteY32" fmla="*/ 779672 h 1133339"/>
              <a:gd name="connsiteX33" fmla="*/ 11058727 w 12192000"/>
              <a:gd name="connsiteY33" fmla="*/ 737128 h 1133339"/>
              <a:gd name="connsiteX34" fmla="*/ 11657193 w 12192000"/>
              <a:gd name="connsiteY34" fmla="*/ 418562 h 1133339"/>
              <a:gd name="connsiteX35" fmla="*/ 11910011 w 12192000"/>
              <a:gd name="connsiteY35" fmla="*/ 459551 h 1133339"/>
              <a:gd name="connsiteX36" fmla="*/ 12013158 w 12192000"/>
              <a:gd name="connsiteY36" fmla="*/ 504512 h 1133339"/>
              <a:gd name="connsiteX37" fmla="*/ 12070208 w 12192000"/>
              <a:gd name="connsiteY37" fmla="*/ 448985 h 1133339"/>
              <a:gd name="connsiteX38" fmla="*/ 12166333 w 12192000"/>
              <a:gd name="connsiteY38" fmla="*/ 385294 h 1133339"/>
              <a:gd name="connsiteX39" fmla="*/ 12192000 w 12192000"/>
              <a:gd name="connsiteY39" fmla="*/ 374106 h 1133339"/>
              <a:gd name="connsiteX40" fmla="*/ 12192000 w 12192000"/>
              <a:gd name="connsiteY40" fmla="*/ 1133339 h 1133339"/>
              <a:gd name="connsiteX41" fmla="*/ 0 w 12192000"/>
              <a:gd name="connsiteY41" fmla="*/ 1133339 h 1133339"/>
              <a:gd name="connsiteX42" fmla="*/ 0 w 12192000"/>
              <a:gd name="connsiteY42" fmla="*/ 486996 h 1133339"/>
              <a:gd name="connsiteX43" fmla="*/ 71 w 12192000"/>
              <a:gd name="connsiteY43" fmla="*/ 486956 h 1133339"/>
              <a:gd name="connsiteX44" fmla="*/ 336420 w 12192000"/>
              <a:gd name="connsiteY44" fmla="*/ 418562 h 1133339"/>
              <a:gd name="connsiteX45" fmla="*/ 611086 w 12192000"/>
              <a:gd name="connsiteY45" fmla="*/ 463094 h 1133339"/>
              <a:gd name="connsiteX46" fmla="*/ 684818 w 12192000"/>
              <a:gd name="connsiteY46" fmla="*/ 495232 h 1133339"/>
              <a:gd name="connsiteX47" fmla="*/ 719102 w 12192000"/>
              <a:gd name="connsiteY47" fmla="*/ 461863 h 1133339"/>
              <a:gd name="connsiteX48" fmla="*/ 1178373 w 12192000"/>
              <a:gd name="connsiteY48" fmla="*/ 309092 h 1133339"/>
              <a:gd name="connsiteX49" fmla="*/ 1431191 w 12192000"/>
              <a:gd name="connsiteY49" fmla="*/ 350081 h 1133339"/>
              <a:gd name="connsiteX50" fmla="*/ 1535098 w 12192000"/>
              <a:gd name="connsiteY50" fmla="*/ 395372 h 1133339"/>
              <a:gd name="connsiteX51" fmla="*/ 1601328 w 12192000"/>
              <a:gd name="connsiteY51" fmla="*/ 366503 h 1133339"/>
              <a:gd name="connsiteX52" fmla="*/ 1875994 w 12192000"/>
              <a:gd name="connsiteY52" fmla="*/ 321971 h 1133339"/>
              <a:gd name="connsiteX53" fmla="*/ 2526182 w 12192000"/>
              <a:gd name="connsiteY53" fmla="*/ 668067 h 1133339"/>
              <a:gd name="connsiteX54" fmla="*/ 2552597 w 12192000"/>
              <a:gd name="connsiteY54" fmla="*/ 736404 h 1133339"/>
              <a:gd name="connsiteX55" fmla="*/ 2571015 w 12192000"/>
              <a:gd name="connsiteY55" fmla="*/ 731813 h 1133339"/>
              <a:gd name="connsiteX56" fmla="*/ 2701915 w 12192000"/>
              <a:gd name="connsiteY56" fmla="*/ 721216 h 1133339"/>
              <a:gd name="connsiteX57" fmla="*/ 2724369 w 12192000"/>
              <a:gd name="connsiteY57" fmla="*/ 722353 h 1133339"/>
              <a:gd name="connsiteX58" fmla="*/ 2760974 w 12192000"/>
              <a:gd name="connsiteY58" fmla="*/ 627658 h 1133339"/>
              <a:gd name="connsiteX59" fmla="*/ 3359439 w 12192000"/>
              <a:gd name="connsiteY59" fmla="*/ 309092 h 1133339"/>
              <a:gd name="connsiteX60" fmla="*/ 3490338 w 12192000"/>
              <a:gd name="connsiteY60" fmla="*/ 319689 h 1133339"/>
              <a:gd name="connsiteX61" fmla="*/ 3500624 w 12192000"/>
              <a:gd name="connsiteY61" fmla="*/ 322253 h 1133339"/>
              <a:gd name="connsiteX62" fmla="*/ 3537095 w 12192000"/>
              <a:gd name="connsiteY62" fmla="*/ 268294 h 1133339"/>
              <a:gd name="connsiteX63" fmla="*/ 4165443 w 12192000"/>
              <a:gd name="connsiteY63" fmla="*/ 0 h 1133339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12192000" h="1133339">
                <a:moveTo>
                  <a:pt x="4165443" y="0"/>
                </a:moveTo>
                <a:cubicBezTo>
                  <a:pt x="4427005" y="0"/>
                  <a:pt x="4657616" y="106424"/>
                  <a:pt x="4793789" y="268294"/>
                </a:cubicBezTo>
                <a:lnTo>
                  <a:pt x="4822897" y="311359"/>
                </a:lnTo>
                <a:lnTo>
                  <a:pt x="4850903" y="309092"/>
                </a:lnTo>
                <a:cubicBezTo>
                  <a:pt x="5075099" y="309092"/>
                  <a:pt x="5272766" y="400313"/>
                  <a:pt x="5389486" y="539058"/>
                </a:cubicBezTo>
                <a:lnTo>
                  <a:pt x="5423004" y="588645"/>
                </a:lnTo>
                <a:lnTo>
                  <a:pt x="5512341" y="549703"/>
                </a:lnTo>
                <a:cubicBezTo>
                  <a:pt x="5590047" y="523309"/>
                  <a:pt x="5675481" y="508714"/>
                  <a:pt x="5765161" y="508714"/>
                </a:cubicBezTo>
                <a:lnTo>
                  <a:pt x="5820259" y="512618"/>
                </a:lnTo>
                <a:lnTo>
                  <a:pt x="5859170" y="474742"/>
                </a:lnTo>
                <a:cubicBezTo>
                  <a:pt x="5976709" y="380352"/>
                  <a:pt x="6139086" y="321971"/>
                  <a:pt x="6318443" y="321971"/>
                </a:cubicBezTo>
                <a:cubicBezTo>
                  <a:pt x="6408121" y="321971"/>
                  <a:pt x="6493555" y="336566"/>
                  <a:pt x="6571261" y="362960"/>
                </a:cubicBezTo>
                <a:lnTo>
                  <a:pt x="6669499" y="405780"/>
                </a:lnTo>
                <a:lnTo>
                  <a:pt x="6680980" y="398172"/>
                </a:lnTo>
                <a:cubicBezTo>
                  <a:pt x="6784641" y="341931"/>
                  <a:pt x="6909609" y="309092"/>
                  <a:pt x="7044125" y="309092"/>
                </a:cubicBezTo>
                <a:cubicBezTo>
                  <a:pt x="7223481" y="309092"/>
                  <a:pt x="7385858" y="367473"/>
                  <a:pt x="7503396" y="461863"/>
                </a:cubicBezTo>
                <a:lnTo>
                  <a:pt x="7549263" y="506507"/>
                </a:lnTo>
                <a:lnTo>
                  <a:pt x="7557270" y="501203"/>
                </a:lnTo>
                <a:cubicBezTo>
                  <a:pt x="7660931" y="444962"/>
                  <a:pt x="7785899" y="412123"/>
                  <a:pt x="7920415" y="412123"/>
                </a:cubicBezTo>
                <a:cubicBezTo>
                  <a:pt x="8189451" y="412123"/>
                  <a:pt x="8420281" y="543481"/>
                  <a:pt x="8518883" y="730689"/>
                </a:cubicBezTo>
                <a:lnTo>
                  <a:pt x="8523397" y="742369"/>
                </a:lnTo>
                <a:lnTo>
                  <a:pt x="8530242" y="732242"/>
                </a:lnTo>
                <a:cubicBezTo>
                  <a:pt x="8646964" y="593497"/>
                  <a:pt x="8844630" y="502276"/>
                  <a:pt x="9068825" y="502276"/>
                </a:cubicBezTo>
                <a:cubicBezTo>
                  <a:pt x="9147294" y="502276"/>
                  <a:pt x="9222512" y="513450"/>
                  <a:pt x="9292147" y="533926"/>
                </a:cubicBezTo>
                <a:lnTo>
                  <a:pt x="9381057" y="567236"/>
                </a:lnTo>
                <a:lnTo>
                  <a:pt x="9408408" y="526771"/>
                </a:lnTo>
                <a:cubicBezTo>
                  <a:pt x="9490847" y="428776"/>
                  <a:pt x="9630456" y="364348"/>
                  <a:pt x="9788804" y="364348"/>
                </a:cubicBezTo>
                <a:cubicBezTo>
                  <a:pt x="9947151" y="364348"/>
                  <a:pt x="10086761" y="428776"/>
                  <a:pt x="10169201" y="526771"/>
                </a:cubicBezTo>
                <a:lnTo>
                  <a:pt x="10193126" y="562169"/>
                </a:lnTo>
                <a:lnTo>
                  <a:pt x="10221725" y="549703"/>
                </a:lnTo>
                <a:cubicBezTo>
                  <a:pt x="10299432" y="523309"/>
                  <a:pt x="10384865" y="508714"/>
                  <a:pt x="10474543" y="508714"/>
                </a:cubicBezTo>
                <a:cubicBezTo>
                  <a:pt x="10709949" y="508714"/>
                  <a:pt x="10916105" y="609285"/>
                  <a:pt x="11030020" y="759843"/>
                </a:cubicBezTo>
                <a:lnTo>
                  <a:pt x="11042281" y="779672"/>
                </a:lnTo>
                <a:lnTo>
                  <a:pt x="11058727" y="737128"/>
                </a:lnTo>
                <a:cubicBezTo>
                  <a:pt x="11157327" y="549920"/>
                  <a:pt x="11388158" y="418562"/>
                  <a:pt x="11657193" y="418562"/>
                </a:cubicBezTo>
                <a:cubicBezTo>
                  <a:pt x="11746871" y="418562"/>
                  <a:pt x="11832305" y="433157"/>
                  <a:pt x="11910011" y="459551"/>
                </a:cubicBezTo>
                <a:lnTo>
                  <a:pt x="12013158" y="504512"/>
                </a:lnTo>
                <a:lnTo>
                  <a:pt x="12070208" y="448985"/>
                </a:lnTo>
                <a:cubicBezTo>
                  <a:pt x="12099592" y="425388"/>
                  <a:pt x="12131779" y="404041"/>
                  <a:pt x="12166333" y="385294"/>
                </a:cubicBezTo>
                <a:lnTo>
                  <a:pt x="12192000" y="374106"/>
                </a:lnTo>
                <a:lnTo>
                  <a:pt x="12192000" y="1133339"/>
                </a:lnTo>
                <a:lnTo>
                  <a:pt x="0" y="1133339"/>
                </a:lnTo>
                <a:lnTo>
                  <a:pt x="0" y="486996"/>
                </a:lnTo>
                <a:lnTo>
                  <a:pt x="71" y="486956"/>
                </a:lnTo>
                <a:cubicBezTo>
                  <a:pt x="100055" y="443338"/>
                  <a:pt x="214635" y="418562"/>
                  <a:pt x="336420" y="418562"/>
                </a:cubicBezTo>
                <a:cubicBezTo>
                  <a:pt x="433848" y="418562"/>
                  <a:pt x="526664" y="434418"/>
                  <a:pt x="611086" y="463094"/>
                </a:cubicBezTo>
                <a:lnTo>
                  <a:pt x="684818" y="495232"/>
                </a:lnTo>
                <a:lnTo>
                  <a:pt x="719102" y="461863"/>
                </a:lnTo>
                <a:cubicBezTo>
                  <a:pt x="836640" y="367473"/>
                  <a:pt x="999017" y="309092"/>
                  <a:pt x="1178373" y="309092"/>
                </a:cubicBezTo>
                <a:cubicBezTo>
                  <a:pt x="1268052" y="309092"/>
                  <a:pt x="1353485" y="323687"/>
                  <a:pt x="1431191" y="350081"/>
                </a:cubicBezTo>
                <a:lnTo>
                  <a:pt x="1535098" y="395372"/>
                </a:lnTo>
                <a:lnTo>
                  <a:pt x="1601328" y="366503"/>
                </a:lnTo>
                <a:cubicBezTo>
                  <a:pt x="1685751" y="337827"/>
                  <a:pt x="1778567" y="321971"/>
                  <a:pt x="1875994" y="321971"/>
                </a:cubicBezTo>
                <a:cubicBezTo>
                  <a:pt x="2168280" y="321971"/>
                  <a:pt x="2419060" y="464681"/>
                  <a:pt x="2526182" y="668067"/>
                </a:cubicBezTo>
                <a:lnTo>
                  <a:pt x="2552597" y="736404"/>
                </a:lnTo>
                <a:lnTo>
                  <a:pt x="2571015" y="731813"/>
                </a:lnTo>
                <a:cubicBezTo>
                  <a:pt x="2613296" y="724865"/>
                  <a:pt x="2657074" y="721216"/>
                  <a:pt x="2701915" y="721216"/>
                </a:cubicBezTo>
                <a:lnTo>
                  <a:pt x="2724369" y="722353"/>
                </a:lnTo>
                <a:lnTo>
                  <a:pt x="2760974" y="627658"/>
                </a:lnTo>
                <a:cubicBezTo>
                  <a:pt x="2859573" y="440450"/>
                  <a:pt x="3090405" y="309092"/>
                  <a:pt x="3359439" y="309092"/>
                </a:cubicBezTo>
                <a:cubicBezTo>
                  <a:pt x="3404279" y="309092"/>
                  <a:pt x="3448056" y="312741"/>
                  <a:pt x="3490338" y="319689"/>
                </a:cubicBezTo>
                <a:lnTo>
                  <a:pt x="3500624" y="322253"/>
                </a:lnTo>
                <a:lnTo>
                  <a:pt x="3537095" y="268294"/>
                </a:lnTo>
                <a:cubicBezTo>
                  <a:pt x="3673270" y="106424"/>
                  <a:pt x="3903880" y="0"/>
                  <a:pt x="4165443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15" name="任意多边形 30">
            <a:extLst>
              <a:ext uri="{FF2B5EF4-FFF2-40B4-BE49-F238E27FC236}">
                <a16:creationId xmlns:a16="http://schemas.microsoft.com/office/drawing/2014/main" xmlns="" id="{B57C2A9A-D7FA-4A04-BF96-83F1B0B260D6}"/>
              </a:ext>
            </a:extLst>
          </p:cNvPr>
          <p:cNvSpPr/>
          <p:nvPr/>
        </p:nvSpPr>
        <p:spPr>
          <a:xfrm rot="20700000" flipH="1">
            <a:off x="5499100" y="1689101"/>
            <a:ext cx="1193800" cy="619125"/>
          </a:xfrm>
          <a:custGeom>
            <a:gdLst>
              <a:gd name="connsiteX0" fmla="*/ 811844 w 815110"/>
              <a:gd name="connsiteY0" fmla="*/ 0 h 753851"/>
              <a:gd name="connsiteX1" fmla="*/ 811221 w 815110"/>
              <a:gd name="connsiteY1" fmla="*/ 3357 h 753851"/>
              <a:gd name="connsiteX2" fmla="*/ 815110 w 815110"/>
              <a:gd name="connsiteY2" fmla="*/ 1718 h 753851"/>
              <a:gd name="connsiteX3" fmla="*/ 810512 w 815110"/>
              <a:gd name="connsiteY3" fmla="*/ 7176 h 753851"/>
              <a:gd name="connsiteX4" fmla="*/ 674407 w 815110"/>
              <a:gd name="connsiteY4" fmla="*/ 740510 h 753851"/>
              <a:gd name="connsiteX5" fmla="*/ 421276 w 815110"/>
              <a:gd name="connsiteY5" fmla="*/ 621270 h 753851"/>
              <a:gd name="connsiteX6" fmla="*/ 293771 w 815110"/>
              <a:gd name="connsiteY6" fmla="*/ 753851 h 753851"/>
              <a:gd name="connsiteX7" fmla="*/ 336279 w 815110"/>
              <a:gd name="connsiteY7" fmla="*/ 581231 h 753851"/>
              <a:gd name="connsiteX8" fmla="*/ 335005 w 815110"/>
              <a:gd name="connsiteY8" fmla="*/ 580631 h 753851"/>
              <a:gd name="connsiteX9" fmla="*/ 337035 w 815110"/>
              <a:gd name="connsiteY9" fmla="*/ 578159 h 753851"/>
              <a:gd name="connsiteX10" fmla="*/ 337278 w 815110"/>
              <a:gd name="connsiteY10" fmla="*/ 577173 h 753851"/>
              <a:gd name="connsiteX11" fmla="*/ 337691 w 815110"/>
              <a:gd name="connsiteY11" fmla="*/ 577360 h 753851"/>
              <a:gd name="connsiteX12" fmla="*/ 628627 w 815110"/>
              <a:gd name="connsiteY12" fmla="*/ 223097 h 753851"/>
              <a:gd name="connsiteX13" fmla="*/ 609342 w 815110"/>
              <a:gd name="connsiteY13" fmla="*/ 245991 h 753851"/>
              <a:gd name="connsiteX14" fmla="*/ 266398 w 815110"/>
              <a:gd name="connsiteY14" fmla="*/ 517542 h 753851"/>
              <a:gd name="connsiteX15" fmla="*/ 0 w 815110"/>
              <a:gd name="connsiteY15" fmla="*/ 345175 h 753851"/>
              <a:gd name="connsiteX16" fmla="*/ 807958 w 815110"/>
              <a:gd name="connsiteY16" fmla="*/ 4731 h 753851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815110" h="753851">
                <a:moveTo>
                  <a:pt x="811844" y="0"/>
                </a:moveTo>
                <a:lnTo>
                  <a:pt x="811221" y="3357"/>
                </a:lnTo>
                <a:lnTo>
                  <a:pt x="815110" y="1718"/>
                </a:lnTo>
                <a:lnTo>
                  <a:pt x="810512" y="7176"/>
                </a:lnTo>
                <a:lnTo>
                  <a:pt x="674407" y="740510"/>
                </a:lnTo>
                <a:lnTo>
                  <a:pt x="421276" y="621270"/>
                </a:lnTo>
                <a:lnTo>
                  <a:pt x="293771" y="753851"/>
                </a:lnTo>
                <a:lnTo>
                  <a:pt x="336279" y="581231"/>
                </a:lnTo>
                <a:lnTo>
                  <a:pt x="335005" y="580631"/>
                </a:lnTo>
                <a:lnTo>
                  <a:pt x="337035" y="578159"/>
                </a:lnTo>
                <a:lnTo>
                  <a:pt x="337278" y="577173"/>
                </a:lnTo>
                <a:lnTo>
                  <a:pt x="337691" y="577360"/>
                </a:lnTo>
                <a:lnTo>
                  <a:pt x="628627" y="223097"/>
                </a:lnTo>
                <a:lnTo>
                  <a:pt x="609342" y="245991"/>
                </a:lnTo>
                <a:lnTo>
                  <a:pt x="266398" y="517542"/>
                </a:lnTo>
                <a:lnTo>
                  <a:pt x="0" y="345175"/>
                </a:lnTo>
                <a:lnTo>
                  <a:pt x="807958" y="4731"/>
                </a:lnTo>
                <a:close/>
              </a:path>
            </a:pathLst>
          </a:custGeom>
          <a:gradFill flip="none" rotWithShape="1">
            <a:gsLst>
              <a:gs pos="100000">
                <a:schemeClr val="accent2">
                  <a:alpha val="50000"/>
                </a:schemeClr>
              </a:gs>
              <a:gs pos="0">
                <a:schemeClr val="accent2"/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81400" y="2591561"/>
            <a:ext cx="5029200" cy="978729"/>
          </a:xfrm>
        </p:spPr>
        <p:txBody>
          <a:bodyPr anchor="b">
            <a:normAutofit/>
          </a:bodyPr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18" name="内容占位符 17"/>
          <p:cNvSpPr>
            <a:spLocks noGrp="1"/>
          </p:cNvSpPr>
          <p:nvPr>
            <p:ph sz="quarter" idx="13"/>
          </p:nvPr>
        </p:nvSpPr>
        <p:spPr>
          <a:xfrm>
            <a:off x="3581400" y="3610929"/>
            <a:ext cx="5029200" cy="46166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16" name="日期占位符 2">
            <a:extLst>
              <a:ext uri="{FF2B5EF4-FFF2-40B4-BE49-F238E27FC236}">
                <a16:creationId xmlns:a16="http://schemas.microsoft.com/office/drawing/2014/main" xmlns="" id="{D1581B50-088F-4452-8D5F-AD8285292FCF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7" name="页脚占位符 3">
            <a:extLst>
              <a:ext uri="{FF2B5EF4-FFF2-40B4-BE49-F238E27FC236}">
                <a16:creationId xmlns:a16="http://schemas.microsoft.com/office/drawing/2014/main" xmlns="" id="{CBECECBC-9C4F-44F1-B89D-0DC80D3A7AB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9" name="灯片编号占位符 4">
            <a:extLst>
              <a:ext uri="{FF2B5EF4-FFF2-40B4-BE49-F238E27FC236}">
                <a16:creationId xmlns:a16="http://schemas.microsoft.com/office/drawing/2014/main" xmlns="" id="{8BD00562-179C-463B-94F8-13159368201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5AA9A09-8F8D-4F03-93E2-7E2D00AFCCAC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853295567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>
            <a:extLst>
              <a:ext uri="{FF2B5EF4-FFF2-40B4-BE49-F238E27FC236}">
                <a16:creationId xmlns:a16="http://schemas.microsoft.com/office/drawing/2014/main" xmlns="" id="{BD41EE26-89D9-4E1C-9DCD-B52762015A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页脚占位符 4">
            <a:extLst>
              <a:ext uri="{FF2B5EF4-FFF2-40B4-BE49-F238E27FC236}">
                <a16:creationId xmlns:a16="http://schemas.microsoft.com/office/drawing/2014/main" xmlns="" id="{64C9903A-B2ED-4E4B-B595-785EB1ED5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灯片编号占位符 5">
            <a:extLst>
              <a:ext uri="{FF2B5EF4-FFF2-40B4-BE49-F238E27FC236}">
                <a16:creationId xmlns:a16="http://schemas.microsoft.com/office/drawing/2014/main" xmlns="" id="{17EAD61F-DE6C-4B1B-936B-760CA124F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9EDE60-5C25-4168-ACB2-C59752B97204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411881273"/>
      </p:ext>
    </p:extLst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711200"/>
            <a:ext cx="4262400" cy="1600200"/>
          </a:xfrm>
        </p:spPr>
        <p:txBody>
          <a:bodyPr anchor="t">
            <a:normAutofit/>
          </a:bodyPr>
          <a:lstStyle>
            <a:lvl1pPr algn="l">
              <a:defRPr sz="32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352521" y="733425"/>
            <a:ext cx="6170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r>
              <a:rPr lang="zh-CN" altLang="en-US" noProof="1"/>
              <a:t>单击图标添加图片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311400"/>
            <a:ext cx="42624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186400D-0715-45AB-944A-7D61617406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5B1D78F-E6E1-4955-A29A-5E0315C19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FBE8577C-30B6-4A3E-B4B6-C37878683F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507A90-BAEC-4D36-A811-48F7EFC3B95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086129284"/>
      </p:ext>
    </p:extLst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9824485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2700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8879959" cy="5811838"/>
          </a:xfrm>
        </p:spPr>
        <p:txBody>
          <a:bodyPr vert="eaVert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012BE40-6628-4301-801D-4629532D7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AB381F8-4F5D-4248-88ED-C645CB37C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292A084F-AE99-48A9-935A-9F46F85EC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9C59DD-1EDD-4066-BA38-07E750A531E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204888476"/>
      </p:ext>
    </p:extLst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5"/>
            <a:ext cx="10515600" cy="5558971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FF428FA9-8D5F-4E0D-9FF9-61B2A6933BED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0CB34F18-AAAD-4FEB-BC07-3D302042149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2F3F9A66-6614-4357-89C5-B3A4EF80163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1006C848-8992-4870-ABE7-C92E58B93C09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73863513"/>
      </p:ext>
    </p:extLst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图片 9">
            <a:extLst>
              <a:ext uri="{FF2B5EF4-FFF2-40B4-BE49-F238E27FC236}">
                <a16:creationId xmlns:a16="http://schemas.microsoft.com/office/drawing/2014/main" xmlns="" id="{D287BB42-592F-44CC-BBB2-FCD77F935528}"/>
              </a:ext>
            </a:extLst>
          </p:cNvPr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E63E0F26-63AF-4EF4-A3CC-71854E842D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357" y="1143487"/>
            <a:ext cx="2834886" cy="481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160759"/>
      </p:ext>
    </p:extLst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学习目标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0789B583-68CA-4ECC-9162-C4669AD01687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993710"/>
      </p:ext>
    </p:extLst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复习回顾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55326" y="-79614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450682"/>
      </p:ext>
    </p:extLst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情境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CF7A29D4-897A-4C98-A620-68834AEC7895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6162216"/>
      </p:ext>
    </p:extLst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问题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06B9A104-79F3-4042-AEAE-55ED4CFFCE94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32583"/>
      </p:ext>
    </p:extLst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知识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7CB6492-C3C0-41EF-8C31-57671CF5A16E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297378"/>
      </p:ext>
    </p:extLst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典例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D89EF59B-6A0C-4365-9ED0-EA67FFAF5C66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381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758900"/>
      </p:ext>
    </p:extLst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针对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A18AE621-25F2-4127-A646-38C596FE4D6A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69636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741953"/>
      </p:ext>
    </p:extLst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达标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678C5F11-9CFC-483E-9CDB-01220FDA5C76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127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252169"/>
      </p:ext>
    </p:extLst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小结2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EFA07B8-6CCF-4022-8795-0BE562262C38}"/>
              </a:ext>
            </a:extLst>
      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20640" y="-2540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290498"/>
      </p:ext>
    </p:extLst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提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14504" y="-71450"/>
            <a:ext cx="2950720" cy="926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8326269"/>
      </p:ext>
    </p:extLst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2CF09E4-EA7F-4E06-BF06-6333F3E2F9E2}"/>
              </a:ext>
            </a:extLst>
          </p:cNvPr>
          <p:cNvSpPr/>
          <p:nvPr/>
        </p:nvSpPr>
        <p:spPr>
          <a:xfrm>
            <a:off x="4655841" y="-3558"/>
            <a:ext cx="2954648" cy="923326"/>
          </a:xfrm>
          <a:prstGeom prst="rect">
            <a:avLst/>
          </a:prstGeom>
          <a:noFill/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lang="zh-CN" altLang="en-US" sz="5400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针对练习</a:t>
            </a:r>
          </a:p>
        </p:txBody>
      </p:sp>
    </p:spTree>
    <p:extLst>
      <p:ext uri="{BB962C8B-B14F-4D97-AF65-F5344CB8AC3E}">
        <p14:creationId xmlns:p14="http://schemas.microsoft.com/office/powerpoint/2010/main" val="3886476361"/>
      </p:ext>
    </p:extLst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1A1CB997-956F-4096-92FB-AB4386DE1647}"/>
              </a:ext>
            </a:extLst>
          </p:cNvPr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EFD3B65-B539-4E50-A704-0A8A1E401A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64755" y="1996316"/>
            <a:ext cx="5462489" cy="2865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7722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64AC671-4549-40E1-B105-89E82523EF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B45B7D31-5355-44F8-9AE2-44FD37043B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CC07F4A-E074-4E8B-85C8-2B7FAD232D2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8C7E2CB-AE5E-4908-915B-7874E7198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B25F5CF-34F0-45BD-86F0-60A3A3819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CAA19E8-8F1F-4CCB-922F-280B733FA125}" type="slidenum">
              <a:rPr lang="zh-CN" altLang="zh-CN" smtClean="0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938872801"/>
      </p:ext>
    </p:extLst>
  </p:cSld>
  <p:clrMapOvr>
    <a:masterClrMapping/>
  </p:clrMapOvr>
  <p:transition/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3726130780"/>
      </p:ext>
    </p:extLst>
  </p:cSld>
  <p:clrMapOvr>
    <a:masterClrMapping/>
  </p:clrMapOvr>
  <p:transition/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D42B6FCA-2F8A-4BBB-9E46-A7C93EA337D8}" type="slidenum">
              <a:rPr lang="zh-CN" altLang="zh-CN"/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50046772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tags" Target="../tags/tag1.xml" /><Relationship Id="rId12" Type="http://schemas.openxmlformats.org/officeDocument/2006/relationships/tags" Target="../tags/tag2.xml" /><Relationship Id="rId13" Type="http://schemas.openxmlformats.org/officeDocument/2006/relationships/tags" Target="../tags/tag3.xml" /><Relationship Id="rId14" Type="http://schemas.openxmlformats.org/officeDocument/2006/relationships/image" Target="file:///D:\qq&#25991;&#20214;\712321467\Image\C2C\Image2\%7b75232B38-A165-1FB7-499C-2E1C792CACB5%7d.png" TargetMode="External" /><Relationship Id="rId15" Type="http://schemas.openxmlformats.org/officeDocument/2006/relationships/image" Target="../media/image1.png" /><Relationship Id="rId16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1.xml" /><Relationship Id="rId10" Type="http://schemas.openxmlformats.org/officeDocument/2006/relationships/slideLayout" Target="../slideLayouts/slideLayout20.xml" /><Relationship Id="rId11" Type="http://schemas.openxmlformats.org/officeDocument/2006/relationships/tags" Target="../tags/tag4.xml" /><Relationship Id="rId12" Type="http://schemas.openxmlformats.org/officeDocument/2006/relationships/tags" Target="../tags/tag5.xml" /><Relationship Id="rId13" Type="http://schemas.openxmlformats.org/officeDocument/2006/relationships/tags" Target="../tags/tag6.xml" /><Relationship Id="rId14" Type="http://schemas.openxmlformats.org/officeDocument/2006/relationships/image" Target="file:///D:\qq&#25991;&#20214;\712321467\Image\C2C\Image2\%7b75232B38-A165-1FB7-499C-2E1C792CACB5%7d.png" TargetMode="External" /><Relationship Id="rId15" Type="http://schemas.openxmlformats.org/officeDocument/2006/relationships/image" Target="../media/image1.png" /><Relationship Id="rId16" Type="http://schemas.openxmlformats.org/officeDocument/2006/relationships/theme" Target="../theme/theme2.xml" /><Relationship Id="rId2" Type="http://schemas.openxmlformats.org/officeDocument/2006/relationships/slideLayout" Target="../slideLayouts/slideLayout12.xml" /><Relationship Id="rId3" Type="http://schemas.openxmlformats.org/officeDocument/2006/relationships/slideLayout" Target="../slideLayouts/slideLayout13.xml" /><Relationship Id="rId4" Type="http://schemas.openxmlformats.org/officeDocument/2006/relationships/slideLayout" Target="../slideLayouts/slideLayout14.xml" /><Relationship Id="rId5" Type="http://schemas.openxmlformats.org/officeDocument/2006/relationships/slideLayout" Target="../slideLayouts/slideLayout15.xml" /><Relationship Id="rId6" Type="http://schemas.openxmlformats.org/officeDocument/2006/relationships/slideLayout" Target="../slideLayouts/slideLayout16.xml" /><Relationship Id="rId7" Type="http://schemas.openxmlformats.org/officeDocument/2006/relationships/slideLayout" Target="../slideLayouts/slideLayout17.xml" /><Relationship Id="rId8" Type="http://schemas.openxmlformats.org/officeDocument/2006/relationships/slideLayout" Target="../slideLayouts/slideLayout18.xml" /><Relationship Id="rId9" Type="http://schemas.openxmlformats.org/officeDocument/2006/relationships/slideLayout" Target="../slideLayouts/slideLayout19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Relationship Id="rId10" Type="http://schemas.openxmlformats.org/officeDocument/2006/relationships/slideLayout" Target="../slideLayouts/slideLayout30.xml" /><Relationship Id="rId11" Type="http://schemas.openxmlformats.org/officeDocument/2006/relationships/slideLayout" Target="../slideLayouts/slideLayout31.xml" /><Relationship Id="rId12" Type="http://schemas.openxmlformats.org/officeDocument/2006/relationships/slideLayout" Target="../slideLayouts/slideLayout32.xml" /><Relationship Id="rId13" Type="http://schemas.openxmlformats.org/officeDocument/2006/relationships/slideLayout" Target="../slideLayouts/slideLayout33.xml" /><Relationship Id="rId14" Type="http://schemas.openxmlformats.org/officeDocument/2006/relationships/slideLayout" Target="../slideLayouts/slideLayout34.xml" /><Relationship Id="rId15" Type="http://schemas.openxmlformats.org/officeDocument/2006/relationships/slideLayout" Target="../slideLayouts/slideLayout35.xml" /><Relationship Id="rId16" Type="http://schemas.openxmlformats.org/officeDocument/2006/relationships/slideLayout" Target="../slideLayouts/slideLayout36.xml" /><Relationship Id="rId17" Type="http://schemas.openxmlformats.org/officeDocument/2006/relationships/image" Target="../media/image15.png" /><Relationship Id="rId18" Type="http://schemas.openxmlformats.org/officeDocument/2006/relationships/image" Target="file:///D:\qq&#25991;&#20214;\712321467\Image\C2C\Image2\%7b75232B38-A165-1FB7-499C-2E1C792CACB5%7d.png" TargetMode="External" /><Relationship Id="rId19" Type="http://schemas.openxmlformats.org/officeDocument/2006/relationships/image" Target="../media/image1.png" /><Relationship Id="rId2" Type="http://schemas.openxmlformats.org/officeDocument/2006/relationships/slideLayout" Target="../slideLayouts/slideLayout22.xml" /><Relationship Id="rId20" Type="http://schemas.openxmlformats.org/officeDocument/2006/relationships/theme" Target="../theme/theme3.xml" /><Relationship Id="rId3" Type="http://schemas.openxmlformats.org/officeDocument/2006/relationships/slideLayout" Target="../slideLayouts/slideLayout23.xml" /><Relationship Id="rId4" Type="http://schemas.openxmlformats.org/officeDocument/2006/relationships/slideLayout" Target="../slideLayouts/slideLayout24.xml" /><Relationship Id="rId5" Type="http://schemas.openxmlformats.org/officeDocument/2006/relationships/slideLayout" Target="../slideLayouts/slideLayout25.xml" /><Relationship Id="rId6" Type="http://schemas.openxmlformats.org/officeDocument/2006/relationships/slideLayout" Target="../slideLayouts/slideLayout26.xml" /><Relationship Id="rId7" Type="http://schemas.openxmlformats.org/officeDocument/2006/relationships/slideLayout" Target="../slideLayouts/slideLayout27.xml" /><Relationship Id="rId8" Type="http://schemas.openxmlformats.org/officeDocument/2006/relationships/slideLayout" Target="../slideLayouts/slideLayout28.xml" /><Relationship Id="rId9" Type="http://schemas.openxmlformats.org/officeDocument/2006/relationships/slideLayout" Target="../slideLayouts/slideLayout2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026" name="组合 14">
            <a:extLst>
              <a:ext uri="{FF2B5EF4-FFF2-40B4-BE49-F238E27FC236}">
                <a16:creationId xmlns:a16="http://schemas.microsoft.com/office/drawing/2014/main" xmlns="" id="{7977F307-CD64-4CEB-A285-F67B2519CE7E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CCC71738-CDAF-4821-816A-3F8906F84822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63A7418B-2BD5-43FD-9E83-64F80D3245B3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4E528D9D-FF05-46E9-AE61-C36E9EA2E9AA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1030" name="组合 15">
            <a:extLst>
              <a:ext uri="{FF2B5EF4-FFF2-40B4-BE49-F238E27FC236}">
                <a16:creationId xmlns:a16="http://schemas.microsoft.com/office/drawing/2014/main" xmlns="" id="{EC213264-EC4D-4D77-BC37-766FC5FDB38F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09175946-D50E-46BD-8A95-FFEFF0C5EC4B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xmlns="" id="{0D875D2B-6C30-4A79-8094-C94C45571465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xmlns="" id="{1A75C79D-2670-4F32-9132-5CA0986C9CD1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1034" name="标题占位符 1">
            <a:extLst>
              <a:ext uri="{FF2B5EF4-FFF2-40B4-BE49-F238E27FC236}">
                <a16:creationId xmlns:a16="http://schemas.microsoft.com/office/drawing/2014/main" xmlns="" id="{D6FE77BD-BDD6-445B-A2F1-21363C92CC81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35" name="文本占位符 2">
            <a:extLst>
              <a:ext uri="{FF2B5EF4-FFF2-40B4-BE49-F238E27FC236}">
                <a16:creationId xmlns:a16="http://schemas.microsoft.com/office/drawing/2014/main" xmlns="" id="{585D7835-768B-4C9D-9CA9-364CA0451D61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6C3F553-BA85-494C-9F37-74C52721A7C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3F3B804-9F25-45F8-A692-139AC1ED96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48C60E3-016A-4BBB-9C0C-9F834A7565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6BA215AF-4EE6-479C-945B-B9ED75CC09B1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:a16="http://schemas.microsoft.com/office/drawing/2014/main" xmlns="" id="{7FFEA64B-6089-42FE-9D29-C4CB977CE912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1036" name="图片 1073743875" descr="学科网 zxxk.com"/>
          <p:cNvPicPr>
            <a:picLocks noChangeAspect="1"/>
          </p:cNvPicPr>
          <p:nvPr/>
        </p:nvPicPr>
        <p:blipFill>
          <a:blip r:embed="rId15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695" r:id="rId2"/>
    <p:sldLayoutId id="2147483701" r:id="rId3"/>
    <p:sldLayoutId id="2147483694" r:id="rId4"/>
    <p:sldLayoutId id="2147483693" r:id="rId5"/>
    <p:sldLayoutId id="2147483702" r:id="rId6"/>
    <p:sldLayoutId id="2147483692" r:id="rId7"/>
    <p:sldLayoutId id="2147483703" r:id="rId8"/>
    <p:sldLayoutId id="2147483704" r:id="rId9"/>
    <p:sldLayoutId id="2147483705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050" name="组合 14">
            <a:extLst>
              <a:ext uri="{FF2B5EF4-FFF2-40B4-BE49-F238E27FC236}">
                <a16:creationId xmlns:a16="http://schemas.microsoft.com/office/drawing/2014/main" xmlns="" id="{00F43176-F9A0-4E20-A75F-F0357CA4C0BC}"/>
              </a:ext>
            </a:extLst>
          </p:cNvPr>
          <p:cNvGrpSpPr/>
          <p:nvPr/>
        </p:nvGrpSpPr>
        <p:grpSpPr>
          <a:xfrm>
            <a:off x="774701" y="919164"/>
            <a:ext cx="1375833" cy="268287"/>
            <a:chOff x="580813" y="919766"/>
            <a:chExt cx="1032708" cy="267237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66D67A9B-CB5B-4D86-9F4C-AD00DADF2BA7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DCD5DE41-F7D1-4CCE-9B2D-64248022A041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4" name="椭圆 13">
              <a:extLst>
                <a:ext uri="{FF2B5EF4-FFF2-40B4-BE49-F238E27FC236}">
                  <a16:creationId xmlns:a16="http://schemas.microsoft.com/office/drawing/2014/main" xmlns="" id="{36A42B48-5127-4400-B5B7-368EB186D55D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2054" name="组合 15">
            <a:extLst>
              <a:ext uri="{FF2B5EF4-FFF2-40B4-BE49-F238E27FC236}">
                <a16:creationId xmlns:a16="http://schemas.microsoft.com/office/drawing/2014/main" xmlns="" id="{68746E70-EA54-4E26-8211-0FB9F4593264}"/>
              </a:ext>
            </a:extLst>
          </p:cNvPr>
          <p:cNvGrpSpPr/>
          <p:nvPr/>
        </p:nvGrpSpPr>
        <p:grpSpPr>
          <a:xfrm flipH="1">
            <a:off x="10083801" y="919164"/>
            <a:ext cx="1375833" cy="268287"/>
            <a:chOff x="580813" y="919766"/>
            <a:chExt cx="1032708" cy="267237"/>
          </a:xfrm>
        </p:grpSpPr>
        <p:sp>
          <p:nvSpPr>
            <p:cNvPr id="17" name="椭圆 16">
              <a:extLst>
                <a:ext uri="{FF2B5EF4-FFF2-40B4-BE49-F238E27FC236}">
                  <a16:creationId xmlns:a16="http://schemas.microsoft.com/office/drawing/2014/main" xmlns="" id="{6E996D93-CFA5-4C1B-B42B-5D03604C3935}"/>
                </a:ext>
              </a:extLst>
            </p:cNvPr>
            <p:cNvSpPr/>
            <p:nvPr/>
          </p:nvSpPr>
          <p:spPr>
            <a:xfrm flipH="1">
              <a:off x="580813" y="919766"/>
              <a:ext cx="266915" cy="26723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8" name="椭圆 17">
              <a:extLst>
                <a:ext uri="{FF2B5EF4-FFF2-40B4-BE49-F238E27FC236}">
                  <a16:creationId xmlns:a16="http://schemas.microsoft.com/office/drawing/2014/main" xmlns="" id="{45CCC6AB-1347-420D-AA6E-D7BAB5E04B84}"/>
                </a:ext>
              </a:extLst>
            </p:cNvPr>
            <p:cNvSpPr/>
            <p:nvPr/>
          </p:nvSpPr>
          <p:spPr>
            <a:xfrm flipH="1">
              <a:off x="1101933" y="952973"/>
              <a:ext cx="200186" cy="20082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19" name="椭圆 18">
              <a:extLst>
                <a:ext uri="{FF2B5EF4-FFF2-40B4-BE49-F238E27FC236}">
                  <a16:creationId xmlns:a16="http://schemas.microsoft.com/office/drawing/2014/main" xmlns="" id="{108266C5-0F9B-422B-926C-1D34B7C30BE9}"/>
                </a:ext>
              </a:extLst>
            </p:cNvPr>
            <p:cNvSpPr/>
            <p:nvPr/>
          </p:nvSpPr>
          <p:spPr>
            <a:xfrm flipH="1">
              <a:off x="1480063" y="986180"/>
              <a:ext cx="133458" cy="13440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sp>
        <p:nvSpPr>
          <p:cNvPr id="2058" name="标题占位符 1">
            <a:extLst>
              <a:ext uri="{FF2B5EF4-FFF2-40B4-BE49-F238E27FC236}">
                <a16:creationId xmlns:a16="http://schemas.microsoft.com/office/drawing/2014/main" xmlns="" id="{DD96605E-EC0C-4A35-9C12-38339971BA4A}"/>
              </a:ext>
            </a:extLst>
          </p:cNvPr>
          <p:cNvSpPr>
            <a:spLocks noGrp="1" noChangeArrowheads="1"/>
          </p:cNvSpPr>
          <p:nvPr>
            <p:ph type="title" idx="4294967295"/>
            <p:custDataLst>
              <p:tags r:id="rId11"/>
            </p:custDataLst>
          </p:nvPr>
        </p:nvSpPr>
        <p:spPr bwMode="auto">
          <a:xfrm>
            <a:off x="2218267" y="365126"/>
            <a:ext cx="775546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文本占位符 2">
            <a:extLst>
              <a:ext uri="{FF2B5EF4-FFF2-40B4-BE49-F238E27FC236}">
                <a16:creationId xmlns:a16="http://schemas.microsoft.com/office/drawing/2014/main" xmlns="" id="{CD98F030-556F-4F0E-84D2-D7AE0F8C9074}"/>
              </a:ext>
            </a:extLst>
          </p:cNvPr>
          <p:cNvSpPr>
            <a:spLocks noGrp="1" noChangeArrowheads="1"/>
          </p:cNvSpPr>
          <p:nvPr>
            <p:ph type="body" idx="5"/>
            <p:custDataLst>
              <p:tags r:id="rId12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E7049258-1762-4C5B-9F26-89CEAB9184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64CA28E-5D8F-4343-A9A1-2656D0FB69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lnSpc>
                <a:spcPct val="120000"/>
              </a:lnSpc>
              <a:defRPr sz="1200" noProof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925AB0A-F9B0-4A7C-BD63-F5BFA3D8A30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lnSpc>
                <a:spcPct val="120000"/>
              </a:lnSpc>
              <a:defRPr sz="1200">
                <a:solidFill>
                  <a:srgbClr val="7F7F7F"/>
                </a:solidFill>
              </a:defRPr>
            </a:lvl1pPr>
          </a:lstStyle>
          <a:p>
            <a:fld id="{33D4947E-8540-4959-8A6A-2C8EAB518E41}" type="slidenum">
              <a:rPr lang="zh-CN" altLang="zh-CN"/>
              <a:t>‹#›</a:t>
            </a:fld>
            <a:endParaRPr lang="zh-CN" altLang="zh-CN"/>
          </a:p>
        </p:txBody>
      </p:sp>
      <p:sp>
        <p:nvSpPr>
          <p:cNvPr id="20" name="KSO_TEMPLATE" hidden="1">
            <a:extLst>
              <a:ext uri="{FF2B5EF4-FFF2-40B4-BE49-F238E27FC236}">
                <a16:creationId xmlns:a16="http://schemas.microsoft.com/office/drawing/2014/main" xmlns="" id="{E69344FB-8023-4D3F-9991-6EAF55B9FF31}"/>
              </a:ext>
            </a:extLst>
          </p:cNvPr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pic>
        <p:nvPicPr>
          <p:cNvPr id="2060" name="图片 1073743875" descr="学科网 zxxk.com"/>
          <p:cNvPicPr>
            <a:picLocks noChangeAspect="1"/>
          </p:cNvPicPr>
          <p:nvPr/>
        </p:nvPicPr>
        <p:blipFill>
          <a:blip r:embed="rId15" r:link="rId14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699" r:id="rId2"/>
    <p:sldLayoutId id="2147483707" r:id="rId3"/>
    <p:sldLayoutId id="2147483698" r:id="rId4"/>
    <p:sldLayoutId id="2147483697" r:id="rId5"/>
    <p:sldLayoutId id="2147483708" r:id="rId6"/>
    <p:sldLayoutId id="2147483696" r:id="rId7"/>
    <p:sldLayoutId id="2147483709" r:id="rId8"/>
    <p:sldLayoutId id="2147483710" r:id="rId9"/>
    <p:sldLayoutId id="2147483711" r:id="rId10"/>
  </p:sldLayoutIdLst>
  <p:transition/>
  <p:timing/>
  <p:txStyles>
    <p:titleStyle>
      <a:lvl1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defTabSz="685800" rtl="0" fontAlgn="base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defTabSz="685800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171450" indent="-171450" algn="l" defTabSz="685800" rtl="0" fontAlgn="base">
        <a:lnSpc>
          <a:spcPct val="12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12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9DFA8001-A67E-494D-86C9-43C6776E21B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0" y="0"/>
            <a:ext cx="12192000" cy="736600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xmlns="" id="{D1CF1413-C3F6-43F1-9E5E-925289154BB9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0" y="6680200"/>
            <a:ext cx="12192000" cy="171450"/>
          </a:xfrm>
          <a:prstGeom prst="rect">
            <a:avLst/>
          </a:prstGeom>
        </p:spPr>
      </p:pic>
      <p:pic>
        <p:nvPicPr>
          <p:cNvPr id="17" name="图片 1073743875" descr="学科网 zxxk.com"/>
          <p:cNvPicPr>
            <a:picLocks noChangeAspect="1"/>
          </p:cNvPicPr>
          <p:nvPr/>
        </p:nvPicPr>
        <p:blipFill>
          <a:blip r:embed="rId19" r:link="rId18"/>
          <a:stretch>
            <a:fillRect/>
          </a:stretch>
        </p:blipFill>
        <p:spPr>
          <a:xfrm>
            <a:off x="838200" y="365125"/>
            <a:ext cx="9525" cy="9525"/>
          </a:xfrm>
          <a:prstGeom prst="rect">
            <a:avLst/>
          </a:prstGeom>
          <a:noFill/>
          <a:ln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val="3005754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  <p:sldLayoutId id="2147483747" r:id="rId14"/>
    <p:sldLayoutId id="2147483748" r:id="rId15"/>
    <p:sldLayoutId id="2147483749" r:id="rId16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16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3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7.wmf" /><Relationship Id="rId4" Type="http://schemas.openxmlformats.org/officeDocument/2006/relationships/vmlDrawing" Target="../drawings/vmlDrawing1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2" Type="http://schemas.openxmlformats.org/officeDocument/2006/relationships/image" Target="../media/image18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19.wmf" /><Relationship Id="rId3" Type="http://schemas.openxmlformats.org/officeDocument/2006/relationships/image" Target="../media/image20.wmf" /><Relationship Id="rId4" Type="http://schemas.openxmlformats.org/officeDocument/2006/relationships/image" Target="../media/image21.png" /><Relationship Id="rId5" Type="http://schemas.openxmlformats.org/officeDocument/2006/relationships/image" Target="../media/image22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 /><Relationship Id="rId2" Type="http://schemas.openxmlformats.org/officeDocument/2006/relationships/image" Target="../media/image23.png" /><Relationship Id="rId3" Type="http://schemas.openxmlformats.org/officeDocument/2006/relationships/image" Target="../media/image19.wmf" /><Relationship Id="rId4" Type="http://schemas.openxmlformats.org/officeDocument/2006/relationships/image" Target="../media/image20.wmf" /><Relationship Id="rId5" Type="http://schemas.openxmlformats.org/officeDocument/2006/relationships/audio" Target="../media/audio111.wav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5.xml" /><Relationship Id="rId10" Type="http://schemas.openxmlformats.org/officeDocument/2006/relationships/oleObject" Target="../embeddings/oleObject6.bin" TargetMode="Internal" /><Relationship Id="rId11" Type="http://schemas.openxmlformats.org/officeDocument/2006/relationships/image" Target="../media/image28.wmf" /><Relationship Id="rId12" Type="http://schemas.openxmlformats.org/officeDocument/2006/relationships/oleObject" Target="../embeddings/oleObject7.bin" TargetMode="Internal" /><Relationship Id="rId13" Type="http://schemas.openxmlformats.org/officeDocument/2006/relationships/image" Target="../media/image29.wmf" /><Relationship Id="rId14" Type="http://schemas.openxmlformats.org/officeDocument/2006/relationships/vmlDrawing" Target="../drawings/vmlDrawing2.vml" /><Relationship Id="rId2" Type="http://schemas.openxmlformats.org/officeDocument/2006/relationships/oleObject" Target="../embeddings/oleObject2.bin" TargetMode="Internal" /><Relationship Id="rId3" Type="http://schemas.openxmlformats.org/officeDocument/2006/relationships/image" Target="../media/image24.wmf" /><Relationship Id="rId4" Type="http://schemas.openxmlformats.org/officeDocument/2006/relationships/oleObject" Target="../embeddings/oleObject3.bin" TargetMode="Internal" /><Relationship Id="rId5" Type="http://schemas.openxmlformats.org/officeDocument/2006/relationships/image" Target="../media/image25.wmf" /><Relationship Id="rId6" Type="http://schemas.openxmlformats.org/officeDocument/2006/relationships/oleObject" Target="../embeddings/oleObject4.bin" TargetMode="Internal" /><Relationship Id="rId7" Type="http://schemas.openxmlformats.org/officeDocument/2006/relationships/image" Target="../media/image26.wmf" /><Relationship Id="rId8" Type="http://schemas.openxmlformats.org/officeDocument/2006/relationships/oleObject" Target="../embeddings/oleObject5.bin" TargetMode="Internal" /><Relationship Id="rId9" Type="http://schemas.openxmlformats.org/officeDocument/2006/relationships/image" Target="../media/image27.wmf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Relationship Id="rId2" Type="http://schemas.openxmlformats.org/officeDocument/2006/relationships/oleObject" Target="../embeddings/oleObject8.bin" TargetMode="Internal" /><Relationship Id="rId3" Type="http://schemas.openxmlformats.org/officeDocument/2006/relationships/image" Target="../media/image30.wmf" /><Relationship Id="rId4" Type="http://schemas.openxmlformats.org/officeDocument/2006/relationships/image" Target="../media/image31.png" /><Relationship Id="rId5" Type="http://schemas.openxmlformats.org/officeDocument/2006/relationships/vmlDrawing" Target="../drawings/vmlDrawing3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 /><Relationship Id="rId10" Type="http://schemas.openxmlformats.org/officeDocument/2006/relationships/oleObject" Target="../embeddings/oleObject13.bin" TargetMode="Internal" /><Relationship Id="rId11" Type="http://schemas.openxmlformats.org/officeDocument/2006/relationships/image" Target="../media/image36.wmf" /><Relationship Id="rId12" Type="http://schemas.openxmlformats.org/officeDocument/2006/relationships/oleObject" Target="../embeddings/oleObject14.bin" TargetMode="Internal" /><Relationship Id="rId13" Type="http://schemas.openxmlformats.org/officeDocument/2006/relationships/image" Target="../media/image37.wmf" /><Relationship Id="rId14" Type="http://schemas.openxmlformats.org/officeDocument/2006/relationships/vmlDrawing" Target="../drawings/vmlDrawing4.vml" /><Relationship Id="rId2" Type="http://schemas.openxmlformats.org/officeDocument/2006/relationships/oleObject" Target="../embeddings/oleObject9.bin" TargetMode="Internal" /><Relationship Id="rId3" Type="http://schemas.openxmlformats.org/officeDocument/2006/relationships/image" Target="../media/image32.wmf" /><Relationship Id="rId4" Type="http://schemas.openxmlformats.org/officeDocument/2006/relationships/oleObject" Target="../embeddings/oleObject10.bin" TargetMode="Internal" /><Relationship Id="rId5" Type="http://schemas.openxmlformats.org/officeDocument/2006/relationships/image" Target="../media/image33.wmf" /><Relationship Id="rId6" Type="http://schemas.openxmlformats.org/officeDocument/2006/relationships/oleObject" Target="../embeddings/oleObject11.bin" TargetMode="Internal" /><Relationship Id="rId7" Type="http://schemas.openxmlformats.org/officeDocument/2006/relationships/image" Target="../media/image34.wmf" /><Relationship Id="rId8" Type="http://schemas.openxmlformats.org/officeDocument/2006/relationships/oleObject" Target="../embeddings/oleObject12.bin" TargetMode="Internal" /><Relationship Id="rId9" Type="http://schemas.openxmlformats.org/officeDocument/2006/relationships/image" Target="../media/image35.wmf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8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38.png" /><Relationship Id="rId3" Type="http://schemas.openxmlformats.org/officeDocument/2006/relationships/image" Target="../media/image39.png" /><Relationship Id="rId4" Type="http://schemas.openxmlformats.org/officeDocument/2006/relationships/image" Target="../media/image40.png" /><Relationship Id="rId5" Type="http://schemas.openxmlformats.org/officeDocument/2006/relationships/image" Target="../media/image41.png" /><Relationship Id="rId6" Type="http://schemas.openxmlformats.org/officeDocument/2006/relationships/image" Target="../media/image42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Relationship Id="rId2" Type="http://schemas.openxmlformats.org/officeDocument/2006/relationships/image" Target="../media/image43.png" /><Relationship Id="rId3" Type="http://schemas.openxmlformats.org/officeDocument/2006/relationships/image" Target="../media/image44.png" /><Relationship Id="rId4" Type="http://schemas.openxmlformats.org/officeDocument/2006/relationships/image" Target="../media/image45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9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0.xml" /><Relationship Id="rId2" Type="http://schemas.openxmlformats.org/officeDocument/2006/relationships/image" Target="../media/image19.wmf" /><Relationship Id="rId3" Type="http://schemas.openxmlformats.org/officeDocument/2006/relationships/image" Target="../media/image20.wmf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3.xml" /><Relationship Id="rId2" Type="http://schemas.openxmlformats.org/officeDocument/2006/relationships/image" Target="../media/image46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7FDD295-9E8B-1F6D-7618-F373317019E0}"/>
              </a:ext>
            </a:extLst>
          </p:cNvPr>
          <p:cNvSpPr/>
          <p:nvPr/>
        </p:nvSpPr>
        <p:spPr>
          <a:xfrm>
            <a:off x="2495750" y="2348925"/>
            <a:ext cx="7591778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400" b="1" smtClean="0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一元一次方程的解法（一）</a:t>
            </a:r>
            <a:endParaRPr lang="en-US" altLang="zh-CN" sz="4400" b="1" smtClean="0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 algn="ctr"/>
            <a:r>
              <a:rPr lang="en-US" altLang="zh-CN" sz="4400" b="1" smtClean="0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            ---</a:t>
            </a:r>
            <a:r>
              <a:rPr lang="zh-CN" altLang="en-US" sz="4400" b="1" smtClean="0">
                <a:ln w="13462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合并同类项</a:t>
            </a:r>
            <a:endParaRPr lang="zh-CN" altLang="en-US" sz="4400" b="1">
              <a:ln w="13462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glow rad="63500">
                  <a:schemeClr val="accent2">
                    <a:satMod val="175000"/>
                    <a:alpha val="40000"/>
                  </a:schemeClr>
                </a:glow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090516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412D63CE-29EE-FCAB-26EF-D9D49C401F4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68208" y="3789040"/>
            <a:ext cx="3311720" cy="2754593"/>
          </a:xfrm>
          <a:prstGeom prst="rect">
            <a:avLst/>
          </a:prstGeom>
        </p:spPr>
      </p:pic>
      <p:sp>
        <p:nvSpPr>
          <p:cNvPr id="14" name="矩形 11"/>
          <p:cNvSpPr>
            <a:spLocks noChangeArrowheads="1"/>
          </p:cNvSpPr>
          <p:nvPr/>
        </p:nvSpPr>
        <p:spPr bwMode="auto">
          <a:xfrm>
            <a:off x="191590" y="836820"/>
            <a:ext cx="1180882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学会运用合并同类项解形如</a:t>
            </a:r>
            <a:r>
              <a:rPr lang="en-US" altLang="zh-CN" sz="2800" err="1">
                <a:latin typeface="隶书" panose="02010509060101010101" pitchFamily="49" charset="-122"/>
                <a:ea typeface="隶书" panose="02010509060101010101" pitchFamily="49" charset="-122"/>
              </a:rPr>
              <a:t>ax+bx=c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类型的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一元一次方程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，进一步体会方程中的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“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化归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”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思想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（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重点）</a:t>
            </a: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能够根据题意找出实际问题中的相等关系，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列出方程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求解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（难点）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075008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4013E45F-39C6-4822-AFA5-88F333BC49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759" y="902027"/>
            <a:ext cx="1162048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1.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含有相同的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，并且相同字母的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也相同的项，叫做同类项；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合并同类项时，把各同类项的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_____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相加减，字母和字母的指数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_____.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xmlns="" id="{863AA701-77C4-4139-9100-EBA83CD727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3168" y="1025491"/>
            <a:ext cx="9338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字母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FD1DF39D-66FB-4B51-A4A9-22DEB5E307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40011" y="1025491"/>
            <a:ext cx="9778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指数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649902F9-7AA1-447F-8FB9-85BBF55C7F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4904" y="1661606"/>
            <a:ext cx="9634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AB218C4B-8E89-434E-A36E-BEC5432EF2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72430" y="1641375"/>
            <a:ext cx="95511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不变</a:t>
            </a:r>
          </a:p>
        </p:txBody>
      </p:sp>
      <p:grpSp>
        <p:nvGrpSpPr>
          <p:cNvPr id="7" name="组合 4">
            <a:extLst>
              <a:ext uri="{FF2B5EF4-FFF2-40B4-BE49-F238E27FC236}">
                <a16:creationId xmlns:a16="http://schemas.microsoft.com/office/drawing/2014/main" xmlns="" id="{78B2F19F-B59C-479B-8B5E-FB4528D1989C}"/>
              </a:ext>
            </a:extLst>
          </p:cNvPr>
          <p:cNvGrpSpPr/>
          <p:nvPr/>
        </p:nvGrpSpPr>
        <p:grpSpPr>
          <a:xfrm>
            <a:off x="301478" y="2492935"/>
            <a:ext cx="12146915" cy="2353641"/>
            <a:chOff x="1120" y="1798"/>
            <a:chExt cx="19129" cy="3707"/>
          </a:xfrm>
        </p:grpSpPr>
        <p:sp>
          <p:nvSpPr>
            <p:cNvPr id="8" name="Text Box 5">
              <a:extLst>
                <a:ext uri="{FF2B5EF4-FFF2-40B4-BE49-F238E27FC236}">
                  <a16:creationId xmlns:a16="http://schemas.microsoft.com/office/drawing/2014/main" xmlns="" id="{C4A6BA66-8140-4012-B663-312EB540C6F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29" y="1798"/>
              <a:ext cx="7440" cy="8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800">
                  <a:latin typeface="隶书" panose="02010509060101010101" pitchFamily="49" charset="-122"/>
                  <a:ea typeface="隶书" panose="02010509060101010101" pitchFamily="49" charset="-122"/>
                </a:rPr>
                <a:t>用合并同类项进行化简：</a:t>
              </a:r>
            </a:p>
          </p:txBody>
        </p:sp>
        <p:grpSp>
          <p:nvGrpSpPr>
            <p:cNvPr id="9" name="组合 3">
              <a:extLst>
                <a:ext uri="{FF2B5EF4-FFF2-40B4-BE49-F238E27FC236}">
                  <a16:creationId xmlns:a16="http://schemas.microsoft.com/office/drawing/2014/main" xmlns="" id="{15B642A4-64FF-402F-AEA1-44C558B107C3}"/>
                </a:ext>
              </a:extLst>
            </p:cNvPr>
            <p:cNvGrpSpPr/>
            <p:nvPr/>
          </p:nvGrpSpPr>
          <p:grpSpPr>
            <a:xfrm>
              <a:off x="1120" y="2620"/>
              <a:ext cx="19129" cy="2885"/>
              <a:chOff x="1120" y="2620"/>
              <a:chExt cx="19129" cy="2885"/>
            </a:xfrm>
          </p:grpSpPr>
          <p:sp>
            <p:nvSpPr>
              <p:cNvPr id="10" name="Text Box 6">
                <a:extLst>
                  <a:ext uri="{FF2B5EF4-FFF2-40B4-BE49-F238E27FC236}">
                    <a16:creationId xmlns:a16="http://schemas.microsoft.com/office/drawing/2014/main" xmlns="" id="{D39517F6-CD72-441E-A9B4-91F16E380E3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120" y="2620"/>
                <a:ext cx="19129" cy="28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lnSpc>
                    <a:spcPct val="200000"/>
                  </a:lnSpc>
                </a:pP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(</a:t>
                </a:r>
                <a:r>
                  <a:rPr lang="en-US" altLang="zh-CN" sz="2800" b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1</a:t>
                </a: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) </a:t>
                </a:r>
                <a:r>
                  <a:rPr lang="zh-CN" altLang="en-US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3</a:t>
                </a:r>
                <a:r>
                  <a:rPr lang="en-US" altLang="en-US" sz="2800" i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x</a:t>
                </a:r>
                <a:r>
                  <a:rPr lang="en-US" altLang="en-US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 </a:t>
                </a:r>
                <a:r>
                  <a:rPr lang="zh-CN" altLang="en-US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－5</a:t>
                </a:r>
                <a:r>
                  <a:rPr lang="en-US" altLang="en-US" sz="2800" i="1">
                    <a:latin typeface="Times New Roman" panose="02020603050405020304" pitchFamily="18" charset="0"/>
                    <a:ea typeface="黑体" panose="02010609060101010101" pitchFamily="49" charset="-122"/>
                  </a:rPr>
                  <a:t>x </a:t>
                </a:r>
                <a:r>
                  <a:rPr lang="en-US" altLang="en-US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= ________</a:t>
                </a:r>
                <a:r>
                  <a:rPr lang="zh-CN" altLang="en-US" sz="2800">
                    <a:latin typeface="Times New Roman" panose="02020603050405020304" pitchFamily="18" charset="0"/>
                    <a:ea typeface="黑体" panose="02010609060101010101" pitchFamily="49" charset="-122"/>
                  </a:rPr>
                  <a:t>；               </a:t>
                </a: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(</a:t>
                </a:r>
                <a:r>
                  <a:rPr lang="en-US" altLang="zh-CN" sz="2800" b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2</a:t>
                </a:r>
                <a:r>
                  <a:rPr lang="en-US" altLang="zh-CN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) </a:t>
                </a:r>
                <a:r>
                  <a:rPr lang="zh-CN" altLang="en-US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－3</a:t>
                </a:r>
                <a:r>
                  <a:rPr lang="en-US" altLang="en-US" sz="2800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x</a:t>
                </a:r>
                <a:r>
                  <a:rPr lang="en-US" altLang="en-US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 + 7</a:t>
                </a:r>
                <a:r>
                  <a:rPr lang="en-US" altLang="en-US" sz="2800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x </a:t>
                </a:r>
                <a:r>
                  <a:rPr lang="en-US" altLang="en-US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= ________</a:t>
                </a:r>
                <a:r>
                  <a:rPr lang="zh-CN" altLang="en-US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；</a:t>
                </a:r>
              </a:p>
              <a:p>
                <a:pPr>
                  <a:lnSpc>
                    <a:spcPct val="200000"/>
                  </a:lnSpc>
                </a:pPr>
                <a:r>
                  <a:rPr lang="en-US" altLang="en-US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(</a:t>
                </a:r>
                <a:r>
                  <a:rPr lang="en-US" altLang="en-US" sz="2800" b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3</a:t>
                </a:r>
                <a:r>
                  <a:rPr lang="en-US" altLang="en-US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)  </a:t>
                </a:r>
                <a:r>
                  <a:rPr lang="zh-CN" altLang="en-US" sz="2800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y </a:t>
                </a:r>
                <a:r>
                  <a:rPr lang="zh-CN" altLang="en-US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+ 5</a:t>
                </a:r>
                <a:r>
                  <a:rPr lang="zh-CN" altLang="en-US" sz="2800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y－ </a:t>
                </a:r>
                <a:r>
                  <a:rPr lang="zh-CN" altLang="en-US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2</a:t>
                </a:r>
                <a:r>
                  <a:rPr lang="zh-CN" altLang="en-US" sz="2800" i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y </a:t>
                </a:r>
                <a:r>
                  <a:rPr lang="zh-CN" altLang="en-US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=</a:t>
                </a:r>
                <a:r>
                  <a:rPr lang="en-US" altLang="en-US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________</a:t>
                </a:r>
                <a:r>
                  <a:rPr lang="zh-CN" altLang="en-US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；         </a:t>
                </a:r>
                <a:r>
                  <a:rPr lang="en-US" altLang="en-US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(</a:t>
                </a:r>
                <a:r>
                  <a:rPr lang="en-US" altLang="en-US" sz="2800" b="1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4</a:t>
                </a:r>
                <a:r>
                  <a:rPr lang="en-US" altLang="en-US" sz="2800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)                           _______.</a:t>
                </a:r>
                <a:r>
                  <a:rPr lang="en-US" altLang="en-US" sz="2800" u="sng">
                    <a:latin typeface="Times New Roman" panose="02020603050405020304" pitchFamily="18" charset="0"/>
                    <a:ea typeface="黑体" panose="02010609060101010101" pitchFamily="49" charset="-122"/>
                    <a:sym typeface="宋体" panose="02010600030101010101" pitchFamily="2" charset="-122"/>
                  </a:rPr>
                  <a:t>             </a:t>
                </a:r>
              </a:p>
            </p:txBody>
          </p:sp>
          <p:graphicFrame>
            <p:nvGraphicFramePr>
              <p:cNvPr id="11" name="对象 1">
                <a:hlinkClick action="ppaction://ole?verb=1"/>
                <a:extLst>
                  <a:ext uri="{FF2B5EF4-FFF2-40B4-BE49-F238E27FC236}">
                    <a16:creationId xmlns:a16="http://schemas.microsoft.com/office/drawing/2014/main" xmlns="" id="{8E3CEFE5-C10B-4B38-B624-06051BAA6D6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24252044"/>
                  </p:ext>
                </p:extLst>
              </p:nvPr>
            </p:nvGraphicFramePr>
            <p:xfrm>
              <a:off x="10000" y="4082"/>
              <a:ext cx="3672" cy="1423"/>
            </p:xfrm>
            <a:graphic>
              <a:graphicData uri="http://schemas.openxmlformats.org/presentationml/2006/ole">
                <mc:AlternateContent>
                  <mc:Choice xmlns:v="urn:schemas-microsoft-com:vml" Requires="v">
                    <p:oleObj spid="_x0000_s1038" r:id="rId2" imgW="1015920" imgH="393480" progId="Equation.KSEE3">
                      <p:embed/>
                    </p:oleObj>
                  </mc:Choice>
                  <mc:Fallback>
                    <p:oleObj r:id="rId2" imgW="1015920" imgH="393480" progId="Equation.KSEE3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tretch>
                            <a:fillRect/>
                          </a:stretch>
                        </p:blipFill>
                        <p:spPr>
                          <a:xfrm>
                            <a:off x="10000" y="4082"/>
                            <a:ext cx="3672" cy="1423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</p:grpSp>
      <p:sp>
        <p:nvSpPr>
          <p:cNvPr id="12" name="Text Box 12">
            <a:extLst>
              <a:ext uri="{FF2B5EF4-FFF2-40B4-BE49-F238E27FC236}">
                <a16:creationId xmlns:a16="http://schemas.microsoft.com/office/drawing/2014/main" xmlns="" id="{8C9358F7-3FC2-464B-BED6-CA908B0828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8408" y="3218204"/>
            <a:ext cx="18811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－2</a:t>
            </a:r>
            <a:r>
              <a:rPr lang="en-US" altLang="en-US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</a:p>
        </p:txBody>
      </p:sp>
      <p:sp>
        <p:nvSpPr>
          <p:cNvPr id="13" name="Text Box 13">
            <a:extLst>
              <a:ext uri="{FF2B5EF4-FFF2-40B4-BE49-F238E27FC236}">
                <a16:creationId xmlns:a16="http://schemas.microsoft.com/office/drawing/2014/main" xmlns="" id="{18E4EA11-6143-4B7B-931F-C1C3ED44B0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5798" y="3219159"/>
            <a:ext cx="9906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en-US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</a:p>
        </p:txBody>
      </p:sp>
      <p:sp>
        <p:nvSpPr>
          <p:cNvPr id="14" name="Text Box 14">
            <a:extLst>
              <a:ext uri="{FF2B5EF4-FFF2-40B4-BE49-F238E27FC236}">
                <a16:creationId xmlns:a16="http://schemas.microsoft.com/office/drawing/2014/main" xmlns="" id="{EE1749C9-6982-41FF-9013-51F49D3CF6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979" y="3991914"/>
            <a:ext cx="83820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en-US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</a:p>
        </p:txBody>
      </p:sp>
      <p:sp>
        <p:nvSpPr>
          <p:cNvPr id="15" name="Text Box 14">
            <a:extLst>
              <a:ext uri="{FF2B5EF4-FFF2-40B4-BE49-F238E27FC236}">
                <a16:creationId xmlns:a16="http://schemas.microsoft.com/office/drawing/2014/main" xmlns="" id="{1AC08A6B-B233-47C1-87C6-EB61541837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13602" y="3991914"/>
            <a:ext cx="154559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－ </a:t>
            </a:r>
            <a:r>
              <a:rPr lang="en-US" altLang="en-US" sz="3600" b="1" i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5772507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91590" y="836820"/>
            <a:ext cx="835258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约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公元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820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年，中亚细亚数学家阿尔—花拉子米写了一本代数书，重点论述怎样解方程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 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这本书的拉丁译本取名为《对消与还原》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对消与还原推动了古代数学的进步，为人们解方程问题提供了简便的方法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其实不管是对消与还原，还是合并同类项与移项，其目的都是为了化简方程</a:t>
            </a:r>
            <a:r>
              <a:rPr lang="en-US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6199" y="836819"/>
            <a:ext cx="2808195" cy="4605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3840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xmlns="" id="{E96C3092-521C-49BC-A66C-DB03CA2D8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689" y="827628"/>
            <a:ext cx="118657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ct val="150000"/>
              </a:lnSpc>
              <a:defRPr sz="3200"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问题</a:t>
            </a:r>
            <a:r>
              <a:rPr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：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某校三年共购买计算机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140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台，去年购买的数量是前年的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倍，今年购买的数量又是去年的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倍，前年这个学校购买了多少台计算机？ 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xmlns="" id="{75D7EA61-4FA2-455A-A74A-B194933DAA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795" y="2212623"/>
            <a:ext cx="11769339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kumimoji="1"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设前年购买了</a:t>
            </a:r>
            <a:r>
              <a:rPr kumimoji="1"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kumimoji="1"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台</a:t>
            </a:r>
            <a:r>
              <a:rPr kumimoji="1"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kumimoji="1"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可以表示出：去年购买计算机</a:t>
            </a:r>
            <a:r>
              <a:rPr kumimoji="1" lang="en-US" altLang="zh-CN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_____</a:t>
            </a:r>
            <a:r>
              <a:rPr kumimoji="1"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台，今年购买</a:t>
            </a:r>
            <a:r>
              <a:rPr kumimoji="1" lang="zh-CN" altLang="en-US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计算机</a:t>
            </a:r>
            <a:endParaRPr kumimoji="1" lang="en-US" altLang="zh-CN" sz="2800" smtClean="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kumimoji="1" lang="en-US" altLang="zh-CN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_____</a:t>
            </a:r>
            <a:r>
              <a:rPr kumimoji="1" lang="zh-CN" altLang="en-US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台</a:t>
            </a:r>
            <a:r>
              <a:rPr kumimoji="1"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kumimoji="1"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你能找出问题中的相等关系吗？</a:t>
            </a:r>
          </a:p>
        </p:txBody>
      </p:sp>
      <p:sp>
        <p:nvSpPr>
          <p:cNvPr id="4" name="Text Box 4">
            <a:extLst>
              <a:ext uri="{FF2B5EF4-FFF2-40B4-BE49-F238E27FC236}">
                <a16:creationId xmlns:a16="http://schemas.microsoft.com/office/drawing/2014/main" xmlns="" id="{B9C2A731-65FC-4C03-AB1A-5FDC2E2A2E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68130" y="2330668"/>
            <a:ext cx="93345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2x</a:t>
            </a: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xmlns="" id="{2C7C3A12-5C65-427B-9C80-8B97C0A3F9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226" y="2958316"/>
            <a:ext cx="64032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en-US" altLang="zh-CN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4x</a:t>
            </a:r>
          </a:p>
        </p:txBody>
      </p:sp>
      <p:sp>
        <p:nvSpPr>
          <p:cNvPr id="6" name="Rectangle 12">
            <a:extLst>
              <a:ext uri="{FF2B5EF4-FFF2-40B4-BE49-F238E27FC236}">
                <a16:creationId xmlns:a16="http://schemas.microsoft.com/office/drawing/2014/main" xmlns="" id="{D3023337-2270-42BC-898B-8B9F218D19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4769" y="3490734"/>
            <a:ext cx="7846175" cy="63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前年购买量</a:t>
            </a:r>
            <a:r>
              <a:rPr kumimoji="1"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kumimoji="1"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去年购买量</a:t>
            </a:r>
            <a:r>
              <a:rPr kumimoji="1"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kumimoji="1"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今年购买量</a:t>
            </a:r>
            <a:r>
              <a:rPr kumimoji="1"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=140</a:t>
            </a:r>
            <a:r>
              <a:rPr kumimoji="1"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台</a:t>
            </a:r>
          </a:p>
        </p:txBody>
      </p:sp>
      <p:sp>
        <p:nvSpPr>
          <p:cNvPr id="7" name="Rectangle 13">
            <a:extLst>
              <a:ext uri="{FF2B5EF4-FFF2-40B4-BE49-F238E27FC236}">
                <a16:creationId xmlns:a16="http://schemas.microsoft.com/office/drawing/2014/main" xmlns="" id="{27E18BCB-570F-4F93-BBD5-7B1E29D7B5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5356" y="4372711"/>
            <a:ext cx="309621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1" lang="en-US" altLang="zh-CN" sz="28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x+2x+4x=140</a:t>
            </a:r>
          </a:p>
        </p:txBody>
      </p:sp>
      <p:sp>
        <p:nvSpPr>
          <p:cNvPr id="10" name="云形标注 9"/>
          <p:cNvSpPr/>
          <p:nvPr/>
        </p:nvSpPr>
        <p:spPr>
          <a:xfrm>
            <a:off x="7392091" y="4922904"/>
            <a:ext cx="4032280" cy="1370951"/>
          </a:xfrm>
          <a:prstGeom prst="cloudCallout">
            <a:avLst>
              <a:gd name="adj1" fmla="val -59105"/>
              <a:gd name="adj2" fmla="val -63486"/>
            </a:avLst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b="1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思考：怎样解这个方程呢</a:t>
            </a:r>
            <a:r>
              <a:rPr lang="zh-CN" altLang="en-US" sz="2400" b="1" smtClean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？</a:t>
            </a:r>
            <a:endParaRPr lang="zh-CN" altLang="en-US" sz="2400" b="1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238809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8D9C1810-4344-4B9D-A0B3-B6F534CFC988}"/>
              </a:ext>
            </a:extLst>
          </p:cNvPr>
          <p:cNvSpPr txBox="1"/>
          <p:nvPr/>
        </p:nvSpPr>
        <p:spPr>
          <a:xfrm>
            <a:off x="1677675" y="2324559"/>
            <a:ext cx="360025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600" i="1" noProof="1">
                <a:latin typeface="Times New Roman" panose="02020603050405020304" pitchFamily="18" charset="0"/>
              </a:rPr>
              <a:t> x </a:t>
            </a:r>
            <a:r>
              <a:rPr lang="en-US" altLang="zh-CN" sz="3600" noProof="1">
                <a:latin typeface="Times New Roman" panose="02020603050405020304" pitchFamily="18" charset="0"/>
              </a:rPr>
              <a:t>+ 2</a:t>
            </a:r>
            <a:r>
              <a:rPr lang="en-US" altLang="zh-CN" sz="3600" i="1" noProof="1">
                <a:latin typeface="Times New Roman" panose="02020603050405020304" pitchFamily="18" charset="0"/>
              </a:rPr>
              <a:t>x </a:t>
            </a:r>
            <a:r>
              <a:rPr lang="en-US" altLang="zh-CN" sz="3600" noProof="1">
                <a:latin typeface="Times New Roman" panose="02020603050405020304" pitchFamily="18" charset="0"/>
              </a:rPr>
              <a:t>+ 4</a:t>
            </a:r>
            <a:r>
              <a:rPr lang="en-US" altLang="zh-CN" sz="3600" i="1" noProof="1">
                <a:latin typeface="Times New Roman" panose="02020603050405020304" pitchFamily="18" charset="0"/>
              </a:rPr>
              <a:t>x </a:t>
            </a:r>
            <a:r>
              <a:rPr lang="en-US" altLang="zh-CN" sz="3600" noProof="1">
                <a:latin typeface="Times New Roman" panose="02020603050405020304" pitchFamily="18" charset="0"/>
              </a:rPr>
              <a:t>= 140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C5150B21-839F-432D-B1DE-37B6BDCB6F8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785625" y="2903188"/>
            <a:ext cx="403653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xmlns="" id="{F74531BD-E135-4E2B-BA09-5D0B8BA74B1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511112" y="2900013"/>
            <a:ext cx="587495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E31140BE-6591-43CA-A284-69E48CD577C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449324" y="2900013"/>
            <a:ext cx="543533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6" name="组合 9">
            <a:extLst>
              <a:ext uri="{FF2B5EF4-FFF2-40B4-BE49-F238E27FC236}">
                <a16:creationId xmlns:a16="http://schemas.microsoft.com/office/drawing/2014/main" xmlns="" id="{3BE798A8-3EAD-4C81-BD8F-09422C6FCD4C}"/>
              </a:ext>
            </a:extLst>
          </p:cNvPr>
          <p:cNvGrpSpPr/>
          <p:nvPr/>
        </p:nvGrpSpPr>
        <p:grpSpPr>
          <a:xfrm>
            <a:off x="2453155" y="4069440"/>
            <a:ext cx="1911350" cy="590550"/>
            <a:chOff x="2885" y="3935"/>
            <a:chExt cx="3010" cy="93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7" name="Rectangle 4">
              <a:extLst>
                <a:ext uri="{FF2B5EF4-FFF2-40B4-BE49-F238E27FC236}">
                  <a16:creationId xmlns:a16="http://schemas.microsoft.com/office/drawing/2014/main" xmlns="" id="{0E836F42-D810-4808-940D-EB00CEEEF693}"/>
                </a:ext>
              </a:extLst>
            </p:cNvPr>
            <p:cNvSpPr/>
            <p:nvPr/>
          </p:nvSpPr>
          <p:spPr>
            <a:xfrm>
              <a:off x="2885" y="3935"/>
              <a:ext cx="3010" cy="930"/>
            </a:xfrm>
            <a:prstGeom prst="rect">
              <a:avLst/>
            </a:prstGeom>
            <a:grpFill/>
            <a:ln w="1905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sz="2400" noProof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pic>
          <p:nvPicPr>
            <p:cNvPr id="8" name="Picture 8">
              <a:extLst>
                <a:ext uri="{FF2B5EF4-FFF2-40B4-BE49-F238E27FC236}">
                  <a16:creationId xmlns:a16="http://schemas.microsoft.com/office/drawing/2014/main" xmlns="" id="{4A231BB6-1C21-40DC-B248-C19EE3C6EE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077" y="3990"/>
              <a:ext cx="2640" cy="82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组合 10">
            <a:extLst>
              <a:ext uri="{FF2B5EF4-FFF2-40B4-BE49-F238E27FC236}">
                <a16:creationId xmlns:a16="http://schemas.microsoft.com/office/drawing/2014/main" xmlns="" id="{E2F02FCA-CB08-4C71-BF84-9AEFE1CA72D4}"/>
              </a:ext>
            </a:extLst>
          </p:cNvPr>
          <p:cNvGrpSpPr/>
          <p:nvPr/>
        </p:nvGrpSpPr>
        <p:grpSpPr>
          <a:xfrm>
            <a:off x="2699219" y="5918878"/>
            <a:ext cx="1417637" cy="590550"/>
            <a:chOff x="3272" y="6847"/>
            <a:chExt cx="2234" cy="93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10" name="Rectangle 4">
              <a:extLst>
                <a:ext uri="{FF2B5EF4-FFF2-40B4-BE49-F238E27FC236}">
                  <a16:creationId xmlns:a16="http://schemas.microsoft.com/office/drawing/2014/main" xmlns="" id="{38CC4B4E-8AB2-4097-8A89-13591D18A6BC}"/>
                </a:ext>
              </a:extLst>
            </p:cNvPr>
            <p:cNvSpPr/>
            <p:nvPr/>
          </p:nvSpPr>
          <p:spPr>
            <a:xfrm>
              <a:off x="3272" y="6847"/>
              <a:ext cx="2234" cy="930"/>
            </a:xfrm>
            <a:prstGeom prst="rect">
              <a:avLst/>
            </a:prstGeom>
            <a:grpFill/>
            <a:ln w="1905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sz="2400" noProof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pic>
          <p:nvPicPr>
            <p:cNvPr id="11" name="Picture 11">
              <a:extLst>
                <a:ext uri="{FF2B5EF4-FFF2-40B4-BE49-F238E27FC236}">
                  <a16:creationId xmlns:a16="http://schemas.microsoft.com/office/drawing/2014/main" xmlns="" id="{7EFBE4B5-8AFD-4D83-A160-9B396351D3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49" y="6883"/>
              <a:ext cx="1995" cy="82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Line 15">
            <a:extLst>
              <a:ext uri="{FF2B5EF4-FFF2-40B4-BE49-F238E27FC236}">
                <a16:creationId xmlns:a16="http://schemas.microsoft.com/office/drawing/2014/main" xmlns="" id="{00EF0BDF-3ED3-4E65-963A-258901977DF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408830" y="3069315"/>
            <a:ext cx="0" cy="93503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" name="Line 16">
            <a:extLst>
              <a:ext uri="{FF2B5EF4-FFF2-40B4-BE49-F238E27FC236}">
                <a16:creationId xmlns:a16="http://schemas.microsoft.com/office/drawing/2014/main" xmlns="" id="{A311A10C-41C7-43E8-A759-535AAAB08CB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408830" y="4777465"/>
            <a:ext cx="0" cy="104298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Text Box 17">
            <a:extLst>
              <a:ext uri="{FF2B5EF4-FFF2-40B4-BE49-F238E27FC236}">
                <a16:creationId xmlns:a16="http://schemas.microsoft.com/office/drawing/2014/main" xmlns="" id="{8D636F97-CD7D-4BB9-BE55-128C09506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5231" y="3212190"/>
            <a:ext cx="22907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</a:t>
            </a:r>
          </a:p>
        </p:txBody>
      </p:sp>
      <p:sp>
        <p:nvSpPr>
          <p:cNvPr id="15" name="Text Box 18">
            <a:extLst>
              <a:ext uri="{FF2B5EF4-FFF2-40B4-BE49-F238E27FC236}">
                <a16:creationId xmlns:a16="http://schemas.microsoft.com/office/drawing/2014/main" xmlns="" id="{F7AD73C7-1AA4-460F-B985-AA34D961C0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32393" y="4999715"/>
            <a:ext cx="193516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6" name="Text Box 20">
            <a:extLst>
              <a:ext uri="{FF2B5EF4-FFF2-40B4-BE49-F238E27FC236}">
                <a16:creationId xmlns:a16="http://schemas.microsoft.com/office/drawing/2014/main" xmlns="" id="{3CEA8B29-85B3-4FF9-AA09-E730311F7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80268" y="3215365"/>
            <a:ext cx="44878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依据：乘法对加法的分配律</a:t>
            </a:r>
          </a:p>
        </p:txBody>
      </p:sp>
      <p:sp>
        <p:nvSpPr>
          <p:cNvPr id="17" name="Text Box 21">
            <a:extLst>
              <a:ext uri="{FF2B5EF4-FFF2-40B4-BE49-F238E27FC236}">
                <a16:creationId xmlns:a16="http://schemas.microsoft.com/office/drawing/2014/main" xmlns="" id="{F97D6425-D955-47D9-AFB6-E8248767F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5981" y="5001304"/>
            <a:ext cx="36115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依据：等式性质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28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" y="739415"/>
            <a:ext cx="12192000" cy="826346"/>
          </a:xfrm>
          <a:prstGeom prst="rect">
            <a:avLst/>
          </a:prstGeom>
        </p:spPr>
      </p:pic>
      <p:sp>
        <p:nvSpPr>
          <p:cNvPr id="19" name="矩形 18"/>
          <p:cNvSpPr/>
          <p:nvPr/>
        </p:nvSpPr>
        <p:spPr>
          <a:xfrm>
            <a:off x="119585" y="1439654"/>
            <a:ext cx="69844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32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下面</a:t>
            </a:r>
            <a:r>
              <a:rPr lang="zh-CN" altLang="zh-CN" sz="32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的框图表示了解这个方程的流程：</a:t>
            </a: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28155" y="2368284"/>
            <a:ext cx="3568381" cy="3452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650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1"/>
                            </p:stCondLst>
                            <p:childTnLst>
                              <p:par>
                                <p:cTn id="4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4" grpId="0"/>
      <p:bldP spid="15" grpId="0"/>
      <p:bldP spid="16" grpId="0"/>
      <p:bldP spid="17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3" name="图片 32"/>
          <p:cNvPicPr>
            <a:picLocks noChangeAspect="1"/>
          </p:cNvPicPr>
          <p:nvPr/>
        </p:nvPicPr>
        <p:blipFill>
          <a:blip r:embed="rId2">
            <a:clrChange>
              <a:clrFrom>
                <a:srgbClr val="CCF1F9"/>
              </a:clrFrom>
              <a:clrTo>
                <a:srgbClr val="CCF1F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64081" y="909035"/>
            <a:ext cx="1573976" cy="661627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1774557" y="978238"/>
            <a:ext cx="73661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ct val="0"/>
              </a:spcAft>
            </a:pPr>
            <a:r>
              <a:rPr lang="zh-CN" altLang="en-US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下</a:t>
            </a:r>
            <a:r>
              <a:rPr lang="zh-CN" altLang="zh-CN" sz="2800" kern="100" smtClean="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面</a:t>
            </a:r>
            <a:r>
              <a:rPr lang="zh-CN" altLang="zh-CN" sz="2800" kern="100"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解方程中“合并同类项”起了什么作用？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xmlns="" id="{8D9C1810-4344-4B9D-A0B3-B6F534CFC988}"/>
              </a:ext>
            </a:extLst>
          </p:cNvPr>
          <p:cNvSpPr txBox="1"/>
          <p:nvPr/>
        </p:nvSpPr>
        <p:spPr>
          <a:xfrm>
            <a:off x="1245645" y="1844890"/>
            <a:ext cx="360025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600" i="1" noProof="1">
                <a:latin typeface="Times New Roman" panose="02020603050405020304" pitchFamily="18" charset="0"/>
              </a:rPr>
              <a:t> x </a:t>
            </a:r>
            <a:r>
              <a:rPr lang="en-US" altLang="zh-CN" sz="3600" noProof="1">
                <a:latin typeface="Times New Roman" panose="02020603050405020304" pitchFamily="18" charset="0"/>
              </a:rPr>
              <a:t>+ 2</a:t>
            </a:r>
            <a:r>
              <a:rPr lang="en-US" altLang="zh-CN" sz="3600" i="1" noProof="1">
                <a:latin typeface="Times New Roman" panose="02020603050405020304" pitchFamily="18" charset="0"/>
              </a:rPr>
              <a:t>x </a:t>
            </a:r>
            <a:r>
              <a:rPr lang="en-US" altLang="zh-CN" sz="3600" noProof="1">
                <a:latin typeface="Times New Roman" panose="02020603050405020304" pitchFamily="18" charset="0"/>
              </a:rPr>
              <a:t>+ 4</a:t>
            </a:r>
            <a:r>
              <a:rPr lang="en-US" altLang="zh-CN" sz="3600" i="1" noProof="1">
                <a:latin typeface="Times New Roman" panose="02020603050405020304" pitchFamily="18" charset="0"/>
              </a:rPr>
              <a:t>x </a:t>
            </a:r>
            <a:r>
              <a:rPr lang="en-US" altLang="zh-CN" sz="3600" noProof="1">
                <a:latin typeface="Times New Roman" panose="02020603050405020304" pitchFamily="18" charset="0"/>
              </a:rPr>
              <a:t>= 140</a:t>
            </a:r>
          </a:p>
        </p:txBody>
      </p:sp>
      <p:cxnSp>
        <p:nvCxnSpPr>
          <p:cNvPr id="35" name="直接连接符 34">
            <a:extLst>
              <a:ext uri="{FF2B5EF4-FFF2-40B4-BE49-F238E27FC236}">
                <a16:creationId xmlns:a16="http://schemas.microsoft.com/office/drawing/2014/main" xmlns="" id="{C5150B21-839F-432D-B1DE-37B6BDCB6F8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353595" y="2423519"/>
            <a:ext cx="403653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" name="直接连接符 35">
            <a:extLst>
              <a:ext uri="{FF2B5EF4-FFF2-40B4-BE49-F238E27FC236}">
                <a16:creationId xmlns:a16="http://schemas.microsoft.com/office/drawing/2014/main" xmlns="" id="{F74531BD-E135-4E2B-BA09-5D0B8BA74B1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079082" y="2420344"/>
            <a:ext cx="587495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7" name="直接连接符 36">
            <a:extLst>
              <a:ext uri="{FF2B5EF4-FFF2-40B4-BE49-F238E27FC236}">
                <a16:creationId xmlns:a16="http://schemas.microsoft.com/office/drawing/2014/main" xmlns="" id="{E31140BE-6591-43CA-A284-69E48CD577C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017294" y="2420344"/>
            <a:ext cx="543533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38" name="组合 9">
            <a:extLst>
              <a:ext uri="{FF2B5EF4-FFF2-40B4-BE49-F238E27FC236}">
                <a16:creationId xmlns:a16="http://schemas.microsoft.com/office/drawing/2014/main" xmlns="" id="{3BE798A8-3EAD-4C81-BD8F-09422C6FCD4C}"/>
              </a:ext>
            </a:extLst>
          </p:cNvPr>
          <p:cNvGrpSpPr/>
          <p:nvPr/>
        </p:nvGrpSpPr>
        <p:grpSpPr>
          <a:xfrm>
            <a:off x="2021125" y="3589771"/>
            <a:ext cx="1911350" cy="590550"/>
            <a:chOff x="2885" y="3935"/>
            <a:chExt cx="3010" cy="93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39" name="Rectangle 4">
              <a:extLst>
                <a:ext uri="{FF2B5EF4-FFF2-40B4-BE49-F238E27FC236}">
                  <a16:creationId xmlns:a16="http://schemas.microsoft.com/office/drawing/2014/main" xmlns="" id="{0E836F42-D810-4808-940D-EB00CEEEF693}"/>
                </a:ext>
              </a:extLst>
            </p:cNvPr>
            <p:cNvSpPr/>
            <p:nvPr/>
          </p:nvSpPr>
          <p:spPr>
            <a:xfrm>
              <a:off x="2885" y="3935"/>
              <a:ext cx="3010" cy="930"/>
            </a:xfrm>
            <a:prstGeom prst="rect">
              <a:avLst/>
            </a:prstGeom>
            <a:grpFill/>
            <a:ln w="1905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sz="2400" noProof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pic>
          <p:nvPicPr>
            <p:cNvPr id="40" name="Picture 8">
              <a:extLst>
                <a:ext uri="{FF2B5EF4-FFF2-40B4-BE49-F238E27FC236}">
                  <a16:creationId xmlns:a16="http://schemas.microsoft.com/office/drawing/2014/main" xmlns="" id="{4A231BB6-1C21-40DC-B248-C19EE3C6EE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077" y="3990"/>
              <a:ext cx="2640" cy="82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" name="组合 10">
            <a:extLst>
              <a:ext uri="{FF2B5EF4-FFF2-40B4-BE49-F238E27FC236}">
                <a16:creationId xmlns:a16="http://schemas.microsoft.com/office/drawing/2014/main" xmlns="" id="{E2F02FCA-CB08-4C71-BF84-9AEFE1CA72D4}"/>
              </a:ext>
            </a:extLst>
          </p:cNvPr>
          <p:cNvGrpSpPr/>
          <p:nvPr/>
        </p:nvGrpSpPr>
        <p:grpSpPr>
          <a:xfrm>
            <a:off x="2267189" y="5439209"/>
            <a:ext cx="1417637" cy="590550"/>
            <a:chOff x="3272" y="6847"/>
            <a:chExt cx="2234" cy="93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42" name="Rectangle 4">
              <a:extLst>
                <a:ext uri="{FF2B5EF4-FFF2-40B4-BE49-F238E27FC236}">
                  <a16:creationId xmlns:a16="http://schemas.microsoft.com/office/drawing/2014/main" xmlns="" id="{38CC4B4E-8AB2-4097-8A89-13591D18A6BC}"/>
                </a:ext>
              </a:extLst>
            </p:cNvPr>
            <p:cNvSpPr/>
            <p:nvPr/>
          </p:nvSpPr>
          <p:spPr>
            <a:xfrm>
              <a:off x="3272" y="6847"/>
              <a:ext cx="2234" cy="930"/>
            </a:xfrm>
            <a:prstGeom prst="rect">
              <a:avLst/>
            </a:prstGeom>
            <a:grpFill/>
            <a:ln w="1905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sz="2400" noProof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pic>
          <p:nvPicPr>
            <p:cNvPr id="43" name="Picture 11">
              <a:extLst>
                <a:ext uri="{FF2B5EF4-FFF2-40B4-BE49-F238E27FC236}">
                  <a16:creationId xmlns:a16="http://schemas.microsoft.com/office/drawing/2014/main" xmlns="" id="{7EFBE4B5-8AFD-4D83-A160-9B396351D3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49" y="6883"/>
              <a:ext cx="1995" cy="82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4" name="Line 15">
            <a:extLst>
              <a:ext uri="{FF2B5EF4-FFF2-40B4-BE49-F238E27FC236}">
                <a16:creationId xmlns:a16="http://schemas.microsoft.com/office/drawing/2014/main" xmlns="" id="{00EF0BDF-3ED3-4E65-963A-258901977DF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76800" y="2589646"/>
            <a:ext cx="0" cy="93503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5" name="Line 16">
            <a:extLst>
              <a:ext uri="{FF2B5EF4-FFF2-40B4-BE49-F238E27FC236}">
                <a16:creationId xmlns:a16="http://schemas.microsoft.com/office/drawing/2014/main" xmlns="" id="{A311A10C-41C7-43E8-A759-535AAAB08CB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2976800" y="4297796"/>
            <a:ext cx="0" cy="104298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" name="Text Box 17">
            <a:extLst>
              <a:ext uri="{FF2B5EF4-FFF2-40B4-BE49-F238E27FC236}">
                <a16:creationId xmlns:a16="http://schemas.microsoft.com/office/drawing/2014/main" xmlns="" id="{8D636F97-CD7D-4BB9-BE55-128C09506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3201" y="2732521"/>
            <a:ext cx="22907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</a:t>
            </a:r>
          </a:p>
        </p:txBody>
      </p:sp>
      <p:sp>
        <p:nvSpPr>
          <p:cNvPr id="47" name="Text Box 18">
            <a:extLst>
              <a:ext uri="{FF2B5EF4-FFF2-40B4-BE49-F238E27FC236}">
                <a16:creationId xmlns:a16="http://schemas.microsoft.com/office/drawing/2014/main" xmlns="" id="{F7AD73C7-1AA4-460F-B985-AA34D961C0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0363" y="4520046"/>
            <a:ext cx="193516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8" name="Text Box 20">
            <a:extLst>
              <a:ext uri="{FF2B5EF4-FFF2-40B4-BE49-F238E27FC236}">
                <a16:creationId xmlns:a16="http://schemas.microsoft.com/office/drawing/2014/main" xmlns="" id="{3CEA8B29-85B3-4FF9-AA09-E730311F7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238" y="2735696"/>
            <a:ext cx="44878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依据：乘法对加法的分配律</a:t>
            </a:r>
          </a:p>
        </p:txBody>
      </p:sp>
      <p:sp>
        <p:nvSpPr>
          <p:cNvPr id="49" name="Text Box 21">
            <a:extLst>
              <a:ext uri="{FF2B5EF4-FFF2-40B4-BE49-F238E27FC236}">
                <a16:creationId xmlns:a16="http://schemas.microsoft.com/office/drawing/2014/main" xmlns="" id="{F97D6425-D955-47D9-AFB6-E8248767F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33951" y="4521635"/>
            <a:ext cx="36115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依据：等式性质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28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0" name="Text Box 7">
            <a:extLst>
              <a:ext uri="{FF2B5EF4-FFF2-40B4-BE49-F238E27FC236}">
                <a16:creationId xmlns:a16="http://schemas.microsoft.com/office/drawing/2014/main" xmlns="" id="{A7E32F62-FF57-45B9-B3CF-710881C11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52115" y="1899887"/>
            <a:ext cx="4248294" cy="3970318"/>
          </a:xfrm>
          <a:prstGeom prst="rect">
            <a:avLst/>
          </a:prstGeom>
          <a:solidFill>
            <a:srgbClr val="FFFFCC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解方程中“合并”起了化简作用，把含有未知数的项合并为一项，从而达到把方程转化为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ax=b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的形式，其中a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b是常数,“合并”的依据是逆用分配律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281412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 mute="1"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xmlns="" id="{7602506A-04B9-4630-B8F6-70F43754B5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088" y="2499124"/>
            <a:ext cx="3879850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解：合并同类项，得</a:t>
            </a:r>
          </a:p>
        </p:txBody>
      </p:sp>
      <p:graphicFrame>
        <p:nvGraphicFramePr>
          <p:cNvPr id="3" name="对象 2">
            <a:hlinkClick action="ppaction://ole?verb=1"/>
            <a:extLst>
              <a:ext uri="{FF2B5EF4-FFF2-40B4-BE49-F238E27FC236}">
                <a16:creationId xmlns:a16="http://schemas.microsoft.com/office/drawing/2014/main" xmlns="" id="{BC6FC581-1025-4399-BB6D-F7A2F9AD6F3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87100260"/>
              </p:ext>
            </p:extLst>
          </p:nvPr>
        </p:nvGraphicFramePr>
        <p:xfrm>
          <a:off x="2133363" y="3133724"/>
          <a:ext cx="1701800" cy="9588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698950" imgH="393790" progId="Equation.KSEE3">
                  <p:embed/>
                </p:oleObj>
              </mc:Choice>
              <mc:Fallback>
                <p:oleObj r:id="rId2" imgW="698950" imgH="39379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133363" y="3133724"/>
                        <a:ext cx="1701800" cy="958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5">
            <a:extLst>
              <a:ext uri="{FF2B5EF4-FFF2-40B4-BE49-F238E27FC236}">
                <a16:creationId xmlns:a16="http://schemas.microsoft.com/office/drawing/2014/main" xmlns="" id="{FDC5FAD9-B198-4608-B99A-DA53D3357D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548" y="4176150"/>
            <a:ext cx="31273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</a:t>
            </a:r>
          </a:p>
        </p:txBody>
      </p:sp>
      <p:graphicFrame>
        <p:nvGraphicFramePr>
          <p:cNvPr id="5" name="对象 4">
            <a:hlinkClick action="ppaction://ole?verb=1"/>
            <a:extLst>
              <a:ext uri="{FF2B5EF4-FFF2-40B4-BE49-F238E27FC236}">
                <a16:creationId xmlns:a16="http://schemas.microsoft.com/office/drawing/2014/main" xmlns="" id="{701D5E94-51FA-4955-9941-A4EEE72C8E3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3085170"/>
              </p:ext>
            </p:extLst>
          </p:nvPr>
        </p:nvGraphicFramePr>
        <p:xfrm>
          <a:off x="2587033" y="4882024"/>
          <a:ext cx="928687" cy="431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4" imgW="381481" imgH="177760" progId="Equation.KSEE3">
                  <p:embed/>
                </p:oleObj>
              </mc:Choice>
              <mc:Fallback>
                <p:oleObj r:id="rId4" imgW="381481" imgH="17776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587033" y="4882024"/>
                        <a:ext cx="928687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5">
            <a:extLst>
              <a:ext uri="{FF2B5EF4-FFF2-40B4-BE49-F238E27FC236}">
                <a16:creationId xmlns:a16="http://schemas.microsoft.com/office/drawing/2014/main" xmlns="" id="{28813BB1-E741-472D-A4D9-00E1F5D22B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3595" y="870522"/>
            <a:ext cx="4024078" cy="489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下列方程：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466C4C5A-9165-4C91-BA10-4E37C82D5B6D}"/>
              </a:ext>
            </a:extLst>
          </p:cNvPr>
          <p:cNvGrpSpPr/>
          <p:nvPr/>
        </p:nvGrpSpPr>
        <p:grpSpPr>
          <a:xfrm>
            <a:off x="623620" y="1436350"/>
            <a:ext cx="3879318" cy="936174"/>
            <a:chOff x="-262" y="2474"/>
            <a:chExt cx="6110" cy="1474"/>
          </a:xfrm>
        </p:grpSpPr>
        <p:graphicFrame>
          <p:nvGraphicFramePr>
            <p:cNvPr id="9" name="对象 2">
              <a:hlinkClick action="ppaction://ole?verb=1"/>
              <a:extLst>
                <a:ext uri="{FF2B5EF4-FFF2-40B4-BE49-F238E27FC236}">
                  <a16:creationId xmlns:a16="http://schemas.microsoft.com/office/drawing/2014/main" xmlns="" id="{E04EC031-ED5B-4051-BA78-1B61292B76F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379774690"/>
                </p:ext>
              </p:extLst>
            </p:nvPr>
          </p:nvGraphicFramePr>
          <p:xfrm>
            <a:off x="853" y="2474"/>
            <a:ext cx="3613" cy="1474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1" r:id="rId6" imgW="965160" imgH="393480" progId="Equation.KSEE3">
                    <p:embed/>
                  </p:oleObj>
                </mc:Choice>
                <mc:Fallback>
                  <p:oleObj r:id="rId6" imgW="965160" imgH="39348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853" y="2474"/>
                          <a:ext cx="3613" cy="147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" name="Rectangle 5">
              <a:extLst>
                <a:ext uri="{FF2B5EF4-FFF2-40B4-BE49-F238E27FC236}">
                  <a16:creationId xmlns:a16="http://schemas.microsoft.com/office/drawing/2014/main" xmlns="" id="{01312A24-5A39-4A20-BBBE-0C936DB413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262" y="2814"/>
              <a:ext cx="6110" cy="8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b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(</a:t>
              </a:r>
              <a:r>
                <a:rPr lang="en-US" altLang="zh-CN" sz="2800" b="1">
                  <a:latin typeface="Times New Roman" panose="02020603050405020304" pitchFamily="18" charset="0"/>
                  <a:ea typeface="黑体" panose="02010609060101010101" pitchFamily="49" charset="-122"/>
                </a:rPr>
                <a:t>1</a:t>
              </a:r>
              <a:r>
                <a:rPr lang="en-US" altLang="zh-CN" sz="2800">
                  <a:latin typeface="Times New Roman" panose="02020603050405020304" pitchFamily="18" charset="0"/>
                  <a:ea typeface="黑体" panose="02010609060101010101" pitchFamily="49" charset="-122"/>
                </a:rPr>
                <a:t>)                            </a:t>
              </a:r>
              <a:r>
                <a:rPr lang="zh-CN" altLang="en-US" sz="3200">
                  <a:latin typeface="Times New Roman" panose="02020603050405020304" pitchFamily="18" charset="0"/>
                  <a:ea typeface="黑体" panose="02010609060101010101" pitchFamily="49" charset="-122"/>
                </a:rPr>
                <a:t>；</a:t>
              </a:r>
            </a:p>
          </p:txBody>
        </p:sp>
      </p:grpSp>
      <p:grpSp>
        <p:nvGrpSpPr>
          <p:cNvPr id="11" name="组合 8">
            <a:extLst>
              <a:ext uri="{FF2B5EF4-FFF2-40B4-BE49-F238E27FC236}">
                <a16:creationId xmlns:a16="http://schemas.microsoft.com/office/drawing/2014/main" xmlns="" id="{1B96B356-F720-4239-823B-3142D16EDD6E}"/>
              </a:ext>
            </a:extLst>
          </p:cNvPr>
          <p:cNvGrpSpPr/>
          <p:nvPr/>
        </p:nvGrpSpPr>
        <p:grpSpPr>
          <a:xfrm>
            <a:off x="4823516" y="1632601"/>
            <a:ext cx="7321550" cy="522288"/>
            <a:chOff x="1578" y="1841"/>
            <a:chExt cx="11530" cy="822"/>
          </a:xfrm>
        </p:grpSpPr>
        <p:sp>
          <p:nvSpPr>
            <p:cNvPr id="12" name="文本框 7">
              <a:extLst>
                <a:ext uri="{FF2B5EF4-FFF2-40B4-BE49-F238E27FC236}">
                  <a16:creationId xmlns:a16="http://schemas.microsoft.com/office/drawing/2014/main" xmlns="" id="{BDA27CE6-7A6A-4A8C-9F87-B4D5238E1BF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578" y="1841"/>
              <a:ext cx="11531" cy="8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800">
                  <a:latin typeface="Times New Roman" panose="02020603050405020304" pitchFamily="18" charset="0"/>
                </a:rPr>
                <a:t>(</a:t>
              </a:r>
              <a:r>
                <a:rPr lang="en-US" altLang="zh-CN" sz="2800" b="1">
                  <a:latin typeface="Times New Roman" panose="02020603050405020304" pitchFamily="18" charset="0"/>
                </a:rPr>
                <a:t>2</a:t>
              </a:r>
              <a:r>
                <a:rPr lang="en-US" altLang="zh-CN" sz="2800">
                  <a:latin typeface="Times New Roman" panose="02020603050405020304" pitchFamily="18" charset="0"/>
                </a:rPr>
                <a:t>)                                                             .</a:t>
              </a:r>
            </a:p>
          </p:txBody>
        </p:sp>
        <p:graphicFrame>
          <p:nvGraphicFramePr>
            <p:cNvPr id="13" name="对象 2">
              <a:hlinkClick action="ppaction://ole?verb=1"/>
              <a:extLst>
                <a:ext uri="{FF2B5EF4-FFF2-40B4-BE49-F238E27FC236}">
                  <a16:creationId xmlns:a16="http://schemas.microsoft.com/office/drawing/2014/main" xmlns="" id="{9B43BD99-3148-4559-8AA0-6149E95CBD03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2486" y="1940"/>
            <a:ext cx="8475" cy="681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2" r:id="rId8" imgW="2209680" imgH="177480" progId="Equation.KSEE3">
                    <p:embed/>
                  </p:oleObj>
                </mc:Choice>
                <mc:Fallback>
                  <p:oleObj r:id="rId8" imgW="2209680" imgH="177480" progId="Equation.KSEE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486" y="1940"/>
                          <a:ext cx="8475" cy="681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4" name="Rectangle 5">
            <a:extLst>
              <a:ext uri="{FF2B5EF4-FFF2-40B4-BE49-F238E27FC236}">
                <a16:creationId xmlns:a16="http://schemas.microsoft.com/office/drawing/2014/main" xmlns="" id="{7DCE6500-D5BC-442B-8855-C03802D0A4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62779" y="2457494"/>
            <a:ext cx="341947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解：合并同类项，得</a:t>
            </a:r>
          </a:p>
        </p:txBody>
      </p:sp>
      <p:graphicFrame>
        <p:nvGraphicFramePr>
          <p:cNvPr id="15" name="对象 14">
            <a:hlinkClick action="ppaction://ole?verb=1"/>
            <a:extLst>
              <a:ext uri="{FF2B5EF4-FFF2-40B4-BE49-F238E27FC236}">
                <a16:creationId xmlns:a16="http://schemas.microsoft.com/office/drawing/2014/main" xmlns="" id="{ED486649-3430-40FE-ABF2-9D5A1EFCEB8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9479384"/>
              </p:ext>
            </p:extLst>
          </p:nvPr>
        </p:nvGraphicFramePr>
        <p:xfrm>
          <a:off x="6872487" y="3249049"/>
          <a:ext cx="1514475" cy="431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10" imgW="622080" imgH="177480" progId="Equation.KSEE3">
                  <p:embed/>
                </p:oleObj>
              </mc:Choice>
              <mc:Fallback>
                <p:oleObj r:id="rId10" imgW="622080" imgH="17748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872487" y="3249049"/>
                        <a:ext cx="1514475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5">
            <a:extLst>
              <a:ext uri="{FF2B5EF4-FFF2-40B4-BE49-F238E27FC236}">
                <a16:creationId xmlns:a16="http://schemas.microsoft.com/office/drawing/2014/main" xmlns="" id="{4C8B3A15-8D68-43E2-9BB9-2E0E3E0C9C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9985" y="3918975"/>
            <a:ext cx="3662362" cy="51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</a:t>
            </a:r>
          </a:p>
        </p:txBody>
      </p:sp>
      <p:graphicFrame>
        <p:nvGraphicFramePr>
          <p:cNvPr id="17" name="对象 16">
            <a:hlinkClick action="ppaction://ole?verb=1"/>
            <a:extLst>
              <a:ext uri="{FF2B5EF4-FFF2-40B4-BE49-F238E27FC236}">
                <a16:creationId xmlns:a16="http://schemas.microsoft.com/office/drawing/2014/main" xmlns="" id="{D7C039A1-D445-4E67-8AE8-F8ADFCCF82F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92989452"/>
              </p:ext>
            </p:extLst>
          </p:nvPr>
        </p:nvGraphicFramePr>
        <p:xfrm>
          <a:off x="6995517" y="4671451"/>
          <a:ext cx="1268413" cy="4318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12" imgW="520560" imgH="177480" progId="Equation.KSEE3">
                  <p:embed/>
                </p:oleObj>
              </mc:Choice>
              <mc:Fallback>
                <p:oleObj r:id="rId12" imgW="520560" imgH="177480" progId="Equation.KSEE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6995517" y="4671451"/>
                        <a:ext cx="1268413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BD4A5C2C-B8B2-4388-911F-61DE26A01B2F}"/>
              </a:ext>
            </a:extLst>
          </p:cNvPr>
          <p:cNvSpPr/>
          <p:nvPr/>
        </p:nvSpPr>
        <p:spPr>
          <a:xfrm>
            <a:off x="4636606" y="-3559"/>
            <a:ext cx="2993119" cy="933652"/>
          </a:xfrm>
          <a:prstGeom prst="rect">
            <a:avLst/>
          </a:prstGeom>
          <a:noFill/>
        </p:spPr>
        <p:txBody>
          <a:bodyPr wrap="none" lIns="91436" tIns="45719" rIns="91436" bIns="45719">
            <a:spAutoFit/>
          </a:bodyPr>
          <a:lstStyle/>
          <a:p>
            <a:pPr algn="ctr"/>
            <a:r>
              <a:rPr lang="zh-CN" altLang="en-US" sz="5467" b="1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典例解析</a:t>
            </a:r>
          </a:p>
        </p:txBody>
      </p:sp>
    </p:spTree>
    <p:extLst>
      <p:ext uri="{BB962C8B-B14F-4D97-AF65-F5344CB8AC3E}">
        <p14:creationId xmlns:p14="http://schemas.microsoft.com/office/powerpoint/2010/main" val="20797250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3"/>
      <p:bldP spid="4" grpId="0"/>
      <p:bldP spid="14" grpId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263594" y="764815"/>
            <a:ext cx="1173681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解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下列方程：</a:t>
            </a:r>
          </a:p>
          <a:p>
            <a:pPr>
              <a:lnSpc>
                <a:spcPct val="15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1)5x-2x=9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； 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2)  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      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； 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)-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3x+0.5x=10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；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(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4)7x-4.5x=2.5×3-5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  <p:graphicFrame>
        <p:nvGraphicFramePr>
          <p:cNvPr id="6" name="对象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0815429"/>
              </p:ext>
            </p:extLst>
          </p:nvPr>
        </p:nvGraphicFramePr>
        <p:xfrm>
          <a:off x="3215800" y="1393812"/>
          <a:ext cx="1427703" cy="81960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name="Equation" r:id="rId2" imgW="685800" imgH="393480" progId="Equation.DSMT4">
                  <p:embed/>
                </p:oleObj>
              </mc:Choice>
              <mc:Fallback>
                <p:oleObj name="Equation" r:id="rId2" imgW="685800" imgH="3934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215800" y="1393812"/>
                        <a:ext cx="1427703" cy="8196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矩形 6"/>
          <p:cNvSpPr/>
          <p:nvPr/>
        </p:nvSpPr>
        <p:spPr>
          <a:xfrm>
            <a:off x="551615" y="2204230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(1)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解：合并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同类项，得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3x=9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x=3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>
        <mc:Choice Requires="a14">
          <p:sp>
            <p:nvSpPr>
              <p:cNvPr id="8" name="矩形 7"/>
              <p:cNvSpPr/>
              <p:nvPr/>
            </p:nvSpPr>
            <p:spPr>
              <a:xfrm>
                <a:off x="6084409" y="2204230"/>
                <a:ext cx="6096000" cy="199182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(2)</a:t>
                </a: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解：合并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同类项，得 </a:t>
                </a:r>
                <a:endParaRPr lang="en-US" altLang="zh-CN" sz="2800" smtClean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  2x=7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系数化为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</a:t>
                </a: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得</a:t>
                </a:r>
                <a:endParaRPr lang="en-US" altLang="zh-CN" sz="2800" smtClean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    x=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7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</a:t>
                </a:r>
                <a:endPara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409" y="2204230"/>
                <a:ext cx="6096000" cy="1991827"/>
              </a:xfrm>
              <a:prstGeom prst="rect">
                <a:avLst/>
              </a:prstGeom>
              <a:blipFill rotWithShape="0">
                <a:blip r:embed="rId4"/>
                <a:stretch>
                  <a:fillRect l="-2000" t="-3374" r="0" b="-184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矩形 9"/>
          <p:cNvSpPr/>
          <p:nvPr/>
        </p:nvSpPr>
        <p:spPr>
          <a:xfrm>
            <a:off x="551615" y="4361435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(3)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解：合并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同类项，得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-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2.5x=10</a:t>
            </a:r>
          </a:p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x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=-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084409" y="4361435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(4)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解：合并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同类项，得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2.5x=2.5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x=1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35890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91589" y="764815"/>
            <a:ext cx="1188082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某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工厂的产值连续增长，去年是前年的1.5倍，今年是去年的2倍,这三年的总产值为550万元.前年的产值是多少?</a:t>
            </a:r>
          </a:p>
        </p:txBody>
      </p:sp>
      <p:sp>
        <p:nvSpPr>
          <p:cNvPr id="3" name="矩形 2"/>
          <p:cNvSpPr/>
          <p:nvPr/>
        </p:nvSpPr>
        <p:spPr>
          <a:xfrm>
            <a:off x="371601" y="2060905"/>
            <a:ext cx="11520800" cy="3869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解：设前年的产值为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万元，则去年的产值为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1.5x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万元，今年的产值为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3x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万元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列方程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      x+1.5x+3x=550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合并同类项，得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   5.5x=550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系数化为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，得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            x=100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答：前年的产值为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100</a:t>
            </a:r>
            <a:r>
              <a:rPr lang="zh-CN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万元</a:t>
            </a:r>
            <a:r>
              <a:rPr lang="en-US" altLang="zh-CN" sz="2800" kern="1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Times New Roman" panose="02020603050405020304" pitchFamily="18" charset="0"/>
              </a:rPr>
              <a:t>.</a:t>
            </a:r>
            <a:endParaRPr lang="zh-CN" altLang="zh-CN" sz="2800" kern="1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70310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4577" name="Rectangle 2"/>
          <p:cNvSpPr>
            <a:spLocks noGrp="1" noRot="1" noChangeArrowheads="1"/>
          </p:cNvSpPr>
          <p:nvPr/>
        </p:nvSpPr>
        <p:spPr bwMode="auto">
          <a:xfrm>
            <a:off x="191590" y="806567"/>
            <a:ext cx="11808820" cy="1326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某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洗衣厂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2016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年计划生产洗衣机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25500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台，其中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Ⅰ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型、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Ⅱ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型、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Ⅲ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型三种</a:t>
            </a: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洗衣</a:t>
            </a:r>
            <a:endParaRPr lang="en-US" altLang="zh-CN" sz="2800" smtClean="0">
              <a:solidFill>
                <a:srgbClr val="00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2800" smtClean="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机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的数量之比为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1:2:14</a:t>
            </a:r>
            <a:r>
              <a:rPr lang="zh-CN" altLang="en-US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，这三种洗衣机计划各生产多少台</a:t>
            </a:r>
            <a:r>
              <a:rPr lang="en-US" altLang="zh-CN" sz="2800">
                <a:solidFill>
                  <a:srgbClr val="00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?</a:t>
            </a:r>
          </a:p>
        </p:txBody>
      </p:sp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263595" y="5115822"/>
            <a:ext cx="118088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答：计划生产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Ⅰ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洗衣机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1500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台，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Ⅱ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洗衣机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3000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台，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Ⅲ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型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洗衣机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21000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台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  <p:sp>
        <p:nvSpPr>
          <p:cNvPr id="2" name="Text Box 10"/>
          <p:cNvSpPr txBox="1">
            <a:spLocks noChangeArrowheads="1"/>
          </p:cNvSpPr>
          <p:nvPr/>
        </p:nvSpPr>
        <p:spPr bwMode="auto">
          <a:xfrm>
            <a:off x="263595" y="2132910"/>
            <a:ext cx="1173681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解：设计划生产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Ⅰ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型洗衣机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台，则计划生产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Ⅱ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型洗衣机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台，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Ⅲ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型洗衣机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14x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台，依题意，得</a:t>
            </a: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4151865" y="3278290"/>
            <a:ext cx="31146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x+2x+14x=25500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，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927779" y="3821077"/>
            <a:ext cx="39602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解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得         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x=1500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,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94394" y="4572104"/>
            <a:ext cx="395492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则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2x=3000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宋体" panose="02010600030101010101" pitchFamily="2" charset="-122"/>
              </a:rPr>
              <a:t>14x=21000.</a:t>
            </a:r>
          </a:p>
        </p:txBody>
      </p:sp>
    </p:spTree>
    <p:extLst>
      <p:ext uri="{BB962C8B-B14F-4D97-AF65-F5344CB8AC3E}">
        <p14:creationId xmlns:p14="http://schemas.microsoft.com/office/powerpoint/2010/main" val="30232004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4" grpId="0"/>
      <p:bldP spid="2" grpId="0"/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xmlns="" id="{0BCD2709-DDF8-4CAC-9853-B7FEA333BC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105" y="836820"/>
            <a:ext cx="12010525" cy="1388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  <a:buSzPct val="90000"/>
            </a:pPr>
            <a:r>
              <a:rPr lang="zh-CN" altLang="en-US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例</a:t>
            </a:r>
            <a:r>
              <a:rPr lang="en-US" altLang="zh-CN" sz="2800" b="1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有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一列数，按一定规律排列成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，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9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27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，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81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243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1600">
                <a:latin typeface="隶书" panose="02010509060101010101" pitchFamily="49" charset="-122"/>
                <a:ea typeface="隶书" panose="02010509060101010101" pitchFamily="49" charset="-122"/>
              </a:rPr>
              <a:t>···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  <a:p>
            <a:pPr>
              <a:lnSpc>
                <a:spcPct val="140000"/>
              </a:lnSpc>
              <a:buSzPct val="90000"/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其中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某三个相邻数的和是－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1701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，这三个数各是多少？</a:t>
            </a:r>
          </a:p>
        </p:txBody>
      </p:sp>
      <p:sp>
        <p:nvSpPr>
          <p:cNvPr id="4" name="TextBox 17">
            <a:extLst>
              <a:ext uri="{FF2B5EF4-FFF2-40B4-BE49-F238E27FC236}">
                <a16:creationId xmlns:a16="http://schemas.microsoft.com/office/drawing/2014/main" xmlns="" id="{498F66AB-0C06-4C1B-BF09-EF5AA8A8F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900" y="2098655"/>
            <a:ext cx="11592804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  <a:prstDash val="solid"/>
            <a:miter lim="800000"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【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分析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】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从符号和绝对值两方面观察，可发现这列数的排列规律：后面的数是它前面的数与－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的乘积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如果三个相邻数中的第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个数记为</a:t>
            </a:r>
            <a:r>
              <a:rPr lang="en-US" altLang="zh-CN" sz="2800" i="1">
                <a:solidFill>
                  <a:srgbClr val="0000FF"/>
                </a:solidFill>
                <a:latin typeface="Times New Roman" panose="02020603050405020304" pitchFamily="18" charset="0"/>
                <a:ea typeface="隶书" panose="02010509060101010101" pitchFamily="49" charset="-122"/>
                <a:cs typeface="Times New Roman" panose="02020603050405020304" pitchFamily="18" charset="0"/>
              </a:rPr>
              <a:t>x</a:t>
            </a: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，则后两个数分别</a:t>
            </a:r>
            <a:r>
              <a:rPr lang="zh-CN" altLang="en-US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是</a:t>
            </a:r>
            <a:r>
              <a:rPr lang="en-US" altLang="zh-CN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_____</a:t>
            </a:r>
            <a:r>
              <a:rPr lang="zh-CN" altLang="en-US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 smtClean="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______.</a:t>
            </a:r>
            <a:endParaRPr lang="en-US" altLang="zh-CN" sz="28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TextBox 17">
            <a:extLst>
              <a:ext uri="{FF2B5EF4-FFF2-40B4-BE49-F238E27FC236}">
                <a16:creationId xmlns:a16="http://schemas.microsoft.com/office/drawing/2014/main" xmlns="" id="{498F66AB-0C06-4C1B-BF09-EF5AA8A8F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725" y="2844038"/>
            <a:ext cx="947705" cy="656846"/>
          </a:xfrm>
          <a:prstGeom prst="rect">
            <a:avLst/>
          </a:prstGeom>
          <a:noFill/>
          <a:ln w="19050">
            <a:noFill/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－</a:t>
            </a:r>
            <a:r>
              <a:rPr lang="en-US" altLang="zh-CN" sz="2800" b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 i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17">
            <a:extLst>
              <a:ext uri="{FF2B5EF4-FFF2-40B4-BE49-F238E27FC236}">
                <a16:creationId xmlns:a16="http://schemas.microsoft.com/office/drawing/2014/main" xmlns="" id="{498F66AB-0C06-4C1B-BF09-EF5AA8A8F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85930" y="2844038"/>
            <a:ext cx="720050" cy="656846"/>
          </a:xfrm>
          <a:prstGeom prst="rect">
            <a:avLst/>
          </a:prstGeom>
          <a:noFill/>
          <a:ln w="19050">
            <a:noFill/>
            <a:prstDash val="sysDash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9</a:t>
            </a:r>
            <a:r>
              <a:rPr lang="en-US" altLang="zh-CN" sz="2800" b="1" i="1" smtClean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endParaRPr lang="en-US" altLang="zh-CN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xmlns="" id="{727CA514-5743-4DC1-B694-8ADFC63C41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900" y="3951728"/>
            <a:ext cx="467995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由三个数的和是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Arial" panose="020b0604020202020204" pitchFamily="34" charset="0"/>
              </a:rPr>
              <a:t>－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1701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</a:t>
            </a:r>
          </a:p>
        </p:txBody>
      </p:sp>
      <p:graphicFrame>
        <p:nvGraphicFramePr>
          <p:cNvPr id="11" name="Object 11">
            <a:extLst>
              <a:ext uri="{FF2B5EF4-FFF2-40B4-BE49-F238E27FC236}">
                <a16:creationId xmlns:a16="http://schemas.microsoft.com/office/drawing/2014/main" xmlns="" id="{7A1E341C-0FC9-44B0-A810-3992D02012C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26800731"/>
              </p:ext>
            </p:extLst>
          </p:nvPr>
        </p:nvGraphicFramePr>
        <p:xfrm>
          <a:off x="2831150" y="4645268"/>
          <a:ext cx="2930525" cy="409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2" imgW="1270721" imgH="177620" progId="Equation.3">
                  <p:embed/>
                </p:oleObj>
              </mc:Choice>
              <mc:Fallback>
                <p:oleObj r:id="rId2" imgW="1270721" imgH="17762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831150" y="4645268"/>
                        <a:ext cx="2930525" cy="409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12">
            <a:extLst>
              <a:ext uri="{FF2B5EF4-FFF2-40B4-BE49-F238E27FC236}">
                <a16:creationId xmlns:a16="http://schemas.microsoft.com/office/drawing/2014/main" xmlns="" id="{8ACBD487-F96E-47B2-82C4-81A6A082CF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900" y="5093153"/>
            <a:ext cx="2917825" cy="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合并同类项，得</a:t>
            </a:r>
          </a:p>
        </p:txBody>
      </p:sp>
      <p:graphicFrame>
        <p:nvGraphicFramePr>
          <p:cNvPr id="13" name="Object 13">
            <a:extLst>
              <a:ext uri="{FF2B5EF4-FFF2-40B4-BE49-F238E27FC236}">
                <a16:creationId xmlns:a16="http://schemas.microsoft.com/office/drawing/2014/main" xmlns="" id="{C97F8824-3D68-402C-9638-9B743962873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8947536"/>
              </p:ext>
            </p:extLst>
          </p:nvPr>
        </p:nvGraphicFramePr>
        <p:xfrm>
          <a:off x="3162511" y="5274681"/>
          <a:ext cx="1766888" cy="4048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4" imgW="774970" imgH="177620" progId="Equation.3">
                  <p:embed/>
                </p:oleObj>
              </mc:Choice>
              <mc:Fallback>
                <p:oleObj r:id="rId4" imgW="774970" imgH="17762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162511" y="5274681"/>
                        <a:ext cx="1766888" cy="4048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14">
            <a:extLst>
              <a:ext uri="{FF2B5EF4-FFF2-40B4-BE49-F238E27FC236}">
                <a16:creationId xmlns:a16="http://schemas.microsoft.com/office/drawing/2014/main" xmlns="" id="{8ED72794-AE78-47CB-982B-3DD6D1E0EC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2900" y="5693392"/>
            <a:ext cx="2889250" cy="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</a:t>
            </a:r>
          </a:p>
        </p:txBody>
      </p:sp>
      <p:graphicFrame>
        <p:nvGraphicFramePr>
          <p:cNvPr id="15" name="Object 15">
            <a:extLst>
              <a:ext uri="{FF2B5EF4-FFF2-40B4-BE49-F238E27FC236}">
                <a16:creationId xmlns:a16="http://schemas.microsoft.com/office/drawing/2014/main" xmlns="" id="{BF24BB6D-0B27-433B-ACD4-521EE715C7A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82124098"/>
              </p:ext>
            </p:extLst>
          </p:nvPr>
        </p:nvGraphicFramePr>
        <p:xfrm>
          <a:off x="3162511" y="5853171"/>
          <a:ext cx="1409700" cy="4016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6" imgW="622570" imgH="177620" progId="Equation.3">
                  <p:embed/>
                </p:oleObj>
              </mc:Choice>
              <mc:Fallback>
                <p:oleObj r:id="rId6" imgW="622570" imgH="17762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162511" y="5853171"/>
                        <a:ext cx="1409700" cy="4016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6" name="Group 7">
            <a:extLst>
              <a:ext uri="{FF2B5EF4-FFF2-40B4-BE49-F238E27FC236}">
                <a16:creationId xmlns:a16="http://schemas.microsoft.com/office/drawing/2014/main" xmlns="" id="{8593F59B-A70C-450A-A93F-E8D0C703B7D6}"/>
              </a:ext>
            </a:extLst>
          </p:cNvPr>
          <p:cNvGrpSpPr/>
          <p:nvPr/>
        </p:nvGrpSpPr>
        <p:grpSpPr>
          <a:xfrm>
            <a:off x="322900" y="3432185"/>
            <a:ext cx="8150460" cy="738187"/>
            <a:chOff x="476" y="1610"/>
            <a:chExt cx="3235" cy="361"/>
          </a:xfrm>
        </p:grpSpPr>
        <p:sp>
          <p:nvSpPr>
            <p:cNvPr id="17" name="Text Box 9">
              <a:extLst>
                <a:ext uri="{FF2B5EF4-FFF2-40B4-BE49-F238E27FC236}">
                  <a16:creationId xmlns:a16="http://schemas.microsoft.com/office/drawing/2014/main" xmlns="" id="{FB284517-8D7B-4EB6-9FE3-0A88FA6813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6" y="1610"/>
              <a:ext cx="3235" cy="3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解：设所求的三个数分别是          </a:t>
              </a:r>
              <a:r>
                <a:rPr lang="en-US" altLang="zh-CN" sz="2800" smtClean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rPr>
                <a:t>.</a:t>
              </a:r>
              <a:endPara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endParaRPr>
            </a:p>
          </p:txBody>
        </p:sp>
        <p:graphicFrame>
          <p:nvGraphicFramePr>
            <p:cNvPr id="18" name="Object 8">
              <a:extLst>
                <a:ext uri="{FF2B5EF4-FFF2-40B4-BE49-F238E27FC236}">
                  <a16:creationId xmlns:a16="http://schemas.microsoft.com/office/drawing/2014/main" xmlns="" id="{FA9D2E32-CBB6-4BCB-9546-33D7F643853F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210474223"/>
                </p:ext>
              </p:extLst>
            </p:nvPr>
          </p:nvGraphicFramePr>
          <p:xfrm>
            <a:off x="2230" y="1698"/>
            <a:ext cx="670" cy="229"/>
          </p:xfrm>
          <a:graphic>
            <a:graphicData uri="http://schemas.openxmlformats.org/presentationml/2006/ole">
              <mc:AlternateContent>
                <mc:Choice xmlns:v="urn:schemas-microsoft-com:vml" Requires="v">
                  <p:oleObj spid="_x0000_s1049" r:id="rId8" imgW="622570" imgH="203200" progId="Equation.3">
                    <p:embed/>
                  </p:oleObj>
                </mc:Choice>
                <mc:Fallback>
                  <p:oleObj r:id="rId8" imgW="622570" imgH="203200" progId="Equation.3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2230" y="1698"/>
                          <a:ext cx="670" cy="22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9" name="Text Box 18">
            <a:extLst>
              <a:ext uri="{FF2B5EF4-FFF2-40B4-BE49-F238E27FC236}">
                <a16:creationId xmlns:a16="http://schemas.microsoft.com/office/drawing/2014/main" xmlns="" id="{2A743204-4806-402A-87C0-9A31BDEFE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86057" y="6064454"/>
            <a:ext cx="6288901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答：这三个数是 －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243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729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，－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2187.</a:t>
            </a:r>
          </a:p>
        </p:txBody>
      </p:sp>
      <p:sp>
        <p:nvSpPr>
          <p:cNvPr id="20" name="Text Box 14">
            <a:extLst>
              <a:ext uri="{FF2B5EF4-FFF2-40B4-BE49-F238E27FC236}">
                <a16:creationId xmlns:a16="http://schemas.microsoft.com/office/drawing/2014/main" xmlns="" id="{89D340A1-C529-49B9-A1E3-B5E7384591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6190" y="6162425"/>
            <a:ext cx="1237375" cy="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4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所以</a:t>
            </a:r>
          </a:p>
        </p:txBody>
      </p:sp>
      <p:graphicFrame>
        <p:nvGraphicFramePr>
          <p:cNvPr id="21" name="Object 15">
            <a:extLst>
              <a:ext uri="{FF2B5EF4-FFF2-40B4-BE49-F238E27FC236}">
                <a16:creationId xmlns:a16="http://schemas.microsoft.com/office/drawing/2014/main" xmlns="" id="{75D79237-30D5-4D08-8E35-D76E8C11C05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1501180"/>
              </p:ext>
            </p:extLst>
          </p:nvPr>
        </p:nvGraphicFramePr>
        <p:xfrm>
          <a:off x="1345150" y="6310187"/>
          <a:ext cx="1581150" cy="4000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10" imgW="698400" imgH="177480" progId="Equation.3">
                  <p:embed/>
                </p:oleObj>
              </mc:Choice>
              <mc:Fallback>
                <p:oleObj r:id="rId10" imgW="698400" imgH="17748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1345150" y="6310187"/>
                        <a:ext cx="1581150" cy="400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15">
            <a:extLst>
              <a:ext uri="{FF2B5EF4-FFF2-40B4-BE49-F238E27FC236}">
                <a16:creationId xmlns:a16="http://schemas.microsoft.com/office/drawing/2014/main" xmlns="" id="{4324C068-9133-4882-982A-36B8FFD9B80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0725244"/>
              </p:ext>
            </p:extLst>
          </p:nvPr>
        </p:nvGraphicFramePr>
        <p:xfrm>
          <a:off x="3190562" y="6310187"/>
          <a:ext cx="1754188" cy="4000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12" imgW="774360" imgH="177480" progId="Equation.3">
                  <p:embed/>
                </p:oleObj>
              </mc:Choice>
              <mc:Fallback>
                <p:oleObj r:id="rId12" imgW="774360" imgH="177480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3190562" y="6310187"/>
                        <a:ext cx="1754188" cy="400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1268688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9" grpId="0"/>
      <p:bldP spid="12" grpId="0"/>
      <p:bldP spid="14" grpId="0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263595" y="836820"/>
            <a:ext cx="11808820" cy="1930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有一些分别标有6，12，18，24，…的卡片，后一张卡片上的数比前一张卡片上的数大6，小明拿到了相邻的3张卡片，且这些卡片上的数之和为342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．</a:t>
            </a:r>
            <a:endParaRPr lang="en-US" altLang="zh-CN" sz="280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小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明拿到了哪3张卡片?</a:t>
            </a:r>
          </a:p>
        </p:txBody>
      </p:sp>
      <p:sp>
        <p:nvSpPr>
          <p:cNvPr id="3" name="矩形 2"/>
          <p:cNvSpPr/>
          <p:nvPr/>
        </p:nvSpPr>
        <p:spPr>
          <a:xfrm>
            <a:off x="407604" y="2767157"/>
            <a:ext cx="11304785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解:设小明所拿的三张卡片上标的数是x-6、x、x+6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列方程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-6+x+x+6=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342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解得                 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114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当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x=114时，x-6=108，x+6=120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:小明拿了标有108，114，120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的卡片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685026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2" name="矩形 1"/>
              <p:cNvSpPr/>
              <p:nvPr/>
            </p:nvSpPr>
            <p:spPr>
              <a:xfrm>
                <a:off x="263595" y="764815"/>
                <a:ext cx="11808820" cy="23021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1.合并:</a:t>
                </a:r>
                <a:endParaRPr lang="en-US" altLang="zh-CN" sz="2800" smtClean="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)x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+2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x=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_____;  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)a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+3a+6a-2a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=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______;  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3)7y+6-5y-3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=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______;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4)6x-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.2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-10x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1.8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x=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_____;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5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den>
                      </m:f>
                      <m:r>
                        <a:rPr lang="en-US" altLang="zh-CN" sz="2800" i="1">
                          <a:latin typeface="Cambria Math" panose="02040503050406030204" pitchFamily="18" charset="0"/>
                          <a:ea typeface="隶书" pitchFamily="49" charset="-122"/>
                        </a:rPr>
                        <m:t>𝑥</m:t>
                      </m:r>
                    </m:oMath>
                  </m:oMathPara>
                </a14:m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x+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num>
                        <m:den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=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______;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6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)3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n-6-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=_____.</a:t>
                </a:r>
                <a:endParaRPr lang="zh-CN" altLang="en-US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595" y="764815"/>
                <a:ext cx="11808820" cy="2302169"/>
              </a:xfrm>
              <a:prstGeom prst="rect">
                <a:avLst/>
              </a:prstGeom>
              <a:blipFill rotWithShape="0">
                <a:blip r:embed="rId2"/>
                <a:stretch>
                  <a:fillRect l="-1033" r="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矩形 3"/>
          <p:cNvSpPr/>
          <p:nvPr/>
        </p:nvSpPr>
        <p:spPr>
          <a:xfrm>
            <a:off x="2339040" y="1522965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6312015" y="1529249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8a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056275" y="1522965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2y+3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007855" y="2348925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-7x</a:t>
            </a:r>
            <a:endParaRPr lang="zh-CN" altLang="en-US" sz="2800">
              <a:solidFill>
                <a:srgbClr val="FF0000"/>
              </a:solidFill>
            </a:endParaRPr>
          </a:p>
        </p:txBody>
      </p:sp>
      <mc:AlternateContent>
        <mc:Choice Requires="a14">
          <p:sp>
            <p:nvSpPr>
              <p:cNvPr id="8" name="矩形 7"/>
              <p:cNvSpPr/>
              <p:nvPr/>
            </p:nvSpPr>
            <p:spPr>
              <a:xfrm>
                <a:off x="7392090" y="2140444"/>
                <a:ext cx="696024" cy="70339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x</a:t>
                </a:r>
                <a:endParaRPr lang="zh-CN" altLang="en-US" sz="280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92090" y="2140444"/>
                <a:ext cx="696024" cy="703398"/>
              </a:xfrm>
              <a:prstGeom prst="rect">
                <a:avLst/>
              </a:prstGeom>
              <a:blipFill rotWithShape="0">
                <a:blip r:embed="rId3"/>
                <a:stretch>
                  <a:fillRect l="-18421" r="-16667" b="-60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9" name="矩形 8"/>
              <p:cNvSpPr/>
              <p:nvPr/>
            </p:nvSpPr>
            <p:spPr>
              <a:xfrm>
                <a:off x="10311293" y="2173039"/>
                <a:ext cx="875561" cy="70160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9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n+4</a:t>
                </a:r>
                <a:endParaRPr lang="zh-CN" altLang="en-US" sz="280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311293" y="2173039"/>
                <a:ext cx="875561" cy="701602"/>
              </a:xfrm>
              <a:prstGeom prst="rect">
                <a:avLst/>
              </a:prstGeom>
              <a:blipFill rotWithShape="0">
                <a:blip r:embed="rId4"/>
                <a:stretch>
                  <a:fillRect r="-13194" b="-603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10" name="矩形 9"/>
              <p:cNvSpPr/>
              <p:nvPr/>
            </p:nvSpPr>
            <p:spPr>
              <a:xfrm>
                <a:off x="263595" y="2890635"/>
                <a:ext cx="11688600" cy="29452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2.方程:—x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x=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的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解为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_____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; 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5b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b=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的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解为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_______.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3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.若三个连续奇数的和为105，设中间的奇数为x，则第一个、第三个奇数分别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为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__________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用含x的式子表示)，可列方程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: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_______________,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解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得x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=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____,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三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奇数分别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是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_____________.</a:t>
                </a:r>
                <a:endParaRPr lang="zh-CN" altLang="en-US" sz="280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10" name="矩形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3595" y="2890635"/>
                <a:ext cx="11688600" cy="2945230"/>
              </a:xfrm>
              <a:prstGeom prst="rect">
                <a:avLst/>
              </a:prstGeom>
              <a:blipFill rotWithShape="0">
                <a:blip r:embed="rId5"/>
                <a:stretch>
                  <a:fillRect l="-1043" r="0" b="-144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矩形 11"/>
          <p:cNvSpPr/>
          <p:nvPr/>
        </p:nvSpPr>
        <p:spPr>
          <a:xfrm>
            <a:off x="4151865" y="3206678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x=1</a:t>
            </a:r>
            <a:endParaRPr lang="zh-CN" altLang="en-US" sz="2800">
              <a:solidFill>
                <a:srgbClr val="FF0000"/>
              </a:solidFill>
            </a:endParaRPr>
          </a:p>
        </p:txBody>
      </p:sp>
      <mc:AlternateContent>
        <mc:Choice Requires="a14">
          <p:sp>
            <p:nvSpPr>
              <p:cNvPr id="13" name="矩形 12"/>
              <p:cNvSpPr/>
              <p:nvPr/>
            </p:nvSpPr>
            <p:spPr>
              <a:xfrm>
                <a:off x="7975887" y="2941358"/>
                <a:ext cx="875561" cy="7004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b=-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4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zh-CN" altLang="en-US" sz="280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3" name="矩形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75887" y="2941358"/>
                <a:ext cx="875561" cy="700448"/>
              </a:xfrm>
              <a:prstGeom prst="rect">
                <a:avLst/>
              </a:prstGeom>
              <a:blipFill rotWithShape="0">
                <a:blip r:embed="rId6"/>
                <a:stretch>
                  <a:fillRect l="-13889" t="-1754" r="0" b="-701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矩形 13"/>
          <p:cNvSpPr/>
          <p:nvPr/>
        </p:nvSpPr>
        <p:spPr>
          <a:xfrm>
            <a:off x="1528561" y="4581080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x-2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x+2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264206" y="4581080"/>
            <a:ext cx="25186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x-2+x+x+2=105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839635" y="5192804"/>
            <a:ext cx="54373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35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3885125" y="5192804"/>
            <a:ext cx="19800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33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35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、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37</a:t>
            </a:r>
            <a:endParaRPr lang="zh-CN" altLang="en-US" sz="28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37659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506" name="文本框 1"/>
          <p:cNvSpPr txBox="1">
            <a:spLocks noChangeArrowheads="1"/>
          </p:cNvSpPr>
          <p:nvPr/>
        </p:nvSpPr>
        <p:spPr bwMode="auto">
          <a:xfrm>
            <a:off x="263595" y="692810"/>
            <a:ext cx="9649774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2800" b="1" smtClean="0">
                <a:latin typeface="隶书" panose="02010509060101010101" pitchFamily="49" charset="-122"/>
                <a:ea typeface="隶书" panose="02010509060101010101" pitchFamily="49" charset="-122"/>
              </a:rPr>
              <a:t>4.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下列方程合并同类项正确的是 </a:t>
            </a: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(    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由 3x－x＝－1＋3，得 2x ＝4</a:t>
            </a:r>
          </a:p>
          <a:p>
            <a:pPr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B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由 2x＋x＝－7－4，得 3x ＝－3</a:t>
            </a:r>
          </a:p>
          <a:p>
            <a:pPr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C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由 15－2＝－2x＋ x，得 3＝x</a:t>
            </a:r>
          </a:p>
          <a:p>
            <a:pPr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D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 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由 6x－2－4x＋2＝0，得 2x＝0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6023995" y="836820"/>
            <a:ext cx="9255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D </a:t>
            </a:r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  </a:t>
            </a:r>
          </a:p>
        </p:txBody>
      </p:sp>
      <p:sp>
        <p:nvSpPr>
          <p:cNvPr id="2" name="矩形 1"/>
          <p:cNvSpPr/>
          <p:nvPr/>
        </p:nvSpPr>
        <p:spPr>
          <a:xfrm>
            <a:off x="231310" y="3915808"/>
            <a:ext cx="110490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若三个连续偶数的和是24，则它们的积是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(    )</a:t>
            </a:r>
            <a:endParaRPr lang="en-US" altLang="zh-CN" sz="2800" smtClean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A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48      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480        C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240        D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.120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7392090" y="4086017"/>
            <a:ext cx="92551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b="1" smtClean="0">
                <a:solidFill>
                  <a:srgbClr val="FF0000"/>
                </a:solidFill>
                <a:latin typeface="Times New Roman" panose="02020603050405020304" pitchFamily="18" charset="0"/>
              </a:rPr>
              <a:t>B   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21007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mc:AlternateContent>
        <mc:Choice Requires="a14">
          <p:sp>
            <p:nvSpPr>
              <p:cNvPr id="2" name="矩形 1"/>
              <p:cNvSpPr/>
              <p:nvPr/>
            </p:nvSpPr>
            <p:spPr>
              <a:xfrm>
                <a:off x="335600" y="908825"/>
                <a:ext cx="11232780" cy="113864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6.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解方程:</a:t>
                </a:r>
                <a:endParaRPr lang="en-US" altLang="zh-CN" sz="2800" smtClean="0"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)4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x-9x=10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;    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2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5</m:t>
                          </m:r>
                        </m:num>
                        <m:den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y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+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num>
                        <m:den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y=5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；    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(3)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𝑥</m:t>
                          </m:r>
                        </m:num>
                        <m:den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+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x+2x=210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;    (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4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)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i="1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𝑥</m:t>
                          </m:r>
                        </m:num>
                        <m:den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i="1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𝑥</m:t>
                          </m:r>
                        </m:num>
                        <m:den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=</a:t>
                </a:r>
                <a:r>
                  <a:rPr lang="en-US" altLang="zh-CN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-</a:t>
                </a:r>
                <a:r>
                  <a:rPr lang="zh-CN" altLang="en-US" sz="2800" smtClean="0">
                    <a:latin typeface="隶书" panose="02010509060101010101" pitchFamily="49" charset="-122"/>
                    <a:ea typeface="隶书" panose="02010509060101010101" pitchFamily="49" charset="-122"/>
                  </a:rPr>
                  <a:t>5</a:t>
                </a:r>
                <a:r>
                  <a:rPr lang="zh-CN" altLang="en-US" sz="2800">
                    <a:latin typeface="隶书" panose="02010509060101010101" pitchFamily="49" charset="-122"/>
                    <a:ea typeface="隶书" panose="02010509060101010101" pitchFamily="49" charset="-122"/>
                  </a:rPr>
                  <a:t>.</a:t>
                </a:r>
              </a:p>
            </p:txBody>
          </p:sp>
        </mc:Choice>
        <mc:Fallback>
          <p:sp>
            <p:nvSpPr>
              <p:cNvPr id="2" name="矩形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5600" y="908825"/>
                <a:ext cx="11232780" cy="1138645"/>
              </a:xfrm>
              <a:prstGeom prst="rect">
                <a:avLst/>
              </a:prstGeom>
              <a:blipFill rotWithShape="0">
                <a:blip r:embed="rId2"/>
                <a:stretch>
                  <a:fillRect l="-1085" t="-5348" r="0" b="-320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矩形 5"/>
          <p:cNvSpPr/>
          <p:nvPr/>
        </p:nvSpPr>
        <p:spPr>
          <a:xfrm>
            <a:off x="551615" y="2204230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(1)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解：合并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同类项，得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-5x=10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，得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x=-2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6084409" y="2204230"/>
            <a:ext cx="6096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(2)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解：合并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同类项，得 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-y=5</a:t>
            </a:r>
            <a:endParaRPr lang="en-US" altLang="zh-CN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得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y=-5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mc:AlternateContent>
        <mc:Choice Requires="a14">
          <p:sp>
            <p:nvSpPr>
              <p:cNvPr id="8" name="矩形 7"/>
              <p:cNvSpPr/>
              <p:nvPr/>
            </p:nvSpPr>
            <p:spPr>
              <a:xfrm>
                <a:off x="551615" y="4361435"/>
                <a:ext cx="6096000" cy="203241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(3)</a:t>
                </a: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解：合并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同类项，得 </a:t>
                </a:r>
                <a:endParaRPr lang="en-US" altLang="zh-CN" sz="2800" smtClean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7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x=210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系数化为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，得 </a:t>
                </a:r>
                <a:endParaRPr lang="en-US" altLang="zh-CN" sz="2800" smtClean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 x=60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8" name="矩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1615" y="4361435"/>
                <a:ext cx="6096000" cy="2032416"/>
              </a:xfrm>
              <a:prstGeom prst="rect">
                <a:avLst/>
              </a:prstGeom>
              <a:blipFill rotWithShape="0">
                <a:blip r:embed="rId3"/>
                <a:stretch>
                  <a:fillRect l="-2000" t="-2994" r="0" b="-538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>
        <mc:Choice Requires="a14">
          <p:sp>
            <p:nvSpPr>
              <p:cNvPr id="9" name="矩形 8"/>
              <p:cNvSpPr/>
              <p:nvPr/>
            </p:nvSpPr>
            <p:spPr>
              <a:xfrm>
                <a:off x="6084409" y="4361435"/>
                <a:ext cx="6096000" cy="2032416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(4)</a:t>
                </a:r>
                <a:r>
                  <a:rPr lang="zh-CN" altLang="en-US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解：合并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同类项，得 </a:t>
                </a:r>
                <a:endParaRPr lang="en-US" altLang="zh-CN" sz="2800" smtClean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 </a:t>
                </a:r>
                <a14:m>
                  <m:oMathPara>
                    <m:oMathParaPr>
                      <m:jc/>
                    </m:oMathParaPr>
                    <m:oMath>
                      <m:f>
                        <m:fPr>
                          <m:type m:val="bar"/>
                          <m:ctrlPr>
                            <a:rPr lang="en-US" altLang="zh-CN" sz="2800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隶书" pitchFamily="49" charset="-122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𝑥</m:t>
                          </m:r>
                        </m:num>
                        <m:den>
                          <m:r>
                            <a:rPr lang="en-US" altLang="zh-CN" sz="28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隶书" pitchFamily="49" charset="-122"/>
                            </a:rPr>
                            <m:t>6</m:t>
                          </m:r>
                        </m:den>
                      </m:f>
                    </m:oMath>
                  </m:oMathPara>
                </a14:m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=-5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系数化为</a:t>
                </a:r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1</a:t>
                </a:r>
                <a:r>
                  <a:rPr lang="zh-CN" altLang="en-US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，得 </a:t>
                </a:r>
                <a:endParaRPr lang="en-US" altLang="zh-CN" sz="2800" smtClean="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  <a:p>
                <a:r>
                  <a:rPr lang="en-US" altLang="zh-CN" sz="280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</a:t>
                </a:r>
                <a:r>
                  <a:rPr lang="en-US" altLang="zh-CN" sz="2800" smtClean="0">
                    <a:solidFill>
                      <a:srgbClr val="FF0000"/>
                    </a:solidFill>
                    <a:latin typeface="隶书" panose="02010509060101010101" pitchFamily="49" charset="-122"/>
                    <a:ea typeface="隶书" panose="02010509060101010101" pitchFamily="49" charset="-122"/>
                  </a:rPr>
                  <a:t>           x=-30</a:t>
                </a:r>
                <a:endParaRPr lang="en-US" altLang="zh-CN" sz="2800">
                  <a:solidFill>
                    <a:srgbClr val="FF0000"/>
                  </a:solidFill>
                  <a:latin typeface="隶书" panose="02010509060101010101" pitchFamily="49" charset="-122"/>
                  <a:ea typeface="隶书" panose="02010509060101010101" pitchFamily="49" charset="-122"/>
                </a:endParaRPr>
              </a:p>
            </p:txBody>
          </p:sp>
        </mc:Choice>
        <mc:Fallback>
          <p:sp>
            <p:nvSpPr>
              <p:cNvPr id="9" name="矩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84409" y="4361435"/>
                <a:ext cx="6096000" cy="2032416"/>
              </a:xfrm>
              <a:prstGeom prst="rect">
                <a:avLst/>
              </a:prstGeom>
              <a:blipFill rotWithShape="0">
                <a:blip r:embed="rId4"/>
                <a:stretch>
                  <a:fillRect l="-2000" t="-2994" r="0" b="-389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026767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91590" y="764815"/>
            <a:ext cx="1180882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7.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地球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上的海洋面积约为陆地面积的2.4倍，地球的表面积约为5.1亿km</a:t>
            </a:r>
            <a:r>
              <a:rPr lang="zh-CN" altLang="en-US" sz="2800" baseline="30000"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.求地球上的海洋面积和陆地面积.</a:t>
            </a:r>
          </a:p>
        </p:txBody>
      </p:sp>
      <p:sp>
        <p:nvSpPr>
          <p:cNvPr id="3" name="矩形 2"/>
          <p:cNvSpPr/>
          <p:nvPr/>
        </p:nvSpPr>
        <p:spPr>
          <a:xfrm>
            <a:off x="407605" y="2060905"/>
            <a:ext cx="1137679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解:设地球上的陆地面积为x亿km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，则海洋的面积为2.4x亿km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列方程              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+2.4x=5.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 3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.4x=5.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       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=1.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5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=2.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4×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1.5=3.6(亿km</a:t>
            </a:r>
            <a:r>
              <a:rPr lang="zh-CN" altLang="en-US" sz="2800" baseline="300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:地球上的海洋面积为3.6亿km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，陆也面积为1.5亿km</a:t>
            </a:r>
            <a:r>
              <a:rPr lang="zh-CN" altLang="en-US" sz="2800" baseline="300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5484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167799" y="908825"/>
            <a:ext cx="119284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smtClean="0">
                <a:latin typeface="隶书" panose="02010509060101010101" pitchFamily="49" charset="-122"/>
                <a:ea typeface="隶书" panose="02010509060101010101" pitchFamily="49" charset="-122"/>
              </a:rPr>
              <a:t>8.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小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彬假期外出旅行一周，这一周各天的日期之和是84.小彬是几号回家的?</a:t>
            </a:r>
          </a:p>
        </p:txBody>
      </p:sp>
      <p:sp>
        <p:nvSpPr>
          <p:cNvPr id="3" name="矩形 2"/>
          <p:cNvSpPr/>
          <p:nvPr/>
        </p:nvSpPr>
        <p:spPr>
          <a:xfrm>
            <a:off x="551613" y="1484865"/>
            <a:ext cx="1116077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解:设这一周的日期是x-3、x-2、x-1、x、x+1、x+2、x+3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列方程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3+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x</a:t>
            </a: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-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+x+x+1+x+2+x+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3=84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                7x=84</a:t>
            </a: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解得               x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=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12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因此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，x+3=</a:t>
            </a: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15</a:t>
            </a:r>
            <a:endParaRPr lang="en-US" altLang="zh-CN" sz="2800" smtClean="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smtClean="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答</a:t>
            </a: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:小彬是15号回家的.(也可说是16号)</a:t>
            </a:r>
          </a:p>
        </p:txBody>
      </p:sp>
    </p:spTree>
    <p:extLst>
      <p:ext uri="{BB962C8B-B14F-4D97-AF65-F5344CB8AC3E}">
        <p14:creationId xmlns:p14="http://schemas.microsoft.com/office/powerpoint/2010/main" val="19349351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8D9C1810-4344-4B9D-A0B3-B6F534CFC988}"/>
              </a:ext>
            </a:extLst>
          </p:cNvPr>
          <p:cNvSpPr txBox="1"/>
          <p:nvPr/>
        </p:nvSpPr>
        <p:spPr>
          <a:xfrm>
            <a:off x="3863845" y="2420930"/>
            <a:ext cx="360025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600" i="1" noProof="1">
                <a:latin typeface="Times New Roman" panose="02020603050405020304" pitchFamily="18" charset="0"/>
              </a:rPr>
              <a:t> x </a:t>
            </a:r>
            <a:r>
              <a:rPr lang="en-US" altLang="zh-CN" sz="3600" noProof="1">
                <a:latin typeface="Times New Roman" panose="02020603050405020304" pitchFamily="18" charset="0"/>
              </a:rPr>
              <a:t>+ 2</a:t>
            </a:r>
            <a:r>
              <a:rPr lang="en-US" altLang="zh-CN" sz="3600" i="1" noProof="1">
                <a:latin typeface="Times New Roman" panose="02020603050405020304" pitchFamily="18" charset="0"/>
              </a:rPr>
              <a:t>x </a:t>
            </a:r>
            <a:r>
              <a:rPr lang="en-US" altLang="zh-CN" sz="3600" noProof="1">
                <a:latin typeface="Times New Roman" panose="02020603050405020304" pitchFamily="18" charset="0"/>
              </a:rPr>
              <a:t>+ 4</a:t>
            </a:r>
            <a:r>
              <a:rPr lang="en-US" altLang="zh-CN" sz="3600" i="1" noProof="1">
                <a:latin typeface="Times New Roman" panose="02020603050405020304" pitchFamily="18" charset="0"/>
              </a:rPr>
              <a:t>x </a:t>
            </a:r>
            <a:r>
              <a:rPr lang="en-US" altLang="zh-CN" sz="3600" noProof="1">
                <a:latin typeface="Times New Roman" panose="02020603050405020304" pitchFamily="18" charset="0"/>
              </a:rPr>
              <a:t>= 140</a:t>
            </a: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C5150B21-839F-432D-B1DE-37B6BDCB6F8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71795" y="2999559"/>
            <a:ext cx="403653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F74531BD-E135-4E2B-BA09-5D0B8BA74B19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697282" y="2996384"/>
            <a:ext cx="587495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E31140BE-6591-43CA-A284-69E48CD577C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635494" y="2996384"/>
            <a:ext cx="543533" cy="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5" name="组合 9">
            <a:extLst>
              <a:ext uri="{FF2B5EF4-FFF2-40B4-BE49-F238E27FC236}">
                <a16:creationId xmlns:a16="http://schemas.microsoft.com/office/drawing/2014/main" xmlns="" id="{3BE798A8-3EAD-4C81-BD8F-09422C6FCD4C}"/>
              </a:ext>
            </a:extLst>
          </p:cNvPr>
          <p:cNvGrpSpPr/>
          <p:nvPr/>
        </p:nvGrpSpPr>
        <p:grpSpPr>
          <a:xfrm>
            <a:off x="4639325" y="4165811"/>
            <a:ext cx="1911350" cy="590550"/>
            <a:chOff x="2885" y="3935"/>
            <a:chExt cx="3010" cy="93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6" name="Rectangle 4">
              <a:extLst>
                <a:ext uri="{FF2B5EF4-FFF2-40B4-BE49-F238E27FC236}">
                  <a16:creationId xmlns:a16="http://schemas.microsoft.com/office/drawing/2014/main" xmlns="" id="{0E836F42-D810-4808-940D-EB00CEEEF693}"/>
                </a:ext>
              </a:extLst>
            </p:cNvPr>
            <p:cNvSpPr/>
            <p:nvPr/>
          </p:nvSpPr>
          <p:spPr>
            <a:xfrm>
              <a:off x="2885" y="3935"/>
              <a:ext cx="3010" cy="930"/>
            </a:xfrm>
            <a:prstGeom prst="rect">
              <a:avLst/>
            </a:prstGeom>
            <a:grpFill/>
            <a:ln w="1905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sz="2400" noProof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pic>
          <p:nvPicPr>
            <p:cNvPr id="27" name="Picture 8">
              <a:extLst>
                <a:ext uri="{FF2B5EF4-FFF2-40B4-BE49-F238E27FC236}">
                  <a16:creationId xmlns:a16="http://schemas.microsoft.com/office/drawing/2014/main" xmlns="" id="{4A231BB6-1C21-40DC-B248-C19EE3C6EE6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077" y="3990"/>
              <a:ext cx="2640" cy="82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8" name="组合 10">
            <a:extLst>
              <a:ext uri="{FF2B5EF4-FFF2-40B4-BE49-F238E27FC236}">
                <a16:creationId xmlns:a16="http://schemas.microsoft.com/office/drawing/2014/main" xmlns="" id="{E2F02FCA-CB08-4C71-BF84-9AEFE1CA72D4}"/>
              </a:ext>
            </a:extLst>
          </p:cNvPr>
          <p:cNvGrpSpPr/>
          <p:nvPr/>
        </p:nvGrpSpPr>
        <p:grpSpPr>
          <a:xfrm>
            <a:off x="4885389" y="6015249"/>
            <a:ext cx="1417637" cy="590550"/>
            <a:chOff x="3272" y="6847"/>
            <a:chExt cx="2234" cy="930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9" name="Rectangle 4">
              <a:extLst>
                <a:ext uri="{FF2B5EF4-FFF2-40B4-BE49-F238E27FC236}">
                  <a16:creationId xmlns:a16="http://schemas.microsoft.com/office/drawing/2014/main" xmlns="" id="{38CC4B4E-8AB2-4097-8A89-13591D18A6BC}"/>
                </a:ext>
              </a:extLst>
            </p:cNvPr>
            <p:cNvSpPr/>
            <p:nvPr/>
          </p:nvSpPr>
          <p:spPr>
            <a:xfrm>
              <a:off x="3272" y="6847"/>
              <a:ext cx="2234" cy="930"/>
            </a:xfrm>
            <a:prstGeom prst="rect">
              <a:avLst/>
            </a:prstGeom>
            <a:grpFill/>
            <a:ln w="19050" cap="flat" cmpd="sng">
              <a:solidFill>
                <a:srgbClr val="80008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>
                <a:defRPr/>
              </a:pPr>
              <a:endParaRPr lang="zh-CN" altLang="en-US" sz="2400" noProof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pic>
          <p:nvPicPr>
            <p:cNvPr id="30" name="Picture 11">
              <a:extLst>
                <a:ext uri="{FF2B5EF4-FFF2-40B4-BE49-F238E27FC236}">
                  <a16:creationId xmlns:a16="http://schemas.microsoft.com/office/drawing/2014/main" xmlns="" id="{7EFBE4B5-8AFD-4D83-A160-9B396351D33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3449" y="6883"/>
              <a:ext cx="1995" cy="82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1" name="Line 15">
            <a:extLst>
              <a:ext uri="{FF2B5EF4-FFF2-40B4-BE49-F238E27FC236}">
                <a16:creationId xmlns:a16="http://schemas.microsoft.com/office/drawing/2014/main" xmlns="" id="{00EF0BDF-3ED3-4E65-963A-258901977DF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595000" y="3165686"/>
            <a:ext cx="0" cy="93503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Line 16">
            <a:extLst>
              <a:ext uri="{FF2B5EF4-FFF2-40B4-BE49-F238E27FC236}">
                <a16:creationId xmlns:a16="http://schemas.microsoft.com/office/drawing/2014/main" xmlns="" id="{A311A10C-41C7-43E8-A759-535AAAB08CB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595000" y="4873836"/>
            <a:ext cx="0" cy="1042988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" name="Text Box 17">
            <a:extLst>
              <a:ext uri="{FF2B5EF4-FFF2-40B4-BE49-F238E27FC236}">
                <a16:creationId xmlns:a16="http://schemas.microsoft.com/office/drawing/2014/main" xmlns="" id="{8D636F97-CD7D-4BB9-BE55-128C09506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61401" y="3308561"/>
            <a:ext cx="22907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合并同类项</a:t>
            </a:r>
          </a:p>
        </p:txBody>
      </p:sp>
      <p:sp>
        <p:nvSpPr>
          <p:cNvPr id="34" name="Text Box 18">
            <a:extLst>
              <a:ext uri="{FF2B5EF4-FFF2-40B4-BE49-F238E27FC236}">
                <a16:creationId xmlns:a16="http://schemas.microsoft.com/office/drawing/2014/main" xmlns="" id="{F7AD73C7-1AA4-460F-B985-AA34D961C0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18563" y="5096086"/>
            <a:ext cx="1935162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系数化为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1</a:t>
            </a:r>
            <a:endParaRPr lang="zh-CN" altLang="en-US" sz="2800">
              <a:solidFill>
                <a:srgbClr val="FF000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5" name="Text Box 20">
            <a:extLst>
              <a:ext uri="{FF2B5EF4-FFF2-40B4-BE49-F238E27FC236}">
                <a16:creationId xmlns:a16="http://schemas.microsoft.com/office/drawing/2014/main" xmlns="" id="{3CEA8B29-85B3-4FF9-AA09-E730311F7E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66438" y="3311736"/>
            <a:ext cx="44878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依据：乘法对加法的分配律</a:t>
            </a:r>
          </a:p>
        </p:txBody>
      </p:sp>
      <p:sp>
        <p:nvSpPr>
          <p:cNvPr id="36" name="Text Box 21">
            <a:extLst>
              <a:ext uri="{FF2B5EF4-FFF2-40B4-BE49-F238E27FC236}">
                <a16:creationId xmlns:a16="http://schemas.microsoft.com/office/drawing/2014/main" xmlns="" id="{F97D6425-D955-47D9-AFB6-E8248767F1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2151" y="5097675"/>
            <a:ext cx="3611563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依据：等式性质</a:t>
            </a:r>
            <a:r>
              <a:rPr lang="en-US" altLang="zh-CN" sz="2800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2</a:t>
            </a:r>
            <a:endParaRPr lang="zh-CN" altLang="en-US" sz="2800">
              <a:solidFill>
                <a:srgbClr val="0000FF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37" name="Text Box 7">
            <a:extLst>
              <a:ext uri="{FF2B5EF4-FFF2-40B4-BE49-F238E27FC236}">
                <a16:creationId xmlns:a16="http://schemas.microsoft.com/office/drawing/2014/main" xmlns="" id="{A7E32F62-FF57-45B9-B3CF-710881C11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585" y="828516"/>
            <a:ext cx="11959383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解方程中“合并”起了化简作用，把含有未知数的项合并为一项，从而达到把方程转化为</a:t>
            </a:r>
            <a:r>
              <a:rPr lang="zh-CN" altLang="en-US" sz="2800" smtClean="0">
                <a:latin typeface="隶书" panose="02010509060101010101" pitchFamily="49" charset="-122"/>
                <a:ea typeface="隶书" panose="02010509060101010101" pitchFamily="49" charset="-122"/>
              </a:rPr>
              <a:t>ax=b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的形式，其中a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,</a:t>
            </a: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</a:rPr>
              <a:t>b是常数,“合并”的依据是逆用分配律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0354238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998200" y="10210800"/>
            <a:ext cx="342900" cy="2540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2707796506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4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6833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6833"/>
  <p:tag name="KSO_WM_TEMPLATE_THUMBS_INDEX" val="1、9、12、16、19、22、23"/>
</p:tagLst>
</file>

<file path=ppt/tags/tag7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2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3_Office 主题​​">
  <a:themeElements>
    <a:clrScheme name="自定义 221">
      <a:dk1>
        <a:srgbClr val="000000"/>
      </a:dk1>
      <a:lt1>
        <a:srgbClr val="FFFFFF"/>
      </a:lt1>
      <a:dk2>
        <a:srgbClr val="5B9BD5"/>
      </a:dk2>
      <a:lt2>
        <a:srgbClr val="E7E6E6"/>
      </a:lt2>
      <a:accent1>
        <a:srgbClr val="5B9BD5"/>
      </a:accent1>
      <a:accent2>
        <a:srgbClr val="FFFFFF"/>
      </a:accent2>
      <a:accent3>
        <a:srgbClr val="5B9BD5"/>
      </a:accent3>
      <a:accent4>
        <a:srgbClr val="5B9BD5"/>
      </a:accent4>
      <a:accent5>
        <a:srgbClr val="5B9BD5"/>
      </a:accent5>
      <a:accent6>
        <a:srgbClr val="5B9BD5"/>
      </a:accent6>
      <a:hlink>
        <a:srgbClr val="0563C1"/>
      </a:hlink>
      <a:folHlink>
        <a:srgbClr val="954F72"/>
      </a:folHlink>
    </a:clrScheme>
    <a:fontScheme name="自定义 4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演示文稿1" id="{4475B6D9-E832-475D-82F5-09D6F8FA1E38}" vid="{3D9DF087-0EF5-4752-BD54-8C7567B2D9B8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162</Paragraphs>
  <Slides>20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baseType="lpstr" size="32">
      <vt:lpstr>Arial</vt:lpstr>
      <vt:lpstr>微软雅黑</vt:lpstr>
      <vt:lpstr>华文行楷</vt:lpstr>
      <vt:lpstr>等线 Light</vt:lpstr>
      <vt:lpstr>等线</vt:lpstr>
      <vt:lpstr>宋体</vt:lpstr>
      <vt:lpstr>Calibri</vt:lpstr>
      <vt:lpstr>隶书</vt:lpstr>
      <vt:lpstr>Times New Roman</vt:lpstr>
      <vt:lpstr>黑体</vt:lpstr>
      <vt:lpstr>Wingdings</vt:lpstr>
      <vt:lpstr>2_Office 主题​​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2022-09-26T13:51:31.622</cp:lastPrinted>
  <dcterms:created xsi:type="dcterms:W3CDTF">2022-09-26T13:51:31Z</dcterms:created>
  <dcterms:modified xsi:type="dcterms:W3CDTF">2022-09-26T05:51:32Z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