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98" r:id="rId3"/>
    <p:sldId id="299" r:id="rId4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78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0EEF0C4-5F85-EF5F-DCFD-37C47D6D7DE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A3B664F1-2589-8219-B16C-B98A2909DA1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ADE61E48-639B-9410-FEA4-6406A119A7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DDD77-741F-43CE-A2DF-8DA5D28676CF}" type="datetimeFigureOut">
              <a:rPr lang="zh-CN" altLang="en-US" smtClean="0"/>
              <a:t>2022/12/12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9ACCB14E-74D7-9197-AC47-52736BEA96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399F3F8-8D8E-A99B-6513-684A7B452D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CE2137-CB47-4E72-AE5B-B4279732184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18363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875CCC6-87CF-644B-E9E3-45C60DD69F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188AAC61-1610-13EA-62AB-1CE43C7099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94BA9BD-498C-B3B2-99D2-03772D7A53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DDD77-741F-43CE-A2DF-8DA5D28676CF}" type="datetimeFigureOut">
              <a:rPr lang="zh-CN" altLang="en-US" smtClean="0"/>
              <a:t>2022/12/12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85EB762B-DEFA-B9AC-808A-2EEB08AE22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79E7356-DF97-E31E-0ABF-15069AF546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CE2137-CB47-4E72-AE5B-B4279732184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66177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6C53746-90F6-9454-564D-09A9EBB7E0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21C22B9B-D857-4734-DD18-6D9A4FC0FC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82A260BF-1CCF-0AF6-664F-34A6F456A9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DDD77-741F-43CE-A2DF-8DA5D28676CF}" type="datetimeFigureOut">
              <a:rPr lang="zh-CN" altLang="en-US" smtClean="0"/>
              <a:t>2022/12/12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7CD964D8-FDA1-1612-0456-0330AE7EC0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47833613-BC78-8833-38BE-1E28494FFE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CE2137-CB47-4E72-AE5B-B4279732184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12938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9306A5C-16A0-C51A-22F9-A0F222028B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7A0C2763-C485-C12E-350F-A6CBE12DB57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A5477316-0B5A-6AD3-E38A-88A63D3D464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670D8E3B-599A-5266-C255-B5F0973145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DDD77-741F-43CE-A2DF-8DA5D28676CF}" type="datetimeFigureOut">
              <a:rPr lang="zh-CN" altLang="en-US" smtClean="0"/>
              <a:t>2022/12/12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624456EA-8B20-C436-5F7C-09C01EF4E2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7C8A4220-2DFB-6790-C8EF-8960E73E32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CE2137-CB47-4E72-AE5B-B4279732184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26133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579565B-5B43-7C12-BFE7-C8769267E4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AD0FB291-7375-3B9D-A5E6-CB8F5C61E5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404A1AFB-8DE1-A97E-BEF0-FE7FEE3DC3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357AD2D6-565E-FBF0-F9B4-5775ADE7D65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E408B7E7-CBC9-4D4B-AE68-AF2D7DD64BF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02DDBFCF-D66B-E304-522B-6A05610C4E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DDD77-741F-43CE-A2DF-8DA5D28676CF}" type="datetimeFigureOut">
              <a:rPr lang="zh-CN" altLang="en-US" smtClean="0"/>
              <a:t>2022/12/12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42628D8C-B389-4AB6-FD20-236F6BB9FE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8C372C1D-BB24-C4AF-3244-61A0CEA8FB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CE2137-CB47-4E72-AE5B-B4279732184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78486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89ECC27-0A78-33D0-7A47-BCEFC3E8C2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2F4A5BF8-8FC0-C982-CCB8-FB946B7AC9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DDD77-741F-43CE-A2DF-8DA5D28676CF}" type="datetimeFigureOut">
              <a:rPr lang="zh-CN" altLang="en-US" smtClean="0"/>
              <a:t>2022/12/12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5AE893A1-E717-CBD5-E503-E962499A8C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C0B89704-C150-1248-4DD7-CF872041E0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CE2137-CB47-4E72-AE5B-B4279732184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90143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9FB84823-B5A0-7968-D25F-A8C0207DF8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DDD77-741F-43CE-A2DF-8DA5D28676CF}" type="datetimeFigureOut">
              <a:rPr lang="zh-CN" altLang="en-US" smtClean="0"/>
              <a:t>2022/12/12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84B6BCF7-D0C8-BC27-DD57-795E42AF31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4AFA6FAF-A459-EC5F-19CD-AA8C6BCD12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CE2137-CB47-4E72-AE5B-B4279732184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82312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8A2C82E-8B37-0B27-0556-E9D2538821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48CEFA7-4500-D71F-B574-50D5824B38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70BD74CE-546D-459E-5005-3E14DC786F7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AF1DCD8F-425F-E5EA-2DCE-F80A2BDF4B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DDD77-741F-43CE-A2DF-8DA5D28676CF}" type="datetimeFigureOut">
              <a:rPr lang="zh-CN" altLang="en-US" smtClean="0"/>
              <a:t>2022/12/12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779098F9-1BB0-79C4-8A82-610F7B3FF3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F3014B80-4443-C3C0-64B8-609C1D9716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CE2137-CB47-4E72-AE5B-B4279732184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99272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5FB3EF6-D277-2A6F-D27A-9DCEDEE38B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910BCE6B-285C-C9E9-84D5-3D1A29DD866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D74E8BCD-481F-1DE9-9B36-308322DAC54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31FAA029-1B26-B8D5-C439-EB6D952E06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DDD77-741F-43CE-A2DF-8DA5D28676CF}" type="datetimeFigureOut">
              <a:rPr lang="zh-CN" altLang="en-US" smtClean="0"/>
              <a:t>2022/12/12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908904A2-76E8-C0BC-F77E-DF258E9E09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9C536FBA-09A9-1188-B220-2E1464037A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CE2137-CB47-4E72-AE5B-B4279732184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20345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258B7D3-888D-1173-529A-98FE17009A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323A2F60-800B-D62E-2D36-F865F793B9B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0376536-9BD5-6DE0-6670-4A5395EA1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DDD77-741F-43CE-A2DF-8DA5D28676CF}" type="datetimeFigureOut">
              <a:rPr lang="zh-CN" altLang="en-US" smtClean="0"/>
              <a:t>2022/12/12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38BB19B5-45FD-7300-A242-96B6D10732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1263349D-8C7E-9185-7B70-2FA8D1DC01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CE2137-CB47-4E72-AE5B-B4279732184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416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ED887654-6DE7-B458-B587-91B7B408191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81FF0B24-D6D8-59E9-D35D-1A651C532F3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A83E6E19-331D-FC91-5DD2-C6E48CFAAE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DDD77-741F-43CE-A2DF-8DA5D28676CF}" type="datetimeFigureOut">
              <a:rPr lang="zh-CN" altLang="en-US" smtClean="0"/>
              <a:t>2022/12/12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5AD977FB-5B33-9F8F-C815-6AEFB6CC3B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AD4FA94-3C45-BD27-36B9-71DFA91960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CE2137-CB47-4E72-AE5B-B4279732184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4075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C511CF3D-48B6-BB15-49FD-86C82435F7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6CBE421B-BB21-34CA-2714-84C6A30848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076A42B0-2B53-35A1-8403-2624126BD6F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CDDD77-741F-43CE-A2DF-8DA5D28676CF}" type="datetimeFigureOut">
              <a:rPr lang="zh-CN" altLang="en-US" smtClean="0"/>
              <a:t>2022/12/12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D7ED843B-D60D-3F81-B78D-B0C782A5CA7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93F01CBC-3B4F-6641-7C5D-6BA88965D3C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CE2137-CB47-4E72-AE5B-B4279732184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16210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66BCF85-C56F-86C1-E6BB-4EE4065A529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81100" y="2328333"/>
            <a:ext cx="9829800" cy="2387600"/>
          </a:xfrm>
        </p:spPr>
        <p:txBody>
          <a:bodyPr>
            <a:noAutofit/>
          </a:bodyPr>
          <a:lstStyle/>
          <a:p>
            <a:pPr algn="l">
              <a:lnSpc>
                <a:spcPct val="100000"/>
              </a:lnSpc>
            </a:pPr>
            <a:r>
              <a:rPr lang="en-US" altLang="zh-CN" sz="4400" b="1" dirty="0"/>
              <a:t>12</a:t>
            </a:r>
            <a:r>
              <a:rPr lang="zh-CN" altLang="en-US" sz="4400" b="1" dirty="0"/>
              <a:t>月</a:t>
            </a:r>
            <a:r>
              <a:rPr lang="en-US" altLang="zh-CN" sz="4400" b="1" dirty="0"/>
              <a:t>13</a:t>
            </a:r>
            <a:r>
              <a:rPr lang="zh-CN" altLang="en-US" sz="4400" b="1" dirty="0"/>
              <a:t>日早读安排：</a:t>
            </a:r>
            <a:br>
              <a:rPr lang="en-US" altLang="zh-CN" dirty="0"/>
            </a:br>
            <a:r>
              <a:rPr lang="en-US" altLang="zh-CN" sz="4400" dirty="0"/>
              <a:t>7</a:t>
            </a:r>
            <a:r>
              <a:rPr lang="zh-CN" altLang="en-US" sz="4400" dirty="0"/>
              <a:t>：</a:t>
            </a:r>
            <a:r>
              <a:rPr lang="en-US" altLang="zh-CN" sz="4400" dirty="0"/>
              <a:t>30—7</a:t>
            </a:r>
            <a:r>
              <a:rPr lang="zh-CN" altLang="en-US" sz="4400" dirty="0"/>
              <a:t>：</a:t>
            </a:r>
            <a:r>
              <a:rPr lang="en-US" altLang="zh-CN" sz="4400" dirty="0"/>
              <a:t>37</a:t>
            </a:r>
            <a:r>
              <a:rPr lang="zh-CN" altLang="en-US" sz="4400" dirty="0"/>
              <a:t>大声朗读九下第一单元、第五单元词语，</a:t>
            </a:r>
            <a:r>
              <a:rPr lang="zh-CN" altLang="en-US" sz="4400" dirty="0">
                <a:solidFill>
                  <a:srgbClr val="FF0000"/>
                </a:solidFill>
              </a:rPr>
              <a:t>四字词语需要朗读注释</a:t>
            </a:r>
            <a:r>
              <a:rPr lang="zh-CN" altLang="en-US" sz="4400" dirty="0"/>
              <a:t>。</a:t>
            </a:r>
            <a:br>
              <a:rPr lang="en-US" altLang="zh-CN" sz="4400" dirty="0"/>
            </a:br>
            <a:r>
              <a:rPr lang="en-US" altLang="zh-CN" sz="4400" dirty="0"/>
              <a:t>7</a:t>
            </a:r>
            <a:r>
              <a:rPr lang="zh-CN" altLang="en-US" sz="4400" dirty="0"/>
              <a:t>：</a:t>
            </a:r>
            <a:r>
              <a:rPr lang="en-US" altLang="zh-CN" sz="4400" dirty="0"/>
              <a:t>37—7</a:t>
            </a:r>
            <a:r>
              <a:rPr lang="zh-CN" altLang="en-US" sz="4400" dirty="0"/>
              <a:t>：</a:t>
            </a:r>
            <a:r>
              <a:rPr lang="en-US" altLang="zh-CN" sz="4400" dirty="0"/>
              <a:t>50</a:t>
            </a:r>
            <a:r>
              <a:rPr lang="zh-CN" altLang="en-US" sz="4400" dirty="0"/>
              <a:t>完成词语小测，</a:t>
            </a:r>
            <a:r>
              <a:rPr lang="zh-CN" altLang="en-US" sz="4400" dirty="0">
                <a:solidFill>
                  <a:srgbClr val="FF0000"/>
                </a:solidFill>
              </a:rPr>
              <a:t>红笔批改订正</a:t>
            </a:r>
            <a:r>
              <a:rPr lang="zh-CN" altLang="en-US" sz="4400" dirty="0"/>
              <a:t>，拍照或打字上传。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172116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66359" y="1009582"/>
            <a:ext cx="3329758" cy="440120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en-US" altLang="zh-CN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</a:t>
            </a:r>
            <a:r>
              <a:rPr lang="zh-CN" altLang="en-US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lang="en-US" altLang="zh-CN" sz="2800" kern="1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suì</a:t>
            </a:r>
            <a:r>
              <a:rPr lang="zh-CN" altLang="en-US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洞</a:t>
            </a:r>
            <a:r>
              <a:rPr lang="en-US" altLang="zh-CN" sz="2800" kern="1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     )</a:t>
            </a:r>
            <a:endParaRPr lang="en-US" altLang="zh-CN" sz="2800" kern="100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r>
              <a:rPr lang="en-US" altLang="zh-CN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</a:t>
            </a:r>
            <a:r>
              <a:rPr lang="zh-CN" altLang="en-US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lang="en-US" altLang="zh-CN" sz="2800" kern="100" dirty="0" err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wō</a:t>
            </a:r>
            <a:r>
              <a:rPr lang="en-US" altLang="zh-CN" sz="2800" kern="1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     )</a:t>
            </a:r>
            <a:r>
              <a:rPr lang="zh-CN" altLang="en-US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行</a:t>
            </a:r>
          </a:p>
          <a:p>
            <a:pPr algn="l"/>
            <a:r>
              <a:rPr lang="en-US" altLang="zh-CN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</a:t>
            </a:r>
            <a:r>
              <a:rPr lang="zh-CN" altLang="en-US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lang="zh-CN" altLang="en-US" sz="2800" kern="1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簇</a:t>
            </a:r>
            <a:r>
              <a:rPr lang="en-US" altLang="zh-CN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    )</a:t>
            </a:r>
            <a:r>
              <a:rPr lang="zh-CN" altLang="en-US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新</a:t>
            </a:r>
            <a:endParaRPr lang="en-US" altLang="zh-CN" sz="2800" kern="10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r>
              <a:rPr lang="en-US" altLang="zh-CN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4</a:t>
            </a:r>
            <a:r>
              <a:rPr lang="zh-CN" altLang="en-US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笑</a:t>
            </a:r>
            <a:r>
              <a:rPr lang="en-US" altLang="zh-CN" sz="2800" kern="100" dirty="0" err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wō</a:t>
            </a:r>
            <a:r>
              <a:rPr lang="en-US" altLang="zh-CN" sz="2800" kern="1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    )</a:t>
            </a:r>
            <a:endParaRPr lang="en-US" altLang="zh-CN" sz="2800" kern="100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r>
              <a:rPr lang="en-US" altLang="zh-CN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5</a:t>
            </a:r>
            <a:r>
              <a:rPr lang="zh-CN" altLang="en-US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、喷</a:t>
            </a:r>
            <a:r>
              <a:rPr lang="zh-CN" altLang="en-US" sz="2800" kern="1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薄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    )</a:t>
            </a:r>
          </a:p>
          <a:p>
            <a:pPr algn="l"/>
            <a:r>
              <a:rPr lang="en-US" altLang="zh-CN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6</a:t>
            </a:r>
            <a:r>
              <a:rPr lang="zh-CN" altLang="en-US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、伤痕</a:t>
            </a:r>
            <a:r>
              <a:rPr lang="zh-CN" altLang="en-US" sz="2800" kern="1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累累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    )</a:t>
            </a:r>
          </a:p>
          <a:p>
            <a:pPr algn="l"/>
            <a:r>
              <a:rPr lang="en-US" altLang="zh-CN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7</a:t>
            </a:r>
            <a:r>
              <a:rPr lang="zh-CN" altLang="en-US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lang="en-US" altLang="zh-CN" sz="2800" kern="100" dirty="0" err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yán</a:t>
            </a:r>
            <a:r>
              <a:rPr lang="en-US" altLang="zh-CN" sz="2800" kern="1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    )</a:t>
            </a:r>
            <a:r>
              <a:rPr lang="zh-CN" altLang="en-US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罗</a:t>
            </a:r>
            <a:endParaRPr lang="en-US" altLang="zh-CN" sz="2800" kern="10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r>
              <a:rPr lang="en-US" altLang="zh-CN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8</a:t>
            </a:r>
            <a:r>
              <a:rPr lang="zh-CN" altLang="en-US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lang="en-US" altLang="zh-CN" sz="2800" kern="100" dirty="0" err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jié</a:t>
            </a:r>
            <a:r>
              <a:rPr lang="en-US" altLang="zh-CN" sz="2800" kern="1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    ) </a:t>
            </a:r>
            <a:r>
              <a:rPr lang="zh-CN" altLang="en-US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报</a:t>
            </a:r>
            <a:endParaRPr lang="en-US" altLang="zh-CN" sz="2800" kern="10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r>
              <a:rPr lang="en-US" altLang="zh-CN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9</a:t>
            </a:r>
            <a:r>
              <a:rPr lang="zh-CN" altLang="en-US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、血雨</a:t>
            </a:r>
            <a:r>
              <a:rPr lang="en-US" altLang="zh-CN" sz="2800" dirty="0" err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xīng</a:t>
            </a:r>
            <a:r>
              <a:rPr lang="en-US" altLang="zh-CN" sz="28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    )</a:t>
            </a:r>
            <a:r>
              <a:rPr lang="zh-CN" altLang="en-US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风</a:t>
            </a:r>
            <a:endParaRPr lang="en-US" altLang="zh-CN" sz="2800" kern="10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r>
              <a:rPr lang="en-US" altLang="zh-CN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10</a:t>
            </a:r>
            <a:r>
              <a:rPr lang="zh-CN" altLang="en-US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lang="zh-CN" altLang="en-US" sz="2800" kern="1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舵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     )</a:t>
            </a:r>
            <a:r>
              <a:rPr lang="zh-CN" altLang="en-US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手</a:t>
            </a:r>
            <a:endParaRPr lang="zh-CN" altLang="en-US" sz="2800" kern="100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3" name="标题 8"/>
          <p:cNvSpPr txBox="1"/>
          <p:nvPr/>
        </p:nvSpPr>
        <p:spPr>
          <a:xfrm>
            <a:off x="266359" y="148308"/>
            <a:ext cx="11059160" cy="793115"/>
          </a:xfrm>
          <a:prstGeom prst="rect">
            <a:avLst/>
          </a:prstGeom>
        </p:spPr>
        <p:txBody>
          <a:bodyPr>
            <a:normAutofit fontScale="9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7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r>
              <a:rPr lang="en-US" altLang="zh-CN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37-7:50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完成早读测试题并批改，拍照或打字上传，</a:t>
            </a:r>
            <a:r>
              <a:rPr lang="zh-CN" altLang="en-US" sz="2800" b="1" u="sng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写序号，不用抄题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br>
              <a:rPr lang="en-US" altLang="zh-CN" sz="2800" b="1" u="sng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</a:b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3611016" y="1009582"/>
            <a:ext cx="3623108" cy="48320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en-US" altLang="zh-CN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11</a:t>
            </a:r>
            <a:r>
              <a:rPr lang="zh-CN" altLang="en-US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、飞</a:t>
            </a:r>
            <a:r>
              <a:rPr lang="en-US" altLang="zh-CN" sz="2800" dirty="0" err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cuàn</a:t>
            </a:r>
            <a:r>
              <a:rPr lang="en-US" altLang="zh-CN" sz="28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 </a:t>
            </a:r>
            <a:r>
              <a:rPr lang="en-US" altLang="zh-CN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     ) </a:t>
            </a:r>
          </a:p>
          <a:p>
            <a:pPr algn="l"/>
            <a:r>
              <a:rPr lang="en-US" altLang="zh-CN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12</a:t>
            </a:r>
            <a:r>
              <a:rPr lang="zh-CN" altLang="en-US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lang="en-US" altLang="zh-CN" sz="2800" kern="1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chǔn 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     )</a:t>
            </a:r>
            <a:r>
              <a:rPr lang="zh-CN" altLang="en-US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笨</a:t>
            </a:r>
          </a:p>
          <a:p>
            <a:pPr algn="l"/>
            <a:r>
              <a:rPr lang="en-US" altLang="zh-CN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13</a:t>
            </a:r>
            <a:r>
              <a:rPr lang="zh-CN" altLang="en-US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、诡</a:t>
            </a:r>
            <a:r>
              <a:rPr lang="en-US" altLang="zh-CN" sz="2800" kern="1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jué</a:t>
            </a:r>
            <a:r>
              <a:rPr lang="en-US" altLang="zh-CN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(     )</a:t>
            </a:r>
            <a:endParaRPr lang="zh-CN" altLang="en-US" sz="2800" kern="10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r>
              <a:rPr lang="en-US" altLang="zh-CN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14</a:t>
            </a:r>
            <a:r>
              <a:rPr lang="zh-CN" altLang="en-US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、瘦</a:t>
            </a:r>
            <a:r>
              <a:rPr lang="en-US" altLang="zh-CN" sz="2800" kern="100" dirty="0" err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xuē</a:t>
            </a:r>
            <a:r>
              <a:rPr lang="en-US" altLang="zh-CN" sz="2800" kern="1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(     )</a:t>
            </a:r>
            <a:endParaRPr lang="en-US" altLang="zh-CN" sz="2800" kern="10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r>
              <a:rPr lang="en-US" altLang="zh-CN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15</a:t>
            </a:r>
            <a:r>
              <a:rPr lang="zh-CN" altLang="en-US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lang="en-US" altLang="zh-CN" sz="2800" kern="1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jū 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     )</a:t>
            </a:r>
            <a:r>
              <a:rPr lang="zh-CN" altLang="en-US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躬</a:t>
            </a:r>
            <a:endParaRPr lang="en-US" altLang="zh-CN" sz="2800" kern="100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r>
              <a:rPr lang="en-US" altLang="zh-CN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16</a:t>
            </a:r>
            <a:r>
              <a:rPr lang="zh-CN" altLang="en-US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、非</a:t>
            </a:r>
            <a:r>
              <a:rPr lang="zh-CN" altLang="en-US" sz="2800" kern="1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难</a:t>
            </a:r>
            <a:r>
              <a:rPr lang="en-US" altLang="zh-CN" sz="2800" kern="1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    )</a:t>
            </a:r>
          </a:p>
          <a:p>
            <a:pPr algn="l"/>
            <a:r>
              <a:rPr lang="en-US" altLang="zh-CN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17</a:t>
            </a:r>
            <a:r>
              <a:rPr lang="zh-CN" altLang="en-US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lang="en-US" altLang="zh-CN" sz="2800" kern="1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pì </a:t>
            </a:r>
            <a:r>
              <a:rPr lang="en-US" altLang="zh-CN" sz="2800" kern="100" dirty="0" err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nì</a:t>
            </a:r>
            <a:r>
              <a:rPr lang="en-US" altLang="zh-CN" sz="2800" kern="1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(    ) </a:t>
            </a:r>
            <a:r>
              <a:rPr lang="zh-CN" altLang="en-US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（   ）</a:t>
            </a:r>
            <a:endParaRPr lang="zh-CN" altLang="en-US" sz="2800" kern="10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r>
              <a:rPr lang="en-US" altLang="zh-CN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18</a:t>
            </a:r>
            <a:r>
              <a:rPr lang="zh-CN" altLang="en-US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lang="en-US" altLang="zh-CN" sz="2800" kern="1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xī </a:t>
            </a:r>
            <a:r>
              <a:rPr lang="en-US" altLang="zh-CN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    ) </a:t>
            </a:r>
            <a:r>
              <a:rPr lang="zh-CN" altLang="en-US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利</a:t>
            </a:r>
            <a:endParaRPr lang="en-US" altLang="zh-CN" sz="2800" kern="10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r>
              <a:rPr lang="en-US" altLang="zh-CN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19</a:t>
            </a:r>
            <a:r>
              <a:rPr lang="zh-CN" altLang="en-US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lang="en-US" altLang="zh-CN" sz="2800" kern="1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huá </a:t>
            </a:r>
            <a:r>
              <a:rPr lang="en-US" altLang="zh-CN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(    )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zh-CN" altLang="en-US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众取宠</a:t>
            </a:r>
            <a:endParaRPr lang="en-US" altLang="zh-CN" sz="2800" kern="10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r>
              <a:rPr lang="en-US" altLang="zh-CN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20</a:t>
            </a:r>
            <a:r>
              <a:rPr lang="zh-CN" altLang="en-US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lang="en-US" altLang="zh-CN" sz="2800" kern="1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dǐng </a:t>
            </a:r>
            <a:r>
              <a:rPr lang="en-US" altLang="zh-CN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(     ) </a:t>
            </a:r>
            <a:r>
              <a:rPr lang="zh-CN" altLang="en-US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盛</a:t>
            </a:r>
            <a:endParaRPr lang="zh-CN" altLang="en-US" sz="2800" kern="10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endParaRPr lang="en-US" altLang="zh-CN" sz="2800" kern="100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076FB1D9-282A-0E61-ADF2-007D73AA9C34}"/>
              </a:ext>
            </a:extLst>
          </p:cNvPr>
          <p:cNvSpPr/>
          <p:nvPr/>
        </p:nvSpPr>
        <p:spPr>
          <a:xfrm>
            <a:off x="7366000" y="989588"/>
            <a:ext cx="5466079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altLang="zh-CN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21</a:t>
            </a:r>
            <a:r>
              <a:rPr lang="zh-CN" altLang="en-US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lang="en-US" altLang="zh-CN" sz="28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huǎng </a:t>
            </a:r>
            <a:r>
              <a:rPr lang="en-US" altLang="zh-CN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     ) </a:t>
            </a:r>
            <a:r>
              <a:rPr lang="zh-CN" altLang="en-US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子</a:t>
            </a:r>
            <a:endParaRPr lang="en-US" altLang="zh-CN" sz="2800" kern="10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r>
              <a:rPr lang="en-US" altLang="zh-CN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22</a:t>
            </a:r>
            <a:r>
              <a:rPr lang="zh-CN" altLang="en-US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、侦</a:t>
            </a:r>
            <a:r>
              <a:rPr lang="zh-CN" altLang="en-US" sz="2800" kern="1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缉</a:t>
            </a:r>
            <a:r>
              <a:rPr lang="en-US" altLang="zh-CN" sz="2800" kern="1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     )</a:t>
            </a:r>
            <a:endParaRPr lang="zh-CN" altLang="en-US" sz="28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r>
              <a:rPr lang="en-US" altLang="zh-CN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23</a:t>
            </a:r>
            <a:r>
              <a:rPr lang="zh-CN" altLang="en-US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lang="zh-CN" altLang="en-US" sz="2800" kern="1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怯</a:t>
            </a:r>
            <a:r>
              <a:rPr lang="en-US" altLang="zh-CN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     )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懦</a:t>
            </a:r>
            <a:endParaRPr lang="zh-CN" altLang="en-US" sz="2800" kern="10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r>
              <a:rPr lang="en-US" altLang="zh-CN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24</a:t>
            </a:r>
            <a:r>
              <a:rPr lang="zh-CN" altLang="en-US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、忌</a:t>
            </a:r>
            <a:r>
              <a:rPr lang="en-US" altLang="zh-CN" sz="2800" kern="100" dirty="0" err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huì</a:t>
            </a:r>
            <a:r>
              <a:rPr lang="en-US" altLang="zh-CN" sz="2800" kern="1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(     )</a:t>
            </a:r>
            <a:endParaRPr lang="en-US" altLang="zh-CN" sz="2800" kern="10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r>
              <a:rPr lang="en-US" altLang="zh-CN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25</a:t>
            </a:r>
            <a:r>
              <a:rPr lang="zh-CN" altLang="en-US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、拾</a:t>
            </a:r>
            <a:r>
              <a:rPr lang="en-US" altLang="zh-CN" sz="2800" kern="1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duo 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     )</a:t>
            </a:r>
          </a:p>
          <a:p>
            <a:pPr algn="l"/>
            <a:r>
              <a:rPr lang="en-US" altLang="zh-CN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26</a:t>
            </a:r>
            <a:r>
              <a:rPr lang="zh-CN" altLang="en-US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、雕梁画</a:t>
            </a:r>
            <a:r>
              <a:rPr lang="en-US" altLang="zh-CN" sz="2800" kern="1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dòng 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    )</a:t>
            </a:r>
          </a:p>
          <a:p>
            <a:pPr algn="l"/>
            <a:r>
              <a:rPr lang="en-US" altLang="zh-CN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27</a:t>
            </a:r>
            <a:r>
              <a:rPr lang="zh-CN" altLang="en-US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lang="en-US" altLang="zh-CN" sz="2800" kern="1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hè </a:t>
            </a:r>
            <a:r>
              <a:rPr lang="en-US" altLang="zh-CN" sz="2800" kern="100" dirty="0" err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hè</a:t>
            </a:r>
            <a:r>
              <a:rPr lang="en-US" altLang="zh-CN" sz="28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    ) (    )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扬扬</a:t>
            </a:r>
            <a:endParaRPr lang="en-US" altLang="zh-CN" sz="2800" kern="1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28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、骂骂</a:t>
            </a:r>
            <a:r>
              <a:rPr lang="zh-CN" altLang="en-US" sz="2800" kern="1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咧咧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（   ）</a:t>
            </a:r>
            <a:endParaRPr lang="en-US" altLang="zh-CN" sz="2800" kern="1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29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lang="en-US" altLang="zh-CN" sz="2800" kern="1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mò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（   ）然</a:t>
            </a:r>
            <a:endParaRPr lang="en-US" altLang="zh-CN" sz="2800" kern="1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30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lang="en-US" altLang="zh-CN" sz="2800" kern="100" dirty="0" err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hú</a:t>
            </a:r>
            <a:r>
              <a:rPr lang="en-US" altLang="zh-CN" sz="2800" kern="1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lún</a:t>
            </a:r>
            <a:r>
              <a:rPr lang="en-US" altLang="zh-CN" sz="28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    ) (    )</a:t>
            </a:r>
            <a:endParaRPr lang="en-US" altLang="zh-CN" sz="2800" kern="1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31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lang="en-US" altLang="zh-CN" sz="2800" kern="100" dirty="0" err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nán</a:t>
            </a:r>
            <a:r>
              <a:rPr lang="en-US" altLang="zh-CN" sz="2800" kern="1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2800" kern="100" dirty="0" err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nán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    ) (    )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自语</a:t>
            </a:r>
            <a:endParaRPr lang="en-US" altLang="zh-CN" sz="2800" kern="1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32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lang="en-US" altLang="zh-CN" sz="2800" kern="1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niè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(    )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手</a:t>
            </a:r>
            <a:r>
              <a:rPr lang="en-US" altLang="zh-CN" sz="2800" kern="1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niè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脚</a:t>
            </a:r>
            <a:endParaRPr lang="en-US" altLang="zh-CN" sz="2800" kern="1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688248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66359" y="1009582"/>
            <a:ext cx="3328155" cy="440120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suì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洞</a:t>
            </a:r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(</a:t>
            </a:r>
            <a:r>
              <a:rPr lang="zh-CN" altLang="en-US" sz="2800" kern="1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隧</a:t>
            </a:r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)</a:t>
            </a:r>
          </a:p>
          <a:p>
            <a:pPr algn="l"/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lang="en-US" altLang="zh-CN" sz="2800" kern="100" dirty="0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wō</a:t>
            </a:r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</a:t>
            </a:r>
            <a:r>
              <a:rPr lang="zh-CN" altLang="en-US" sz="28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蜗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)</a:t>
            </a:r>
            <a:r>
              <a:rPr lang="zh-CN" altLang="en-US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行</a:t>
            </a:r>
          </a:p>
          <a:p>
            <a:pPr algn="l"/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、簇</a:t>
            </a:r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</a:t>
            </a:r>
            <a:r>
              <a:rPr lang="en-US" altLang="zh-CN" sz="2800" kern="100" dirty="0" err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cù</a:t>
            </a:r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)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新</a:t>
            </a:r>
            <a:endParaRPr lang="en-US" altLang="zh-CN" sz="2800" kern="1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4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、笑</a:t>
            </a:r>
            <a:r>
              <a:rPr lang="en-US" altLang="zh-CN" sz="2800" kern="100" dirty="0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wō</a:t>
            </a:r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</a:t>
            </a:r>
            <a:r>
              <a:rPr lang="zh-CN" altLang="en-US" sz="28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涡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)</a:t>
            </a:r>
            <a:endParaRPr lang="en-US" altLang="zh-CN" sz="2800" kern="1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5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、喷薄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</a:t>
            </a:r>
            <a:r>
              <a:rPr lang="en-US" altLang="zh-CN" sz="2800" dirty="0" err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bó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)</a:t>
            </a:r>
          </a:p>
          <a:p>
            <a:pPr algn="l"/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6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、伤痕累累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</a:t>
            </a:r>
            <a:r>
              <a:rPr lang="en-US" altLang="zh-CN" sz="2800" dirty="0" err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lěi</a:t>
            </a:r>
            <a:r>
              <a:rPr lang="en-US" altLang="zh-CN" sz="28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2800" dirty="0" err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lěi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)</a:t>
            </a:r>
          </a:p>
          <a:p>
            <a:pPr algn="l"/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7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lang="en-US" altLang="zh-CN" sz="2800" kern="100" dirty="0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yán</a:t>
            </a:r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(</a:t>
            </a:r>
            <a:r>
              <a:rPr lang="zh-CN" altLang="en-US" sz="2800" kern="1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阎</a:t>
            </a:r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)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罗</a:t>
            </a:r>
            <a:endParaRPr lang="en-US" altLang="zh-CN" sz="2800" kern="1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8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lang="en-US" altLang="zh-CN" sz="2800" kern="100" dirty="0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jié</a:t>
            </a:r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</a:t>
            </a:r>
            <a:r>
              <a:rPr lang="zh-CN" altLang="en-US" sz="28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捷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) </a:t>
            </a:r>
            <a:r>
              <a:rPr lang="zh-CN" altLang="en-US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报</a:t>
            </a:r>
            <a:endParaRPr lang="en-US" altLang="zh-CN" sz="2800" kern="1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9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、血雨</a:t>
            </a:r>
            <a:r>
              <a:rPr lang="en-US" altLang="zh-CN" sz="2800" dirty="0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xīng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(</a:t>
            </a:r>
            <a:r>
              <a:rPr lang="zh-CN" altLang="en-US" sz="28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腥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)</a:t>
            </a:r>
            <a:r>
              <a:rPr lang="zh-CN" altLang="en-US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风</a:t>
            </a:r>
            <a:endParaRPr lang="en-US" altLang="zh-CN" sz="2800" kern="1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10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、舵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</a:t>
            </a:r>
            <a:r>
              <a:rPr lang="en-US" altLang="zh-CN" sz="2800" dirty="0" err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duò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)</a:t>
            </a:r>
            <a:r>
              <a:rPr lang="zh-CN" altLang="en-US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手</a:t>
            </a:r>
            <a:endParaRPr lang="zh-CN" altLang="en-US" sz="2800" kern="1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3" name="标题 8"/>
          <p:cNvSpPr txBox="1"/>
          <p:nvPr/>
        </p:nvSpPr>
        <p:spPr>
          <a:xfrm>
            <a:off x="266359" y="148308"/>
            <a:ext cx="11059160" cy="793115"/>
          </a:xfrm>
          <a:prstGeom prst="rect">
            <a:avLst/>
          </a:prstGeom>
        </p:spPr>
        <p:txBody>
          <a:bodyPr>
            <a:normAutofit fontScale="9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7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r>
              <a:rPr lang="en-US" altLang="zh-CN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37-7:50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完成早读测试题并批改，拍照或打字上传，</a:t>
            </a:r>
            <a:r>
              <a:rPr lang="zh-CN" altLang="en-US" sz="2800" b="1" u="sng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写序号，不用抄题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br>
              <a:rPr lang="en-US" altLang="zh-CN" sz="2800" b="1" u="sng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</a:b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3611016" y="1009582"/>
            <a:ext cx="3493264" cy="48320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11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、飞</a:t>
            </a:r>
            <a:r>
              <a:rPr lang="en-US" altLang="zh-CN" sz="2800" dirty="0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cuàn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 </a:t>
            </a:r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</a:t>
            </a:r>
            <a:r>
              <a:rPr lang="zh-CN" altLang="en-US" sz="2800" kern="1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窜</a:t>
            </a:r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) </a:t>
            </a:r>
          </a:p>
          <a:p>
            <a:pPr algn="l"/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12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chǔn 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</a:t>
            </a:r>
            <a:r>
              <a:rPr lang="zh-CN" altLang="en-US" sz="28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蠢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)</a:t>
            </a:r>
            <a:r>
              <a:rPr lang="zh-CN" altLang="en-US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笨</a:t>
            </a:r>
          </a:p>
          <a:p>
            <a:pPr algn="l"/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13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、诡</a:t>
            </a:r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jué (</a:t>
            </a:r>
            <a:r>
              <a:rPr lang="zh-CN" altLang="en-US" sz="2800" kern="1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谲</a:t>
            </a:r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)</a:t>
            </a:r>
            <a:endParaRPr lang="zh-CN" altLang="en-US" sz="2800" kern="1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14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、瘦</a:t>
            </a:r>
            <a:r>
              <a:rPr lang="en-US" altLang="zh-CN" sz="2800" kern="100" dirty="0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xuē</a:t>
            </a:r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(</a:t>
            </a:r>
            <a:r>
              <a:rPr lang="zh-CN" altLang="en-US" sz="28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削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)</a:t>
            </a:r>
            <a:endParaRPr lang="en-US" altLang="zh-CN" sz="2800" kern="1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15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jū 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</a:t>
            </a:r>
            <a:r>
              <a:rPr lang="zh-CN" altLang="en-US" sz="28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鞠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)</a:t>
            </a:r>
            <a:r>
              <a:rPr lang="zh-CN" altLang="en-US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躬</a:t>
            </a:r>
            <a:endParaRPr lang="en-US" altLang="zh-CN" sz="2800" kern="1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16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、非难</a:t>
            </a:r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</a:t>
            </a:r>
            <a:r>
              <a:rPr lang="en-US" altLang="zh-CN" sz="2800" dirty="0" err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nàn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)</a:t>
            </a:r>
          </a:p>
          <a:p>
            <a:pPr algn="l"/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17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pì </a:t>
            </a:r>
            <a:r>
              <a:rPr lang="en-US" altLang="zh-CN" sz="2800" kern="100" dirty="0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nì</a:t>
            </a:r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(</a:t>
            </a:r>
            <a:r>
              <a:rPr lang="zh-CN" altLang="en-US" sz="28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睥睨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）</a:t>
            </a:r>
            <a:endParaRPr lang="zh-CN" altLang="en-US" sz="2800" kern="1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18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xī (</a:t>
            </a:r>
            <a:r>
              <a:rPr lang="zh-CN" altLang="en-US" sz="2800" kern="1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犀</a:t>
            </a:r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) 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利</a:t>
            </a:r>
            <a:endParaRPr lang="en-US" altLang="zh-CN" sz="2800" kern="1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19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huá </a:t>
            </a:r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(</a:t>
            </a:r>
            <a:r>
              <a:rPr lang="zh-CN" altLang="en-US" sz="2800" kern="1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哗</a:t>
            </a:r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)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zh-CN" altLang="en-US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众取宠</a:t>
            </a:r>
            <a:endParaRPr lang="en-US" altLang="zh-CN" sz="2800" kern="1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20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dǐng </a:t>
            </a:r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(</a:t>
            </a:r>
            <a:r>
              <a:rPr lang="zh-CN" altLang="en-US" sz="2800" kern="1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鼎</a:t>
            </a:r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) 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盛</a:t>
            </a:r>
            <a:endParaRPr lang="zh-CN" altLang="en-US" sz="2800" kern="1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endParaRPr lang="en-US" altLang="zh-CN" sz="2800" kern="100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076FB1D9-282A-0E61-ADF2-007D73AA9C34}"/>
              </a:ext>
            </a:extLst>
          </p:cNvPr>
          <p:cNvSpPr/>
          <p:nvPr/>
        </p:nvSpPr>
        <p:spPr>
          <a:xfrm>
            <a:off x="7366000" y="989588"/>
            <a:ext cx="5466079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21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huǎng </a:t>
            </a:r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</a:t>
            </a:r>
            <a:r>
              <a:rPr lang="zh-CN" altLang="en-US" sz="2800" kern="1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幌</a:t>
            </a:r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) 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子</a:t>
            </a:r>
            <a:endParaRPr lang="en-US" altLang="zh-CN" sz="2800" kern="1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22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、侦缉</a:t>
            </a:r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</a:t>
            </a:r>
            <a:r>
              <a:rPr lang="en-US" altLang="zh-CN" sz="2800" dirty="0" err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jī</a:t>
            </a:r>
            <a:r>
              <a:rPr lang="en-US" altLang="zh-CN" sz="28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)</a:t>
            </a:r>
            <a:endParaRPr lang="zh-CN" altLang="en-US" sz="28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23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、怯</a:t>
            </a:r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</a:t>
            </a:r>
            <a:r>
              <a:rPr lang="en-US" altLang="zh-CN" sz="2800" kern="100" dirty="0" err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qiè</a:t>
            </a:r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)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懦</a:t>
            </a:r>
            <a:endParaRPr lang="en-US" altLang="zh-CN" sz="2800" kern="1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24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、忌</a:t>
            </a:r>
            <a:r>
              <a:rPr lang="en-US" altLang="zh-CN" sz="2800" kern="100" dirty="0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huì</a:t>
            </a:r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(</a:t>
            </a:r>
            <a:r>
              <a:rPr lang="zh-CN" altLang="en-US" sz="28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讳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)</a:t>
            </a:r>
            <a:endParaRPr lang="en-US" altLang="zh-CN" sz="2800" kern="1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25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、拾</a:t>
            </a:r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duo 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</a:t>
            </a:r>
            <a:r>
              <a:rPr lang="zh-CN" altLang="en-US" sz="28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掇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)</a:t>
            </a:r>
          </a:p>
          <a:p>
            <a:pPr algn="l"/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26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、雕梁画</a:t>
            </a:r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dòng 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</a:t>
            </a:r>
            <a:r>
              <a:rPr lang="zh-CN" altLang="en-US" sz="28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栋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)</a:t>
            </a:r>
          </a:p>
          <a:p>
            <a:pPr algn="l"/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27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hè </a:t>
            </a:r>
            <a:r>
              <a:rPr lang="en-US" altLang="zh-CN" sz="2800" kern="100" dirty="0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hè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(</a:t>
            </a:r>
            <a:r>
              <a:rPr lang="zh-CN" altLang="en-US" sz="28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赫赫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)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扬扬</a:t>
            </a:r>
            <a:endParaRPr lang="en-US" altLang="zh-CN" sz="2800" kern="1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28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、骂骂咧咧（</a:t>
            </a:r>
            <a:r>
              <a:rPr lang="en-US" altLang="zh-CN" sz="2800" kern="100" dirty="0" err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liē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）</a:t>
            </a:r>
            <a:endParaRPr lang="en-US" altLang="zh-CN" sz="2800" kern="1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29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mò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（</a:t>
            </a:r>
            <a:r>
              <a:rPr lang="zh-CN" altLang="en-US" sz="2800" kern="1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蓦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）然</a:t>
            </a:r>
            <a:endParaRPr lang="en-US" altLang="zh-CN" sz="2800" kern="1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30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lang="en-US" altLang="zh-CN" sz="2800" kern="100" dirty="0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hú</a:t>
            </a:r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lún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(</a:t>
            </a:r>
            <a:r>
              <a:rPr lang="zh-CN" altLang="en-US" sz="28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囫囵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)</a:t>
            </a:r>
            <a:endParaRPr lang="en-US" altLang="zh-CN" sz="2800" kern="1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31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lang="en-US" altLang="zh-CN" sz="2800" kern="100" dirty="0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nán</a:t>
            </a:r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2800" kern="100" dirty="0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nán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</a:t>
            </a:r>
            <a:r>
              <a:rPr lang="zh-CN" altLang="en-US" sz="28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喃喃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)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自语</a:t>
            </a:r>
            <a:endParaRPr lang="en-US" altLang="zh-CN" sz="2800" kern="1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32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niè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(</a:t>
            </a:r>
            <a:r>
              <a:rPr lang="zh-CN" altLang="en-US" sz="28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蹑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)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手</a:t>
            </a:r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niè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(</a:t>
            </a:r>
            <a:r>
              <a:rPr lang="zh-CN" altLang="en-US" sz="28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蹑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)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脚</a:t>
            </a:r>
            <a:endParaRPr lang="en-US" altLang="zh-CN" sz="2800" kern="1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503009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194</TotalTime>
  <Words>540</Words>
  <Application>Microsoft Office PowerPoint</Application>
  <PresentationFormat>宽屏</PresentationFormat>
  <Paragraphs>67</Paragraphs>
  <Slides>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</vt:i4>
      </vt:variant>
    </vt:vector>
  </HeadingPairs>
  <TitlesOfParts>
    <vt:vector size="9" baseType="lpstr">
      <vt:lpstr>等线</vt:lpstr>
      <vt:lpstr>等线 Light</vt:lpstr>
      <vt:lpstr>黑体</vt:lpstr>
      <vt:lpstr>微软雅黑</vt:lpstr>
      <vt:lpstr>Arial</vt:lpstr>
      <vt:lpstr>Office 主题​​</vt:lpstr>
      <vt:lpstr>12月13日早读安排： 7：30—7：37大声朗读九下第一单元、第五单元词语，四字词语需要朗读注释。 7：37—7：50完成词语小测，红笔批改订正，拍照或打字上传。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10月25日早读安排： 7：30—7：37大声朗读前四首课外古诗及注释、赏析。 7：37—7：50默写四首古诗原诗，红笔批改订正，拍照上传。</dc:title>
  <dc:creator>叶 海宇</dc:creator>
  <cp:lastModifiedBy>叶 海宇</cp:lastModifiedBy>
  <cp:revision>10</cp:revision>
  <dcterms:created xsi:type="dcterms:W3CDTF">2022-10-24T07:08:28Z</dcterms:created>
  <dcterms:modified xsi:type="dcterms:W3CDTF">2022-12-12T06:53:15Z</dcterms:modified>
</cp:coreProperties>
</file>