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1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69" r:id="rId2"/>
    <p:sldId id="368" r:id="rId3"/>
    <p:sldId id="371" r:id="rId4"/>
    <p:sldId id="432" r:id="rId5"/>
    <p:sldId id="464" r:id="rId6"/>
    <p:sldId id="388" r:id="rId7"/>
    <p:sldId id="466" r:id="rId8"/>
    <p:sldId id="378" r:id="rId9"/>
    <p:sldId id="485" r:id="rId10"/>
    <p:sldId id="486" r:id="rId11"/>
    <p:sldId id="487" r:id="rId12"/>
    <p:sldId id="488" r:id="rId13"/>
    <p:sldId id="495" r:id="rId14"/>
    <p:sldId id="489" r:id="rId15"/>
    <p:sldId id="490" r:id="rId16"/>
    <p:sldId id="491" r:id="rId17"/>
    <p:sldId id="492" r:id="rId18"/>
    <p:sldId id="493" r:id="rId19"/>
    <p:sldId id="494" r:id="rId20"/>
    <p:sldId id="496" r:id="rId21"/>
    <p:sldId id="497" r:id="rId22"/>
    <p:sldId id="477" r:id="rId23"/>
    <p:sldId id="386" r:id="rId24"/>
    <p:sldId id="482" r:id="rId25"/>
    <p:sldId id="481" r:id="rId26"/>
  </p:sldIdLst>
  <p:sldSz cx="12190413" cy="6859588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0896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1793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82689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43586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3044825" algn="l" defTabSz="121793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3653790" algn="l" defTabSz="121793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4262755" algn="l" defTabSz="121793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4871720" algn="l" defTabSz="121793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A9"/>
    <a:srgbClr val="F69F1E"/>
    <a:srgbClr val="EA5E66"/>
    <a:srgbClr val="005DA2"/>
    <a:srgbClr val="EA6103"/>
    <a:srgbClr val="D43E01"/>
    <a:srgbClr val="E8EAE9"/>
    <a:srgbClr val="FCFCFC"/>
    <a:srgbClr val="CCD0D1"/>
    <a:srgbClr val="D7D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79" autoAdjust="0"/>
    <p:restoredTop sz="94393"/>
  </p:normalViewPr>
  <p:slideViewPr>
    <p:cSldViewPr>
      <p:cViewPr>
        <p:scale>
          <a:sx n="99" d="100"/>
          <a:sy n="99" d="100"/>
        </p:scale>
        <p:origin x="-568" y="144"/>
      </p:cViewPr>
      <p:guideLst>
        <p:guide orient="horz" pos="2161"/>
        <p:guide pos="384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t>2017/8/31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17930" rtl="0" eaLnBrk="1" latinLnBrk="0" hangingPunct="1">
      <a:defRPr sz="16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608965" algn="l" defTabSz="1217930" rtl="0" eaLnBrk="1" latinLnBrk="0" hangingPunct="1">
      <a:defRPr sz="16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1217930" algn="l" defTabSz="1217930" rtl="0" eaLnBrk="1" latinLnBrk="0" hangingPunct="1">
      <a:defRPr sz="16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826895" algn="l" defTabSz="1217930" rtl="0" eaLnBrk="1" latinLnBrk="0" hangingPunct="1">
      <a:defRPr sz="16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2435860" algn="l" defTabSz="1217930" rtl="0" eaLnBrk="1" latinLnBrk="0" hangingPunct="1">
      <a:defRPr sz="16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3044825" algn="l" defTabSz="121793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3790" algn="l" defTabSz="121793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2755" algn="l" defTabSz="121793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1720" algn="l" defTabSz="121793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4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5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6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7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8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67711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565752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32298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960965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039782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06158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007716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669322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197532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76833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06625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529630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676094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22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23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24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521" y="6357822"/>
            <a:ext cx="2844430" cy="365210"/>
          </a:xfrm>
          <a:prstGeom prst="rect">
            <a:avLst/>
          </a:prstGeom>
        </p:spPr>
        <p:txBody>
          <a:bodyPr lIns="121917" tIns="60958" rIns="121917" bIns="60958"/>
          <a:lstStyle/>
          <a:p>
            <a:fld id="{530820CF-B880-4189-942D-D702A7CBA730}" type="datetimeFigureOut">
              <a:rPr lang="zh-CN" altLang="en-US" smtClean="0"/>
              <a:t>2017/8/31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058" y="6357822"/>
            <a:ext cx="3860297" cy="365210"/>
          </a:xfrm>
          <a:prstGeom prst="rect">
            <a:avLst/>
          </a:prstGeom>
        </p:spPr>
        <p:txBody>
          <a:bodyPr lIns="121917" tIns="60958" rIns="121917" bIns="60958"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6463" y="6357822"/>
            <a:ext cx="2844430" cy="365210"/>
          </a:xfrm>
          <a:prstGeom prst="rect">
            <a:avLst/>
          </a:prstGeom>
        </p:spPr>
        <p:txBody>
          <a:bodyPr lIns="121917" tIns="60958" rIns="121917" bIns="60958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0"/>
            <a:ext cx="12179586" cy="685958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608965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121793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826895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243586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456565" indent="-45656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989330" indent="-38036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522730" indent="-3048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2131695" indent="-3048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740660" indent="-3048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3349625" indent="-304800" algn="l" defTabSz="12179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8590" indent="-304800" algn="l" defTabSz="12179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7555" indent="-304800" algn="l" defTabSz="12179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6520" indent="-304800" algn="l" defTabSz="12179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965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7930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6895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5860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4825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3790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2755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1720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microsoft.com/office/2007/relationships/hdphoto" Target="../media/hdphoto1.wdp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microsoft.com/office/2007/relationships/hdphoto" Target="../media/hdphoto1.wdp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microsoft.com/office/2007/relationships/hdphoto" Target="../media/hdphoto1.wdp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6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6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6" Type="http://schemas.openxmlformats.org/officeDocument/2006/relationships/image" Target="../media/image20.png"/><Relationship Id="rId7" Type="http://schemas.openxmlformats.org/officeDocument/2006/relationships/image" Target="../media/image21.png"/><Relationship Id="rId8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microsoft.com/office/2007/relationships/hdphoto" Target="../media/hdphoto1.wdp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5.png"/><Relationship Id="rId5" Type="http://schemas.microsoft.com/office/2007/relationships/hdphoto" Target="../media/hdphoto2.wdp"/><Relationship Id="rId6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4" Type="http://schemas.openxmlformats.org/officeDocument/2006/relationships/image" Target="../media/image24.jpeg"/><Relationship Id="rId1" Type="http://schemas.openxmlformats.org/officeDocument/2006/relationships/tags" Target="../tags/tag1.xml"/><Relationship Id="rId2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椭圆 130"/>
          <p:cNvSpPr/>
          <p:nvPr/>
        </p:nvSpPr>
        <p:spPr>
          <a:xfrm>
            <a:off x="2421482" y="1168542"/>
            <a:ext cx="2093987" cy="2086805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477" tIns="51238" rIns="102477" bIns="51238" rtlCol="0" anchor="ctr"/>
          <a:lstStyle/>
          <a:p>
            <a:pPr algn="ctr"/>
            <a:endParaRPr lang="zh-CN" altLang="en-US"/>
          </a:p>
        </p:txBody>
      </p:sp>
      <p:sp>
        <p:nvSpPr>
          <p:cNvPr id="132" name="椭圆 131"/>
          <p:cNvSpPr/>
          <p:nvPr/>
        </p:nvSpPr>
        <p:spPr>
          <a:xfrm>
            <a:off x="4162268" y="1168542"/>
            <a:ext cx="2093987" cy="2086805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477" tIns="51238" rIns="102477" bIns="51238" rtlCol="0" anchor="ctr"/>
          <a:lstStyle/>
          <a:p>
            <a:pPr algn="ctr"/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5916856" y="1168542"/>
            <a:ext cx="2093987" cy="2086805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477" tIns="51238" rIns="102477" bIns="51238" rtlCol="0" anchor="ctr"/>
          <a:lstStyle/>
          <a:p>
            <a:pPr algn="ctr"/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>
            <a:off x="7673627" y="1168542"/>
            <a:ext cx="2093987" cy="2086805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477" tIns="51238" rIns="102477" bIns="51238" rtlCol="0" anchor="ctr"/>
          <a:lstStyle/>
          <a:p>
            <a:pPr algn="ctr"/>
            <a:endParaRPr lang="zh-CN" altLang="en-US"/>
          </a:p>
        </p:txBody>
      </p:sp>
      <p:grpSp>
        <p:nvGrpSpPr>
          <p:cNvPr id="135" name="组合 134"/>
          <p:cNvGrpSpPr/>
          <p:nvPr/>
        </p:nvGrpSpPr>
        <p:grpSpPr>
          <a:xfrm>
            <a:off x="2583952" y="1311581"/>
            <a:ext cx="1806925" cy="1800729"/>
            <a:chOff x="3768359" y="1725446"/>
            <a:chExt cx="1930605" cy="1930605"/>
          </a:xfrm>
        </p:grpSpPr>
        <p:sp>
          <p:nvSpPr>
            <p:cNvPr id="13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5E66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4310734" y="1311581"/>
            <a:ext cx="1806925" cy="1800729"/>
            <a:chOff x="3768359" y="1725446"/>
            <a:chExt cx="1930605" cy="1930605"/>
          </a:xfrm>
        </p:grpSpPr>
        <p:sp>
          <p:nvSpPr>
            <p:cNvPr id="13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FAB3F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6059267" y="1311581"/>
            <a:ext cx="1806925" cy="1800729"/>
            <a:chOff x="3768359" y="1725446"/>
            <a:chExt cx="1930605" cy="1930605"/>
          </a:xfrm>
        </p:grpSpPr>
        <p:sp>
          <p:nvSpPr>
            <p:cNvPr id="14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7800281" y="1311581"/>
            <a:ext cx="1806925" cy="1800729"/>
            <a:chOff x="3768359" y="1725446"/>
            <a:chExt cx="1930605" cy="1930605"/>
          </a:xfrm>
        </p:grpSpPr>
        <p:sp>
          <p:nvSpPr>
            <p:cNvPr id="14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610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47" name="矩形 146"/>
          <p:cNvSpPr/>
          <p:nvPr/>
        </p:nvSpPr>
        <p:spPr>
          <a:xfrm>
            <a:off x="2865533" y="1521468"/>
            <a:ext cx="1245701" cy="1349972"/>
          </a:xfrm>
          <a:prstGeom prst="rect">
            <a:avLst/>
          </a:prstGeom>
          <a:effectLst/>
        </p:spPr>
        <p:txBody>
          <a:bodyPr wrap="none" lIns="102477" tIns="51238" rIns="102477" bIns="51238">
            <a:spAutoFit/>
          </a:bodyPr>
          <a:lstStyle/>
          <a:p>
            <a:r>
              <a:rPr lang="zh-CN" altLang="en-US" sz="8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走</a:t>
            </a:r>
            <a:endParaRPr lang="zh-CN" altLang="en-US" sz="8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8" name="矩形 147"/>
          <p:cNvSpPr/>
          <p:nvPr/>
        </p:nvSpPr>
        <p:spPr>
          <a:xfrm>
            <a:off x="4583038" y="1521468"/>
            <a:ext cx="1245701" cy="1349972"/>
          </a:xfrm>
          <a:prstGeom prst="rect">
            <a:avLst/>
          </a:prstGeom>
          <a:effectLst/>
        </p:spPr>
        <p:txBody>
          <a:bodyPr wrap="none" lIns="102477" tIns="51238" rIns="102477" bIns="51238">
            <a:spAutoFit/>
          </a:bodyPr>
          <a:lstStyle/>
          <a:p>
            <a:r>
              <a:rPr lang="zh-CN" altLang="en-US" sz="8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进</a:t>
            </a:r>
            <a:endParaRPr lang="zh-CN" altLang="en-US" sz="8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9" name="矩形 148"/>
          <p:cNvSpPr/>
          <p:nvPr/>
        </p:nvSpPr>
        <p:spPr>
          <a:xfrm>
            <a:off x="6364052" y="1521468"/>
            <a:ext cx="1245701" cy="1349972"/>
          </a:xfrm>
          <a:prstGeom prst="rect">
            <a:avLst/>
          </a:prstGeom>
          <a:effectLst/>
        </p:spPr>
        <p:txBody>
          <a:bodyPr wrap="none" lIns="102477" tIns="51238" rIns="102477" bIns="51238">
            <a:spAutoFit/>
          </a:bodyPr>
          <a:lstStyle/>
          <a:p>
            <a:r>
              <a:rPr lang="zh-CN" altLang="en-US" sz="8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数</a:t>
            </a:r>
            <a:endParaRPr lang="zh-CN" altLang="en-US" sz="8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0" name="矩形 149"/>
          <p:cNvSpPr/>
          <p:nvPr/>
        </p:nvSpPr>
        <p:spPr>
          <a:xfrm>
            <a:off x="8105589" y="1478862"/>
            <a:ext cx="1245701" cy="1349972"/>
          </a:xfrm>
          <a:prstGeom prst="rect">
            <a:avLst/>
          </a:prstGeom>
          <a:effectLst/>
        </p:spPr>
        <p:txBody>
          <a:bodyPr wrap="none" lIns="102477" tIns="51238" rIns="102477" bIns="51238">
            <a:spAutoFit/>
          </a:bodyPr>
          <a:lstStyle/>
          <a:p>
            <a:r>
              <a:rPr lang="zh-CN" altLang="en-US" sz="8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学</a:t>
            </a:r>
            <a:endParaRPr lang="zh-CN" altLang="en-US" sz="8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1" name="组合 150"/>
          <p:cNvGrpSpPr/>
          <p:nvPr/>
        </p:nvGrpSpPr>
        <p:grpSpPr>
          <a:xfrm>
            <a:off x="1989846" y="2144439"/>
            <a:ext cx="431636" cy="430156"/>
            <a:chOff x="3768359" y="1725446"/>
            <a:chExt cx="1930605" cy="1930605"/>
          </a:xfrm>
        </p:grpSpPr>
        <p:sp>
          <p:nvSpPr>
            <p:cNvPr id="15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610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1567640" y="1952220"/>
            <a:ext cx="302034" cy="300998"/>
            <a:chOff x="3768359" y="1725446"/>
            <a:chExt cx="1930605" cy="1930605"/>
          </a:xfrm>
          <a:solidFill>
            <a:srgbClr val="EA5E66"/>
          </a:solidFill>
        </p:grpSpPr>
        <p:sp>
          <p:nvSpPr>
            <p:cNvPr id="15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pFill/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grpFill/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4111234" y="1255401"/>
            <a:ext cx="216448" cy="215705"/>
            <a:chOff x="3768359" y="1725446"/>
            <a:chExt cx="1930605" cy="1930605"/>
          </a:xfrm>
        </p:grpSpPr>
        <p:sp>
          <p:nvSpPr>
            <p:cNvPr id="15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610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5930365" y="1197546"/>
            <a:ext cx="308857" cy="307798"/>
            <a:chOff x="3768359" y="1725446"/>
            <a:chExt cx="1930605" cy="1930605"/>
          </a:xfrm>
        </p:grpSpPr>
        <p:sp>
          <p:nvSpPr>
            <p:cNvPr id="161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2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3" name="组合 162"/>
          <p:cNvGrpSpPr/>
          <p:nvPr/>
        </p:nvGrpSpPr>
        <p:grpSpPr>
          <a:xfrm>
            <a:off x="5908250" y="2948141"/>
            <a:ext cx="266543" cy="265629"/>
            <a:chOff x="3768359" y="1725446"/>
            <a:chExt cx="1930605" cy="1930605"/>
          </a:xfrm>
        </p:grpSpPr>
        <p:sp>
          <p:nvSpPr>
            <p:cNvPr id="164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5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6" name="组合 165"/>
          <p:cNvGrpSpPr/>
          <p:nvPr/>
        </p:nvGrpSpPr>
        <p:grpSpPr>
          <a:xfrm>
            <a:off x="4222998" y="2925738"/>
            <a:ext cx="274210" cy="273270"/>
            <a:chOff x="3768359" y="1725446"/>
            <a:chExt cx="1930605" cy="1930605"/>
          </a:xfrm>
        </p:grpSpPr>
        <p:sp>
          <p:nvSpPr>
            <p:cNvPr id="16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9" name="组合 168"/>
          <p:cNvGrpSpPr/>
          <p:nvPr/>
        </p:nvGrpSpPr>
        <p:grpSpPr>
          <a:xfrm>
            <a:off x="7717128" y="1094174"/>
            <a:ext cx="270006" cy="269080"/>
            <a:chOff x="3768359" y="1725446"/>
            <a:chExt cx="1930605" cy="1930605"/>
          </a:xfrm>
        </p:grpSpPr>
        <p:sp>
          <p:nvSpPr>
            <p:cNvPr id="17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2" name="组合 171"/>
          <p:cNvGrpSpPr/>
          <p:nvPr/>
        </p:nvGrpSpPr>
        <p:grpSpPr>
          <a:xfrm>
            <a:off x="7823398" y="3017601"/>
            <a:ext cx="238564" cy="237746"/>
            <a:chOff x="3768359" y="1725446"/>
            <a:chExt cx="1930605" cy="1930605"/>
          </a:xfrm>
        </p:grpSpPr>
        <p:sp>
          <p:nvSpPr>
            <p:cNvPr id="17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5" name="组合 174"/>
          <p:cNvGrpSpPr/>
          <p:nvPr/>
        </p:nvGrpSpPr>
        <p:grpSpPr>
          <a:xfrm>
            <a:off x="9656300" y="2067768"/>
            <a:ext cx="431636" cy="430156"/>
            <a:chOff x="3768359" y="1725446"/>
            <a:chExt cx="1930605" cy="1930605"/>
          </a:xfrm>
        </p:grpSpPr>
        <p:sp>
          <p:nvSpPr>
            <p:cNvPr id="17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8" name="组合 177"/>
          <p:cNvGrpSpPr/>
          <p:nvPr/>
        </p:nvGrpSpPr>
        <p:grpSpPr>
          <a:xfrm>
            <a:off x="10185717" y="1886048"/>
            <a:ext cx="302034" cy="300998"/>
            <a:chOff x="3768359" y="1725446"/>
            <a:chExt cx="1930605" cy="1930605"/>
          </a:xfrm>
        </p:grpSpPr>
        <p:sp>
          <p:nvSpPr>
            <p:cNvPr id="17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DA93E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1" name="组合 180"/>
          <p:cNvGrpSpPr/>
          <p:nvPr/>
        </p:nvGrpSpPr>
        <p:grpSpPr>
          <a:xfrm>
            <a:off x="10631286" y="2145366"/>
            <a:ext cx="216448" cy="215705"/>
            <a:chOff x="3768359" y="1725446"/>
            <a:chExt cx="1930605" cy="1930605"/>
          </a:xfrm>
        </p:grpSpPr>
        <p:sp>
          <p:nvSpPr>
            <p:cNvPr id="18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94A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4" name="组合 183"/>
          <p:cNvGrpSpPr/>
          <p:nvPr/>
        </p:nvGrpSpPr>
        <p:grpSpPr>
          <a:xfrm>
            <a:off x="1126654" y="2104863"/>
            <a:ext cx="216448" cy="215705"/>
            <a:chOff x="3768359" y="1725446"/>
            <a:chExt cx="1930605" cy="1930605"/>
          </a:xfrm>
        </p:grpSpPr>
        <p:sp>
          <p:nvSpPr>
            <p:cNvPr id="18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94A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87" name="圆角矩形 186"/>
          <p:cNvSpPr/>
          <p:nvPr/>
        </p:nvSpPr>
        <p:spPr>
          <a:xfrm>
            <a:off x="2659541" y="3755846"/>
            <a:ext cx="7252089" cy="672230"/>
          </a:xfrm>
          <a:prstGeom prst="roundRect">
            <a:avLst>
              <a:gd name="adj" fmla="val 4227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88" name="TextBox 187"/>
          <p:cNvSpPr txBox="1"/>
          <p:nvPr/>
        </p:nvSpPr>
        <p:spPr>
          <a:xfrm>
            <a:off x="5828739" y="3735583"/>
            <a:ext cx="3849766" cy="692493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ctr"/>
            <a:r>
              <a:rPr lang="zh-CN" altLang="en-US" sz="3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中大附中  梁海丽</a:t>
            </a:r>
            <a:endParaRPr lang="zh-CN" altLang="en-US" sz="37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9" name="组合 188"/>
          <p:cNvGrpSpPr/>
          <p:nvPr/>
        </p:nvGrpSpPr>
        <p:grpSpPr>
          <a:xfrm>
            <a:off x="2445659" y="3717826"/>
            <a:ext cx="959980" cy="766336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90" name="圆角矩形 189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1" name="圆角矩形 190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95" name="组合 194"/>
          <p:cNvGrpSpPr/>
          <p:nvPr/>
        </p:nvGrpSpPr>
        <p:grpSpPr>
          <a:xfrm>
            <a:off x="9551590" y="6238106"/>
            <a:ext cx="458374" cy="413425"/>
            <a:chOff x="4634991" y="2138335"/>
            <a:chExt cx="428348" cy="386204"/>
          </a:xfrm>
        </p:grpSpPr>
        <p:sp>
          <p:nvSpPr>
            <p:cNvPr id="196" name="Freeform 5"/>
            <p:cNvSpPr/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97" name="KSO_Shape"/>
            <p:cNvSpPr/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98" name="组合 197"/>
          <p:cNvGrpSpPr/>
          <p:nvPr/>
        </p:nvGrpSpPr>
        <p:grpSpPr>
          <a:xfrm>
            <a:off x="10030513" y="6238106"/>
            <a:ext cx="458374" cy="413425"/>
            <a:chOff x="5076056" y="2138335"/>
            <a:chExt cx="428348" cy="386204"/>
          </a:xfrm>
        </p:grpSpPr>
        <p:sp>
          <p:nvSpPr>
            <p:cNvPr id="199" name="Freeform 5"/>
            <p:cNvSpPr/>
            <p:nvPr/>
          </p:nvSpPr>
          <p:spPr bwMode="auto">
            <a:xfrm>
              <a:off x="5076056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0" name="KSO_Shape"/>
            <p:cNvSpPr/>
            <p:nvPr/>
          </p:nvSpPr>
          <p:spPr bwMode="auto">
            <a:xfrm>
              <a:off x="5175472" y="2244479"/>
              <a:ext cx="229514" cy="195468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10509436" y="6238106"/>
            <a:ext cx="458374" cy="413425"/>
            <a:chOff x="5557128" y="2138335"/>
            <a:chExt cx="428348" cy="386204"/>
          </a:xfrm>
        </p:grpSpPr>
        <p:sp>
          <p:nvSpPr>
            <p:cNvPr id="202" name="Freeform 5"/>
            <p:cNvSpPr/>
            <p:nvPr/>
          </p:nvSpPr>
          <p:spPr bwMode="auto">
            <a:xfrm>
              <a:off x="5557128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3" name="KSO_Shape"/>
            <p:cNvSpPr/>
            <p:nvPr/>
          </p:nvSpPr>
          <p:spPr bwMode="auto">
            <a:xfrm>
              <a:off x="5652120" y="2208685"/>
              <a:ext cx="238362" cy="23597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04" name="组合 203"/>
          <p:cNvGrpSpPr/>
          <p:nvPr/>
        </p:nvGrpSpPr>
        <p:grpSpPr>
          <a:xfrm>
            <a:off x="10988359" y="6238106"/>
            <a:ext cx="458374" cy="413425"/>
            <a:chOff x="6068610" y="2138335"/>
            <a:chExt cx="428348" cy="386204"/>
          </a:xfrm>
        </p:grpSpPr>
        <p:sp>
          <p:nvSpPr>
            <p:cNvPr id="205" name="Freeform 5"/>
            <p:cNvSpPr/>
            <p:nvPr/>
          </p:nvSpPr>
          <p:spPr bwMode="auto">
            <a:xfrm>
              <a:off x="6068610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6" name="KSO_Shape"/>
            <p:cNvSpPr/>
            <p:nvPr/>
          </p:nvSpPr>
          <p:spPr bwMode="auto">
            <a:xfrm>
              <a:off x="6173883" y="2215236"/>
              <a:ext cx="232088" cy="197274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11467280" y="6238106"/>
            <a:ext cx="458374" cy="413425"/>
            <a:chOff x="6623914" y="2138335"/>
            <a:chExt cx="428348" cy="386204"/>
          </a:xfrm>
        </p:grpSpPr>
        <p:sp>
          <p:nvSpPr>
            <p:cNvPr id="208" name="Freeform 5"/>
            <p:cNvSpPr/>
            <p:nvPr/>
          </p:nvSpPr>
          <p:spPr bwMode="auto">
            <a:xfrm>
              <a:off x="6623914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9" name="KSO_Shape"/>
            <p:cNvSpPr/>
            <p:nvPr/>
          </p:nvSpPr>
          <p:spPr bwMode="auto">
            <a:xfrm>
              <a:off x="6715817" y="2193847"/>
              <a:ext cx="230254" cy="22104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shred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5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25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75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25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5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75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0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250"/>
                            </p:stCondLst>
                            <p:childTnLst>
                              <p:par>
                                <p:cTn id="1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25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500"/>
                            </p:stCondLst>
                            <p:childTnLst>
                              <p:par>
                                <p:cTn id="1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750"/>
                            </p:stCondLst>
                            <p:childTnLst>
                              <p:par>
                                <p:cTn id="1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8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50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78691E-6 L 0.575 -4.78691E-6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50" y="0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175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34" grpId="0" animBg="1"/>
      <p:bldP spid="147" grpId="0"/>
      <p:bldP spid="148" grpId="0"/>
      <p:bldP spid="149" grpId="0"/>
      <p:bldP spid="150" grpId="0"/>
      <p:bldP spid="187" grpId="0" animBg="1"/>
      <p:bldP spid="18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六边形 213"/>
          <p:cNvSpPr/>
          <p:nvPr/>
        </p:nvSpPr>
        <p:spPr>
          <a:xfrm>
            <a:off x="1028748" y="542499"/>
            <a:ext cx="3266578" cy="1087095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>
            <a:gradFill>
              <a:gsLst>
                <a:gs pos="0">
                  <a:schemeClr val="bg1">
                    <a:lumMod val="71000"/>
                    <a:lumOff val="29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482600" dist="241300" dir="2700000" algn="tl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5" name="组合 214"/>
          <p:cNvGrpSpPr/>
          <p:nvPr/>
        </p:nvGrpSpPr>
        <p:grpSpPr>
          <a:xfrm>
            <a:off x="539930" y="333450"/>
            <a:ext cx="1556037" cy="155660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216" name="同心圆 2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7" name="椭圆 2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18" name="矩形 217"/>
          <p:cNvSpPr/>
          <p:nvPr/>
        </p:nvSpPr>
        <p:spPr>
          <a:xfrm>
            <a:off x="2249276" y="549474"/>
            <a:ext cx="1641805" cy="77988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defTabSz="124523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300" b="1" kern="0" dirty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</a:p>
        </p:txBody>
      </p:sp>
      <p:sp>
        <p:nvSpPr>
          <p:cNvPr id="219" name="Rectangle 4"/>
          <p:cNvSpPr txBox="1">
            <a:spLocks noChangeArrowheads="1"/>
          </p:cNvSpPr>
          <p:nvPr/>
        </p:nvSpPr>
        <p:spPr bwMode="auto">
          <a:xfrm>
            <a:off x="2105260" y="1128629"/>
            <a:ext cx="1829706" cy="508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6" tIns="45712" rIns="91426" bIns="4571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kern="0" dirty="0">
                <a:solidFill>
                  <a:schemeClr val="tx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 panose="020B0604020202020204"/>
                <a:ea typeface="微软雅黑" panose="020B0503020204020204" pitchFamily="34" charset="-122"/>
              </a:rPr>
              <a:t>CATALOG</a:t>
            </a:r>
            <a:endParaRPr lang="zh-CN" altLang="en-US" sz="1600" kern="0" dirty="0">
              <a:solidFill>
                <a:schemeClr val="tx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Arial" panose="020B0604020202020204"/>
              <a:ea typeface="微软雅黑" panose="020B0503020204020204" pitchFamily="34" charset="-122"/>
            </a:endParaRPr>
          </a:p>
        </p:txBody>
      </p:sp>
      <p:grpSp>
        <p:nvGrpSpPr>
          <p:cNvPr id="220" name="组合 219"/>
          <p:cNvGrpSpPr/>
          <p:nvPr/>
        </p:nvGrpSpPr>
        <p:grpSpPr>
          <a:xfrm>
            <a:off x="765795" y="559400"/>
            <a:ext cx="1100988" cy="1101386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221" name="同心圆 2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22" name="椭圆 22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1788454" y="2362219"/>
            <a:ext cx="1602304" cy="1850640"/>
            <a:chOff x="789153" y="2729597"/>
            <a:chExt cx="1202093" cy="1388087"/>
          </a:xfrm>
        </p:grpSpPr>
        <p:grpSp>
          <p:nvGrpSpPr>
            <p:cNvPr id="88" name="组合 87"/>
            <p:cNvGrpSpPr/>
            <p:nvPr/>
          </p:nvGrpSpPr>
          <p:grpSpPr>
            <a:xfrm>
              <a:off x="789153" y="2729597"/>
              <a:ext cx="1202093" cy="1388087"/>
              <a:chOff x="3273692" y="1099961"/>
              <a:chExt cx="1202093" cy="1388087"/>
            </a:xfrm>
          </p:grpSpPr>
          <p:sp>
            <p:nvSpPr>
              <p:cNvPr id="90" name="Freeform 14"/>
              <p:cNvSpPr/>
              <p:nvPr/>
            </p:nvSpPr>
            <p:spPr bwMode="auto">
              <a:xfrm>
                <a:off x="3345550" y="1141029"/>
                <a:ext cx="529701" cy="237166"/>
              </a:xfrm>
              <a:custGeom>
                <a:avLst/>
                <a:gdLst>
                  <a:gd name="T0" fmla="*/ 0 w 516"/>
                  <a:gd name="T1" fmla="*/ 231 h 231"/>
                  <a:gd name="T2" fmla="*/ 398 w 516"/>
                  <a:gd name="T3" fmla="*/ 0 h 231"/>
                  <a:gd name="T4" fmla="*/ 516 w 516"/>
                  <a:gd name="T5" fmla="*/ 0 h 231"/>
                  <a:gd name="T6" fmla="*/ 516 w 516"/>
                  <a:gd name="T7" fmla="*/ 231 h 231"/>
                  <a:gd name="T8" fmla="*/ 0 w 516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6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6" y="0"/>
                    </a:lnTo>
                    <a:lnTo>
                      <a:pt x="516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5F65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Freeform 15"/>
              <p:cNvSpPr/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Freeform 16"/>
              <p:cNvSpPr/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EA6103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9" tIns="34295" rIns="68589" bIns="34295"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9" name="TextBox 88"/>
            <p:cNvSpPr txBox="1"/>
            <p:nvPr/>
          </p:nvSpPr>
          <p:spPr>
            <a:xfrm>
              <a:off x="913109" y="2889012"/>
              <a:ext cx="418935" cy="277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4164295" y="2362219"/>
            <a:ext cx="1602304" cy="1850640"/>
            <a:chOff x="789153" y="2729597"/>
            <a:chExt cx="1202093" cy="1388087"/>
          </a:xfrm>
        </p:grpSpPr>
        <p:grpSp>
          <p:nvGrpSpPr>
            <p:cNvPr id="95" name="组合 94"/>
            <p:cNvGrpSpPr/>
            <p:nvPr/>
          </p:nvGrpSpPr>
          <p:grpSpPr>
            <a:xfrm>
              <a:off x="789153" y="2729597"/>
              <a:ext cx="1202093" cy="1388087"/>
              <a:chOff x="3273692" y="1099961"/>
              <a:chExt cx="1202093" cy="1388087"/>
            </a:xfrm>
          </p:grpSpPr>
          <p:sp>
            <p:nvSpPr>
              <p:cNvPr id="97" name="Freeform 14"/>
              <p:cNvSpPr/>
              <p:nvPr/>
            </p:nvSpPr>
            <p:spPr bwMode="auto">
              <a:xfrm>
                <a:off x="3345550" y="1141029"/>
                <a:ext cx="529701" cy="237166"/>
              </a:xfrm>
              <a:custGeom>
                <a:avLst/>
                <a:gdLst>
                  <a:gd name="T0" fmla="*/ 0 w 516"/>
                  <a:gd name="T1" fmla="*/ 231 h 231"/>
                  <a:gd name="T2" fmla="*/ 398 w 516"/>
                  <a:gd name="T3" fmla="*/ 0 h 231"/>
                  <a:gd name="T4" fmla="*/ 516 w 516"/>
                  <a:gd name="T5" fmla="*/ 0 h 231"/>
                  <a:gd name="T6" fmla="*/ 516 w 516"/>
                  <a:gd name="T7" fmla="*/ 231 h 231"/>
                  <a:gd name="T8" fmla="*/ 0 w 516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6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6" y="0"/>
                    </a:lnTo>
                    <a:lnTo>
                      <a:pt x="516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5F65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Freeform 15"/>
              <p:cNvSpPr/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9" name="Freeform 16"/>
              <p:cNvSpPr/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F69F1E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9" tIns="34295" rIns="68589" bIns="34295"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6" name="TextBox 95"/>
            <p:cNvSpPr txBox="1"/>
            <p:nvPr/>
          </p:nvSpPr>
          <p:spPr>
            <a:xfrm>
              <a:off x="905132" y="2922828"/>
              <a:ext cx="363966" cy="277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6585279" y="2362219"/>
            <a:ext cx="1602304" cy="1850640"/>
            <a:chOff x="789153" y="2729597"/>
            <a:chExt cx="1202093" cy="1388087"/>
          </a:xfrm>
        </p:grpSpPr>
        <p:grpSp>
          <p:nvGrpSpPr>
            <p:cNvPr id="101" name="组合 100"/>
            <p:cNvGrpSpPr/>
            <p:nvPr/>
          </p:nvGrpSpPr>
          <p:grpSpPr>
            <a:xfrm>
              <a:off x="789153" y="2729597"/>
              <a:ext cx="1202093" cy="1388087"/>
              <a:chOff x="3273692" y="1099961"/>
              <a:chExt cx="1202093" cy="1388087"/>
            </a:xfrm>
          </p:grpSpPr>
          <p:sp>
            <p:nvSpPr>
              <p:cNvPr id="103" name="Freeform 14"/>
              <p:cNvSpPr/>
              <p:nvPr/>
            </p:nvSpPr>
            <p:spPr bwMode="auto">
              <a:xfrm>
                <a:off x="3345550" y="1141029"/>
                <a:ext cx="529701" cy="237166"/>
              </a:xfrm>
              <a:custGeom>
                <a:avLst/>
                <a:gdLst>
                  <a:gd name="T0" fmla="*/ 0 w 516"/>
                  <a:gd name="T1" fmla="*/ 231 h 231"/>
                  <a:gd name="T2" fmla="*/ 398 w 516"/>
                  <a:gd name="T3" fmla="*/ 0 h 231"/>
                  <a:gd name="T4" fmla="*/ 516 w 516"/>
                  <a:gd name="T5" fmla="*/ 0 h 231"/>
                  <a:gd name="T6" fmla="*/ 516 w 516"/>
                  <a:gd name="T7" fmla="*/ 231 h 231"/>
                  <a:gd name="T8" fmla="*/ 0 w 516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6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6" y="0"/>
                    </a:lnTo>
                    <a:lnTo>
                      <a:pt x="516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5F65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4" name="Freeform 15"/>
              <p:cNvSpPr/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Freeform 16"/>
              <p:cNvSpPr/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EA5E66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9" tIns="34295" rIns="68589" bIns="34295"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2" name="TextBox 101"/>
            <p:cNvSpPr txBox="1"/>
            <p:nvPr/>
          </p:nvSpPr>
          <p:spPr>
            <a:xfrm>
              <a:off x="898499" y="2922828"/>
              <a:ext cx="367789" cy="277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962723" y="2362219"/>
            <a:ext cx="1602304" cy="1850640"/>
            <a:chOff x="789153" y="2729597"/>
            <a:chExt cx="1202093" cy="1388087"/>
          </a:xfrm>
        </p:grpSpPr>
        <p:grpSp>
          <p:nvGrpSpPr>
            <p:cNvPr id="107" name="组合 106"/>
            <p:cNvGrpSpPr/>
            <p:nvPr/>
          </p:nvGrpSpPr>
          <p:grpSpPr>
            <a:xfrm>
              <a:off x="789153" y="2729597"/>
              <a:ext cx="1202093" cy="1388087"/>
              <a:chOff x="3273692" y="1099961"/>
              <a:chExt cx="1202093" cy="1388087"/>
            </a:xfrm>
          </p:grpSpPr>
          <p:sp>
            <p:nvSpPr>
              <p:cNvPr id="109" name="Freeform 14"/>
              <p:cNvSpPr/>
              <p:nvPr/>
            </p:nvSpPr>
            <p:spPr bwMode="auto">
              <a:xfrm>
                <a:off x="3345550" y="1141029"/>
                <a:ext cx="529701" cy="237166"/>
              </a:xfrm>
              <a:custGeom>
                <a:avLst/>
                <a:gdLst>
                  <a:gd name="T0" fmla="*/ 0 w 516"/>
                  <a:gd name="T1" fmla="*/ 231 h 231"/>
                  <a:gd name="T2" fmla="*/ 398 w 516"/>
                  <a:gd name="T3" fmla="*/ 0 h 231"/>
                  <a:gd name="T4" fmla="*/ 516 w 516"/>
                  <a:gd name="T5" fmla="*/ 0 h 231"/>
                  <a:gd name="T6" fmla="*/ 516 w 516"/>
                  <a:gd name="T7" fmla="*/ 231 h 231"/>
                  <a:gd name="T8" fmla="*/ 0 w 516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6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6" y="0"/>
                    </a:lnTo>
                    <a:lnTo>
                      <a:pt x="516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5F65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0" name="Freeform 15"/>
              <p:cNvSpPr/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1" name="Freeform 16"/>
              <p:cNvSpPr/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0099A9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9" tIns="34295" rIns="68589" bIns="34295"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8" name="TextBox 107"/>
            <p:cNvSpPr txBox="1"/>
            <p:nvPr/>
          </p:nvSpPr>
          <p:spPr>
            <a:xfrm>
              <a:off x="938290" y="2889012"/>
              <a:ext cx="360220" cy="277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2" name="Freeform 21"/>
          <p:cNvSpPr>
            <a:spLocks noEditPoints="1"/>
          </p:cNvSpPr>
          <p:nvPr/>
        </p:nvSpPr>
        <p:spPr bwMode="auto">
          <a:xfrm>
            <a:off x="2261165" y="3022954"/>
            <a:ext cx="615868" cy="637704"/>
          </a:xfrm>
          <a:custGeom>
            <a:avLst/>
            <a:gdLst>
              <a:gd name="T0" fmla="*/ 24 w 60"/>
              <a:gd name="T1" fmla="*/ 7 h 62"/>
              <a:gd name="T2" fmla="*/ 38 w 60"/>
              <a:gd name="T3" fmla="*/ 7 h 62"/>
              <a:gd name="T4" fmla="*/ 47 w 60"/>
              <a:gd name="T5" fmla="*/ 7 h 62"/>
              <a:gd name="T6" fmla="*/ 47 w 60"/>
              <a:gd name="T7" fmla="*/ 18 h 62"/>
              <a:gd name="T8" fmla="*/ 47 w 60"/>
              <a:gd name="T9" fmla="*/ 7 h 62"/>
              <a:gd name="T10" fmla="*/ 20 w 60"/>
              <a:gd name="T11" fmla="*/ 37 h 62"/>
              <a:gd name="T12" fmla="*/ 21 w 60"/>
              <a:gd name="T13" fmla="*/ 58 h 62"/>
              <a:gd name="T14" fmla="*/ 15 w 60"/>
              <a:gd name="T15" fmla="*/ 40 h 62"/>
              <a:gd name="T16" fmla="*/ 12 w 60"/>
              <a:gd name="T17" fmla="*/ 58 h 62"/>
              <a:gd name="T18" fmla="*/ 7 w 60"/>
              <a:gd name="T19" fmla="*/ 37 h 62"/>
              <a:gd name="T20" fmla="*/ 2 w 60"/>
              <a:gd name="T21" fmla="*/ 36 h 62"/>
              <a:gd name="T22" fmla="*/ 7 w 60"/>
              <a:gd name="T23" fmla="*/ 19 h 62"/>
              <a:gd name="T24" fmla="*/ 14 w 60"/>
              <a:gd name="T25" fmla="*/ 24 h 62"/>
              <a:gd name="T26" fmla="*/ 21 w 60"/>
              <a:gd name="T27" fmla="*/ 19 h 62"/>
              <a:gd name="T28" fmla="*/ 29 w 60"/>
              <a:gd name="T29" fmla="*/ 16 h 62"/>
              <a:gd name="T30" fmla="*/ 30 w 60"/>
              <a:gd name="T31" fmla="*/ 19 h 62"/>
              <a:gd name="T32" fmla="*/ 30 w 60"/>
              <a:gd name="T33" fmla="*/ 32 h 62"/>
              <a:gd name="T34" fmla="*/ 31 w 60"/>
              <a:gd name="T35" fmla="*/ 32 h 62"/>
              <a:gd name="T36" fmla="*/ 31 w 60"/>
              <a:gd name="T37" fmla="*/ 32 h 62"/>
              <a:gd name="T38" fmla="*/ 32 w 60"/>
              <a:gd name="T39" fmla="*/ 19 h 62"/>
              <a:gd name="T40" fmla="*/ 32 w 60"/>
              <a:gd name="T41" fmla="*/ 16 h 62"/>
              <a:gd name="T42" fmla="*/ 40 w 60"/>
              <a:gd name="T43" fmla="*/ 19 h 62"/>
              <a:gd name="T44" fmla="*/ 47 w 60"/>
              <a:gd name="T45" fmla="*/ 24 h 62"/>
              <a:gd name="T46" fmla="*/ 54 w 60"/>
              <a:gd name="T47" fmla="*/ 19 h 62"/>
              <a:gd name="T48" fmla="*/ 58 w 60"/>
              <a:gd name="T49" fmla="*/ 35 h 62"/>
              <a:gd name="T50" fmla="*/ 53 w 60"/>
              <a:gd name="T51" fmla="*/ 37 h 62"/>
              <a:gd name="T52" fmla="*/ 54 w 60"/>
              <a:gd name="T53" fmla="*/ 58 h 62"/>
              <a:gd name="T54" fmla="*/ 48 w 60"/>
              <a:gd name="T55" fmla="*/ 40 h 62"/>
              <a:gd name="T56" fmla="*/ 45 w 60"/>
              <a:gd name="T57" fmla="*/ 58 h 62"/>
              <a:gd name="T58" fmla="*/ 40 w 60"/>
              <a:gd name="T59" fmla="*/ 37 h 62"/>
              <a:gd name="T60" fmla="*/ 38 w 60"/>
              <a:gd name="T61" fmla="*/ 38 h 62"/>
              <a:gd name="T62" fmla="*/ 33 w 60"/>
              <a:gd name="T63" fmla="*/ 62 h 62"/>
              <a:gd name="T64" fmla="*/ 29 w 60"/>
              <a:gd name="T65" fmla="*/ 41 h 62"/>
              <a:gd name="T66" fmla="*/ 22 w 60"/>
              <a:gd name="T67" fmla="*/ 62 h 62"/>
              <a:gd name="T68" fmla="*/ 20 w 60"/>
              <a:gd name="T69" fmla="*/ 36 h 62"/>
              <a:gd name="T70" fmla="*/ 9 w 60"/>
              <a:gd name="T71" fmla="*/ 13 h 62"/>
              <a:gd name="T72" fmla="*/ 20 w 60"/>
              <a:gd name="T73" fmla="*/ 13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0" h="62">
                <a:moveTo>
                  <a:pt x="31" y="0"/>
                </a:moveTo>
                <a:cubicBezTo>
                  <a:pt x="27" y="0"/>
                  <a:pt x="24" y="4"/>
                  <a:pt x="24" y="7"/>
                </a:cubicBezTo>
                <a:cubicBezTo>
                  <a:pt x="24" y="11"/>
                  <a:pt x="27" y="14"/>
                  <a:pt x="31" y="14"/>
                </a:cubicBezTo>
                <a:cubicBezTo>
                  <a:pt x="35" y="14"/>
                  <a:pt x="38" y="11"/>
                  <a:pt x="38" y="7"/>
                </a:cubicBezTo>
                <a:cubicBezTo>
                  <a:pt x="38" y="4"/>
                  <a:pt x="35" y="0"/>
                  <a:pt x="31" y="0"/>
                </a:cubicBezTo>
                <a:close/>
                <a:moveTo>
                  <a:pt x="47" y="7"/>
                </a:moveTo>
                <a:cubicBezTo>
                  <a:pt x="44" y="7"/>
                  <a:pt x="41" y="10"/>
                  <a:pt x="41" y="13"/>
                </a:cubicBezTo>
                <a:cubicBezTo>
                  <a:pt x="41" y="16"/>
                  <a:pt x="44" y="18"/>
                  <a:pt x="47" y="18"/>
                </a:cubicBezTo>
                <a:cubicBezTo>
                  <a:pt x="50" y="18"/>
                  <a:pt x="53" y="16"/>
                  <a:pt x="53" y="13"/>
                </a:cubicBezTo>
                <a:cubicBezTo>
                  <a:pt x="53" y="10"/>
                  <a:pt x="50" y="7"/>
                  <a:pt x="47" y="7"/>
                </a:cubicBezTo>
                <a:close/>
                <a:moveTo>
                  <a:pt x="20" y="36"/>
                </a:moveTo>
                <a:cubicBezTo>
                  <a:pt x="20" y="37"/>
                  <a:pt x="20" y="37"/>
                  <a:pt x="20" y="37"/>
                </a:cubicBezTo>
                <a:cubicBezTo>
                  <a:pt x="20" y="37"/>
                  <a:pt x="20" y="37"/>
                  <a:pt x="20" y="37"/>
                </a:cubicBezTo>
                <a:cubicBezTo>
                  <a:pt x="21" y="58"/>
                  <a:pt x="21" y="58"/>
                  <a:pt x="21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5" y="40"/>
                  <a:pt x="15" y="40"/>
                  <a:pt x="1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58"/>
                  <a:pt x="12" y="58"/>
                  <a:pt x="12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7" y="37"/>
                  <a:pt x="7" y="37"/>
                  <a:pt x="7" y="37"/>
                </a:cubicBezTo>
                <a:cubicBezTo>
                  <a:pt x="7" y="29"/>
                  <a:pt x="7" y="29"/>
                  <a:pt x="7" y="29"/>
                </a:cubicBezTo>
                <a:cubicBezTo>
                  <a:pt x="2" y="36"/>
                  <a:pt x="2" y="36"/>
                  <a:pt x="2" y="36"/>
                </a:cubicBezTo>
                <a:cubicBezTo>
                  <a:pt x="0" y="34"/>
                  <a:pt x="0" y="34"/>
                  <a:pt x="0" y="34"/>
                </a:cubicBezTo>
                <a:cubicBezTo>
                  <a:pt x="7" y="19"/>
                  <a:pt x="7" y="19"/>
                  <a:pt x="7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4" y="24"/>
                  <a:pt x="14" y="24"/>
                  <a:pt x="14" y="24"/>
                </a:cubicBezTo>
                <a:cubicBezTo>
                  <a:pt x="18" y="19"/>
                  <a:pt x="18" y="19"/>
                  <a:pt x="18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2" y="16"/>
                  <a:pt x="22" y="16"/>
                  <a:pt x="22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17"/>
                  <a:pt x="29" y="17"/>
                  <a:pt x="29" y="17"/>
                </a:cubicBezTo>
                <a:cubicBezTo>
                  <a:pt x="30" y="19"/>
                  <a:pt x="30" y="19"/>
                  <a:pt x="30" y="19"/>
                </a:cubicBezTo>
                <a:cubicBezTo>
                  <a:pt x="28" y="30"/>
                  <a:pt x="28" y="30"/>
                  <a:pt x="28" y="30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3"/>
                  <a:pt x="30" y="33"/>
                  <a:pt x="30" y="33"/>
                </a:cubicBezTo>
                <a:cubicBezTo>
                  <a:pt x="31" y="32"/>
                  <a:pt x="31" y="32"/>
                  <a:pt x="31" y="32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2"/>
                  <a:pt x="31" y="32"/>
                  <a:pt x="31" y="32"/>
                </a:cubicBezTo>
                <a:cubicBezTo>
                  <a:pt x="33" y="30"/>
                  <a:pt x="33" y="30"/>
                  <a:pt x="33" y="30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6"/>
                  <a:pt x="32" y="16"/>
                  <a:pt x="32" y="16"/>
                </a:cubicBezTo>
                <a:cubicBezTo>
                  <a:pt x="39" y="16"/>
                  <a:pt x="39" y="16"/>
                  <a:pt x="39" y="16"/>
                </a:cubicBezTo>
                <a:cubicBezTo>
                  <a:pt x="40" y="19"/>
                  <a:pt x="40" y="19"/>
                  <a:pt x="40" y="19"/>
                </a:cubicBezTo>
                <a:cubicBezTo>
                  <a:pt x="44" y="19"/>
                  <a:pt x="44" y="19"/>
                  <a:pt x="44" y="19"/>
                </a:cubicBezTo>
                <a:cubicBezTo>
                  <a:pt x="47" y="24"/>
                  <a:pt x="47" y="24"/>
                  <a:pt x="47" y="24"/>
                </a:cubicBezTo>
                <a:cubicBezTo>
                  <a:pt x="51" y="19"/>
                  <a:pt x="51" y="19"/>
                  <a:pt x="51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60" y="33"/>
                  <a:pt x="60" y="33"/>
                  <a:pt x="60" y="33"/>
                </a:cubicBezTo>
                <a:cubicBezTo>
                  <a:pt x="58" y="35"/>
                  <a:pt x="58" y="35"/>
                  <a:pt x="58" y="35"/>
                </a:cubicBezTo>
                <a:cubicBezTo>
                  <a:pt x="54" y="28"/>
                  <a:pt x="54" y="28"/>
                  <a:pt x="54" y="28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4" y="58"/>
                  <a:pt x="54" y="58"/>
                  <a:pt x="54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8" y="40"/>
                  <a:pt x="48" y="40"/>
                  <a:pt x="48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5" y="58"/>
                  <a:pt x="45" y="58"/>
                  <a:pt x="45" y="58"/>
                </a:cubicBezTo>
                <a:cubicBezTo>
                  <a:pt x="40" y="58"/>
                  <a:pt x="40" y="58"/>
                  <a:pt x="40" y="58"/>
                </a:cubicBezTo>
                <a:cubicBezTo>
                  <a:pt x="40" y="37"/>
                  <a:pt x="40" y="37"/>
                  <a:pt x="40" y="37"/>
                </a:cubicBezTo>
                <a:cubicBezTo>
                  <a:pt x="40" y="36"/>
                  <a:pt x="40" y="36"/>
                  <a:pt x="40" y="36"/>
                </a:cubicBezTo>
                <a:cubicBezTo>
                  <a:pt x="38" y="38"/>
                  <a:pt x="38" y="38"/>
                  <a:pt x="38" y="38"/>
                </a:cubicBezTo>
                <a:cubicBezTo>
                  <a:pt x="39" y="62"/>
                  <a:pt x="39" y="62"/>
                  <a:pt x="39" y="62"/>
                </a:cubicBezTo>
                <a:cubicBezTo>
                  <a:pt x="33" y="62"/>
                  <a:pt x="33" y="62"/>
                  <a:pt x="33" y="62"/>
                </a:cubicBezTo>
                <a:cubicBezTo>
                  <a:pt x="32" y="41"/>
                  <a:pt x="32" y="41"/>
                  <a:pt x="32" y="41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62"/>
                  <a:pt x="28" y="62"/>
                  <a:pt x="28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3" y="38"/>
                  <a:pt x="23" y="38"/>
                  <a:pt x="23" y="38"/>
                </a:cubicBezTo>
                <a:cubicBezTo>
                  <a:pt x="20" y="36"/>
                  <a:pt x="20" y="36"/>
                  <a:pt x="20" y="36"/>
                </a:cubicBezTo>
                <a:close/>
                <a:moveTo>
                  <a:pt x="14" y="7"/>
                </a:moveTo>
                <a:cubicBezTo>
                  <a:pt x="11" y="7"/>
                  <a:pt x="9" y="10"/>
                  <a:pt x="9" y="13"/>
                </a:cubicBezTo>
                <a:cubicBezTo>
                  <a:pt x="9" y="16"/>
                  <a:pt x="11" y="18"/>
                  <a:pt x="14" y="18"/>
                </a:cubicBezTo>
                <a:cubicBezTo>
                  <a:pt x="17" y="18"/>
                  <a:pt x="20" y="16"/>
                  <a:pt x="20" y="13"/>
                </a:cubicBezTo>
                <a:cubicBezTo>
                  <a:pt x="20" y="10"/>
                  <a:pt x="17" y="7"/>
                  <a:pt x="14" y="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121890" tIns="60945" rIns="121890" bIns="60945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4637005" y="2994764"/>
            <a:ext cx="600979" cy="649377"/>
            <a:chOff x="2782033" y="2877344"/>
            <a:chExt cx="571561" cy="617451"/>
          </a:xfrm>
          <a:solidFill>
            <a:srgbClr val="777777"/>
          </a:solidFill>
        </p:grpSpPr>
        <p:sp>
          <p:nvSpPr>
            <p:cNvPr id="114" name="Freeform 884"/>
            <p:cNvSpPr>
              <a:spLocks noEditPoints="1"/>
            </p:cNvSpPr>
            <p:nvPr/>
          </p:nvSpPr>
          <p:spPr bwMode="auto">
            <a:xfrm>
              <a:off x="2946844" y="2877344"/>
              <a:ext cx="406750" cy="411147"/>
            </a:xfrm>
            <a:custGeom>
              <a:avLst/>
              <a:gdLst>
                <a:gd name="T0" fmla="*/ 90 w 174"/>
                <a:gd name="T1" fmla="*/ 14 h 176"/>
                <a:gd name="T2" fmla="*/ 90 w 174"/>
                <a:gd name="T3" fmla="*/ 0 h 176"/>
                <a:gd name="T4" fmla="*/ 80 w 174"/>
                <a:gd name="T5" fmla="*/ 0 h 176"/>
                <a:gd name="T6" fmla="*/ 80 w 174"/>
                <a:gd name="T7" fmla="*/ 14 h 176"/>
                <a:gd name="T8" fmla="*/ 0 w 174"/>
                <a:gd name="T9" fmla="*/ 14 h 176"/>
                <a:gd name="T10" fmla="*/ 0 w 174"/>
                <a:gd name="T11" fmla="*/ 40 h 176"/>
                <a:gd name="T12" fmla="*/ 9 w 174"/>
                <a:gd name="T13" fmla="*/ 40 h 176"/>
                <a:gd name="T14" fmla="*/ 9 w 174"/>
                <a:gd name="T15" fmla="*/ 138 h 176"/>
                <a:gd name="T16" fmla="*/ 70 w 174"/>
                <a:gd name="T17" fmla="*/ 138 h 176"/>
                <a:gd name="T18" fmla="*/ 33 w 174"/>
                <a:gd name="T19" fmla="*/ 168 h 176"/>
                <a:gd name="T20" fmla="*/ 39 w 174"/>
                <a:gd name="T21" fmla="*/ 176 h 176"/>
                <a:gd name="T22" fmla="*/ 86 w 174"/>
                <a:gd name="T23" fmla="*/ 138 h 176"/>
                <a:gd name="T24" fmla="*/ 86 w 174"/>
                <a:gd name="T25" fmla="*/ 138 h 176"/>
                <a:gd name="T26" fmla="*/ 133 w 174"/>
                <a:gd name="T27" fmla="*/ 176 h 176"/>
                <a:gd name="T28" fmla="*/ 140 w 174"/>
                <a:gd name="T29" fmla="*/ 168 h 176"/>
                <a:gd name="T30" fmla="*/ 102 w 174"/>
                <a:gd name="T31" fmla="*/ 138 h 176"/>
                <a:gd name="T32" fmla="*/ 164 w 174"/>
                <a:gd name="T33" fmla="*/ 138 h 176"/>
                <a:gd name="T34" fmla="*/ 164 w 174"/>
                <a:gd name="T35" fmla="*/ 40 h 176"/>
                <a:gd name="T36" fmla="*/ 174 w 174"/>
                <a:gd name="T37" fmla="*/ 40 h 176"/>
                <a:gd name="T38" fmla="*/ 174 w 174"/>
                <a:gd name="T39" fmla="*/ 14 h 176"/>
                <a:gd name="T40" fmla="*/ 90 w 174"/>
                <a:gd name="T41" fmla="*/ 14 h 176"/>
                <a:gd name="T42" fmla="*/ 154 w 174"/>
                <a:gd name="T43" fmla="*/ 128 h 176"/>
                <a:gd name="T44" fmla="*/ 19 w 174"/>
                <a:gd name="T45" fmla="*/ 128 h 176"/>
                <a:gd name="T46" fmla="*/ 19 w 174"/>
                <a:gd name="T47" fmla="*/ 40 h 176"/>
                <a:gd name="T48" fmla="*/ 154 w 174"/>
                <a:gd name="T49" fmla="*/ 40 h 176"/>
                <a:gd name="T50" fmla="*/ 154 w 174"/>
                <a:gd name="T51" fmla="*/ 128 h 176"/>
                <a:gd name="T52" fmla="*/ 51 w 174"/>
                <a:gd name="T53" fmla="*/ 105 h 176"/>
                <a:gd name="T54" fmla="*/ 51 w 174"/>
                <a:gd name="T55" fmla="*/ 79 h 176"/>
                <a:gd name="T56" fmla="*/ 77 w 174"/>
                <a:gd name="T57" fmla="*/ 79 h 176"/>
                <a:gd name="T58" fmla="*/ 51 w 174"/>
                <a:gd name="T59" fmla="*/ 53 h 176"/>
                <a:gd name="T60" fmla="*/ 25 w 174"/>
                <a:gd name="T61" fmla="*/ 79 h 176"/>
                <a:gd name="T62" fmla="*/ 51 w 174"/>
                <a:gd name="T63" fmla="*/ 105 h 176"/>
                <a:gd name="T64" fmla="*/ 59 w 174"/>
                <a:gd name="T65" fmla="*/ 112 h 176"/>
                <a:gd name="T66" fmla="*/ 85 w 174"/>
                <a:gd name="T67" fmla="*/ 86 h 176"/>
                <a:gd name="T68" fmla="*/ 59 w 174"/>
                <a:gd name="T69" fmla="*/ 86 h 176"/>
                <a:gd name="T70" fmla="*/ 59 w 174"/>
                <a:gd name="T71" fmla="*/ 112 h 176"/>
                <a:gd name="T72" fmla="*/ 138 w 174"/>
                <a:gd name="T73" fmla="*/ 59 h 176"/>
                <a:gd name="T74" fmla="*/ 105 w 174"/>
                <a:gd name="T75" fmla="*/ 59 h 176"/>
                <a:gd name="T76" fmla="*/ 105 w 174"/>
                <a:gd name="T77" fmla="*/ 69 h 176"/>
                <a:gd name="T78" fmla="*/ 138 w 174"/>
                <a:gd name="T79" fmla="*/ 69 h 176"/>
                <a:gd name="T80" fmla="*/ 138 w 174"/>
                <a:gd name="T81" fmla="*/ 59 h 176"/>
                <a:gd name="T82" fmla="*/ 138 w 174"/>
                <a:gd name="T83" fmla="*/ 77 h 176"/>
                <a:gd name="T84" fmla="*/ 105 w 174"/>
                <a:gd name="T85" fmla="*/ 77 h 176"/>
                <a:gd name="T86" fmla="*/ 105 w 174"/>
                <a:gd name="T87" fmla="*/ 87 h 176"/>
                <a:gd name="T88" fmla="*/ 138 w 174"/>
                <a:gd name="T89" fmla="*/ 87 h 176"/>
                <a:gd name="T90" fmla="*/ 138 w 174"/>
                <a:gd name="T91" fmla="*/ 77 h 176"/>
                <a:gd name="T92" fmla="*/ 138 w 174"/>
                <a:gd name="T93" fmla="*/ 96 h 176"/>
                <a:gd name="T94" fmla="*/ 105 w 174"/>
                <a:gd name="T95" fmla="*/ 96 h 176"/>
                <a:gd name="T96" fmla="*/ 105 w 174"/>
                <a:gd name="T97" fmla="*/ 106 h 176"/>
                <a:gd name="T98" fmla="*/ 138 w 174"/>
                <a:gd name="T99" fmla="*/ 106 h 176"/>
                <a:gd name="T100" fmla="*/ 138 w 174"/>
                <a:gd name="T101" fmla="*/ 9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4" h="176">
                  <a:moveTo>
                    <a:pt x="90" y="14"/>
                  </a:moveTo>
                  <a:cubicBezTo>
                    <a:pt x="90" y="0"/>
                    <a:pt x="90" y="0"/>
                    <a:pt x="9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70" y="138"/>
                    <a:pt x="70" y="138"/>
                    <a:pt x="70" y="138"/>
                  </a:cubicBezTo>
                  <a:cubicBezTo>
                    <a:pt x="33" y="168"/>
                    <a:pt x="33" y="168"/>
                    <a:pt x="33" y="168"/>
                  </a:cubicBezTo>
                  <a:cubicBezTo>
                    <a:pt x="39" y="176"/>
                    <a:pt x="39" y="176"/>
                    <a:pt x="39" y="176"/>
                  </a:cubicBezTo>
                  <a:cubicBezTo>
                    <a:pt x="86" y="138"/>
                    <a:pt x="86" y="138"/>
                    <a:pt x="86" y="138"/>
                  </a:cubicBezTo>
                  <a:cubicBezTo>
                    <a:pt x="86" y="138"/>
                    <a:pt x="86" y="138"/>
                    <a:pt x="86" y="138"/>
                  </a:cubicBezTo>
                  <a:cubicBezTo>
                    <a:pt x="133" y="176"/>
                    <a:pt x="133" y="176"/>
                    <a:pt x="133" y="176"/>
                  </a:cubicBezTo>
                  <a:cubicBezTo>
                    <a:pt x="140" y="168"/>
                    <a:pt x="140" y="168"/>
                    <a:pt x="140" y="168"/>
                  </a:cubicBezTo>
                  <a:cubicBezTo>
                    <a:pt x="102" y="138"/>
                    <a:pt x="102" y="138"/>
                    <a:pt x="102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40"/>
                    <a:pt x="164" y="40"/>
                    <a:pt x="164" y="40"/>
                  </a:cubicBezTo>
                  <a:cubicBezTo>
                    <a:pt x="174" y="40"/>
                    <a:pt x="174" y="40"/>
                    <a:pt x="174" y="40"/>
                  </a:cubicBezTo>
                  <a:cubicBezTo>
                    <a:pt x="174" y="14"/>
                    <a:pt x="174" y="14"/>
                    <a:pt x="174" y="14"/>
                  </a:cubicBezTo>
                  <a:lnTo>
                    <a:pt x="90" y="14"/>
                  </a:lnTo>
                  <a:close/>
                  <a:moveTo>
                    <a:pt x="154" y="128"/>
                  </a:moveTo>
                  <a:cubicBezTo>
                    <a:pt x="19" y="128"/>
                    <a:pt x="19" y="128"/>
                    <a:pt x="19" y="128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54" y="40"/>
                    <a:pt x="154" y="40"/>
                    <a:pt x="154" y="40"/>
                  </a:cubicBezTo>
                  <a:lnTo>
                    <a:pt x="154" y="128"/>
                  </a:lnTo>
                  <a:close/>
                  <a:moveTo>
                    <a:pt x="51" y="105"/>
                  </a:moveTo>
                  <a:cubicBezTo>
                    <a:pt x="51" y="79"/>
                    <a:pt x="51" y="79"/>
                    <a:pt x="51" y="79"/>
                  </a:cubicBezTo>
                  <a:cubicBezTo>
                    <a:pt x="77" y="79"/>
                    <a:pt x="77" y="79"/>
                    <a:pt x="77" y="79"/>
                  </a:cubicBezTo>
                  <a:cubicBezTo>
                    <a:pt x="77" y="65"/>
                    <a:pt x="66" y="53"/>
                    <a:pt x="51" y="53"/>
                  </a:cubicBezTo>
                  <a:cubicBezTo>
                    <a:pt x="37" y="53"/>
                    <a:pt x="25" y="65"/>
                    <a:pt x="25" y="79"/>
                  </a:cubicBezTo>
                  <a:cubicBezTo>
                    <a:pt x="25" y="94"/>
                    <a:pt x="37" y="105"/>
                    <a:pt x="51" y="105"/>
                  </a:cubicBezTo>
                  <a:close/>
                  <a:moveTo>
                    <a:pt x="59" y="112"/>
                  </a:moveTo>
                  <a:cubicBezTo>
                    <a:pt x="73" y="112"/>
                    <a:pt x="85" y="101"/>
                    <a:pt x="85" y="86"/>
                  </a:cubicBezTo>
                  <a:cubicBezTo>
                    <a:pt x="59" y="86"/>
                    <a:pt x="59" y="86"/>
                    <a:pt x="59" y="86"/>
                  </a:cubicBezTo>
                  <a:lnTo>
                    <a:pt x="59" y="112"/>
                  </a:lnTo>
                  <a:close/>
                  <a:moveTo>
                    <a:pt x="138" y="59"/>
                  </a:moveTo>
                  <a:cubicBezTo>
                    <a:pt x="105" y="59"/>
                    <a:pt x="105" y="59"/>
                    <a:pt x="105" y="59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38" y="69"/>
                    <a:pt x="138" y="69"/>
                    <a:pt x="138" y="69"/>
                  </a:cubicBezTo>
                  <a:lnTo>
                    <a:pt x="138" y="59"/>
                  </a:lnTo>
                  <a:close/>
                  <a:moveTo>
                    <a:pt x="138" y="77"/>
                  </a:moveTo>
                  <a:cubicBezTo>
                    <a:pt x="105" y="77"/>
                    <a:pt x="105" y="77"/>
                    <a:pt x="105" y="77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38" y="87"/>
                    <a:pt x="138" y="87"/>
                    <a:pt x="138" y="87"/>
                  </a:cubicBezTo>
                  <a:lnTo>
                    <a:pt x="138" y="77"/>
                  </a:lnTo>
                  <a:close/>
                  <a:moveTo>
                    <a:pt x="138" y="96"/>
                  </a:moveTo>
                  <a:cubicBezTo>
                    <a:pt x="105" y="96"/>
                    <a:pt x="105" y="96"/>
                    <a:pt x="105" y="96"/>
                  </a:cubicBezTo>
                  <a:cubicBezTo>
                    <a:pt x="105" y="106"/>
                    <a:pt x="105" y="106"/>
                    <a:pt x="105" y="106"/>
                  </a:cubicBezTo>
                  <a:cubicBezTo>
                    <a:pt x="138" y="106"/>
                    <a:pt x="138" y="106"/>
                    <a:pt x="138" y="106"/>
                  </a:cubicBezTo>
                  <a:lnTo>
                    <a:pt x="138" y="96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5" name="Freeform 40"/>
            <p:cNvSpPr>
              <a:spLocks noEditPoints="1"/>
            </p:cNvSpPr>
            <p:nvPr/>
          </p:nvSpPr>
          <p:spPr bwMode="auto">
            <a:xfrm>
              <a:off x="2782033" y="2992399"/>
              <a:ext cx="317694" cy="502396"/>
            </a:xfrm>
            <a:custGeom>
              <a:avLst/>
              <a:gdLst>
                <a:gd name="T0" fmla="*/ 253 w 490"/>
                <a:gd name="T1" fmla="*/ 737 h 775"/>
                <a:gd name="T2" fmla="*/ 211 w 490"/>
                <a:gd name="T3" fmla="*/ 775 h 775"/>
                <a:gd name="T4" fmla="*/ 175 w 490"/>
                <a:gd name="T5" fmla="*/ 762 h 775"/>
                <a:gd name="T6" fmla="*/ 161 w 490"/>
                <a:gd name="T7" fmla="*/ 762 h 775"/>
                <a:gd name="T8" fmla="*/ 125 w 490"/>
                <a:gd name="T9" fmla="*/ 775 h 775"/>
                <a:gd name="T10" fmla="*/ 84 w 490"/>
                <a:gd name="T11" fmla="*/ 737 h 775"/>
                <a:gd name="T12" fmla="*/ 76 w 490"/>
                <a:gd name="T13" fmla="*/ 475 h 775"/>
                <a:gd name="T14" fmla="*/ 65 w 490"/>
                <a:gd name="T15" fmla="*/ 474 h 775"/>
                <a:gd name="T16" fmla="*/ 21 w 490"/>
                <a:gd name="T17" fmla="*/ 441 h 775"/>
                <a:gd name="T18" fmla="*/ 19 w 490"/>
                <a:gd name="T19" fmla="*/ 217 h 775"/>
                <a:gd name="T20" fmla="*/ 48 w 490"/>
                <a:gd name="T21" fmla="*/ 192 h 775"/>
                <a:gd name="T22" fmla="*/ 121 w 490"/>
                <a:gd name="T23" fmla="*/ 183 h 775"/>
                <a:gd name="T24" fmla="*/ 132 w 490"/>
                <a:gd name="T25" fmla="*/ 189 h 775"/>
                <a:gd name="T26" fmla="*/ 168 w 490"/>
                <a:gd name="T27" fmla="*/ 243 h 775"/>
                <a:gd name="T28" fmla="*/ 204 w 490"/>
                <a:gd name="T29" fmla="*/ 189 h 775"/>
                <a:gd name="T30" fmla="*/ 216 w 490"/>
                <a:gd name="T31" fmla="*/ 183 h 775"/>
                <a:gd name="T32" fmla="*/ 257 w 490"/>
                <a:gd name="T33" fmla="*/ 188 h 775"/>
                <a:gd name="T34" fmla="*/ 293 w 490"/>
                <a:gd name="T35" fmla="*/ 205 h 775"/>
                <a:gd name="T36" fmla="*/ 331 w 490"/>
                <a:gd name="T37" fmla="*/ 251 h 775"/>
                <a:gd name="T38" fmla="*/ 339 w 490"/>
                <a:gd name="T39" fmla="*/ 259 h 775"/>
                <a:gd name="T40" fmla="*/ 355 w 490"/>
                <a:gd name="T41" fmla="*/ 261 h 775"/>
                <a:gd name="T42" fmla="*/ 362 w 490"/>
                <a:gd name="T43" fmla="*/ 256 h 775"/>
                <a:gd name="T44" fmla="*/ 406 w 490"/>
                <a:gd name="T45" fmla="*/ 223 h 775"/>
                <a:gd name="T46" fmla="*/ 452 w 490"/>
                <a:gd name="T47" fmla="*/ 284 h 775"/>
                <a:gd name="T48" fmla="*/ 405 w 490"/>
                <a:gd name="T49" fmla="*/ 318 h 775"/>
                <a:gd name="T50" fmla="*/ 357 w 490"/>
                <a:gd name="T51" fmla="*/ 346 h 775"/>
                <a:gd name="T52" fmla="*/ 321 w 490"/>
                <a:gd name="T53" fmla="*/ 343 h 775"/>
                <a:gd name="T54" fmla="*/ 275 w 490"/>
                <a:gd name="T55" fmla="*/ 302 h 775"/>
                <a:gd name="T56" fmla="*/ 265 w 490"/>
                <a:gd name="T57" fmla="*/ 291 h 775"/>
                <a:gd name="T58" fmla="*/ 253 w 490"/>
                <a:gd name="T59" fmla="*/ 737 h 775"/>
                <a:gd name="T60" fmla="*/ 170 w 490"/>
                <a:gd name="T61" fmla="*/ 1 h 775"/>
                <a:gd name="T62" fmla="*/ 236 w 490"/>
                <a:gd name="T63" fmla="*/ 74 h 775"/>
                <a:gd name="T64" fmla="*/ 167 w 490"/>
                <a:gd name="T65" fmla="*/ 159 h 775"/>
                <a:gd name="T66" fmla="*/ 100 w 490"/>
                <a:gd name="T67" fmla="*/ 71 h 775"/>
                <a:gd name="T68" fmla="*/ 170 w 490"/>
                <a:gd name="T69" fmla="*/ 1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0" h="775">
                  <a:moveTo>
                    <a:pt x="253" y="737"/>
                  </a:moveTo>
                  <a:cubicBezTo>
                    <a:pt x="252" y="758"/>
                    <a:pt x="230" y="775"/>
                    <a:pt x="211" y="775"/>
                  </a:cubicBezTo>
                  <a:cubicBezTo>
                    <a:pt x="198" y="775"/>
                    <a:pt x="182" y="770"/>
                    <a:pt x="175" y="762"/>
                  </a:cubicBezTo>
                  <a:cubicBezTo>
                    <a:pt x="172" y="757"/>
                    <a:pt x="165" y="757"/>
                    <a:pt x="161" y="762"/>
                  </a:cubicBezTo>
                  <a:cubicBezTo>
                    <a:pt x="155" y="770"/>
                    <a:pt x="138" y="775"/>
                    <a:pt x="125" y="775"/>
                  </a:cubicBezTo>
                  <a:cubicBezTo>
                    <a:pt x="106" y="775"/>
                    <a:pt x="85" y="758"/>
                    <a:pt x="84" y="737"/>
                  </a:cubicBezTo>
                  <a:cubicBezTo>
                    <a:pt x="76" y="475"/>
                    <a:pt x="76" y="475"/>
                    <a:pt x="76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7" y="472"/>
                    <a:pt x="24" y="459"/>
                    <a:pt x="21" y="441"/>
                  </a:cubicBezTo>
                  <a:cubicBezTo>
                    <a:pt x="0" y="331"/>
                    <a:pt x="4" y="332"/>
                    <a:pt x="19" y="217"/>
                  </a:cubicBezTo>
                  <a:cubicBezTo>
                    <a:pt x="21" y="209"/>
                    <a:pt x="31" y="194"/>
                    <a:pt x="48" y="192"/>
                  </a:cubicBezTo>
                  <a:cubicBezTo>
                    <a:pt x="121" y="183"/>
                    <a:pt x="121" y="183"/>
                    <a:pt x="121" y="183"/>
                  </a:cubicBezTo>
                  <a:cubicBezTo>
                    <a:pt x="125" y="183"/>
                    <a:pt x="130" y="185"/>
                    <a:pt x="132" y="189"/>
                  </a:cubicBezTo>
                  <a:cubicBezTo>
                    <a:pt x="168" y="243"/>
                    <a:pt x="168" y="243"/>
                    <a:pt x="168" y="243"/>
                  </a:cubicBezTo>
                  <a:cubicBezTo>
                    <a:pt x="204" y="189"/>
                    <a:pt x="204" y="189"/>
                    <a:pt x="204" y="189"/>
                  </a:cubicBezTo>
                  <a:cubicBezTo>
                    <a:pt x="207" y="185"/>
                    <a:pt x="211" y="183"/>
                    <a:pt x="216" y="183"/>
                  </a:cubicBezTo>
                  <a:cubicBezTo>
                    <a:pt x="257" y="188"/>
                    <a:pt x="257" y="188"/>
                    <a:pt x="257" y="188"/>
                  </a:cubicBezTo>
                  <a:cubicBezTo>
                    <a:pt x="278" y="191"/>
                    <a:pt x="285" y="196"/>
                    <a:pt x="293" y="205"/>
                  </a:cubicBezTo>
                  <a:cubicBezTo>
                    <a:pt x="307" y="223"/>
                    <a:pt x="320" y="239"/>
                    <a:pt x="331" y="251"/>
                  </a:cubicBezTo>
                  <a:cubicBezTo>
                    <a:pt x="334" y="254"/>
                    <a:pt x="336" y="257"/>
                    <a:pt x="339" y="259"/>
                  </a:cubicBezTo>
                  <a:cubicBezTo>
                    <a:pt x="343" y="264"/>
                    <a:pt x="350" y="264"/>
                    <a:pt x="355" y="261"/>
                  </a:cubicBezTo>
                  <a:cubicBezTo>
                    <a:pt x="357" y="259"/>
                    <a:pt x="360" y="258"/>
                    <a:pt x="362" y="256"/>
                  </a:cubicBezTo>
                  <a:cubicBezTo>
                    <a:pt x="373" y="248"/>
                    <a:pt x="393" y="233"/>
                    <a:pt x="406" y="223"/>
                  </a:cubicBezTo>
                  <a:cubicBezTo>
                    <a:pt x="442" y="195"/>
                    <a:pt x="490" y="255"/>
                    <a:pt x="452" y="284"/>
                  </a:cubicBezTo>
                  <a:cubicBezTo>
                    <a:pt x="438" y="294"/>
                    <a:pt x="418" y="310"/>
                    <a:pt x="405" y="318"/>
                  </a:cubicBezTo>
                  <a:cubicBezTo>
                    <a:pt x="386" y="332"/>
                    <a:pt x="369" y="342"/>
                    <a:pt x="357" y="346"/>
                  </a:cubicBezTo>
                  <a:cubicBezTo>
                    <a:pt x="346" y="351"/>
                    <a:pt x="332" y="351"/>
                    <a:pt x="321" y="343"/>
                  </a:cubicBezTo>
                  <a:cubicBezTo>
                    <a:pt x="305" y="333"/>
                    <a:pt x="291" y="320"/>
                    <a:pt x="275" y="302"/>
                  </a:cubicBezTo>
                  <a:cubicBezTo>
                    <a:pt x="272" y="299"/>
                    <a:pt x="269" y="295"/>
                    <a:pt x="265" y="291"/>
                  </a:cubicBezTo>
                  <a:cubicBezTo>
                    <a:pt x="253" y="737"/>
                    <a:pt x="253" y="737"/>
                    <a:pt x="253" y="737"/>
                  </a:cubicBezTo>
                  <a:close/>
                  <a:moveTo>
                    <a:pt x="170" y="1"/>
                  </a:moveTo>
                  <a:cubicBezTo>
                    <a:pt x="207" y="2"/>
                    <a:pt x="237" y="34"/>
                    <a:pt x="236" y="74"/>
                  </a:cubicBezTo>
                  <a:cubicBezTo>
                    <a:pt x="235" y="113"/>
                    <a:pt x="204" y="160"/>
                    <a:pt x="167" y="159"/>
                  </a:cubicBezTo>
                  <a:cubicBezTo>
                    <a:pt x="129" y="159"/>
                    <a:pt x="100" y="110"/>
                    <a:pt x="100" y="71"/>
                  </a:cubicBezTo>
                  <a:cubicBezTo>
                    <a:pt x="101" y="32"/>
                    <a:pt x="132" y="0"/>
                    <a:pt x="170" y="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7057989" y="3051105"/>
            <a:ext cx="625377" cy="625609"/>
            <a:chOff x="5699322" y="3963624"/>
            <a:chExt cx="132182" cy="132201"/>
          </a:xfrm>
          <a:solidFill>
            <a:schemeClr val="tx1"/>
          </a:solidFill>
        </p:grpSpPr>
        <p:sp>
          <p:nvSpPr>
            <p:cNvPr id="117" name="Freeform 412"/>
            <p:cNvSpPr>
              <a:spLocks noEditPoints="1"/>
            </p:cNvSpPr>
            <p:nvPr/>
          </p:nvSpPr>
          <p:spPr bwMode="auto">
            <a:xfrm>
              <a:off x="5781489" y="3963624"/>
              <a:ext cx="50015" cy="50022"/>
            </a:xfrm>
            <a:custGeom>
              <a:avLst/>
              <a:gdLst>
                <a:gd name="T0" fmla="*/ 105 w 108"/>
                <a:gd name="T1" fmla="*/ 44 h 108"/>
                <a:gd name="T2" fmla="*/ 89 w 108"/>
                <a:gd name="T3" fmla="*/ 41 h 108"/>
                <a:gd name="T4" fmla="*/ 88 w 108"/>
                <a:gd name="T5" fmla="*/ 38 h 108"/>
                <a:gd name="T6" fmla="*/ 97 w 108"/>
                <a:gd name="T7" fmla="*/ 25 h 108"/>
                <a:gd name="T8" fmla="*/ 96 w 108"/>
                <a:gd name="T9" fmla="*/ 20 h 108"/>
                <a:gd name="T10" fmla="*/ 87 w 108"/>
                <a:gd name="T11" fmla="*/ 11 h 108"/>
                <a:gd name="T12" fmla="*/ 83 w 108"/>
                <a:gd name="T13" fmla="*/ 11 h 108"/>
                <a:gd name="T14" fmla="*/ 69 w 108"/>
                <a:gd name="T15" fmla="*/ 20 h 108"/>
                <a:gd name="T16" fmla="*/ 66 w 108"/>
                <a:gd name="T17" fmla="*/ 19 h 108"/>
                <a:gd name="T18" fmla="*/ 64 w 108"/>
                <a:gd name="T19" fmla="*/ 3 h 108"/>
                <a:gd name="T20" fmla="*/ 60 w 108"/>
                <a:gd name="T21" fmla="*/ 0 h 108"/>
                <a:gd name="T22" fmla="*/ 48 w 108"/>
                <a:gd name="T23" fmla="*/ 0 h 108"/>
                <a:gd name="T24" fmla="*/ 44 w 108"/>
                <a:gd name="T25" fmla="*/ 3 h 108"/>
                <a:gd name="T26" fmla="*/ 41 w 108"/>
                <a:gd name="T27" fmla="*/ 19 h 108"/>
                <a:gd name="T28" fmla="*/ 38 w 108"/>
                <a:gd name="T29" fmla="*/ 20 h 108"/>
                <a:gd name="T30" fmla="*/ 25 w 108"/>
                <a:gd name="T31" fmla="*/ 11 h 108"/>
                <a:gd name="T32" fmla="*/ 20 w 108"/>
                <a:gd name="T33" fmla="*/ 11 h 108"/>
                <a:gd name="T34" fmla="*/ 11 w 108"/>
                <a:gd name="T35" fmla="*/ 20 h 108"/>
                <a:gd name="T36" fmla="*/ 11 w 108"/>
                <a:gd name="T37" fmla="*/ 25 h 108"/>
                <a:gd name="T38" fmla="*/ 20 w 108"/>
                <a:gd name="T39" fmla="*/ 38 h 108"/>
                <a:gd name="T40" fmla="*/ 19 w 108"/>
                <a:gd name="T41" fmla="*/ 41 h 108"/>
                <a:gd name="T42" fmla="*/ 3 w 108"/>
                <a:gd name="T43" fmla="*/ 44 h 108"/>
                <a:gd name="T44" fmla="*/ 0 w 108"/>
                <a:gd name="T45" fmla="*/ 48 h 108"/>
                <a:gd name="T46" fmla="*/ 0 w 108"/>
                <a:gd name="T47" fmla="*/ 60 h 108"/>
                <a:gd name="T48" fmla="*/ 3 w 108"/>
                <a:gd name="T49" fmla="*/ 64 h 108"/>
                <a:gd name="T50" fmla="*/ 19 w 108"/>
                <a:gd name="T51" fmla="*/ 67 h 108"/>
                <a:gd name="T52" fmla="*/ 20 w 108"/>
                <a:gd name="T53" fmla="*/ 69 h 108"/>
                <a:gd name="T54" fmla="*/ 11 w 108"/>
                <a:gd name="T55" fmla="*/ 83 h 108"/>
                <a:gd name="T56" fmla="*/ 11 w 108"/>
                <a:gd name="T57" fmla="*/ 88 h 108"/>
                <a:gd name="T58" fmla="*/ 20 w 108"/>
                <a:gd name="T59" fmla="*/ 96 h 108"/>
                <a:gd name="T60" fmla="*/ 25 w 108"/>
                <a:gd name="T61" fmla="*/ 97 h 108"/>
                <a:gd name="T62" fmla="*/ 38 w 108"/>
                <a:gd name="T63" fmla="*/ 88 h 108"/>
                <a:gd name="T64" fmla="*/ 41 w 108"/>
                <a:gd name="T65" fmla="*/ 89 h 108"/>
                <a:gd name="T66" fmla="*/ 44 w 108"/>
                <a:gd name="T67" fmla="*/ 105 h 108"/>
                <a:gd name="T68" fmla="*/ 48 w 108"/>
                <a:gd name="T69" fmla="*/ 108 h 108"/>
                <a:gd name="T70" fmla="*/ 60 w 108"/>
                <a:gd name="T71" fmla="*/ 108 h 108"/>
                <a:gd name="T72" fmla="*/ 64 w 108"/>
                <a:gd name="T73" fmla="*/ 105 h 108"/>
                <a:gd name="T74" fmla="*/ 66 w 108"/>
                <a:gd name="T75" fmla="*/ 89 h 108"/>
                <a:gd name="T76" fmla="*/ 69 w 108"/>
                <a:gd name="T77" fmla="*/ 88 h 108"/>
                <a:gd name="T78" fmla="*/ 83 w 108"/>
                <a:gd name="T79" fmla="*/ 97 h 108"/>
                <a:gd name="T80" fmla="*/ 87 w 108"/>
                <a:gd name="T81" fmla="*/ 96 h 108"/>
                <a:gd name="T82" fmla="*/ 96 w 108"/>
                <a:gd name="T83" fmla="*/ 88 h 108"/>
                <a:gd name="T84" fmla="*/ 97 w 108"/>
                <a:gd name="T85" fmla="*/ 83 h 108"/>
                <a:gd name="T86" fmla="*/ 88 w 108"/>
                <a:gd name="T87" fmla="*/ 69 h 108"/>
                <a:gd name="T88" fmla="*/ 89 w 108"/>
                <a:gd name="T89" fmla="*/ 67 h 108"/>
                <a:gd name="T90" fmla="*/ 105 w 108"/>
                <a:gd name="T91" fmla="*/ 64 h 108"/>
                <a:gd name="T92" fmla="*/ 108 w 108"/>
                <a:gd name="T93" fmla="*/ 60 h 108"/>
                <a:gd name="T94" fmla="*/ 108 w 108"/>
                <a:gd name="T95" fmla="*/ 48 h 108"/>
                <a:gd name="T96" fmla="*/ 105 w 108"/>
                <a:gd name="T97" fmla="*/ 44 h 108"/>
                <a:gd name="T98" fmla="*/ 54 w 108"/>
                <a:gd name="T99" fmla="*/ 71 h 108"/>
                <a:gd name="T100" fmla="*/ 37 w 108"/>
                <a:gd name="T101" fmla="*/ 54 h 108"/>
                <a:gd name="T102" fmla="*/ 54 w 108"/>
                <a:gd name="T103" fmla="*/ 37 h 108"/>
                <a:gd name="T104" fmla="*/ 71 w 108"/>
                <a:gd name="T105" fmla="*/ 54 h 108"/>
                <a:gd name="T106" fmla="*/ 54 w 108"/>
                <a:gd name="T107" fmla="*/ 7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8" h="108">
                  <a:moveTo>
                    <a:pt x="105" y="44"/>
                  </a:moveTo>
                  <a:cubicBezTo>
                    <a:pt x="89" y="41"/>
                    <a:pt x="89" y="41"/>
                    <a:pt x="89" y="41"/>
                  </a:cubicBezTo>
                  <a:cubicBezTo>
                    <a:pt x="87" y="41"/>
                    <a:pt x="87" y="40"/>
                    <a:pt x="88" y="3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8" y="23"/>
                    <a:pt x="97" y="21"/>
                    <a:pt x="96" y="20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0"/>
                    <a:pt x="84" y="10"/>
                    <a:pt x="83" y="11"/>
                  </a:cubicBezTo>
                  <a:cubicBezTo>
                    <a:pt x="69" y="20"/>
                    <a:pt x="69" y="20"/>
                    <a:pt x="69" y="20"/>
                  </a:cubicBezTo>
                  <a:cubicBezTo>
                    <a:pt x="68" y="21"/>
                    <a:pt x="67" y="21"/>
                    <a:pt x="66" y="19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3" y="1"/>
                    <a:pt x="62" y="0"/>
                    <a:pt x="6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0"/>
                    <a:pt x="44" y="1"/>
                    <a:pt x="44" y="3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21"/>
                    <a:pt x="40" y="21"/>
                    <a:pt x="38" y="20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3" y="10"/>
                    <a:pt x="21" y="10"/>
                    <a:pt x="20" y="1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1"/>
                    <a:pt x="10" y="23"/>
                    <a:pt x="11" y="25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1" y="40"/>
                    <a:pt x="21" y="41"/>
                    <a:pt x="19" y="41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1" y="45"/>
                    <a:pt x="0" y="46"/>
                    <a:pt x="0" y="48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2"/>
                    <a:pt x="1" y="63"/>
                    <a:pt x="3" y="64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21" y="67"/>
                    <a:pt x="21" y="68"/>
                    <a:pt x="20" y="69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10" y="84"/>
                    <a:pt x="10" y="86"/>
                    <a:pt x="11" y="88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1" y="97"/>
                    <a:pt x="23" y="98"/>
                    <a:pt x="25" y="97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40" y="87"/>
                    <a:pt x="41" y="87"/>
                    <a:pt x="41" y="89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4" y="106"/>
                    <a:pt x="46" y="108"/>
                    <a:pt x="48" y="108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62" y="108"/>
                    <a:pt x="63" y="106"/>
                    <a:pt x="64" y="10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7" y="87"/>
                    <a:pt x="68" y="87"/>
                    <a:pt x="69" y="88"/>
                  </a:cubicBezTo>
                  <a:cubicBezTo>
                    <a:pt x="83" y="97"/>
                    <a:pt x="83" y="97"/>
                    <a:pt x="83" y="97"/>
                  </a:cubicBezTo>
                  <a:cubicBezTo>
                    <a:pt x="84" y="98"/>
                    <a:pt x="86" y="97"/>
                    <a:pt x="87" y="96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7" y="86"/>
                    <a:pt x="98" y="84"/>
                    <a:pt x="97" y="83"/>
                  </a:cubicBezTo>
                  <a:cubicBezTo>
                    <a:pt x="88" y="69"/>
                    <a:pt x="88" y="69"/>
                    <a:pt x="88" y="69"/>
                  </a:cubicBezTo>
                  <a:cubicBezTo>
                    <a:pt x="87" y="68"/>
                    <a:pt x="87" y="67"/>
                    <a:pt x="89" y="67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106" y="63"/>
                    <a:pt x="108" y="62"/>
                    <a:pt x="108" y="60"/>
                  </a:cubicBezTo>
                  <a:cubicBezTo>
                    <a:pt x="108" y="48"/>
                    <a:pt x="108" y="48"/>
                    <a:pt x="108" y="48"/>
                  </a:cubicBezTo>
                  <a:cubicBezTo>
                    <a:pt x="108" y="46"/>
                    <a:pt x="106" y="45"/>
                    <a:pt x="105" y="44"/>
                  </a:cubicBezTo>
                  <a:close/>
                  <a:moveTo>
                    <a:pt x="54" y="71"/>
                  </a:moveTo>
                  <a:cubicBezTo>
                    <a:pt x="45" y="71"/>
                    <a:pt x="37" y="63"/>
                    <a:pt x="37" y="54"/>
                  </a:cubicBezTo>
                  <a:cubicBezTo>
                    <a:pt x="37" y="45"/>
                    <a:pt x="45" y="37"/>
                    <a:pt x="54" y="37"/>
                  </a:cubicBezTo>
                  <a:cubicBezTo>
                    <a:pt x="63" y="37"/>
                    <a:pt x="71" y="45"/>
                    <a:pt x="71" y="54"/>
                  </a:cubicBezTo>
                  <a:cubicBezTo>
                    <a:pt x="71" y="63"/>
                    <a:pt x="63" y="71"/>
                    <a:pt x="54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8" name="Freeform 413"/>
            <p:cNvSpPr>
              <a:spLocks noEditPoints="1"/>
            </p:cNvSpPr>
            <p:nvPr/>
          </p:nvSpPr>
          <p:spPr bwMode="auto">
            <a:xfrm>
              <a:off x="5699322" y="3996972"/>
              <a:ext cx="98839" cy="98853"/>
            </a:xfrm>
            <a:custGeom>
              <a:avLst/>
              <a:gdLst>
                <a:gd name="T0" fmla="*/ 210 w 216"/>
                <a:gd name="T1" fmla="*/ 89 h 216"/>
                <a:gd name="T2" fmla="*/ 178 w 216"/>
                <a:gd name="T3" fmla="*/ 83 h 216"/>
                <a:gd name="T4" fmla="*/ 176 w 216"/>
                <a:gd name="T5" fmla="*/ 77 h 216"/>
                <a:gd name="T6" fmla="*/ 194 w 216"/>
                <a:gd name="T7" fmla="*/ 49 h 216"/>
                <a:gd name="T8" fmla="*/ 193 w 216"/>
                <a:gd name="T9" fmla="*/ 41 h 216"/>
                <a:gd name="T10" fmla="*/ 175 w 216"/>
                <a:gd name="T11" fmla="*/ 23 h 216"/>
                <a:gd name="T12" fmla="*/ 167 w 216"/>
                <a:gd name="T13" fmla="*/ 22 h 216"/>
                <a:gd name="T14" fmla="*/ 139 w 216"/>
                <a:gd name="T15" fmla="*/ 40 h 216"/>
                <a:gd name="T16" fmla="*/ 133 w 216"/>
                <a:gd name="T17" fmla="*/ 38 h 216"/>
                <a:gd name="T18" fmla="*/ 127 w 216"/>
                <a:gd name="T19" fmla="*/ 6 h 216"/>
                <a:gd name="T20" fmla="*/ 121 w 216"/>
                <a:gd name="T21" fmla="*/ 0 h 216"/>
                <a:gd name="T22" fmla="*/ 95 w 216"/>
                <a:gd name="T23" fmla="*/ 0 h 216"/>
                <a:gd name="T24" fmla="*/ 89 w 216"/>
                <a:gd name="T25" fmla="*/ 6 h 216"/>
                <a:gd name="T26" fmla="*/ 83 w 216"/>
                <a:gd name="T27" fmla="*/ 38 h 216"/>
                <a:gd name="T28" fmla="*/ 77 w 216"/>
                <a:gd name="T29" fmla="*/ 40 h 216"/>
                <a:gd name="T30" fmla="*/ 49 w 216"/>
                <a:gd name="T31" fmla="*/ 22 h 216"/>
                <a:gd name="T32" fmla="*/ 41 w 216"/>
                <a:gd name="T33" fmla="*/ 23 h 216"/>
                <a:gd name="T34" fmla="*/ 23 w 216"/>
                <a:gd name="T35" fmla="*/ 41 h 216"/>
                <a:gd name="T36" fmla="*/ 22 w 216"/>
                <a:gd name="T37" fmla="*/ 49 h 216"/>
                <a:gd name="T38" fmla="*/ 40 w 216"/>
                <a:gd name="T39" fmla="*/ 77 h 216"/>
                <a:gd name="T40" fmla="*/ 38 w 216"/>
                <a:gd name="T41" fmla="*/ 83 h 216"/>
                <a:gd name="T42" fmla="*/ 6 w 216"/>
                <a:gd name="T43" fmla="*/ 89 h 216"/>
                <a:gd name="T44" fmla="*/ 0 w 216"/>
                <a:gd name="T45" fmla="*/ 95 h 216"/>
                <a:gd name="T46" fmla="*/ 0 w 216"/>
                <a:gd name="T47" fmla="*/ 121 h 216"/>
                <a:gd name="T48" fmla="*/ 6 w 216"/>
                <a:gd name="T49" fmla="*/ 127 h 216"/>
                <a:gd name="T50" fmla="*/ 38 w 216"/>
                <a:gd name="T51" fmla="*/ 133 h 216"/>
                <a:gd name="T52" fmla="*/ 40 w 216"/>
                <a:gd name="T53" fmla="*/ 139 h 216"/>
                <a:gd name="T54" fmla="*/ 22 w 216"/>
                <a:gd name="T55" fmla="*/ 167 h 216"/>
                <a:gd name="T56" fmla="*/ 23 w 216"/>
                <a:gd name="T57" fmla="*/ 175 h 216"/>
                <a:gd name="T58" fmla="*/ 41 w 216"/>
                <a:gd name="T59" fmla="*/ 193 h 216"/>
                <a:gd name="T60" fmla="*/ 49 w 216"/>
                <a:gd name="T61" fmla="*/ 194 h 216"/>
                <a:gd name="T62" fmla="*/ 77 w 216"/>
                <a:gd name="T63" fmla="*/ 176 h 216"/>
                <a:gd name="T64" fmla="*/ 83 w 216"/>
                <a:gd name="T65" fmla="*/ 178 h 216"/>
                <a:gd name="T66" fmla="*/ 89 w 216"/>
                <a:gd name="T67" fmla="*/ 210 h 216"/>
                <a:gd name="T68" fmla="*/ 95 w 216"/>
                <a:gd name="T69" fmla="*/ 216 h 216"/>
                <a:gd name="T70" fmla="*/ 121 w 216"/>
                <a:gd name="T71" fmla="*/ 216 h 216"/>
                <a:gd name="T72" fmla="*/ 127 w 216"/>
                <a:gd name="T73" fmla="*/ 210 h 216"/>
                <a:gd name="T74" fmla="*/ 133 w 216"/>
                <a:gd name="T75" fmla="*/ 178 h 216"/>
                <a:gd name="T76" fmla="*/ 139 w 216"/>
                <a:gd name="T77" fmla="*/ 176 h 216"/>
                <a:gd name="T78" fmla="*/ 167 w 216"/>
                <a:gd name="T79" fmla="*/ 194 h 216"/>
                <a:gd name="T80" fmla="*/ 175 w 216"/>
                <a:gd name="T81" fmla="*/ 193 h 216"/>
                <a:gd name="T82" fmla="*/ 193 w 216"/>
                <a:gd name="T83" fmla="*/ 175 h 216"/>
                <a:gd name="T84" fmla="*/ 194 w 216"/>
                <a:gd name="T85" fmla="*/ 167 h 216"/>
                <a:gd name="T86" fmla="*/ 176 w 216"/>
                <a:gd name="T87" fmla="*/ 139 h 216"/>
                <a:gd name="T88" fmla="*/ 178 w 216"/>
                <a:gd name="T89" fmla="*/ 133 h 216"/>
                <a:gd name="T90" fmla="*/ 210 w 216"/>
                <a:gd name="T91" fmla="*/ 127 h 216"/>
                <a:gd name="T92" fmla="*/ 216 w 216"/>
                <a:gd name="T93" fmla="*/ 121 h 216"/>
                <a:gd name="T94" fmla="*/ 216 w 216"/>
                <a:gd name="T95" fmla="*/ 95 h 216"/>
                <a:gd name="T96" fmla="*/ 210 w 216"/>
                <a:gd name="T97" fmla="*/ 89 h 216"/>
                <a:gd name="T98" fmla="*/ 108 w 216"/>
                <a:gd name="T99" fmla="*/ 147 h 216"/>
                <a:gd name="T100" fmla="*/ 69 w 216"/>
                <a:gd name="T101" fmla="*/ 108 h 216"/>
                <a:gd name="T102" fmla="*/ 108 w 216"/>
                <a:gd name="T103" fmla="*/ 69 h 216"/>
                <a:gd name="T104" fmla="*/ 147 w 216"/>
                <a:gd name="T105" fmla="*/ 108 h 216"/>
                <a:gd name="T106" fmla="*/ 108 w 216"/>
                <a:gd name="T107" fmla="*/ 14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6" h="216">
                  <a:moveTo>
                    <a:pt x="210" y="89"/>
                  </a:moveTo>
                  <a:cubicBezTo>
                    <a:pt x="178" y="83"/>
                    <a:pt x="178" y="83"/>
                    <a:pt x="178" y="83"/>
                  </a:cubicBezTo>
                  <a:cubicBezTo>
                    <a:pt x="175" y="82"/>
                    <a:pt x="174" y="80"/>
                    <a:pt x="176" y="77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6" y="47"/>
                    <a:pt x="195" y="43"/>
                    <a:pt x="193" y="41"/>
                  </a:cubicBezTo>
                  <a:cubicBezTo>
                    <a:pt x="175" y="23"/>
                    <a:pt x="175" y="23"/>
                    <a:pt x="175" y="23"/>
                  </a:cubicBezTo>
                  <a:cubicBezTo>
                    <a:pt x="173" y="21"/>
                    <a:pt x="169" y="20"/>
                    <a:pt x="167" y="22"/>
                  </a:cubicBezTo>
                  <a:cubicBezTo>
                    <a:pt x="139" y="40"/>
                    <a:pt x="139" y="40"/>
                    <a:pt x="139" y="40"/>
                  </a:cubicBezTo>
                  <a:cubicBezTo>
                    <a:pt x="137" y="42"/>
                    <a:pt x="134" y="41"/>
                    <a:pt x="133" y="38"/>
                  </a:cubicBezTo>
                  <a:cubicBezTo>
                    <a:pt x="127" y="6"/>
                    <a:pt x="127" y="6"/>
                    <a:pt x="127" y="6"/>
                  </a:cubicBezTo>
                  <a:cubicBezTo>
                    <a:pt x="127" y="3"/>
                    <a:pt x="124" y="0"/>
                    <a:pt x="121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2" y="0"/>
                    <a:pt x="89" y="3"/>
                    <a:pt x="89" y="6"/>
                  </a:cubicBezTo>
                  <a:cubicBezTo>
                    <a:pt x="83" y="38"/>
                    <a:pt x="83" y="38"/>
                    <a:pt x="83" y="38"/>
                  </a:cubicBezTo>
                  <a:cubicBezTo>
                    <a:pt x="82" y="41"/>
                    <a:pt x="80" y="42"/>
                    <a:pt x="77" y="40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7" y="20"/>
                    <a:pt x="43" y="21"/>
                    <a:pt x="41" y="23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1" y="43"/>
                    <a:pt x="20" y="47"/>
                    <a:pt x="22" y="49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2" y="80"/>
                    <a:pt x="41" y="82"/>
                    <a:pt x="38" y="83"/>
                  </a:cubicBezTo>
                  <a:cubicBezTo>
                    <a:pt x="6" y="89"/>
                    <a:pt x="6" y="89"/>
                    <a:pt x="6" y="89"/>
                  </a:cubicBezTo>
                  <a:cubicBezTo>
                    <a:pt x="3" y="89"/>
                    <a:pt x="0" y="92"/>
                    <a:pt x="0" y="95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4"/>
                    <a:pt x="3" y="127"/>
                    <a:pt x="6" y="127"/>
                  </a:cubicBezTo>
                  <a:cubicBezTo>
                    <a:pt x="38" y="133"/>
                    <a:pt x="38" y="133"/>
                    <a:pt x="38" y="133"/>
                  </a:cubicBezTo>
                  <a:cubicBezTo>
                    <a:pt x="41" y="134"/>
                    <a:pt x="42" y="137"/>
                    <a:pt x="40" y="139"/>
                  </a:cubicBezTo>
                  <a:cubicBezTo>
                    <a:pt x="22" y="167"/>
                    <a:pt x="22" y="167"/>
                    <a:pt x="22" y="167"/>
                  </a:cubicBezTo>
                  <a:cubicBezTo>
                    <a:pt x="20" y="169"/>
                    <a:pt x="21" y="173"/>
                    <a:pt x="23" y="175"/>
                  </a:cubicBezTo>
                  <a:cubicBezTo>
                    <a:pt x="41" y="193"/>
                    <a:pt x="41" y="193"/>
                    <a:pt x="41" y="193"/>
                  </a:cubicBezTo>
                  <a:cubicBezTo>
                    <a:pt x="43" y="195"/>
                    <a:pt x="47" y="196"/>
                    <a:pt x="49" y="194"/>
                  </a:cubicBezTo>
                  <a:cubicBezTo>
                    <a:pt x="77" y="176"/>
                    <a:pt x="77" y="176"/>
                    <a:pt x="77" y="176"/>
                  </a:cubicBezTo>
                  <a:cubicBezTo>
                    <a:pt x="80" y="174"/>
                    <a:pt x="82" y="175"/>
                    <a:pt x="83" y="178"/>
                  </a:cubicBezTo>
                  <a:cubicBezTo>
                    <a:pt x="89" y="210"/>
                    <a:pt x="89" y="210"/>
                    <a:pt x="89" y="210"/>
                  </a:cubicBezTo>
                  <a:cubicBezTo>
                    <a:pt x="89" y="213"/>
                    <a:pt x="92" y="216"/>
                    <a:pt x="95" y="216"/>
                  </a:cubicBezTo>
                  <a:cubicBezTo>
                    <a:pt x="121" y="216"/>
                    <a:pt x="121" y="216"/>
                    <a:pt x="121" y="216"/>
                  </a:cubicBezTo>
                  <a:cubicBezTo>
                    <a:pt x="124" y="216"/>
                    <a:pt x="127" y="213"/>
                    <a:pt x="127" y="210"/>
                  </a:cubicBezTo>
                  <a:cubicBezTo>
                    <a:pt x="133" y="178"/>
                    <a:pt x="133" y="178"/>
                    <a:pt x="133" y="178"/>
                  </a:cubicBezTo>
                  <a:cubicBezTo>
                    <a:pt x="134" y="175"/>
                    <a:pt x="137" y="174"/>
                    <a:pt x="139" y="176"/>
                  </a:cubicBezTo>
                  <a:cubicBezTo>
                    <a:pt x="167" y="194"/>
                    <a:pt x="167" y="194"/>
                    <a:pt x="167" y="194"/>
                  </a:cubicBezTo>
                  <a:cubicBezTo>
                    <a:pt x="169" y="196"/>
                    <a:pt x="173" y="195"/>
                    <a:pt x="175" y="193"/>
                  </a:cubicBezTo>
                  <a:cubicBezTo>
                    <a:pt x="193" y="175"/>
                    <a:pt x="193" y="175"/>
                    <a:pt x="193" y="175"/>
                  </a:cubicBezTo>
                  <a:cubicBezTo>
                    <a:pt x="195" y="173"/>
                    <a:pt x="196" y="169"/>
                    <a:pt x="194" y="167"/>
                  </a:cubicBezTo>
                  <a:cubicBezTo>
                    <a:pt x="176" y="139"/>
                    <a:pt x="176" y="139"/>
                    <a:pt x="176" y="139"/>
                  </a:cubicBezTo>
                  <a:cubicBezTo>
                    <a:pt x="174" y="137"/>
                    <a:pt x="175" y="134"/>
                    <a:pt x="178" y="133"/>
                  </a:cubicBezTo>
                  <a:cubicBezTo>
                    <a:pt x="210" y="127"/>
                    <a:pt x="210" y="127"/>
                    <a:pt x="210" y="127"/>
                  </a:cubicBezTo>
                  <a:cubicBezTo>
                    <a:pt x="213" y="127"/>
                    <a:pt x="216" y="124"/>
                    <a:pt x="216" y="121"/>
                  </a:cubicBezTo>
                  <a:cubicBezTo>
                    <a:pt x="216" y="95"/>
                    <a:pt x="216" y="95"/>
                    <a:pt x="216" y="95"/>
                  </a:cubicBezTo>
                  <a:cubicBezTo>
                    <a:pt x="216" y="92"/>
                    <a:pt x="213" y="89"/>
                    <a:pt x="210" y="89"/>
                  </a:cubicBezTo>
                  <a:close/>
                  <a:moveTo>
                    <a:pt x="108" y="147"/>
                  </a:moveTo>
                  <a:cubicBezTo>
                    <a:pt x="86" y="147"/>
                    <a:pt x="69" y="130"/>
                    <a:pt x="69" y="108"/>
                  </a:cubicBezTo>
                  <a:cubicBezTo>
                    <a:pt x="69" y="87"/>
                    <a:pt x="86" y="69"/>
                    <a:pt x="108" y="69"/>
                  </a:cubicBezTo>
                  <a:cubicBezTo>
                    <a:pt x="130" y="69"/>
                    <a:pt x="147" y="87"/>
                    <a:pt x="147" y="108"/>
                  </a:cubicBezTo>
                  <a:cubicBezTo>
                    <a:pt x="147" y="130"/>
                    <a:pt x="130" y="147"/>
                    <a:pt x="108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9499156" y="3027818"/>
            <a:ext cx="647261" cy="632839"/>
            <a:chOff x="5710238" y="3049588"/>
            <a:chExt cx="771526" cy="754062"/>
          </a:xfrm>
          <a:solidFill>
            <a:schemeClr val="tx1"/>
          </a:solidFill>
        </p:grpSpPr>
        <p:sp>
          <p:nvSpPr>
            <p:cNvPr id="120" name="Freeform 355"/>
            <p:cNvSpPr/>
            <p:nvPr/>
          </p:nvSpPr>
          <p:spPr bwMode="auto">
            <a:xfrm>
              <a:off x="6026151" y="3049588"/>
              <a:ext cx="106363" cy="125413"/>
            </a:xfrm>
            <a:custGeom>
              <a:avLst/>
              <a:gdLst>
                <a:gd name="T0" fmla="*/ 11 w 28"/>
                <a:gd name="T1" fmla="*/ 32 h 33"/>
                <a:gd name="T2" fmla="*/ 26 w 28"/>
                <a:gd name="T3" fmla="*/ 19 h 33"/>
                <a:gd name="T4" fmla="*/ 17 w 28"/>
                <a:gd name="T5" fmla="*/ 1 h 33"/>
                <a:gd name="T6" fmla="*/ 1 w 28"/>
                <a:gd name="T7" fmla="*/ 14 h 33"/>
                <a:gd name="T8" fmla="*/ 11 w 28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3">
                  <a:moveTo>
                    <a:pt x="11" y="32"/>
                  </a:moveTo>
                  <a:cubicBezTo>
                    <a:pt x="18" y="33"/>
                    <a:pt x="24" y="27"/>
                    <a:pt x="26" y="19"/>
                  </a:cubicBezTo>
                  <a:cubicBezTo>
                    <a:pt x="28" y="10"/>
                    <a:pt x="24" y="2"/>
                    <a:pt x="17" y="1"/>
                  </a:cubicBezTo>
                  <a:cubicBezTo>
                    <a:pt x="10" y="0"/>
                    <a:pt x="3" y="6"/>
                    <a:pt x="1" y="14"/>
                  </a:cubicBezTo>
                  <a:cubicBezTo>
                    <a:pt x="0" y="22"/>
                    <a:pt x="4" y="30"/>
                    <a:pt x="11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1" name="Freeform 356"/>
            <p:cNvSpPr/>
            <p:nvPr/>
          </p:nvSpPr>
          <p:spPr bwMode="auto">
            <a:xfrm>
              <a:off x="5797551" y="3160713"/>
              <a:ext cx="479425" cy="498475"/>
            </a:xfrm>
            <a:custGeom>
              <a:avLst/>
              <a:gdLst>
                <a:gd name="T0" fmla="*/ 27 w 126"/>
                <a:gd name="T1" fmla="*/ 32 h 131"/>
                <a:gd name="T2" fmla="*/ 40 w 126"/>
                <a:gd name="T3" fmla="*/ 22 h 131"/>
                <a:gd name="T4" fmla="*/ 26 w 126"/>
                <a:gd name="T5" fmla="*/ 62 h 131"/>
                <a:gd name="T6" fmla="*/ 26 w 126"/>
                <a:gd name="T7" fmla="*/ 62 h 131"/>
                <a:gd name="T8" fmla="*/ 36 w 126"/>
                <a:gd name="T9" fmla="*/ 66 h 131"/>
                <a:gd name="T10" fmla="*/ 31 w 126"/>
                <a:gd name="T11" fmla="*/ 91 h 131"/>
                <a:gd name="T12" fmla="*/ 17 w 126"/>
                <a:gd name="T13" fmla="*/ 123 h 131"/>
                <a:gd name="T14" fmla="*/ 32 w 126"/>
                <a:gd name="T15" fmla="*/ 131 h 131"/>
                <a:gd name="T16" fmla="*/ 51 w 126"/>
                <a:gd name="T17" fmla="*/ 88 h 131"/>
                <a:gd name="T18" fmla="*/ 54 w 126"/>
                <a:gd name="T19" fmla="*/ 74 h 131"/>
                <a:gd name="T20" fmla="*/ 75 w 126"/>
                <a:gd name="T21" fmla="*/ 75 h 131"/>
                <a:gd name="T22" fmla="*/ 73 w 126"/>
                <a:gd name="T23" fmla="*/ 79 h 131"/>
                <a:gd name="T24" fmla="*/ 70 w 126"/>
                <a:gd name="T25" fmla="*/ 96 h 131"/>
                <a:gd name="T26" fmla="*/ 86 w 126"/>
                <a:gd name="T27" fmla="*/ 100 h 131"/>
                <a:gd name="T28" fmla="*/ 92 w 126"/>
                <a:gd name="T29" fmla="*/ 80 h 131"/>
                <a:gd name="T30" fmla="*/ 95 w 126"/>
                <a:gd name="T31" fmla="*/ 69 h 131"/>
                <a:gd name="T32" fmla="*/ 86 w 126"/>
                <a:gd name="T33" fmla="*/ 57 h 131"/>
                <a:gd name="T34" fmla="*/ 86 w 126"/>
                <a:gd name="T35" fmla="*/ 57 h 131"/>
                <a:gd name="T36" fmla="*/ 85 w 126"/>
                <a:gd name="T37" fmla="*/ 57 h 131"/>
                <a:gd name="T38" fmla="*/ 84 w 126"/>
                <a:gd name="T39" fmla="*/ 57 h 131"/>
                <a:gd name="T40" fmla="*/ 81 w 126"/>
                <a:gd name="T41" fmla="*/ 56 h 131"/>
                <a:gd name="T42" fmla="*/ 76 w 126"/>
                <a:gd name="T43" fmla="*/ 56 h 131"/>
                <a:gd name="T44" fmla="*/ 66 w 126"/>
                <a:gd name="T45" fmla="*/ 55 h 131"/>
                <a:gd name="T46" fmla="*/ 74 w 126"/>
                <a:gd name="T47" fmla="*/ 27 h 131"/>
                <a:gd name="T48" fmla="*/ 78 w 126"/>
                <a:gd name="T49" fmla="*/ 33 h 131"/>
                <a:gd name="T50" fmla="*/ 83 w 126"/>
                <a:gd name="T51" fmla="*/ 39 h 131"/>
                <a:gd name="T52" fmla="*/ 84 w 126"/>
                <a:gd name="T53" fmla="*/ 40 h 131"/>
                <a:gd name="T54" fmla="*/ 91 w 126"/>
                <a:gd name="T55" fmla="*/ 45 h 131"/>
                <a:gd name="T56" fmla="*/ 91 w 126"/>
                <a:gd name="T57" fmla="*/ 45 h 131"/>
                <a:gd name="T58" fmla="*/ 91 w 126"/>
                <a:gd name="T59" fmla="*/ 45 h 131"/>
                <a:gd name="T60" fmla="*/ 92 w 126"/>
                <a:gd name="T61" fmla="*/ 45 h 131"/>
                <a:gd name="T62" fmla="*/ 95 w 126"/>
                <a:gd name="T63" fmla="*/ 45 h 131"/>
                <a:gd name="T64" fmla="*/ 126 w 126"/>
                <a:gd name="T65" fmla="*/ 45 h 131"/>
                <a:gd name="T66" fmla="*/ 126 w 126"/>
                <a:gd name="T67" fmla="*/ 28 h 131"/>
                <a:gd name="T68" fmla="*/ 95 w 126"/>
                <a:gd name="T69" fmla="*/ 29 h 131"/>
                <a:gd name="T70" fmla="*/ 94 w 126"/>
                <a:gd name="T71" fmla="*/ 29 h 131"/>
                <a:gd name="T72" fmla="*/ 91 w 126"/>
                <a:gd name="T73" fmla="*/ 24 h 131"/>
                <a:gd name="T74" fmla="*/ 81 w 126"/>
                <a:gd name="T75" fmla="*/ 12 h 131"/>
                <a:gd name="T76" fmla="*/ 75 w 126"/>
                <a:gd name="T77" fmla="*/ 9 h 131"/>
                <a:gd name="T78" fmla="*/ 74 w 126"/>
                <a:gd name="T79" fmla="*/ 8 h 131"/>
                <a:gd name="T80" fmla="*/ 76 w 126"/>
                <a:gd name="T81" fmla="*/ 14 h 131"/>
                <a:gd name="T82" fmla="*/ 71 w 126"/>
                <a:gd name="T83" fmla="*/ 16 h 131"/>
                <a:gd name="T84" fmla="*/ 71 w 126"/>
                <a:gd name="T85" fmla="*/ 21 h 131"/>
                <a:gd name="T86" fmla="*/ 61 w 126"/>
                <a:gd name="T87" fmla="*/ 37 h 131"/>
                <a:gd name="T88" fmla="*/ 68 w 126"/>
                <a:gd name="T89" fmla="*/ 12 h 131"/>
                <a:gd name="T90" fmla="*/ 69 w 126"/>
                <a:gd name="T91" fmla="*/ 11 h 131"/>
                <a:gd name="T92" fmla="*/ 70 w 126"/>
                <a:gd name="T93" fmla="*/ 6 h 131"/>
                <a:gd name="T94" fmla="*/ 68 w 126"/>
                <a:gd name="T95" fmla="*/ 5 h 131"/>
                <a:gd name="T96" fmla="*/ 65 w 126"/>
                <a:gd name="T97" fmla="*/ 10 h 131"/>
                <a:gd name="T98" fmla="*/ 65 w 126"/>
                <a:gd name="T99" fmla="*/ 11 h 131"/>
                <a:gd name="T100" fmla="*/ 57 w 126"/>
                <a:gd name="T101" fmla="*/ 35 h 131"/>
                <a:gd name="T102" fmla="*/ 58 w 126"/>
                <a:gd name="T103" fmla="*/ 17 h 131"/>
                <a:gd name="T104" fmla="*/ 61 w 126"/>
                <a:gd name="T105" fmla="*/ 12 h 131"/>
                <a:gd name="T106" fmla="*/ 59 w 126"/>
                <a:gd name="T107" fmla="*/ 8 h 131"/>
                <a:gd name="T108" fmla="*/ 63 w 126"/>
                <a:gd name="T109" fmla="*/ 4 h 131"/>
                <a:gd name="T110" fmla="*/ 53 w 126"/>
                <a:gd name="T111" fmla="*/ 1 h 131"/>
                <a:gd name="T112" fmla="*/ 44 w 126"/>
                <a:gd name="T113" fmla="*/ 1 h 131"/>
                <a:gd name="T114" fmla="*/ 18 w 126"/>
                <a:gd name="T115" fmla="*/ 19 h 131"/>
                <a:gd name="T116" fmla="*/ 0 w 126"/>
                <a:gd name="T117" fmla="*/ 49 h 131"/>
                <a:gd name="T118" fmla="*/ 15 w 126"/>
                <a:gd name="T119" fmla="*/ 57 h 131"/>
                <a:gd name="T120" fmla="*/ 27 w 126"/>
                <a:gd name="T121" fmla="*/ 3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1">
                  <a:moveTo>
                    <a:pt x="27" y="32"/>
                  </a:moveTo>
                  <a:cubicBezTo>
                    <a:pt x="40" y="22"/>
                    <a:pt x="40" y="22"/>
                    <a:pt x="40" y="22"/>
                  </a:cubicBezTo>
                  <a:cubicBezTo>
                    <a:pt x="35" y="36"/>
                    <a:pt x="30" y="49"/>
                    <a:pt x="26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9" y="64"/>
                    <a:pt x="33" y="65"/>
                    <a:pt x="36" y="66"/>
                  </a:cubicBezTo>
                  <a:cubicBezTo>
                    <a:pt x="35" y="75"/>
                    <a:pt x="33" y="85"/>
                    <a:pt x="31" y="91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32" y="131"/>
                    <a:pt x="32" y="131"/>
                    <a:pt x="32" y="131"/>
                  </a:cubicBezTo>
                  <a:cubicBezTo>
                    <a:pt x="37" y="119"/>
                    <a:pt x="46" y="107"/>
                    <a:pt x="51" y="88"/>
                  </a:cubicBezTo>
                  <a:cubicBezTo>
                    <a:pt x="52" y="83"/>
                    <a:pt x="53" y="78"/>
                    <a:pt x="54" y="74"/>
                  </a:cubicBezTo>
                  <a:cubicBezTo>
                    <a:pt x="75" y="75"/>
                    <a:pt x="75" y="75"/>
                    <a:pt x="75" y="75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6" y="100"/>
                    <a:pt x="86" y="100"/>
                    <a:pt x="86" y="100"/>
                  </a:cubicBezTo>
                  <a:cubicBezTo>
                    <a:pt x="88" y="95"/>
                    <a:pt x="90" y="88"/>
                    <a:pt x="92" y="80"/>
                  </a:cubicBezTo>
                  <a:cubicBezTo>
                    <a:pt x="95" y="69"/>
                    <a:pt x="95" y="69"/>
                    <a:pt x="95" y="69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2" y="56"/>
                    <a:pt x="69" y="56"/>
                    <a:pt x="66" y="55"/>
                  </a:cubicBezTo>
                  <a:cubicBezTo>
                    <a:pt x="69" y="46"/>
                    <a:pt x="72" y="36"/>
                    <a:pt x="74" y="27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126" y="45"/>
                    <a:pt x="126" y="45"/>
                    <a:pt x="126" y="45"/>
                  </a:cubicBezTo>
                  <a:cubicBezTo>
                    <a:pt x="126" y="39"/>
                    <a:pt x="126" y="34"/>
                    <a:pt x="126" y="28"/>
                  </a:cubicBezTo>
                  <a:cubicBezTo>
                    <a:pt x="95" y="29"/>
                    <a:pt x="95" y="29"/>
                    <a:pt x="95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0" y="10"/>
                    <a:pt x="78" y="9"/>
                    <a:pt x="75" y="9"/>
                  </a:cubicBezTo>
                  <a:cubicBezTo>
                    <a:pt x="75" y="8"/>
                    <a:pt x="75" y="8"/>
                    <a:pt x="74" y="8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0" y="3"/>
                    <a:pt x="56" y="2"/>
                    <a:pt x="53" y="1"/>
                  </a:cubicBezTo>
                  <a:cubicBezTo>
                    <a:pt x="48" y="0"/>
                    <a:pt x="47" y="0"/>
                    <a:pt x="44" y="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7" y="34"/>
                    <a:pt x="6" y="39"/>
                    <a:pt x="0" y="49"/>
                  </a:cubicBezTo>
                  <a:cubicBezTo>
                    <a:pt x="5" y="52"/>
                    <a:pt x="10" y="55"/>
                    <a:pt x="15" y="57"/>
                  </a:cubicBezTo>
                  <a:cubicBezTo>
                    <a:pt x="19" y="49"/>
                    <a:pt x="27" y="35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2" name="Freeform 357"/>
            <p:cNvSpPr>
              <a:spLocks noEditPoints="1"/>
            </p:cNvSpPr>
            <p:nvPr/>
          </p:nvSpPr>
          <p:spPr bwMode="auto">
            <a:xfrm>
              <a:off x="5710238" y="3370263"/>
              <a:ext cx="169863" cy="155575"/>
            </a:xfrm>
            <a:custGeom>
              <a:avLst/>
              <a:gdLst>
                <a:gd name="T0" fmla="*/ 5 w 45"/>
                <a:gd name="T1" fmla="*/ 33 h 41"/>
                <a:gd name="T2" fmla="*/ 7 w 45"/>
                <a:gd name="T3" fmla="*/ 32 h 41"/>
                <a:gd name="T4" fmla="*/ 7 w 45"/>
                <a:gd name="T5" fmla="*/ 32 h 41"/>
                <a:gd name="T6" fmla="*/ 29 w 45"/>
                <a:gd name="T7" fmla="*/ 39 h 41"/>
                <a:gd name="T8" fmla="*/ 29 w 45"/>
                <a:gd name="T9" fmla="*/ 39 h 41"/>
                <a:gd name="T10" fmla="*/ 30 w 45"/>
                <a:gd name="T11" fmla="*/ 41 h 41"/>
                <a:gd name="T12" fmla="*/ 32 w 45"/>
                <a:gd name="T13" fmla="*/ 41 h 41"/>
                <a:gd name="T14" fmla="*/ 33 w 45"/>
                <a:gd name="T15" fmla="*/ 40 h 41"/>
                <a:gd name="T16" fmla="*/ 33 w 45"/>
                <a:gd name="T17" fmla="*/ 40 h 41"/>
                <a:gd name="T18" fmla="*/ 38 w 45"/>
                <a:gd name="T19" fmla="*/ 37 h 41"/>
                <a:gd name="T20" fmla="*/ 44 w 45"/>
                <a:gd name="T21" fmla="*/ 18 h 41"/>
                <a:gd name="T22" fmla="*/ 41 w 45"/>
                <a:gd name="T23" fmla="*/ 13 h 41"/>
                <a:gd name="T24" fmla="*/ 36 w 45"/>
                <a:gd name="T25" fmla="*/ 11 h 41"/>
                <a:gd name="T26" fmla="*/ 36 w 45"/>
                <a:gd name="T27" fmla="*/ 11 h 41"/>
                <a:gd name="T28" fmla="*/ 32 w 45"/>
                <a:gd name="T29" fmla="*/ 4 h 41"/>
                <a:gd name="T30" fmla="*/ 25 w 45"/>
                <a:gd name="T31" fmla="*/ 1 h 41"/>
                <a:gd name="T32" fmla="*/ 17 w 45"/>
                <a:gd name="T33" fmla="*/ 5 h 41"/>
                <a:gd name="T34" fmla="*/ 17 w 45"/>
                <a:gd name="T35" fmla="*/ 6 h 41"/>
                <a:gd name="T36" fmla="*/ 12 w 45"/>
                <a:gd name="T37" fmla="*/ 4 h 41"/>
                <a:gd name="T38" fmla="*/ 7 w 45"/>
                <a:gd name="T39" fmla="*/ 7 h 41"/>
                <a:gd name="T40" fmla="*/ 1 w 45"/>
                <a:gd name="T41" fmla="*/ 25 h 41"/>
                <a:gd name="T42" fmla="*/ 3 w 45"/>
                <a:gd name="T43" fmla="*/ 30 h 41"/>
                <a:gd name="T44" fmla="*/ 3 w 45"/>
                <a:gd name="T45" fmla="*/ 31 h 41"/>
                <a:gd name="T46" fmla="*/ 3 w 45"/>
                <a:gd name="T47" fmla="*/ 32 h 41"/>
                <a:gd name="T48" fmla="*/ 5 w 45"/>
                <a:gd name="T49" fmla="*/ 33 h 41"/>
                <a:gd name="T50" fmla="*/ 20 w 45"/>
                <a:gd name="T51" fmla="*/ 6 h 41"/>
                <a:gd name="T52" fmla="*/ 24 w 45"/>
                <a:gd name="T53" fmla="*/ 4 h 41"/>
                <a:gd name="T54" fmla="*/ 31 w 45"/>
                <a:gd name="T55" fmla="*/ 7 h 41"/>
                <a:gd name="T56" fmla="*/ 33 w 45"/>
                <a:gd name="T57" fmla="*/ 10 h 41"/>
                <a:gd name="T58" fmla="*/ 33 w 45"/>
                <a:gd name="T59" fmla="*/ 10 h 41"/>
                <a:gd name="T60" fmla="*/ 20 w 45"/>
                <a:gd name="T61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1">
                  <a:moveTo>
                    <a:pt x="5" y="33"/>
                  </a:moveTo>
                  <a:cubicBezTo>
                    <a:pt x="6" y="33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40"/>
                    <a:pt x="29" y="40"/>
                    <a:pt x="30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3" y="41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5" y="40"/>
                    <a:pt x="37" y="39"/>
                    <a:pt x="38" y="3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5" y="16"/>
                    <a:pt x="43" y="14"/>
                    <a:pt x="41" y="1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8"/>
                    <a:pt x="35" y="4"/>
                    <a:pt x="32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2" y="0"/>
                    <a:pt x="18" y="2"/>
                    <a:pt x="17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7" y="4"/>
                    <a:pt x="7" y="7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7"/>
                    <a:pt x="1" y="30"/>
                    <a:pt x="3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2" y="31"/>
                    <a:pt x="3" y="32"/>
                    <a:pt x="3" y="32"/>
                  </a:cubicBezTo>
                  <a:lnTo>
                    <a:pt x="5" y="33"/>
                  </a:lnTo>
                  <a:close/>
                  <a:moveTo>
                    <a:pt x="20" y="6"/>
                  </a:moveTo>
                  <a:cubicBezTo>
                    <a:pt x="21" y="4"/>
                    <a:pt x="22" y="4"/>
                    <a:pt x="24" y="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7"/>
                    <a:pt x="33" y="8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0" y="6"/>
                    <a:pt x="20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" name="Freeform 358"/>
            <p:cNvSpPr/>
            <p:nvPr/>
          </p:nvSpPr>
          <p:spPr bwMode="auto">
            <a:xfrm>
              <a:off x="5721351" y="3340100"/>
              <a:ext cx="760413" cy="463550"/>
            </a:xfrm>
            <a:custGeom>
              <a:avLst/>
              <a:gdLst>
                <a:gd name="T0" fmla="*/ 479 w 479"/>
                <a:gd name="T1" fmla="*/ 0 h 292"/>
                <a:gd name="T2" fmla="*/ 395 w 479"/>
                <a:gd name="T3" fmla="*/ 33 h 292"/>
                <a:gd name="T4" fmla="*/ 412 w 479"/>
                <a:gd name="T5" fmla="*/ 45 h 292"/>
                <a:gd name="T6" fmla="*/ 307 w 479"/>
                <a:gd name="T7" fmla="*/ 158 h 292"/>
                <a:gd name="T8" fmla="*/ 213 w 479"/>
                <a:gd name="T9" fmla="*/ 148 h 292"/>
                <a:gd name="T10" fmla="*/ 139 w 479"/>
                <a:gd name="T11" fmla="*/ 225 h 292"/>
                <a:gd name="T12" fmla="*/ 62 w 479"/>
                <a:gd name="T13" fmla="*/ 187 h 292"/>
                <a:gd name="T14" fmla="*/ 0 w 479"/>
                <a:gd name="T15" fmla="*/ 266 h 292"/>
                <a:gd name="T16" fmla="*/ 33 w 479"/>
                <a:gd name="T17" fmla="*/ 292 h 292"/>
                <a:gd name="T18" fmla="*/ 74 w 479"/>
                <a:gd name="T19" fmla="*/ 242 h 292"/>
                <a:gd name="T20" fmla="*/ 148 w 479"/>
                <a:gd name="T21" fmla="*/ 278 h 292"/>
                <a:gd name="T22" fmla="*/ 230 w 479"/>
                <a:gd name="T23" fmla="*/ 194 h 292"/>
                <a:gd name="T24" fmla="*/ 323 w 479"/>
                <a:gd name="T25" fmla="*/ 204 h 292"/>
                <a:gd name="T26" fmla="*/ 448 w 479"/>
                <a:gd name="T27" fmla="*/ 72 h 292"/>
                <a:gd name="T28" fmla="*/ 472 w 479"/>
                <a:gd name="T29" fmla="*/ 88 h 292"/>
                <a:gd name="T30" fmla="*/ 479 w 479"/>
                <a:gd name="T31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9" h="292">
                  <a:moveTo>
                    <a:pt x="479" y="0"/>
                  </a:moveTo>
                  <a:lnTo>
                    <a:pt x="395" y="33"/>
                  </a:lnTo>
                  <a:lnTo>
                    <a:pt x="412" y="45"/>
                  </a:lnTo>
                  <a:lnTo>
                    <a:pt x="307" y="158"/>
                  </a:lnTo>
                  <a:lnTo>
                    <a:pt x="213" y="148"/>
                  </a:lnTo>
                  <a:lnTo>
                    <a:pt x="139" y="225"/>
                  </a:lnTo>
                  <a:lnTo>
                    <a:pt x="62" y="187"/>
                  </a:lnTo>
                  <a:lnTo>
                    <a:pt x="0" y="266"/>
                  </a:lnTo>
                  <a:lnTo>
                    <a:pt x="33" y="292"/>
                  </a:lnTo>
                  <a:lnTo>
                    <a:pt x="74" y="242"/>
                  </a:lnTo>
                  <a:lnTo>
                    <a:pt x="148" y="278"/>
                  </a:lnTo>
                  <a:lnTo>
                    <a:pt x="230" y="194"/>
                  </a:lnTo>
                  <a:lnTo>
                    <a:pt x="323" y="204"/>
                  </a:lnTo>
                  <a:lnTo>
                    <a:pt x="448" y="72"/>
                  </a:lnTo>
                  <a:lnTo>
                    <a:pt x="472" y="88"/>
                  </a:lnTo>
                  <a:lnTo>
                    <a:pt x="47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4" name="Rectangle 4"/>
          <p:cNvSpPr txBox="1">
            <a:spLocks noChangeArrowheads="1"/>
          </p:cNvSpPr>
          <p:nvPr/>
        </p:nvSpPr>
        <p:spPr bwMode="auto">
          <a:xfrm>
            <a:off x="1702718" y="4387494"/>
            <a:ext cx="182938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0" dirty="0" smtClean="0">
                <a:solidFill>
                  <a:schemeClr val="accent6"/>
                </a:solidFill>
                <a:latin typeface="Arial" panose="020B0604020202020204"/>
                <a:ea typeface="微软雅黑" panose="020B0503020204020204" pitchFamily="34" charset="-122"/>
              </a:rPr>
              <a:t>教师介绍</a:t>
            </a:r>
            <a:endParaRPr lang="zh-CN" altLang="en-US" sz="2800" kern="0" dirty="0">
              <a:solidFill>
                <a:schemeClr val="accent6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25" name="Rectangle 4"/>
          <p:cNvSpPr txBox="1">
            <a:spLocks noChangeArrowheads="1"/>
          </p:cNvSpPr>
          <p:nvPr/>
        </p:nvSpPr>
        <p:spPr bwMode="auto">
          <a:xfrm>
            <a:off x="4075902" y="4400698"/>
            <a:ext cx="182938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0" dirty="0" smtClean="0">
                <a:solidFill>
                  <a:srgbClr val="F69F1E"/>
                </a:solidFill>
                <a:latin typeface="Arial" panose="020B0604020202020204"/>
                <a:ea typeface="微软雅黑" panose="020B0503020204020204" pitchFamily="34" charset="-122"/>
              </a:rPr>
              <a:t>课堂风格</a:t>
            </a:r>
            <a:endParaRPr lang="zh-CN" altLang="en-US" sz="2800" kern="0" dirty="0">
              <a:solidFill>
                <a:srgbClr val="F69F1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26" name="Rectangle 4"/>
          <p:cNvSpPr txBox="1">
            <a:spLocks noChangeArrowheads="1"/>
          </p:cNvSpPr>
          <p:nvPr/>
        </p:nvSpPr>
        <p:spPr bwMode="auto">
          <a:xfrm>
            <a:off x="6496886" y="4400698"/>
            <a:ext cx="182938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0" dirty="0" smtClean="0">
                <a:solidFill>
                  <a:srgbClr val="EA5E66"/>
                </a:solidFill>
                <a:latin typeface="Arial" panose="020B0604020202020204"/>
                <a:ea typeface="微软雅黑" panose="020B0503020204020204" pitchFamily="34" charset="-122"/>
              </a:rPr>
              <a:t>教学过程</a:t>
            </a:r>
            <a:endParaRPr lang="zh-CN" altLang="en-US" sz="2800" kern="0" dirty="0">
              <a:solidFill>
                <a:srgbClr val="EA5E66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27" name="Rectangle 4"/>
          <p:cNvSpPr txBox="1">
            <a:spLocks noChangeArrowheads="1"/>
          </p:cNvSpPr>
          <p:nvPr/>
        </p:nvSpPr>
        <p:spPr bwMode="auto">
          <a:xfrm>
            <a:off x="8874330" y="4400698"/>
            <a:ext cx="182938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0" dirty="0" smtClean="0">
                <a:solidFill>
                  <a:srgbClr val="0099A9"/>
                </a:solidFill>
                <a:latin typeface="Arial" panose="020B0604020202020204"/>
                <a:ea typeface="微软雅黑" panose="020B0503020204020204" pitchFamily="34" charset="-122"/>
              </a:rPr>
              <a:t>初中数学</a:t>
            </a:r>
            <a:endParaRPr lang="zh-CN" altLang="en-US" sz="2800" kern="0" dirty="0">
              <a:solidFill>
                <a:srgbClr val="0099A9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28" name="Rectangle 4"/>
          <p:cNvSpPr txBox="1">
            <a:spLocks noChangeArrowheads="1"/>
          </p:cNvSpPr>
          <p:nvPr/>
        </p:nvSpPr>
        <p:spPr bwMode="auto">
          <a:xfrm>
            <a:off x="1747862" y="4722033"/>
            <a:ext cx="204308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0" kern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Teaching Introduction</a:t>
            </a:r>
            <a:endParaRPr lang="zh-CN" altLang="en-US" sz="14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29" name="Rectangle 4"/>
          <p:cNvSpPr txBox="1">
            <a:spLocks noChangeArrowheads="1"/>
          </p:cNvSpPr>
          <p:nvPr/>
        </p:nvSpPr>
        <p:spPr bwMode="auto">
          <a:xfrm>
            <a:off x="4150990" y="4722033"/>
            <a:ext cx="1689821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0" kern="0" dirty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Teaching Design</a:t>
            </a:r>
            <a:endParaRPr lang="zh-CN" altLang="en-US" sz="14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30" name="Rectangle 4"/>
          <p:cNvSpPr txBox="1">
            <a:spLocks noChangeArrowheads="1"/>
          </p:cNvSpPr>
          <p:nvPr/>
        </p:nvSpPr>
        <p:spPr bwMode="auto">
          <a:xfrm>
            <a:off x="6585279" y="4722033"/>
            <a:ext cx="1689821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0" kern="0" dirty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Teaching Process</a:t>
            </a:r>
            <a:endParaRPr lang="zh-CN" altLang="en-US" sz="14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31" name="Rectangle 4"/>
          <p:cNvSpPr txBox="1">
            <a:spLocks noChangeArrowheads="1"/>
          </p:cNvSpPr>
          <p:nvPr/>
        </p:nvSpPr>
        <p:spPr bwMode="auto">
          <a:xfrm>
            <a:off x="8756050" y="4722033"/>
            <a:ext cx="2093322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0" kern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Junior mathematics</a:t>
            </a:r>
            <a:endParaRPr lang="zh-CN" altLang="en-US" sz="14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8230541" y="-1197194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3" name="同心圆 1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5808356" y="-378556"/>
            <a:ext cx="840197" cy="84050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0" name="同心圆 13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6802424" y="-502500"/>
            <a:ext cx="1187204" cy="11876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4" name="同心圆 1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24" name="椭圆 22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25" name="组合 224"/>
          <p:cNvGrpSpPr/>
          <p:nvPr/>
        </p:nvGrpSpPr>
        <p:grpSpPr>
          <a:xfrm>
            <a:off x="9832013" y="-223358"/>
            <a:ext cx="914281" cy="91461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6" name="同心圆 2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27" name="椭圆 2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28" name="组合 227"/>
          <p:cNvGrpSpPr/>
          <p:nvPr/>
        </p:nvGrpSpPr>
        <p:grpSpPr>
          <a:xfrm>
            <a:off x="1026167" y="6512646"/>
            <a:ext cx="785040" cy="7853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9" name="同心圆 2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0" name="椭圆 2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31" name="组合 230"/>
          <p:cNvGrpSpPr/>
          <p:nvPr/>
        </p:nvGrpSpPr>
        <p:grpSpPr>
          <a:xfrm>
            <a:off x="5287774" y="5831640"/>
            <a:ext cx="336611" cy="3367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2" name="同心圆 2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3" name="椭圆 2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34" name="组合 233"/>
          <p:cNvGrpSpPr/>
          <p:nvPr/>
        </p:nvGrpSpPr>
        <p:grpSpPr>
          <a:xfrm>
            <a:off x="4246057" y="5561176"/>
            <a:ext cx="705342" cy="70559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5" name="同心圆 2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6" name="椭圆 2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37" name="组合 236"/>
          <p:cNvGrpSpPr/>
          <p:nvPr/>
        </p:nvGrpSpPr>
        <p:grpSpPr>
          <a:xfrm>
            <a:off x="11003122" y="-1220177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8" name="同心圆 2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9" name="椭圆 2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0" name="组合 239"/>
          <p:cNvGrpSpPr/>
          <p:nvPr/>
        </p:nvGrpSpPr>
        <p:grpSpPr>
          <a:xfrm>
            <a:off x="10943273" y="393745"/>
            <a:ext cx="297401" cy="2975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1" name="同心圆 2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42" name="椭圆 2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3" name="组合 242"/>
          <p:cNvGrpSpPr/>
          <p:nvPr/>
        </p:nvGrpSpPr>
        <p:grpSpPr>
          <a:xfrm>
            <a:off x="2595166" y="6066750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4" name="同心圆 2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45" name="椭圆 244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6" name="组合 245"/>
          <p:cNvGrpSpPr/>
          <p:nvPr/>
        </p:nvGrpSpPr>
        <p:grpSpPr>
          <a:xfrm>
            <a:off x="1704536" y="5934054"/>
            <a:ext cx="693499" cy="6937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7" name="同心圆 2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48" name="椭圆 24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9" name="组合 248"/>
          <p:cNvGrpSpPr/>
          <p:nvPr/>
        </p:nvGrpSpPr>
        <p:grpSpPr>
          <a:xfrm>
            <a:off x="392324" y="6354304"/>
            <a:ext cx="422448" cy="4226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0" name="同心圆 2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51" name="椭圆 2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52" name="组合 251"/>
          <p:cNvGrpSpPr/>
          <p:nvPr/>
        </p:nvGrpSpPr>
        <p:grpSpPr>
          <a:xfrm>
            <a:off x="160401" y="6109837"/>
            <a:ext cx="211223" cy="2113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3" name="同心圆 2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54" name="椭圆 25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255" name="TextBox 254"/>
          <p:cNvSpPr txBox="1"/>
          <p:nvPr/>
        </p:nvSpPr>
        <p:spPr>
          <a:xfrm>
            <a:off x="2205286" y="7892388"/>
            <a:ext cx="857043" cy="359273"/>
          </a:xfrm>
          <a:prstGeom prst="rect">
            <a:avLst/>
          </a:prstGeom>
          <a:noFill/>
        </p:spPr>
        <p:txBody>
          <a:bodyPr wrap="none" lIns="81477" tIns="40739" rIns="81477" bIns="40739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2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2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8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7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7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31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5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7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10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6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7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7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8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7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1" dur="7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93" presetID="2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9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3" presetClass="entr" presetSubtype="52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3" presetClass="entr" presetSubtype="52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9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5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1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7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9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9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7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8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1" presetID="26" presetClass="emph" presetSubtype="0" repeatCount="3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2" dur="500" tmFilter="0, 0; .2, .5; .8, .5; 1, 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3" dur="250" autoRev="1" fill="hold"/>
                                            <p:tgtEl>
                                              <p:spTgt spid="13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4" presetID="26" presetClass="emph" presetSubtype="0" repeatCount="3000" fill="hold" nodeType="withEffect">
                                      <p:stCondLst>
                                        <p:cond delay="71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5" dur="500" tmFilter="0, 0; .2, .5; .8, .5; 1, 0"/>
                                            <p:tgtEl>
                                              <p:spTgt spid="23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6" dur="250" autoRev="1" fill="hold"/>
                                            <p:tgtEl>
                                              <p:spTgt spid="23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7" presetID="26" presetClass="emph" presetSubtype="0" repeatCount="3000" fill="hold" nodeType="withEffect">
                                      <p:stCondLst>
                                        <p:cond delay="41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8" dur="500" tmFilter="0, 0; .2, .5; .8, .5; 1, 0"/>
                                            <p:tgtEl>
                                              <p:spTgt spid="24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9" dur="250" autoRev="1" fill="hold"/>
                                            <p:tgtEl>
                                              <p:spTgt spid="24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0" presetID="26" presetClass="emph" presetSubtype="0" repeatCount="3000" fill="hold" nodeType="withEffect">
                                      <p:stCondLst>
                                        <p:cond delay="81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81" dur="500" tmFilter="0, 0; .2, .5; .8, .5; 1, 0"/>
                                            <p:tgtEl>
                                              <p:spTgt spid="24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82" dur="250" autoRev="1" fill="hold"/>
                                            <p:tgtEl>
                                              <p:spTgt spid="24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5700"/>
                                </p:stCondLst>
                                <p:childTnLst>
                                  <p:par>
                                    <p:cTn id="1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2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4" grpId="0" animBg="1"/>
          <p:bldP spid="218" grpId="0"/>
          <p:bldP spid="219" grpId="0"/>
          <p:bldP spid="112" grpId="0" animBg="1"/>
          <p:bldP spid="124" grpId="0"/>
          <p:bldP spid="125" grpId="0"/>
          <p:bldP spid="126" grpId="0"/>
          <p:bldP spid="127" grpId="0"/>
          <p:bldP spid="128" grpId="0"/>
          <p:bldP spid="129" grpId="0"/>
          <p:bldP spid="130" grpId="0"/>
          <p:bldP spid="131" grpId="0"/>
          <p:bldP spid="25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2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2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8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7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7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31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5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7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10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6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7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7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8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7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1" dur="7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93" presetID="2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9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3" presetClass="entr" presetSubtype="52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3" presetClass="entr" presetSubtype="52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9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5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1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7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9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9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7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8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1" presetID="26" presetClass="emph" presetSubtype="0" repeatCount="3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2" dur="500" tmFilter="0, 0; .2, .5; .8, .5; 1, 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3" dur="250" autoRev="1" fill="hold"/>
                                            <p:tgtEl>
                                              <p:spTgt spid="13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4" presetID="26" presetClass="emph" presetSubtype="0" repeatCount="3000" fill="hold" nodeType="withEffect">
                                      <p:stCondLst>
                                        <p:cond delay="71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5" dur="500" tmFilter="0, 0; .2, .5; .8, .5; 1, 0"/>
                                            <p:tgtEl>
                                              <p:spTgt spid="23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6" dur="250" autoRev="1" fill="hold"/>
                                            <p:tgtEl>
                                              <p:spTgt spid="23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7" presetID="26" presetClass="emph" presetSubtype="0" repeatCount="3000" fill="hold" nodeType="withEffect">
                                      <p:stCondLst>
                                        <p:cond delay="41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8" dur="500" tmFilter="0, 0; .2, .5; .8, .5; 1, 0"/>
                                            <p:tgtEl>
                                              <p:spTgt spid="24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9" dur="250" autoRev="1" fill="hold"/>
                                            <p:tgtEl>
                                              <p:spTgt spid="24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0" presetID="26" presetClass="emph" presetSubtype="0" repeatCount="3000" fill="hold" nodeType="withEffect">
                                      <p:stCondLst>
                                        <p:cond delay="81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81" dur="500" tmFilter="0, 0; .2, .5; .8, .5; 1, 0"/>
                                            <p:tgtEl>
                                              <p:spTgt spid="24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82" dur="250" autoRev="1" fill="hold"/>
                                            <p:tgtEl>
                                              <p:spTgt spid="24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5700"/>
                                </p:stCondLst>
                                <p:childTnLst>
                                  <p:par>
                                    <p:cTn id="1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2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4" grpId="0" animBg="1"/>
          <p:bldP spid="218" grpId="0"/>
          <p:bldP spid="219" grpId="0"/>
          <p:bldP spid="112" grpId="0" animBg="1"/>
          <p:bldP spid="124" grpId="0"/>
          <p:bldP spid="125" grpId="0"/>
          <p:bldP spid="126" grpId="0"/>
          <p:bldP spid="127" grpId="0"/>
          <p:bldP spid="128" grpId="0"/>
          <p:bldP spid="129" grpId="0"/>
          <p:bldP spid="130" grpId="0"/>
          <p:bldP spid="131" grpId="0"/>
          <p:bldP spid="25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98" name="Rectangle 4"/>
          <p:cNvSpPr txBox="1">
            <a:spLocks noChangeArrowheads="1"/>
          </p:cNvSpPr>
          <p:nvPr/>
        </p:nvSpPr>
        <p:spPr bwMode="auto">
          <a:xfrm>
            <a:off x="5519142" y="2637706"/>
            <a:ext cx="547260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0" kern="0" dirty="0" smtClean="0">
                <a:solidFill>
                  <a:schemeClr val="accent6"/>
                </a:solidFill>
                <a:latin typeface="Arial" panose="020B0604020202020204"/>
                <a:ea typeface="微软雅黑" panose="020B0503020204020204" pitchFamily="34" charset="-122"/>
              </a:rPr>
              <a:t>教师介绍</a:t>
            </a:r>
            <a:endParaRPr lang="zh-CN" altLang="en-US" sz="8000" kern="0" dirty="0">
              <a:solidFill>
                <a:schemeClr val="accent6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99" name="Rectangle 4"/>
          <p:cNvSpPr txBox="1">
            <a:spLocks noChangeArrowheads="1"/>
          </p:cNvSpPr>
          <p:nvPr/>
        </p:nvSpPr>
        <p:spPr bwMode="auto">
          <a:xfrm>
            <a:off x="5591150" y="3604394"/>
            <a:ext cx="4536504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0" kern="0" dirty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Teaching introduction</a:t>
            </a:r>
            <a:endParaRPr lang="zh-CN" altLang="en-US" sz="32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pic>
        <p:nvPicPr>
          <p:cNvPr id="100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670" y="1777816"/>
            <a:ext cx="2952903" cy="2953569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760" y="1401516"/>
            <a:ext cx="3348111" cy="3348867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7" name="Freeform 21"/>
          <p:cNvSpPr>
            <a:spLocks noEditPoints="1"/>
          </p:cNvSpPr>
          <p:nvPr/>
        </p:nvSpPr>
        <p:spPr bwMode="auto">
          <a:xfrm>
            <a:off x="2514525" y="2395355"/>
            <a:ext cx="1314580" cy="1361190"/>
          </a:xfrm>
          <a:custGeom>
            <a:avLst/>
            <a:gdLst>
              <a:gd name="T0" fmla="*/ 24 w 60"/>
              <a:gd name="T1" fmla="*/ 7 h 62"/>
              <a:gd name="T2" fmla="*/ 38 w 60"/>
              <a:gd name="T3" fmla="*/ 7 h 62"/>
              <a:gd name="T4" fmla="*/ 47 w 60"/>
              <a:gd name="T5" fmla="*/ 7 h 62"/>
              <a:gd name="T6" fmla="*/ 47 w 60"/>
              <a:gd name="T7" fmla="*/ 18 h 62"/>
              <a:gd name="T8" fmla="*/ 47 w 60"/>
              <a:gd name="T9" fmla="*/ 7 h 62"/>
              <a:gd name="T10" fmla="*/ 20 w 60"/>
              <a:gd name="T11" fmla="*/ 37 h 62"/>
              <a:gd name="T12" fmla="*/ 21 w 60"/>
              <a:gd name="T13" fmla="*/ 58 h 62"/>
              <a:gd name="T14" fmla="*/ 15 w 60"/>
              <a:gd name="T15" fmla="*/ 40 h 62"/>
              <a:gd name="T16" fmla="*/ 12 w 60"/>
              <a:gd name="T17" fmla="*/ 58 h 62"/>
              <a:gd name="T18" fmla="*/ 7 w 60"/>
              <a:gd name="T19" fmla="*/ 37 h 62"/>
              <a:gd name="T20" fmla="*/ 2 w 60"/>
              <a:gd name="T21" fmla="*/ 36 h 62"/>
              <a:gd name="T22" fmla="*/ 7 w 60"/>
              <a:gd name="T23" fmla="*/ 19 h 62"/>
              <a:gd name="T24" fmla="*/ 14 w 60"/>
              <a:gd name="T25" fmla="*/ 24 h 62"/>
              <a:gd name="T26" fmla="*/ 21 w 60"/>
              <a:gd name="T27" fmla="*/ 19 h 62"/>
              <a:gd name="T28" fmla="*/ 29 w 60"/>
              <a:gd name="T29" fmla="*/ 16 h 62"/>
              <a:gd name="T30" fmla="*/ 30 w 60"/>
              <a:gd name="T31" fmla="*/ 19 h 62"/>
              <a:gd name="T32" fmla="*/ 30 w 60"/>
              <a:gd name="T33" fmla="*/ 32 h 62"/>
              <a:gd name="T34" fmla="*/ 31 w 60"/>
              <a:gd name="T35" fmla="*/ 32 h 62"/>
              <a:gd name="T36" fmla="*/ 31 w 60"/>
              <a:gd name="T37" fmla="*/ 32 h 62"/>
              <a:gd name="T38" fmla="*/ 32 w 60"/>
              <a:gd name="T39" fmla="*/ 19 h 62"/>
              <a:gd name="T40" fmla="*/ 32 w 60"/>
              <a:gd name="T41" fmla="*/ 16 h 62"/>
              <a:gd name="T42" fmla="*/ 40 w 60"/>
              <a:gd name="T43" fmla="*/ 19 h 62"/>
              <a:gd name="T44" fmla="*/ 47 w 60"/>
              <a:gd name="T45" fmla="*/ 24 h 62"/>
              <a:gd name="T46" fmla="*/ 54 w 60"/>
              <a:gd name="T47" fmla="*/ 19 h 62"/>
              <a:gd name="T48" fmla="*/ 58 w 60"/>
              <a:gd name="T49" fmla="*/ 35 h 62"/>
              <a:gd name="T50" fmla="*/ 53 w 60"/>
              <a:gd name="T51" fmla="*/ 37 h 62"/>
              <a:gd name="T52" fmla="*/ 54 w 60"/>
              <a:gd name="T53" fmla="*/ 58 h 62"/>
              <a:gd name="T54" fmla="*/ 48 w 60"/>
              <a:gd name="T55" fmla="*/ 40 h 62"/>
              <a:gd name="T56" fmla="*/ 45 w 60"/>
              <a:gd name="T57" fmla="*/ 58 h 62"/>
              <a:gd name="T58" fmla="*/ 40 w 60"/>
              <a:gd name="T59" fmla="*/ 37 h 62"/>
              <a:gd name="T60" fmla="*/ 38 w 60"/>
              <a:gd name="T61" fmla="*/ 38 h 62"/>
              <a:gd name="T62" fmla="*/ 33 w 60"/>
              <a:gd name="T63" fmla="*/ 62 h 62"/>
              <a:gd name="T64" fmla="*/ 29 w 60"/>
              <a:gd name="T65" fmla="*/ 41 h 62"/>
              <a:gd name="T66" fmla="*/ 22 w 60"/>
              <a:gd name="T67" fmla="*/ 62 h 62"/>
              <a:gd name="T68" fmla="*/ 20 w 60"/>
              <a:gd name="T69" fmla="*/ 36 h 62"/>
              <a:gd name="T70" fmla="*/ 9 w 60"/>
              <a:gd name="T71" fmla="*/ 13 h 62"/>
              <a:gd name="T72" fmla="*/ 20 w 60"/>
              <a:gd name="T73" fmla="*/ 13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0" h="62">
                <a:moveTo>
                  <a:pt x="31" y="0"/>
                </a:moveTo>
                <a:cubicBezTo>
                  <a:pt x="27" y="0"/>
                  <a:pt x="24" y="4"/>
                  <a:pt x="24" y="7"/>
                </a:cubicBezTo>
                <a:cubicBezTo>
                  <a:pt x="24" y="11"/>
                  <a:pt x="27" y="14"/>
                  <a:pt x="31" y="14"/>
                </a:cubicBezTo>
                <a:cubicBezTo>
                  <a:pt x="35" y="14"/>
                  <a:pt x="38" y="11"/>
                  <a:pt x="38" y="7"/>
                </a:cubicBezTo>
                <a:cubicBezTo>
                  <a:pt x="38" y="4"/>
                  <a:pt x="35" y="0"/>
                  <a:pt x="31" y="0"/>
                </a:cubicBezTo>
                <a:close/>
                <a:moveTo>
                  <a:pt x="47" y="7"/>
                </a:moveTo>
                <a:cubicBezTo>
                  <a:pt x="44" y="7"/>
                  <a:pt x="41" y="10"/>
                  <a:pt x="41" y="13"/>
                </a:cubicBezTo>
                <a:cubicBezTo>
                  <a:pt x="41" y="16"/>
                  <a:pt x="44" y="18"/>
                  <a:pt x="47" y="18"/>
                </a:cubicBezTo>
                <a:cubicBezTo>
                  <a:pt x="50" y="18"/>
                  <a:pt x="53" y="16"/>
                  <a:pt x="53" y="13"/>
                </a:cubicBezTo>
                <a:cubicBezTo>
                  <a:pt x="53" y="10"/>
                  <a:pt x="50" y="7"/>
                  <a:pt x="47" y="7"/>
                </a:cubicBezTo>
                <a:close/>
                <a:moveTo>
                  <a:pt x="20" y="36"/>
                </a:moveTo>
                <a:cubicBezTo>
                  <a:pt x="20" y="37"/>
                  <a:pt x="20" y="37"/>
                  <a:pt x="20" y="37"/>
                </a:cubicBezTo>
                <a:cubicBezTo>
                  <a:pt x="20" y="37"/>
                  <a:pt x="20" y="37"/>
                  <a:pt x="20" y="37"/>
                </a:cubicBezTo>
                <a:cubicBezTo>
                  <a:pt x="21" y="58"/>
                  <a:pt x="21" y="58"/>
                  <a:pt x="21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5" y="40"/>
                  <a:pt x="15" y="40"/>
                  <a:pt x="1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58"/>
                  <a:pt x="12" y="58"/>
                  <a:pt x="12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7" y="37"/>
                  <a:pt x="7" y="37"/>
                  <a:pt x="7" y="37"/>
                </a:cubicBezTo>
                <a:cubicBezTo>
                  <a:pt x="7" y="29"/>
                  <a:pt x="7" y="29"/>
                  <a:pt x="7" y="29"/>
                </a:cubicBezTo>
                <a:cubicBezTo>
                  <a:pt x="2" y="36"/>
                  <a:pt x="2" y="36"/>
                  <a:pt x="2" y="36"/>
                </a:cubicBezTo>
                <a:cubicBezTo>
                  <a:pt x="0" y="34"/>
                  <a:pt x="0" y="34"/>
                  <a:pt x="0" y="34"/>
                </a:cubicBezTo>
                <a:cubicBezTo>
                  <a:pt x="7" y="19"/>
                  <a:pt x="7" y="19"/>
                  <a:pt x="7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4" y="24"/>
                  <a:pt x="14" y="24"/>
                  <a:pt x="14" y="24"/>
                </a:cubicBezTo>
                <a:cubicBezTo>
                  <a:pt x="18" y="19"/>
                  <a:pt x="18" y="19"/>
                  <a:pt x="18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2" y="16"/>
                  <a:pt x="22" y="16"/>
                  <a:pt x="22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17"/>
                  <a:pt x="29" y="17"/>
                  <a:pt x="29" y="17"/>
                </a:cubicBezTo>
                <a:cubicBezTo>
                  <a:pt x="30" y="19"/>
                  <a:pt x="30" y="19"/>
                  <a:pt x="30" y="19"/>
                </a:cubicBezTo>
                <a:cubicBezTo>
                  <a:pt x="28" y="30"/>
                  <a:pt x="28" y="30"/>
                  <a:pt x="28" y="30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3"/>
                  <a:pt x="30" y="33"/>
                  <a:pt x="30" y="33"/>
                </a:cubicBezTo>
                <a:cubicBezTo>
                  <a:pt x="31" y="32"/>
                  <a:pt x="31" y="32"/>
                  <a:pt x="31" y="32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2"/>
                  <a:pt x="31" y="32"/>
                  <a:pt x="31" y="32"/>
                </a:cubicBezTo>
                <a:cubicBezTo>
                  <a:pt x="33" y="30"/>
                  <a:pt x="33" y="30"/>
                  <a:pt x="33" y="30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6"/>
                  <a:pt x="32" y="16"/>
                  <a:pt x="32" y="16"/>
                </a:cubicBezTo>
                <a:cubicBezTo>
                  <a:pt x="39" y="16"/>
                  <a:pt x="39" y="16"/>
                  <a:pt x="39" y="16"/>
                </a:cubicBezTo>
                <a:cubicBezTo>
                  <a:pt x="40" y="19"/>
                  <a:pt x="40" y="19"/>
                  <a:pt x="40" y="19"/>
                </a:cubicBezTo>
                <a:cubicBezTo>
                  <a:pt x="44" y="19"/>
                  <a:pt x="44" y="19"/>
                  <a:pt x="44" y="19"/>
                </a:cubicBezTo>
                <a:cubicBezTo>
                  <a:pt x="47" y="24"/>
                  <a:pt x="47" y="24"/>
                  <a:pt x="47" y="24"/>
                </a:cubicBezTo>
                <a:cubicBezTo>
                  <a:pt x="51" y="19"/>
                  <a:pt x="51" y="19"/>
                  <a:pt x="51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60" y="33"/>
                  <a:pt x="60" y="33"/>
                  <a:pt x="60" y="33"/>
                </a:cubicBezTo>
                <a:cubicBezTo>
                  <a:pt x="58" y="35"/>
                  <a:pt x="58" y="35"/>
                  <a:pt x="58" y="35"/>
                </a:cubicBezTo>
                <a:cubicBezTo>
                  <a:pt x="54" y="28"/>
                  <a:pt x="54" y="28"/>
                  <a:pt x="54" y="28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4" y="58"/>
                  <a:pt x="54" y="58"/>
                  <a:pt x="54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8" y="40"/>
                  <a:pt x="48" y="40"/>
                  <a:pt x="48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5" y="58"/>
                  <a:pt x="45" y="58"/>
                  <a:pt x="45" y="58"/>
                </a:cubicBezTo>
                <a:cubicBezTo>
                  <a:pt x="40" y="58"/>
                  <a:pt x="40" y="58"/>
                  <a:pt x="40" y="58"/>
                </a:cubicBezTo>
                <a:cubicBezTo>
                  <a:pt x="40" y="37"/>
                  <a:pt x="40" y="37"/>
                  <a:pt x="40" y="37"/>
                </a:cubicBezTo>
                <a:cubicBezTo>
                  <a:pt x="40" y="36"/>
                  <a:pt x="40" y="36"/>
                  <a:pt x="40" y="36"/>
                </a:cubicBezTo>
                <a:cubicBezTo>
                  <a:pt x="38" y="38"/>
                  <a:pt x="38" y="38"/>
                  <a:pt x="38" y="38"/>
                </a:cubicBezTo>
                <a:cubicBezTo>
                  <a:pt x="39" y="62"/>
                  <a:pt x="39" y="62"/>
                  <a:pt x="39" y="62"/>
                </a:cubicBezTo>
                <a:cubicBezTo>
                  <a:pt x="33" y="62"/>
                  <a:pt x="33" y="62"/>
                  <a:pt x="33" y="62"/>
                </a:cubicBezTo>
                <a:cubicBezTo>
                  <a:pt x="32" y="41"/>
                  <a:pt x="32" y="41"/>
                  <a:pt x="32" y="41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62"/>
                  <a:pt x="28" y="62"/>
                  <a:pt x="28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3" y="38"/>
                  <a:pt x="23" y="38"/>
                  <a:pt x="23" y="38"/>
                </a:cubicBezTo>
                <a:cubicBezTo>
                  <a:pt x="20" y="36"/>
                  <a:pt x="20" y="36"/>
                  <a:pt x="20" y="36"/>
                </a:cubicBezTo>
                <a:close/>
                <a:moveTo>
                  <a:pt x="14" y="7"/>
                </a:moveTo>
                <a:cubicBezTo>
                  <a:pt x="11" y="7"/>
                  <a:pt x="9" y="10"/>
                  <a:pt x="9" y="13"/>
                </a:cubicBezTo>
                <a:cubicBezTo>
                  <a:pt x="9" y="16"/>
                  <a:pt x="11" y="18"/>
                  <a:pt x="14" y="18"/>
                </a:cubicBezTo>
                <a:cubicBezTo>
                  <a:pt x="17" y="18"/>
                  <a:pt x="20" y="16"/>
                  <a:pt x="20" y="13"/>
                </a:cubicBezTo>
                <a:cubicBezTo>
                  <a:pt x="20" y="10"/>
                  <a:pt x="17" y="7"/>
                  <a:pt x="14" y="7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121890" tIns="60945" rIns="121890" bIns="60945" numCol="1" anchor="t" anchorCtr="0" compatLnSpc="1"/>
          <a:lstStyle/>
          <a:p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313797" y="4932670"/>
            <a:ext cx="120363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01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8230541" y="-1197194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7" name="同心圆 10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8" name="椭圆 10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808356" y="-378556"/>
            <a:ext cx="840197" cy="84050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6802424" y="-502500"/>
            <a:ext cx="1187204" cy="11876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3" name="同心圆 1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9832013" y="-223358"/>
            <a:ext cx="914281" cy="91461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6" name="同心圆 1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026167" y="6512646"/>
            <a:ext cx="785040" cy="7853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5287774" y="5831640"/>
            <a:ext cx="336611" cy="3367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同心圆 1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4246057" y="5561176"/>
            <a:ext cx="705342" cy="70559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5" name="同心圆 1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11003122" y="-1220177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8" name="同心圆 1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9" name="椭圆 12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0943273" y="393745"/>
            <a:ext cx="297401" cy="2975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1" name="同心圆 13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2" name="椭圆 13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2595166" y="6066750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4" name="同心圆 13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5" name="椭圆 134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1704536" y="5934054"/>
            <a:ext cx="693499" cy="6937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7" name="同心圆 1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8" name="椭圆 1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392324" y="6354304"/>
            <a:ext cx="422448" cy="4226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0" name="同心圆 13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160401" y="6109837"/>
            <a:ext cx="211223" cy="2113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3" name="同心圆 1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4" name="椭圆 14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2205286" y="7892388"/>
            <a:ext cx="857043" cy="359273"/>
          </a:xfrm>
          <a:prstGeom prst="rect">
            <a:avLst/>
          </a:prstGeom>
          <a:noFill/>
        </p:spPr>
        <p:txBody>
          <a:bodyPr wrap="none" lIns="81477" tIns="40739" rIns="81477" bIns="40739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flip dir="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6" presetClass="emph" presetSubtype="0" repeatCount="3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repeatCount="3000" fill="hold" nodeType="withEffect">
                                  <p:stCondLst>
                                    <p:cond delay="4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repeatCount="3000" fill="hold" nodeType="withEffect">
                                  <p:stCondLst>
                                    <p:cond delay="8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98" grpId="0"/>
      <p:bldP spid="99" grpId="0"/>
      <p:bldP spid="97" grpId="0" animBg="1"/>
      <p:bldP spid="104" grpId="0"/>
      <p:bldP spid="1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组合 82"/>
          <p:cNvGrpSpPr/>
          <p:nvPr/>
        </p:nvGrpSpPr>
        <p:grpSpPr>
          <a:xfrm>
            <a:off x="8221965" y="1693539"/>
            <a:ext cx="2136026" cy="1812950"/>
            <a:chOff x="9224782" y="2628163"/>
            <a:chExt cx="2397222" cy="2093640"/>
          </a:xfrm>
          <a:effectLst>
            <a:outerShdw blurRad="342900" dist="203200" dir="5400000" algn="ctr" rotWithShape="0">
              <a:srgbClr val="000000">
                <a:alpha val="43137"/>
              </a:srgbClr>
            </a:outerShdw>
          </a:effectLst>
        </p:grpSpPr>
        <p:grpSp>
          <p:nvGrpSpPr>
            <p:cNvPr id="84" name="组合 83"/>
            <p:cNvGrpSpPr/>
            <p:nvPr/>
          </p:nvGrpSpPr>
          <p:grpSpPr>
            <a:xfrm>
              <a:off x="9224782" y="2628163"/>
              <a:ext cx="2397222" cy="2093640"/>
              <a:chOff x="9224782" y="2628163"/>
              <a:chExt cx="2397222" cy="2093640"/>
            </a:xfrm>
          </p:grpSpPr>
          <p:grpSp>
            <p:nvGrpSpPr>
              <p:cNvPr id="86" name="组合 85"/>
              <p:cNvGrpSpPr/>
              <p:nvPr/>
            </p:nvGrpSpPr>
            <p:grpSpPr>
              <a:xfrm>
                <a:off x="9224782" y="262816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88" name="Freeform 6"/>
                <p:cNvSpPr/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</a:ln>
                <a:effectLst/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 b="1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89" name="Freeform 6"/>
                <p:cNvSpPr/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</a:ln>
                <a:effectLst/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 b="1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87" name="Freeform 7"/>
              <p:cNvSpPr/>
              <p:nvPr/>
            </p:nvSpPr>
            <p:spPr bwMode="auto">
              <a:xfrm>
                <a:off x="9536465" y="287211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EA6103"/>
              </a:solidFill>
              <a:ln w="7938" cap="flat">
                <a:noFill/>
                <a:prstDash val="solid"/>
                <a:miter lim="800000"/>
              </a:ln>
              <a:effectLst>
                <a:innerShdw blurRad="152400">
                  <a:schemeClr val="tx1">
                    <a:lumMod val="65000"/>
                    <a:lumOff val="35000"/>
                    <a:alpha val="41000"/>
                  </a:schemeClr>
                </a:inn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b="1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5" name="TextBox 84"/>
            <p:cNvSpPr txBox="1"/>
            <p:nvPr/>
          </p:nvSpPr>
          <p:spPr>
            <a:xfrm>
              <a:off x="9812082" y="3312353"/>
              <a:ext cx="1392074" cy="7463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六班</a:t>
              </a:r>
              <a:endPara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4950486" y="1702692"/>
            <a:ext cx="2136026" cy="1812950"/>
            <a:chOff x="5553262" y="2638733"/>
            <a:chExt cx="2397222" cy="2093640"/>
          </a:xfrm>
          <a:effectLst>
            <a:outerShdw blurRad="342900" dist="203200" dir="5400000" algn="ctr" rotWithShape="0">
              <a:srgbClr val="000000">
                <a:alpha val="43137"/>
              </a:srgbClr>
            </a:outerShdw>
          </a:effectLst>
        </p:grpSpPr>
        <p:grpSp>
          <p:nvGrpSpPr>
            <p:cNvPr id="91" name="组合 90"/>
            <p:cNvGrpSpPr/>
            <p:nvPr/>
          </p:nvGrpSpPr>
          <p:grpSpPr>
            <a:xfrm>
              <a:off x="5553262" y="2638733"/>
              <a:ext cx="2397222" cy="2093640"/>
              <a:chOff x="5553262" y="2638733"/>
              <a:chExt cx="2397222" cy="2093640"/>
            </a:xfrm>
          </p:grpSpPr>
          <p:grpSp>
            <p:nvGrpSpPr>
              <p:cNvPr id="93" name="组合 92"/>
              <p:cNvGrpSpPr/>
              <p:nvPr/>
            </p:nvGrpSpPr>
            <p:grpSpPr>
              <a:xfrm>
                <a:off x="5553262" y="263873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95" name="Freeform 6"/>
                <p:cNvSpPr/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</a:ln>
                <a:effectLst/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 b="1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96" name="Freeform 6"/>
                <p:cNvSpPr/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</a:ln>
                <a:effectLst/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 b="1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94" name="Freeform 7"/>
              <p:cNvSpPr/>
              <p:nvPr/>
            </p:nvSpPr>
            <p:spPr bwMode="auto">
              <a:xfrm>
                <a:off x="5864945" y="288268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EA5E66"/>
              </a:soli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b="1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2" name="TextBox 91"/>
            <p:cNvSpPr txBox="1"/>
            <p:nvPr/>
          </p:nvSpPr>
          <p:spPr>
            <a:xfrm>
              <a:off x="6187735" y="3279797"/>
              <a:ext cx="1527805" cy="7463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竞赛</a:t>
              </a:r>
              <a:endPara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1679097" y="1717689"/>
            <a:ext cx="2136026" cy="1812951"/>
            <a:chOff x="1881842" y="2656049"/>
            <a:chExt cx="2397222" cy="2093640"/>
          </a:xfrm>
          <a:effectLst>
            <a:outerShdw blurRad="342900" dist="203200" dir="5400000" algn="ctr" rotWithShape="0">
              <a:srgbClr val="000000">
                <a:alpha val="43137"/>
              </a:srgbClr>
            </a:outerShdw>
          </a:effectLst>
        </p:grpSpPr>
        <p:grpSp>
          <p:nvGrpSpPr>
            <p:cNvPr id="98" name="组合 97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01" name="Freeform 6"/>
              <p:cNvSpPr/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b="1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" name="Freeform 6"/>
              <p:cNvSpPr/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b="1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9" name="Freeform 7"/>
            <p:cNvSpPr/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EA6103"/>
            </a:solidFill>
            <a:ln w="7938" cap="flat">
              <a:noFill/>
              <a:prstDash val="solid"/>
              <a:miter lim="800000"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2303585" y="3399741"/>
              <a:ext cx="1613612" cy="6753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理工院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3318705" y="2624164"/>
            <a:ext cx="2136026" cy="1812951"/>
            <a:chOff x="3721944" y="3702869"/>
            <a:chExt cx="2397222" cy="2093640"/>
          </a:xfrm>
          <a:effectLst>
            <a:outerShdw blurRad="342900" dist="203200" dir="5400000" algn="ctr" rotWithShape="0">
              <a:srgbClr val="000000">
                <a:alpha val="43137"/>
              </a:srgbClr>
            </a:outerShdw>
          </a:effectLst>
        </p:grpSpPr>
        <p:grpSp>
          <p:nvGrpSpPr>
            <p:cNvPr id="104" name="组合 103"/>
            <p:cNvGrpSpPr/>
            <p:nvPr/>
          </p:nvGrpSpPr>
          <p:grpSpPr>
            <a:xfrm>
              <a:off x="3721944" y="3702869"/>
              <a:ext cx="2397222" cy="2093640"/>
              <a:chOff x="3721944" y="3702869"/>
              <a:chExt cx="2397222" cy="2093640"/>
            </a:xfrm>
          </p:grpSpPr>
          <p:grpSp>
            <p:nvGrpSpPr>
              <p:cNvPr id="106" name="组合 105"/>
              <p:cNvGrpSpPr/>
              <p:nvPr/>
            </p:nvGrpSpPr>
            <p:grpSpPr>
              <a:xfrm>
                <a:off x="3721944" y="3702869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08" name="Freeform 6"/>
                <p:cNvSpPr/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</a:ln>
                <a:effectLst/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 b="1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09" name="Freeform 6"/>
                <p:cNvSpPr/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</a:ln>
                <a:effectLst/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 b="1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07" name="Freeform 7"/>
              <p:cNvSpPr/>
              <p:nvPr/>
            </p:nvSpPr>
            <p:spPr bwMode="auto">
              <a:xfrm>
                <a:off x="4050731" y="3982018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F69F1E"/>
              </a:soli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b="1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5" name="TextBox 104"/>
            <p:cNvSpPr txBox="1"/>
            <p:nvPr/>
          </p:nvSpPr>
          <p:spPr>
            <a:xfrm>
              <a:off x="4299946" y="4420535"/>
              <a:ext cx="1332699" cy="7463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西藏</a:t>
              </a:r>
              <a:endPara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6585609" y="2615084"/>
            <a:ext cx="2136026" cy="1812950"/>
            <a:chOff x="7388330" y="3692384"/>
            <a:chExt cx="2397222" cy="2093640"/>
          </a:xfrm>
          <a:effectLst>
            <a:outerShdw blurRad="342900" dist="203200" dir="5400000" algn="ctr" rotWithShape="0">
              <a:srgbClr val="000000">
                <a:alpha val="43137"/>
              </a:srgbClr>
            </a:outerShdw>
          </a:effectLst>
        </p:grpSpPr>
        <p:grpSp>
          <p:nvGrpSpPr>
            <p:cNvPr id="111" name="组合 110"/>
            <p:cNvGrpSpPr/>
            <p:nvPr/>
          </p:nvGrpSpPr>
          <p:grpSpPr>
            <a:xfrm>
              <a:off x="7388330" y="3692384"/>
              <a:ext cx="2397222" cy="2093640"/>
              <a:chOff x="7388330" y="3692384"/>
              <a:chExt cx="2397222" cy="2093640"/>
            </a:xfrm>
          </p:grpSpPr>
          <p:grpSp>
            <p:nvGrpSpPr>
              <p:cNvPr id="113" name="组合 112"/>
              <p:cNvGrpSpPr/>
              <p:nvPr/>
            </p:nvGrpSpPr>
            <p:grpSpPr>
              <a:xfrm>
                <a:off x="7388330" y="3692384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15" name="Freeform 6"/>
                <p:cNvSpPr/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</a:ln>
                <a:effectLst/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 b="1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16" name="Freeform 6"/>
                <p:cNvSpPr/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</a:ln>
                <a:effectLst/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 b="1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14" name="Freeform 7"/>
              <p:cNvSpPr/>
              <p:nvPr/>
            </p:nvSpPr>
            <p:spPr bwMode="auto">
              <a:xfrm>
                <a:off x="7700013" y="3989132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0099A9"/>
              </a:soli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b="1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2" name="TextBox 111"/>
            <p:cNvSpPr txBox="1"/>
            <p:nvPr/>
          </p:nvSpPr>
          <p:spPr>
            <a:xfrm>
              <a:off x="8011692" y="4442378"/>
              <a:ext cx="1337760" cy="7463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2+3</a:t>
              </a:r>
              <a:endPara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2081397" y="3684931"/>
            <a:ext cx="1370331" cy="603170"/>
            <a:chOff x="2328257" y="4927865"/>
            <a:chExt cx="1537897" cy="696556"/>
          </a:xfrm>
        </p:grpSpPr>
        <p:sp>
          <p:nvSpPr>
            <p:cNvPr id="118" name="TextBox 117"/>
            <p:cNvSpPr txBox="1"/>
            <p:nvPr/>
          </p:nvSpPr>
          <p:spPr>
            <a:xfrm>
              <a:off x="2328257" y="4927865"/>
              <a:ext cx="1537897" cy="4620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2419470" y="5322307"/>
              <a:ext cx="1286284" cy="3021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11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2" name="TextBox 121"/>
          <p:cNvSpPr txBox="1"/>
          <p:nvPr/>
        </p:nvSpPr>
        <p:spPr>
          <a:xfrm>
            <a:off x="3785747" y="2112152"/>
            <a:ext cx="114613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zh-CN" altLang="en-US" sz="9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5432188" y="4084474"/>
            <a:ext cx="114613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zh-CN" altLang="en-US" sz="9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7004849" y="2112152"/>
            <a:ext cx="114613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zh-CN" altLang="en-US" sz="9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8691828" y="4040472"/>
            <a:ext cx="114613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zh-CN" altLang="en-US" sz="9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54" name="TextBox 53"/>
          <p:cNvSpPr txBox="1"/>
          <p:nvPr/>
        </p:nvSpPr>
        <p:spPr>
          <a:xfrm>
            <a:off x="1319026" y="439873"/>
            <a:ext cx="1529852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教师介绍</a:t>
            </a:r>
            <a:endParaRPr lang="zh-CN" altLang="en-US" sz="27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5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l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20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20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9" dur="2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0" dur="2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3" dur="2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4" dur="2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12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12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1" dur="12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2" dur="12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2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2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2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2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3" grpId="0"/>
          <p:bldP spid="54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98" name="Rectangle 4"/>
          <p:cNvSpPr txBox="1">
            <a:spLocks noChangeArrowheads="1"/>
          </p:cNvSpPr>
          <p:nvPr/>
        </p:nvSpPr>
        <p:spPr bwMode="auto">
          <a:xfrm>
            <a:off x="5519142" y="2637706"/>
            <a:ext cx="547260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0" kern="0" dirty="0" smtClean="0">
                <a:solidFill>
                  <a:schemeClr val="accent6"/>
                </a:solidFill>
                <a:latin typeface="Arial" panose="020B0604020202020204"/>
                <a:ea typeface="微软雅黑" panose="020B0503020204020204" pitchFamily="34" charset="-122"/>
              </a:rPr>
              <a:t>课堂风格</a:t>
            </a:r>
            <a:endParaRPr lang="zh-CN" altLang="en-US" sz="8000" kern="0" dirty="0">
              <a:solidFill>
                <a:schemeClr val="accent6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99" name="Rectangle 4"/>
          <p:cNvSpPr txBox="1">
            <a:spLocks noChangeArrowheads="1"/>
          </p:cNvSpPr>
          <p:nvPr/>
        </p:nvSpPr>
        <p:spPr bwMode="auto">
          <a:xfrm>
            <a:off x="5591150" y="3604394"/>
            <a:ext cx="4059312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0" kern="0" dirty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Teaching Process</a:t>
            </a:r>
            <a:endParaRPr lang="zh-CN" altLang="en-US" sz="32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pic>
        <p:nvPicPr>
          <p:cNvPr id="100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670" y="1777816"/>
            <a:ext cx="2952903" cy="2953569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760" y="1401516"/>
            <a:ext cx="3348111" cy="3348867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TextBox 103"/>
          <p:cNvSpPr txBox="1"/>
          <p:nvPr/>
        </p:nvSpPr>
        <p:spPr>
          <a:xfrm>
            <a:off x="2313797" y="4932670"/>
            <a:ext cx="120363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8230541" y="-1197194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7" name="同心圆 10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8" name="椭圆 10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808356" y="-378556"/>
            <a:ext cx="840197" cy="84050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6802424" y="-502500"/>
            <a:ext cx="1187204" cy="11876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3" name="同心圆 1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9832013" y="-223358"/>
            <a:ext cx="914281" cy="91461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6" name="同心圆 1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026167" y="6512646"/>
            <a:ext cx="785040" cy="7853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5287774" y="5831640"/>
            <a:ext cx="336611" cy="3367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同心圆 1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4246057" y="5561176"/>
            <a:ext cx="705342" cy="70559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5" name="同心圆 1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11003122" y="-1220177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8" name="同心圆 1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9" name="椭圆 12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0943273" y="393745"/>
            <a:ext cx="297401" cy="2975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1" name="同心圆 13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2" name="椭圆 13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2595166" y="6066750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4" name="同心圆 13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5" name="椭圆 134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1704536" y="5934054"/>
            <a:ext cx="693499" cy="6937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7" name="同心圆 1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8" name="椭圆 1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392324" y="6354304"/>
            <a:ext cx="422448" cy="4226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0" name="同心圆 13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160401" y="6109837"/>
            <a:ext cx="211223" cy="2113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3" name="同心圆 1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4" name="椭圆 14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2205286" y="7892388"/>
            <a:ext cx="857043" cy="359273"/>
          </a:xfrm>
          <a:prstGeom prst="rect">
            <a:avLst/>
          </a:prstGeom>
          <a:noFill/>
        </p:spPr>
        <p:txBody>
          <a:bodyPr wrap="none" lIns="81477" tIns="40739" rIns="81477" bIns="40739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grpSp>
        <p:nvGrpSpPr>
          <p:cNvPr id="56" name="组合 55"/>
          <p:cNvGrpSpPr/>
          <p:nvPr/>
        </p:nvGrpSpPr>
        <p:grpSpPr>
          <a:xfrm>
            <a:off x="2588145" y="2356669"/>
            <a:ext cx="1331343" cy="1438559"/>
            <a:chOff x="2782033" y="2877344"/>
            <a:chExt cx="571561" cy="617451"/>
          </a:xfrm>
          <a:solidFill>
            <a:schemeClr val="accent6"/>
          </a:solidFill>
        </p:grpSpPr>
        <p:sp>
          <p:nvSpPr>
            <p:cNvPr id="57" name="Freeform 884"/>
            <p:cNvSpPr>
              <a:spLocks noEditPoints="1"/>
            </p:cNvSpPr>
            <p:nvPr/>
          </p:nvSpPr>
          <p:spPr bwMode="auto">
            <a:xfrm>
              <a:off x="2946844" y="2877344"/>
              <a:ext cx="406750" cy="411147"/>
            </a:xfrm>
            <a:custGeom>
              <a:avLst/>
              <a:gdLst>
                <a:gd name="T0" fmla="*/ 90 w 174"/>
                <a:gd name="T1" fmla="*/ 14 h 176"/>
                <a:gd name="T2" fmla="*/ 90 w 174"/>
                <a:gd name="T3" fmla="*/ 0 h 176"/>
                <a:gd name="T4" fmla="*/ 80 w 174"/>
                <a:gd name="T5" fmla="*/ 0 h 176"/>
                <a:gd name="T6" fmla="*/ 80 w 174"/>
                <a:gd name="T7" fmla="*/ 14 h 176"/>
                <a:gd name="T8" fmla="*/ 0 w 174"/>
                <a:gd name="T9" fmla="*/ 14 h 176"/>
                <a:gd name="T10" fmla="*/ 0 w 174"/>
                <a:gd name="T11" fmla="*/ 40 h 176"/>
                <a:gd name="T12" fmla="*/ 9 w 174"/>
                <a:gd name="T13" fmla="*/ 40 h 176"/>
                <a:gd name="T14" fmla="*/ 9 w 174"/>
                <a:gd name="T15" fmla="*/ 138 h 176"/>
                <a:gd name="T16" fmla="*/ 70 w 174"/>
                <a:gd name="T17" fmla="*/ 138 h 176"/>
                <a:gd name="T18" fmla="*/ 33 w 174"/>
                <a:gd name="T19" fmla="*/ 168 h 176"/>
                <a:gd name="T20" fmla="*/ 39 w 174"/>
                <a:gd name="T21" fmla="*/ 176 h 176"/>
                <a:gd name="T22" fmla="*/ 86 w 174"/>
                <a:gd name="T23" fmla="*/ 138 h 176"/>
                <a:gd name="T24" fmla="*/ 86 w 174"/>
                <a:gd name="T25" fmla="*/ 138 h 176"/>
                <a:gd name="T26" fmla="*/ 133 w 174"/>
                <a:gd name="T27" fmla="*/ 176 h 176"/>
                <a:gd name="T28" fmla="*/ 140 w 174"/>
                <a:gd name="T29" fmla="*/ 168 h 176"/>
                <a:gd name="T30" fmla="*/ 102 w 174"/>
                <a:gd name="T31" fmla="*/ 138 h 176"/>
                <a:gd name="T32" fmla="*/ 164 w 174"/>
                <a:gd name="T33" fmla="*/ 138 h 176"/>
                <a:gd name="T34" fmla="*/ 164 w 174"/>
                <a:gd name="T35" fmla="*/ 40 h 176"/>
                <a:gd name="T36" fmla="*/ 174 w 174"/>
                <a:gd name="T37" fmla="*/ 40 h 176"/>
                <a:gd name="T38" fmla="*/ 174 w 174"/>
                <a:gd name="T39" fmla="*/ 14 h 176"/>
                <a:gd name="T40" fmla="*/ 90 w 174"/>
                <a:gd name="T41" fmla="*/ 14 h 176"/>
                <a:gd name="T42" fmla="*/ 154 w 174"/>
                <a:gd name="T43" fmla="*/ 128 h 176"/>
                <a:gd name="T44" fmla="*/ 19 w 174"/>
                <a:gd name="T45" fmla="*/ 128 h 176"/>
                <a:gd name="T46" fmla="*/ 19 w 174"/>
                <a:gd name="T47" fmla="*/ 40 h 176"/>
                <a:gd name="T48" fmla="*/ 154 w 174"/>
                <a:gd name="T49" fmla="*/ 40 h 176"/>
                <a:gd name="T50" fmla="*/ 154 w 174"/>
                <a:gd name="T51" fmla="*/ 128 h 176"/>
                <a:gd name="T52" fmla="*/ 51 w 174"/>
                <a:gd name="T53" fmla="*/ 105 h 176"/>
                <a:gd name="T54" fmla="*/ 51 w 174"/>
                <a:gd name="T55" fmla="*/ 79 h 176"/>
                <a:gd name="T56" fmla="*/ 77 w 174"/>
                <a:gd name="T57" fmla="*/ 79 h 176"/>
                <a:gd name="T58" fmla="*/ 51 w 174"/>
                <a:gd name="T59" fmla="*/ 53 h 176"/>
                <a:gd name="T60" fmla="*/ 25 w 174"/>
                <a:gd name="T61" fmla="*/ 79 h 176"/>
                <a:gd name="T62" fmla="*/ 51 w 174"/>
                <a:gd name="T63" fmla="*/ 105 h 176"/>
                <a:gd name="T64" fmla="*/ 59 w 174"/>
                <a:gd name="T65" fmla="*/ 112 h 176"/>
                <a:gd name="T66" fmla="*/ 85 w 174"/>
                <a:gd name="T67" fmla="*/ 86 h 176"/>
                <a:gd name="T68" fmla="*/ 59 w 174"/>
                <a:gd name="T69" fmla="*/ 86 h 176"/>
                <a:gd name="T70" fmla="*/ 59 w 174"/>
                <a:gd name="T71" fmla="*/ 112 h 176"/>
                <a:gd name="T72" fmla="*/ 138 w 174"/>
                <a:gd name="T73" fmla="*/ 59 h 176"/>
                <a:gd name="T74" fmla="*/ 105 w 174"/>
                <a:gd name="T75" fmla="*/ 59 h 176"/>
                <a:gd name="T76" fmla="*/ 105 w 174"/>
                <a:gd name="T77" fmla="*/ 69 h 176"/>
                <a:gd name="T78" fmla="*/ 138 w 174"/>
                <a:gd name="T79" fmla="*/ 69 h 176"/>
                <a:gd name="T80" fmla="*/ 138 w 174"/>
                <a:gd name="T81" fmla="*/ 59 h 176"/>
                <a:gd name="T82" fmla="*/ 138 w 174"/>
                <a:gd name="T83" fmla="*/ 77 h 176"/>
                <a:gd name="T84" fmla="*/ 105 w 174"/>
                <a:gd name="T85" fmla="*/ 77 h 176"/>
                <a:gd name="T86" fmla="*/ 105 w 174"/>
                <a:gd name="T87" fmla="*/ 87 h 176"/>
                <a:gd name="T88" fmla="*/ 138 w 174"/>
                <a:gd name="T89" fmla="*/ 87 h 176"/>
                <a:gd name="T90" fmla="*/ 138 w 174"/>
                <a:gd name="T91" fmla="*/ 77 h 176"/>
                <a:gd name="T92" fmla="*/ 138 w 174"/>
                <a:gd name="T93" fmla="*/ 96 h 176"/>
                <a:gd name="T94" fmla="*/ 105 w 174"/>
                <a:gd name="T95" fmla="*/ 96 h 176"/>
                <a:gd name="T96" fmla="*/ 105 w 174"/>
                <a:gd name="T97" fmla="*/ 106 h 176"/>
                <a:gd name="T98" fmla="*/ 138 w 174"/>
                <a:gd name="T99" fmla="*/ 106 h 176"/>
                <a:gd name="T100" fmla="*/ 138 w 174"/>
                <a:gd name="T101" fmla="*/ 9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4" h="176">
                  <a:moveTo>
                    <a:pt x="90" y="14"/>
                  </a:moveTo>
                  <a:cubicBezTo>
                    <a:pt x="90" y="0"/>
                    <a:pt x="90" y="0"/>
                    <a:pt x="9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70" y="138"/>
                    <a:pt x="70" y="138"/>
                    <a:pt x="70" y="138"/>
                  </a:cubicBezTo>
                  <a:cubicBezTo>
                    <a:pt x="33" y="168"/>
                    <a:pt x="33" y="168"/>
                    <a:pt x="33" y="168"/>
                  </a:cubicBezTo>
                  <a:cubicBezTo>
                    <a:pt x="39" y="176"/>
                    <a:pt x="39" y="176"/>
                    <a:pt x="39" y="176"/>
                  </a:cubicBezTo>
                  <a:cubicBezTo>
                    <a:pt x="86" y="138"/>
                    <a:pt x="86" y="138"/>
                    <a:pt x="86" y="138"/>
                  </a:cubicBezTo>
                  <a:cubicBezTo>
                    <a:pt x="86" y="138"/>
                    <a:pt x="86" y="138"/>
                    <a:pt x="86" y="138"/>
                  </a:cubicBezTo>
                  <a:cubicBezTo>
                    <a:pt x="133" y="176"/>
                    <a:pt x="133" y="176"/>
                    <a:pt x="133" y="176"/>
                  </a:cubicBezTo>
                  <a:cubicBezTo>
                    <a:pt x="140" y="168"/>
                    <a:pt x="140" y="168"/>
                    <a:pt x="140" y="168"/>
                  </a:cubicBezTo>
                  <a:cubicBezTo>
                    <a:pt x="102" y="138"/>
                    <a:pt x="102" y="138"/>
                    <a:pt x="102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40"/>
                    <a:pt x="164" y="40"/>
                    <a:pt x="164" y="40"/>
                  </a:cubicBezTo>
                  <a:cubicBezTo>
                    <a:pt x="174" y="40"/>
                    <a:pt x="174" y="40"/>
                    <a:pt x="174" y="40"/>
                  </a:cubicBezTo>
                  <a:cubicBezTo>
                    <a:pt x="174" y="14"/>
                    <a:pt x="174" y="14"/>
                    <a:pt x="174" y="14"/>
                  </a:cubicBezTo>
                  <a:lnTo>
                    <a:pt x="90" y="14"/>
                  </a:lnTo>
                  <a:close/>
                  <a:moveTo>
                    <a:pt x="154" y="128"/>
                  </a:moveTo>
                  <a:cubicBezTo>
                    <a:pt x="19" y="128"/>
                    <a:pt x="19" y="128"/>
                    <a:pt x="19" y="128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54" y="40"/>
                    <a:pt x="154" y="40"/>
                    <a:pt x="154" y="40"/>
                  </a:cubicBezTo>
                  <a:lnTo>
                    <a:pt x="154" y="128"/>
                  </a:lnTo>
                  <a:close/>
                  <a:moveTo>
                    <a:pt x="51" y="105"/>
                  </a:moveTo>
                  <a:cubicBezTo>
                    <a:pt x="51" y="79"/>
                    <a:pt x="51" y="79"/>
                    <a:pt x="51" y="79"/>
                  </a:cubicBezTo>
                  <a:cubicBezTo>
                    <a:pt x="77" y="79"/>
                    <a:pt x="77" y="79"/>
                    <a:pt x="77" y="79"/>
                  </a:cubicBezTo>
                  <a:cubicBezTo>
                    <a:pt x="77" y="65"/>
                    <a:pt x="66" y="53"/>
                    <a:pt x="51" y="53"/>
                  </a:cubicBezTo>
                  <a:cubicBezTo>
                    <a:pt x="37" y="53"/>
                    <a:pt x="25" y="65"/>
                    <a:pt x="25" y="79"/>
                  </a:cubicBezTo>
                  <a:cubicBezTo>
                    <a:pt x="25" y="94"/>
                    <a:pt x="37" y="105"/>
                    <a:pt x="51" y="105"/>
                  </a:cubicBezTo>
                  <a:close/>
                  <a:moveTo>
                    <a:pt x="59" y="112"/>
                  </a:moveTo>
                  <a:cubicBezTo>
                    <a:pt x="73" y="112"/>
                    <a:pt x="85" y="101"/>
                    <a:pt x="85" y="86"/>
                  </a:cubicBezTo>
                  <a:cubicBezTo>
                    <a:pt x="59" y="86"/>
                    <a:pt x="59" y="86"/>
                    <a:pt x="59" y="86"/>
                  </a:cubicBezTo>
                  <a:lnTo>
                    <a:pt x="59" y="112"/>
                  </a:lnTo>
                  <a:close/>
                  <a:moveTo>
                    <a:pt x="138" y="59"/>
                  </a:moveTo>
                  <a:cubicBezTo>
                    <a:pt x="105" y="59"/>
                    <a:pt x="105" y="59"/>
                    <a:pt x="105" y="59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38" y="69"/>
                    <a:pt x="138" y="69"/>
                    <a:pt x="138" y="69"/>
                  </a:cubicBezTo>
                  <a:lnTo>
                    <a:pt x="138" y="59"/>
                  </a:lnTo>
                  <a:close/>
                  <a:moveTo>
                    <a:pt x="138" y="77"/>
                  </a:moveTo>
                  <a:cubicBezTo>
                    <a:pt x="105" y="77"/>
                    <a:pt x="105" y="77"/>
                    <a:pt x="105" y="77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38" y="87"/>
                    <a:pt x="138" y="87"/>
                    <a:pt x="138" y="87"/>
                  </a:cubicBezTo>
                  <a:lnTo>
                    <a:pt x="138" y="77"/>
                  </a:lnTo>
                  <a:close/>
                  <a:moveTo>
                    <a:pt x="138" y="96"/>
                  </a:moveTo>
                  <a:cubicBezTo>
                    <a:pt x="105" y="96"/>
                    <a:pt x="105" y="96"/>
                    <a:pt x="105" y="96"/>
                  </a:cubicBezTo>
                  <a:cubicBezTo>
                    <a:pt x="105" y="106"/>
                    <a:pt x="105" y="106"/>
                    <a:pt x="105" y="106"/>
                  </a:cubicBezTo>
                  <a:cubicBezTo>
                    <a:pt x="138" y="106"/>
                    <a:pt x="138" y="106"/>
                    <a:pt x="138" y="106"/>
                  </a:cubicBezTo>
                  <a:lnTo>
                    <a:pt x="138" y="96"/>
                  </a:lnTo>
                  <a:close/>
                </a:path>
              </a:pathLst>
            </a:cu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rgbClr val="F69F1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40"/>
            <p:cNvSpPr>
              <a:spLocks noEditPoints="1"/>
            </p:cNvSpPr>
            <p:nvPr/>
          </p:nvSpPr>
          <p:spPr bwMode="auto">
            <a:xfrm>
              <a:off x="2782033" y="2992399"/>
              <a:ext cx="317694" cy="502396"/>
            </a:xfrm>
            <a:custGeom>
              <a:avLst/>
              <a:gdLst>
                <a:gd name="T0" fmla="*/ 253 w 490"/>
                <a:gd name="T1" fmla="*/ 737 h 775"/>
                <a:gd name="T2" fmla="*/ 211 w 490"/>
                <a:gd name="T3" fmla="*/ 775 h 775"/>
                <a:gd name="T4" fmla="*/ 175 w 490"/>
                <a:gd name="T5" fmla="*/ 762 h 775"/>
                <a:gd name="T6" fmla="*/ 161 w 490"/>
                <a:gd name="T7" fmla="*/ 762 h 775"/>
                <a:gd name="T8" fmla="*/ 125 w 490"/>
                <a:gd name="T9" fmla="*/ 775 h 775"/>
                <a:gd name="T10" fmla="*/ 84 w 490"/>
                <a:gd name="T11" fmla="*/ 737 h 775"/>
                <a:gd name="T12" fmla="*/ 76 w 490"/>
                <a:gd name="T13" fmla="*/ 475 h 775"/>
                <a:gd name="T14" fmla="*/ 65 w 490"/>
                <a:gd name="T15" fmla="*/ 474 h 775"/>
                <a:gd name="T16" fmla="*/ 21 w 490"/>
                <a:gd name="T17" fmla="*/ 441 h 775"/>
                <a:gd name="T18" fmla="*/ 19 w 490"/>
                <a:gd name="T19" fmla="*/ 217 h 775"/>
                <a:gd name="T20" fmla="*/ 48 w 490"/>
                <a:gd name="T21" fmla="*/ 192 h 775"/>
                <a:gd name="T22" fmla="*/ 121 w 490"/>
                <a:gd name="T23" fmla="*/ 183 h 775"/>
                <a:gd name="T24" fmla="*/ 132 w 490"/>
                <a:gd name="T25" fmla="*/ 189 h 775"/>
                <a:gd name="T26" fmla="*/ 168 w 490"/>
                <a:gd name="T27" fmla="*/ 243 h 775"/>
                <a:gd name="T28" fmla="*/ 204 w 490"/>
                <a:gd name="T29" fmla="*/ 189 h 775"/>
                <a:gd name="T30" fmla="*/ 216 w 490"/>
                <a:gd name="T31" fmla="*/ 183 h 775"/>
                <a:gd name="T32" fmla="*/ 257 w 490"/>
                <a:gd name="T33" fmla="*/ 188 h 775"/>
                <a:gd name="T34" fmla="*/ 293 w 490"/>
                <a:gd name="T35" fmla="*/ 205 h 775"/>
                <a:gd name="T36" fmla="*/ 331 w 490"/>
                <a:gd name="T37" fmla="*/ 251 h 775"/>
                <a:gd name="T38" fmla="*/ 339 w 490"/>
                <a:gd name="T39" fmla="*/ 259 h 775"/>
                <a:gd name="T40" fmla="*/ 355 w 490"/>
                <a:gd name="T41" fmla="*/ 261 h 775"/>
                <a:gd name="T42" fmla="*/ 362 w 490"/>
                <a:gd name="T43" fmla="*/ 256 h 775"/>
                <a:gd name="T44" fmla="*/ 406 w 490"/>
                <a:gd name="T45" fmla="*/ 223 h 775"/>
                <a:gd name="T46" fmla="*/ 452 w 490"/>
                <a:gd name="T47" fmla="*/ 284 h 775"/>
                <a:gd name="T48" fmla="*/ 405 w 490"/>
                <a:gd name="T49" fmla="*/ 318 h 775"/>
                <a:gd name="T50" fmla="*/ 357 w 490"/>
                <a:gd name="T51" fmla="*/ 346 h 775"/>
                <a:gd name="T52" fmla="*/ 321 w 490"/>
                <a:gd name="T53" fmla="*/ 343 h 775"/>
                <a:gd name="T54" fmla="*/ 275 w 490"/>
                <a:gd name="T55" fmla="*/ 302 h 775"/>
                <a:gd name="T56" fmla="*/ 265 w 490"/>
                <a:gd name="T57" fmla="*/ 291 h 775"/>
                <a:gd name="T58" fmla="*/ 253 w 490"/>
                <a:gd name="T59" fmla="*/ 737 h 775"/>
                <a:gd name="T60" fmla="*/ 170 w 490"/>
                <a:gd name="T61" fmla="*/ 1 h 775"/>
                <a:gd name="T62" fmla="*/ 236 w 490"/>
                <a:gd name="T63" fmla="*/ 74 h 775"/>
                <a:gd name="T64" fmla="*/ 167 w 490"/>
                <a:gd name="T65" fmla="*/ 159 h 775"/>
                <a:gd name="T66" fmla="*/ 100 w 490"/>
                <a:gd name="T67" fmla="*/ 71 h 775"/>
                <a:gd name="T68" fmla="*/ 170 w 490"/>
                <a:gd name="T69" fmla="*/ 1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0" h="775">
                  <a:moveTo>
                    <a:pt x="253" y="737"/>
                  </a:moveTo>
                  <a:cubicBezTo>
                    <a:pt x="252" y="758"/>
                    <a:pt x="230" y="775"/>
                    <a:pt x="211" y="775"/>
                  </a:cubicBezTo>
                  <a:cubicBezTo>
                    <a:pt x="198" y="775"/>
                    <a:pt x="182" y="770"/>
                    <a:pt x="175" y="762"/>
                  </a:cubicBezTo>
                  <a:cubicBezTo>
                    <a:pt x="172" y="757"/>
                    <a:pt x="165" y="757"/>
                    <a:pt x="161" y="762"/>
                  </a:cubicBezTo>
                  <a:cubicBezTo>
                    <a:pt x="155" y="770"/>
                    <a:pt x="138" y="775"/>
                    <a:pt x="125" y="775"/>
                  </a:cubicBezTo>
                  <a:cubicBezTo>
                    <a:pt x="106" y="775"/>
                    <a:pt x="85" y="758"/>
                    <a:pt x="84" y="737"/>
                  </a:cubicBezTo>
                  <a:cubicBezTo>
                    <a:pt x="76" y="475"/>
                    <a:pt x="76" y="475"/>
                    <a:pt x="76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7" y="472"/>
                    <a:pt x="24" y="459"/>
                    <a:pt x="21" y="441"/>
                  </a:cubicBezTo>
                  <a:cubicBezTo>
                    <a:pt x="0" y="331"/>
                    <a:pt x="4" y="332"/>
                    <a:pt x="19" y="217"/>
                  </a:cubicBezTo>
                  <a:cubicBezTo>
                    <a:pt x="21" y="209"/>
                    <a:pt x="31" y="194"/>
                    <a:pt x="48" y="192"/>
                  </a:cubicBezTo>
                  <a:cubicBezTo>
                    <a:pt x="121" y="183"/>
                    <a:pt x="121" y="183"/>
                    <a:pt x="121" y="183"/>
                  </a:cubicBezTo>
                  <a:cubicBezTo>
                    <a:pt x="125" y="183"/>
                    <a:pt x="130" y="185"/>
                    <a:pt x="132" y="189"/>
                  </a:cubicBezTo>
                  <a:cubicBezTo>
                    <a:pt x="168" y="243"/>
                    <a:pt x="168" y="243"/>
                    <a:pt x="168" y="243"/>
                  </a:cubicBezTo>
                  <a:cubicBezTo>
                    <a:pt x="204" y="189"/>
                    <a:pt x="204" y="189"/>
                    <a:pt x="204" y="189"/>
                  </a:cubicBezTo>
                  <a:cubicBezTo>
                    <a:pt x="207" y="185"/>
                    <a:pt x="211" y="183"/>
                    <a:pt x="216" y="183"/>
                  </a:cubicBezTo>
                  <a:cubicBezTo>
                    <a:pt x="257" y="188"/>
                    <a:pt x="257" y="188"/>
                    <a:pt x="257" y="188"/>
                  </a:cubicBezTo>
                  <a:cubicBezTo>
                    <a:pt x="278" y="191"/>
                    <a:pt x="285" y="196"/>
                    <a:pt x="293" y="205"/>
                  </a:cubicBezTo>
                  <a:cubicBezTo>
                    <a:pt x="307" y="223"/>
                    <a:pt x="320" y="239"/>
                    <a:pt x="331" y="251"/>
                  </a:cubicBezTo>
                  <a:cubicBezTo>
                    <a:pt x="334" y="254"/>
                    <a:pt x="336" y="257"/>
                    <a:pt x="339" y="259"/>
                  </a:cubicBezTo>
                  <a:cubicBezTo>
                    <a:pt x="343" y="264"/>
                    <a:pt x="350" y="264"/>
                    <a:pt x="355" y="261"/>
                  </a:cubicBezTo>
                  <a:cubicBezTo>
                    <a:pt x="357" y="259"/>
                    <a:pt x="360" y="258"/>
                    <a:pt x="362" y="256"/>
                  </a:cubicBezTo>
                  <a:cubicBezTo>
                    <a:pt x="373" y="248"/>
                    <a:pt x="393" y="233"/>
                    <a:pt x="406" y="223"/>
                  </a:cubicBezTo>
                  <a:cubicBezTo>
                    <a:pt x="442" y="195"/>
                    <a:pt x="490" y="255"/>
                    <a:pt x="452" y="284"/>
                  </a:cubicBezTo>
                  <a:cubicBezTo>
                    <a:pt x="438" y="294"/>
                    <a:pt x="418" y="310"/>
                    <a:pt x="405" y="318"/>
                  </a:cubicBezTo>
                  <a:cubicBezTo>
                    <a:pt x="386" y="332"/>
                    <a:pt x="369" y="342"/>
                    <a:pt x="357" y="346"/>
                  </a:cubicBezTo>
                  <a:cubicBezTo>
                    <a:pt x="346" y="351"/>
                    <a:pt x="332" y="351"/>
                    <a:pt x="321" y="343"/>
                  </a:cubicBezTo>
                  <a:cubicBezTo>
                    <a:pt x="305" y="333"/>
                    <a:pt x="291" y="320"/>
                    <a:pt x="275" y="302"/>
                  </a:cubicBezTo>
                  <a:cubicBezTo>
                    <a:pt x="272" y="299"/>
                    <a:pt x="269" y="295"/>
                    <a:pt x="265" y="291"/>
                  </a:cubicBezTo>
                  <a:cubicBezTo>
                    <a:pt x="253" y="737"/>
                    <a:pt x="253" y="737"/>
                    <a:pt x="253" y="737"/>
                  </a:cubicBezTo>
                  <a:close/>
                  <a:moveTo>
                    <a:pt x="170" y="1"/>
                  </a:moveTo>
                  <a:cubicBezTo>
                    <a:pt x="207" y="2"/>
                    <a:pt x="237" y="34"/>
                    <a:pt x="236" y="74"/>
                  </a:cubicBezTo>
                  <a:cubicBezTo>
                    <a:pt x="235" y="113"/>
                    <a:pt x="204" y="160"/>
                    <a:pt x="167" y="159"/>
                  </a:cubicBezTo>
                  <a:cubicBezTo>
                    <a:pt x="129" y="159"/>
                    <a:pt x="100" y="110"/>
                    <a:pt x="100" y="71"/>
                  </a:cubicBezTo>
                  <a:cubicBezTo>
                    <a:pt x="101" y="32"/>
                    <a:pt x="132" y="0"/>
                    <a:pt x="170" y="1"/>
                  </a:cubicBezTo>
                  <a:close/>
                </a:path>
              </a:pathLst>
            </a:cu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69F1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flip dir="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6" presetClass="emph" presetSubtype="0" repeatCount="3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repeatCount="3000" fill="hold" nodeType="withEffect">
                                  <p:stCondLst>
                                    <p:cond delay="4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repeatCount="3000" fill="hold" nodeType="withEffect">
                                  <p:stCondLst>
                                    <p:cond delay="8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98" grpId="0"/>
      <p:bldP spid="99" grpId="0"/>
      <p:bldP spid="104" grpId="0"/>
      <p:bldP spid="1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Freeform 5"/>
          <p:cNvSpPr/>
          <p:nvPr/>
        </p:nvSpPr>
        <p:spPr bwMode="auto">
          <a:xfrm>
            <a:off x="3803955" y="1163168"/>
            <a:ext cx="4582506" cy="5294581"/>
          </a:xfrm>
          <a:custGeom>
            <a:avLst/>
            <a:gdLst>
              <a:gd name="T0" fmla="*/ 3349 w 3349"/>
              <a:gd name="T1" fmla="*/ 2902 h 3868"/>
              <a:gd name="T2" fmla="*/ 1675 w 3349"/>
              <a:gd name="T3" fmla="*/ 3868 h 3868"/>
              <a:gd name="T4" fmla="*/ 0 w 3349"/>
              <a:gd name="T5" fmla="*/ 2902 h 3868"/>
              <a:gd name="T6" fmla="*/ 0 w 3349"/>
              <a:gd name="T7" fmla="*/ 966 h 3868"/>
              <a:gd name="T8" fmla="*/ 1675 w 3349"/>
              <a:gd name="T9" fmla="*/ 0 h 3868"/>
              <a:gd name="T10" fmla="*/ 3349 w 3349"/>
              <a:gd name="T11" fmla="*/ 966 h 3868"/>
              <a:gd name="T12" fmla="*/ 3349 w 3349"/>
              <a:gd name="T13" fmla="*/ 2902 h 3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49" h="3868">
                <a:moveTo>
                  <a:pt x="3349" y="2902"/>
                </a:moveTo>
                <a:lnTo>
                  <a:pt x="1675" y="3868"/>
                </a:lnTo>
                <a:lnTo>
                  <a:pt x="0" y="2902"/>
                </a:lnTo>
                <a:lnTo>
                  <a:pt x="0" y="966"/>
                </a:lnTo>
                <a:lnTo>
                  <a:pt x="1675" y="0"/>
                </a:lnTo>
                <a:lnTo>
                  <a:pt x="3349" y="966"/>
                </a:lnTo>
                <a:lnTo>
                  <a:pt x="3349" y="290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innerShdw blurRad="190500" dist="50800" dir="13500000">
              <a:prstClr val="black">
                <a:alpha val="4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4363597" y="1272673"/>
            <a:ext cx="1602304" cy="1850640"/>
            <a:chOff x="3273692" y="1099961"/>
            <a:chExt cx="1202093" cy="1388087"/>
          </a:xfrm>
        </p:grpSpPr>
        <p:sp>
          <p:nvSpPr>
            <p:cNvPr id="71" name="Freeform 14"/>
            <p:cNvSpPr/>
            <p:nvPr/>
          </p:nvSpPr>
          <p:spPr bwMode="auto">
            <a:xfrm>
              <a:off x="3345550" y="1141029"/>
              <a:ext cx="529701" cy="237166"/>
            </a:xfrm>
            <a:custGeom>
              <a:avLst/>
              <a:gdLst>
                <a:gd name="T0" fmla="*/ 0 w 516"/>
                <a:gd name="T1" fmla="*/ 231 h 231"/>
                <a:gd name="T2" fmla="*/ 398 w 516"/>
                <a:gd name="T3" fmla="*/ 0 h 231"/>
                <a:gd name="T4" fmla="*/ 516 w 516"/>
                <a:gd name="T5" fmla="*/ 0 h 231"/>
                <a:gd name="T6" fmla="*/ 516 w 516"/>
                <a:gd name="T7" fmla="*/ 231 h 231"/>
                <a:gd name="T8" fmla="*/ 0 w 516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6" h="231">
                  <a:moveTo>
                    <a:pt x="0" y="231"/>
                  </a:moveTo>
                  <a:lnTo>
                    <a:pt x="398" y="0"/>
                  </a:lnTo>
                  <a:lnTo>
                    <a:pt x="516" y="0"/>
                  </a:lnTo>
                  <a:lnTo>
                    <a:pt x="516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F65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3273692" y="1099961"/>
              <a:ext cx="1202093" cy="1388087"/>
              <a:chOff x="3273692" y="1099961"/>
              <a:chExt cx="1202093" cy="1388087"/>
            </a:xfrm>
          </p:grpSpPr>
          <p:sp>
            <p:nvSpPr>
              <p:cNvPr id="73" name="Freeform 15"/>
              <p:cNvSpPr/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16"/>
              <p:cNvSpPr/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C00000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9" tIns="34295" rIns="68589" bIns="34295"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75" name="Freeform 24"/>
              <p:cNvSpPr>
                <a:spLocks noEditPoints="1"/>
              </p:cNvSpPr>
              <p:nvPr/>
            </p:nvSpPr>
            <p:spPr bwMode="auto">
              <a:xfrm>
                <a:off x="3541622" y="1353554"/>
                <a:ext cx="94443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1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7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Freeform 25"/>
              <p:cNvSpPr/>
              <p:nvPr/>
            </p:nvSpPr>
            <p:spPr bwMode="auto">
              <a:xfrm>
                <a:off x="3658649" y="1355607"/>
                <a:ext cx="53381" cy="196099"/>
              </a:xfrm>
              <a:custGeom>
                <a:avLst/>
                <a:gdLst>
                  <a:gd name="T0" fmla="*/ 14 w 29"/>
                  <a:gd name="T1" fmla="*/ 105 h 105"/>
                  <a:gd name="T2" fmla="*/ 14 w 29"/>
                  <a:gd name="T3" fmla="*/ 24 h 105"/>
                  <a:gd name="T4" fmla="*/ 0 w 29"/>
                  <a:gd name="T5" fmla="*/ 24 h 105"/>
                  <a:gd name="T6" fmla="*/ 0 w 29"/>
                  <a:gd name="T7" fmla="*/ 13 h 105"/>
                  <a:gd name="T8" fmla="*/ 11 w 29"/>
                  <a:gd name="T9" fmla="*/ 9 h 105"/>
                  <a:gd name="T10" fmla="*/ 18 w 29"/>
                  <a:gd name="T11" fmla="*/ 0 h 105"/>
                  <a:gd name="T12" fmla="*/ 29 w 29"/>
                  <a:gd name="T13" fmla="*/ 0 h 105"/>
                  <a:gd name="T14" fmla="*/ 29 w 29"/>
                  <a:gd name="T15" fmla="*/ 105 h 105"/>
                  <a:gd name="T16" fmla="*/ 14 w 29"/>
                  <a:gd name="T17" fmla="*/ 10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105">
                    <a:moveTo>
                      <a:pt x="14" y="105"/>
                    </a:moveTo>
                    <a:cubicBezTo>
                      <a:pt x="14" y="24"/>
                      <a:pt x="14" y="24"/>
                      <a:pt x="14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4" y="13"/>
                      <a:pt x="8" y="11"/>
                      <a:pt x="11" y="9"/>
                    </a:cubicBezTo>
                    <a:cubicBezTo>
                      <a:pt x="15" y="7"/>
                      <a:pt x="17" y="4"/>
                      <a:pt x="1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05"/>
                      <a:pt x="29" y="105"/>
                      <a:pt x="29" y="105"/>
                    </a:cubicBezTo>
                    <a:lnTo>
                      <a:pt x="1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grpSp>
            <p:nvGrpSpPr>
              <p:cNvPr id="77" name="组合 76"/>
              <p:cNvGrpSpPr/>
              <p:nvPr/>
            </p:nvGrpSpPr>
            <p:grpSpPr>
              <a:xfrm>
                <a:off x="3636343" y="1711343"/>
                <a:ext cx="476975" cy="401341"/>
                <a:chOff x="5146675" y="766763"/>
                <a:chExt cx="1590676" cy="1338263"/>
              </a:xfrm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8" name="Oval 18"/>
                <p:cNvSpPr>
                  <a:spLocks noChangeArrowheads="1"/>
                </p:cNvSpPr>
                <p:nvPr/>
              </p:nvSpPr>
              <p:spPr bwMode="auto">
                <a:xfrm>
                  <a:off x="5675313" y="766763"/>
                  <a:ext cx="533400" cy="5349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9" name="Freeform 19"/>
                <p:cNvSpPr/>
                <p:nvPr/>
              </p:nvSpPr>
              <p:spPr bwMode="auto">
                <a:xfrm>
                  <a:off x="5511799" y="1344611"/>
                  <a:ext cx="860424" cy="760415"/>
                </a:xfrm>
                <a:custGeom>
                  <a:avLst/>
                  <a:gdLst>
                    <a:gd name="T0" fmla="*/ 201 w 301"/>
                    <a:gd name="T1" fmla="*/ 0 h 266"/>
                    <a:gd name="T2" fmla="*/ 151 w 301"/>
                    <a:gd name="T3" fmla="*/ 67 h 266"/>
                    <a:gd name="T4" fmla="*/ 101 w 301"/>
                    <a:gd name="T5" fmla="*/ 0 h 266"/>
                    <a:gd name="T6" fmla="*/ 0 w 301"/>
                    <a:gd name="T7" fmla="*/ 144 h 266"/>
                    <a:gd name="T8" fmla="*/ 0 w 301"/>
                    <a:gd name="T9" fmla="*/ 235 h 266"/>
                    <a:gd name="T10" fmla="*/ 0 w 301"/>
                    <a:gd name="T11" fmla="*/ 235 h 266"/>
                    <a:gd name="T12" fmla="*/ 151 w 301"/>
                    <a:gd name="T13" fmla="*/ 266 h 266"/>
                    <a:gd name="T14" fmla="*/ 301 w 301"/>
                    <a:gd name="T15" fmla="*/ 235 h 266"/>
                    <a:gd name="T16" fmla="*/ 301 w 301"/>
                    <a:gd name="T17" fmla="*/ 235 h 266"/>
                    <a:gd name="T18" fmla="*/ 301 w 301"/>
                    <a:gd name="T19" fmla="*/ 144 h 266"/>
                    <a:gd name="T20" fmla="*/ 201 w 301"/>
                    <a:gd name="T21" fmla="*/ 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1" h="266">
                      <a:moveTo>
                        <a:pt x="201" y="0"/>
                      </a:moveTo>
                      <a:cubicBezTo>
                        <a:pt x="151" y="67"/>
                        <a:pt x="151" y="67"/>
                        <a:pt x="151" y="67"/>
                      </a:cubicBezTo>
                      <a:cubicBezTo>
                        <a:pt x="101" y="0"/>
                        <a:pt x="101" y="0"/>
                        <a:pt x="101" y="0"/>
                      </a:cubicBezTo>
                      <a:cubicBezTo>
                        <a:pt x="42" y="21"/>
                        <a:pt x="0" y="78"/>
                        <a:pt x="0" y="144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3" y="252"/>
                        <a:pt x="69" y="266"/>
                        <a:pt x="151" y="266"/>
                      </a:cubicBezTo>
                      <a:cubicBezTo>
                        <a:pt x="232" y="266"/>
                        <a:pt x="298" y="252"/>
                        <a:pt x="301" y="235"/>
                      </a:cubicBezTo>
                      <a:cubicBezTo>
                        <a:pt x="301" y="235"/>
                        <a:pt x="301" y="235"/>
                        <a:pt x="301" y="235"/>
                      </a:cubicBezTo>
                      <a:cubicBezTo>
                        <a:pt x="301" y="144"/>
                        <a:pt x="301" y="144"/>
                        <a:pt x="301" y="144"/>
                      </a:cubicBezTo>
                      <a:cubicBezTo>
                        <a:pt x="301" y="78"/>
                        <a:pt x="259" y="21"/>
                        <a:pt x="2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0" name="Freeform 20"/>
                <p:cNvSpPr/>
                <p:nvPr/>
              </p:nvSpPr>
              <p:spPr bwMode="auto">
                <a:xfrm>
                  <a:off x="5900738" y="1319213"/>
                  <a:ext cx="85725" cy="50800"/>
                </a:xfrm>
                <a:custGeom>
                  <a:avLst/>
                  <a:gdLst>
                    <a:gd name="T0" fmla="*/ 30 w 30"/>
                    <a:gd name="T1" fmla="*/ 1 h 18"/>
                    <a:gd name="T2" fmla="*/ 15 w 30"/>
                    <a:gd name="T3" fmla="*/ 0 h 18"/>
                    <a:gd name="T4" fmla="*/ 1 w 30"/>
                    <a:gd name="T5" fmla="*/ 1 h 18"/>
                    <a:gd name="T6" fmla="*/ 7 w 30"/>
                    <a:gd name="T7" fmla="*/ 18 h 18"/>
                    <a:gd name="T8" fmla="*/ 24 w 30"/>
                    <a:gd name="T9" fmla="*/ 18 h 18"/>
                    <a:gd name="T10" fmla="*/ 30 w 30"/>
                    <a:gd name="T11" fmla="*/ 1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0" h="18">
                      <a:moveTo>
                        <a:pt x="30" y="1"/>
                      </a:moveTo>
                      <a:cubicBezTo>
                        <a:pt x="25" y="0"/>
                        <a:pt x="20" y="0"/>
                        <a:pt x="15" y="0"/>
                      </a:cubicBezTo>
                      <a:cubicBezTo>
                        <a:pt x="10" y="0"/>
                        <a:pt x="6" y="0"/>
                        <a:pt x="1" y="1"/>
                      </a:cubicBezTo>
                      <a:cubicBezTo>
                        <a:pt x="1" y="1"/>
                        <a:pt x="0" y="11"/>
                        <a:pt x="7" y="18"/>
                      </a:cubicBezTo>
                      <a:cubicBezTo>
                        <a:pt x="7" y="18"/>
                        <a:pt x="18" y="18"/>
                        <a:pt x="24" y="18"/>
                      </a:cubicBezTo>
                      <a:cubicBezTo>
                        <a:pt x="24" y="18"/>
                        <a:pt x="30" y="12"/>
                        <a:pt x="3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1" name="Freeform 21"/>
                <p:cNvSpPr/>
                <p:nvPr/>
              </p:nvSpPr>
              <p:spPr bwMode="auto">
                <a:xfrm>
                  <a:off x="5894388" y="1377951"/>
                  <a:ext cx="95250" cy="130175"/>
                </a:xfrm>
                <a:custGeom>
                  <a:avLst/>
                  <a:gdLst>
                    <a:gd name="T0" fmla="*/ 15 w 60"/>
                    <a:gd name="T1" fmla="*/ 0 h 82"/>
                    <a:gd name="T2" fmla="*/ 47 w 60"/>
                    <a:gd name="T3" fmla="*/ 0 h 82"/>
                    <a:gd name="T4" fmla="*/ 60 w 60"/>
                    <a:gd name="T5" fmla="*/ 47 h 82"/>
                    <a:gd name="T6" fmla="*/ 31 w 60"/>
                    <a:gd name="T7" fmla="*/ 82 h 82"/>
                    <a:gd name="T8" fmla="*/ 0 w 60"/>
                    <a:gd name="T9" fmla="*/ 47 h 82"/>
                    <a:gd name="T10" fmla="*/ 15 w 60"/>
                    <a:gd name="T11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0" h="82">
                      <a:moveTo>
                        <a:pt x="15" y="0"/>
                      </a:moveTo>
                      <a:lnTo>
                        <a:pt x="47" y="0"/>
                      </a:lnTo>
                      <a:lnTo>
                        <a:pt x="60" y="47"/>
                      </a:lnTo>
                      <a:lnTo>
                        <a:pt x="31" y="82"/>
                      </a:lnTo>
                      <a:lnTo>
                        <a:pt x="0" y="4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2" name="Freeform 22"/>
                <p:cNvSpPr/>
                <p:nvPr/>
              </p:nvSpPr>
              <p:spPr bwMode="auto">
                <a:xfrm>
                  <a:off x="5432425" y="1427163"/>
                  <a:ext cx="71438" cy="96838"/>
                </a:xfrm>
                <a:custGeom>
                  <a:avLst/>
                  <a:gdLst>
                    <a:gd name="T0" fmla="*/ 23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3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3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3" y="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3" name="Freeform 23"/>
                <p:cNvSpPr/>
                <p:nvPr/>
              </p:nvSpPr>
              <p:spPr bwMode="auto">
                <a:xfrm>
                  <a:off x="5146675" y="1401763"/>
                  <a:ext cx="465138" cy="568325"/>
                </a:xfrm>
                <a:custGeom>
                  <a:avLst/>
                  <a:gdLst>
                    <a:gd name="T0" fmla="*/ 150 w 163"/>
                    <a:gd name="T1" fmla="*/ 0 h 199"/>
                    <a:gd name="T2" fmla="*/ 113 w 163"/>
                    <a:gd name="T3" fmla="*/ 50 h 199"/>
                    <a:gd name="T4" fmla="*/ 75 w 163"/>
                    <a:gd name="T5" fmla="*/ 0 h 199"/>
                    <a:gd name="T6" fmla="*/ 0 w 163"/>
                    <a:gd name="T7" fmla="*/ 108 h 199"/>
                    <a:gd name="T8" fmla="*/ 0 w 163"/>
                    <a:gd name="T9" fmla="*/ 176 h 199"/>
                    <a:gd name="T10" fmla="*/ 0 w 163"/>
                    <a:gd name="T11" fmla="*/ 176 h 199"/>
                    <a:gd name="T12" fmla="*/ 113 w 163"/>
                    <a:gd name="T13" fmla="*/ 199 h 199"/>
                    <a:gd name="T14" fmla="*/ 114 w 163"/>
                    <a:gd name="T15" fmla="*/ 199 h 199"/>
                    <a:gd name="T16" fmla="*/ 114 w 163"/>
                    <a:gd name="T17" fmla="*/ 124 h 199"/>
                    <a:gd name="T18" fmla="*/ 163 w 163"/>
                    <a:gd name="T19" fmla="*/ 6 h 199"/>
                    <a:gd name="T20" fmla="*/ 150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150" y="0"/>
                      </a:moveTo>
                      <a:cubicBezTo>
                        <a:pt x="113" y="50"/>
                        <a:pt x="113" y="50"/>
                        <a:pt x="113" y="5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31" y="16"/>
                        <a:pt x="0" y="58"/>
                        <a:pt x="0" y="108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2" y="189"/>
                        <a:pt x="52" y="199"/>
                        <a:pt x="113" y="199"/>
                      </a:cubicBezTo>
                      <a:cubicBezTo>
                        <a:pt x="113" y="199"/>
                        <a:pt x="114" y="199"/>
                        <a:pt x="114" y="199"/>
                      </a:cubicBezTo>
                      <a:cubicBezTo>
                        <a:pt x="114" y="124"/>
                        <a:pt x="114" y="124"/>
                        <a:pt x="114" y="124"/>
                      </a:cubicBezTo>
                      <a:cubicBezTo>
                        <a:pt x="114" y="78"/>
                        <a:pt x="133" y="36"/>
                        <a:pt x="163" y="6"/>
                      </a:cubicBezTo>
                      <a:cubicBezTo>
                        <a:pt x="159" y="3"/>
                        <a:pt x="155" y="2"/>
                        <a:pt x="15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4" name="Freeform 24"/>
                <p:cNvSpPr/>
                <p:nvPr/>
              </p:nvSpPr>
              <p:spPr bwMode="auto">
                <a:xfrm>
                  <a:off x="5438775" y="1381126"/>
                  <a:ext cx="61913" cy="41275"/>
                </a:xfrm>
                <a:custGeom>
                  <a:avLst/>
                  <a:gdLst>
                    <a:gd name="T0" fmla="*/ 18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8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8" y="14"/>
                      </a:moveTo>
                      <a:cubicBezTo>
                        <a:pt x="18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5" name="Oval 25"/>
                <p:cNvSpPr>
                  <a:spLocks noChangeArrowheads="1"/>
                </p:cNvSpPr>
                <p:nvPr/>
              </p:nvSpPr>
              <p:spPr bwMode="auto">
                <a:xfrm>
                  <a:off x="5267325" y="966788"/>
                  <a:ext cx="401638" cy="4032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6" name="Freeform 26"/>
                <p:cNvSpPr/>
                <p:nvPr/>
              </p:nvSpPr>
              <p:spPr bwMode="auto">
                <a:xfrm>
                  <a:off x="6386513" y="1381126"/>
                  <a:ext cx="61913" cy="41275"/>
                </a:xfrm>
                <a:custGeom>
                  <a:avLst/>
                  <a:gdLst>
                    <a:gd name="T0" fmla="*/ 17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7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7" y="14"/>
                      </a:moveTo>
                      <a:cubicBezTo>
                        <a:pt x="17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7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7" name="Freeform 27"/>
                <p:cNvSpPr/>
                <p:nvPr/>
              </p:nvSpPr>
              <p:spPr bwMode="auto">
                <a:xfrm>
                  <a:off x="6380163" y="1427163"/>
                  <a:ext cx="71438" cy="96838"/>
                </a:xfrm>
                <a:custGeom>
                  <a:avLst/>
                  <a:gdLst>
                    <a:gd name="T0" fmla="*/ 24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4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4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4" y="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8" name="Oval 28"/>
                <p:cNvSpPr>
                  <a:spLocks noChangeArrowheads="1"/>
                </p:cNvSpPr>
                <p:nvPr/>
              </p:nvSpPr>
              <p:spPr bwMode="auto">
                <a:xfrm>
                  <a:off x="6215063" y="966788"/>
                  <a:ext cx="403225" cy="4032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9" name="Freeform 29"/>
                <p:cNvSpPr/>
                <p:nvPr/>
              </p:nvSpPr>
              <p:spPr bwMode="auto">
                <a:xfrm>
                  <a:off x="6272213" y="1401763"/>
                  <a:ext cx="465138" cy="568325"/>
                </a:xfrm>
                <a:custGeom>
                  <a:avLst/>
                  <a:gdLst>
                    <a:gd name="T0" fmla="*/ 88 w 163"/>
                    <a:gd name="T1" fmla="*/ 0 h 199"/>
                    <a:gd name="T2" fmla="*/ 51 w 163"/>
                    <a:gd name="T3" fmla="*/ 50 h 199"/>
                    <a:gd name="T4" fmla="*/ 13 w 163"/>
                    <a:gd name="T5" fmla="*/ 0 h 199"/>
                    <a:gd name="T6" fmla="*/ 0 w 163"/>
                    <a:gd name="T7" fmla="*/ 6 h 199"/>
                    <a:gd name="T8" fmla="*/ 49 w 163"/>
                    <a:gd name="T9" fmla="*/ 124 h 199"/>
                    <a:gd name="T10" fmla="*/ 49 w 163"/>
                    <a:gd name="T11" fmla="*/ 199 h 199"/>
                    <a:gd name="T12" fmla="*/ 51 w 163"/>
                    <a:gd name="T13" fmla="*/ 199 h 199"/>
                    <a:gd name="T14" fmla="*/ 163 w 163"/>
                    <a:gd name="T15" fmla="*/ 176 h 199"/>
                    <a:gd name="T16" fmla="*/ 163 w 163"/>
                    <a:gd name="T17" fmla="*/ 176 h 199"/>
                    <a:gd name="T18" fmla="*/ 163 w 163"/>
                    <a:gd name="T19" fmla="*/ 108 h 199"/>
                    <a:gd name="T20" fmla="*/ 88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88" y="0"/>
                      </a:moveTo>
                      <a:cubicBezTo>
                        <a:pt x="51" y="50"/>
                        <a:pt x="51" y="50"/>
                        <a:pt x="51" y="5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9" y="2"/>
                        <a:pt x="4" y="3"/>
                        <a:pt x="0" y="6"/>
                      </a:cubicBezTo>
                      <a:cubicBezTo>
                        <a:pt x="30" y="36"/>
                        <a:pt x="49" y="78"/>
                        <a:pt x="49" y="124"/>
                      </a:cubicBezTo>
                      <a:cubicBezTo>
                        <a:pt x="49" y="199"/>
                        <a:pt x="49" y="199"/>
                        <a:pt x="49" y="199"/>
                      </a:cubicBezTo>
                      <a:cubicBezTo>
                        <a:pt x="50" y="199"/>
                        <a:pt x="50" y="199"/>
                        <a:pt x="51" y="199"/>
                      </a:cubicBezTo>
                      <a:cubicBezTo>
                        <a:pt x="112" y="199"/>
                        <a:pt x="161" y="189"/>
                        <a:pt x="163" y="176"/>
                      </a:cubicBezTo>
                      <a:cubicBezTo>
                        <a:pt x="163" y="176"/>
                        <a:pt x="163" y="176"/>
                        <a:pt x="163" y="176"/>
                      </a:cubicBezTo>
                      <a:cubicBezTo>
                        <a:pt x="163" y="108"/>
                        <a:pt x="163" y="108"/>
                        <a:pt x="163" y="108"/>
                      </a:cubicBezTo>
                      <a:cubicBezTo>
                        <a:pt x="163" y="58"/>
                        <a:pt x="132" y="16"/>
                        <a:pt x="8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90" name="组合 89"/>
          <p:cNvGrpSpPr/>
          <p:nvPr/>
        </p:nvGrpSpPr>
        <p:grpSpPr>
          <a:xfrm>
            <a:off x="4363597" y="4497604"/>
            <a:ext cx="1602304" cy="1850640"/>
            <a:chOff x="3273692" y="3518846"/>
            <a:chExt cx="1202093" cy="1388087"/>
          </a:xfrm>
        </p:grpSpPr>
        <p:sp>
          <p:nvSpPr>
            <p:cNvPr id="91" name="Freeform 10"/>
            <p:cNvSpPr/>
            <p:nvPr/>
          </p:nvSpPr>
          <p:spPr bwMode="auto">
            <a:xfrm>
              <a:off x="3345550" y="3559913"/>
              <a:ext cx="529701" cy="237166"/>
            </a:xfrm>
            <a:custGeom>
              <a:avLst/>
              <a:gdLst>
                <a:gd name="T0" fmla="*/ 0 w 516"/>
                <a:gd name="T1" fmla="*/ 231 h 231"/>
                <a:gd name="T2" fmla="*/ 398 w 516"/>
                <a:gd name="T3" fmla="*/ 0 h 231"/>
                <a:gd name="T4" fmla="*/ 516 w 516"/>
                <a:gd name="T5" fmla="*/ 0 h 231"/>
                <a:gd name="T6" fmla="*/ 516 w 516"/>
                <a:gd name="T7" fmla="*/ 231 h 231"/>
                <a:gd name="T8" fmla="*/ 0 w 516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6" h="231">
                  <a:moveTo>
                    <a:pt x="0" y="231"/>
                  </a:moveTo>
                  <a:lnTo>
                    <a:pt x="398" y="0"/>
                  </a:lnTo>
                  <a:lnTo>
                    <a:pt x="516" y="0"/>
                  </a:lnTo>
                  <a:lnTo>
                    <a:pt x="516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A4C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3273692" y="3518846"/>
              <a:ext cx="1202093" cy="1388087"/>
              <a:chOff x="3273692" y="3518846"/>
              <a:chExt cx="1202093" cy="1388087"/>
            </a:xfrm>
          </p:grpSpPr>
          <p:grpSp>
            <p:nvGrpSpPr>
              <p:cNvPr id="93" name="组合 92"/>
              <p:cNvGrpSpPr/>
              <p:nvPr/>
            </p:nvGrpSpPr>
            <p:grpSpPr>
              <a:xfrm>
                <a:off x="3273692" y="3518846"/>
                <a:ext cx="1202093" cy="1388087"/>
                <a:chOff x="3273692" y="3518846"/>
                <a:chExt cx="1202093" cy="1388087"/>
              </a:xfrm>
            </p:grpSpPr>
            <p:sp>
              <p:nvSpPr>
                <p:cNvPr id="101" name="Freeform 11"/>
                <p:cNvSpPr/>
                <p:nvPr/>
              </p:nvSpPr>
              <p:spPr bwMode="auto">
                <a:xfrm>
                  <a:off x="3273692" y="3518846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2" name="Freeform 21"/>
                <p:cNvSpPr/>
                <p:nvPr/>
              </p:nvSpPr>
              <p:spPr bwMode="auto">
                <a:xfrm>
                  <a:off x="3345551" y="3559913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rgbClr val="0070C0"/>
                </a:solidFill>
                <a:ln w="28575" cap="flat">
                  <a:noFill/>
                  <a:prstDash val="solid"/>
                  <a:miter lim="800000"/>
                </a:ln>
                <a:effectLst>
                  <a:outerShdw blurRad="279400" dist="76200" dir="2700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endParaRPr lang="zh-CN" altLang="en-US"/>
                </a:p>
              </p:txBody>
            </p:sp>
          </p:grpSp>
          <p:sp>
            <p:nvSpPr>
              <p:cNvPr id="94" name="Freeform 28"/>
              <p:cNvSpPr>
                <a:spLocks noEditPoints="1"/>
              </p:cNvSpPr>
              <p:nvPr/>
            </p:nvSpPr>
            <p:spPr bwMode="auto">
              <a:xfrm>
                <a:off x="3504667" y="3772439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5" name="Freeform 29"/>
              <p:cNvSpPr/>
              <p:nvPr/>
            </p:nvSpPr>
            <p:spPr bwMode="auto">
              <a:xfrm>
                <a:off x="3622720" y="3774493"/>
                <a:ext cx="89310" cy="198152"/>
              </a:xfrm>
              <a:custGeom>
                <a:avLst/>
                <a:gdLst>
                  <a:gd name="T0" fmla="*/ 17 w 48"/>
                  <a:gd name="T1" fmla="*/ 16 h 106"/>
                  <a:gd name="T2" fmla="*/ 17 w 48"/>
                  <a:gd name="T3" fmla="*/ 38 h 106"/>
                  <a:gd name="T4" fmla="*/ 24 w 48"/>
                  <a:gd name="T5" fmla="*/ 33 h 106"/>
                  <a:gd name="T6" fmla="*/ 29 w 48"/>
                  <a:gd name="T7" fmla="*/ 32 h 106"/>
                  <a:gd name="T8" fmla="*/ 44 w 48"/>
                  <a:gd name="T9" fmla="*/ 39 h 106"/>
                  <a:gd name="T10" fmla="*/ 48 w 48"/>
                  <a:gd name="T11" fmla="*/ 57 h 106"/>
                  <a:gd name="T12" fmla="*/ 48 w 48"/>
                  <a:gd name="T13" fmla="*/ 80 h 106"/>
                  <a:gd name="T14" fmla="*/ 41 w 48"/>
                  <a:gd name="T15" fmla="*/ 99 h 106"/>
                  <a:gd name="T16" fmla="*/ 23 w 48"/>
                  <a:gd name="T17" fmla="*/ 106 h 106"/>
                  <a:gd name="T18" fmla="*/ 6 w 48"/>
                  <a:gd name="T19" fmla="*/ 98 h 106"/>
                  <a:gd name="T20" fmla="*/ 0 w 48"/>
                  <a:gd name="T21" fmla="*/ 81 h 106"/>
                  <a:gd name="T22" fmla="*/ 0 w 48"/>
                  <a:gd name="T23" fmla="*/ 78 h 106"/>
                  <a:gd name="T24" fmla="*/ 15 w 48"/>
                  <a:gd name="T25" fmla="*/ 77 h 106"/>
                  <a:gd name="T26" fmla="*/ 15 w 48"/>
                  <a:gd name="T27" fmla="*/ 81 h 106"/>
                  <a:gd name="T28" fmla="*/ 20 w 48"/>
                  <a:gd name="T29" fmla="*/ 89 h 106"/>
                  <a:gd name="T30" fmla="*/ 23 w 48"/>
                  <a:gd name="T31" fmla="*/ 90 h 106"/>
                  <a:gd name="T32" fmla="*/ 33 w 48"/>
                  <a:gd name="T33" fmla="*/ 80 h 106"/>
                  <a:gd name="T34" fmla="*/ 33 w 48"/>
                  <a:gd name="T35" fmla="*/ 54 h 106"/>
                  <a:gd name="T36" fmla="*/ 29 w 48"/>
                  <a:gd name="T37" fmla="*/ 46 h 106"/>
                  <a:gd name="T38" fmla="*/ 25 w 48"/>
                  <a:gd name="T39" fmla="*/ 45 h 106"/>
                  <a:gd name="T40" fmla="*/ 19 w 48"/>
                  <a:gd name="T41" fmla="*/ 48 h 106"/>
                  <a:gd name="T42" fmla="*/ 17 w 48"/>
                  <a:gd name="T43" fmla="*/ 54 h 106"/>
                  <a:gd name="T44" fmla="*/ 17 w 48"/>
                  <a:gd name="T45" fmla="*/ 57 h 106"/>
                  <a:gd name="T46" fmla="*/ 1 w 48"/>
                  <a:gd name="T47" fmla="*/ 57 h 106"/>
                  <a:gd name="T48" fmla="*/ 1 w 48"/>
                  <a:gd name="T49" fmla="*/ 0 h 106"/>
                  <a:gd name="T50" fmla="*/ 47 w 48"/>
                  <a:gd name="T51" fmla="*/ 0 h 106"/>
                  <a:gd name="T52" fmla="*/ 47 w 48"/>
                  <a:gd name="T53" fmla="*/ 16 h 106"/>
                  <a:gd name="T54" fmla="*/ 17 w 48"/>
                  <a:gd name="T55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06">
                    <a:moveTo>
                      <a:pt x="17" y="16"/>
                    </a:moveTo>
                    <a:cubicBezTo>
                      <a:pt x="17" y="38"/>
                      <a:pt x="17" y="38"/>
                      <a:pt x="17" y="38"/>
                    </a:cubicBezTo>
                    <a:cubicBezTo>
                      <a:pt x="19" y="36"/>
                      <a:pt x="21" y="34"/>
                      <a:pt x="24" y="33"/>
                    </a:cubicBezTo>
                    <a:cubicBezTo>
                      <a:pt x="25" y="32"/>
                      <a:pt x="27" y="32"/>
                      <a:pt x="29" y="32"/>
                    </a:cubicBezTo>
                    <a:cubicBezTo>
                      <a:pt x="36" y="32"/>
                      <a:pt x="41" y="35"/>
                      <a:pt x="44" y="39"/>
                    </a:cubicBezTo>
                    <a:cubicBezTo>
                      <a:pt x="47" y="44"/>
                      <a:pt x="48" y="49"/>
                      <a:pt x="48" y="57"/>
                    </a:cubicBezTo>
                    <a:cubicBezTo>
                      <a:pt x="48" y="80"/>
                      <a:pt x="48" y="80"/>
                      <a:pt x="48" y="80"/>
                    </a:cubicBezTo>
                    <a:cubicBezTo>
                      <a:pt x="48" y="87"/>
                      <a:pt x="46" y="94"/>
                      <a:pt x="41" y="99"/>
                    </a:cubicBezTo>
                    <a:cubicBezTo>
                      <a:pt x="36" y="103"/>
                      <a:pt x="31" y="106"/>
                      <a:pt x="23" y="106"/>
                    </a:cubicBezTo>
                    <a:cubicBezTo>
                      <a:pt x="17" y="106"/>
                      <a:pt x="11" y="103"/>
                      <a:pt x="6" y="98"/>
                    </a:cubicBezTo>
                    <a:cubicBezTo>
                      <a:pt x="2" y="94"/>
                      <a:pt x="0" y="88"/>
                      <a:pt x="0" y="81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6" y="85"/>
                      <a:pt x="17" y="88"/>
                      <a:pt x="20" y="89"/>
                    </a:cubicBezTo>
                    <a:cubicBezTo>
                      <a:pt x="21" y="89"/>
                      <a:pt x="22" y="90"/>
                      <a:pt x="23" y="90"/>
                    </a:cubicBezTo>
                    <a:cubicBezTo>
                      <a:pt x="30" y="90"/>
                      <a:pt x="33" y="86"/>
                      <a:pt x="33" y="80"/>
                    </a:cubicBezTo>
                    <a:cubicBezTo>
                      <a:pt x="33" y="54"/>
                      <a:pt x="33" y="54"/>
                      <a:pt x="33" y="54"/>
                    </a:cubicBezTo>
                    <a:cubicBezTo>
                      <a:pt x="33" y="51"/>
                      <a:pt x="32" y="48"/>
                      <a:pt x="29" y="46"/>
                    </a:cubicBezTo>
                    <a:cubicBezTo>
                      <a:pt x="28" y="45"/>
                      <a:pt x="27" y="45"/>
                      <a:pt x="25" y="45"/>
                    </a:cubicBezTo>
                    <a:cubicBezTo>
                      <a:pt x="22" y="45"/>
                      <a:pt x="20" y="46"/>
                      <a:pt x="19" y="48"/>
                    </a:cubicBezTo>
                    <a:cubicBezTo>
                      <a:pt x="18" y="50"/>
                      <a:pt x="17" y="52"/>
                      <a:pt x="17" y="54"/>
                    </a:cubicBezTo>
                    <a:cubicBezTo>
                      <a:pt x="17" y="57"/>
                      <a:pt x="17" y="57"/>
                      <a:pt x="17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16"/>
                      <a:pt x="47" y="16"/>
                      <a:pt x="47" y="16"/>
                    </a:cubicBezTo>
                    <a:lnTo>
                      <a:pt x="17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grpSp>
            <p:nvGrpSpPr>
              <p:cNvPr id="96" name="组合 95"/>
              <p:cNvGrpSpPr/>
              <p:nvPr/>
            </p:nvGrpSpPr>
            <p:grpSpPr>
              <a:xfrm>
                <a:off x="3687515" y="4141748"/>
                <a:ext cx="403191" cy="374204"/>
                <a:chOff x="5278438" y="2973388"/>
                <a:chExt cx="1344613" cy="1247775"/>
              </a:xfrm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97" name="Freeform 67"/>
                <p:cNvSpPr>
                  <a:spLocks noEditPoints="1"/>
                </p:cNvSpPr>
                <p:nvPr/>
              </p:nvSpPr>
              <p:spPr bwMode="auto">
                <a:xfrm>
                  <a:off x="5821363" y="2973388"/>
                  <a:ext cx="801688" cy="806450"/>
                </a:xfrm>
                <a:custGeom>
                  <a:avLst/>
                  <a:gdLst>
                    <a:gd name="T0" fmla="*/ 256 w 281"/>
                    <a:gd name="T1" fmla="*/ 26 h 282"/>
                    <a:gd name="T2" fmla="*/ 163 w 281"/>
                    <a:gd name="T3" fmla="*/ 26 h 282"/>
                    <a:gd name="T4" fmla="*/ 0 w 281"/>
                    <a:gd name="T5" fmla="*/ 190 h 282"/>
                    <a:gd name="T6" fmla="*/ 92 w 281"/>
                    <a:gd name="T7" fmla="*/ 282 h 282"/>
                    <a:gd name="T8" fmla="*/ 256 w 281"/>
                    <a:gd name="T9" fmla="*/ 119 h 282"/>
                    <a:gd name="T10" fmla="*/ 256 w 281"/>
                    <a:gd name="T11" fmla="*/ 26 h 282"/>
                    <a:gd name="T12" fmla="*/ 55 w 281"/>
                    <a:gd name="T13" fmla="*/ 192 h 282"/>
                    <a:gd name="T14" fmla="*/ 44 w 281"/>
                    <a:gd name="T15" fmla="*/ 181 h 282"/>
                    <a:gd name="T16" fmla="*/ 183 w 281"/>
                    <a:gd name="T17" fmla="*/ 42 h 282"/>
                    <a:gd name="T18" fmla="*/ 194 w 281"/>
                    <a:gd name="T19" fmla="*/ 42 h 282"/>
                    <a:gd name="T20" fmla="*/ 194 w 281"/>
                    <a:gd name="T21" fmla="*/ 53 h 282"/>
                    <a:gd name="T22" fmla="*/ 55 w 281"/>
                    <a:gd name="T23" fmla="*/ 192 h 282"/>
                    <a:gd name="T24" fmla="*/ 78 w 281"/>
                    <a:gd name="T25" fmla="*/ 215 h 282"/>
                    <a:gd name="T26" fmla="*/ 67 w 281"/>
                    <a:gd name="T27" fmla="*/ 204 h 282"/>
                    <a:gd name="T28" fmla="*/ 217 w 281"/>
                    <a:gd name="T29" fmla="*/ 54 h 282"/>
                    <a:gd name="T30" fmla="*/ 228 w 281"/>
                    <a:gd name="T31" fmla="*/ 54 h 282"/>
                    <a:gd name="T32" fmla="*/ 228 w 281"/>
                    <a:gd name="T33" fmla="*/ 65 h 282"/>
                    <a:gd name="T34" fmla="*/ 78 w 281"/>
                    <a:gd name="T35" fmla="*/ 215 h 282"/>
                    <a:gd name="T36" fmla="*/ 101 w 281"/>
                    <a:gd name="T37" fmla="*/ 238 h 282"/>
                    <a:gd name="T38" fmla="*/ 90 w 281"/>
                    <a:gd name="T39" fmla="*/ 227 h 282"/>
                    <a:gd name="T40" fmla="*/ 229 w 281"/>
                    <a:gd name="T41" fmla="*/ 88 h 282"/>
                    <a:gd name="T42" fmla="*/ 240 w 281"/>
                    <a:gd name="T43" fmla="*/ 88 h 282"/>
                    <a:gd name="T44" fmla="*/ 240 w 281"/>
                    <a:gd name="T45" fmla="*/ 99 h 282"/>
                    <a:gd name="T46" fmla="*/ 101 w 281"/>
                    <a:gd name="T47" fmla="*/ 238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81" h="282">
                      <a:moveTo>
                        <a:pt x="256" y="26"/>
                      </a:moveTo>
                      <a:cubicBezTo>
                        <a:pt x="230" y="0"/>
                        <a:pt x="189" y="0"/>
                        <a:pt x="163" y="26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92" y="282"/>
                        <a:pt x="92" y="282"/>
                        <a:pt x="92" y="282"/>
                      </a:cubicBezTo>
                      <a:cubicBezTo>
                        <a:pt x="256" y="119"/>
                        <a:pt x="256" y="119"/>
                        <a:pt x="256" y="119"/>
                      </a:cubicBezTo>
                      <a:cubicBezTo>
                        <a:pt x="281" y="93"/>
                        <a:pt x="281" y="52"/>
                        <a:pt x="256" y="26"/>
                      </a:cubicBezTo>
                      <a:close/>
                      <a:moveTo>
                        <a:pt x="55" y="192"/>
                      </a:moveTo>
                      <a:cubicBezTo>
                        <a:pt x="44" y="181"/>
                        <a:pt x="44" y="181"/>
                        <a:pt x="44" y="181"/>
                      </a:cubicBezTo>
                      <a:cubicBezTo>
                        <a:pt x="183" y="42"/>
                        <a:pt x="183" y="42"/>
                        <a:pt x="183" y="42"/>
                      </a:cubicBezTo>
                      <a:cubicBezTo>
                        <a:pt x="186" y="39"/>
                        <a:pt x="191" y="39"/>
                        <a:pt x="194" y="42"/>
                      </a:cubicBezTo>
                      <a:cubicBezTo>
                        <a:pt x="197" y="45"/>
                        <a:pt x="197" y="50"/>
                        <a:pt x="194" y="53"/>
                      </a:cubicBezTo>
                      <a:lnTo>
                        <a:pt x="55" y="192"/>
                      </a:lnTo>
                      <a:close/>
                      <a:moveTo>
                        <a:pt x="78" y="215"/>
                      </a:moveTo>
                      <a:cubicBezTo>
                        <a:pt x="67" y="204"/>
                        <a:pt x="67" y="204"/>
                        <a:pt x="67" y="204"/>
                      </a:cubicBezTo>
                      <a:cubicBezTo>
                        <a:pt x="217" y="54"/>
                        <a:pt x="217" y="54"/>
                        <a:pt x="217" y="54"/>
                      </a:cubicBezTo>
                      <a:cubicBezTo>
                        <a:pt x="220" y="51"/>
                        <a:pt x="225" y="51"/>
                        <a:pt x="228" y="54"/>
                      </a:cubicBezTo>
                      <a:cubicBezTo>
                        <a:pt x="231" y="57"/>
                        <a:pt x="231" y="62"/>
                        <a:pt x="228" y="65"/>
                      </a:cubicBezTo>
                      <a:lnTo>
                        <a:pt x="78" y="215"/>
                      </a:lnTo>
                      <a:close/>
                      <a:moveTo>
                        <a:pt x="101" y="238"/>
                      </a:moveTo>
                      <a:cubicBezTo>
                        <a:pt x="90" y="227"/>
                        <a:pt x="90" y="227"/>
                        <a:pt x="90" y="227"/>
                      </a:cubicBezTo>
                      <a:cubicBezTo>
                        <a:pt x="229" y="88"/>
                        <a:pt x="229" y="88"/>
                        <a:pt x="229" y="88"/>
                      </a:cubicBezTo>
                      <a:cubicBezTo>
                        <a:pt x="232" y="85"/>
                        <a:pt x="237" y="85"/>
                        <a:pt x="240" y="88"/>
                      </a:cubicBezTo>
                      <a:cubicBezTo>
                        <a:pt x="243" y="91"/>
                        <a:pt x="243" y="96"/>
                        <a:pt x="240" y="99"/>
                      </a:cubicBezTo>
                      <a:lnTo>
                        <a:pt x="101" y="238"/>
                      </a:ln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8" name="Freeform 68"/>
                <p:cNvSpPr/>
                <p:nvPr/>
              </p:nvSpPr>
              <p:spPr bwMode="auto">
                <a:xfrm>
                  <a:off x="5375275" y="3662363"/>
                  <a:ext cx="554038" cy="558800"/>
                </a:xfrm>
                <a:custGeom>
                  <a:avLst/>
                  <a:gdLst>
                    <a:gd name="T0" fmla="*/ 227 w 349"/>
                    <a:gd name="T1" fmla="*/ 209 h 352"/>
                    <a:gd name="T2" fmla="*/ 210 w 349"/>
                    <a:gd name="T3" fmla="*/ 193 h 352"/>
                    <a:gd name="T4" fmla="*/ 349 w 349"/>
                    <a:gd name="T5" fmla="*/ 54 h 352"/>
                    <a:gd name="T6" fmla="*/ 295 w 349"/>
                    <a:gd name="T7" fmla="*/ 0 h 352"/>
                    <a:gd name="T8" fmla="*/ 156 w 349"/>
                    <a:gd name="T9" fmla="*/ 139 h 352"/>
                    <a:gd name="T10" fmla="*/ 142 w 349"/>
                    <a:gd name="T11" fmla="*/ 125 h 352"/>
                    <a:gd name="T12" fmla="*/ 110 w 349"/>
                    <a:gd name="T13" fmla="*/ 141 h 352"/>
                    <a:gd name="T14" fmla="*/ 0 w 349"/>
                    <a:gd name="T15" fmla="*/ 317 h 352"/>
                    <a:gd name="T16" fmla="*/ 32 w 349"/>
                    <a:gd name="T17" fmla="*/ 352 h 352"/>
                    <a:gd name="T18" fmla="*/ 207 w 349"/>
                    <a:gd name="T19" fmla="*/ 242 h 352"/>
                    <a:gd name="T20" fmla="*/ 227 w 349"/>
                    <a:gd name="T21" fmla="*/ 209 h 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49" h="352">
                      <a:moveTo>
                        <a:pt x="227" y="209"/>
                      </a:moveTo>
                      <a:lnTo>
                        <a:pt x="210" y="193"/>
                      </a:lnTo>
                      <a:lnTo>
                        <a:pt x="349" y="54"/>
                      </a:lnTo>
                      <a:lnTo>
                        <a:pt x="295" y="0"/>
                      </a:lnTo>
                      <a:lnTo>
                        <a:pt x="156" y="139"/>
                      </a:lnTo>
                      <a:lnTo>
                        <a:pt x="142" y="125"/>
                      </a:lnTo>
                      <a:lnTo>
                        <a:pt x="110" y="141"/>
                      </a:lnTo>
                      <a:lnTo>
                        <a:pt x="0" y="317"/>
                      </a:lnTo>
                      <a:lnTo>
                        <a:pt x="32" y="352"/>
                      </a:lnTo>
                      <a:lnTo>
                        <a:pt x="207" y="242"/>
                      </a:lnTo>
                      <a:lnTo>
                        <a:pt x="227" y="209"/>
                      </a:ln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9" name="Freeform 69"/>
                <p:cNvSpPr/>
                <p:nvPr/>
              </p:nvSpPr>
              <p:spPr bwMode="auto">
                <a:xfrm>
                  <a:off x="5278438" y="2986088"/>
                  <a:ext cx="590550" cy="590550"/>
                </a:xfrm>
                <a:custGeom>
                  <a:avLst/>
                  <a:gdLst>
                    <a:gd name="T0" fmla="*/ 104 w 207"/>
                    <a:gd name="T1" fmla="*/ 0 h 207"/>
                    <a:gd name="T2" fmla="*/ 78 w 207"/>
                    <a:gd name="T3" fmla="*/ 3 h 207"/>
                    <a:gd name="T4" fmla="*/ 81 w 207"/>
                    <a:gd name="T5" fmla="*/ 5 h 207"/>
                    <a:gd name="T6" fmla="*/ 118 w 207"/>
                    <a:gd name="T7" fmla="*/ 43 h 207"/>
                    <a:gd name="T8" fmla="*/ 118 w 207"/>
                    <a:gd name="T9" fmla="*/ 112 h 207"/>
                    <a:gd name="T10" fmla="*/ 49 w 207"/>
                    <a:gd name="T11" fmla="*/ 112 h 207"/>
                    <a:gd name="T12" fmla="*/ 12 w 207"/>
                    <a:gd name="T13" fmla="*/ 74 h 207"/>
                    <a:gd name="T14" fmla="*/ 7 w 207"/>
                    <a:gd name="T15" fmla="*/ 68 h 207"/>
                    <a:gd name="T16" fmla="*/ 0 w 207"/>
                    <a:gd name="T17" fmla="*/ 103 h 207"/>
                    <a:gd name="T18" fmla="*/ 104 w 207"/>
                    <a:gd name="T19" fmla="*/ 207 h 207"/>
                    <a:gd name="T20" fmla="*/ 207 w 207"/>
                    <a:gd name="T21" fmla="*/ 103 h 207"/>
                    <a:gd name="T22" fmla="*/ 104 w 207"/>
                    <a:gd name="T23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07" h="207">
                      <a:moveTo>
                        <a:pt x="104" y="0"/>
                      </a:moveTo>
                      <a:cubicBezTo>
                        <a:pt x="95" y="0"/>
                        <a:pt x="86" y="1"/>
                        <a:pt x="78" y="3"/>
                      </a:cubicBezTo>
                      <a:cubicBezTo>
                        <a:pt x="79" y="4"/>
                        <a:pt x="80" y="5"/>
                        <a:pt x="81" y="5"/>
                      </a:cubicBezTo>
                      <a:cubicBezTo>
                        <a:pt x="118" y="43"/>
                        <a:pt x="118" y="43"/>
                        <a:pt x="118" y="43"/>
                      </a:cubicBezTo>
                      <a:cubicBezTo>
                        <a:pt x="137" y="62"/>
                        <a:pt x="137" y="93"/>
                        <a:pt x="118" y="112"/>
                      </a:cubicBezTo>
                      <a:cubicBezTo>
                        <a:pt x="99" y="131"/>
                        <a:pt x="68" y="131"/>
                        <a:pt x="49" y="112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10" y="72"/>
                        <a:pt x="8" y="70"/>
                        <a:pt x="7" y="68"/>
                      </a:cubicBezTo>
                      <a:cubicBezTo>
                        <a:pt x="3" y="79"/>
                        <a:pt x="0" y="91"/>
                        <a:pt x="0" y="103"/>
                      </a:cubicBezTo>
                      <a:cubicBezTo>
                        <a:pt x="0" y="161"/>
                        <a:pt x="47" y="207"/>
                        <a:pt x="104" y="207"/>
                      </a:cubicBezTo>
                      <a:cubicBezTo>
                        <a:pt x="161" y="207"/>
                        <a:pt x="207" y="161"/>
                        <a:pt x="207" y="103"/>
                      </a:cubicBezTo>
                      <a:cubicBezTo>
                        <a:pt x="207" y="46"/>
                        <a:pt x="161" y="0"/>
                        <a:pt x="104" y="0"/>
                      </a:cubicBez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100" name="Freeform 70"/>
                <p:cNvSpPr>
                  <a:spLocks noEditPoints="1"/>
                </p:cNvSpPr>
                <p:nvPr/>
              </p:nvSpPr>
              <p:spPr bwMode="auto">
                <a:xfrm>
                  <a:off x="6008688" y="3686176"/>
                  <a:ext cx="531813" cy="531813"/>
                </a:xfrm>
                <a:custGeom>
                  <a:avLst/>
                  <a:gdLst>
                    <a:gd name="T0" fmla="*/ 164 w 186"/>
                    <a:gd name="T1" fmla="*/ 164 h 186"/>
                    <a:gd name="T2" fmla="*/ 164 w 186"/>
                    <a:gd name="T3" fmla="*/ 83 h 186"/>
                    <a:gd name="T4" fmla="*/ 81 w 186"/>
                    <a:gd name="T5" fmla="*/ 0 h 186"/>
                    <a:gd name="T6" fmla="*/ 0 w 186"/>
                    <a:gd name="T7" fmla="*/ 81 h 186"/>
                    <a:gd name="T8" fmla="*/ 82 w 186"/>
                    <a:gd name="T9" fmla="*/ 164 h 186"/>
                    <a:gd name="T10" fmla="*/ 164 w 186"/>
                    <a:gd name="T11" fmla="*/ 164 h 186"/>
                    <a:gd name="T12" fmla="*/ 109 w 186"/>
                    <a:gd name="T13" fmla="*/ 109 h 186"/>
                    <a:gd name="T14" fmla="*/ 142 w 186"/>
                    <a:gd name="T15" fmla="*/ 109 h 186"/>
                    <a:gd name="T16" fmla="*/ 142 w 186"/>
                    <a:gd name="T17" fmla="*/ 143 h 186"/>
                    <a:gd name="T18" fmla="*/ 109 w 186"/>
                    <a:gd name="T19" fmla="*/ 143 h 186"/>
                    <a:gd name="T20" fmla="*/ 109 w 186"/>
                    <a:gd name="T21" fmla="*/ 109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86" h="186">
                      <a:moveTo>
                        <a:pt x="164" y="164"/>
                      </a:moveTo>
                      <a:cubicBezTo>
                        <a:pt x="186" y="142"/>
                        <a:pt x="186" y="105"/>
                        <a:pt x="164" y="83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82" y="164"/>
                        <a:pt x="82" y="164"/>
                        <a:pt x="82" y="164"/>
                      </a:cubicBezTo>
                      <a:cubicBezTo>
                        <a:pt x="105" y="186"/>
                        <a:pt x="141" y="186"/>
                        <a:pt x="164" y="164"/>
                      </a:cubicBezTo>
                      <a:close/>
                      <a:moveTo>
                        <a:pt x="109" y="109"/>
                      </a:moveTo>
                      <a:cubicBezTo>
                        <a:pt x="118" y="100"/>
                        <a:pt x="133" y="100"/>
                        <a:pt x="142" y="109"/>
                      </a:cubicBezTo>
                      <a:cubicBezTo>
                        <a:pt x="152" y="118"/>
                        <a:pt x="152" y="133"/>
                        <a:pt x="142" y="143"/>
                      </a:cubicBezTo>
                      <a:cubicBezTo>
                        <a:pt x="133" y="152"/>
                        <a:pt x="118" y="152"/>
                        <a:pt x="109" y="143"/>
                      </a:cubicBezTo>
                      <a:cubicBezTo>
                        <a:pt x="99" y="133"/>
                        <a:pt x="99" y="118"/>
                        <a:pt x="109" y="109"/>
                      </a:cubicBez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srgbClr val="78A6B6"/>
                    </a:solidFill>
                  </a:endParaRPr>
                </a:p>
              </p:txBody>
            </p:sp>
          </p:grpSp>
        </p:grpSp>
      </p:grpSp>
      <p:grpSp>
        <p:nvGrpSpPr>
          <p:cNvPr id="103" name="组合 102"/>
          <p:cNvGrpSpPr/>
          <p:nvPr/>
        </p:nvGrpSpPr>
        <p:grpSpPr>
          <a:xfrm>
            <a:off x="6224513" y="1272673"/>
            <a:ext cx="1602304" cy="1850640"/>
            <a:chOff x="4669803" y="1099961"/>
            <a:chExt cx="1202093" cy="1388087"/>
          </a:xfrm>
        </p:grpSpPr>
        <p:sp>
          <p:nvSpPr>
            <p:cNvPr id="104" name="Freeform 17"/>
            <p:cNvSpPr/>
            <p:nvPr/>
          </p:nvSpPr>
          <p:spPr bwMode="auto">
            <a:xfrm>
              <a:off x="4741662" y="1141029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765E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105" name="组合 104"/>
            <p:cNvGrpSpPr/>
            <p:nvPr/>
          </p:nvGrpSpPr>
          <p:grpSpPr>
            <a:xfrm>
              <a:off x="4669803" y="1099961"/>
              <a:ext cx="1202093" cy="1388087"/>
              <a:chOff x="4669803" y="1099961"/>
              <a:chExt cx="1202093" cy="1388087"/>
            </a:xfrm>
          </p:grpSpPr>
          <p:sp>
            <p:nvSpPr>
              <p:cNvPr id="106" name="Freeform 18"/>
              <p:cNvSpPr/>
              <p:nvPr/>
            </p:nvSpPr>
            <p:spPr bwMode="auto">
              <a:xfrm>
                <a:off x="4669803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7" name="Freeform 19"/>
              <p:cNvSpPr/>
              <p:nvPr/>
            </p:nvSpPr>
            <p:spPr bwMode="auto">
              <a:xfrm>
                <a:off x="4741662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EA5E66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9" tIns="34295" rIns="68589" bIns="34295"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08" name="Freeform 26"/>
              <p:cNvSpPr>
                <a:spLocks noEditPoints="1"/>
              </p:cNvSpPr>
              <p:nvPr/>
            </p:nvSpPr>
            <p:spPr bwMode="auto">
              <a:xfrm>
                <a:off x="4895645" y="1353554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8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8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9 w 50"/>
                  <a:gd name="T29" fmla="*/ 18 h 107"/>
                  <a:gd name="T30" fmla="*/ 16 w 50"/>
                  <a:gd name="T31" fmla="*/ 24 h 107"/>
                  <a:gd name="T32" fmla="*/ 16 w 50"/>
                  <a:gd name="T33" fmla="*/ 82 h 107"/>
                  <a:gd name="T34" fmla="*/ 19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2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8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9" y="107"/>
                      <a:pt x="13" y="104"/>
                      <a:pt x="8" y="99"/>
                    </a:cubicBezTo>
                    <a:cubicBezTo>
                      <a:pt x="3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3" y="12"/>
                      <a:pt x="8" y="7"/>
                    </a:cubicBezTo>
                    <a:cubicBezTo>
                      <a:pt x="13" y="2"/>
                      <a:pt x="19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30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9" y="18"/>
                    </a:cubicBezTo>
                    <a:cubicBezTo>
                      <a:pt x="17" y="20"/>
                      <a:pt x="16" y="22"/>
                      <a:pt x="16" y="24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84"/>
                      <a:pt x="17" y="86"/>
                      <a:pt x="19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30" y="90"/>
                      <a:pt x="31" y="88"/>
                    </a:cubicBezTo>
                    <a:cubicBezTo>
                      <a:pt x="33" y="86"/>
                      <a:pt x="34" y="84"/>
                      <a:pt x="34" y="82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9" name="Freeform 27"/>
              <p:cNvSpPr/>
              <p:nvPr/>
            </p:nvSpPr>
            <p:spPr bwMode="auto">
              <a:xfrm>
                <a:off x="5013699" y="1355607"/>
                <a:ext cx="95469" cy="196099"/>
              </a:xfrm>
              <a:custGeom>
                <a:avLst/>
                <a:gdLst>
                  <a:gd name="T0" fmla="*/ 0 w 51"/>
                  <a:gd name="T1" fmla="*/ 30 h 105"/>
                  <a:gd name="T2" fmla="*/ 8 w 51"/>
                  <a:gd name="T3" fmla="*/ 7 h 105"/>
                  <a:gd name="T4" fmla="*/ 26 w 51"/>
                  <a:gd name="T5" fmla="*/ 0 h 105"/>
                  <a:gd name="T6" fmla="*/ 44 w 51"/>
                  <a:gd name="T7" fmla="*/ 8 h 105"/>
                  <a:gd name="T8" fmla="*/ 51 w 51"/>
                  <a:gd name="T9" fmla="*/ 26 h 105"/>
                  <a:gd name="T10" fmla="*/ 47 w 51"/>
                  <a:gd name="T11" fmla="*/ 46 h 105"/>
                  <a:gd name="T12" fmla="*/ 34 w 51"/>
                  <a:gd name="T13" fmla="*/ 65 h 105"/>
                  <a:gd name="T14" fmla="*/ 27 w 51"/>
                  <a:gd name="T15" fmla="*/ 77 h 105"/>
                  <a:gd name="T16" fmla="*/ 24 w 51"/>
                  <a:gd name="T17" fmla="*/ 81 h 105"/>
                  <a:gd name="T18" fmla="*/ 20 w 51"/>
                  <a:gd name="T19" fmla="*/ 88 h 105"/>
                  <a:gd name="T20" fmla="*/ 19 w 51"/>
                  <a:gd name="T21" fmla="*/ 89 h 105"/>
                  <a:gd name="T22" fmla="*/ 50 w 51"/>
                  <a:gd name="T23" fmla="*/ 89 h 105"/>
                  <a:gd name="T24" fmla="*/ 50 w 51"/>
                  <a:gd name="T25" fmla="*/ 105 h 105"/>
                  <a:gd name="T26" fmla="*/ 0 w 51"/>
                  <a:gd name="T27" fmla="*/ 105 h 105"/>
                  <a:gd name="T28" fmla="*/ 0 w 51"/>
                  <a:gd name="T29" fmla="*/ 90 h 105"/>
                  <a:gd name="T30" fmla="*/ 3 w 51"/>
                  <a:gd name="T31" fmla="*/ 84 h 105"/>
                  <a:gd name="T32" fmla="*/ 7 w 51"/>
                  <a:gd name="T33" fmla="*/ 79 h 105"/>
                  <a:gd name="T34" fmla="*/ 11 w 51"/>
                  <a:gd name="T35" fmla="*/ 73 h 105"/>
                  <a:gd name="T36" fmla="*/ 22 w 51"/>
                  <a:gd name="T37" fmla="*/ 57 h 105"/>
                  <a:gd name="T38" fmla="*/ 33 w 51"/>
                  <a:gd name="T39" fmla="*/ 39 h 105"/>
                  <a:gd name="T40" fmla="*/ 36 w 51"/>
                  <a:gd name="T41" fmla="*/ 26 h 105"/>
                  <a:gd name="T42" fmla="*/ 33 w 51"/>
                  <a:gd name="T43" fmla="*/ 18 h 105"/>
                  <a:gd name="T44" fmla="*/ 26 w 51"/>
                  <a:gd name="T45" fmla="*/ 15 h 105"/>
                  <a:gd name="T46" fmla="*/ 17 w 51"/>
                  <a:gd name="T47" fmla="*/ 22 h 105"/>
                  <a:gd name="T48" fmla="*/ 16 w 51"/>
                  <a:gd name="T49" fmla="*/ 28 h 105"/>
                  <a:gd name="T50" fmla="*/ 16 w 51"/>
                  <a:gd name="T51" fmla="*/ 32 h 105"/>
                  <a:gd name="T52" fmla="*/ 0 w 51"/>
                  <a:gd name="T53" fmla="*/ 32 h 105"/>
                  <a:gd name="T54" fmla="*/ 0 w 51"/>
                  <a:gd name="T55" fmla="*/ 3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1" h="105">
                    <a:moveTo>
                      <a:pt x="0" y="30"/>
                    </a:moveTo>
                    <a:cubicBezTo>
                      <a:pt x="0" y="20"/>
                      <a:pt x="3" y="12"/>
                      <a:pt x="8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3"/>
                      <a:pt x="44" y="8"/>
                    </a:cubicBezTo>
                    <a:cubicBezTo>
                      <a:pt x="49" y="13"/>
                      <a:pt x="51" y="19"/>
                      <a:pt x="51" y="26"/>
                    </a:cubicBezTo>
                    <a:cubicBezTo>
                      <a:pt x="51" y="33"/>
                      <a:pt x="50" y="40"/>
                      <a:pt x="47" y="46"/>
                    </a:cubicBezTo>
                    <a:cubicBezTo>
                      <a:pt x="45" y="50"/>
                      <a:pt x="41" y="56"/>
                      <a:pt x="34" y="65"/>
                    </a:cubicBezTo>
                    <a:cubicBezTo>
                      <a:pt x="33" y="68"/>
                      <a:pt x="30" y="72"/>
                      <a:pt x="27" y="77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2" y="84"/>
                      <a:pt x="21" y="86"/>
                      <a:pt x="20" y="88"/>
                    </a:cubicBezTo>
                    <a:cubicBezTo>
                      <a:pt x="19" y="88"/>
                      <a:pt x="19" y="89"/>
                      <a:pt x="19" y="89"/>
                    </a:cubicBezTo>
                    <a:cubicBezTo>
                      <a:pt x="50" y="89"/>
                      <a:pt x="50" y="89"/>
                      <a:pt x="50" y="89"/>
                    </a:cubicBezTo>
                    <a:cubicBezTo>
                      <a:pt x="50" y="105"/>
                      <a:pt x="50" y="105"/>
                      <a:pt x="5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0"/>
                      <a:pt x="1" y="88"/>
                      <a:pt x="3" y="84"/>
                    </a:cubicBezTo>
                    <a:cubicBezTo>
                      <a:pt x="4" y="83"/>
                      <a:pt x="6" y="81"/>
                      <a:pt x="7" y="79"/>
                    </a:cubicBezTo>
                    <a:cubicBezTo>
                      <a:pt x="11" y="73"/>
                      <a:pt x="11" y="73"/>
                      <a:pt x="11" y="73"/>
                    </a:cubicBezTo>
                    <a:cubicBezTo>
                      <a:pt x="13" y="70"/>
                      <a:pt x="17" y="65"/>
                      <a:pt x="22" y="57"/>
                    </a:cubicBezTo>
                    <a:cubicBezTo>
                      <a:pt x="27" y="51"/>
                      <a:pt x="31" y="44"/>
                      <a:pt x="33" y="39"/>
                    </a:cubicBezTo>
                    <a:cubicBezTo>
                      <a:pt x="35" y="34"/>
                      <a:pt x="36" y="30"/>
                      <a:pt x="36" y="26"/>
                    </a:cubicBezTo>
                    <a:cubicBezTo>
                      <a:pt x="36" y="23"/>
                      <a:pt x="35" y="21"/>
                      <a:pt x="33" y="18"/>
                    </a:cubicBezTo>
                    <a:cubicBezTo>
                      <a:pt x="31" y="16"/>
                      <a:pt x="29" y="15"/>
                      <a:pt x="26" y="15"/>
                    </a:cubicBezTo>
                    <a:cubicBezTo>
                      <a:pt x="22" y="15"/>
                      <a:pt x="18" y="17"/>
                      <a:pt x="17" y="22"/>
                    </a:cubicBezTo>
                    <a:cubicBezTo>
                      <a:pt x="16" y="24"/>
                      <a:pt x="16" y="26"/>
                      <a:pt x="16" y="28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0" y="32"/>
                      <a:pt x="0" y="32"/>
                      <a:pt x="0" y="32"/>
                    </a:cubicBez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0" name="Freeform 8"/>
              <p:cNvSpPr>
                <a:spLocks noEditPoints="1"/>
              </p:cNvSpPr>
              <p:nvPr/>
            </p:nvSpPr>
            <p:spPr bwMode="auto">
              <a:xfrm>
                <a:off x="5106194" y="1640919"/>
                <a:ext cx="414831" cy="501006"/>
              </a:xfrm>
              <a:custGeom>
                <a:avLst/>
                <a:gdLst>
                  <a:gd name="T0" fmla="*/ 85 w 94"/>
                  <a:gd name="T1" fmla="*/ 44 h 140"/>
                  <a:gd name="T2" fmla="*/ 45 w 94"/>
                  <a:gd name="T3" fmla="*/ 90 h 140"/>
                  <a:gd name="T4" fmla="*/ 26 w 94"/>
                  <a:gd name="T5" fmla="*/ 105 h 140"/>
                  <a:gd name="T6" fmla="*/ 26 w 94"/>
                  <a:gd name="T7" fmla="*/ 108 h 140"/>
                  <a:gd name="T8" fmla="*/ 35 w 94"/>
                  <a:gd name="T9" fmla="*/ 123 h 140"/>
                  <a:gd name="T10" fmla="*/ 17 w 94"/>
                  <a:gd name="T11" fmla="*/ 140 h 140"/>
                  <a:gd name="T12" fmla="*/ 0 w 94"/>
                  <a:gd name="T13" fmla="*/ 123 h 140"/>
                  <a:gd name="T14" fmla="*/ 9 w 94"/>
                  <a:gd name="T15" fmla="*/ 108 h 140"/>
                  <a:gd name="T16" fmla="*/ 9 w 94"/>
                  <a:gd name="T17" fmla="*/ 33 h 140"/>
                  <a:gd name="T18" fmla="*/ 0 w 94"/>
                  <a:gd name="T19" fmla="*/ 17 h 140"/>
                  <a:gd name="T20" fmla="*/ 17 w 94"/>
                  <a:gd name="T21" fmla="*/ 0 h 140"/>
                  <a:gd name="T22" fmla="*/ 35 w 94"/>
                  <a:gd name="T23" fmla="*/ 17 h 140"/>
                  <a:gd name="T24" fmla="*/ 26 w 94"/>
                  <a:gd name="T25" fmla="*/ 33 h 140"/>
                  <a:gd name="T26" fmla="*/ 26 w 94"/>
                  <a:gd name="T27" fmla="*/ 78 h 140"/>
                  <a:gd name="T28" fmla="*/ 40 w 94"/>
                  <a:gd name="T29" fmla="*/ 73 h 140"/>
                  <a:gd name="T30" fmla="*/ 67 w 94"/>
                  <a:gd name="T31" fmla="*/ 44 h 140"/>
                  <a:gd name="T32" fmla="*/ 58 w 94"/>
                  <a:gd name="T33" fmla="*/ 29 h 140"/>
                  <a:gd name="T34" fmla="*/ 76 w 94"/>
                  <a:gd name="T35" fmla="*/ 11 h 140"/>
                  <a:gd name="T36" fmla="*/ 94 w 94"/>
                  <a:gd name="T37" fmla="*/ 29 h 140"/>
                  <a:gd name="T38" fmla="*/ 85 w 94"/>
                  <a:gd name="T39" fmla="*/ 44 h 140"/>
                  <a:gd name="T40" fmla="*/ 17 w 94"/>
                  <a:gd name="T41" fmla="*/ 9 h 140"/>
                  <a:gd name="T42" fmla="*/ 9 w 94"/>
                  <a:gd name="T43" fmla="*/ 17 h 140"/>
                  <a:gd name="T44" fmla="*/ 17 w 94"/>
                  <a:gd name="T45" fmla="*/ 26 h 140"/>
                  <a:gd name="T46" fmla="*/ 26 w 94"/>
                  <a:gd name="T47" fmla="*/ 17 h 140"/>
                  <a:gd name="T48" fmla="*/ 17 w 94"/>
                  <a:gd name="T49" fmla="*/ 9 h 140"/>
                  <a:gd name="T50" fmla="*/ 17 w 94"/>
                  <a:gd name="T51" fmla="*/ 114 h 140"/>
                  <a:gd name="T52" fmla="*/ 9 w 94"/>
                  <a:gd name="T53" fmla="*/ 123 h 140"/>
                  <a:gd name="T54" fmla="*/ 17 w 94"/>
                  <a:gd name="T55" fmla="*/ 132 h 140"/>
                  <a:gd name="T56" fmla="*/ 26 w 94"/>
                  <a:gd name="T57" fmla="*/ 123 h 140"/>
                  <a:gd name="T58" fmla="*/ 17 w 94"/>
                  <a:gd name="T59" fmla="*/ 114 h 140"/>
                  <a:gd name="T60" fmla="*/ 76 w 94"/>
                  <a:gd name="T61" fmla="*/ 20 h 140"/>
                  <a:gd name="T62" fmla="*/ 67 w 94"/>
                  <a:gd name="T63" fmla="*/ 29 h 140"/>
                  <a:gd name="T64" fmla="*/ 76 w 94"/>
                  <a:gd name="T65" fmla="*/ 38 h 140"/>
                  <a:gd name="T66" fmla="*/ 85 w 94"/>
                  <a:gd name="T67" fmla="*/ 29 h 140"/>
                  <a:gd name="T68" fmla="*/ 76 w 94"/>
                  <a:gd name="T69" fmla="*/ 2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4" h="140">
                    <a:moveTo>
                      <a:pt x="85" y="44"/>
                    </a:moveTo>
                    <a:cubicBezTo>
                      <a:pt x="84" y="77"/>
                      <a:pt x="61" y="85"/>
                      <a:pt x="45" y="90"/>
                    </a:cubicBezTo>
                    <a:cubicBezTo>
                      <a:pt x="31" y="94"/>
                      <a:pt x="26" y="96"/>
                      <a:pt x="26" y="105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1"/>
                      <a:pt x="35" y="116"/>
                      <a:pt x="35" y="123"/>
                    </a:cubicBezTo>
                    <a:cubicBezTo>
                      <a:pt x="35" y="132"/>
                      <a:pt x="27" y="140"/>
                      <a:pt x="17" y="140"/>
                    </a:cubicBezTo>
                    <a:cubicBezTo>
                      <a:pt x="8" y="140"/>
                      <a:pt x="0" y="132"/>
                      <a:pt x="0" y="123"/>
                    </a:cubicBezTo>
                    <a:cubicBezTo>
                      <a:pt x="0" y="116"/>
                      <a:pt x="3" y="111"/>
                      <a:pt x="9" y="10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3" y="29"/>
                      <a:pt x="0" y="24"/>
                      <a:pt x="0" y="17"/>
                    </a:cubicBezTo>
                    <a:cubicBezTo>
                      <a:pt x="0" y="8"/>
                      <a:pt x="8" y="0"/>
                      <a:pt x="17" y="0"/>
                    </a:cubicBezTo>
                    <a:cubicBezTo>
                      <a:pt x="27" y="0"/>
                      <a:pt x="35" y="8"/>
                      <a:pt x="35" y="17"/>
                    </a:cubicBezTo>
                    <a:cubicBezTo>
                      <a:pt x="35" y="24"/>
                      <a:pt x="31" y="29"/>
                      <a:pt x="26" y="33"/>
                    </a:cubicBezTo>
                    <a:cubicBezTo>
                      <a:pt x="26" y="78"/>
                      <a:pt x="26" y="78"/>
                      <a:pt x="26" y="78"/>
                    </a:cubicBezTo>
                    <a:cubicBezTo>
                      <a:pt x="31" y="76"/>
                      <a:pt x="36" y="74"/>
                      <a:pt x="40" y="73"/>
                    </a:cubicBezTo>
                    <a:cubicBezTo>
                      <a:pt x="57" y="67"/>
                      <a:pt x="67" y="63"/>
                      <a:pt x="67" y="44"/>
                    </a:cubicBezTo>
                    <a:cubicBezTo>
                      <a:pt x="62" y="41"/>
                      <a:pt x="58" y="36"/>
                      <a:pt x="58" y="29"/>
                    </a:cubicBezTo>
                    <a:cubicBezTo>
                      <a:pt x="58" y="19"/>
                      <a:pt x="66" y="11"/>
                      <a:pt x="76" y="11"/>
                    </a:cubicBezTo>
                    <a:cubicBezTo>
                      <a:pt x="86" y="11"/>
                      <a:pt x="94" y="19"/>
                      <a:pt x="94" y="29"/>
                    </a:cubicBezTo>
                    <a:cubicBezTo>
                      <a:pt x="94" y="36"/>
                      <a:pt x="90" y="41"/>
                      <a:pt x="85" y="44"/>
                    </a:cubicBezTo>
                    <a:close/>
                    <a:moveTo>
                      <a:pt x="17" y="9"/>
                    </a:moveTo>
                    <a:cubicBezTo>
                      <a:pt x="13" y="9"/>
                      <a:pt x="9" y="12"/>
                      <a:pt x="9" y="17"/>
                    </a:cubicBezTo>
                    <a:cubicBezTo>
                      <a:pt x="9" y="22"/>
                      <a:pt x="13" y="26"/>
                      <a:pt x="17" y="26"/>
                    </a:cubicBezTo>
                    <a:cubicBezTo>
                      <a:pt x="22" y="26"/>
                      <a:pt x="26" y="22"/>
                      <a:pt x="26" y="17"/>
                    </a:cubicBezTo>
                    <a:cubicBezTo>
                      <a:pt x="26" y="12"/>
                      <a:pt x="22" y="9"/>
                      <a:pt x="17" y="9"/>
                    </a:cubicBezTo>
                    <a:close/>
                    <a:moveTo>
                      <a:pt x="17" y="114"/>
                    </a:moveTo>
                    <a:cubicBezTo>
                      <a:pt x="13" y="114"/>
                      <a:pt x="9" y="118"/>
                      <a:pt x="9" y="123"/>
                    </a:cubicBezTo>
                    <a:cubicBezTo>
                      <a:pt x="9" y="128"/>
                      <a:pt x="13" y="132"/>
                      <a:pt x="17" y="132"/>
                    </a:cubicBezTo>
                    <a:cubicBezTo>
                      <a:pt x="22" y="132"/>
                      <a:pt x="26" y="128"/>
                      <a:pt x="26" y="123"/>
                    </a:cubicBezTo>
                    <a:cubicBezTo>
                      <a:pt x="26" y="118"/>
                      <a:pt x="22" y="114"/>
                      <a:pt x="17" y="114"/>
                    </a:cubicBezTo>
                    <a:close/>
                    <a:moveTo>
                      <a:pt x="76" y="20"/>
                    </a:moveTo>
                    <a:cubicBezTo>
                      <a:pt x="71" y="20"/>
                      <a:pt x="67" y="24"/>
                      <a:pt x="67" y="29"/>
                    </a:cubicBezTo>
                    <a:cubicBezTo>
                      <a:pt x="67" y="34"/>
                      <a:pt x="71" y="38"/>
                      <a:pt x="76" y="38"/>
                    </a:cubicBezTo>
                    <a:cubicBezTo>
                      <a:pt x="81" y="38"/>
                      <a:pt x="85" y="34"/>
                      <a:pt x="85" y="29"/>
                    </a:cubicBezTo>
                    <a:cubicBezTo>
                      <a:pt x="85" y="24"/>
                      <a:pt x="81" y="20"/>
                      <a:pt x="76" y="20"/>
                    </a:cubicBezTo>
                    <a:close/>
                  </a:path>
                </a:pathLst>
              </a:custGeom>
              <a:solidFill>
                <a:srgbClr val="EA5E66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111" name="组合 110"/>
          <p:cNvGrpSpPr/>
          <p:nvPr/>
        </p:nvGrpSpPr>
        <p:grpSpPr>
          <a:xfrm>
            <a:off x="7156340" y="2885138"/>
            <a:ext cx="1599567" cy="1850640"/>
            <a:chOff x="5368886" y="2309403"/>
            <a:chExt cx="1200040" cy="1388087"/>
          </a:xfrm>
        </p:grpSpPr>
        <p:sp>
          <p:nvSpPr>
            <p:cNvPr id="112" name="Freeform 8"/>
            <p:cNvSpPr/>
            <p:nvPr/>
          </p:nvSpPr>
          <p:spPr bwMode="auto">
            <a:xfrm>
              <a:off x="5438692" y="2350471"/>
              <a:ext cx="530728" cy="237166"/>
            </a:xfrm>
            <a:custGeom>
              <a:avLst/>
              <a:gdLst>
                <a:gd name="T0" fmla="*/ 0 w 517"/>
                <a:gd name="T1" fmla="*/ 231 h 231"/>
                <a:gd name="T2" fmla="*/ 398 w 517"/>
                <a:gd name="T3" fmla="*/ 0 h 231"/>
                <a:gd name="T4" fmla="*/ 517 w 517"/>
                <a:gd name="T5" fmla="*/ 0 h 231"/>
                <a:gd name="T6" fmla="*/ 517 w 517"/>
                <a:gd name="T7" fmla="*/ 231 h 231"/>
                <a:gd name="T8" fmla="*/ 0 w 517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231">
                  <a:moveTo>
                    <a:pt x="0" y="231"/>
                  </a:moveTo>
                  <a:lnTo>
                    <a:pt x="398" y="0"/>
                  </a:lnTo>
                  <a:lnTo>
                    <a:pt x="517" y="0"/>
                  </a:lnTo>
                  <a:lnTo>
                    <a:pt x="517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05711"/>
            </a:solidFill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rgbClr val="BDD53E"/>
                </a:solidFill>
              </a:endParaRPr>
            </a:p>
          </p:txBody>
        </p:sp>
        <p:grpSp>
          <p:nvGrpSpPr>
            <p:cNvPr id="113" name="组合 112"/>
            <p:cNvGrpSpPr/>
            <p:nvPr/>
          </p:nvGrpSpPr>
          <p:grpSpPr>
            <a:xfrm>
              <a:off x="5368886" y="2309403"/>
              <a:ext cx="1200040" cy="1388087"/>
              <a:chOff x="5368886" y="2309403"/>
              <a:chExt cx="1200040" cy="1388087"/>
            </a:xfrm>
          </p:grpSpPr>
          <p:sp>
            <p:nvSpPr>
              <p:cNvPr id="114" name="Freeform 9"/>
              <p:cNvSpPr/>
              <p:nvPr/>
            </p:nvSpPr>
            <p:spPr bwMode="auto">
              <a:xfrm>
                <a:off x="5368886" y="2309403"/>
                <a:ext cx="1200040" cy="13880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5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5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5" name="Freeform 23"/>
              <p:cNvSpPr/>
              <p:nvPr/>
            </p:nvSpPr>
            <p:spPr bwMode="auto">
              <a:xfrm>
                <a:off x="5438692" y="2350471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0099A9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9" tIns="34295" rIns="68589" bIns="34295"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16" name="Freeform 32"/>
              <p:cNvSpPr>
                <a:spLocks noEditPoints="1"/>
              </p:cNvSpPr>
              <p:nvPr/>
            </p:nvSpPr>
            <p:spPr bwMode="auto">
              <a:xfrm>
                <a:off x="5597808" y="2562997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1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1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1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7" name="Freeform 33"/>
              <p:cNvSpPr/>
              <p:nvPr/>
            </p:nvSpPr>
            <p:spPr bwMode="auto">
              <a:xfrm>
                <a:off x="5712781" y="2562997"/>
                <a:ext cx="95469" cy="200205"/>
              </a:xfrm>
              <a:custGeom>
                <a:avLst/>
                <a:gdLst>
                  <a:gd name="T0" fmla="*/ 24 w 51"/>
                  <a:gd name="T1" fmla="*/ 91 h 107"/>
                  <a:gd name="T2" fmla="*/ 35 w 51"/>
                  <a:gd name="T3" fmla="*/ 81 h 107"/>
                  <a:gd name="T4" fmla="*/ 35 w 51"/>
                  <a:gd name="T5" fmla="*/ 74 h 107"/>
                  <a:gd name="T6" fmla="*/ 18 w 51"/>
                  <a:gd name="T7" fmla="*/ 58 h 107"/>
                  <a:gd name="T8" fmla="*/ 18 w 51"/>
                  <a:gd name="T9" fmla="*/ 45 h 107"/>
                  <a:gd name="T10" fmla="*/ 31 w 51"/>
                  <a:gd name="T11" fmla="*/ 40 h 107"/>
                  <a:gd name="T12" fmla="*/ 35 w 51"/>
                  <a:gd name="T13" fmla="*/ 27 h 107"/>
                  <a:gd name="T14" fmla="*/ 35 w 51"/>
                  <a:gd name="T15" fmla="*/ 24 h 107"/>
                  <a:gd name="T16" fmla="*/ 26 w 51"/>
                  <a:gd name="T17" fmla="*/ 14 h 107"/>
                  <a:gd name="T18" fmla="*/ 19 w 51"/>
                  <a:gd name="T19" fmla="*/ 18 h 107"/>
                  <a:gd name="T20" fmla="*/ 17 w 51"/>
                  <a:gd name="T21" fmla="*/ 26 h 107"/>
                  <a:gd name="T22" fmla="*/ 17 w 51"/>
                  <a:gd name="T23" fmla="*/ 28 h 107"/>
                  <a:gd name="T24" fmla="*/ 2 w 51"/>
                  <a:gd name="T25" fmla="*/ 28 h 107"/>
                  <a:gd name="T26" fmla="*/ 2 w 51"/>
                  <a:gd name="T27" fmla="*/ 26 h 107"/>
                  <a:gd name="T28" fmla="*/ 8 w 51"/>
                  <a:gd name="T29" fmla="*/ 8 h 107"/>
                  <a:gd name="T30" fmla="*/ 26 w 51"/>
                  <a:gd name="T31" fmla="*/ 0 h 107"/>
                  <a:gd name="T32" fmla="*/ 43 w 51"/>
                  <a:gd name="T33" fmla="*/ 7 h 107"/>
                  <a:gd name="T34" fmla="*/ 49 w 51"/>
                  <a:gd name="T35" fmla="*/ 24 h 107"/>
                  <a:gd name="T36" fmla="*/ 49 w 51"/>
                  <a:gd name="T37" fmla="*/ 28 h 107"/>
                  <a:gd name="T38" fmla="*/ 44 w 51"/>
                  <a:gd name="T39" fmla="*/ 45 h 107"/>
                  <a:gd name="T40" fmla="*/ 38 w 51"/>
                  <a:gd name="T41" fmla="*/ 50 h 107"/>
                  <a:gd name="T42" fmla="*/ 49 w 51"/>
                  <a:gd name="T43" fmla="*/ 62 h 107"/>
                  <a:gd name="T44" fmla="*/ 51 w 51"/>
                  <a:gd name="T45" fmla="*/ 72 h 107"/>
                  <a:gd name="T46" fmla="*/ 51 w 51"/>
                  <a:gd name="T47" fmla="*/ 80 h 107"/>
                  <a:gd name="T48" fmla="*/ 43 w 51"/>
                  <a:gd name="T49" fmla="*/ 100 h 107"/>
                  <a:gd name="T50" fmla="*/ 24 w 51"/>
                  <a:gd name="T51" fmla="*/ 107 h 107"/>
                  <a:gd name="T52" fmla="*/ 7 w 51"/>
                  <a:gd name="T53" fmla="*/ 99 h 107"/>
                  <a:gd name="T54" fmla="*/ 0 w 51"/>
                  <a:gd name="T55" fmla="*/ 82 h 107"/>
                  <a:gd name="T56" fmla="*/ 0 w 51"/>
                  <a:gd name="T57" fmla="*/ 79 h 107"/>
                  <a:gd name="T58" fmla="*/ 15 w 51"/>
                  <a:gd name="T59" fmla="*/ 78 h 107"/>
                  <a:gd name="T60" fmla="*/ 15 w 51"/>
                  <a:gd name="T61" fmla="*/ 82 h 107"/>
                  <a:gd name="T62" fmla="*/ 18 w 51"/>
                  <a:gd name="T63" fmla="*/ 88 h 107"/>
                  <a:gd name="T64" fmla="*/ 24 w 51"/>
                  <a:gd name="T65" fmla="*/ 9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1" h="107">
                    <a:moveTo>
                      <a:pt x="24" y="91"/>
                    </a:moveTo>
                    <a:cubicBezTo>
                      <a:pt x="31" y="91"/>
                      <a:pt x="35" y="87"/>
                      <a:pt x="35" y="81"/>
                    </a:cubicBezTo>
                    <a:cubicBezTo>
                      <a:pt x="35" y="74"/>
                      <a:pt x="35" y="74"/>
                      <a:pt x="35" y="74"/>
                    </a:cubicBezTo>
                    <a:cubicBezTo>
                      <a:pt x="35" y="64"/>
                      <a:pt x="29" y="58"/>
                      <a:pt x="18" y="58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4" y="45"/>
                      <a:pt x="29" y="43"/>
                      <a:pt x="31" y="40"/>
                    </a:cubicBezTo>
                    <a:cubicBezTo>
                      <a:pt x="34" y="37"/>
                      <a:pt x="35" y="32"/>
                      <a:pt x="35" y="27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18"/>
                      <a:pt x="32" y="14"/>
                      <a:pt x="26" y="14"/>
                    </a:cubicBezTo>
                    <a:cubicBezTo>
                      <a:pt x="23" y="14"/>
                      <a:pt x="21" y="15"/>
                      <a:pt x="19" y="18"/>
                    </a:cubicBezTo>
                    <a:cubicBezTo>
                      <a:pt x="18" y="20"/>
                      <a:pt x="17" y="22"/>
                      <a:pt x="17" y="2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18"/>
                      <a:pt x="4" y="12"/>
                      <a:pt x="8" y="8"/>
                    </a:cubicBezTo>
                    <a:cubicBezTo>
                      <a:pt x="12" y="2"/>
                      <a:pt x="18" y="0"/>
                      <a:pt x="26" y="0"/>
                    </a:cubicBezTo>
                    <a:cubicBezTo>
                      <a:pt x="33" y="0"/>
                      <a:pt x="39" y="2"/>
                      <a:pt x="43" y="7"/>
                    </a:cubicBezTo>
                    <a:cubicBezTo>
                      <a:pt x="47" y="12"/>
                      <a:pt x="49" y="17"/>
                      <a:pt x="49" y="24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49" y="35"/>
                      <a:pt x="48" y="41"/>
                      <a:pt x="44" y="45"/>
                    </a:cubicBezTo>
                    <a:cubicBezTo>
                      <a:pt x="42" y="47"/>
                      <a:pt x="40" y="49"/>
                      <a:pt x="38" y="50"/>
                    </a:cubicBezTo>
                    <a:cubicBezTo>
                      <a:pt x="42" y="53"/>
                      <a:pt x="46" y="57"/>
                      <a:pt x="49" y="62"/>
                    </a:cubicBezTo>
                    <a:cubicBezTo>
                      <a:pt x="50" y="65"/>
                      <a:pt x="51" y="68"/>
                      <a:pt x="51" y="72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1" y="88"/>
                      <a:pt x="48" y="95"/>
                      <a:pt x="43" y="100"/>
                    </a:cubicBezTo>
                    <a:cubicBezTo>
                      <a:pt x="38" y="104"/>
                      <a:pt x="32" y="107"/>
                      <a:pt x="24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19" y="90"/>
                      <a:pt x="21" y="91"/>
                      <a:pt x="24" y="9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8" name="Freeform 10"/>
              <p:cNvSpPr>
                <a:spLocks noEditPoints="1"/>
              </p:cNvSpPr>
              <p:nvPr/>
            </p:nvSpPr>
            <p:spPr bwMode="auto">
              <a:xfrm>
                <a:off x="5791994" y="2953544"/>
                <a:ext cx="381000" cy="267224"/>
              </a:xfrm>
              <a:custGeom>
                <a:avLst/>
                <a:gdLst>
                  <a:gd name="T0" fmla="*/ 164 w 164"/>
                  <a:gd name="T1" fmla="*/ 114 h 128"/>
                  <a:gd name="T2" fmla="*/ 149 w 164"/>
                  <a:gd name="T3" fmla="*/ 128 h 128"/>
                  <a:gd name="T4" fmla="*/ 15 w 164"/>
                  <a:gd name="T5" fmla="*/ 128 h 128"/>
                  <a:gd name="T6" fmla="*/ 0 w 164"/>
                  <a:gd name="T7" fmla="*/ 114 h 128"/>
                  <a:gd name="T8" fmla="*/ 0 w 164"/>
                  <a:gd name="T9" fmla="*/ 14 h 128"/>
                  <a:gd name="T10" fmla="*/ 15 w 164"/>
                  <a:gd name="T11" fmla="*/ 0 h 128"/>
                  <a:gd name="T12" fmla="*/ 149 w 164"/>
                  <a:gd name="T13" fmla="*/ 0 h 128"/>
                  <a:gd name="T14" fmla="*/ 164 w 164"/>
                  <a:gd name="T15" fmla="*/ 14 h 128"/>
                  <a:gd name="T16" fmla="*/ 164 w 164"/>
                  <a:gd name="T17" fmla="*/ 114 h 128"/>
                  <a:gd name="T18" fmla="*/ 149 w 164"/>
                  <a:gd name="T19" fmla="*/ 11 h 128"/>
                  <a:gd name="T20" fmla="*/ 15 w 164"/>
                  <a:gd name="T21" fmla="*/ 11 h 128"/>
                  <a:gd name="T22" fmla="*/ 12 w 164"/>
                  <a:gd name="T23" fmla="*/ 14 h 128"/>
                  <a:gd name="T24" fmla="*/ 25 w 164"/>
                  <a:gd name="T25" fmla="*/ 40 h 128"/>
                  <a:gd name="T26" fmla="*/ 62 w 164"/>
                  <a:gd name="T27" fmla="*/ 69 h 128"/>
                  <a:gd name="T28" fmla="*/ 82 w 164"/>
                  <a:gd name="T29" fmla="*/ 82 h 128"/>
                  <a:gd name="T30" fmla="*/ 82 w 164"/>
                  <a:gd name="T31" fmla="*/ 82 h 128"/>
                  <a:gd name="T32" fmla="*/ 82 w 164"/>
                  <a:gd name="T33" fmla="*/ 82 h 128"/>
                  <a:gd name="T34" fmla="*/ 102 w 164"/>
                  <a:gd name="T35" fmla="*/ 69 h 128"/>
                  <a:gd name="T36" fmla="*/ 139 w 164"/>
                  <a:gd name="T37" fmla="*/ 40 h 128"/>
                  <a:gd name="T38" fmla="*/ 152 w 164"/>
                  <a:gd name="T39" fmla="*/ 18 h 128"/>
                  <a:gd name="T40" fmla="*/ 149 w 164"/>
                  <a:gd name="T41" fmla="*/ 11 h 128"/>
                  <a:gd name="T42" fmla="*/ 152 w 164"/>
                  <a:gd name="T43" fmla="*/ 43 h 128"/>
                  <a:gd name="T44" fmla="*/ 146 w 164"/>
                  <a:gd name="T45" fmla="*/ 50 h 128"/>
                  <a:gd name="T46" fmla="*/ 107 w 164"/>
                  <a:gd name="T47" fmla="*/ 80 h 128"/>
                  <a:gd name="T48" fmla="*/ 82 w 164"/>
                  <a:gd name="T49" fmla="*/ 93 h 128"/>
                  <a:gd name="T50" fmla="*/ 82 w 164"/>
                  <a:gd name="T51" fmla="*/ 93 h 128"/>
                  <a:gd name="T52" fmla="*/ 82 w 164"/>
                  <a:gd name="T53" fmla="*/ 93 h 128"/>
                  <a:gd name="T54" fmla="*/ 57 w 164"/>
                  <a:gd name="T55" fmla="*/ 80 h 128"/>
                  <a:gd name="T56" fmla="*/ 18 w 164"/>
                  <a:gd name="T57" fmla="*/ 50 h 128"/>
                  <a:gd name="T58" fmla="*/ 12 w 164"/>
                  <a:gd name="T59" fmla="*/ 43 h 128"/>
                  <a:gd name="T60" fmla="*/ 12 w 164"/>
                  <a:gd name="T61" fmla="*/ 114 h 128"/>
                  <a:gd name="T62" fmla="*/ 15 w 164"/>
                  <a:gd name="T63" fmla="*/ 117 h 128"/>
                  <a:gd name="T64" fmla="*/ 149 w 164"/>
                  <a:gd name="T65" fmla="*/ 117 h 128"/>
                  <a:gd name="T66" fmla="*/ 152 w 164"/>
                  <a:gd name="T67" fmla="*/ 114 h 128"/>
                  <a:gd name="T68" fmla="*/ 152 w 164"/>
                  <a:gd name="T6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28">
                    <a:moveTo>
                      <a:pt x="164" y="114"/>
                    </a:moveTo>
                    <a:cubicBezTo>
                      <a:pt x="164" y="122"/>
                      <a:pt x="157" y="128"/>
                      <a:pt x="149" y="128"/>
                    </a:cubicBezTo>
                    <a:cubicBezTo>
                      <a:pt x="15" y="128"/>
                      <a:pt x="15" y="128"/>
                      <a:pt x="15" y="128"/>
                    </a:cubicBezTo>
                    <a:cubicBezTo>
                      <a:pt x="7" y="128"/>
                      <a:pt x="0" y="122"/>
                      <a:pt x="0" y="1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7" y="0"/>
                      <a:pt x="15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57" y="0"/>
                      <a:pt x="164" y="6"/>
                      <a:pt x="164" y="14"/>
                    </a:cubicBezTo>
                    <a:lnTo>
                      <a:pt x="164" y="114"/>
                    </a:lnTo>
                    <a:close/>
                    <a:moveTo>
                      <a:pt x="149" y="11"/>
                    </a:moveTo>
                    <a:cubicBezTo>
                      <a:pt x="15" y="11"/>
                      <a:pt x="15" y="11"/>
                      <a:pt x="15" y="11"/>
                    </a:cubicBezTo>
                    <a:cubicBezTo>
                      <a:pt x="13" y="11"/>
                      <a:pt x="12" y="13"/>
                      <a:pt x="12" y="14"/>
                    </a:cubicBezTo>
                    <a:cubicBezTo>
                      <a:pt x="12" y="25"/>
                      <a:pt x="17" y="34"/>
                      <a:pt x="25" y="40"/>
                    </a:cubicBezTo>
                    <a:cubicBezTo>
                      <a:pt x="37" y="50"/>
                      <a:pt x="50" y="59"/>
                      <a:pt x="62" y="69"/>
                    </a:cubicBezTo>
                    <a:cubicBezTo>
                      <a:pt x="67" y="73"/>
                      <a:pt x="76" y="82"/>
                      <a:pt x="82" y="82"/>
                    </a:cubicBezTo>
                    <a:cubicBezTo>
                      <a:pt x="82" y="82"/>
                      <a:pt x="82" y="82"/>
                      <a:pt x="82" y="82"/>
                    </a:cubicBezTo>
                    <a:cubicBezTo>
                      <a:pt x="82" y="82"/>
                      <a:pt x="82" y="82"/>
                      <a:pt x="82" y="82"/>
                    </a:cubicBezTo>
                    <a:cubicBezTo>
                      <a:pt x="89" y="82"/>
                      <a:pt x="97" y="73"/>
                      <a:pt x="102" y="69"/>
                    </a:cubicBezTo>
                    <a:cubicBezTo>
                      <a:pt x="114" y="59"/>
                      <a:pt x="127" y="50"/>
                      <a:pt x="139" y="40"/>
                    </a:cubicBezTo>
                    <a:cubicBezTo>
                      <a:pt x="145" y="36"/>
                      <a:pt x="152" y="25"/>
                      <a:pt x="152" y="18"/>
                    </a:cubicBezTo>
                    <a:cubicBezTo>
                      <a:pt x="152" y="15"/>
                      <a:pt x="153" y="11"/>
                      <a:pt x="149" y="11"/>
                    </a:cubicBezTo>
                    <a:close/>
                    <a:moveTo>
                      <a:pt x="152" y="43"/>
                    </a:moveTo>
                    <a:cubicBezTo>
                      <a:pt x="150" y="46"/>
                      <a:pt x="148" y="48"/>
                      <a:pt x="146" y="50"/>
                    </a:cubicBezTo>
                    <a:cubicBezTo>
                      <a:pt x="133" y="60"/>
                      <a:pt x="120" y="70"/>
                      <a:pt x="107" y="80"/>
                    </a:cubicBezTo>
                    <a:cubicBezTo>
                      <a:pt x="100" y="86"/>
                      <a:pt x="92" y="93"/>
                      <a:pt x="82" y="93"/>
                    </a:cubicBezTo>
                    <a:cubicBezTo>
                      <a:pt x="82" y="93"/>
                      <a:pt x="82" y="93"/>
                      <a:pt x="82" y="93"/>
                    </a:cubicBezTo>
                    <a:cubicBezTo>
                      <a:pt x="82" y="93"/>
                      <a:pt x="82" y="93"/>
                      <a:pt x="82" y="93"/>
                    </a:cubicBezTo>
                    <a:cubicBezTo>
                      <a:pt x="72" y="93"/>
                      <a:pt x="64" y="86"/>
                      <a:pt x="57" y="80"/>
                    </a:cubicBezTo>
                    <a:cubicBezTo>
                      <a:pt x="44" y="70"/>
                      <a:pt x="31" y="60"/>
                      <a:pt x="18" y="50"/>
                    </a:cubicBezTo>
                    <a:cubicBezTo>
                      <a:pt x="16" y="48"/>
                      <a:pt x="14" y="46"/>
                      <a:pt x="12" y="43"/>
                    </a:cubicBezTo>
                    <a:cubicBezTo>
                      <a:pt x="12" y="114"/>
                      <a:pt x="12" y="114"/>
                      <a:pt x="12" y="114"/>
                    </a:cubicBezTo>
                    <a:cubicBezTo>
                      <a:pt x="12" y="115"/>
                      <a:pt x="13" y="117"/>
                      <a:pt x="15" y="117"/>
                    </a:cubicBezTo>
                    <a:cubicBezTo>
                      <a:pt x="149" y="117"/>
                      <a:pt x="149" y="117"/>
                      <a:pt x="149" y="117"/>
                    </a:cubicBezTo>
                    <a:cubicBezTo>
                      <a:pt x="151" y="117"/>
                      <a:pt x="152" y="115"/>
                      <a:pt x="152" y="114"/>
                    </a:cubicBezTo>
                    <a:lnTo>
                      <a:pt x="152" y="43"/>
                    </a:lnTo>
                    <a:close/>
                  </a:path>
                </a:pathLst>
              </a:custGeom>
              <a:solidFill>
                <a:srgbClr val="0099A9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119" name="组合 118"/>
          <p:cNvGrpSpPr/>
          <p:nvPr/>
        </p:nvGrpSpPr>
        <p:grpSpPr>
          <a:xfrm>
            <a:off x="6224513" y="4497604"/>
            <a:ext cx="1602304" cy="1850640"/>
            <a:chOff x="4669803" y="3518846"/>
            <a:chExt cx="1202093" cy="1388087"/>
          </a:xfrm>
        </p:grpSpPr>
        <p:sp>
          <p:nvSpPr>
            <p:cNvPr id="120" name="Freeform 12"/>
            <p:cNvSpPr/>
            <p:nvPr/>
          </p:nvSpPr>
          <p:spPr bwMode="auto">
            <a:xfrm>
              <a:off x="4741662" y="3559913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6B3C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4669803" y="3518846"/>
              <a:ext cx="1202093" cy="1388087"/>
              <a:chOff x="4669803" y="3518846"/>
              <a:chExt cx="1202093" cy="1388087"/>
            </a:xfrm>
          </p:grpSpPr>
          <p:sp>
            <p:nvSpPr>
              <p:cNvPr id="122" name="Freeform 13"/>
              <p:cNvSpPr/>
              <p:nvPr/>
            </p:nvSpPr>
            <p:spPr bwMode="auto">
              <a:xfrm>
                <a:off x="4669803" y="3518846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3" name="Freeform 20"/>
              <p:cNvSpPr/>
              <p:nvPr/>
            </p:nvSpPr>
            <p:spPr bwMode="auto">
              <a:xfrm>
                <a:off x="4741662" y="3559913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EA6103"/>
              </a:solidFill>
              <a:ln w="28575" cap="flat">
                <a:noFill/>
                <a:prstDash val="solid"/>
                <a:miter lim="800000"/>
              </a:ln>
              <a:effectLst>
                <a:outerShdw blurRad="279400" dist="762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4" name="Freeform 30"/>
              <p:cNvSpPr>
                <a:spLocks noEditPoints="1"/>
              </p:cNvSpPr>
              <p:nvPr/>
            </p:nvSpPr>
            <p:spPr bwMode="auto">
              <a:xfrm>
                <a:off x="4895645" y="3772439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5" name="Freeform 31"/>
              <p:cNvSpPr>
                <a:spLocks noEditPoints="1"/>
              </p:cNvSpPr>
              <p:nvPr/>
            </p:nvSpPr>
            <p:spPr bwMode="auto">
              <a:xfrm>
                <a:off x="5009593" y="3774492"/>
                <a:ext cx="99575" cy="196099"/>
              </a:xfrm>
              <a:custGeom>
                <a:avLst/>
                <a:gdLst>
                  <a:gd name="T0" fmla="*/ 0 w 97"/>
                  <a:gd name="T1" fmla="*/ 120 h 191"/>
                  <a:gd name="T2" fmla="*/ 49 w 97"/>
                  <a:gd name="T3" fmla="*/ 0 h 191"/>
                  <a:gd name="T4" fmla="*/ 78 w 97"/>
                  <a:gd name="T5" fmla="*/ 0 h 191"/>
                  <a:gd name="T6" fmla="*/ 78 w 97"/>
                  <a:gd name="T7" fmla="*/ 120 h 191"/>
                  <a:gd name="T8" fmla="*/ 97 w 97"/>
                  <a:gd name="T9" fmla="*/ 120 h 191"/>
                  <a:gd name="T10" fmla="*/ 97 w 97"/>
                  <a:gd name="T11" fmla="*/ 149 h 191"/>
                  <a:gd name="T12" fmla="*/ 78 w 97"/>
                  <a:gd name="T13" fmla="*/ 149 h 191"/>
                  <a:gd name="T14" fmla="*/ 78 w 97"/>
                  <a:gd name="T15" fmla="*/ 191 h 191"/>
                  <a:gd name="T16" fmla="*/ 49 w 97"/>
                  <a:gd name="T17" fmla="*/ 191 h 191"/>
                  <a:gd name="T18" fmla="*/ 49 w 97"/>
                  <a:gd name="T19" fmla="*/ 149 h 191"/>
                  <a:gd name="T20" fmla="*/ 0 w 97"/>
                  <a:gd name="T21" fmla="*/ 149 h 191"/>
                  <a:gd name="T22" fmla="*/ 0 w 97"/>
                  <a:gd name="T23" fmla="*/ 120 h 191"/>
                  <a:gd name="T24" fmla="*/ 49 w 97"/>
                  <a:gd name="T25" fmla="*/ 120 h 191"/>
                  <a:gd name="T26" fmla="*/ 49 w 97"/>
                  <a:gd name="T27" fmla="*/ 62 h 191"/>
                  <a:gd name="T28" fmla="*/ 25 w 97"/>
                  <a:gd name="T29" fmla="*/ 120 h 191"/>
                  <a:gd name="T30" fmla="*/ 49 w 97"/>
                  <a:gd name="T31" fmla="*/ 12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7" h="191">
                    <a:moveTo>
                      <a:pt x="0" y="120"/>
                    </a:moveTo>
                    <a:lnTo>
                      <a:pt x="49" y="0"/>
                    </a:lnTo>
                    <a:lnTo>
                      <a:pt x="78" y="0"/>
                    </a:lnTo>
                    <a:lnTo>
                      <a:pt x="78" y="120"/>
                    </a:lnTo>
                    <a:lnTo>
                      <a:pt x="97" y="120"/>
                    </a:lnTo>
                    <a:lnTo>
                      <a:pt x="97" y="149"/>
                    </a:lnTo>
                    <a:lnTo>
                      <a:pt x="78" y="149"/>
                    </a:lnTo>
                    <a:lnTo>
                      <a:pt x="78" y="191"/>
                    </a:lnTo>
                    <a:lnTo>
                      <a:pt x="49" y="191"/>
                    </a:lnTo>
                    <a:lnTo>
                      <a:pt x="49" y="149"/>
                    </a:lnTo>
                    <a:lnTo>
                      <a:pt x="0" y="149"/>
                    </a:lnTo>
                    <a:lnTo>
                      <a:pt x="0" y="120"/>
                    </a:lnTo>
                    <a:close/>
                    <a:moveTo>
                      <a:pt x="49" y="120"/>
                    </a:moveTo>
                    <a:lnTo>
                      <a:pt x="49" y="62"/>
                    </a:lnTo>
                    <a:lnTo>
                      <a:pt x="25" y="120"/>
                    </a:lnTo>
                    <a:lnTo>
                      <a:pt x="49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6" name="Freeform 6"/>
              <p:cNvSpPr>
                <a:spLocks noEditPoints="1"/>
              </p:cNvSpPr>
              <p:nvPr/>
            </p:nvSpPr>
            <p:spPr bwMode="auto">
              <a:xfrm>
                <a:off x="5039839" y="4141748"/>
                <a:ext cx="447355" cy="330885"/>
              </a:xfrm>
              <a:custGeom>
                <a:avLst/>
                <a:gdLst>
                  <a:gd name="T0" fmla="*/ 176 w 176"/>
                  <a:gd name="T1" fmla="*/ 99 h 117"/>
                  <a:gd name="T2" fmla="*/ 176 w 176"/>
                  <a:gd name="T3" fmla="*/ 108 h 117"/>
                  <a:gd name="T4" fmla="*/ 161 w 176"/>
                  <a:gd name="T5" fmla="*/ 117 h 117"/>
                  <a:gd name="T6" fmla="*/ 15 w 176"/>
                  <a:gd name="T7" fmla="*/ 117 h 117"/>
                  <a:gd name="T8" fmla="*/ 0 w 176"/>
                  <a:gd name="T9" fmla="*/ 108 h 117"/>
                  <a:gd name="T10" fmla="*/ 0 w 176"/>
                  <a:gd name="T11" fmla="*/ 99 h 117"/>
                  <a:gd name="T12" fmla="*/ 15 w 176"/>
                  <a:gd name="T13" fmla="*/ 99 h 117"/>
                  <a:gd name="T14" fmla="*/ 161 w 176"/>
                  <a:gd name="T15" fmla="*/ 99 h 117"/>
                  <a:gd name="T16" fmla="*/ 176 w 176"/>
                  <a:gd name="T17" fmla="*/ 99 h 117"/>
                  <a:gd name="T18" fmla="*/ 24 w 176"/>
                  <a:gd name="T19" fmla="*/ 79 h 117"/>
                  <a:gd name="T20" fmla="*/ 24 w 176"/>
                  <a:gd name="T21" fmla="*/ 14 h 117"/>
                  <a:gd name="T22" fmla="*/ 38 w 176"/>
                  <a:gd name="T23" fmla="*/ 0 h 117"/>
                  <a:gd name="T24" fmla="*/ 138 w 176"/>
                  <a:gd name="T25" fmla="*/ 0 h 117"/>
                  <a:gd name="T26" fmla="*/ 152 w 176"/>
                  <a:gd name="T27" fmla="*/ 14 h 117"/>
                  <a:gd name="T28" fmla="*/ 152 w 176"/>
                  <a:gd name="T29" fmla="*/ 79 h 117"/>
                  <a:gd name="T30" fmla="*/ 138 w 176"/>
                  <a:gd name="T31" fmla="*/ 93 h 117"/>
                  <a:gd name="T32" fmla="*/ 38 w 176"/>
                  <a:gd name="T33" fmla="*/ 93 h 117"/>
                  <a:gd name="T34" fmla="*/ 24 w 176"/>
                  <a:gd name="T35" fmla="*/ 79 h 117"/>
                  <a:gd name="T36" fmla="*/ 35 w 176"/>
                  <a:gd name="T37" fmla="*/ 79 h 117"/>
                  <a:gd name="T38" fmla="*/ 38 w 176"/>
                  <a:gd name="T39" fmla="*/ 82 h 117"/>
                  <a:gd name="T40" fmla="*/ 138 w 176"/>
                  <a:gd name="T41" fmla="*/ 82 h 117"/>
                  <a:gd name="T42" fmla="*/ 141 w 176"/>
                  <a:gd name="T43" fmla="*/ 79 h 117"/>
                  <a:gd name="T44" fmla="*/ 141 w 176"/>
                  <a:gd name="T45" fmla="*/ 14 h 117"/>
                  <a:gd name="T46" fmla="*/ 138 w 176"/>
                  <a:gd name="T47" fmla="*/ 11 h 117"/>
                  <a:gd name="T48" fmla="*/ 38 w 176"/>
                  <a:gd name="T49" fmla="*/ 11 h 117"/>
                  <a:gd name="T50" fmla="*/ 35 w 176"/>
                  <a:gd name="T51" fmla="*/ 14 h 117"/>
                  <a:gd name="T52" fmla="*/ 35 w 176"/>
                  <a:gd name="T53" fmla="*/ 79 h 117"/>
                  <a:gd name="T54" fmla="*/ 97 w 176"/>
                  <a:gd name="T55" fmla="*/ 107 h 117"/>
                  <a:gd name="T56" fmla="*/ 95 w 176"/>
                  <a:gd name="T57" fmla="*/ 105 h 117"/>
                  <a:gd name="T58" fmla="*/ 81 w 176"/>
                  <a:gd name="T59" fmla="*/ 105 h 117"/>
                  <a:gd name="T60" fmla="*/ 79 w 176"/>
                  <a:gd name="T61" fmla="*/ 107 h 117"/>
                  <a:gd name="T62" fmla="*/ 81 w 176"/>
                  <a:gd name="T63" fmla="*/ 108 h 117"/>
                  <a:gd name="T64" fmla="*/ 95 w 176"/>
                  <a:gd name="T65" fmla="*/ 108 h 117"/>
                  <a:gd name="T66" fmla="*/ 97 w 176"/>
                  <a:gd name="T67" fmla="*/ 10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6" h="117">
                    <a:moveTo>
                      <a:pt x="176" y="99"/>
                    </a:moveTo>
                    <a:cubicBezTo>
                      <a:pt x="176" y="108"/>
                      <a:pt x="176" y="108"/>
                      <a:pt x="176" y="108"/>
                    </a:cubicBezTo>
                    <a:cubicBezTo>
                      <a:pt x="176" y="113"/>
                      <a:pt x="169" y="117"/>
                      <a:pt x="161" y="117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7" y="117"/>
                      <a:pt x="0" y="113"/>
                      <a:pt x="0" y="108"/>
                    </a:cubicBezTo>
                    <a:cubicBezTo>
                      <a:pt x="0" y="99"/>
                      <a:pt x="0" y="99"/>
                      <a:pt x="0" y="99"/>
                    </a:cubicBezTo>
                    <a:cubicBezTo>
                      <a:pt x="15" y="99"/>
                      <a:pt x="15" y="99"/>
                      <a:pt x="15" y="99"/>
                    </a:cubicBezTo>
                    <a:cubicBezTo>
                      <a:pt x="161" y="99"/>
                      <a:pt x="161" y="99"/>
                      <a:pt x="161" y="99"/>
                    </a:cubicBezTo>
                    <a:lnTo>
                      <a:pt x="176" y="99"/>
                    </a:lnTo>
                    <a:close/>
                    <a:moveTo>
                      <a:pt x="24" y="79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6"/>
                      <a:pt x="30" y="0"/>
                      <a:pt x="38" y="0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146" y="0"/>
                      <a:pt x="152" y="6"/>
                      <a:pt x="152" y="14"/>
                    </a:cubicBezTo>
                    <a:cubicBezTo>
                      <a:pt x="152" y="79"/>
                      <a:pt x="152" y="79"/>
                      <a:pt x="152" y="79"/>
                    </a:cubicBezTo>
                    <a:cubicBezTo>
                      <a:pt x="152" y="87"/>
                      <a:pt x="146" y="93"/>
                      <a:pt x="138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0" y="93"/>
                      <a:pt x="24" y="87"/>
                      <a:pt x="24" y="79"/>
                    </a:cubicBezTo>
                    <a:close/>
                    <a:moveTo>
                      <a:pt x="35" y="79"/>
                    </a:moveTo>
                    <a:cubicBezTo>
                      <a:pt x="35" y="80"/>
                      <a:pt x="37" y="82"/>
                      <a:pt x="38" y="82"/>
                    </a:cubicBezTo>
                    <a:cubicBezTo>
                      <a:pt x="138" y="82"/>
                      <a:pt x="138" y="82"/>
                      <a:pt x="138" y="82"/>
                    </a:cubicBezTo>
                    <a:cubicBezTo>
                      <a:pt x="139" y="82"/>
                      <a:pt x="141" y="80"/>
                      <a:pt x="141" y="79"/>
                    </a:cubicBezTo>
                    <a:cubicBezTo>
                      <a:pt x="141" y="14"/>
                      <a:pt x="141" y="14"/>
                      <a:pt x="141" y="14"/>
                    </a:cubicBezTo>
                    <a:cubicBezTo>
                      <a:pt x="141" y="13"/>
                      <a:pt x="139" y="11"/>
                      <a:pt x="138" y="11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7" y="11"/>
                      <a:pt x="35" y="13"/>
                      <a:pt x="35" y="14"/>
                    </a:cubicBezTo>
                    <a:lnTo>
                      <a:pt x="35" y="79"/>
                    </a:lnTo>
                    <a:close/>
                    <a:moveTo>
                      <a:pt x="97" y="107"/>
                    </a:moveTo>
                    <a:cubicBezTo>
                      <a:pt x="97" y="106"/>
                      <a:pt x="96" y="105"/>
                      <a:pt x="95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0" y="105"/>
                      <a:pt x="79" y="106"/>
                      <a:pt x="79" y="107"/>
                    </a:cubicBezTo>
                    <a:cubicBezTo>
                      <a:pt x="79" y="107"/>
                      <a:pt x="80" y="108"/>
                      <a:pt x="81" y="108"/>
                    </a:cubicBezTo>
                    <a:cubicBezTo>
                      <a:pt x="95" y="108"/>
                      <a:pt x="95" y="108"/>
                      <a:pt x="95" y="108"/>
                    </a:cubicBezTo>
                    <a:cubicBezTo>
                      <a:pt x="96" y="108"/>
                      <a:pt x="97" y="107"/>
                      <a:pt x="97" y="107"/>
                    </a:cubicBezTo>
                    <a:close/>
                  </a:path>
                </a:pathLst>
              </a:custGeom>
              <a:solidFill>
                <a:srgbClr val="EA6103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127" name="组合 126"/>
          <p:cNvGrpSpPr/>
          <p:nvPr/>
        </p:nvGrpSpPr>
        <p:grpSpPr>
          <a:xfrm>
            <a:off x="3434507" y="2885138"/>
            <a:ext cx="1599567" cy="1850640"/>
            <a:chOff x="2576663" y="2309403"/>
            <a:chExt cx="1200040" cy="1388087"/>
          </a:xfrm>
        </p:grpSpPr>
        <p:sp>
          <p:nvSpPr>
            <p:cNvPr id="128" name="Freeform 6"/>
            <p:cNvSpPr/>
            <p:nvPr/>
          </p:nvSpPr>
          <p:spPr bwMode="auto">
            <a:xfrm>
              <a:off x="2647495" y="2350471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3C53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129" name="组合 128"/>
            <p:cNvGrpSpPr/>
            <p:nvPr/>
          </p:nvGrpSpPr>
          <p:grpSpPr>
            <a:xfrm>
              <a:off x="2576663" y="2309403"/>
              <a:ext cx="1200040" cy="1388087"/>
              <a:chOff x="2576663" y="2309403"/>
              <a:chExt cx="1200040" cy="1388087"/>
            </a:xfrm>
          </p:grpSpPr>
          <p:sp>
            <p:nvSpPr>
              <p:cNvPr id="130" name="Freeform 7"/>
              <p:cNvSpPr/>
              <p:nvPr/>
            </p:nvSpPr>
            <p:spPr bwMode="auto">
              <a:xfrm>
                <a:off x="2576663" y="2309403"/>
                <a:ext cx="1200040" cy="13880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4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4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4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4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1" name="Freeform 22"/>
              <p:cNvSpPr/>
              <p:nvPr/>
            </p:nvSpPr>
            <p:spPr bwMode="auto">
              <a:xfrm>
                <a:off x="2647495" y="2350471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F69F1E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9" tIns="34295" rIns="68589" bIns="34295"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32" name="Freeform 34"/>
              <p:cNvSpPr>
                <a:spLocks noEditPoints="1"/>
              </p:cNvSpPr>
              <p:nvPr/>
            </p:nvSpPr>
            <p:spPr bwMode="auto">
              <a:xfrm>
                <a:off x="2807637" y="2562997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8 w 50"/>
                  <a:gd name="T29" fmla="*/ 18 h 107"/>
                  <a:gd name="T30" fmla="*/ 16 w 50"/>
                  <a:gd name="T31" fmla="*/ 24 h 107"/>
                  <a:gd name="T32" fmla="*/ 16 w 50"/>
                  <a:gd name="T33" fmla="*/ 81 h 107"/>
                  <a:gd name="T34" fmla="*/ 18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1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6" y="22"/>
                      <a:pt x="16" y="24"/>
                    </a:cubicBezTo>
                    <a:cubicBezTo>
                      <a:pt x="16" y="81"/>
                      <a:pt x="16" y="81"/>
                      <a:pt x="16" y="81"/>
                    </a:cubicBezTo>
                    <a:cubicBezTo>
                      <a:pt x="16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4" y="84"/>
                      <a:pt x="34" y="81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3" name="Freeform 35"/>
              <p:cNvSpPr>
                <a:spLocks noEditPoints="1"/>
              </p:cNvSpPr>
              <p:nvPr/>
            </p:nvSpPr>
            <p:spPr bwMode="auto">
              <a:xfrm>
                <a:off x="2926717" y="2562997"/>
                <a:ext cx="88284" cy="200205"/>
              </a:xfrm>
              <a:custGeom>
                <a:avLst/>
                <a:gdLst>
                  <a:gd name="T0" fmla="*/ 31 w 47"/>
                  <a:gd name="T1" fmla="*/ 27 h 107"/>
                  <a:gd name="T2" fmla="*/ 31 w 47"/>
                  <a:gd name="T3" fmla="*/ 24 h 107"/>
                  <a:gd name="T4" fmla="*/ 29 w 47"/>
                  <a:gd name="T5" fmla="*/ 18 h 107"/>
                  <a:gd name="T6" fmla="*/ 23 w 47"/>
                  <a:gd name="T7" fmla="*/ 15 h 107"/>
                  <a:gd name="T8" fmla="*/ 17 w 47"/>
                  <a:gd name="T9" fmla="*/ 18 h 107"/>
                  <a:gd name="T10" fmla="*/ 15 w 47"/>
                  <a:gd name="T11" fmla="*/ 24 h 107"/>
                  <a:gd name="T12" fmla="*/ 15 w 47"/>
                  <a:gd name="T13" fmla="*/ 45 h 107"/>
                  <a:gd name="T14" fmla="*/ 27 w 47"/>
                  <a:gd name="T15" fmla="*/ 40 h 107"/>
                  <a:gd name="T16" fmla="*/ 43 w 47"/>
                  <a:gd name="T17" fmla="*/ 48 h 107"/>
                  <a:gd name="T18" fmla="*/ 47 w 47"/>
                  <a:gd name="T19" fmla="*/ 65 h 107"/>
                  <a:gd name="T20" fmla="*/ 47 w 47"/>
                  <a:gd name="T21" fmla="*/ 83 h 107"/>
                  <a:gd name="T22" fmla="*/ 47 w 47"/>
                  <a:gd name="T23" fmla="*/ 83 h 107"/>
                  <a:gd name="T24" fmla="*/ 40 w 47"/>
                  <a:gd name="T25" fmla="*/ 100 h 107"/>
                  <a:gd name="T26" fmla="*/ 23 w 47"/>
                  <a:gd name="T27" fmla="*/ 107 h 107"/>
                  <a:gd name="T28" fmla="*/ 6 w 47"/>
                  <a:gd name="T29" fmla="*/ 99 h 107"/>
                  <a:gd name="T30" fmla="*/ 0 w 47"/>
                  <a:gd name="T31" fmla="*/ 82 h 107"/>
                  <a:gd name="T32" fmla="*/ 0 w 47"/>
                  <a:gd name="T33" fmla="*/ 25 h 107"/>
                  <a:gd name="T34" fmla="*/ 3 w 47"/>
                  <a:gd name="T35" fmla="*/ 11 h 107"/>
                  <a:gd name="T36" fmla="*/ 14 w 47"/>
                  <a:gd name="T37" fmla="*/ 2 h 107"/>
                  <a:gd name="T38" fmla="*/ 23 w 47"/>
                  <a:gd name="T39" fmla="*/ 0 h 107"/>
                  <a:gd name="T40" fmla="*/ 41 w 47"/>
                  <a:gd name="T41" fmla="*/ 7 h 107"/>
                  <a:gd name="T42" fmla="*/ 47 w 47"/>
                  <a:gd name="T43" fmla="*/ 25 h 107"/>
                  <a:gd name="T44" fmla="*/ 47 w 47"/>
                  <a:gd name="T45" fmla="*/ 27 h 107"/>
                  <a:gd name="T46" fmla="*/ 31 w 47"/>
                  <a:gd name="T47" fmla="*/ 27 h 107"/>
                  <a:gd name="T48" fmla="*/ 15 w 47"/>
                  <a:gd name="T49" fmla="*/ 81 h 107"/>
                  <a:gd name="T50" fmla="*/ 17 w 47"/>
                  <a:gd name="T51" fmla="*/ 88 h 107"/>
                  <a:gd name="T52" fmla="*/ 23 w 47"/>
                  <a:gd name="T53" fmla="*/ 91 h 107"/>
                  <a:gd name="T54" fmla="*/ 29 w 47"/>
                  <a:gd name="T55" fmla="*/ 88 h 107"/>
                  <a:gd name="T56" fmla="*/ 31 w 47"/>
                  <a:gd name="T57" fmla="*/ 81 h 107"/>
                  <a:gd name="T58" fmla="*/ 31 w 47"/>
                  <a:gd name="T59" fmla="*/ 62 h 107"/>
                  <a:gd name="T60" fmla="*/ 27 w 47"/>
                  <a:gd name="T61" fmla="*/ 55 h 107"/>
                  <a:gd name="T62" fmla="*/ 23 w 47"/>
                  <a:gd name="T63" fmla="*/ 53 h 107"/>
                  <a:gd name="T64" fmla="*/ 17 w 47"/>
                  <a:gd name="T65" fmla="*/ 56 h 107"/>
                  <a:gd name="T66" fmla="*/ 15 w 47"/>
                  <a:gd name="T67" fmla="*/ 62 h 107"/>
                  <a:gd name="T68" fmla="*/ 15 w 47"/>
                  <a:gd name="T69" fmla="*/ 8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" h="107">
                    <a:moveTo>
                      <a:pt x="31" y="27"/>
                    </a:move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0" y="20"/>
                      <a:pt x="29" y="18"/>
                    </a:cubicBezTo>
                    <a:cubicBezTo>
                      <a:pt x="27" y="16"/>
                      <a:pt x="25" y="15"/>
                      <a:pt x="23" y="15"/>
                    </a:cubicBezTo>
                    <a:cubicBezTo>
                      <a:pt x="20" y="15"/>
                      <a:pt x="18" y="16"/>
                      <a:pt x="17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45"/>
                      <a:pt x="15" y="45"/>
                      <a:pt x="15" y="45"/>
                    </a:cubicBezTo>
                    <a:cubicBezTo>
                      <a:pt x="19" y="42"/>
                      <a:pt x="23" y="40"/>
                      <a:pt x="27" y="40"/>
                    </a:cubicBezTo>
                    <a:cubicBezTo>
                      <a:pt x="34" y="40"/>
                      <a:pt x="39" y="43"/>
                      <a:pt x="43" y="48"/>
                    </a:cubicBezTo>
                    <a:cubicBezTo>
                      <a:pt x="46" y="52"/>
                      <a:pt x="47" y="58"/>
                      <a:pt x="47" y="65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90"/>
                      <a:pt x="44" y="95"/>
                      <a:pt x="40" y="100"/>
                    </a:cubicBezTo>
                    <a:cubicBezTo>
                      <a:pt x="35" y="104"/>
                      <a:pt x="30" y="107"/>
                      <a:pt x="23" y="107"/>
                    </a:cubicBezTo>
                    <a:cubicBezTo>
                      <a:pt x="16" y="107"/>
                      <a:pt x="11" y="104"/>
                      <a:pt x="6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0"/>
                      <a:pt x="1" y="15"/>
                      <a:pt x="3" y="11"/>
                    </a:cubicBezTo>
                    <a:cubicBezTo>
                      <a:pt x="6" y="7"/>
                      <a:pt x="9" y="4"/>
                      <a:pt x="14" y="2"/>
                    </a:cubicBezTo>
                    <a:cubicBezTo>
                      <a:pt x="17" y="0"/>
                      <a:pt x="20" y="0"/>
                      <a:pt x="23" y="0"/>
                    </a:cubicBezTo>
                    <a:cubicBezTo>
                      <a:pt x="30" y="0"/>
                      <a:pt x="36" y="2"/>
                      <a:pt x="41" y="7"/>
                    </a:cubicBezTo>
                    <a:cubicBezTo>
                      <a:pt x="45" y="12"/>
                      <a:pt x="47" y="18"/>
                      <a:pt x="47" y="25"/>
                    </a:cubicBezTo>
                    <a:cubicBezTo>
                      <a:pt x="47" y="27"/>
                      <a:pt x="47" y="27"/>
                      <a:pt x="47" y="27"/>
                    </a:cubicBezTo>
                    <a:lnTo>
                      <a:pt x="31" y="27"/>
                    </a:lnTo>
                    <a:close/>
                    <a:moveTo>
                      <a:pt x="15" y="81"/>
                    </a:moveTo>
                    <a:cubicBezTo>
                      <a:pt x="15" y="84"/>
                      <a:pt x="16" y="86"/>
                      <a:pt x="17" y="88"/>
                    </a:cubicBezTo>
                    <a:cubicBezTo>
                      <a:pt x="18" y="90"/>
                      <a:pt x="20" y="91"/>
                      <a:pt x="23" y="91"/>
                    </a:cubicBezTo>
                    <a:cubicBezTo>
                      <a:pt x="25" y="91"/>
                      <a:pt x="27" y="90"/>
                      <a:pt x="29" y="88"/>
                    </a:cubicBezTo>
                    <a:cubicBezTo>
                      <a:pt x="30" y="86"/>
                      <a:pt x="31" y="84"/>
                      <a:pt x="31" y="81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59"/>
                      <a:pt x="30" y="57"/>
                      <a:pt x="27" y="55"/>
                    </a:cubicBezTo>
                    <a:cubicBezTo>
                      <a:pt x="26" y="54"/>
                      <a:pt x="25" y="53"/>
                      <a:pt x="23" y="53"/>
                    </a:cubicBezTo>
                    <a:cubicBezTo>
                      <a:pt x="20" y="53"/>
                      <a:pt x="18" y="54"/>
                      <a:pt x="17" y="56"/>
                    </a:cubicBezTo>
                    <a:cubicBezTo>
                      <a:pt x="16" y="58"/>
                      <a:pt x="15" y="60"/>
                      <a:pt x="15" y="62"/>
                    </a:cubicBezTo>
                    <a:lnTo>
                      <a:pt x="15" y="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/>
              </a:p>
            </p:txBody>
          </p:sp>
          <p:grpSp>
            <p:nvGrpSpPr>
              <p:cNvPr id="134" name="组合 133"/>
              <p:cNvGrpSpPr/>
              <p:nvPr/>
            </p:nvGrpSpPr>
            <p:grpSpPr>
              <a:xfrm>
                <a:off x="2896243" y="2886070"/>
                <a:ext cx="533551" cy="454047"/>
                <a:chOff x="5933005" y="2830391"/>
                <a:chExt cx="500408" cy="425843"/>
              </a:xfrm>
              <a:solidFill>
                <a:srgbClr val="C00000"/>
              </a:solidFill>
            </p:grpSpPr>
            <p:sp>
              <p:nvSpPr>
                <p:cNvPr id="135" name="Freeform 16"/>
                <p:cNvSpPr>
                  <a:spLocks noEditPoints="1"/>
                </p:cNvSpPr>
                <p:nvPr/>
              </p:nvSpPr>
              <p:spPr bwMode="auto">
                <a:xfrm>
                  <a:off x="5933005" y="2830391"/>
                  <a:ext cx="467486" cy="425843"/>
                </a:xfrm>
                <a:custGeom>
                  <a:avLst/>
                  <a:gdLst>
                    <a:gd name="T0" fmla="*/ 499 w 721"/>
                    <a:gd name="T1" fmla="*/ 196 h 657"/>
                    <a:gd name="T2" fmla="*/ 637 w 721"/>
                    <a:gd name="T3" fmla="*/ 322 h 657"/>
                    <a:gd name="T4" fmla="*/ 646 w 721"/>
                    <a:gd name="T5" fmla="*/ 329 h 657"/>
                    <a:gd name="T6" fmla="*/ 672 w 721"/>
                    <a:gd name="T7" fmla="*/ 353 h 657"/>
                    <a:gd name="T8" fmla="*/ 686 w 721"/>
                    <a:gd name="T9" fmla="*/ 367 h 657"/>
                    <a:gd name="T10" fmla="*/ 669 w 721"/>
                    <a:gd name="T11" fmla="*/ 472 h 657"/>
                    <a:gd name="T12" fmla="*/ 611 w 721"/>
                    <a:gd name="T13" fmla="*/ 550 h 657"/>
                    <a:gd name="T14" fmla="*/ 539 w 721"/>
                    <a:gd name="T15" fmla="*/ 598 h 657"/>
                    <a:gd name="T16" fmla="*/ 439 w 721"/>
                    <a:gd name="T17" fmla="*/ 633 h 657"/>
                    <a:gd name="T18" fmla="*/ 433 w 721"/>
                    <a:gd name="T19" fmla="*/ 629 h 657"/>
                    <a:gd name="T20" fmla="*/ 449 w 721"/>
                    <a:gd name="T21" fmla="*/ 594 h 657"/>
                    <a:gd name="T22" fmla="*/ 481 w 721"/>
                    <a:gd name="T23" fmla="*/ 606 h 657"/>
                    <a:gd name="T24" fmla="*/ 501 w 721"/>
                    <a:gd name="T25" fmla="*/ 591 h 657"/>
                    <a:gd name="T26" fmla="*/ 501 w 721"/>
                    <a:gd name="T27" fmla="*/ 577 h 657"/>
                    <a:gd name="T28" fmla="*/ 452 w 721"/>
                    <a:gd name="T29" fmla="*/ 538 h 657"/>
                    <a:gd name="T30" fmla="*/ 449 w 721"/>
                    <a:gd name="T31" fmla="*/ 511 h 657"/>
                    <a:gd name="T32" fmla="*/ 475 w 721"/>
                    <a:gd name="T33" fmla="*/ 508 h 657"/>
                    <a:gd name="T34" fmla="*/ 530 w 721"/>
                    <a:gd name="T35" fmla="*/ 551 h 657"/>
                    <a:gd name="T36" fmla="*/ 567 w 721"/>
                    <a:gd name="T37" fmla="*/ 557 h 657"/>
                    <a:gd name="T38" fmla="*/ 572 w 721"/>
                    <a:gd name="T39" fmla="*/ 549 h 657"/>
                    <a:gd name="T40" fmla="*/ 570 w 721"/>
                    <a:gd name="T41" fmla="*/ 532 h 657"/>
                    <a:gd name="T42" fmla="*/ 506 w 721"/>
                    <a:gd name="T43" fmla="*/ 481 h 657"/>
                    <a:gd name="T44" fmla="*/ 503 w 721"/>
                    <a:gd name="T45" fmla="*/ 455 h 657"/>
                    <a:gd name="T46" fmla="*/ 529 w 721"/>
                    <a:gd name="T47" fmla="*/ 451 h 657"/>
                    <a:gd name="T48" fmla="*/ 596 w 721"/>
                    <a:gd name="T49" fmla="*/ 504 h 657"/>
                    <a:gd name="T50" fmla="*/ 598 w 721"/>
                    <a:gd name="T51" fmla="*/ 505 h 657"/>
                    <a:gd name="T52" fmla="*/ 620 w 721"/>
                    <a:gd name="T53" fmla="*/ 467 h 657"/>
                    <a:gd name="T54" fmla="*/ 549 w 721"/>
                    <a:gd name="T55" fmla="*/ 414 h 657"/>
                    <a:gd name="T56" fmla="*/ 546 w 721"/>
                    <a:gd name="T57" fmla="*/ 388 h 657"/>
                    <a:gd name="T58" fmla="*/ 572 w 721"/>
                    <a:gd name="T59" fmla="*/ 384 h 657"/>
                    <a:gd name="T60" fmla="*/ 642 w 721"/>
                    <a:gd name="T61" fmla="*/ 437 h 657"/>
                    <a:gd name="T62" fmla="*/ 663 w 721"/>
                    <a:gd name="T63" fmla="*/ 429 h 657"/>
                    <a:gd name="T64" fmla="*/ 659 w 721"/>
                    <a:gd name="T65" fmla="*/ 394 h 657"/>
                    <a:gd name="T66" fmla="*/ 645 w 721"/>
                    <a:gd name="T67" fmla="*/ 379 h 657"/>
                    <a:gd name="T68" fmla="*/ 457 w 721"/>
                    <a:gd name="T69" fmla="*/ 209 h 657"/>
                    <a:gd name="T70" fmla="*/ 462 w 721"/>
                    <a:gd name="T71" fmla="*/ 198 h 657"/>
                    <a:gd name="T72" fmla="*/ 496 w 721"/>
                    <a:gd name="T73" fmla="*/ 196 h 657"/>
                    <a:gd name="T74" fmla="*/ 499 w 721"/>
                    <a:gd name="T75" fmla="*/ 196 h 657"/>
                    <a:gd name="T76" fmla="*/ 86 w 721"/>
                    <a:gd name="T77" fmla="*/ 355 h 657"/>
                    <a:gd name="T78" fmla="*/ 59 w 721"/>
                    <a:gd name="T79" fmla="*/ 262 h 657"/>
                    <a:gd name="T80" fmla="*/ 35 w 721"/>
                    <a:gd name="T81" fmla="*/ 239 h 657"/>
                    <a:gd name="T82" fmla="*/ 0 w 721"/>
                    <a:gd name="T83" fmla="*/ 176 h 657"/>
                    <a:gd name="T84" fmla="*/ 16 w 721"/>
                    <a:gd name="T85" fmla="*/ 135 h 657"/>
                    <a:gd name="T86" fmla="*/ 116 w 721"/>
                    <a:gd name="T87" fmla="*/ 27 h 657"/>
                    <a:gd name="T88" fmla="*/ 199 w 721"/>
                    <a:gd name="T89" fmla="*/ 20 h 657"/>
                    <a:gd name="T90" fmla="*/ 242 w 721"/>
                    <a:gd name="T91" fmla="*/ 46 h 657"/>
                    <a:gd name="T92" fmla="*/ 254 w 721"/>
                    <a:gd name="T93" fmla="*/ 50 h 657"/>
                    <a:gd name="T94" fmla="*/ 350 w 721"/>
                    <a:gd name="T95" fmla="*/ 33 h 657"/>
                    <a:gd name="T96" fmla="*/ 284 w 721"/>
                    <a:gd name="T97" fmla="*/ 82 h 657"/>
                    <a:gd name="T98" fmla="*/ 260 w 721"/>
                    <a:gd name="T99" fmla="*/ 87 h 657"/>
                    <a:gd name="T100" fmla="*/ 195 w 721"/>
                    <a:gd name="T101" fmla="*/ 64 h 657"/>
                    <a:gd name="T102" fmla="*/ 176 w 721"/>
                    <a:gd name="T103" fmla="*/ 50 h 657"/>
                    <a:gd name="T104" fmla="*/ 144 w 721"/>
                    <a:gd name="T105" fmla="*/ 53 h 657"/>
                    <a:gd name="T106" fmla="*/ 44 w 721"/>
                    <a:gd name="T107" fmla="*/ 161 h 657"/>
                    <a:gd name="T108" fmla="*/ 44 w 721"/>
                    <a:gd name="T109" fmla="*/ 193 h 657"/>
                    <a:gd name="T110" fmla="*/ 69 w 721"/>
                    <a:gd name="T111" fmla="*/ 220 h 657"/>
                    <a:gd name="T112" fmla="*/ 97 w 721"/>
                    <a:gd name="T113" fmla="*/ 257 h 657"/>
                    <a:gd name="T114" fmla="*/ 115 w 721"/>
                    <a:gd name="T115" fmla="*/ 330 h 657"/>
                    <a:gd name="T116" fmla="*/ 86 w 721"/>
                    <a:gd name="T117" fmla="*/ 355 h 6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721" h="657">
                      <a:moveTo>
                        <a:pt x="499" y="196"/>
                      </a:moveTo>
                      <a:cubicBezTo>
                        <a:pt x="545" y="237"/>
                        <a:pt x="592" y="279"/>
                        <a:pt x="637" y="322"/>
                      </a:cubicBezTo>
                      <a:cubicBezTo>
                        <a:pt x="640" y="325"/>
                        <a:pt x="643" y="327"/>
                        <a:pt x="646" y="329"/>
                      </a:cubicBezTo>
                      <a:cubicBezTo>
                        <a:pt x="672" y="353"/>
                        <a:pt x="672" y="353"/>
                        <a:pt x="672" y="353"/>
                      </a:cubicBezTo>
                      <a:cubicBezTo>
                        <a:pt x="686" y="367"/>
                        <a:pt x="686" y="367"/>
                        <a:pt x="686" y="367"/>
                      </a:cubicBezTo>
                      <a:cubicBezTo>
                        <a:pt x="721" y="403"/>
                        <a:pt x="707" y="456"/>
                        <a:pt x="669" y="472"/>
                      </a:cubicBezTo>
                      <a:cubicBezTo>
                        <a:pt x="685" y="513"/>
                        <a:pt x="652" y="552"/>
                        <a:pt x="611" y="550"/>
                      </a:cubicBezTo>
                      <a:cubicBezTo>
                        <a:pt x="606" y="584"/>
                        <a:pt x="574" y="607"/>
                        <a:pt x="539" y="598"/>
                      </a:cubicBezTo>
                      <a:cubicBezTo>
                        <a:pt x="529" y="641"/>
                        <a:pt x="479" y="657"/>
                        <a:pt x="439" y="633"/>
                      </a:cubicBezTo>
                      <a:cubicBezTo>
                        <a:pt x="433" y="629"/>
                        <a:pt x="433" y="629"/>
                        <a:pt x="433" y="629"/>
                      </a:cubicBezTo>
                      <a:cubicBezTo>
                        <a:pt x="441" y="619"/>
                        <a:pt x="446" y="607"/>
                        <a:pt x="449" y="594"/>
                      </a:cubicBezTo>
                      <a:cubicBezTo>
                        <a:pt x="460" y="601"/>
                        <a:pt x="468" y="607"/>
                        <a:pt x="481" y="606"/>
                      </a:cubicBezTo>
                      <a:cubicBezTo>
                        <a:pt x="490" y="605"/>
                        <a:pt x="499" y="600"/>
                        <a:pt x="501" y="591"/>
                      </a:cubicBezTo>
                      <a:cubicBezTo>
                        <a:pt x="502" y="587"/>
                        <a:pt x="502" y="583"/>
                        <a:pt x="501" y="577"/>
                      </a:cubicBezTo>
                      <a:cubicBezTo>
                        <a:pt x="452" y="538"/>
                        <a:pt x="452" y="538"/>
                        <a:pt x="452" y="538"/>
                      </a:cubicBezTo>
                      <a:cubicBezTo>
                        <a:pt x="444" y="531"/>
                        <a:pt x="442" y="519"/>
                        <a:pt x="449" y="511"/>
                      </a:cubicBezTo>
                      <a:cubicBezTo>
                        <a:pt x="455" y="503"/>
                        <a:pt x="467" y="502"/>
                        <a:pt x="475" y="508"/>
                      </a:cubicBezTo>
                      <a:cubicBezTo>
                        <a:pt x="530" y="551"/>
                        <a:pt x="530" y="551"/>
                        <a:pt x="530" y="551"/>
                      </a:cubicBezTo>
                      <a:cubicBezTo>
                        <a:pt x="543" y="562"/>
                        <a:pt x="556" y="566"/>
                        <a:pt x="567" y="557"/>
                      </a:cubicBezTo>
                      <a:cubicBezTo>
                        <a:pt x="569" y="555"/>
                        <a:pt x="571" y="552"/>
                        <a:pt x="572" y="549"/>
                      </a:cubicBezTo>
                      <a:cubicBezTo>
                        <a:pt x="574" y="544"/>
                        <a:pt x="576" y="536"/>
                        <a:pt x="570" y="532"/>
                      </a:cubicBezTo>
                      <a:cubicBezTo>
                        <a:pt x="506" y="481"/>
                        <a:pt x="506" y="481"/>
                        <a:pt x="506" y="481"/>
                      </a:cubicBezTo>
                      <a:cubicBezTo>
                        <a:pt x="498" y="475"/>
                        <a:pt x="496" y="463"/>
                        <a:pt x="503" y="455"/>
                      </a:cubicBezTo>
                      <a:cubicBezTo>
                        <a:pt x="509" y="446"/>
                        <a:pt x="521" y="445"/>
                        <a:pt x="529" y="451"/>
                      </a:cubicBezTo>
                      <a:cubicBezTo>
                        <a:pt x="596" y="504"/>
                        <a:pt x="596" y="504"/>
                        <a:pt x="596" y="504"/>
                      </a:cubicBezTo>
                      <a:cubicBezTo>
                        <a:pt x="597" y="504"/>
                        <a:pt x="597" y="505"/>
                        <a:pt x="598" y="505"/>
                      </a:cubicBezTo>
                      <a:cubicBezTo>
                        <a:pt x="620" y="525"/>
                        <a:pt x="656" y="496"/>
                        <a:pt x="620" y="467"/>
                      </a:cubicBezTo>
                      <a:cubicBezTo>
                        <a:pt x="549" y="414"/>
                        <a:pt x="549" y="414"/>
                        <a:pt x="549" y="414"/>
                      </a:cubicBezTo>
                      <a:cubicBezTo>
                        <a:pt x="541" y="408"/>
                        <a:pt x="539" y="396"/>
                        <a:pt x="546" y="388"/>
                      </a:cubicBezTo>
                      <a:cubicBezTo>
                        <a:pt x="552" y="379"/>
                        <a:pt x="564" y="378"/>
                        <a:pt x="572" y="384"/>
                      </a:cubicBezTo>
                      <a:cubicBezTo>
                        <a:pt x="642" y="437"/>
                        <a:pt x="642" y="437"/>
                        <a:pt x="642" y="437"/>
                      </a:cubicBezTo>
                      <a:cubicBezTo>
                        <a:pt x="649" y="441"/>
                        <a:pt x="659" y="436"/>
                        <a:pt x="663" y="429"/>
                      </a:cubicBezTo>
                      <a:cubicBezTo>
                        <a:pt x="671" y="419"/>
                        <a:pt x="670" y="405"/>
                        <a:pt x="659" y="394"/>
                      </a:cubicBezTo>
                      <a:cubicBezTo>
                        <a:pt x="645" y="379"/>
                        <a:pt x="645" y="379"/>
                        <a:pt x="645" y="379"/>
                      </a:cubicBezTo>
                      <a:cubicBezTo>
                        <a:pt x="457" y="209"/>
                        <a:pt x="457" y="209"/>
                        <a:pt x="457" y="209"/>
                      </a:cubicBezTo>
                      <a:cubicBezTo>
                        <a:pt x="453" y="205"/>
                        <a:pt x="456" y="198"/>
                        <a:pt x="462" y="198"/>
                      </a:cubicBezTo>
                      <a:cubicBezTo>
                        <a:pt x="473" y="198"/>
                        <a:pt x="485" y="198"/>
                        <a:pt x="496" y="196"/>
                      </a:cubicBezTo>
                      <a:cubicBezTo>
                        <a:pt x="497" y="196"/>
                        <a:pt x="498" y="196"/>
                        <a:pt x="499" y="196"/>
                      </a:cubicBezTo>
                      <a:close/>
                      <a:moveTo>
                        <a:pt x="86" y="355"/>
                      </a:moveTo>
                      <a:cubicBezTo>
                        <a:pt x="66" y="330"/>
                        <a:pt x="64" y="295"/>
                        <a:pt x="59" y="262"/>
                      </a:cubicBezTo>
                      <a:cubicBezTo>
                        <a:pt x="35" y="239"/>
                        <a:pt x="35" y="239"/>
                        <a:pt x="35" y="239"/>
                      </a:cubicBezTo>
                      <a:cubicBezTo>
                        <a:pt x="17" y="219"/>
                        <a:pt x="0" y="205"/>
                        <a:pt x="0" y="176"/>
                      </a:cubicBezTo>
                      <a:cubicBezTo>
                        <a:pt x="0" y="161"/>
                        <a:pt x="6" y="147"/>
                        <a:pt x="16" y="135"/>
                      </a:cubicBezTo>
                      <a:cubicBezTo>
                        <a:pt x="116" y="27"/>
                        <a:pt x="116" y="27"/>
                        <a:pt x="116" y="27"/>
                      </a:cubicBezTo>
                      <a:cubicBezTo>
                        <a:pt x="138" y="3"/>
                        <a:pt x="174" y="0"/>
                        <a:pt x="199" y="20"/>
                      </a:cubicBezTo>
                      <a:cubicBezTo>
                        <a:pt x="215" y="31"/>
                        <a:pt x="221" y="38"/>
                        <a:pt x="242" y="46"/>
                      </a:cubicBezTo>
                      <a:cubicBezTo>
                        <a:pt x="248" y="48"/>
                        <a:pt x="253" y="50"/>
                        <a:pt x="254" y="50"/>
                      </a:cubicBezTo>
                      <a:cubicBezTo>
                        <a:pt x="284" y="46"/>
                        <a:pt x="316" y="32"/>
                        <a:pt x="350" y="33"/>
                      </a:cubicBezTo>
                      <a:cubicBezTo>
                        <a:pt x="337" y="42"/>
                        <a:pt x="286" y="82"/>
                        <a:pt x="284" y="82"/>
                      </a:cubicBezTo>
                      <a:cubicBezTo>
                        <a:pt x="276" y="84"/>
                        <a:pt x="268" y="86"/>
                        <a:pt x="260" y="87"/>
                      </a:cubicBezTo>
                      <a:cubicBezTo>
                        <a:pt x="241" y="90"/>
                        <a:pt x="208" y="74"/>
                        <a:pt x="195" y="64"/>
                      </a:cubicBezTo>
                      <a:cubicBezTo>
                        <a:pt x="176" y="50"/>
                        <a:pt x="176" y="50"/>
                        <a:pt x="176" y="50"/>
                      </a:cubicBezTo>
                      <a:cubicBezTo>
                        <a:pt x="166" y="42"/>
                        <a:pt x="152" y="44"/>
                        <a:pt x="144" y="53"/>
                      </a:cubicBezTo>
                      <a:cubicBezTo>
                        <a:pt x="44" y="161"/>
                        <a:pt x="44" y="161"/>
                        <a:pt x="44" y="161"/>
                      </a:cubicBezTo>
                      <a:cubicBezTo>
                        <a:pt x="36" y="170"/>
                        <a:pt x="36" y="184"/>
                        <a:pt x="44" y="193"/>
                      </a:cubicBezTo>
                      <a:cubicBezTo>
                        <a:pt x="53" y="203"/>
                        <a:pt x="59" y="210"/>
                        <a:pt x="69" y="220"/>
                      </a:cubicBezTo>
                      <a:cubicBezTo>
                        <a:pt x="80" y="230"/>
                        <a:pt x="95" y="244"/>
                        <a:pt x="97" y="257"/>
                      </a:cubicBezTo>
                      <a:cubicBezTo>
                        <a:pt x="100" y="280"/>
                        <a:pt x="102" y="313"/>
                        <a:pt x="115" y="330"/>
                      </a:cubicBezTo>
                      <a:cubicBezTo>
                        <a:pt x="102" y="337"/>
                        <a:pt x="95" y="344"/>
                        <a:pt x="86" y="355"/>
                      </a:cubicBezTo>
                      <a:close/>
                    </a:path>
                  </a:pathLst>
                </a:custGeom>
                <a:solidFill>
                  <a:srgbClr val="F69F1E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17"/>
                <p:cNvSpPr>
                  <a:spLocks noEditPoints="1"/>
                </p:cNvSpPr>
                <p:nvPr/>
              </p:nvSpPr>
              <p:spPr bwMode="auto">
                <a:xfrm>
                  <a:off x="5986776" y="2830391"/>
                  <a:ext cx="446637" cy="413496"/>
                </a:xfrm>
                <a:custGeom>
                  <a:avLst/>
                  <a:gdLst>
                    <a:gd name="T0" fmla="*/ 319 w 689"/>
                    <a:gd name="T1" fmla="*/ 543 h 638"/>
                    <a:gd name="T2" fmla="*/ 262 w 689"/>
                    <a:gd name="T3" fmla="*/ 538 h 638"/>
                    <a:gd name="T4" fmla="*/ 258 w 689"/>
                    <a:gd name="T5" fmla="*/ 538 h 638"/>
                    <a:gd name="T6" fmla="*/ 257 w 689"/>
                    <a:gd name="T7" fmla="*/ 535 h 638"/>
                    <a:gd name="T8" fmla="*/ 241 w 689"/>
                    <a:gd name="T9" fmla="*/ 489 h 638"/>
                    <a:gd name="T10" fmla="*/ 241 w 689"/>
                    <a:gd name="T11" fmla="*/ 489 h 638"/>
                    <a:gd name="T12" fmla="*/ 185 w 689"/>
                    <a:gd name="T13" fmla="*/ 484 h 638"/>
                    <a:gd name="T14" fmla="*/ 181 w 689"/>
                    <a:gd name="T15" fmla="*/ 484 h 638"/>
                    <a:gd name="T16" fmla="*/ 180 w 689"/>
                    <a:gd name="T17" fmla="*/ 481 h 638"/>
                    <a:gd name="T18" fmla="*/ 164 w 689"/>
                    <a:gd name="T19" fmla="*/ 435 h 638"/>
                    <a:gd name="T20" fmla="*/ 164 w 689"/>
                    <a:gd name="T21" fmla="*/ 435 h 638"/>
                    <a:gd name="T22" fmla="*/ 117 w 689"/>
                    <a:gd name="T23" fmla="*/ 425 h 638"/>
                    <a:gd name="T24" fmla="*/ 113 w 689"/>
                    <a:gd name="T25" fmla="*/ 425 h 638"/>
                    <a:gd name="T26" fmla="*/ 113 w 689"/>
                    <a:gd name="T27" fmla="*/ 421 h 638"/>
                    <a:gd name="T28" fmla="*/ 100 w 689"/>
                    <a:gd name="T29" fmla="*/ 365 h 638"/>
                    <a:gd name="T30" fmla="*/ 100 w 689"/>
                    <a:gd name="T31" fmla="*/ 365 h 638"/>
                    <a:gd name="T32" fmla="*/ 32 w 689"/>
                    <a:gd name="T33" fmla="*/ 370 h 638"/>
                    <a:gd name="T34" fmla="*/ 18 w 689"/>
                    <a:gd name="T35" fmla="*/ 386 h 638"/>
                    <a:gd name="T36" fmla="*/ 23 w 689"/>
                    <a:gd name="T37" fmla="*/ 455 h 638"/>
                    <a:gd name="T38" fmla="*/ 23 w 689"/>
                    <a:gd name="T39" fmla="*/ 455 h 638"/>
                    <a:gd name="T40" fmla="*/ 66 w 689"/>
                    <a:gd name="T41" fmla="*/ 465 h 638"/>
                    <a:gd name="T42" fmla="*/ 70 w 689"/>
                    <a:gd name="T43" fmla="*/ 466 h 638"/>
                    <a:gd name="T44" fmla="*/ 69 w 689"/>
                    <a:gd name="T45" fmla="*/ 470 h 638"/>
                    <a:gd name="T46" fmla="*/ 76 w 689"/>
                    <a:gd name="T47" fmla="*/ 536 h 638"/>
                    <a:gd name="T48" fmla="*/ 76 w 689"/>
                    <a:gd name="T49" fmla="*/ 536 h 638"/>
                    <a:gd name="T50" fmla="*/ 142 w 689"/>
                    <a:gd name="T51" fmla="*/ 534 h 638"/>
                    <a:gd name="T52" fmla="*/ 145 w 689"/>
                    <a:gd name="T53" fmla="*/ 534 h 638"/>
                    <a:gd name="T54" fmla="*/ 147 w 689"/>
                    <a:gd name="T55" fmla="*/ 537 h 638"/>
                    <a:gd name="T56" fmla="*/ 164 w 689"/>
                    <a:gd name="T57" fmla="*/ 578 h 638"/>
                    <a:gd name="T58" fmla="*/ 164 w 689"/>
                    <a:gd name="T59" fmla="*/ 578 h 638"/>
                    <a:gd name="T60" fmla="*/ 230 w 689"/>
                    <a:gd name="T61" fmla="*/ 576 h 638"/>
                    <a:gd name="T62" fmla="*/ 233 w 689"/>
                    <a:gd name="T63" fmla="*/ 576 h 638"/>
                    <a:gd name="T64" fmla="*/ 235 w 689"/>
                    <a:gd name="T65" fmla="*/ 579 h 638"/>
                    <a:gd name="T66" fmla="*/ 252 w 689"/>
                    <a:gd name="T67" fmla="*/ 621 h 638"/>
                    <a:gd name="T68" fmla="*/ 320 w 689"/>
                    <a:gd name="T69" fmla="*/ 615 h 638"/>
                    <a:gd name="T70" fmla="*/ 324 w 689"/>
                    <a:gd name="T71" fmla="*/ 611 h 638"/>
                    <a:gd name="T72" fmla="*/ 319 w 689"/>
                    <a:gd name="T73" fmla="*/ 543 h 638"/>
                    <a:gd name="T74" fmla="*/ 449 w 689"/>
                    <a:gd name="T75" fmla="*/ 177 h 638"/>
                    <a:gd name="T76" fmla="*/ 576 w 689"/>
                    <a:gd name="T77" fmla="*/ 299 h 638"/>
                    <a:gd name="T78" fmla="*/ 597 w 689"/>
                    <a:gd name="T79" fmla="*/ 306 h 638"/>
                    <a:gd name="T80" fmla="*/ 616 w 689"/>
                    <a:gd name="T81" fmla="*/ 293 h 638"/>
                    <a:gd name="T82" fmla="*/ 636 w 689"/>
                    <a:gd name="T83" fmla="*/ 234 h 638"/>
                    <a:gd name="T84" fmla="*/ 649 w 689"/>
                    <a:gd name="T85" fmla="*/ 209 h 638"/>
                    <a:gd name="T86" fmla="*/ 671 w 689"/>
                    <a:gd name="T87" fmla="*/ 186 h 638"/>
                    <a:gd name="T88" fmla="*/ 672 w 689"/>
                    <a:gd name="T89" fmla="*/ 121 h 638"/>
                    <a:gd name="T90" fmla="*/ 580 w 689"/>
                    <a:gd name="T91" fmla="*/ 21 h 638"/>
                    <a:gd name="T92" fmla="*/ 515 w 689"/>
                    <a:gd name="T93" fmla="*/ 16 h 638"/>
                    <a:gd name="T94" fmla="*/ 493 w 689"/>
                    <a:gd name="T95" fmla="*/ 34 h 638"/>
                    <a:gd name="T96" fmla="*/ 457 w 689"/>
                    <a:gd name="T97" fmla="*/ 44 h 638"/>
                    <a:gd name="T98" fmla="*/ 390 w 689"/>
                    <a:gd name="T99" fmla="*/ 36 h 638"/>
                    <a:gd name="T100" fmla="*/ 274 w 689"/>
                    <a:gd name="T101" fmla="*/ 67 h 638"/>
                    <a:gd name="T102" fmla="*/ 139 w 689"/>
                    <a:gd name="T103" fmla="*/ 171 h 638"/>
                    <a:gd name="T104" fmla="*/ 203 w 689"/>
                    <a:gd name="T105" fmla="*/ 222 h 638"/>
                    <a:gd name="T106" fmla="*/ 301 w 689"/>
                    <a:gd name="T107" fmla="*/ 161 h 638"/>
                    <a:gd name="T108" fmla="*/ 346 w 689"/>
                    <a:gd name="T109" fmla="*/ 158 h 638"/>
                    <a:gd name="T110" fmla="*/ 408 w 689"/>
                    <a:gd name="T111" fmla="*/ 165 h 638"/>
                    <a:gd name="T112" fmla="*/ 449 w 689"/>
                    <a:gd name="T113" fmla="*/ 177 h 6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89" h="638">
                      <a:moveTo>
                        <a:pt x="319" y="543"/>
                      </a:moveTo>
                      <a:cubicBezTo>
                        <a:pt x="302" y="529"/>
                        <a:pt x="279" y="528"/>
                        <a:pt x="262" y="538"/>
                      </a:cubicBezTo>
                      <a:cubicBezTo>
                        <a:pt x="261" y="539"/>
                        <a:pt x="259" y="539"/>
                        <a:pt x="258" y="538"/>
                      </a:cubicBezTo>
                      <a:cubicBezTo>
                        <a:pt x="257" y="537"/>
                        <a:pt x="257" y="536"/>
                        <a:pt x="257" y="535"/>
                      </a:cubicBezTo>
                      <a:cubicBezTo>
                        <a:pt x="260" y="518"/>
                        <a:pt x="255" y="500"/>
                        <a:pt x="241" y="489"/>
                      </a:cubicBezTo>
                      <a:cubicBezTo>
                        <a:pt x="241" y="489"/>
                        <a:pt x="241" y="489"/>
                        <a:pt x="241" y="489"/>
                      </a:cubicBezTo>
                      <a:cubicBezTo>
                        <a:pt x="225" y="475"/>
                        <a:pt x="202" y="473"/>
                        <a:pt x="185" y="484"/>
                      </a:cubicBezTo>
                      <a:cubicBezTo>
                        <a:pt x="183" y="485"/>
                        <a:pt x="182" y="484"/>
                        <a:pt x="181" y="484"/>
                      </a:cubicBezTo>
                      <a:cubicBezTo>
                        <a:pt x="180" y="483"/>
                        <a:pt x="180" y="482"/>
                        <a:pt x="180" y="481"/>
                      </a:cubicBezTo>
                      <a:cubicBezTo>
                        <a:pt x="183" y="464"/>
                        <a:pt x="177" y="446"/>
                        <a:pt x="164" y="435"/>
                      </a:cubicBezTo>
                      <a:cubicBezTo>
                        <a:pt x="164" y="435"/>
                        <a:pt x="164" y="435"/>
                        <a:pt x="164" y="435"/>
                      </a:cubicBezTo>
                      <a:cubicBezTo>
                        <a:pt x="150" y="423"/>
                        <a:pt x="132" y="420"/>
                        <a:pt x="117" y="425"/>
                      </a:cubicBezTo>
                      <a:cubicBezTo>
                        <a:pt x="115" y="426"/>
                        <a:pt x="114" y="425"/>
                        <a:pt x="113" y="425"/>
                      </a:cubicBezTo>
                      <a:cubicBezTo>
                        <a:pt x="112" y="424"/>
                        <a:pt x="112" y="422"/>
                        <a:pt x="113" y="421"/>
                      </a:cubicBezTo>
                      <a:cubicBezTo>
                        <a:pt x="121" y="402"/>
                        <a:pt x="116" y="379"/>
                        <a:pt x="100" y="365"/>
                      </a:cubicBezTo>
                      <a:cubicBezTo>
                        <a:pt x="100" y="365"/>
                        <a:pt x="100" y="365"/>
                        <a:pt x="100" y="365"/>
                      </a:cubicBezTo>
                      <a:cubicBezTo>
                        <a:pt x="80" y="347"/>
                        <a:pt x="49" y="350"/>
                        <a:pt x="32" y="370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0" y="406"/>
                        <a:pt x="2" y="437"/>
                        <a:pt x="23" y="455"/>
                      </a:cubicBezTo>
                      <a:cubicBezTo>
                        <a:pt x="23" y="455"/>
                        <a:pt x="23" y="455"/>
                        <a:pt x="23" y="455"/>
                      </a:cubicBezTo>
                      <a:cubicBezTo>
                        <a:pt x="35" y="465"/>
                        <a:pt x="51" y="469"/>
                        <a:pt x="66" y="465"/>
                      </a:cubicBezTo>
                      <a:cubicBezTo>
                        <a:pt x="68" y="465"/>
                        <a:pt x="69" y="465"/>
                        <a:pt x="70" y="466"/>
                      </a:cubicBezTo>
                      <a:cubicBezTo>
                        <a:pt x="70" y="467"/>
                        <a:pt x="70" y="469"/>
                        <a:pt x="69" y="470"/>
                      </a:cubicBezTo>
                      <a:cubicBezTo>
                        <a:pt x="54" y="490"/>
                        <a:pt x="57" y="519"/>
                        <a:pt x="76" y="536"/>
                      </a:cubicBezTo>
                      <a:cubicBezTo>
                        <a:pt x="76" y="536"/>
                        <a:pt x="76" y="536"/>
                        <a:pt x="76" y="536"/>
                      </a:cubicBezTo>
                      <a:cubicBezTo>
                        <a:pt x="95" y="553"/>
                        <a:pt x="124" y="552"/>
                        <a:pt x="142" y="534"/>
                      </a:cubicBezTo>
                      <a:cubicBezTo>
                        <a:pt x="143" y="533"/>
                        <a:pt x="144" y="533"/>
                        <a:pt x="145" y="534"/>
                      </a:cubicBezTo>
                      <a:cubicBezTo>
                        <a:pt x="147" y="534"/>
                        <a:pt x="147" y="535"/>
                        <a:pt x="147" y="537"/>
                      </a:cubicBezTo>
                      <a:cubicBezTo>
                        <a:pt x="146" y="552"/>
                        <a:pt x="151" y="568"/>
                        <a:pt x="164" y="578"/>
                      </a:cubicBezTo>
                      <a:cubicBezTo>
                        <a:pt x="164" y="578"/>
                        <a:pt x="164" y="578"/>
                        <a:pt x="164" y="578"/>
                      </a:cubicBezTo>
                      <a:cubicBezTo>
                        <a:pt x="183" y="595"/>
                        <a:pt x="212" y="594"/>
                        <a:pt x="230" y="576"/>
                      </a:cubicBezTo>
                      <a:cubicBezTo>
                        <a:pt x="231" y="575"/>
                        <a:pt x="232" y="575"/>
                        <a:pt x="233" y="576"/>
                      </a:cubicBezTo>
                      <a:cubicBezTo>
                        <a:pt x="234" y="576"/>
                        <a:pt x="235" y="577"/>
                        <a:pt x="235" y="579"/>
                      </a:cubicBezTo>
                      <a:cubicBezTo>
                        <a:pt x="233" y="594"/>
                        <a:pt x="239" y="610"/>
                        <a:pt x="252" y="621"/>
                      </a:cubicBezTo>
                      <a:cubicBezTo>
                        <a:pt x="272" y="638"/>
                        <a:pt x="303" y="636"/>
                        <a:pt x="320" y="615"/>
                      </a:cubicBezTo>
                      <a:cubicBezTo>
                        <a:pt x="324" y="611"/>
                        <a:pt x="324" y="611"/>
                        <a:pt x="324" y="611"/>
                      </a:cubicBezTo>
                      <a:cubicBezTo>
                        <a:pt x="341" y="591"/>
                        <a:pt x="339" y="560"/>
                        <a:pt x="319" y="543"/>
                      </a:cubicBezTo>
                      <a:close/>
                      <a:moveTo>
                        <a:pt x="449" y="177"/>
                      </a:moveTo>
                      <a:cubicBezTo>
                        <a:pt x="489" y="216"/>
                        <a:pt x="535" y="260"/>
                        <a:pt x="576" y="299"/>
                      </a:cubicBezTo>
                      <a:cubicBezTo>
                        <a:pt x="582" y="305"/>
                        <a:pt x="589" y="307"/>
                        <a:pt x="597" y="306"/>
                      </a:cubicBezTo>
                      <a:cubicBezTo>
                        <a:pt x="605" y="305"/>
                        <a:pt x="612" y="300"/>
                        <a:pt x="616" y="293"/>
                      </a:cubicBezTo>
                      <a:cubicBezTo>
                        <a:pt x="626" y="275"/>
                        <a:pt x="632" y="256"/>
                        <a:pt x="636" y="234"/>
                      </a:cubicBezTo>
                      <a:cubicBezTo>
                        <a:pt x="638" y="224"/>
                        <a:pt x="642" y="216"/>
                        <a:pt x="649" y="209"/>
                      </a:cubicBezTo>
                      <a:cubicBezTo>
                        <a:pt x="671" y="186"/>
                        <a:pt x="671" y="186"/>
                        <a:pt x="671" y="186"/>
                      </a:cubicBezTo>
                      <a:cubicBezTo>
                        <a:pt x="688" y="168"/>
                        <a:pt x="689" y="139"/>
                        <a:pt x="672" y="121"/>
                      </a:cubicBezTo>
                      <a:cubicBezTo>
                        <a:pt x="580" y="21"/>
                        <a:pt x="580" y="21"/>
                        <a:pt x="580" y="21"/>
                      </a:cubicBezTo>
                      <a:cubicBezTo>
                        <a:pt x="563" y="3"/>
                        <a:pt x="534" y="0"/>
                        <a:pt x="515" y="16"/>
                      </a:cubicBezTo>
                      <a:cubicBezTo>
                        <a:pt x="493" y="34"/>
                        <a:pt x="493" y="34"/>
                        <a:pt x="493" y="34"/>
                      </a:cubicBezTo>
                      <a:cubicBezTo>
                        <a:pt x="483" y="42"/>
                        <a:pt x="471" y="45"/>
                        <a:pt x="457" y="44"/>
                      </a:cubicBezTo>
                      <a:cubicBezTo>
                        <a:pt x="435" y="41"/>
                        <a:pt x="412" y="38"/>
                        <a:pt x="390" y="36"/>
                      </a:cubicBezTo>
                      <a:cubicBezTo>
                        <a:pt x="347" y="30"/>
                        <a:pt x="308" y="41"/>
                        <a:pt x="274" y="67"/>
                      </a:cubicBezTo>
                      <a:cubicBezTo>
                        <a:pt x="229" y="101"/>
                        <a:pt x="184" y="136"/>
                        <a:pt x="139" y="171"/>
                      </a:cubicBezTo>
                      <a:cubicBezTo>
                        <a:pt x="95" y="207"/>
                        <a:pt x="151" y="255"/>
                        <a:pt x="203" y="222"/>
                      </a:cubicBezTo>
                      <a:cubicBezTo>
                        <a:pt x="301" y="161"/>
                        <a:pt x="301" y="161"/>
                        <a:pt x="301" y="161"/>
                      </a:cubicBezTo>
                      <a:cubicBezTo>
                        <a:pt x="315" y="153"/>
                        <a:pt x="331" y="152"/>
                        <a:pt x="346" y="158"/>
                      </a:cubicBezTo>
                      <a:cubicBezTo>
                        <a:pt x="364" y="167"/>
                        <a:pt x="388" y="168"/>
                        <a:pt x="408" y="165"/>
                      </a:cubicBezTo>
                      <a:cubicBezTo>
                        <a:pt x="423" y="162"/>
                        <a:pt x="437" y="166"/>
                        <a:pt x="449" y="177"/>
                      </a:cubicBezTo>
                      <a:close/>
                    </a:path>
                  </a:pathLst>
                </a:custGeom>
                <a:solidFill>
                  <a:srgbClr val="F69F1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137" name="Group 19"/>
          <p:cNvGrpSpPr/>
          <p:nvPr/>
        </p:nvGrpSpPr>
        <p:grpSpPr>
          <a:xfrm>
            <a:off x="1930872" y="1432823"/>
            <a:ext cx="2616540" cy="1352160"/>
            <a:chOff x="552376" y="2686517"/>
            <a:chExt cx="1938622" cy="1013885"/>
          </a:xfrm>
        </p:grpSpPr>
        <p:sp>
          <p:nvSpPr>
            <p:cNvPr id="138" name="Rectangle 26"/>
            <p:cNvSpPr/>
            <p:nvPr/>
          </p:nvSpPr>
          <p:spPr bwMode="auto">
            <a:xfrm>
              <a:off x="552376" y="2954983"/>
              <a:ext cx="1499240" cy="745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 b="0" dirty="0"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  <p:sp>
          <p:nvSpPr>
            <p:cNvPr id="139" name="Rectangle 27"/>
            <p:cNvSpPr/>
            <p:nvPr/>
          </p:nvSpPr>
          <p:spPr bwMode="auto">
            <a:xfrm>
              <a:off x="1030441" y="2686517"/>
              <a:ext cx="1460557" cy="3506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300" b="1" dirty="0" smtClean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Bebas Neue" charset="0"/>
                  <a:sym typeface="Bebas Neue" charset="0"/>
                </a:rPr>
                <a:t>课堂活跃</a:t>
              </a:r>
              <a:endParaRPr lang="en-US" altLang="zh-CN" sz="23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142" name="Rectangle 27"/>
          <p:cNvSpPr/>
          <p:nvPr/>
        </p:nvSpPr>
        <p:spPr bwMode="auto">
          <a:xfrm>
            <a:off x="7585994" y="1415784"/>
            <a:ext cx="1839554" cy="22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>
              <a:lnSpc>
                <a:spcPct val="80000"/>
              </a:lnSpc>
            </a:pPr>
            <a:r>
              <a:rPr lang="zh-CN" altLang="en-US" sz="2300" b="1" dirty="0" smtClean="0">
                <a:solidFill>
                  <a:srgbClr val="EA5E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小组竞赛</a:t>
            </a:r>
            <a:endParaRPr lang="en-US" altLang="zh-CN" sz="2300" b="1" dirty="0">
              <a:solidFill>
                <a:srgbClr val="EA5E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sp>
        <p:nvSpPr>
          <p:cNvPr id="145" name="Rectangle 27"/>
          <p:cNvSpPr/>
          <p:nvPr/>
        </p:nvSpPr>
        <p:spPr bwMode="auto">
          <a:xfrm>
            <a:off x="8559525" y="3352006"/>
            <a:ext cx="1839554" cy="22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>
              <a:lnSpc>
                <a:spcPct val="80000"/>
              </a:lnSpc>
            </a:pPr>
            <a:r>
              <a:rPr lang="zh-CN" altLang="en-US" sz="2300" b="1" dirty="0" smtClean="0">
                <a:solidFill>
                  <a:srgbClr val="0099A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微信答疑</a:t>
            </a:r>
            <a:endParaRPr lang="en-US" altLang="zh-CN" sz="2300" b="1" dirty="0">
              <a:solidFill>
                <a:srgbClr val="0099A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grpSp>
        <p:nvGrpSpPr>
          <p:cNvPr id="146" name="Group 132"/>
          <p:cNvGrpSpPr/>
          <p:nvPr/>
        </p:nvGrpSpPr>
        <p:grpSpPr>
          <a:xfrm>
            <a:off x="8015285" y="5369401"/>
            <a:ext cx="1839554" cy="1156737"/>
            <a:chOff x="696724" y="2667382"/>
            <a:chExt cx="1362945" cy="867353"/>
          </a:xfrm>
        </p:grpSpPr>
        <p:sp>
          <p:nvSpPr>
            <p:cNvPr id="147" name="Rectangle 26"/>
            <p:cNvSpPr/>
            <p:nvPr/>
          </p:nvSpPr>
          <p:spPr bwMode="auto">
            <a:xfrm>
              <a:off x="696724" y="2935897"/>
              <a:ext cx="1354892" cy="598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 b="0" dirty="0"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  <p:sp>
          <p:nvSpPr>
            <p:cNvPr id="148" name="Rectangle 27"/>
            <p:cNvSpPr/>
            <p:nvPr/>
          </p:nvSpPr>
          <p:spPr bwMode="auto">
            <a:xfrm>
              <a:off x="6967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>
                <a:lnSpc>
                  <a:spcPct val="80000"/>
                </a:lnSpc>
              </a:pPr>
              <a:r>
                <a:rPr lang="zh-CN" altLang="en-US" sz="2300" b="1" dirty="0" smtClean="0">
                  <a:solidFill>
                    <a:srgbClr val="EA610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Bebas Neue" charset="0"/>
                  <a:sym typeface="Bebas Neue" charset="0"/>
                </a:rPr>
                <a:t>趣味课件</a:t>
              </a:r>
              <a:endParaRPr lang="en-US" altLang="zh-CN" sz="2300" b="1" dirty="0">
                <a:solidFill>
                  <a:srgbClr val="EA610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49" name="Group 138"/>
          <p:cNvGrpSpPr/>
          <p:nvPr/>
        </p:nvGrpSpPr>
        <p:grpSpPr>
          <a:xfrm>
            <a:off x="2670775" y="5482323"/>
            <a:ext cx="2023510" cy="1109624"/>
            <a:chOff x="552376" y="2667382"/>
            <a:chExt cx="1499240" cy="832026"/>
          </a:xfrm>
        </p:grpSpPr>
        <p:sp>
          <p:nvSpPr>
            <p:cNvPr id="150" name="Rectangle 26"/>
            <p:cNvSpPr/>
            <p:nvPr/>
          </p:nvSpPr>
          <p:spPr bwMode="auto">
            <a:xfrm>
              <a:off x="552376" y="2908895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 b="0" dirty="0"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  <p:sp>
          <p:nvSpPr>
            <p:cNvPr id="151" name="Rectangle 27"/>
            <p:cNvSpPr/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>
                <a:lnSpc>
                  <a:spcPct val="80000"/>
                </a:lnSpc>
              </a:pPr>
              <a:r>
                <a:rPr lang="zh-CN" altLang="en-US" sz="2300" b="1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Bebas Neue" charset="0"/>
                  <a:sym typeface="Bebas Neue" charset="0"/>
                </a:rPr>
                <a:t>错题本</a:t>
              </a:r>
              <a:endParaRPr lang="en-US" altLang="zh-CN" sz="23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154" name="Rectangle 27"/>
          <p:cNvSpPr/>
          <p:nvPr/>
        </p:nvSpPr>
        <p:spPr bwMode="auto">
          <a:xfrm>
            <a:off x="1791988" y="3419156"/>
            <a:ext cx="1839554" cy="22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>
              <a:lnSpc>
                <a:spcPct val="80000"/>
              </a:lnSpc>
            </a:pPr>
            <a:r>
              <a:rPr lang="zh-CN" altLang="en-US" sz="2300" b="1" smtClean="0">
                <a:solidFill>
                  <a:srgbClr val="F69F1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每节一测</a:t>
            </a:r>
            <a:endParaRPr lang="en-US" altLang="zh-CN" sz="2300" b="1" dirty="0">
              <a:solidFill>
                <a:srgbClr val="F69F1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156" name="TextBox 155"/>
          <p:cNvSpPr txBox="1"/>
          <p:nvPr/>
        </p:nvSpPr>
        <p:spPr>
          <a:xfrm>
            <a:off x="1319026" y="439873"/>
            <a:ext cx="1529852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教学风格</a:t>
            </a:r>
            <a:endParaRPr lang="zh-CN" altLang="en-US" sz="27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7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8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4775409" y="3584535"/>
            <a:ext cx="2687949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rgbClr val="0099A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手段</a:t>
            </a:r>
            <a:r>
              <a:rPr lang="en-US" altLang="zh-CN" sz="2800" b="1" dirty="0" smtClean="0">
                <a:solidFill>
                  <a:srgbClr val="0099A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sz="2800" b="1" dirty="0">
                <a:solidFill>
                  <a:srgbClr val="0099A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资源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142" grpId="0"/>
      <p:bldP spid="145" grpId="0"/>
      <p:bldP spid="154" grpId="0"/>
      <p:bldP spid="156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98" name="Rectangle 4"/>
          <p:cNvSpPr txBox="1">
            <a:spLocks noChangeArrowheads="1"/>
          </p:cNvSpPr>
          <p:nvPr/>
        </p:nvSpPr>
        <p:spPr bwMode="auto">
          <a:xfrm>
            <a:off x="5519142" y="2637706"/>
            <a:ext cx="547260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0" kern="0" dirty="0" smtClean="0">
                <a:solidFill>
                  <a:srgbClr val="EA5E66"/>
                </a:solidFill>
                <a:latin typeface="Arial" panose="020B0604020202020204"/>
                <a:ea typeface="微软雅黑" panose="020B0503020204020204" pitchFamily="34" charset="-122"/>
              </a:rPr>
              <a:t>教学</a:t>
            </a:r>
            <a:r>
              <a:rPr lang="zh-CN" altLang="en-US" sz="8000" kern="0" dirty="0">
                <a:solidFill>
                  <a:srgbClr val="EA5E66"/>
                </a:solidFill>
                <a:latin typeface="Arial" panose="020B0604020202020204"/>
                <a:ea typeface="微软雅黑" panose="020B0503020204020204" pitchFamily="34" charset="-122"/>
              </a:rPr>
              <a:t>过程</a:t>
            </a:r>
          </a:p>
        </p:txBody>
      </p:sp>
      <p:sp>
        <p:nvSpPr>
          <p:cNvPr id="99" name="Rectangle 4"/>
          <p:cNvSpPr txBox="1">
            <a:spLocks noChangeArrowheads="1"/>
          </p:cNvSpPr>
          <p:nvPr/>
        </p:nvSpPr>
        <p:spPr bwMode="auto">
          <a:xfrm>
            <a:off x="5591150" y="3604394"/>
            <a:ext cx="4059312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0" kern="0" dirty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Teaching Design</a:t>
            </a:r>
            <a:endParaRPr lang="zh-CN" altLang="en-US" sz="32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pic>
        <p:nvPicPr>
          <p:cNvPr id="100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670" y="1777816"/>
            <a:ext cx="2952903" cy="2953569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760" y="1401516"/>
            <a:ext cx="3348111" cy="3348867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TextBox 103"/>
          <p:cNvSpPr txBox="1"/>
          <p:nvPr/>
        </p:nvSpPr>
        <p:spPr>
          <a:xfrm>
            <a:off x="2313797" y="4932670"/>
            <a:ext cx="120363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8230541" y="-1197194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7" name="同心圆 10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8" name="椭圆 10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808356" y="-378556"/>
            <a:ext cx="840197" cy="84050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6802424" y="-502500"/>
            <a:ext cx="1187204" cy="11876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3" name="同心圆 1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9832013" y="-223358"/>
            <a:ext cx="914281" cy="91461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6" name="同心圆 1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026167" y="6512646"/>
            <a:ext cx="785040" cy="7853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5287774" y="5831640"/>
            <a:ext cx="336611" cy="3367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同心圆 1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4246057" y="5561176"/>
            <a:ext cx="705342" cy="70559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5" name="同心圆 1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11003122" y="-1220177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8" name="同心圆 1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9" name="椭圆 12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0943273" y="393745"/>
            <a:ext cx="297401" cy="2975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1" name="同心圆 13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2" name="椭圆 13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2595166" y="6066750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4" name="同心圆 13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5" name="椭圆 134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1704536" y="5934054"/>
            <a:ext cx="693499" cy="6937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7" name="同心圆 1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8" name="椭圆 1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392324" y="6354304"/>
            <a:ext cx="422448" cy="4226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0" name="同心圆 13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160401" y="6109837"/>
            <a:ext cx="211223" cy="2113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3" name="同心圆 1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4" name="椭圆 14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2205286" y="7892388"/>
            <a:ext cx="857043" cy="359273"/>
          </a:xfrm>
          <a:prstGeom prst="rect">
            <a:avLst/>
          </a:prstGeom>
          <a:noFill/>
        </p:spPr>
        <p:txBody>
          <a:bodyPr wrap="none" lIns="81477" tIns="40739" rIns="81477" bIns="40739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grpSp>
        <p:nvGrpSpPr>
          <p:cNvPr id="51" name="组合 50"/>
          <p:cNvGrpSpPr/>
          <p:nvPr/>
        </p:nvGrpSpPr>
        <p:grpSpPr>
          <a:xfrm>
            <a:off x="2350790" y="2367417"/>
            <a:ext cx="1477153" cy="1477701"/>
            <a:chOff x="5699322" y="3963624"/>
            <a:chExt cx="132182" cy="132201"/>
          </a:xfrm>
          <a:solidFill>
            <a:srgbClr val="EA5E66"/>
          </a:solidFill>
        </p:grpSpPr>
        <p:sp>
          <p:nvSpPr>
            <p:cNvPr id="52" name="Freeform 412"/>
            <p:cNvSpPr>
              <a:spLocks noEditPoints="1"/>
            </p:cNvSpPr>
            <p:nvPr/>
          </p:nvSpPr>
          <p:spPr bwMode="auto">
            <a:xfrm>
              <a:off x="5781489" y="3963624"/>
              <a:ext cx="50015" cy="50022"/>
            </a:xfrm>
            <a:custGeom>
              <a:avLst/>
              <a:gdLst>
                <a:gd name="T0" fmla="*/ 105 w 108"/>
                <a:gd name="T1" fmla="*/ 44 h 108"/>
                <a:gd name="T2" fmla="*/ 89 w 108"/>
                <a:gd name="T3" fmla="*/ 41 h 108"/>
                <a:gd name="T4" fmla="*/ 88 w 108"/>
                <a:gd name="T5" fmla="*/ 38 h 108"/>
                <a:gd name="T6" fmla="*/ 97 w 108"/>
                <a:gd name="T7" fmla="*/ 25 h 108"/>
                <a:gd name="T8" fmla="*/ 96 w 108"/>
                <a:gd name="T9" fmla="*/ 20 h 108"/>
                <a:gd name="T10" fmla="*/ 87 w 108"/>
                <a:gd name="T11" fmla="*/ 11 h 108"/>
                <a:gd name="T12" fmla="*/ 83 w 108"/>
                <a:gd name="T13" fmla="*/ 11 h 108"/>
                <a:gd name="T14" fmla="*/ 69 w 108"/>
                <a:gd name="T15" fmla="*/ 20 h 108"/>
                <a:gd name="T16" fmla="*/ 66 w 108"/>
                <a:gd name="T17" fmla="*/ 19 h 108"/>
                <a:gd name="T18" fmla="*/ 64 w 108"/>
                <a:gd name="T19" fmla="*/ 3 h 108"/>
                <a:gd name="T20" fmla="*/ 60 w 108"/>
                <a:gd name="T21" fmla="*/ 0 h 108"/>
                <a:gd name="T22" fmla="*/ 48 w 108"/>
                <a:gd name="T23" fmla="*/ 0 h 108"/>
                <a:gd name="T24" fmla="*/ 44 w 108"/>
                <a:gd name="T25" fmla="*/ 3 h 108"/>
                <a:gd name="T26" fmla="*/ 41 w 108"/>
                <a:gd name="T27" fmla="*/ 19 h 108"/>
                <a:gd name="T28" fmla="*/ 38 w 108"/>
                <a:gd name="T29" fmla="*/ 20 h 108"/>
                <a:gd name="T30" fmla="*/ 25 w 108"/>
                <a:gd name="T31" fmla="*/ 11 h 108"/>
                <a:gd name="T32" fmla="*/ 20 w 108"/>
                <a:gd name="T33" fmla="*/ 11 h 108"/>
                <a:gd name="T34" fmla="*/ 11 w 108"/>
                <a:gd name="T35" fmla="*/ 20 h 108"/>
                <a:gd name="T36" fmla="*/ 11 w 108"/>
                <a:gd name="T37" fmla="*/ 25 h 108"/>
                <a:gd name="T38" fmla="*/ 20 w 108"/>
                <a:gd name="T39" fmla="*/ 38 h 108"/>
                <a:gd name="T40" fmla="*/ 19 w 108"/>
                <a:gd name="T41" fmla="*/ 41 h 108"/>
                <a:gd name="T42" fmla="*/ 3 w 108"/>
                <a:gd name="T43" fmla="*/ 44 h 108"/>
                <a:gd name="T44" fmla="*/ 0 w 108"/>
                <a:gd name="T45" fmla="*/ 48 h 108"/>
                <a:gd name="T46" fmla="*/ 0 w 108"/>
                <a:gd name="T47" fmla="*/ 60 h 108"/>
                <a:gd name="T48" fmla="*/ 3 w 108"/>
                <a:gd name="T49" fmla="*/ 64 h 108"/>
                <a:gd name="T50" fmla="*/ 19 w 108"/>
                <a:gd name="T51" fmla="*/ 67 h 108"/>
                <a:gd name="T52" fmla="*/ 20 w 108"/>
                <a:gd name="T53" fmla="*/ 69 h 108"/>
                <a:gd name="T54" fmla="*/ 11 w 108"/>
                <a:gd name="T55" fmla="*/ 83 h 108"/>
                <a:gd name="T56" fmla="*/ 11 w 108"/>
                <a:gd name="T57" fmla="*/ 88 h 108"/>
                <a:gd name="T58" fmla="*/ 20 w 108"/>
                <a:gd name="T59" fmla="*/ 96 h 108"/>
                <a:gd name="T60" fmla="*/ 25 w 108"/>
                <a:gd name="T61" fmla="*/ 97 h 108"/>
                <a:gd name="T62" fmla="*/ 38 w 108"/>
                <a:gd name="T63" fmla="*/ 88 h 108"/>
                <a:gd name="T64" fmla="*/ 41 w 108"/>
                <a:gd name="T65" fmla="*/ 89 h 108"/>
                <a:gd name="T66" fmla="*/ 44 w 108"/>
                <a:gd name="T67" fmla="*/ 105 h 108"/>
                <a:gd name="T68" fmla="*/ 48 w 108"/>
                <a:gd name="T69" fmla="*/ 108 h 108"/>
                <a:gd name="T70" fmla="*/ 60 w 108"/>
                <a:gd name="T71" fmla="*/ 108 h 108"/>
                <a:gd name="T72" fmla="*/ 64 w 108"/>
                <a:gd name="T73" fmla="*/ 105 h 108"/>
                <a:gd name="T74" fmla="*/ 66 w 108"/>
                <a:gd name="T75" fmla="*/ 89 h 108"/>
                <a:gd name="T76" fmla="*/ 69 w 108"/>
                <a:gd name="T77" fmla="*/ 88 h 108"/>
                <a:gd name="T78" fmla="*/ 83 w 108"/>
                <a:gd name="T79" fmla="*/ 97 h 108"/>
                <a:gd name="T80" fmla="*/ 87 w 108"/>
                <a:gd name="T81" fmla="*/ 96 h 108"/>
                <a:gd name="T82" fmla="*/ 96 w 108"/>
                <a:gd name="T83" fmla="*/ 88 h 108"/>
                <a:gd name="T84" fmla="*/ 97 w 108"/>
                <a:gd name="T85" fmla="*/ 83 h 108"/>
                <a:gd name="T86" fmla="*/ 88 w 108"/>
                <a:gd name="T87" fmla="*/ 69 h 108"/>
                <a:gd name="T88" fmla="*/ 89 w 108"/>
                <a:gd name="T89" fmla="*/ 67 h 108"/>
                <a:gd name="T90" fmla="*/ 105 w 108"/>
                <a:gd name="T91" fmla="*/ 64 h 108"/>
                <a:gd name="T92" fmla="*/ 108 w 108"/>
                <a:gd name="T93" fmla="*/ 60 h 108"/>
                <a:gd name="T94" fmla="*/ 108 w 108"/>
                <a:gd name="T95" fmla="*/ 48 h 108"/>
                <a:gd name="T96" fmla="*/ 105 w 108"/>
                <a:gd name="T97" fmla="*/ 44 h 108"/>
                <a:gd name="T98" fmla="*/ 54 w 108"/>
                <a:gd name="T99" fmla="*/ 71 h 108"/>
                <a:gd name="T100" fmla="*/ 37 w 108"/>
                <a:gd name="T101" fmla="*/ 54 h 108"/>
                <a:gd name="T102" fmla="*/ 54 w 108"/>
                <a:gd name="T103" fmla="*/ 37 h 108"/>
                <a:gd name="T104" fmla="*/ 71 w 108"/>
                <a:gd name="T105" fmla="*/ 54 h 108"/>
                <a:gd name="T106" fmla="*/ 54 w 108"/>
                <a:gd name="T107" fmla="*/ 7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8" h="108">
                  <a:moveTo>
                    <a:pt x="105" y="44"/>
                  </a:moveTo>
                  <a:cubicBezTo>
                    <a:pt x="89" y="41"/>
                    <a:pt x="89" y="41"/>
                    <a:pt x="89" y="41"/>
                  </a:cubicBezTo>
                  <a:cubicBezTo>
                    <a:pt x="87" y="41"/>
                    <a:pt x="87" y="40"/>
                    <a:pt x="88" y="3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8" y="23"/>
                    <a:pt x="97" y="21"/>
                    <a:pt x="96" y="20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0"/>
                    <a:pt x="84" y="10"/>
                    <a:pt x="83" y="11"/>
                  </a:cubicBezTo>
                  <a:cubicBezTo>
                    <a:pt x="69" y="20"/>
                    <a:pt x="69" y="20"/>
                    <a:pt x="69" y="20"/>
                  </a:cubicBezTo>
                  <a:cubicBezTo>
                    <a:pt x="68" y="21"/>
                    <a:pt x="67" y="21"/>
                    <a:pt x="66" y="19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3" y="1"/>
                    <a:pt x="62" y="0"/>
                    <a:pt x="6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0"/>
                    <a:pt x="44" y="1"/>
                    <a:pt x="44" y="3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21"/>
                    <a:pt x="40" y="21"/>
                    <a:pt x="38" y="20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3" y="10"/>
                    <a:pt x="21" y="10"/>
                    <a:pt x="20" y="1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1"/>
                    <a:pt x="10" y="23"/>
                    <a:pt x="11" y="25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1" y="40"/>
                    <a:pt x="21" y="41"/>
                    <a:pt x="19" y="41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1" y="45"/>
                    <a:pt x="0" y="46"/>
                    <a:pt x="0" y="48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2"/>
                    <a:pt x="1" y="63"/>
                    <a:pt x="3" y="64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21" y="67"/>
                    <a:pt x="21" y="68"/>
                    <a:pt x="20" y="69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10" y="84"/>
                    <a:pt x="10" y="86"/>
                    <a:pt x="11" y="88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1" y="97"/>
                    <a:pt x="23" y="98"/>
                    <a:pt x="25" y="97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40" y="87"/>
                    <a:pt x="41" y="87"/>
                    <a:pt x="41" y="89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4" y="106"/>
                    <a:pt x="46" y="108"/>
                    <a:pt x="48" y="108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62" y="108"/>
                    <a:pt x="63" y="106"/>
                    <a:pt x="64" y="10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7" y="87"/>
                    <a:pt x="68" y="87"/>
                    <a:pt x="69" y="88"/>
                  </a:cubicBezTo>
                  <a:cubicBezTo>
                    <a:pt x="83" y="97"/>
                    <a:pt x="83" y="97"/>
                    <a:pt x="83" y="97"/>
                  </a:cubicBezTo>
                  <a:cubicBezTo>
                    <a:pt x="84" y="98"/>
                    <a:pt x="86" y="97"/>
                    <a:pt x="87" y="96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7" y="86"/>
                    <a:pt x="98" y="84"/>
                    <a:pt x="97" y="83"/>
                  </a:cubicBezTo>
                  <a:cubicBezTo>
                    <a:pt x="88" y="69"/>
                    <a:pt x="88" y="69"/>
                    <a:pt x="88" y="69"/>
                  </a:cubicBezTo>
                  <a:cubicBezTo>
                    <a:pt x="87" y="68"/>
                    <a:pt x="87" y="67"/>
                    <a:pt x="89" y="67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106" y="63"/>
                    <a:pt x="108" y="62"/>
                    <a:pt x="108" y="60"/>
                  </a:cubicBezTo>
                  <a:cubicBezTo>
                    <a:pt x="108" y="48"/>
                    <a:pt x="108" y="48"/>
                    <a:pt x="108" y="48"/>
                  </a:cubicBezTo>
                  <a:cubicBezTo>
                    <a:pt x="108" y="46"/>
                    <a:pt x="106" y="45"/>
                    <a:pt x="105" y="44"/>
                  </a:cubicBezTo>
                  <a:close/>
                  <a:moveTo>
                    <a:pt x="54" y="71"/>
                  </a:moveTo>
                  <a:cubicBezTo>
                    <a:pt x="45" y="71"/>
                    <a:pt x="37" y="63"/>
                    <a:pt x="37" y="54"/>
                  </a:cubicBezTo>
                  <a:cubicBezTo>
                    <a:pt x="37" y="45"/>
                    <a:pt x="45" y="37"/>
                    <a:pt x="54" y="37"/>
                  </a:cubicBezTo>
                  <a:cubicBezTo>
                    <a:pt x="63" y="37"/>
                    <a:pt x="71" y="45"/>
                    <a:pt x="71" y="54"/>
                  </a:cubicBezTo>
                  <a:cubicBezTo>
                    <a:pt x="71" y="63"/>
                    <a:pt x="63" y="71"/>
                    <a:pt x="54" y="71"/>
                  </a:cubicBezTo>
                  <a:close/>
                </a:path>
              </a:pathLst>
            </a:cu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rgbClr val="EA5E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Freeform 413"/>
            <p:cNvSpPr>
              <a:spLocks noEditPoints="1"/>
            </p:cNvSpPr>
            <p:nvPr/>
          </p:nvSpPr>
          <p:spPr bwMode="auto">
            <a:xfrm>
              <a:off x="5699322" y="3996972"/>
              <a:ext cx="98839" cy="98853"/>
            </a:xfrm>
            <a:custGeom>
              <a:avLst/>
              <a:gdLst>
                <a:gd name="T0" fmla="*/ 210 w 216"/>
                <a:gd name="T1" fmla="*/ 89 h 216"/>
                <a:gd name="T2" fmla="*/ 178 w 216"/>
                <a:gd name="T3" fmla="*/ 83 h 216"/>
                <a:gd name="T4" fmla="*/ 176 w 216"/>
                <a:gd name="T5" fmla="*/ 77 h 216"/>
                <a:gd name="T6" fmla="*/ 194 w 216"/>
                <a:gd name="T7" fmla="*/ 49 h 216"/>
                <a:gd name="T8" fmla="*/ 193 w 216"/>
                <a:gd name="T9" fmla="*/ 41 h 216"/>
                <a:gd name="T10" fmla="*/ 175 w 216"/>
                <a:gd name="T11" fmla="*/ 23 h 216"/>
                <a:gd name="T12" fmla="*/ 167 w 216"/>
                <a:gd name="T13" fmla="*/ 22 h 216"/>
                <a:gd name="T14" fmla="*/ 139 w 216"/>
                <a:gd name="T15" fmla="*/ 40 h 216"/>
                <a:gd name="T16" fmla="*/ 133 w 216"/>
                <a:gd name="T17" fmla="*/ 38 h 216"/>
                <a:gd name="T18" fmla="*/ 127 w 216"/>
                <a:gd name="T19" fmla="*/ 6 h 216"/>
                <a:gd name="T20" fmla="*/ 121 w 216"/>
                <a:gd name="T21" fmla="*/ 0 h 216"/>
                <a:gd name="T22" fmla="*/ 95 w 216"/>
                <a:gd name="T23" fmla="*/ 0 h 216"/>
                <a:gd name="T24" fmla="*/ 89 w 216"/>
                <a:gd name="T25" fmla="*/ 6 h 216"/>
                <a:gd name="T26" fmla="*/ 83 w 216"/>
                <a:gd name="T27" fmla="*/ 38 h 216"/>
                <a:gd name="T28" fmla="*/ 77 w 216"/>
                <a:gd name="T29" fmla="*/ 40 h 216"/>
                <a:gd name="T30" fmla="*/ 49 w 216"/>
                <a:gd name="T31" fmla="*/ 22 h 216"/>
                <a:gd name="T32" fmla="*/ 41 w 216"/>
                <a:gd name="T33" fmla="*/ 23 h 216"/>
                <a:gd name="T34" fmla="*/ 23 w 216"/>
                <a:gd name="T35" fmla="*/ 41 h 216"/>
                <a:gd name="T36" fmla="*/ 22 w 216"/>
                <a:gd name="T37" fmla="*/ 49 h 216"/>
                <a:gd name="T38" fmla="*/ 40 w 216"/>
                <a:gd name="T39" fmla="*/ 77 h 216"/>
                <a:gd name="T40" fmla="*/ 38 w 216"/>
                <a:gd name="T41" fmla="*/ 83 h 216"/>
                <a:gd name="T42" fmla="*/ 6 w 216"/>
                <a:gd name="T43" fmla="*/ 89 h 216"/>
                <a:gd name="T44" fmla="*/ 0 w 216"/>
                <a:gd name="T45" fmla="*/ 95 h 216"/>
                <a:gd name="T46" fmla="*/ 0 w 216"/>
                <a:gd name="T47" fmla="*/ 121 h 216"/>
                <a:gd name="T48" fmla="*/ 6 w 216"/>
                <a:gd name="T49" fmla="*/ 127 h 216"/>
                <a:gd name="T50" fmla="*/ 38 w 216"/>
                <a:gd name="T51" fmla="*/ 133 h 216"/>
                <a:gd name="T52" fmla="*/ 40 w 216"/>
                <a:gd name="T53" fmla="*/ 139 h 216"/>
                <a:gd name="T54" fmla="*/ 22 w 216"/>
                <a:gd name="T55" fmla="*/ 167 h 216"/>
                <a:gd name="T56" fmla="*/ 23 w 216"/>
                <a:gd name="T57" fmla="*/ 175 h 216"/>
                <a:gd name="T58" fmla="*/ 41 w 216"/>
                <a:gd name="T59" fmla="*/ 193 h 216"/>
                <a:gd name="T60" fmla="*/ 49 w 216"/>
                <a:gd name="T61" fmla="*/ 194 h 216"/>
                <a:gd name="T62" fmla="*/ 77 w 216"/>
                <a:gd name="T63" fmla="*/ 176 h 216"/>
                <a:gd name="T64" fmla="*/ 83 w 216"/>
                <a:gd name="T65" fmla="*/ 178 h 216"/>
                <a:gd name="T66" fmla="*/ 89 w 216"/>
                <a:gd name="T67" fmla="*/ 210 h 216"/>
                <a:gd name="T68" fmla="*/ 95 w 216"/>
                <a:gd name="T69" fmla="*/ 216 h 216"/>
                <a:gd name="T70" fmla="*/ 121 w 216"/>
                <a:gd name="T71" fmla="*/ 216 h 216"/>
                <a:gd name="T72" fmla="*/ 127 w 216"/>
                <a:gd name="T73" fmla="*/ 210 h 216"/>
                <a:gd name="T74" fmla="*/ 133 w 216"/>
                <a:gd name="T75" fmla="*/ 178 h 216"/>
                <a:gd name="T76" fmla="*/ 139 w 216"/>
                <a:gd name="T77" fmla="*/ 176 h 216"/>
                <a:gd name="T78" fmla="*/ 167 w 216"/>
                <a:gd name="T79" fmla="*/ 194 h 216"/>
                <a:gd name="T80" fmla="*/ 175 w 216"/>
                <a:gd name="T81" fmla="*/ 193 h 216"/>
                <a:gd name="T82" fmla="*/ 193 w 216"/>
                <a:gd name="T83" fmla="*/ 175 h 216"/>
                <a:gd name="T84" fmla="*/ 194 w 216"/>
                <a:gd name="T85" fmla="*/ 167 h 216"/>
                <a:gd name="T86" fmla="*/ 176 w 216"/>
                <a:gd name="T87" fmla="*/ 139 h 216"/>
                <a:gd name="T88" fmla="*/ 178 w 216"/>
                <a:gd name="T89" fmla="*/ 133 h 216"/>
                <a:gd name="T90" fmla="*/ 210 w 216"/>
                <a:gd name="T91" fmla="*/ 127 h 216"/>
                <a:gd name="T92" fmla="*/ 216 w 216"/>
                <a:gd name="T93" fmla="*/ 121 h 216"/>
                <a:gd name="T94" fmla="*/ 216 w 216"/>
                <a:gd name="T95" fmla="*/ 95 h 216"/>
                <a:gd name="T96" fmla="*/ 210 w 216"/>
                <a:gd name="T97" fmla="*/ 89 h 216"/>
                <a:gd name="T98" fmla="*/ 108 w 216"/>
                <a:gd name="T99" fmla="*/ 147 h 216"/>
                <a:gd name="T100" fmla="*/ 69 w 216"/>
                <a:gd name="T101" fmla="*/ 108 h 216"/>
                <a:gd name="T102" fmla="*/ 108 w 216"/>
                <a:gd name="T103" fmla="*/ 69 h 216"/>
                <a:gd name="T104" fmla="*/ 147 w 216"/>
                <a:gd name="T105" fmla="*/ 108 h 216"/>
                <a:gd name="T106" fmla="*/ 108 w 216"/>
                <a:gd name="T107" fmla="*/ 14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6" h="216">
                  <a:moveTo>
                    <a:pt x="210" y="89"/>
                  </a:moveTo>
                  <a:cubicBezTo>
                    <a:pt x="178" y="83"/>
                    <a:pt x="178" y="83"/>
                    <a:pt x="178" y="83"/>
                  </a:cubicBezTo>
                  <a:cubicBezTo>
                    <a:pt x="175" y="82"/>
                    <a:pt x="174" y="80"/>
                    <a:pt x="176" y="77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6" y="47"/>
                    <a:pt x="195" y="43"/>
                    <a:pt x="193" y="41"/>
                  </a:cubicBezTo>
                  <a:cubicBezTo>
                    <a:pt x="175" y="23"/>
                    <a:pt x="175" y="23"/>
                    <a:pt x="175" y="23"/>
                  </a:cubicBezTo>
                  <a:cubicBezTo>
                    <a:pt x="173" y="21"/>
                    <a:pt x="169" y="20"/>
                    <a:pt x="167" y="22"/>
                  </a:cubicBezTo>
                  <a:cubicBezTo>
                    <a:pt x="139" y="40"/>
                    <a:pt x="139" y="40"/>
                    <a:pt x="139" y="40"/>
                  </a:cubicBezTo>
                  <a:cubicBezTo>
                    <a:pt x="137" y="42"/>
                    <a:pt x="134" y="41"/>
                    <a:pt x="133" y="38"/>
                  </a:cubicBezTo>
                  <a:cubicBezTo>
                    <a:pt x="127" y="6"/>
                    <a:pt x="127" y="6"/>
                    <a:pt x="127" y="6"/>
                  </a:cubicBezTo>
                  <a:cubicBezTo>
                    <a:pt x="127" y="3"/>
                    <a:pt x="124" y="0"/>
                    <a:pt x="121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2" y="0"/>
                    <a:pt x="89" y="3"/>
                    <a:pt x="89" y="6"/>
                  </a:cubicBezTo>
                  <a:cubicBezTo>
                    <a:pt x="83" y="38"/>
                    <a:pt x="83" y="38"/>
                    <a:pt x="83" y="38"/>
                  </a:cubicBezTo>
                  <a:cubicBezTo>
                    <a:pt x="82" y="41"/>
                    <a:pt x="80" y="42"/>
                    <a:pt x="77" y="40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7" y="20"/>
                    <a:pt x="43" y="21"/>
                    <a:pt x="41" y="23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1" y="43"/>
                    <a:pt x="20" y="47"/>
                    <a:pt x="22" y="49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2" y="80"/>
                    <a:pt x="41" y="82"/>
                    <a:pt x="38" y="83"/>
                  </a:cubicBezTo>
                  <a:cubicBezTo>
                    <a:pt x="6" y="89"/>
                    <a:pt x="6" y="89"/>
                    <a:pt x="6" y="89"/>
                  </a:cubicBezTo>
                  <a:cubicBezTo>
                    <a:pt x="3" y="89"/>
                    <a:pt x="0" y="92"/>
                    <a:pt x="0" y="95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4"/>
                    <a:pt x="3" y="127"/>
                    <a:pt x="6" y="127"/>
                  </a:cubicBezTo>
                  <a:cubicBezTo>
                    <a:pt x="38" y="133"/>
                    <a:pt x="38" y="133"/>
                    <a:pt x="38" y="133"/>
                  </a:cubicBezTo>
                  <a:cubicBezTo>
                    <a:pt x="41" y="134"/>
                    <a:pt x="42" y="137"/>
                    <a:pt x="40" y="139"/>
                  </a:cubicBezTo>
                  <a:cubicBezTo>
                    <a:pt x="22" y="167"/>
                    <a:pt x="22" y="167"/>
                    <a:pt x="22" y="167"/>
                  </a:cubicBezTo>
                  <a:cubicBezTo>
                    <a:pt x="20" y="169"/>
                    <a:pt x="21" y="173"/>
                    <a:pt x="23" y="175"/>
                  </a:cubicBezTo>
                  <a:cubicBezTo>
                    <a:pt x="41" y="193"/>
                    <a:pt x="41" y="193"/>
                    <a:pt x="41" y="193"/>
                  </a:cubicBezTo>
                  <a:cubicBezTo>
                    <a:pt x="43" y="195"/>
                    <a:pt x="47" y="196"/>
                    <a:pt x="49" y="194"/>
                  </a:cubicBezTo>
                  <a:cubicBezTo>
                    <a:pt x="77" y="176"/>
                    <a:pt x="77" y="176"/>
                    <a:pt x="77" y="176"/>
                  </a:cubicBezTo>
                  <a:cubicBezTo>
                    <a:pt x="80" y="174"/>
                    <a:pt x="82" y="175"/>
                    <a:pt x="83" y="178"/>
                  </a:cubicBezTo>
                  <a:cubicBezTo>
                    <a:pt x="89" y="210"/>
                    <a:pt x="89" y="210"/>
                    <a:pt x="89" y="210"/>
                  </a:cubicBezTo>
                  <a:cubicBezTo>
                    <a:pt x="89" y="213"/>
                    <a:pt x="92" y="216"/>
                    <a:pt x="95" y="216"/>
                  </a:cubicBezTo>
                  <a:cubicBezTo>
                    <a:pt x="121" y="216"/>
                    <a:pt x="121" y="216"/>
                    <a:pt x="121" y="216"/>
                  </a:cubicBezTo>
                  <a:cubicBezTo>
                    <a:pt x="124" y="216"/>
                    <a:pt x="127" y="213"/>
                    <a:pt x="127" y="210"/>
                  </a:cubicBezTo>
                  <a:cubicBezTo>
                    <a:pt x="133" y="178"/>
                    <a:pt x="133" y="178"/>
                    <a:pt x="133" y="178"/>
                  </a:cubicBezTo>
                  <a:cubicBezTo>
                    <a:pt x="134" y="175"/>
                    <a:pt x="137" y="174"/>
                    <a:pt x="139" y="176"/>
                  </a:cubicBezTo>
                  <a:cubicBezTo>
                    <a:pt x="167" y="194"/>
                    <a:pt x="167" y="194"/>
                    <a:pt x="167" y="194"/>
                  </a:cubicBezTo>
                  <a:cubicBezTo>
                    <a:pt x="169" y="196"/>
                    <a:pt x="173" y="195"/>
                    <a:pt x="175" y="193"/>
                  </a:cubicBezTo>
                  <a:cubicBezTo>
                    <a:pt x="193" y="175"/>
                    <a:pt x="193" y="175"/>
                    <a:pt x="193" y="175"/>
                  </a:cubicBezTo>
                  <a:cubicBezTo>
                    <a:pt x="195" y="173"/>
                    <a:pt x="196" y="169"/>
                    <a:pt x="194" y="167"/>
                  </a:cubicBezTo>
                  <a:cubicBezTo>
                    <a:pt x="176" y="139"/>
                    <a:pt x="176" y="139"/>
                    <a:pt x="176" y="139"/>
                  </a:cubicBezTo>
                  <a:cubicBezTo>
                    <a:pt x="174" y="137"/>
                    <a:pt x="175" y="134"/>
                    <a:pt x="178" y="133"/>
                  </a:cubicBezTo>
                  <a:cubicBezTo>
                    <a:pt x="210" y="127"/>
                    <a:pt x="210" y="127"/>
                    <a:pt x="210" y="127"/>
                  </a:cubicBezTo>
                  <a:cubicBezTo>
                    <a:pt x="213" y="127"/>
                    <a:pt x="216" y="124"/>
                    <a:pt x="216" y="121"/>
                  </a:cubicBezTo>
                  <a:cubicBezTo>
                    <a:pt x="216" y="95"/>
                    <a:pt x="216" y="95"/>
                    <a:pt x="216" y="95"/>
                  </a:cubicBezTo>
                  <a:cubicBezTo>
                    <a:pt x="216" y="92"/>
                    <a:pt x="213" y="89"/>
                    <a:pt x="210" y="89"/>
                  </a:cubicBezTo>
                  <a:close/>
                  <a:moveTo>
                    <a:pt x="108" y="147"/>
                  </a:moveTo>
                  <a:cubicBezTo>
                    <a:pt x="86" y="147"/>
                    <a:pt x="69" y="130"/>
                    <a:pt x="69" y="108"/>
                  </a:cubicBezTo>
                  <a:cubicBezTo>
                    <a:pt x="69" y="87"/>
                    <a:pt x="86" y="69"/>
                    <a:pt x="108" y="69"/>
                  </a:cubicBezTo>
                  <a:cubicBezTo>
                    <a:pt x="130" y="69"/>
                    <a:pt x="147" y="87"/>
                    <a:pt x="147" y="108"/>
                  </a:cubicBezTo>
                  <a:cubicBezTo>
                    <a:pt x="147" y="130"/>
                    <a:pt x="130" y="147"/>
                    <a:pt x="108" y="147"/>
                  </a:cubicBezTo>
                  <a:close/>
                </a:path>
              </a:pathLst>
            </a:cu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rgbClr val="EA5E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flip dir="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6" presetClass="emph" presetSubtype="0" repeatCount="3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repeatCount="3000" fill="hold" nodeType="withEffect">
                                  <p:stCondLst>
                                    <p:cond delay="4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repeatCount="3000" fill="hold" nodeType="withEffect">
                                  <p:stCondLst>
                                    <p:cond delay="8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98" grpId="0"/>
      <p:bldP spid="99" grpId="0"/>
      <p:bldP spid="104" grpId="0"/>
      <p:bldP spid="1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1133883" y="1125538"/>
                <a:ext cx="6833531" cy="225254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en-US" altLang="zh-CN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1.</a:t>
                </a:r>
                <a:r>
                  <a:rPr kumimoji="1" lang="zh-CN" altLang="en-US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计算</a:t>
                </a:r>
                <a:endParaRPr kumimoji="1" lang="en-US" altLang="zh-CN" sz="28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en-US" altLang="zh-CN" sz="28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kumimoji="1" lang="en-US" altLang="zh-CN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36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𝟒</m:t>
                        </m:r>
                      </m:num>
                      <m:den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𝟗</m:t>
                        </m:r>
                      </m:den>
                    </m:f>
                    <m:r>
                      <a:rPr kumimoji="1" lang="en-US" altLang="zh-CN" sz="3600" b="1" i="0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−</m:t>
                    </m:r>
                  </m:oMath>
                </a14:m>
                <a:r>
                  <a:rPr kumimoji="1" lang="en-US" altLang="zh-CN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3600" b="1" i="1" dirty="0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600" b="1" i="1" dirty="0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𝟑</m:t>
                        </m:r>
                      </m:num>
                      <m:den>
                        <m:r>
                          <a:rPr kumimoji="1" lang="en-US" altLang="zh-CN" sz="3600" b="1" i="1" dirty="0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𝟏𝟏</m:t>
                        </m:r>
                      </m:den>
                    </m:f>
                  </m:oMath>
                </a14:m>
                <a:r>
                  <a:rPr kumimoji="1" lang="en-US" altLang="zh-CN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+2.5-2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𝟖</m:t>
                        </m:r>
                      </m:num>
                      <m:den>
                        <m:r>
                          <a:rPr kumimoji="1" lang="en-US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𝟏𝟏</m:t>
                        </m:r>
                      </m:den>
                    </m:f>
                    <m:r>
                      <a:rPr kumimoji="1" lang="en-US" altLang="zh-CN" sz="4000" b="1" i="1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+</m:t>
                    </m:r>
                    <m:r>
                      <a:rPr kumimoji="1" lang="en-US" altLang="zh-CN" sz="4000" b="1" i="1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𝟒</m:t>
                    </m:r>
                    <m:f>
                      <m:fPr>
                        <m:ctrlPr>
                          <a:rPr kumimoji="1" lang="mr-IN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𝟓</m:t>
                        </m:r>
                      </m:num>
                      <m:den>
                        <m:r>
                          <a:rPr kumimoji="1" lang="en-US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𝟗</m:t>
                        </m:r>
                      </m:den>
                    </m:f>
                    <m:r>
                      <a:rPr kumimoji="1" lang="en-US" altLang="zh-CN" sz="4000" b="1" i="1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=______</m:t>
                    </m:r>
                  </m:oMath>
                </a14:m>
                <a:endParaRPr kumimoji="1" lang="en-US" altLang="zh-CN" sz="28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en-US" altLang="zh-CN" sz="16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zh-CN" altLang="en-US" sz="1600" b="1" dirty="0" smtClea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3883" y="1125538"/>
                <a:ext cx="6833531" cy="2252540"/>
              </a:xfrm>
              <a:prstGeom prst="rect">
                <a:avLst/>
              </a:prstGeom>
              <a:blipFill rotWithShape="0">
                <a:blip r:embed="rId6"/>
                <a:stretch>
                  <a:fillRect l="-3122" t="-487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文本框 2"/>
          <p:cNvSpPr txBox="1"/>
          <p:nvPr/>
        </p:nvSpPr>
        <p:spPr>
          <a:xfrm>
            <a:off x="1342678" y="4293890"/>
            <a:ext cx="309634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答案：</a:t>
            </a:r>
            <a:r>
              <a:rPr kumimoji="1" lang="en-US" altLang="zh-CN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6.5</a:t>
            </a:r>
            <a:endParaRPr kumimoji="1" lang="zh-CN" altLang="en-US" sz="32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1133883" y="1125538"/>
                <a:ext cx="9641843" cy="225247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r>
                  <a:rPr kumimoji="1" lang="en-US" altLang="zh-CN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.</a:t>
                </a:r>
                <a:r>
                  <a:rPr kumimoji="1" lang="zh-CN" altLang="en-US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计算</a:t>
                </a:r>
                <a:endParaRPr kumimoji="1" lang="en-US" altLang="zh-CN" sz="28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en-US" altLang="zh-CN" sz="28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kumimoji="1" lang="zh-CN" altLang="en-US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</a:t>
                </a:r>
                <a:r>
                  <a:rPr kumimoji="1" lang="en-US" altLang="zh-CN" sz="2800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36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𝟓</m:t>
                        </m:r>
                      </m:num>
                      <m:den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𝟖</m:t>
                        </m:r>
                      </m:den>
                    </m:f>
                    <m:r>
                      <a:rPr kumimoji="1" lang="zh-CN" altLang="en-US" sz="3600" b="1" i="1" smtClean="0">
                        <a:latin typeface="Cambria Math" charset="0"/>
                        <a:ea typeface="微软雅黑" panose="020B0503020204020204" pitchFamily="34" charset="-122"/>
                      </a:rPr>
                      <m:t>✖️</m:t>
                    </m:r>
                    <m:r>
                      <a:rPr kumimoji="1" lang="en-US" altLang="zh-CN" sz="3600" b="1" i="0" smtClean="0">
                        <a:latin typeface="Cambria Math" charset="0"/>
                        <a:ea typeface="微软雅黑" panose="020B0503020204020204" pitchFamily="34" charset="-122"/>
                      </a:rPr>
                      <m:t>𝟔𝟎</m:t>
                    </m:r>
                    <m:r>
                      <a:rPr kumimoji="1" lang="en-US" altLang="zh-CN" sz="3600" b="1" i="0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−</m:t>
                    </m:r>
                    <m:r>
                      <a:rPr kumimoji="1" lang="en-US" altLang="zh-CN" sz="3600" b="1" i="0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𝟔𝟎</m:t>
                    </m:r>
                    <m:r>
                      <a:rPr kumimoji="1" lang="zh-CN" altLang="en-US" sz="3600" b="1" i="1" smtClean="0">
                        <a:latin typeface="Cambria Math" charset="0"/>
                        <a:ea typeface="微软雅黑" panose="020B0503020204020204" pitchFamily="34" charset="-122"/>
                      </a:rPr>
                      <m:t>➗</m:t>
                    </m:r>
                    <m:f>
                      <m:fPr>
                        <m:ctrlPr>
                          <a:rPr kumimoji="1" lang="mr-IN" altLang="zh-CN" sz="3600" b="1" i="1" dirty="0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600" b="1" i="1" dirty="0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𝟖</m:t>
                        </m:r>
                      </m:num>
                      <m:den>
                        <m:r>
                          <a:rPr kumimoji="1" lang="en-US" altLang="zh-CN" sz="3600" b="1" i="1" dirty="0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𝟐𝟏</m:t>
                        </m:r>
                      </m:den>
                    </m:f>
                  </m:oMath>
                </a14:m>
                <a:r>
                  <a:rPr kumimoji="1" lang="zh-CN" altLang="en-US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）</a:t>
                </a:r>
                <a:r>
                  <a:rPr kumimoji="1" lang="zh-CN" altLang="en-US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✖️（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𝟐</m:t>
                        </m:r>
                      </m:den>
                    </m:f>
                    <m:r>
                      <a:rPr kumimoji="1" lang="en-US" altLang="zh-CN" sz="4000" b="1" i="1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+</m:t>
                    </m:r>
                    <m:f>
                      <m:fPr>
                        <m:ctrlPr>
                          <a:rPr kumimoji="1" lang="mr-IN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𝟓</m:t>
                        </m:r>
                      </m:den>
                    </m:f>
                    <m:r>
                      <a:rPr kumimoji="1" lang="en-US" altLang="zh-CN" sz="4000" b="1" i="1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−</m:t>
                    </m:r>
                    <m:f>
                      <m:fPr>
                        <m:ctrlPr>
                          <a:rPr kumimoji="1" lang="mr-IN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𝟓</m:t>
                        </m:r>
                      </m:num>
                      <m:den>
                        <m:r>
                          <a:rPr kumimoji="1" lang="en-US" altLang="zh-CN" sz="40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𝟏𝟐</m:t>
                        </m:r>
                      </m:den>
                    </m:f>
                    <m:r>
                      <a:rPr kumimoji="1" lang="zh-CN" altLang="en-US" sz="4000" b="1" i="1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）</m:t>
                    </m:r>
                    <m:r>
                      <a:rPr kumimoji="1" lang="en-US" altLang="zh-CN" sz="4000" b="1" i="1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=______</m:t>
                    </m:r>
                  </m:oMath>
                </a14:m>
                <a:endParaRPr kumimoji="1" lang="en-US" altLang="zh-CN" sz="28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en-US" altLang="zh-CN" sz="16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zh-CN" altLang="en-US" sz="1600" b="1" dirty="0" smtClea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3883" y="1125538"/>
                <a:ext cx="9641843" cy="2252476"/>
              </a:xfrm>
              <a:prstGeom prst="rect">
                <a:avLst/>
              </a:prstGeom>
              <a:blipFill rotWithShape="0">
                <a:blip r:embed="rId6"/>
                <a:stretch>
                  <a:fillRect l="-2212" t="-487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文本框 2"/>
          <p:cNvSpPr txBox="1"/>
          <p:nvPr/>
        </p:nvSpPr>
        <p:spPr>
          <a:xfrm>
            <a:off x="1342678" y="4293890"/>
            <a:ext cx="309634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答案：</a:t>
            </a:r>
            <a:r>
              <a:rPr kumimoji="1" lang="en-US" altLang="zh-CN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</a:t>
            </a:r>
            <a:endParaRPr kumimoji="1" lang="zh-CN" altLang="en-US" sz="32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838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1133883" y="1125538"/>
                <a:ext cx="9425819" cy="215443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r>
                  <a:rPr kumimoji="1" lang="en-US" altLang="zh-CN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.</a:t>
                </a:r>
                <a:r>
                  <a:rPr kumimoji="1" lang="zh-CN" altLang="en-US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计算</a:t>
                </a:r>
                <a:endParaRPr kumimoji="1" lang="en-US" altLang="zh-CN" sz="28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en-US" altLang="zh-CN" sz="28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kumimoji="1" lang="en-US" altLang="zh-CN" sz="2800" b="1" dirty="0">
                    <a:latin typeface="Microsoft YaHei" charset="-122"/>
                    <a:ea typeface="Microsoft YaHei" charset="-122"/>
                    <a:cs typeface="Microsoft YaHei" charset="-122"/>
                  </a:rPr>
                  <a:t>1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3600" b="1" i="1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𝟑</m:t>
                        </m:r>
                      </m:num>
                      <m:den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𝟓</m:t>
                        </m:r>
                      </m:den>
                    </m:f>
                    <m:r>
                      <a:rPr kumimoji="1" lang="zh-CN" altLang="en-US" sz="36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✖️</m:t>
                    </m:r>
                    <m:f>
                      <m:fPr>
                        <m:ctrlPr>
                          <a:rPr kumimoji="1" lang="mr-IN" altLang="zh-CN" sz="3600" b="1" i="1" dirty="0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3600" b="1" i="1" dirty="0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3600" b="1" i="1" dirty="0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𝟏𝟏</m:t>
                        </m:r>
                      </m:den>
                    </m:f>
                  </m:oMath>
                </a14:m>
                <a:r>
                  <a:rPr kumimoji="1" lang="zh-CN" altLang="en-US" sz="36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✖️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3600" b="1" i="1" dirty="0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3600" b="1" i="1" dirty="0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𝟑</m:t>
                        </m:r>
                      </m:num>
                      <m:den>
                        <m:r>
                          <a:rPr kumimoji="1" lang="en-US" altLang="zh-CN" sz="3600" b="1" i="1" dirty="0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𝟏𝟑</m:t>
                        </m:r>
                      </m:den>
                    </m:f>
                  </m:oMath>
                </a14:m>
                <a:r>
                  <a:rPr kumimoji="1" lang="en-US" altLang="zh-CN" sz="36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3600" b="1" i="1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𝟒</m:t>
                        </m:r>
                      </m:num>
                      <m:den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𝟏𝟏</m:t>
                        </m:r>
                      </m:den>
                    </m:f>
                    <m:r>
                      <a:rPr kumimoji="1" lang="zh-CN" altLang="en-US" sz="36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✖️</m:t>
                    </m:r>
                    <m:f>
                      <m:fPr>
                        <m:ctrlPr>
                          <a:rPr kumimoji="1" lang="mr-IN" altLang="zh-CN" sz="3600" b="1" i="1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𝟓</m:t>
                        </m:r>
                      </m:den>
                    </m:f>
                    <m:r>
                      <a:rPr kumimoji="1" lang="zh-CN" altLang="en-US" sz="36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✖️</m:t>
                    </m:r>
                    <m:f>
                      <m:fPr>
                        <m:ctrlPr>
                          <a:rPr kumimoji="1" lang="mr-IN" altLang="zh-CN" sz="3600" b="1" i="1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36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𝟑</m:t>
                        </m:r>
                      </m:num>
                      <m:den>
                        <m:r>
                          <a:rPr kumimoji="1" lang="en-US" altLang="zh-CN" sz="36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𝟏𝟑</m:t>
                        </m:r>
                      </m:den>
                    </m:f>
                    <m:r>
                      <a:rPr kumimoji="1" lang="en-US" altLang="zh-CN" sz="36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−</m:t>
                    </m:r>
                    <m:f>
                      <m:fPr>
                        <m:ctrlPr>
                          <a:rPr kumimoji="1" lang="mr-IN" altLang="zh-CN" sz="3600" b="1" i="1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𝟏𝟏</m:t>
                        </m:r>
                      </m:den>
                    </m:f>
                    <m:r>
                      <a:rPr kumimoji="1" lang="zh-CN" altLang="en-US" sz="36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✖️</m:t>
                    </m:r>
                    <m:f>
                      <m:fPr>
                        <m:ctrlPr>
                          <a:rPr kumimoji="1" lang="mr-IN" altLang="zh-CN" sz="3600" b="1" i="1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36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𝟑</m:t>
                        </m:r>
                      </m:num>
                      <m:den>
                        <m:r>
                          <a:rPr kumimoji="1" lang="en-US" altLang="zh-CN" sz="36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𝟏𝟑</m:t>
                        </m:r>
                      </m:den>
                    </m:f>
                    <m:r>
                      <a:rPr kumimoji="1" lang="zh-CN" altLang="en-US" sz="36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✖️</m:t>
                    </m:r>
                    <m:f>
                      <m:fPr>
                        <m:ctrlPr>
                          <a:rPr kumimoji="1" lang="mr-IN" altLang="zh-CN" sz="3600" b="1" i="1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36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𝟐</m:t>
                        </m:r>
                      </m:num>
                      <m:den>
                        <m:r>
                          <a:rPr kumimoji="1" lang="en-US" altLang="zh-CN" sz="36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𝟓</m:t>
                        </m:r>
                      </m:den>
                    </m:f>
                    <m:r>
                      <a:rPr kumimoji="1" lang="en-US" altLang="zh-CN" sz="3600" b="1" i="1" smtClean="0">
                        <a:solidFill>
                          <a:schemeClr val="tx1"/>
                        </a:solidFill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=______</m:t>
                    </m:r>
                  </m:oMath>
                </a14:m>
                <a:endParaRPr kumimoji="1" lang="en-US" altLang="zh-CN" sz="3600" b="1" dirty="0" smtClean="0">
                  <a:solidFill>
                    <a:schemeClr val="tx1"/>
                  </a:solidFill>
                  <a:latin typeface="Microsoft YaHei" charset="-122"/>
                  <a:ea typeface="Microsoft YaHei" charset="-122"/>
                  <a:cs typeface="Microsoft YaHei" charset="-122"/>
                </a:endParaRPr>
              </a:p>
              <a:p>
                <a:endParaRPr kumimoji="1" lang="en-US" altLang="zh-CN" sz="16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zh-CN" altLang="en-US" sz="1600" b="1" dirty="0" smtClea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3883" y="1125538"/>
                <a:ext cx="9425819" cy="2154436"/>
              </a:xfrm>
              <a:prstGeom prst="rect">
                <a:avLst/>
              </a:prstGeom>
              <a:blipFill rotWithShape="0">
                <a:blip r:embed="rId6"/>
                <a:stretch>
                  <a:fillRect l="-2264" t="-509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342678" y="4293890"/>
                <a:ext cx="3096344" cy="71134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zh-CN" altLang="en-US" sz="3200" b="1" dirty="0" smtClean="0">
                    <a:solidFill>
                      <a:schemeClr val="accent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答案：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3200" b="1" i="1"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200" b="1" i="1" smtClean="0">
                            <a:latin typeface="Cambria Math" charset="0"/>
                            <a:ea typeface="微软雅黑" panose="020B0503020204020204" pitchFamily="34" charset="-122"/>
                          </a:rPr>
                          <m:t>𝟔</m:t>
                        </m:r>
                      </m:num>
                      <m:den>
                        <m:r>
                          <a:rPr kumimoji="1" lang="en-US" altLang="zh-CN" sz="3200" b="1" i="1" smtClean="0">
                            <a:latin typeface="Cambria Math" charset="0"/>
                            <a:ea typeface="微软雅黑" panose="020B0503020204020204" pitchFamily="34" charset="-122"/>
                          </a:rPr>
                          <m:t>𝟏𝟒𝟑</m:t>
                        </m:r>
                      </m:den>
                    </m:f>
                  </m:oMath>
                </a14:m>
                <a:endParaRPr kumimoji="1" lang="zh-CN" altLang="en-US" sz="3200" b="1" dirty="0" smtClea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2678" y="4293890"/>
                <a:ext cx="3096344" cy="711349"/>
              </a:xfrm>
              <a:prstGeom prst="rect">
                <a:avLst/>
              </a:prstGeom>
              <a:blipFill rotWithShape="0">
                <a:blip r:embed="rId7"/>
                <a:stretch>
                  <a:fillRect l="-7874" t="-1709" b="-1880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6128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829082" y="837506"/>
                <a:ext cx="11079259" cy="270843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r>
                  <a:rPr kumimoji="1" lang="en-US" altLang="zh-CN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.</a:t>
                </a:r>
                <a:r>
                  <a:rPr kumimoji="1" lang="zh-CN" altLang="en-US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计算</a:t>
                </a:r>
                <a:endParaRPr kumimoji="1" lang="en-US" altLang="zh-CN" sz="28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en-US" altLang="zh-CN" sz="28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kumimoji="1" lang="en-US" altLang="zh-CN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r>
                  <a:rPr kumimoji="1" lang="en-US" altLang="zh-CN" sz="24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7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32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2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32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𝟗</m:t>
                        </m:r>
                        <m:r>
                          <a:rPr kumimoji="1" lang="en-US" altLang="zh-CN" sz="32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𝟎</m:t>
                        </m:r>
                      </m:den>
                    </m:f>
                    <m:r>
                      <a:rPr kumimoji="1" lang="en-US" altLang="zh-CN" sz="3200" b="1" i="0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+</m:t>
                    </m:r>
                    <m:r>
                      <a:rPr kumimoji="1" lang="en-US" altLang="zh-CN" sz="3200" b="1" i="0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𝟏𝟓</m:t>
                    </m:r>
                    <m:f>
                      <m:fPr>
                        <m:ctrlPr>
                          <a:rPr kumimoji="1" lang="mr-IN" altLang="zh-CN" sz="3200" b="1" i="1" dirty="0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200" b="1" i="1" dirty="0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3200" b="1" i="1" dirty="0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𝟕𝟐</m:t>
                        </m:r>
                      </m:den>
                    </m:f>
                  </m:oMath>
                </a14:m>
                <a:r>
                  <a:rPr kumimoji="1" lang="en-US" altLang="zh-CN" sz="24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+</a:t>
                </a:r>
                <a:r>
                  <a:rPr kumimoji="1" lang="en-US" altLang="zh-CN" sz="24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13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36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𝟓𝟔</m:t>
                        </m:r>
                      </m:den>
                    </m:f>
                    <m:r>
                      <a:rPr kumimoji="1" lang="en-US" altLang="zh-CN" sz="3600" b="1" i="1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+</m:t>
                    </m:r>
                    <m:r>
                      <a:rPr kumimoji="1" lang="en-US" altLang="zh-CN" sz="3600" b="1" i="1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𝟏𝟏</m:t>
                    </m:r>
                    <m:f>
                      <m:fPr>
                        <m:ctrlPr>
                          <a:rPr kumimoji="1" lang="mr-IN" altLang="zh-CN" sz="36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3600" b="1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𝟒𝟐</m:t>
                        </m:r>
                      </m:den>
                    </m:f>
                    <m:r>
                      <a:rPr kumimoji="1" lang="en-US" altLang="zh-CN" sz="3600" b="1" i="1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+</m:t>
                    </m:r>
                    <m:r>
                      <a:rPr kumimoji="1" lang="en-US" altLang="zh-CN" sz="3600" b="1" i="1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𝟗</m:t>
                    </m:r>
                    <m:f>
                      <m:fPr>
                        <m:ctrlPr>
                          <a:rPr kumimoji="1" lang="mr-IN" altLang="zh-CN" sz="3600" b="1" i="1"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600" b="1" i="1">
                            <a:latin typeface="Cambria Math" charset="0"/>
                            <a:ea typeface="微软雅黑" panose="020B0503020204020204" pitchFamily="34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3600" b="1" i="1" smtClean="0">
                            <a:latin typeface="Cambria Math" charset="0"/>
                            <a:ea typeface="微软雅黑" panose="020B0503020204020204" pitchFamily="34" charset="-122"/>
                          </a:rPr>
                          <m:t>𝟑𝟎</m:t>
                        </m:r>
                      </m:den>
                    </m:f>
                    <m:r>
                      <a:rPr kumimoji="1" lang="en-US" altLang="zh-CN" sz="3600" b="1" i="1" smtClean="0">
                        <a:latin typeface="Cambria Math" charset="0"/>
                        <a:ea typeface="微软雅黑" panose="020B0503020204020204" pitchFamily="34" charset="-122"/>
                      </a:rPr>
                      <m:t>+</m:t>
                    </m:r>
                    <m:r>
                      <a:rPr kumimoji="1" lang="en-US" altLang="zh-CN" sz="3600" b="1" i="1" smtClean="0">
                        <a:latin typeface="Cambria Math" charset="0"/>
                        <a:ea typeface="微软雅黑" panose="020B0503020204020204" pitchFamily="34" charset="-122"/>
                      </a:rPr>
                      <m:t>𝟕</m:t>
                    </m:r>
                    <m:f>
                      <m:fPr>
                        <m:ctrlPr>
                          <a:rPr kumimoji="1" lang="mr-IN" altLang="zh-CN" sz="3600" b="1" i="1"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600" b="1" i="1">
                            <a:latin typeface="Cambria Math" charset="0"/>
                            <a:ea typeface="微软雅黑" panose="020B0503020204020204" pitchFamily="34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3600" b="1" i="1" smtClean="0">
                            <a:latin typeface="Cambria Math" charset="0"/>
                            <a:ea typeface="微软雅黑" panose="020B0503020204020204" pitchFamily="34" charset="-122"/>
                          </a:rPr>
                          <m:t>𝟐𝟎</m:t>
                        </m:r>
                      </m:den>
                    </m:f>
                    <m:r>
                      <a:rPr kumimoji="1" lang="en-US" altLang="zh-CN" sz="3600" b="1" i="1" smtClean="0">
                        <a:latin typeface="Cambria Math" charset="0"/>
                        <a:ea typeface="微软雅黑" panose="020B0503020204020204" pitchFamily="34" charset="-122"/>
                      </a:rPr>
                      <m:t>+</m:t>
                    </m:r>
                    <m:r>
                      <a:rPr kumimoji="1" lang="en-US" altLang="zh-CN" sz="3600" b="1" i="1" smtClean="0">
                        <a:latin typeface="Cambria Math" charset="0"/>
                        <a:ea typeface="微软雅黑" panose="020B0503020204020204" pitchFamily="34" charset="-122"/>
                      </a:rPr>
                      <m:t>𝟓</m:t>
                    </m:r>
                    <m:f>
                      <m:fPr>
                        <m:ctrlPr>
                          <a:rPr kumimoji="1" lang="mr-IN" altLang="zh-CN" sz="3600" b="1" i="1"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600" b="1" i="1">
                            <a:latin typeface="Cambria Math" charset="0"/>
                            <a:ea typeface="微软雅黑" panose="020B0503020204020204" pitchFamily="34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3600" b="1" i="1" smtClean="0">
                            <a:latin typeface="Cambria Math" charset="0"/>
                            <a:ea typeface="微软雅黑" panose="020B0503020204020204" pitchFamily="34" charset="-122"/>
                          </a:rPr>
                          <m:t>𝟏𝟐</m:t>
                        </m:r>
                      </m:den>
                    </m:f>
                    <m:r>
                      <a:rPr kumimoji="1" lang="en-US" altLang="zh-CN" sz="3600" b="1" i="1" smtClean="0">
                        <a:latin typeface="Cambria Math" charset="0"/>
                        <a:ea typeface="微软雅黑" panose="020B0503020204020204" pitchFamily="34" charset="-122"/>
                      </a:rPr>
                      <m:t>+</m:t>
                    </m:r>
                    <m:r>
                      <a:rPr kumimoji="1" lang="en-US" altLang="zh-CN" sz="3600" b="1" i="1" smtClean="0">
                        <a:latin typeface="Cambria Math" charset="0"/>
                        <a:ea typeface="微软雅黑" panose="020B0503020204020204" pitchFamily="34" charset="-122"/>
                      </a:rPr>
                      <m:t>𝟑</m:t>
                    </m:r>
                    <m:f>
                      <m:fPr>
                        <m:ctrlPr>
                          <a:rPr kumimoji="1" lang="mr-IN" altLang="zh-CN" sz="3600" b="1" i="1"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600" b="1" i="1">
                            <a:latin typeface="Cambria Math" charset="0"/>
                            <a:ea typeface="微软雅黑" panose="020B0503020204020204" pitchFamily="34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3600" b="1" i="1" smtClean="0">
                            <a:latin typeface="Cambria Math" charset="0"/>
                            <a:ea typeface="微软雅黑" panose="020B0503020204020204" pitchFamily="34" charset="-122"/>
                          </a:rPr>
                          <m:t>𝟔</m:t>
                        </m:r>
                      </m:den>
                    </m:f>
                    <m:r>
                      <a:rPr kumimoji="1" lang="en-US" altLang="zh-CN" sz="3600" b="1" i="1" smtClean="0">
                        <a:latin typeface="Cambria Math" charset="0"/>
                        <a:ea typeface="微软雅黑" panose="020B0503020204020204" pitchFamily="34" charset="-122"/>
                      </a:rPr>
                      <m:t>+</m:t>
                    </m:r>
                    <m:r>
                      <a:rPr kumimoji="1" lang="en-US" altLang="zh-CN" sz="3600" b="1" i="1" smtClean="0">
                        <a:latin typeface="Cambria Math" charset="0"/>
                        <a:ea typeface="微软雅黑" panose="020B0503020204020204" pitchFamily="34" charset="-122"/>
                      </a:rPr>
                      <m:t>𝟏</m:t>
                    </m:r>
                    <m:r>
                      <a:rPr kumimoji="1" lang="en-US" altLang="zh-CN" sz="3600" b="1" i="1" smtClean="0">
                        <a:solidFill>
                          <a:schemeClr val="tx1"/>
                        </a:solidFill>
                        <a:latin typeface="Cambria Math" charset="0"/>
                        <a:ea typeface="微软雅黑" panose="020B0503020204020204" pitchFamily="34" charset="-122"/>
                      </a:rPr>
                      <m:t>=______</m:t>
                    </m:r>
                  </m:oMath>
                </a14:m>
                <a:endParaRPr kumimoji="1" lang="en-US" altLang="zh-CN" sz="24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en-US" altLang="zh-CN" sz="16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zh-CN" altLang="en-US" sz="1600" b="1" dirty="0" smtClea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9082" y="837506"/>
                <a:ext cx="11079259" cy="2708434"/>
              </a:xfrm>
              <a:prstGeom prst="rect">
                <a:avLst/>
              </a:prstGeom>
              <a:blipFill rotWithShape="0">
                <a:blip r:embed="rId6"/>
                <a:stretch>
                  <a:fillRect l="-1926" t="-404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342678" y="4293890"/>
                <a:ext cx="3096344" cy="71134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zh-CN" altLang="en-US" sz="3200" b="1" dirty="0" smtClean="0">
                    <a:solidFill>
                      <a:schemeClr val="accent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答案：</a:t>
                </a:r>
                <a:r>
                  <a:rPr kumimoji="1" lang="en-US" altLang="zh-CN" sz="3200" b="1" dirty="0" smtClean="0">
                    <a:solidFill>
                      <a:schemeClr val="accent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81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3200" b="1" i="1">
                            <a:solidFill>
                              <a:schemeClr val="accent6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kumimoji="1" lang="en-US" altLang="zh-CN" sz="3200" b="1" i="1" smtClean="0">
                            <a:solidFill>
                              <a:schemeClr val="accent6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𝟐</m:t>
                        </m:r>
                      </m:num>
                      <m:den>
                        <m:r>
                          <a:rPr kumimoji="1" lang="en-US" altLang="zh-CN" sz="3200" b="1" i="1" smtClean="0">
                            <a:solidFill>
                              <a:schemeClr val="accent6"/>
                            </a:solidFill>
                            <a:latin typeface="Cambria Math" charset="0"/>
                            <a:ea typeface="微软雅黑" panose="020B0503020204020204" pitchFamily="34" charset="-122"/>
                          </a:rPr>
                          <m:t>𝟓</m:t>
                        </m:r>
                      </m:den>
                    </m:f>
                  </m:oMath>
                </a14:m>
                <a:endParaRPr kumimoji="1" lang="zh-CN" altLang="en-US" sz="3200" b="1" dirty="0" smtClea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2678" y="4293890"/>
                <a:ext cx="3096344" cy="711349"/>
              </a:xfrm>
              <a:prstGeom prst="rect">
                <a:avLst/>
              </a:prstGeom>
              <a:blipFill rotWithShape="0">
                <a:blip r:embed="rId7"/>
                <a:stretch>
                  <a:fillRect l="-7874" t="-1709" b="-1880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400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190550" y="1187835"/>
                <a:ext cx="10369152" cy="206235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</a:t>
                </a:r>
                <a:r>
                  <a:rPr kumimoji="1" lang="en-US" altLang="zh-CN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.</a:t>
                </a:r>
                <a:r>
                  <a:rPr kumimoji="1" lang="zh-CN" altLang="en-US" sz="28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计算</a:t>
                </a:r>
                <a:endParaRPr kumimoji="1" lang="en-US" altLang="zh-CN" sz="28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en-US" altLang="zh-CN" sz="28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kumimoji="1" lang="zh-CN" altLang="en-US" sz="28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（</a:t>
                </a:r>
                <a:r>
                  <a:rPr kumimoji="1" lang="en-US" altLang="zh-CN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1</a:t>
                </a:r>
                <a:r>
                  <a:rPr kumimoji="1" lang="en-US" altLang="zh-CN" sz="28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3200" b="1" i="1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32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𝟒</m:t>
                        </m:r>
                      </m:num>
                      <m:den>
                        <m:r>
                          <a:rPr kumimoji="1" lang="en-US" altLang="zh-CN" sz="32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𝟕</m:t>
                        </m:r>
                      </m:den>
                    </m:f>
                    <m:r>
                      <a:rPr kumimoji="1" lang="zh-CN" altLang="en-US" sz="32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）</m:t>
                    </m:r>
                    <m:r>
                      <a:rPr kumimoji="1" lang="en-US" altLang="zh-CN" sz="32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+</m:t>
                    </m:r>
                    <m:r>
                      <a:rPr kumimoji="1" lang="zh-CN" altLang="en-US" sz="32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（</m:t>
                    </m:r>
                    <m:r>
                      <a:rPr kumimoji="1" lang="en-US" altLang="zh-CN" sz="32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𝟐</m:t>
                    </m:r>
                    <m:r>
                      <a:rPr kumimoji="1" lang="en-US" altLang="zh-CN" sz="32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+</m:t>
                    </m:r>
                    <m:f>
                      <m:fPr>
                        <m:ctrlPr>
                          <a:rPr kumimoji="1" lang="mr-IN" altLang="zh-CN" sz="3200" b="1" i="1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32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𝟒</m:t>
                        </m:r>
                      </m:num>
                      <m:den>
                        <m:r>
                          <a:rPr kumimoji="1" lang="en-US" altLang="zh-CN" sz="32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𝟕</m:t>
                        </m:r>
                      </m:den>
                    </m:f>
                    <m:r>
                      <a:rPr kumimoji="1" lang="zh-CN" altLang="en-US" sz="32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✖️</m:t>
                    </m:r>
                  </m:oMath>
                </a14:m>
                <a:r>
                  <a:rPr kumimoji="1" lang="en-US" altLang="zh-CN" sz="28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2</a:t>
                </a:r>
                <a:r>
                  <a:rPr kumimoji="1" lang="zh-CN" altLang="en-US" sz="28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）➕（</a:t>
                </a:r>
                <a:r>
                  <a:rPr kumimoji="1" lang="en-US" altLang="zh-CN" sz="28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3</a:t>
                </a:r>
                <a:r>
                  <a:rPr kumimoji="1" lang="zh-CN" altLang="en-US" sz="28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➕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3200" b="1" i="1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32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𝟒</m:t>
                        </m:r>
                      </m:num>
                      <m:den>
                        <m:r>
                          <a:rPr kumimoji="1" lang="en-US" altLang="zh-CN" sz="32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𝟕</m:t>
                        </m:r>
                      </m:den>
                    </m:f>
                    <m:r>
                      <a:rPr kumimoji="1" lang="zh-CN" altLang="en-US" sz="32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✖️</m:t>
                    </m:r>
                  </m:oMath>
                </a14:m>
                <a:r>
                  <a:rPr kumimoji="1" lang="en-US" altLang="zh-CN" sz="28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3)</a:t>
                </a:r>
                <a:r>
                  <a:rPr kumimoji="1" lang="mr-IN" altLang="zh-CN" sz="28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…</a:t>
                </a:r>
                <a:r>
                  <a:rPr kumimoji="1" lang="en-US" altLang="zh-CN" sz="28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+(7+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3200" b="1" i="1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32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𝟒</m:t>
                        </m:r>
                      </m:num>
                      <m:den>
                        <m:r>
                          <a:rPr kumimoji="1" lang="en-US" altLang="zh-CN" sz="32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𝟕</m:t>
                        </m:r>
                      </m:den>
                    </m:f>
                    <m:r>
                      <a:rPr kumimoji="1" lang="zh-CN" altLang="en-US" sz="32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✖️</m:t>
                    </m:r>
                  </m:oMath>
                </a14:m>
                <a:r>
                  <a:rPr kumimoji="1" lang="en-US" altLang="zh-CN" sz="28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7</a:t>
                </a:r>
                <a:r>
                  <a:rPr kumimoji="1" lang="zh-CN" altLang="en-US" sz="28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）</a:t>
                </a:r>
                <a:r>
                  <a:rPr kumimoji="1" lang="en-US" altLang="zh-CN" sz="28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=_____</a:t>
                </a:r>
                <a:endParaRPr kumimoji="1" lang="en-US" altLang="zh-CN" sz="2800" b="1" dirty="0" smtClean="0">
                  <a:solidFill>
                    <a:schemeClr val="tx1"/>
                  </a:solidFill>
                  <a:latin typeface="Microsoft YaHei" charset="-122"/>
                  <a:ea typeface="Microsoft YaHei" charset="-122"/>
                  <a:cs typeface="Microsoft YaHei" charset="-122"/>
                </a:endParaRPr>
              </a:p>
              <a:p>
                <a:endParaRPr kumimoji="1" lang="en-US" altLang="zh-CN" sz="16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zh-CN" altLang="en-US" sz="1600" b="1" dirty="0" smtClea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50" y="1187835"/>
                <a:ext cx="10369152" cy="2062359"/>
              </a:xfrm>
              <a:prstGeom prst="rect">
                <a:avLst/>
              </a:prstGeom>
              <a:blipFill rotWithShape="0">
                <a:blip r:embed="rId6"/>
                <a:stretch>
                  <a:fillRect l="-2058" t="-53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文本框 2"/>
          <p:cNvSpPr txBox="1"/>
          <p:nvPr/>
        </p:nvSpPr>
        <p:spPr>
          <a:xfrm>
            <a:off x="1342678" y="4293890"/>
            <a:ext cx="309634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答案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en-US" altLang="zh-CN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44</a:t>
            </a:r>
            <a:endParaRPr kumimoji="1" lang="zh-CN" altLang="en-US" sz="32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871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90550" y="1187835"/>
            <a:ext cx="10369152" cy="17851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kumimoji="1" lang="en-US" altLang="zh-CN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kumimoji="1" lang="zh-CN" altLang="en-US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</a:t>
            </a:r>
            <a:endParaRPr kumimoji="1" lang="en-US" altLang="zh-CN" sz="28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kumimoji="1" lang="en-US" altLang="zh-CN" sz="28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kumimoji="1" lang="en-US" altLang="zh-CN" sz="2800" b="1" dirty="0" smtClean="0">
                <a:latin typeface="Microsoft YaHei" charset="-122"/>
                <a:ea typeface="Microsoft YaHei" charset="-122"/>
                <a:cs typeface="Microsoft YaHei" charset="-122"/>
              </a:rPr>
              <a:t>6</a:t>
            </a:r>
            <a:r>
              <a:rPr kumimoji="1" lang="zh-CN" altLang="en-US" sz="2800" b="1" dirty="0" smtClean="0">
                <a:latin typeface="Microsoft YaHei" charset="-122"/>
                <a:ea typeface="Microsoft YaHei" charset="-122"/>
                <a:cs typeface="Microsoft YaHei" charset="-122"/>
              </a:rPr>
              <a:t>*</a:t>
            </a:r>
            <a:r>
              <a:rPr kumimoji="1" lang="en-US" altLang="zh-CN" sz="2800" b="1" dirty="0" smtClean="0">
                <a:latin typeface="Microsoft YaHei" charset="-122"/>
                <a:ea typeface="Microsoft YaHei" charset="-122"/>
                <a:cs typeface="Microsoft YaHei" charset="-122"/>
              </a:rPr>
              <a:t>2=6+66=72</a:t>
            </a:r>
            <a:r>
              <a:rPr kumimoji="1" lang="zh-CN" altLang="en-US" sz="2800" b="1" dirty="0" smtClean="0">
                <a:latin typeface="Microsoft YaHei" charset="-122"/>
                <a:ea typeface="Microsoft YaHei" charset="-122"/>
                <a:cs typeface="Microsoft YaHei" charset="-122"/>
              </a:rPr>
              <a:t>，</a:t>
            </a:r>
            <a:r>
              <a:rPr kumimoji="1" lang="en-US" altLang="zh-CN" sz="2800" b="1" dirty="0" smtClean="0">
                <a:latin typeface="Microsoft YaHei" charset="-122"/>
                <a:ea typeface="Microsoft YaHei" charset="-122"/>
                <a:cs typeface="Microsoft YaHei" charset="-122"/>
              </a:rPr>
              <a:t>2</a:t>
            </a:r>
            <a:r>
              <a:rPr kumimoji="1" lang="zh-CN" altLang="en-US" sz="2800" b="1" dirty="0" smtClean="0">
                <a:latin typeface="Microsoft YaHei" charset="-122"/>
                <a:ea typeface="Microsoft YaHei" charset="-122"/>
                <a:cs typeface="Microsoft YaHei" charset="-122"/>
              </a:rPr>
              <a:t>*</a:t>
            </a:r>
            <a:r>
              <a:rPr kumimoji="1" lang="en-US" altLang="zh-CN" sz="2800" b="1" dirty="0" smtClean="0">
                <a:latin typeface="Microsoft YaHei" charset="-122"/>
                <a:ea typeface="Microsoft YaHei" charset="-122"/>
                <a:cs typeface="Microsoft YaHei" charset="-122"/>
              </a:rPr>
              <a:t>3=2+22+222</a:t>
            </a:r>
            <a:r>
              <a:rPr kumimoji="1" lang="zh-CN" altLang="en-US" sz="2800" b="1" dirty="0" smtClean="0">
                <a:latin typeface="Microsoft YaHei" charset="-122"/>
                <a:ea typeface="Microsoft YaHei" charset="-122"/>
                <a:cs typeface="Microsoft YaHei" charset="-122"/>
              </a:rPr>
              <a:t>，</a:t>
            </a:r>
            <a:r>
              <a:rPr kumimoji="1" lang="en-US" altLang="zh-CN" sz="2800" b="1" dirty="0" smtClean="0">
                <a:latin typeface="Microsoft YaHei" charset="-122"/>
                <a:ea typeface="Microsoft YaHei" charset="-122"/>
                <a:cs typeface="Microsoft YaHei" charset="-122"/>
              </a:rPr>
              <a:t>7</a:t>
            </a:r>
            <a:r>
              <a:rPr kumimoji="1" lang="zh-CN" altLang="en-US" sz="2800" b="1" dirty="0" smtClean="0">
                <a:latin typeface="Microsoft YaHei" charset="-122"/>
                <a:ea typeface="Microsoft YaHei" charset="-122"/>
                <a:cs typeface="Microsoft YaHei" charset="-122"/>
              </a:rPr>
              <a:t>*</a:t>
            </a:r>
            <a:r>
              <a:rPr kumimoji="1" lang="en-US" altLang="zh-CN" sz="2800" b="1" dirty="0" smtClean="0">
                <a:latin typeface="Microsoft YaHei" charset="-122"/>
                <a:ea typeface="Microsoft YaHei" charset="-122"/>
                <a:cs typeface="Microsoft YaHei" charset="-122"/>
              </a:rPr>
              <a:t>5=_________</a:t>
            </a:r>
            <a:endParaRPr kumimoji="1" lang="en-US" altLang="zh-CN" sz="2800" b="1" dirty="0" smtClean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  <a:p>
            <a:endParaRPr kumimoji="1" lang="en-US" altLang="zh-CN" sz="1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kumimoji="1" lang="zh-CN" altLang="en-US" sz="16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42678" y="4293890"/>
            <a:ext cx="309634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答案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en-US" altLang="zh-CN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86415</a:t>
            </a:r>
            <a:endParaRPr kumimoji="1" lang="zh-CN" altLang="en-US" sz="32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537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371883" y="961795"/>
                <a:ext cx="10369152" cy="127041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en-US" altLang="zh-CN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7</a:t>
                </a:r>
                <a:r>
                  <a:rPr kumimoji="1" lang="en-US" altLang="zh-CN" sz="24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.</a:t>
                </a:r>
                <a:r>
                  <a:rPr kumimoji="1" lang="zh-CN" altLang="en-US" sz="24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一个车间共有</a:t>
                </a:r>
                <a:r>
                  <a:rPr kumimoji="1" lang="en-US" altLang="zh-CN" sz="24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156</a:t>
                </a:r>
                <a:r>
                  <a:rPr kumimoji="1" lang="zh-CN" altLang="en-US" sz="24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人，选出男工的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mr-IN" altLang="zh-CN" sz="2400" b="1" i="1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</m:ctrlPr>
                      </m:fPr>
                      <m:num>
                        <m:r>
                          <a:rPr kumimoji="1" lang="en-US" altLang="zh-CN" sz="24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𝟏</m:t>
                        </m:r>
                      </m:num>
                      <m:den>
                        <m:r>
                          <a:rPr kumimoji="1" lang="en-US" altLang="zh-CN" sz="2400" b="1" i="1" smtClean="0">
                            <a:latin typeface="Microsoft YaHei" charset="-122"/>
                            <a:ea typeface="Microsoft YaHei" charset="-122"/>
                            <a:cs typeface="Microsoft YaHei" charset="-122"/>
                          </a:rPr>
                          <m:t>𝟏𝟏</m:t>
                        </m:r>
                      </m:den>
                    </m:f>
                    <m:r>
                      <a:rPr kumimoji="1" lang="zh-CN" altLang="en-US" sz="2400" b="1" i="1" smtClean="0">
                        <a:latin typeface="Microsoft YaHei" charset="-122"/>
                        <a:ea typeface="Microsoft YaHei" charset="-122"/>
                        <a:cs typeface="Microsoft YaHei" charset="-122"/>
                      </a:rPr>
                      <m:t>和</m:t>
                    </m:r>
                  </m:oMath>
                </a14:m>
                <a:r>
                  <a:rPr kumimoji="1" lang="en-US" altLang="zh-CN" sz="24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12</a:t>
                </a:r>
                <a:r>
                  <a:rPr kumimoji="1" lang="zh-CN" altLang="en-US" sz="24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名女工参加环保知识竞赛，剩下的男工是女工的</a:t>
                </a:r>
                <a:r>
                  <a:rPr kumimoji="1" lang="en-US" altLang="zh-CN" sz="24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2</a:t>
                </a:r>
                <a:r>
                  <a:rPr kumimoji="1" lang="zh-CN" altLang="en-US" sz="24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倍，求男女工各有几人？</a:t>
                </a:r>
                <a:endParaRPr kumimoji="1" lang="en-US" altLang="zh-CN" sz="2400" b="1" dirty="0" smtClean="0">
                  <a:solidFill>
                    <a:schemeClr val="tx1"/>
                  </a:solidFill>
                  <a:latin typeface="Microsoft YaHei" charset="-122"/>
                  <a:ea typeface="Microsoft YaHei" charset="-122"/>
                  <a:cs typeface="Microsoft YaHei" charset="-122"/>
                </a:endParaRPr>
              </a:p>
              <a:p>
                <a:endParaRPr kumimoji="1" lang="zh-CN" altLang="en-US" sz="2400" b="1" dirty="0" smtClean="0">
                  <a:solidFill>
                    <a:schemeClr val="accent6"/>
                  </a:solidFill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883" y="961795"/>
                <a:ext cx="10369152" cy="1270412"/>
              </a:xfrm>
              <a:prstGeom prst="rect">
                <a:avLst/>
              </a:prstGeom>
              <a:blipFill rotWithShape="0">
                <a:blip r:embed="rId6"/>
                <a:stretch>
                  <a:fillRect l="-1764" t="-1442" r="-182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文本框 2"/>
          <p:cNvSpPr txBox="1"/>
          <p:nvPr/>
        </p:nvSpPr>
        <p:spPr>
          <a:xfrm>
            <a:off x="1342678" y="4293890"/>
            <a:ext cx="525658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答案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男工</a:t>
            </a:r>
            <a:r>
              <a:rPr kumimoji="1" lang="en-US" altLang="zh-CN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99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人，女工</a:t>
            </a:r>
            <a:r>
              <a:rPr kumimoji="1" lang="en-US" altLang="zh-CN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57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</a:t>
            </a:r>
            <a:endParaRPr kumimoji="1" lang="zh-CN" altLang="en-US" sz="32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898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829082" y="816912"/>
            <a:ext cx="10369152" cy="20313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8</a:t>
            </a:r>
            <a:r>
              <a:rPr kumimoji="1" lang="en-US" altLang="zh-CN" sz="2400" b="1" dirty="0" smtClean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.</a:t>
            </a:r>
            <a:r>
              <a:rPr kumimoji="1" lang="zh-CN" altLang="en-US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几何题</a:t>
            </a:r>
            <a:endParaRPr kumimoji="1" lang="en-US" altLang="zh-CN" sz="2400" b="1" dirty="0" smtClean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  <a:p>
            <a:endParaRPr kumimoji="1" lang="en-US" altLang="zh-CN" sz="2400" b="1" dirty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  <a:p>
            <a:r>
              <a:rPr kumimoji="1" lang="zh-CN" altLang="en-US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        如图所示，在长方形</a:t>
            </a:r>
            <a:r>
              <a:rPr kumimoji="1" lang="en-US" altLang="zh-CN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ABCD</a:t>
            </a:r>
            <a:r>
              <a:rPr kumimoji="1" lang="zh-CN" altLang="en-US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中，三角形</a:t>
            </a:r>
            <a:r>
              <a:rPr kumimoji="1" lang="en-US" altLang="zh-CN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ABG</a:t>
            </a:r>
            <a:r>
              <a:rPr kumimoji="1" lang="zh-CN" altLang="en-US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的面积为</a:t>
            </a:r>
            <a:r>
              <a:rPr kumimoji="1" lang="en-US" altLang="zh-CN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20</a:t>
            </a:r>
            <a:r>
              <a:rPr kumimoji="1" lang="zh-CN" altLang="en-US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平方厘米，三角形</a:t>
            </a:r>
            <a:r>
              <a:rPr kumimoji="1" lang="en-US" altLang="zh-CN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CDQ</a:t>
            </a:r>
            <a:r>
              <a:rPr kumimoji="1" lang="zh-CN" altLang="en-US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的面积为</a:t>
            </a:r>
            <a:r>
              <a:rPr kumimoji="1" lang="en-US" altLang="zh-CN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35</a:t>
            </a:r>
            <a:r>
              <a:rPr kumimoji="1" lang="zh-CN" altLang="en-US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平方厘米，求阴影部分面积</a:t>
            </a:r>
            <a:r>
              <a:rPr kumimoji="1" lang="zh-CN" altLang="en-US" sz="2800" b="1" dirty="0" smtClean="0">
                <a:latin typeface="Microsoft YaHei" charset="-122"/>
                <a:ea typeface="Microsoft YaHei" charset="-122"/>
                <a:cs typeface="Microsoft YaHei" charset="-122"/>
              </a:rPr>
              <a:t>。</a:t>
            </a:r>
            <a:endParaRPr kumimoji="1" lang="en-US" altLang="zh-CN" sz="2800" b="1" dirty="0" smtClean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  <a:p>
            <a:endParaRPr kumimoji="1" lang="en-US" altLang="zh-CN" sz="1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kumimoji="1" lang="zh-CN" altLang="en-US" sz="16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67333" y="5132128"/>
            <a:ext cx="345638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答案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en-US" altLang="zh-CN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55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平方厘米</a:t>
            </a:r>
            <a:endParaRPr kumimoji="1" lang="zh-CN" altLang="en-US" sz="32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374" y="2376053"/>
            <a:ext cx="3247588" cy="1614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01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149469" y="929983"/>
            <a:ext cx="10369152" cy="1969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kumimoji="1" lang="en-US" altLang="zh-CN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几何题</a:t>
            </a:r>
            <a:endParaRPr kumimoji="1" lang="en-US" altLang="zh-CN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kumimoji="1"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kumimoji="1" lang="zh-CN" altLang="en-US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      如图，三角形</a:t>
            </a:r>
            <a:r>
              <a:rPr kumimoji="1" lang="en-US" altLang="zh-CN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ABC</a:t>
            </a:r>
            <a:r>
              <a:rPr kumimoji="1" lang="zh-CN" altLang="en-US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的面积为</a:t>
            </a:r>
            <a:r>
              <a:rPr kumimoji="1" lang="en-US" altLang="zh-CN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14</a:t>
            </a:r>
            <a:r>
              <a:rPr kumimoji="1" lang="zh-CN" altLang="en-US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平方厘米，</a:t>
            </a:r>
            <a:r>
              <a:rPr kumimoji="1" lang="en-US" altLang="zh-CN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DC=3DB</a:t>
            </a:r>
            <a:r>
              <a:rPr kumimoji="1" lang="zh-CN" altLang="en-US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，</a:t>
            </a:r>
            <a:r>
              <a:rPr kumimoji="1" lang="en-US" altLang="zh-CN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AE=ED</a:t>
            </a:r>
            <a:r>
              <a:rPr kumimoji="1" lang="zh-CN" altLang="en-US" sz="2400" b="1" dirty="0" smtClean="0">
                <a:latin typeface="Microsoft YaHei" charset="-122"/>
                <a:ea typeface="Microsoft YaHei" charset="-122"/>
                <a:cs typeface="Microsoft YaHei" charset="-122"/>
              </a:rPr>
              <a:t>，求阴影部分的面积。</a:t>
            </a:r>
            <a:endParaRPr kumimoji="1" lang="en-US" altLang="zh-CN" sz="2400" b="1" dirty="0" smtClean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  <a:p>
            <a:endParaRPr kumimoji="1" lang="en-US" altLang="zh-CN" sz="1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kumimoji="1" lang="zh-CN" altLang="en-US" sz="16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42678" y="4293890"/>
            <a:ext cx="309634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答案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en-US" altLang="zh-CN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平方厘米</a:t>
            </a:r>
            <a:endParaRPr kumimoji="1" lang="zh-CN" altLang="en-US" sz="32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414" y="2283969"/>
            <a:ext cx="2933378" cy="204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67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1133883" y="961795"/>
                <a:ext cx="10369152" cy="196977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en-US" altLang="zh-CN" sz="24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10.</a:t>
                </a:r>
                <a:r>
                  <a:rPr kumimoji="1" lang="zh-CN" altLang="en-US" sz="24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几何题</a:t>
                </a:r>
                <a:endParaRPr kumimoji="1" lang="en-US" altLang="zh-CN" sz="24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en-US" altLang="zh-CN" sz="2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kumimoji="1" lang="zh-CN" altLang="en-US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     如图，正方形</a:t>
                </a:r>
                <a:r>
                  <a:rPr kumimoji="1" lang="en-US" altLang="zh-CN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ABCD</a:t>
                </a:r>
                <a:r>
                  <a:rPr kumimoji="1" lang="zh-CN" altLang="en-US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的边长是</a:t>
                </a:r>
                <a:r>
                  <a:rPr kumimoji="1" lang="en-US" altLang="zh-CN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3</a:t>
                </a:r>
                <a:r>
                  <a:rPr kumimoji="1" lang="zh-CN" altLang="en-US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，正方形</a:t>
                </a:r>
                <a:r>
                  <a:rPr kumimoji="1" lang="en-US" altLang="zh-CN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CEFG</a:t>
                </a:r>
                <a:r>
                  <a:rPr kumimoji="1" lang="zh-CN" altLang="en-US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的边长是</a:t>
                </a:r>
                <a:r>
                  <a:rPr kumimoji="1" lang="en-US" altLang="zh-CN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5</a:t>
                </a:r>
                <a:r>
                  <a:rPr kumimoji="1" lang="zh-CN" altLang="en-US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，求阴影部分的面积（保留</a:t>
                </a:r>
                <a14:m>
                  <m:oMath xmlns:m="http://schemas.openxmlformats.org/officeDocument/2006/math">
                    <m:r>
                      <a:rPr kumimoji="1" lang="zh-CN" altLang="en-US" sz="2400" b="1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𝝅</m:t>
                    </m:r>
                  </m:oMath>
                </a14:m>
                <a:r>
                  <a:rPr kumimoji="1" lang="zh-CN" altLang="en-US" sz="2400" b="1" dirty="0" smtClean="0">
                    <a:solidFill>
                      <a:schemeClr val="tx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）</a:t>
                </a:r>
                <a:endParaRPr kumimoji="1" lang="en-US" altLang="zh-CN" sz="2400" b="1" dirty="0" smtClean="0">
                  <a:solidFill>
                    <a:schemeClr val="tx1"/>
                  </a:solidFill>
                  <a:latin typeface="Microsoft YaHei" charset="-122"/>
                  <a:ea typeface="Microsoft YaHei" charset="-122"/>
                  <a:cs typeface="Microsoft YaHei" charset="-122"/>
                </a:endParaRPr>
              </a:p>
              <a:p>
                <a:endParaRPr kumimoji="1" lang="en-US" altLang="zh-CN" sz="16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zh-CN" altLang="en-US" sz="1600" b="1" dirty="0" smtClea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3883" y="961795"/>
                <a:ext cx="10369152" cy="1969770"/>
              </a:xfrm>
              <a:prstGeom prst="rect">
                <a:avLst/>
              </a:prstGeom>
              <a:blipFill rotWithShape="0">
                <a:blip r:embed="rId6"/>
                <a:stretch>
                  <a:fillRect l="-1764" t="-495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342678" y="4293890"/>
                <a:ext cx="3096344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zh-CN" altLang="en-US" sz="3200" b="1" dirty="0" smtClean="0">
                    <a:solidFill>
                      <a:schemeClr val="accent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答案：</a:t>
                </a:r>
                <a:r>
                  <a:rPr kumimoji="1" lang="en-US" altLang="zh-CN" sz="3200" b="1" dirty="0" smtClean="0">
                    <a:solidFill>
                      <a:schemeClr val="accent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6.25</a:t>
                </a:r>
                <a14:m>
                  <m:oMath xmlns:m="http://schemas.openxmlformats.org/officeDocument/2006/math">
                    <m:r>
                      <a:rPr kumimoji="1" lang="zh-CN" altLang="en-US" sz="3200" b="1" i="1">
                        <a:solidFill>
                          <a:schemeClr val="accent6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𝝅</m:t>
                    </m:r>
                  </m:oMath>
                </a14:m>
                <a:endParaRPr kumimoji="1" lang="zh-CN" altLang="en-US" sz="3200" b="1" dirty="0" smtClea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2678" y="4293890"/>
                <a:ext cx="3096344" cy="492443"/>
              </a:xfrm>
              <a:prstGeom prst="rect">
                <a:avLst/>
              </a:prstGeom>
              <a:blipFill rotWithShape="0">
                <a:blip r:embed="rId7"/>
                <a:stretch>
                  <a:fillRect l="-7874" t="-24691" b="-493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414" y="2527093"/>
            <a:ext cx="3047877" cy="2033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23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1320195" y="968620"/>
                <a:ext cx="10369152" cy="196977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en-US" altLang="zh-CN" sz="24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11.</a:t>
                </a:r>
                <a:r>
                  <a:rPr kumimoji="1" lang="zh-CN" altLang="en-US" sz="24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几何题</a:t>
                </a:r>
                <a:endParaRPr kumimoji="1" lang="en-US" altLang="zh-CN" sz="24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en-US" altLang="zh-CN" sz="2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kumimoji="1" lang="zh-CN" altLang="en-US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       正方形</a:t>
                </a:r>
                <a:r>
                  <a:rPr kumimoji="1" lang="en-US" altLang="zh-CN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ABCD</a:t>
                </a:r>
                <a:r>
                  <a:rPr kumimoji="1" lang="zh-CN" altLang="en-US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的边长为</a:t>
                </a:r>
                <a:r>
                  <a:rPr kumimoji="1" lang="en-US" altLang="zh-CN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4</a:t>
                </a:r>
                <a:r>
                  <a:rPr kumimoji="1" lang="zh-CN" altLang="en-US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，弧</a:t>
                </a:r>
                <a:r>
                  <a:rPr kumimoji="1" lang="en-US" altLang="zh-CN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BD</a:t>
                </a:r>
                <a:r>
                  <a:rPr kumimoji="1" lang="zh-CN" altLang="en-US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，</a:t>
                </a:r>
                <a:r>
                  <a:rPr kumimoji="1" lang="en-US" altLang="zh-CN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AC</a:t>
                </a:r>
                <a:r>
                  <a:rPr kumimoji="1" lang="zh-CN" altLang="en-US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是以</a:t>
                </a:r>
                <a:r>
                  <a:rPr kumimoji="1" lang="en-US" altLang="zh-CN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4</a:t>
                </a:r>
                <a:r>
                  <a:rPr kumimoji="1" lang="zh-CN" altLang="en-US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为半径的圆弧，则图中</a:t>
                </a:r>
                <a:r>
                  <a:rPr kumimoji="1" lang="en-US" altLang="zh-CN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M,N</a:t>
                </a:r>
                <a:r>
                  <a:rPr kumimoji="1" lang="zh-CN" altLang="en-US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两部分面积的差是</a:t>
                </a:r>
                <a:r>
                  <a:rPr kumimoji="1" lang="en-US" altLang="zh-CN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_______</a:t>
                </a:r>
                <a:r>
                  <a:rPr kumimoji="1" lang="zh-CN" altLang="en-US" sz="2400" b="1" dirty="0" smtClean="0">
                    <a:latin typeface="Microsoft YaHei" charset="-122"/>
                    <a:ea typeface="Microsoft YaHei" charset="-122"/>
                    <a:cs typeface="Microsoft YaHei" charset="-122"/>
                  </a:rPr>
                  <a:t>（</a:t>
                </a:r>
                <a:r>
                  <a:rPr kumimoji="1" lang="zh-CN" altLang="en-US" sz="2400" b="1" dirty="0">
                    <a:latin typeface="Microsoft YaHei" charset="-122"/>
                    <a:ea typeface="Microsoft YaHei" charset="-122"/>
                    <a:cs typeface="Microsoft YaHei" charset="-122"/>
                  </a:rPr>
                  <a:t>保留</a:t>
                </a:r>
                <a14:m>
                  <m:oMath xmlns:m="http://schemas.openxmlformats.org/officeDocument/2006/math">
                    <m:r>
                      <a:rPr kumimoji="1" lang="zh-CN" altLang="en-US" sz="2400" b="1" i="1">
                        <a:latin typeface="Cambria Math" charset="0"/>
                        <a:ea typeface="Cambria Math" charset="0"/>
                        <a:cs typeface="Cambria Math" charset="0"/>
                      </a:rPr>
                      <m:t>𝝅</m:t>
                    </m:r>
                  </m:oMath>
                </a14:m>
                <a:r>
                  <a:rPr kumimoji="1" lang="zh-CN" altLang="en-US" sz="2400" b="1" dirty="0">
                    <a:latin typeface="Microsoft YaHei" charset="-122"/>
                    <a:ea typeface="Microsoft YaHei" charset="-122"/>
                    <a:cs typeface="Microsoft YaHei" charset="-122"/>
                  </a:rPr>
                  <a:t>）</a:t>
                </a:r>
                <a:endParaRPr kumimoji="1" lang="en-US" altLang="zh-CN" sz="2400" b="1" dirty="0">
                  <a:latin typeface="Microsoft YaHei" charset="-122"/>
                  <a:ea typeface="Microsoft YaHei" charset="-122"/>
                  <a:cs typeface="Microsoft YaHei" charset="-122"/>
                </a:endParaRPr>
              </a:p>
              <a:p>
                <a:endParaRPr kumimoji="1" lang="en-US" altLang="zh-CN" sz="16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endParaRPr kumimoji="1" lang="zh-CN" altLang="en-US" sz="1600" b="1" dirty="0" smtClea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0195" y="968620"/>
                <a:ext cx="10369152" cy="1969770"/>
              </a:xfrm>
              <a:prstGeom prst="rect">
                <a:avLst/>
              </a:prstGeom>
              <a:blipFill rotWithShape="0">
                <a:blip r:embed="rId6"/>
                <a:stretch>
                  <a:fillRect l="-1822" t="-495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342678" y="4293890"/>
                <a:ext cx="3096344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zh-CN" altLang="en-US" sz="3200" b="1" dirty="0" smtClean="0">
                    <a:solidFill>
                      <a:schemeClr val="accent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答案</a:t>
                </a:r>
                <a:r>
                  <a:rPr kumimoji="1" lang="en-US" altLang="zh-CN" sz="3200" b="1" dirty="0" smtClean="0">
                    <a:solidFill>
                      <a:schemeClr val="accent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:8</a:t>
                </a:r>
                <a14:m>
                  <m:oMath xmlns:m="http://schemas.openxmlformats.org/officeDocument/2006/math">
                    <m:r>
                      <a:rPr kumimoji="1" lang="en-US" altLang="zh-CN" sz="3200" b="1" i="1" smtClean="0">
                        <a:solidFill>
                          <a:schemeClr val="accent6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𝝅</m:t>
                    </m:r>
                    <m:r>
                      <a:rPr kumimoji="1" lang="en-US" altLang="zh-CN" sz="3200" b="1" i="1" smtClean="0">
                        <a:solidFill>
                          <a:schemeClr val="accent6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−</m:t>
                    </m:r>
                    <m:r>
                      <a:rPr kumimoji="1" lang="en-US" altLang="zh-CN" sz="3200" b="1" i="1" smtClean="0">
                        <a:solidFill>
                          <a:schemeClr val="accent6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𝟏𝟔</m:t>
                    </m:r>
                    <m:r>
                      <a:rPr kumimoji="1" lang="en-US" altLang="zh-CN" sz="3200" b="1" i="1" smtClean="0">
                        <a:solidFill>
                          <a:schemeClr val="accent6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.</m:t>
                    </m:r>
                  </m:oMath>
                </a14:m>
                <a:endParaRPr kumimoji="1" lang="zh-CN" altLang="en-US" sz="3200" b="1" dirty="0" smtClea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2678" y="4293890"/>
                <a:ext cx="3096344" cy="492443"/>
              </a:xfrm>
              <a:prstGeom prst="rect">
                <a:avLst/>
              </a:prstGeom>
              <a:blipFill rotWithShape="0">
                <a:blip r:embed="rId7"/>
                <a:stretch>
                  <a:fillRect l="-7874" t="-24691" b="-493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3438" y="2709714"/>
            <a:ext cx="2328218" cy="173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03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343036" y="837506"/>
            <a:ext cx="10369152" cy="20928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12.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应用题</a:t>
            </a:r>
            <a:endParaRPr kumimoji="1"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kumimoji="1"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把一批电话线分给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位安装电话线的工人，先把总数的四分之一多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米分给甲，再把剩下的四分之一多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米分给乙，最后把剩下的四分之一多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米分给丙，刚好分完，结果三人分到的电话线长度一样多，这批电话线的总长度是多少米？</a:t>
            </a:r>
            <a:endParaRPr kumimoji="1" lang="en-US" altLang="zh-CN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kumimoji="1" lang="zh-CN" altLang="en-US" sz="16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42678" y="4293890"/>
            <a:ext cx="309634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答案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en-US" altLang="zh-CN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240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米</a:t>
            </a:r>
            <a:endParaRPr kumimoji="1" lang="zh-CN" altLang="en-US" sz="32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285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343036" y="837506"/>
            <a:ext cx="10369152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13.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计数</a:t>
            </a:r>
            <a:endParaRPr kumimoji="1"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kumimoji="1"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✖️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✖️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✖️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kumimoji="1" lang="mr-IN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...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✖️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800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的积的末尾有几个连续的零</a:t>
            </a:r>
            <a:endParaRPr kumimoji="1" lang="en-US" altLang="zh-CN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kumimoji="1" lang="zh-CN" altLang="en-US" sz="16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42678" y="4293890"/>
            <a:ext cx="309634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答案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en-US" altLang="zh-CN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199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</a:t>
            </a:r>
            <a:endParaRPr kumimoji="1" lang="zh-CN" altLang="en-US" sz="32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144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343036" y="837506"/>
            <a:ext cx="10369152" cy="17235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14.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行程</a:t>
            </a:r>
            <a:endParaRPr kumimoji="1"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kumimoji="1"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甲乙两人分别从相距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千米的</a:t>
            </a:r>
            <a:r>
              <a:rPr kumimoji="1" lang="en-US" altLang="zh-CN" sz="24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a,b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两地相向而行；若同时出发，他们将在距中点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千米处相遇；若甲晚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分钟出发，他们将在中点处相遇，此时甲走了</a:t>
            </a:r>
            <a:r>
              <a:rPr kumimoji="1"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________</a:t>
            </a:r>
            <a:r>
              <a:rPr kumimoji="1"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kumimoji="1" lang="en-US" altLang="zh-CN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kumimoji="1" lang="zh-CN" altLang="en-US" sz="16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42678" y="4293890"/>
            <a:ext cx="309634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答案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en-US" altLang="zh-CN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kumimoji="1" lang="zh-CN" altLang="en-US" sz="32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258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18" presetClass="entr" presetSubtype="1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2" grpId="0"/>
          <p:bldP spid="3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98" name="Rectangle 4"/>
          <p:cNvSpPr txBox="1">
            <a:spLocks noChangeArrowheads="1"/>
          </p:cNvSpPr>
          <p:nvPr/>
        </p:nvSpPr>
        <p:spPr bwMode="auto">
          <a:xfrm>
            <a:off x="5519142" y="2637706"/>
            <a:ext cx="547260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0" kern="0" dirty="0" smtClean="0">
                <a:solidFill>
                  <a:srgbClr val="0099A9"/>
                </a:solidFill>
                <a:latin typeface="Arial" panose="020B0604020202020204"/>
                <a:ea typeface="微软雅黑" panose="020B0503020204020204" pitchFamily="34" charset="-122"/>
              </a:rPr>
              <a:t>初中数学</a:t>
            </a:r>
            <a:endParaRPr lang="zh-CN" altLang="en-US" sz="8000" kern="0" dirty="0">
              <a:solidFill>
                <a:srgbClr val="0099A9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99" name="Rectangle 4"/>
          <p:cNvSpPr txBox="1">
            <a:spLocks noChangeArrowheads="1"/>
          </p:cNvSpPr>
          <p:nvPr/>
        </p:nvSpPr>
        <p:spPr bwMode="auto">
          <a:xfrm>
            <a:off x="5591150" y="3604394"/>
            <a:ext cx="4059312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pic>
        <p:nvPicPr>
          <p:cNvPr id="100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670" y="1777816"/>
            <a:ext cx="2952903" cy="2953569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760" y="1401516"/>
            <a:ext cx="3348111" cy="3348867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TextBox 103"/>
          <p:cNvSpPr txBox="1"/>
          <p:nvPr/>
        </p:nvSpPr>
        <p:spPr>
          <a:xfrm>
            <a:off x="2313797" y="4932670"/>
            <a:ext cx="120363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8230541" y="-1197194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7" name="同心圆 10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8" name="椭圆 10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808356" y="-378556"/>
            <a:ext cx="840197" cy="84050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6802424" y="-502500"/>
            <a:ext cx="1187204" cy="11876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3" name="同心圆 1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9832013" y="-223358"/>
            <a:ext cx="914281" cy="91461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6" name="同心圆 1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026167" y="6512646"/>
            <a:ext cx="785040" cy="7853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5287774" y="5831640"/>
            <a:ext cx="336611" cy="3367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同心圆 1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4246057" y="5561176"/>
            <a:ext cx="705342" cy="70559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5" name="同心圆 1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11003122" y="-1220177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8" name="同心圆 1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9" name="椭圆 12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0943273" y="393745"/>
            <a:ext cx="297401" cy="2975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1" name="同心圆 13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2" name="椭圆 13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2595166" y="6066750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4" name="同心圆 13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5" name="椭圆 134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1704536" y="5934054"/>
            <a:ext cx="693499" cy="6937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7" name="同心圆 1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8" name="椭圆 1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392324" y="6354304"/>
            <a:ext cx="422448" cy="4226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0" name="同心圆 13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160401" y="6109837"/>
            <a:ext cx="211223" cy="2113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3" name="同心圆 1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4" name="椭圆 14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2205286" y="7892388"/>
            <a:ext cx="857043" cy="359273"/>
          </a:xfrm>
          <a:prstGeom prst="rect">
            <a:avLst/>
          </a:prstGeom>
          <a:noFill/>
        </p:spPr>
        <p:txBody>
          <a:bodyPr wrap="none" lIns="81477" tIns="40739" rIns="81477" bIns="40739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grpSp>
        <p:nvGrpSpPr>
          <p:cNvPr id="54" name="组合 53"/>
          <p:cNvGrpSpPr/>
          <p:nvPr/>
        </p:nvGrpSpPr>
        <p:grpSpPr>
          <a:xfrm>
            <a:off x="2524837" y="2227653"/>
            <a:ext cx="1449872" cy="1417567"/>
            <a:chOff x="5710238" y="3049588"/>
            <a:chExt cx="771526" cy="754062"/>
          </a:xfrm>
          <a:solidFill>
            <a:srgbClr val="0099A9"/>
          </a:solidFill>
        </p:grpSpPr>
        <p:sp>
          <p:nvSpPr>
            <p:cNvPr id="55" name="Freeform 355"/>
            <p:cNvSpPr/>
            <p:nvPr/>
          </p:nvSpPr>
          <p:spPr bwMode="auto">
            <a:xfrm>
              <a:off x="6026151" y="3049588"/>
              <a:ext cx="106363" cy="125413"/>
            </a:xfrm>
            <a:custGeom>
              <a:avLst/>
              <a:gdLst>
                <a:gd name="T0" fmla="*/ 11 w 28"/>
                <a:gd name="T1" fmla="*/ 32 h 33"/>
                <a:gd name="T2" fmla="*/ 26 w 28"/>
                <a:gd name="T3" fmla="*/ 19 h 33"/>
                <a:gd name="T4" fmla="*/ 17 w 28"/>
                <a:gd name="T5" fmla="*/ 1 h 33"/>
                <a:gd name="T6" fmla="*/ 1 w 28"/>
                <a:gd name="T7" fmla="*/ 14 h 33"/>
                <a:gd name="T8" fmla="*/ 11 w 28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3">
                  <a:moveTo>
                    <a:pt x="11" y="32"/>
                  </a:moveTo>
                  <a:cubicBezTo>
                    <a:pt x="18" y="33"/>
                    <a:pt x="24" y="27"/>
                    <a:pt x="26" y="19"/>
                  </a:cubicBezTo>
                  <a:cubicBezTo>
                    <a:pt x="28" y="10"/>
                    <a:pt x="24" y="2"/>
                    <a:pt x="17" y="1"/>
                  </a:cubicBezTo>
                  <a:cubicBezTo>
                    <a:pt x="10" y="0"/>
                    <a:pt x="3" y="6"/>
                    <a:pt x="1" y="14"/>
                  </a:cubicBezTo>
                  <a:cubicBezTo>
                    <a:pt x="0" y="22"/>
                    <a:pt x="4" y="30"/>
                    <a:pt x="11" y="32"/>
                  </a:cubicBezTo>
                  <a:close/>
                </a:path>
              </a:pathLst>
            </a:cu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356"/>
            <p:cNvSpPr/>
            <p:nvPr/>
          </p:nvSpPr>
          <p:spPr bwMode="auto">
            <a:xfrm>
              <a:off x="5797551" y="3160713"/>
              <a:ext cx="479425" cy="498475"/>
            </a:xfrm>
            <a:custGeom>
              <a:avLst/>
              <a:gdLst>
                <a:gd name="T0" fmla="*/ 27 w 126"/>
                <a:gd name="T1" fmla="*/ 32 h 131"/>
                <a:gd name="T2" fmla="*/ 40 w 126"/>
                <a:gd name="T3" fmla="*/ 22 h 131"/>
                <a:gd name="T4" fmla="*/ 26 w 126"/>
                <a:gd name="T5" fmla="*/ 62 h 131"/>
                <a:gd name="T6" fmla="*/ 26 w 126"/>
                <a:gd name="T7" fmla="*/ 62 h 131"/>
                <a:gd name="T8" fmla="*/ 36 w 126"/>
                <a:gd name="T9" fmla="*/ 66 h 131"/>
                <a:gd name="T10" fmla="*/ 31 w 126"/>
                <a:gd name="T11" fmla="*/ 91 h 131"/>
                <a:gd name="T12" fmla="*/ 17 w 126"/>
                <a:gd name="T13" fmla="*/ 123 h 131"/>
                <a:gd name="T14" fmla="*/ 32 w 126"/>
                <a:gd name="T15" fmla="*/ 131 h 131"/>
                <a:gd name="T16" fmla="*/ 51 w 126"/>
                <a:gd name="T17" fmla="*/ 88 h 131"/>
                <a:gd name="T18" fmla="*/ 54 w 126"/>
                <a:gd name="T19" fmla="*/ 74 h 131"/>
                <a:gd name="T20" fmla="*/ 75 w 126"/>
                <a:gd name="T21" fmla="*/ 75 h 131"/>
                <a:gd name="T22" fmla="*/ 73 w 126"/>
                <a:gd name="T23" fmla="*/ 79 h 131"/>
                <a:gd name="T24" fmla="*/ 70 w 126"/>
                <a:gd name="T25" fmla="*/ 96 h 131"/>
                <a:gd name="T26" fmla="*/ 86 w 126"/>
                <a:gd name="T27" fmla="*/ 100 h 131"/>
                <a:gd name="T28" fmla="*/ 92 w 126"/>
                <a:gd name="T29" fmla="*/ 80 h 131"/>
                <a:gd name="T30" fmla="*/ 95 w 126"/>
                <a:gd name="T31" fmla="*/ 69 h 131"/>
                <a:gd name="T32" fmla="*/ 86 w 126"/>
                <a:gd name="T33" fmla="*/ 57 h 131"/>
                <a:gd name="T34" fmla="*/ 86 w 126"/>
                <a:gd name="T35" fmla="*/ 57 h 131"/>
                <a:gd name="T36" fmla="*/ 85 w 126"/>
                <a:gd name="T37" fmla="*/ 57 h 131"/>
                <a:gd name="T38" fmla="*/ 84 w 126"/>
                <a:gd name="T39" fmla="*/ 57 h 131"/>
                <a:gd name="T40" fmla="*/ 81 w 126"/>
                <a:gd name="T41" fmla="*/ 56 h 131"/>
                <a:gd name="T42" fmla="*/ 76 w 126"/>
                <a:gd name="T43" fmla="*/ 56 h 131"/>
                <a:gd name="T44" fmla="*/ 66 w 126"/>
                <a:gd name="T45" fmla="*/ 55 h 131"/>
                <a:gd name="T46" fmla="*/ 74 w 126"/>
                <a:gd name="T47" fmla="*/ 27 h 131"/>
                <a:gd name="T48" fmla="*/ 78 w 126"/>
                <a:gd name="T49" fmla="*/ 33 h 131"/>
                <a:gd name="T50" fmla="*/ 83 w 126"/>
                <a:gd name="T51" fmla="*/ 39 h 131"/>
                <a:gd name="T52" fmla="*/ 84 w 126"/>
                <a:gd name="T53" fmla="*/ 40 h 131"/>
                <a:gd name="T54" fmla="*/ 91 w 126"/>
                <a:gd name="T55" fmla="*/ 45 h 131"/>
                <a:gd name="T56" fmla="*/ 91 w 126"/>
                <a:gd name="T57" fmla="*/ 45 h 131"/>
                <a:gd name="T58" fmla="*/ 91 w 126"/>
                <a:gd name="T59" fmla="*/ 45 h 131"/>
                <a:gd name="T60" fmla="*/ 92 w 126"/>
                <a:gd name="T61" fmla="*/ 45 h 131"/>
                <a:gd name="T62" fmla="*/ 95 w 126"/>
                <a:gd name="T63" fmla="*/ 45 h 131"/>
                <a:gd name="T64" fmla="*/ 126 w 126"/>
                <a:gd name="T65" fmla="*/ 45 h 131"/>
                <a:gd name="T66" fmla="*/ 126 w 126"/>
                <a:gd name="T67" fmla="*/ 28 h 131"/>
                <a:gd name="T68" fmla="*/ 95 w 126"/>
                <a:gd name="T69" fmla="*/ 29 h 131"/>
                <a:gd name="T70" fmla="*/ 94 w 126"/>
                <a:gd name="T71" fmla="*/ 29 h 131"/>
                <a:gd name="T72" fmla="*/ 91 w 126"/>
                <a:gd name="T73" fmla="*/ 24 h 131"/>
                <a:gd name="T74" fmla="*/ 81 w 126"/>
                <a:gd name="T75" fmla="*/ 12 h 131"/>
                <a:gd name="T76" fmla="*/ 75 w 126"/>
                <a:gd name="T77" fmla="*/ 9 h 131"/>
                <a:gd name="T78" fmla="*/ 74 w 126"/>
                <a:gd name="T79" fmla="*/ 8 h 131"/>
                <a:gd name="T80" fmla="*/ 76 w 126"/>
                <a:gd name="T81" fmla="*/ 14 h 131"/>
                <a:gd name="T82" fmla="*/ 71 w 126"/>
                <a:gd name="T83" fmla="*/ 16 h 131"/>
                <a:gd name="T84" fmla="*/ 71 w 126"/>
                <a:gd name="T85" fmla="*/ 21 h 131"/>
                <a:gd name="T86" fmla="*/ 61 w 126"/>
                <a:gd name="T87" fmla="*/ 37 h 131"/>
                <a:gd name="T88" fmla="*/ 68 w 126"/>
                <a:gd name="T89" fmla="*/ 12 h 131"/>
                <a:gd name="T90" fmla="*/ 69 w 126"/>
                <a:gd name="T91" fmla="*/ 11 h 131"/>
                <a:gd name="T92" fmla="*/ 70 w 126"/>
                <a:gd name="T93" fmla="*/ 6 h 131"/>
                <a:gd name="T94" fmla="*/ 68 w 126"/>
                <a:gd name="T95" fmla="*/ 5 h 131"/>
                <a:gd name="T96" fmla="*/ 65 w 126"/>
                <a:gd name="T97" fmla="*/ 10 h 131"/>
                <a:gd name="T98" fmla="*/ 65 w 126"/>
                <a:gd name="T99" fmla="*/ 11 h 131"/>
                <a:gd name="T100" fmla="*/ 57 w 126"/>
                <a:gd name="T101" fmla="*/ 35 h 131"/>
                <a:gd name="T102" fmla="*/ 58 w 126"/>
                <a:gd name="T103" fmla="*/ 17 h 131"/>
                <a:gd name="T104" fmla="*/ 61 w 126"/>
                <a:gd name="T105" fmla="*/ 12 h 131"/>
                <a:gd name="T106" fmla="*/ 59 w 126"/>
                <a:gd name="T107" fmla="*/ 8 h 131"/>
                <a:gd name="T108" fmla="*/ 63 w 126"/>
                <a:gd name="T109" fmla="*/ 4 h 131"/>
                <a:gd name="T110" fmla="*/ 53 w 126"/>
                <a:gd name="T111" fmla="*/ 1 h 131"/>
                <a:gd name="T112" fmla="*/ 44 w 126"/>
                <a:gd name="T113" fmla="*/ 1 h 131"/>
                <a:gd name="T114" fmla="*/ 18 w 126"/>
                <a:gd name="T115" fmla="*/ 19 h 131"/>
                <a:gd name="T116" fmla="*/ 0 w 126"/>
                <a:gd name="T117" fmla="*/ 49 h 131"/>
                <a:gd name="T118" fmla="*/ 15 w 126"/>
                <a:gd name="T119" fmla="*/ 57 h 131"/>
                <a:gd name="T120" fmla="*/ 27 w 126"/>
                <a:gd name="T121" fmla="*/ 3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1">
                  <a:moveTo>
                    <a:pt x="27" y="32"/>
                  </a:moveTo>
                  <a:cubicBezTo>
                    <a:pt x="40" y="22"/>
                    <a:pt x="40" y="22"/>
                    <a:pt x="40" y="22"/>
                  </a:cubicBezTo>
                  <a:cubicBezTo>
                    <a:pt x="35" y="36"/>
                    <a:pt x="30" y="49"/>
                    <a:pt x="26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9" y="64"/>
                    <a:pt x="33" y="65"/>
                    <a:pt x="36" y="66"/>
                  </a:cubicBezTo>
                  <a:cubicBezTo>
                    <a:pt x="35" y="75"/>
                    <a:pt x="33" y="85"/>
                    <a:pt x="31" y="91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32" y="131"/>
                    <a:pt x="32" y="131"/>
                    <a:pt x="32" y="131"/>
                  </a:cubicBezTo>
                  <a:cubicBezTo>
                    <a:pt x="37" y="119"/>
                    <a:pt x="46" y="107"/>
                    <a:pt x="51" y="88"/>
                  </a:cubicBezTo>
                  <a:cubicBezTo>
                    <a:pt x="52" y="83"/>
                    <a:pt x="53" y="78"/>
                    <a:pt x="54" y="74"/>
                  </a:cubicBezTo>
                  <a:cubicBezTo>
                    <a:pt x="75" y="75"/>
                    <a:pt x="75" y="75"/>
                    <a:pt x="75" y="75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6" y="100"/>
                    <a:pt x="86" y="100"/>
                    <a:pt x="86" y="100"/>
                  </a:cubicBezTo>
                  <a:cubicBezTo>
                    <a:pt x="88" y="95"/>
                    <a:pt x="90" y="88"/>
                    <a:pt x="92" y="80"/>
                  </a:cubicBezTo>
                  <a:cubicBezTo>
                    <a:pt x="95" y="69"/>
                    <a:pt x="95" y="69"/>
                    <a:pt x="95" y="69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2" y="56"/>
                    <a:pt x="69" y="56"/>
                    <a:pt x="66" y="55"/>
                  </a:cubicBezTo>
                  <a:cubicBezTo>
                    <a:pt x="69" y="46"/>
                    <a:pt x="72" y="36"/>
                    <a:pt x="74" y="27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126" y="45"/>
                    <a:pt x="126" y="45"/>
                    <a:pt x="126" y="45"/>
                  </a:cubicBezTo>
                  <a:cubicBezTo>
                    <a:pt x="126" y="39"/>
                    <a:pt x="126" y="34"/>
                    <a:pt x="126" y="28"/>
                  </a:cubicBezTo>
                  <a:cubicBezTo>
                    <a:pt x="95" y="29"/>
                    <a:pt x="95" y="29"/>
                    <a:pt x="95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0" y="10"/>
                    <a:pt x="78" y="9"/>
                    <a:pt x="75" y="9"/>
                  </a:cubicBezTo>
                  <a:cubicBezTo>
                    <a:pt x="75" y="8"/>
                    <a:pt x="75" y="8"/>
                    <a:pt x="74" y="8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0" y="3"/>
                    <a:pt x="56" y="2"/>
                    <a:pt x="53" y="1"/>
                  </a:cubicBezTo>
                  <a:cubicBezTo>
                    <a:pt x="48" y="0"/>
                    <a:pt x="47" y="0"/>
                    <a:pt x="44" y="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7" y="34"/>
                    <a:pt x="6" y="39"/>
                    <a:pt x="0" y="49"/>
                  </a:cubicBezTo>
                  <a:cubicBezTo>
                    <a:pt x="5" y="52"/>
                    <a:pt x="10" y="55"/>
                    <a:pt x="15" y="57"/>
                  </a:cubicBezTo>
                  <a:cubicBezTo>
                    <a:pt x="19" y="49"/>
                    <a:pt x="27" y="35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357"/>
            <p:cNvSpPr>
              <a:spLocks noEditPoints="1"/>
            </p:cNvSpPr>
            <p:nvPr/>
          </p:nvSpPr>
          <p:spPr bwMode="auto">
            <a:xfrm>
              <a:off x="5710238" y="3370263"/>
              <a:ext cx="169863" cy="155575"/>
            </a:xfrm>
            <a:custGeom>
              <a:avLst/>
              <a:gdLst>
                <a:gd name="T0" fmla="*/ 5 w 45"/>
                <a:gd name="T1" fmla="*/ 33 h 41"/>
                <a:gd name="T2" fmla="*/ 7 w 45"/>
                <a:gd name="T3" fmla="*/ 32 h 41"/>
                <a:gd name="T4" fmla="*/ 7 w 45"/>
                <a:gd name="T5" fmla="*/ 32 h 41"/>
                <a:gd name="T6" fmla="*/ 29 w 45"/>
                <a:gd name="T7" fmla="*/ 39 h 41"/>
                <a:gd name="T8" fmla="*/ 29 w 45"/>
                <a:gd name="T9" fmla="*/ 39 h 41"/>
                <a:gd name="T10" fmla="*/ 30 w 45"/>
                <a:gd name="T11" fmla="*/ 41 h 41"/>
                <a:gd name="T12" fmla="*/ 32 w 45"/>
                <a:gd name="T13" fmla="*/ 41 h 41"/>
                <a:gd name="T14" fmla="*/ 33 w 45"/>
                <a:gd name="T15" fmla="*/ 40 h 41"/>
                <a:gd name="T16" fmla="*/ 33 w 45"/>
                <a:gd name="T17" fmla="*/ 40 h 41"/>
                <a:gd name="T18" fmla="*/ 38 w 45"/>
                <a:gd name="T19" fmla="*/ 37 h 41"/>
                <a:gd name="T20" fmla="*/ 44 w 45"/>
                <a:gd name="T21" fmla="*/ 18 h 41"/>
                <a:gd name="T22" fmla="*/ 41 w 45"/>
                <a:gd name="T23" fmla="*/ 13 h 41"/>
                <a:gd name="T24" fmla="*/ 36 w 45"/>
                <a:gd name="T25" fmla="*/ 11 h 41"/>
                <a:gd name="T26" fmla="*/ 36 w 45"/>
                <a:gd name="T27" fmla="*/ 11 h 41"/>
                <a:gd name="T28" fmla="*/ 32 w 45"/>
                <a:gd name="T29" fmla="*/ 4 h 41"/>
                <a:gd name="T30" fmla="*/ 25 w 45"/>
                <a:gd name="T31" fmla="*/ 1 h 41"/>
                <a:gd name="T32" fmla="*/ 17 w 45"/>
                <a:gd name="T33" fmla="*/ 5 h 41"/>
                <a:gd name="T34" fmla="*/ 17 w 45"/>
                <a:gd name="T35" fmla="*/ 6 h 41"/>
                <a:gd name="T36" fmla="*/ 12 w 45"/>
                <a:gd name="T37" fmla="*/ 4 h 41"/>
                <a:gd name="T38" fmla="*/ 7 w 45"/>
                <a:gd name="T39" fmla="*/ 7 h 41"/>
                <a:gd name="T40" fmla="*/ 1 w 45"/>
                <a:gd name="T41" fmla="*/ 25 h 41"/>
                <a:gd name="T42" fmla="*/ 3 w 45"/>
                <a:gd name="T43" fmla="*/ 30 h 41"/>
                <a:gd name="T44" fmla="*/ 3 w 45"/>
                <a:gd name="T45" fmla="*/ 31 h 41"/>
                <a:gd name="T46" fmla="*/ 3 w 45"/>
                <a:gd name="T47" fmla="*/ 32 h 41"/>
                <a:gd name="T48" fmla="*/ 5 w 45"/>
                <a:gd name="T49" fmla="*/ 33 h 41"/>
                <a:gd name="T50" fmla="*/ 20 w 45"/>
                <a:gd name="T51" fmla="*/ 6 h 41"/>
                <a:gd name="T52" fmla="*/ 24 w 45"/>
                <a:gd name="T53" fmla="*/ 4 h 41"/>
                <a:gd name="T54" fmla="*/ 31 w 45"/>
                <a:gd name="T55" fmla="*/ 7 h 41"/>
                <a:gd name="T56" fmla="*/ 33 w 45"/>
                <a:gd name="T57" fmla="*/ 10 h 41"/>
                <a:gd name="T58" fmla="*/ 33 w 45"/>
                <a:gd name="T59" fmla="*/ 10 h 41"/>
                <a:gd name="T60" fmla="*/ 20 w 45"/>
                <a:gd name="T61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1">
                  <a:moveTo>
                    <a:pt x="5" y="33"/>
                  </a:moveTo>
                  <a:cubicBezTo>
                    <a:pt x="6" y="33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40"/>
                    <a:pt x="29" y="40"/>
                    <a:pt x="30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3" y="41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5" y="40"/>
                    <a:pt x="37" y="39"/>
                    <a:pt x="38" y="3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5" y="16"/>
                    <a:pt x="43" y="14"/>
                    <a:pt x="41" y="1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8"/>
                    <a:pt x="35" y="4"/>
                    <a:pt x="32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2" y="0"/>
                    <a:pt x="18" y="2"/>
                    <a:pt x="17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7" y="4"/>
                    <a:pt x="7" y="7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7"/>
                    <a:pt x="1" y="30"/>
                    <a:pt x="3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2" y="31"/>
                    <a:pt x="3" y="32"/>
                    <a:pt x="3" y="32"/>
                  </a:cubicBezTo>
                  <a:lnTo>
                    <a:pt x="5" y="33"/>
                  </a:lnTo>
                  <a:close/>
                  <a:moveTo>
                    <a:pt x="20" y="6"/>
                  </a:moveTo>
                  <a:cubicBezTo>
                    <a:pt x="21" y="4"/>
                    <a:pt x="22" y="4"/>
                    <a:pt x="24" y="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7"/>
                    <a:pt x="33" y="8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0" y="6"/>
                    <a:pt x="20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358"/>
            <p:cNvSpPr/>
            <p:nvPr/>
          </p:nvSpPr>
          <p:spPr bwMode="auto">
            <a:xfrm>
              <a:off x="5721351" y="3340100"/>
              <a:ext cx="760413" cy="463550"/>
            </a:xfrm>
            <a:custGeom>
              <a:avLst/>
              <a:gdLst>
                <a:gd name="T0" fmla="*/ 479 w 479"/>
                <a:gd name="T1" fmla="*/ 0 h 292"/>
                <a:gd name="T2" fmla="*/ 395 w 479"/>
                <a:gd name="T3" fmla="*/ 33 h 292"/>
                <a:gd name="T4" fmla="*/ 412 w 479"/>
                <a:gd name="T5" fmla="*/ 45 h 292"/>
                <a:gd name="T6" fmla="*/ 307 w 479"/>
                <a:gd name="T7" fmla="*/ 158 h 292"/>
                <a:gd name="T8" fmla="*/ 213 w 479"/>
                <a:gd name="T9" fmla="*/ 148 h 292"/>
                <a:gd name="T10" fmla="*/ 139 w 479"/>
                <a:gd name="T11" fmla="*/ 225 h 292"/>
                <a:gd name="T12" fmla="*/ 62 w 479"/>
                <a:gd name="T13" fmla="*/ 187 h 292"/>
                <a:gd name="T14" fmla="*/ 0 w 479"/>
                <a:gd name="T15" fmla="*/ 266 h 292"/>
                <a:gd name="T16" fmla="*/ 33 w 479"/>
                <a:gd name="T17" fmla="*/ 292 h 292"/>
                <a:gd name="T18" fmla="*/ 74 w 479"/>
                <a:gd name="T19" fmla="*/ 242 h 292"/>
                <a:gd name="T20" fmla="*/ 148 w 479"/>
                <a:gd name="T21" fmla="*/ 278 h 292"/>
                <a:gd name="T22" fmla="*/ 230 w 479"/>
                <a:gd name="T23" fmla="*/ 194 h 292"/>
                <a:gd name="T24" fmla="*/ 323 w 479"/>
                <a:gd name="T25" fmla="*/ 204 h 292"/>
                <a:gd name="T26" fmla="*/ 448 w 479"/>
                <a:gd name="T27" fmla="*/ 72 h 292"/>
                <a:gd name="T28" fmla="*/ 472 w 479"/>
                <a:gd name="T29" fmla="*/ 88 h 292"/>
                <a:gd name="T30" fmla="*/ 479 w 479"/>
                <a:gd name="T31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9" h="292">
                  <a:moveTo>
                    <a:pt x="479" y="0"/>
                  </a:moveTo>
                  <a:lnTo>
                    <a:pt x="395" y="33"/>
                  </a:lnTo>
                  <a:lnTo>
                    <a:pt x="412" y="45"/>
                  </a:lnTo>
                  <a:lnTo>
                    <a:pt x="307" y="158"/>
                  </a:lnTo>
                  <a:lnTo>
                    <a:pt x="213" y="148"/>
                  </a:lnTo>
                  <a:lnTo>
                    <a:pt x="139" y="225"/>
                  </a:lnTo>
                  <a:lnTo>
                    <a:pt x="62" y="187"/>
                  </a:lnTo>
                  <a:lnTo>
                    <a:pt x="0" y="266"/>
                  </a:lnTo>
                  <a:lnTo>
                    <a:pt x="33" y="292"/>
                  </a:lnTo>
                  <a:lnTo>
                    <a:pt x="74" y="242"/>
                  </a:lnTo>
                  <a:lnTo>
                    <a:pt x="148" y="278"/>
                  </a:lnTo>
                  <a:lnTo>
                    <a:pt x="230" y="194"/>
                  </a:lnTo>
                  <a:lnTo>
                    <a:pt x="323" y="204"/>
                  </a:lnTo>
                  <a:lnTo>
                    <a:pt x="448" y="72"/>
                  </a:lnTo>
                  <a:lnTo>
                    <a:pt x="472" y="88"/>
                  </a:lnTo>
                  <a:lnTo>
                    <a:pt x="479" y="0"/>
                  </a:lnTo>
                  <a:close/>
                </a:path>
              </a:pathLst>
            </a:cu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flip dir="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6" presetClass="emph" presetSubtype="0" repeatCount="3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repeatCount="3000" fill="hold" nodeType="withEffect">
                                  <p:stCondLst>
                                    <p:cond delay="4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repeatCount="3000" fill="hold" nodeType="withEffect">
                                  <p:stCondLst>
                                    <p:cond delay="8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98" grpId="0"/>
      <p:bldP spid="99" grpId="0"/>
      <p:bldP spid="104" grpId="0"/>
      <p:bldP spid="14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310521" y="1599782"/>
            <a:ext cx="3769099" cy="4731206"/>
            <a:chOff x="1249092" y="1220655"/>
            <a:chExt cx="2827683" cy="3548678"/>
          </a:xfrm>
        </p:grpSpPr>
        <p:sp>
          <p:nvSpPr>
            <p:cNvPr id="35" name="圆角矩形 34"/>
            <p:cNvSpPr/>
            <p:nvPr/>
          </p:nvSpPr>
          <p:spPr>
            <a:xfrm>
              <a:off x="1249092" y="1276910"/>
              <a:ext cx="2827683" cy="3492423"/>
            </a:xfrm>
            <a:prstGeom prst="roundRect">
              <a:avLst>
                <a:gd name="adj" fmla="val 4670"/>
              </a:avLst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2700000" scaled="1"/>
              <a:tileRect/>
            </a:gradFill>
            <a:ln w="222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397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9" tIns="34295" rIns="68589" bIns="34295"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1413534" y="1404609"/>
              <a:ext cx="2498799" cy="3118235"/>
            </a:xfrm>
            <a:prstGeom prst="roundRect">
              <a:avLst>
                <a:gd name="adj" fmla="val 0"/>
              </a:avLst>
            </a:prstGeom>
            <a:gradFill>
              <a:gsLst>
                <a:gs pos="52000">
                  <a:srgbClr val="F4F4F4"/>
                </a:gs>
                <a:gs pos="0">
                  <a:schemeClr val="bg1"/>
                </a:gs>
                <a:gs pos="100000">
                  <a:srgbClr val="E2E2E2"/>
                </a:gs>
              </a:gsLst>
              <a:lin ang="0" scaled="0"/>
            </a:gradFill>
            <a:ln w="25400">
              <a:noFill/>
            </a:ln>
            <a:effectLst>
              <a:outerShdw blurRad="177800" dist="889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9" tIns="34295" rIns="68589" bIns="34295"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1474375" y="1466277"/>
              <a:ext cx="2377116" cy="160026"/>
              <a:chOff x="2149634" y="1165384"/>
              <a:chExt cx="3485832" cy="234632"/>
            </a:xfrm>
          </p:grpSpPr>
          <p:grpSp>
            <p:nvGrpSpPr>
              <p:cNvPr id="68" name="组合 67"/>
              <p:cNvGrpSpPr/>
              <p:nvPr/>
            </p:nvGrpSpPr>
            <p:grpSpPr>
              <a:xfrm>
                <a:off x="2149634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96" name="椭圆 95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椭圆 96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9" name="组合 68"/>
              <p:cNvGrpSpPr/>
              <p:nvPr/>
            </p:nvGrpSpPr>
            <p:grpSpPr>
              <a:xfrm>
                <a:off x="2510879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94" name="椭圆 93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5" name="椭圆 94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70" name="组合 69"/>
              <p:cNvGrpSpPr/>
              <p:nvPr/>
            </p:nvGrpSpPr>
            <p:grpSpPr>
              <a:xfrm>
                <a:off x="2872123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92" name="椭圆 91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3" name="椭圆 92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71" name="组合 70"/>
              <p:cNvGrpSpPr/>
              <p:nvPr/>
            </p:nvGrpSpPr>
            <p:grpSpPr>
              <a:xfrm>
                <a:off x="3233367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90" name="椭圆 89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1" name="椭圆 90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>
                <a:off x="3594612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88" name="椭圆 87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9" name="椭圆 88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73" name="组合 72"/>
              <p:cNvGrpSpPr/>
              <p:nvPr/>
            </p:nvGrpSpPr>
            <p:grpSpPr>
              <a:xfrm>
                <a:off x="3955856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86" name="椭圆 85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7" name="椭圆 86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74" name="组合 73"/>
              <p:cNvGrpSpPr/>
              <p:nvPr/>
            </p:nvGrpSpPr>
            <p:grpSpPr>
              <a:xfrm>
                <a:off x="4317101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84" name="椭圆 83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5" name="椭圆 84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75" name="组合 74"/>
              <p:cNvGrpSpPr/>
              <p:nvPr/>
            </p:nvGrpSpPr>
            <p:grpSpPr>
              <a:xfrm>
                <a:off x="4678345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82" name="椭圆 81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3" name="椭圆 82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76" name="组合 75"/>
              <p:cNvGrpSpPr/>
              <p:nvPr/>
            </p:nvGrpSpPr>
            <p:grpSpPr>
              <a:xfrm>
                <a:off x="5039590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80" name="椭圆 79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1" name="椭圆 80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77" name="组合 76"/>
              <p:cNvGrpSpPr/>
              <p:nvPr/>
            </p:nvGrpSpPr>
            <p:grpSpPr>
              <a:xfrm>
                <a:off x="5400834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78" name="椭圆 77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9" name="椭圆 78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38" name="组合 37"/>
            <p:cNvGrpSpPr/>
            <p:nvPr/>
          </p:nvGrpSpPr>
          <p:grpSpPr>
            <a:xfrm>
              <a:off x="1515603" y="1220655"/>
              <a:ext cx="64560" cy="330785"/>
              <a:chOff x="2244442" y="772895"/>
              <a:chExt cx="94671" cy="485002"/>
            </a:xfrm>
          </p:grpSpPr>
          <p:sp>
            <p:nvSpPr>
              <p:cNvPr id="66" name="圆角矩形 65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7" name="圆角矩形 66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1762911" y="1220655"/>
              <a:ext cx="64560" cy="330785"/>
              <a:chOff x="2244442" y="772895"/>
              <a:chExt cx="94671" cy="485002"/>
            </a:xfrm>
          </p:grpSpPr>
          <p:sp>
            <p:nvSpPr>
              <p:cNvPr id="64" name="圆角矩形 63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2010219" y="1220655"/>
              <a:ext cx="64560" cy="330785"/>
              <a:chOff x="2244442" y="772895"/>
              <a:chExt cx="94671" cy="485002"/>
            </a:xfrm>
          </p:grpSpPr>
          <p:sp>
            <p:nvSpPr>
              <p:cNvPr id="62" name="圆角矩形 61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圆角矩形 62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2257526" y="1220655"/>
              <a:ext cx="64560" cy="330785"/>
              <a:chOff x="2244442" y="772895"/>
              <a:chExt cx="94671" cy="485002"/>
            </a:xfrm>
          </p:grpSpPr>
          <p:sp>
            <p:nvSpPr>
              <p:cNvPr id="60" name="圆角矩形 59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圆角矩形 60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2504835" y="1220655"/>
              <a:ext cx="64560" cy="330785"/>
              <a:chOff x="2244442" y="772895"/>
              <a:chExt cx="94671" cy="485002"/>
            </a:xfrm>
          </p:grpSpPr>
          <p:sp>
            <p:nvSpPr>
              <p:cNvPr id="58" name="圆角矩形 57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圆角矩形 58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2752143" y="1220655"/>
              <a:ext cx="64560" cy="330785"/>
              <a:chOff x="2244442" y="772895"/>
              <a:chExt cx="94671" cy="485002"/>
            </a:xfrm>
          </p:grpSpPr>
          <p:sp>
            <p:nvSpPr>
              <p:cNvPr id="56" name="圆角矩形 55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圆角矩形 56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组合 43"/>
            <p:cNvGrpSpPr/>
            <p:nvPr/>
          </p:nvGrpSpPr>
          <p:grpSpPr>
            <a:xfrm>
              <a:off x="2999451" y="1220655"/>
              <a:ext cx="64560" cy="330785"/>
              <a:chOff x="2244442" y="772895"/>
              <a:chExt cx="94671" cy="485002"/>
            </a:xfrm>
          </p:grpSpPr>
          <p:sp>
            <p:nvSpPr>
              <p:cNvPr id="54" name="圆角矩形 53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3246759" y="1220655"/>
              <a:ext cx="64560" cy="330785"/>
              <a:chOff x="2244442" y="772895"/>
              <a:chExt cx="94671" cy="485002"/>
            </a:xfrm>
          </p:grpSpPr>
          <p:sp>
            <p:nvSpPr>
              <p:cNvPr id="52" name="圆角矩形 51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圆角矩形 52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3494067" y="1220655"/>
              <a:ext cx="64560" cy="330785"/>
              <a:chOff x="2244442" y="772895"/>
              <a:chExt cx="94671" cy="485002"/>
            </a:xfrm>
          </p:grpSpPr>
          <p:sp>
            <p:nvSpPr>
              <p:cNvPr id="50" name="圆角矩形 49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3741375" y="1220655"/>
              <a:ext cx="64560" cy="330785"/>
              <a:chOff x="2244442" y="772895"/>
              <a:chExt cx="94671" cy="485002"/>
            </a:xfrm>
          </p:grpSpPr>
          <p:sp>
            <p:nvSpPr>
              <p:cNvPr id="48" name="圆角矩形 47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圆角矩形 48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8" name="组合 97"/>
          <p:cNvGrpSpPr/>
          <p:nvPr/>
        </p:nvGrpSpPr>
        <p:grpSpPr>
          <a:xfrm>
            <a:off x="5110811" y="1599782"/>
            <a:ext cx="5448891" cy="4854348"/>
            <a:chOff x="3905351" y="1209984"/>
            <a:chExt cx="3705330" cy="3442551"/>
          </a:xfrm>
        </p:grpSpPr>
        <p:grpSp>
          <p:nvGrpSpPr>
            <p:cNvPr id="99" name="组合 98"/>
            <p:cNvGrpSpPr/>
            <p:nvPr/>
          </p:nvGrpSpPr>
          <p:grpSpPr>
            <a:xfrm>
              <a:off x="5449570" y="1230946"/>
              <a:ext cx="645608" cy="1230922"/>
              <a:chOff x="5537459" y="941354"/>
              <a:chExt cx="946727" cy="1804795"/>
            </a:xfrm>
            <a:scene3d>
              <a:camera prst="orthographicFront">
                <a:rot lat="20967539" lon="19191102" rev="113251"/>
              </a:camera>
              <a:lightRig rig="threePt" dir="t"/>
            </a:scene3d>
          </p:grpSpPr>
          <p:sp>
            <p:nvSpPr>
              <p:cNvPr id="120" name="圆角矩形 119"/>
              <p:cNvSpPr/>
              <p:nvPr/>
            </p:nvSpPr>
            <p:spPr>
              <a:xfrm rot="5400000">
                <a:off x="5108425" y="1370388"/>
                <a:ext cx="1804795" cy="946727"/>
              </a:xfrm>
              <a:prstGeom prst="roundRect">
                <a:avLst>
                  <a:gd name="adj" fmla="val 19898"/>
                </a:avLst>
              </a:prstGeom>
              <a:solidFill>
                <a:srgbClr val="E0494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1" name="圆角矩形 120"/>
              <p:cNvSpPr/>
              <p:nvPr/>
            </p:nvSpPr>
            <p:spPr>
              <a:xfrm rot="5400000">
                <a:off x="5222427" y="1446913"/>
                <a:ext cx="1579634" cy="753287"/>
              </a:xfrm>
              <a:prstGeom prst="roundRect">
                <a:avLst>
                  <a:gd name="adj" fmla="val 15457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6683746" y="1216654"/>
              <a:ext cx="645608" cy="1230922"/>
              <a:chOff x="5537459" y="941354"/>
              <a:chExt cx="946727" cy="1804795"/>
            </a:xfrm>
            <a:scene3d>
              <a:camera prst="orthographicFront">
                <a:rot lat="600000" lon="20399993" rev="0"/>
              </a:camera>
              <a:lightRig rig="threePt" dir="t"/>
            </a:scene3d>
          </p:grpSpPr>
          <p:sp>
            <p:nvSpPr>
              <p:cNvPr id="118" name="圆角矩形 117"/>
              <p:cNvSpPr/>
              <p:nvPr/>
            </p:nvSpPr>
            <p:spPr>
              <a:xfrm rot="5400000">
                <a:off x="5108425" y="1370388"/>
                <a:ext cx="1804795" cy="946727"/>
              </a:xfrm>
              <a:prstGeom prst="roundRect">
                <a:avLst>
                  <a:gd name="adj" fmla="val 19898"/>
                </a:avLst>
              </a:prstGeom>
              <a:solidFill>
                <a:srgbClr val="F491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9" name="圆角矩形 118"/>
              <p:cNvSpPr/>
              <p:nvPr/>
            </p:nvSpPr>
            <p:spPr>
              <a:xfrm rot="5400000">
                <a:off x="5222427" y="1446913"/>
                <a:ext cx="1579634" cy="753287"/>
              </a:xfrm>
              <a:prstGeom prst="roundRect">
                <a:avLst>
                  <a:gd name="adj" fmla="val 15457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4218758" y="1209984"/>
              <a:ext cx="645608" cy="1230922"/>
              <a:chOff x="5537459" y="941354"/>
              <a:chExt cx="946727" cy="1804795"/>
            </a:xfrm>
            <a:scene3d>
              <a:camera prst="orthographicFront">
                <a:rot lat="600000" lon="20399993" rev="0"/>
              </a:camera>
              <a:lightRig rig="threePt" dir="t"/>
            </a:scene3d>
          </p:grpSpPr>
          <p:sp>
            <p:nvSpPr>
              <p:cNvPr id="116" name="圆角矩形 115"/>
              <p:cNvSpPr/>
              <p:nvPr/>
            </p:nvSpPr>
            <p:spPr>
              <a:xfrm rot="5400000">
                <a:off x="5108425" y="1370388"/>
                <a:ext cx="1804795" cy="946727"/>
              </a:xfrm>
              <a:prstGeom prst="roundRect">
                <a:avLst>
                  <a:gd name="adj" fmla="val 19898"/>
                </a:avLst>
              </a:prstGeom>
              <a:gradFill>
                <a:gsLst>
                  <a:gs pos="45000">
                    <a:srgbClr val="01A9BB"/>
                  </a:gs>
                  <a:gs pos="100000">
                    <a:srgbClr val="01C1D5"/>
                  </a:gs>
                  <a:gs pos="0">
                    <a:srgbClr val="01808D"/>
                  </a:gs>
                </a:gsLst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7" name="圆角矩形 116"/>
              <p:cNvSpPr/>
              <p:nvPr/>
            </p:nvSpPr>
            <p:spPr>
              <a:xfrm rot="5400000">
                <a:off x="5222427" y="1446913"/>
                <a:ext cx="1579634" cy="753287"/>
              </a:xfrm>
              <a:prstGeom prst="roundRect">
                <a:avLst>
                  <a:gd name="adj" fmla="val 15457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2" name="组合 101"/>
            <p:cNvGrpSpPr/>
            <p:nvPr/>
          </p:nvGrpSpPr>
          <p:grpSpPr>
            <a:xfrm>
              <a:off x="3905351" y="1236501"/>
              <a:ext cx="3705330" cy="3416034"/>
              <a:chOff x="3905351" y="1236501"/>
              <a:chExt cx="3705330" cy="3416034"/>
            </a:xfrm>
          </p:grpSpPr>
          <p:grpSp>
            <p:nvGrpSpPr>
              <p:cNvPr id="103" name="组合 102"/>
              <p:cNvGrpSpPr/>
              <p:nvPr/>
            </p:nvGrpSpPr>
            <p:grpSpPr>
              <a:xfrm>
                <a:off x="3905351" y="1271782"/>
                <a:ext cx="3705330" cy="3380753"/>
                <a:chOff x="6199676" y="1161244"/>
                <a:chExt cx="5433540" cy="4551342"/>
              </a:xfrm>
            </p:grpSpPr>
            <p:sp>
              <p:nvSpPr>
                <p:cNvPr id="113" name="梯形 112"/>
                <p:cNvSpPr/>
                <p:nvPr/>
              </p:nvSpPr>
              <p:spPr>
                <a:xfrm rot="16200000">
                  <a:off x="4829748" y="2531173"/>
                  <a:ext cx="4551341" cy="1811485"/>
                </a:xfrm>
                <a:prstGeom prst="trapezoid">
                  <a:avLst>
                    <a:gd name="adj" fmla="val 9948"/>
                  </a:avLst>
                </a:prstGeom>
                <a:solidFill>
                  <a:srgbClr val="FDFDF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4" name="梯形 113"/>
                <p:cNvSpPr/>
                <p:nvPr/>
              </p:nvSpPr>
              <p:spPr>
                <a:xfrm rot="5400000" flipH="1">
                  <a:off x="6640318" y="2531172"/>
                  <a:ext cx="4551341" cy="1811485"/>
                </a:xfrm>
                <a:prstGeom prst="trapezoid">
                  <a:avLst>
                    <a:gd name="adj" fmla="val 11105"/>
                  </a:avLst>
                </a:prstGeom>
                <a:solidFill>
                  <a:srgbClr val="E8E8E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5" name="梯形 114"/>
                <p:cNvSpPr/>
                <p:nvPr/>
              </p:nvSpPr>
              <p:spPr>
                <a:xfrm rot="16200000">
                  <a:off x="8451803" y="2531172"/>
                  <a:ext cx="4551341" cy="1811485"/>
                </a:xfrm>
                <a:prstGeom prst="trapezoid">
                  <a:avLst>
                    <a:gd name="adj" fmla="val 11105"/>
                  </a:avLst>
                </a:prstGeom>
                <a:solidFill>
                  <a:srgbClr val="FDFDF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4" name="组合 103"/>
              <p:cNvGrpSpPr/>
              <p:nvPr/>
            </p:nvGrpSpPr>
            <p:grpSpPr>
              <a:xfrm>
                <a:off x="4326163" y="1236501"/>
                <a:ext cx="426562" cy="747947"/>
                <a:chOff x="5695240" y="977137"/>
                <a:chExt cx="625516" cy="1096651"/>
              </a:xfrm>
              <a:scene3d>
                <a:camera prst="orthographicFront">
                  <a:rot lat="600000" lon="20399993" rev="0"/>
                </a:camera>
                <a:lightRig rig="threePt" dir="t"/>
              </a:scene3d>
            </p:grpSpPr>
            <p:sp>
              <p:nvSpPr>
                <p:cNvPr id="111" name="任意多边形 110"/>
                <p:cNvSpPr/>
                <p:nvPr/>
              </p:nvSpPr>
              <p:spPr bwMode="auto">
                <a:xfrm rot="5400000">
                  <a:off x="5533884" y="1302921"/>
                  <a:ext cx="923924" cy="527529"/>
                </a:xfrm>
                <a:custGeom>
                  <a:avLst/>
                  <a:gdLst>
                    <a:gd name="connsiteX0" fmla="*/ 0 w 1232570"/>
                    <a:gd name="connsiteY0" fmla="*/ 0 h 1080876"/>
                    <a:gd name="connsiteX1" fmla="*/ 13985 w 1232570"/>
                    <a:gd name="connsiteY1" fmla="*/ 0 h 1080876"/>
                    <a:gd name="connsiteX2" fmla="*/ 90502 w 1232570"/>
                    <a:gd name="connsiteY2" fmla="*/ 0 h 1080876"/>
                    <a:gd name="connsiteX3" fmla="*/ 150524 w 1232570"/>
                    <a:gd name="connsiteY3" fmla="*/ 0 h 1080876"/>
                    <a:gd name="connsiteX4" fmla="*/ 156832 w 1232570"/>
                    <a:gd name="connsiteY4" fmla="*/ 0 h 1080876"/>
                    <a:gd name="connsiteX5" fmla="*/ 213704 w 1232570"/>
                    <a:gd name="connsiteY5" fmla="*/ 0 h 1080876"/>
                    <a:gd name="connsiteX6" fmla="*/ 237954 w 1232570"/>
                    <a:gd name="connsiteY6" fmla="*/ 0 h 1080876"/>
                    <a:gd name="connsiteX7" fmla="*/ 261845 w 1232570"/>
                    <a:gd name="connsiteY7" fmla="*/ 0 h 1080876"/>
                    <a:gd name="connsiteX8" fmla="*/ 301983 w 1232570"/>
                    <a:gd name="connsiteY8" fmla="*/ 0 h 1080876"/>
                    <a:gd name="connsiteX9" fmla="*/ 314471 w 1232570"/>
                    <a:gd name="connsiteY9" fmla="*/ 0 h 1080876"/>
                    <a:gd name="connsiteX10" fmla="*/ 361158 w 1232570"/>
                    <a:gd name="connsiteY10" fmla="*/ 0 h 1080876"/>
                    <a:gd name="connsiteX11" fmla="*/ 378443 w 1232570"/>
                    <a:gd name="connsiteY11" fmla="*/ 0 h 1080876"/>
                    <a:gd name="connsiteX12" fmla="*/ 380801 w 1232570"/>
                    <a:gd name="connsiteY12" fmla="*/ 0 h 1080876"/>
                    <a:gd name="connsiteX13" fmla="*/ 397052 w 1232570"/>
                    <a:gd name="connsiteY13" fmla="*/ 0 h 1080876"/>
                    <a:gd name="connsiteX14" fmla="*/ 423245 w 1232570"/>
                    <a:gd name="connsiteY14" fmla="*/ 0 h 1080876"/>
                    <a:gd name="connsiteX15" fmla="*/ 437673 w 1232570"/>
                    <a:gd name="connsiteY15" fmla="*/ 0 h 1080876"/>
                    <a:gd name="connsiteX16" fmla="*/ 465873 w 1232570"/>
                    <a:gd name="connsiteY16" fmla="*/ 0 h 1080876"/>
                    <a:gd name="connsiteX17" fmla="*/ 506837 w 1232570"/>
                    <a:gd name="connsiteY17" fmla="*/ 0 h 1080876"/>
                    <a:gd name="connsiteX18" fmla="*/ 542389 w 1232570"/>
                    <a:gd name="connsiteY18" fmla="*/ 0 h 1080876"/>
                    <a:gd name="connsiteX19" fmla="*/ 558813 w 1232570"/>
                    <a:gd name="connsiteY19" fmla="*/ 0 h 1080876"/>
                    <a:gd name="connsiteX20" fmla="*/ 596056 w 1232570"/>
                    <a:gd name="connsiteY20" fmla="*/ 0 h 1080876"/>
                    <a:gd name="connsiteX21" fmla="*/ 608720 w 1232570"/>
                    <a:gd name="connsiteY21" fmla="*/ 0 h 1080876"/>
                    <a:gd name="connsiteX22" fmla="*/ 621020 w 1232570"/>
                    <a:gd name="connsiteY22" fmla="*/ 0 h 1080876"/>
                    <a:gd name="connsiteX23" fmla="*/ 647214 w 1232570"/>
                    <a:gd name="connsiteY23" fmla="*/ 0 h 1080876"/>
                    <a:gd name="connsiteX24" fmla="*/ 665591 w 1232570"/>
                    <a:gd name="connsiteY24" fmla="*/ 0 h 1080876"/>
                    <a:gd name="connsiteX25" fmla="*/ 875132 w 1232570"/>
                    <a:gd name="connsiteY25" fmla="*/ 0 h 1080876"/>
                    <a:gd name="connsiteX26" fmla="*/ 970922 w 1232570"/>
                    <a:gd name="connsiteY26" fmla="*/ 55020 h 1080876"/>
                    <a:gd name="connsiteX27" fmla="*/ 1219266 w 1232570"/>
                    <a:gd name="connsiteY27" fmla="*/ 485418 h 1080876"/>
                    <a:gd name="connsiteX28" fmla="*/ 1219266 w 1232570"/>
                    <a:gd name="connsiteY28" fmla="*/ 595458 h 1080876"/>
                    <a:gd name="connsiteX29" fmla="*/ 970922 w 1232570"/>
                    <a:gd name="connsiteY29" fmla="*/ 1025856 h 1080876"/>
                    <a:gd name="connsiteX30" fmla="*/ 875132 w 1232570"/>
                    <a:gd name="connsiteY30" fmla="*/ 1080876 h 1080876"/>
                    <a:gd name="connsiteX31" fmla="*/ 647214 w 1232570"/>
                    <a:gd name="connsiteY31" fmla="*/ 1080876 h 1080876"/>
                    <a:gd name="connsiteX32" fmla="*/ 423245 w 1232570"/>
                    <a:gd name="connsiteY32" fmla="*/ 1080876 h 1080876"/>
                    <a:gd name="connsiteX33" fmla="*/ 378443 w 1232570"/>
                    <a:gd name="connsiteY33" fmla="*/ 1080876 h 1080876"/>
                    <a:gd name="connsiteX34" fmla="*/ 150524 w 1232570"/>
                    <a:gd name="connsiteY34" fmla="*/ 1080876 h 1080876"/>
                    <a:gd name="connsiteX35" fmla="*/ 0 w 1232570"/>
                    <a:gd name="connsiteY35" fmla="*/ 1080876 h 10808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</a:cxnLst>
                  <a:rect l="l" t="t" r="r" b="b"/>
                  <a:pathLst>
                    <a:path w="1232570" h="1080876">
                      <a:moveTo>
                        <a:pt x="0" y="0"/>
                      </a:moveTo>
                      <a:lnTo>
                        <a:pt x="13985" y="0"/>
                      </a:lnTo>
                      <a:cubicBezTo>
                        <a:pt x="41269" y="0"/>
                        <a:pt x="66735" y="0"/>
                        <a:pt x="90502" y="0"/>
                      </a:cubicBezTo>
                      <a:lnTo>
                        <a:pt x="150524" y="0"/>
                      </a:lnTo>
                      <a:lnTo>
                        <a:pt x="156832" y="0"/>
                      </a:lnTo>
                      <a:cubicBezTo>
                        <a:pt x="177325" y="0"/>
                        <a:pt x="196242" y="0"/>
                        <a:pt x="213704" y="0"/>
                      </a:cubicBezTo>
                      <a:lnTo>
                        <a:pt x="237954" y="0"/>
                      </a:lnTo>
                      <a:lnTo>
                        <a:pt x="261845" y="0"/>
                      </a:lnTo>
                      <a:cubicBezTo>
                        <a:pt x="276518" y="0"/>
                        <a:pt x="289856" y="0"/>
                        <a:pt x="301983" y="0"/>
                      </a:cubicBezTo>
                      <a:lnTo>
                        <a:pt x="314471" y="0"/>
                      </a:lnTo>
                      <a:lnTo>
                        <a:pt x="361158" y="0"/>
                      </a:lnTo>
                      <a:lnTo>
                        <a:pt x="378443" y="0"/>
                      </a:lnTo>
                      <a:lnTo>
                        <a:pt x="380801" y="0"/>
                      </a:lnTo>
                      <a:lnTo>
                        <a:pt x="397052" y="0"/>
                      </a:lnTo>
                      <a:cubicBezTo>
                        <a:pt x="423245" y="0"/>
                        <a:pt x="423245" y="0"/>
                        <a:pt x="423245" y="0"/>
                      </a:cubicBezTo>
                      <a:lnTo>
                        <a:pt x="437673" y="0"/>
                      </a:lnTo>
                      <a:lnTo>
                        <a:pt x="465873" y="0"/>
                      </a:lnTo>
                      <a:lnTo>
                        <a:pt x="506837" y="0"/>
                      </a:lnTo>
                      <a:lnTo>
                        <a:pt x="542389" y="0"/>
                      </a:lnTo>
                      <a:lnTo>
                        <a:pt x="558813" y="0"/>
                      </a:lnTo>
                      <a:cubicBezTo>
                        <a:pt x="573547" y="0"/>
                        <a:pt x="585824" y="0"/>
                        <a:pt x="596056" y="0"/>
                      </a:cubicBezTo>
                      <a:lnTo>
                        <a:pt x="608720" y="0"/>
                      </a:lnTo>
                      <a:lnTo>
                        <a:pt x="621020" y="0"/>
                      </a:lnTo>
                      <a:cubicBezTo>
                        <a:pt x="647214" y="0"/>
                        <a:pt x="647214" y="0"/>
                        <a:pt x="647214" y="0"/>
                      </a:cubicBezTo>
                      <a:lnTo>
                        <a:pt x="665591" y="0"/>
                      </a:lnTo>
                      <a:cubicBezTo>
                        <a:pt x="875132" y="0"/>
                        <a:pt x="875132" y="0"/>
                        <a:pt x="875132" y="0"/>
                      </a:cubicBezTo>
                      <a:cubicBezTo>
                        <a:pt x="910609" y="0"/>
                        <a:pt x="953183" y="24848"/>
                        <a:pt x="970922" y="55020"/>
                      </a:cubicBezTo>
                      <a:cubicBezTo>
                        <a:pt x="1219266" y="485418"/>
                        <a:pt x="1219266" y="485418"/>
                        <a:pt x="1219266" y="485418"/>
                      </a:cubicBezTo>
                      <a:cubicBezTo>
                        <a:pt x="1237005" y="515590"/>
                        <a:pt x="1237005" y="565286"/>
                        <a:pt x="1219266" y="595458"/>
                      </a:cubicBezTo>
                      <a:cubicBezTo>
                        <a:pt x="970922" y="1025856"/>
                        <a:pt x="970922" y="1025856"/>
                        <a:pt x="970922" y="1025856"/>
                      </a:cubicBezTo>
                      <a:cubicBezTo>
                        <a:pt x="953183" y="1056029"/>
                        <a:pt x="910609" y="1080876"/>
                        <a:pt x="875132" y="1080876"/>
                      </a:cubicBezTo>
                      <a:lnTo>
                        <a:pt x="647214" y="1080876"/>
                      </a:lnTo>
                      <a:lnTo>
                        <a:pt x="423245" y="1080876"/>
                      </a:lnTo>
                      <a:lnTo>
                        <a:pt x="378443" y="1080876"/>
                      </a:lnTo>
                      <a:lnTo>
                        <a:pt x="150524" y="1080876"/>
                      </a:lnTo>
                      <a:lnTo>
                        <a:pt x="0" y="1080876"/>
                      </a:lnTo>
                      <a:close/>
                    </a:path>
                  </a:pathLst>
                </a:custGeom>
                <a:solidFill>
                  <a:srgbClr val="01A9BB"/>
                </a:solidFill>
                <a:ln w="25400">
                  <a:noFill/>
                </a:ln>
                <a:effectLst>
                  <a:outerShdw blurRad="215900" dist="76200" dir="2700000" algn="tl" rotWithShape="0">
                    <a:prstClr val="black">
                      <a:alpha val="37000"/>
                    </a:prst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任意多边形 111"/>
                <p:cNvSpPr/>
                <p:nvPr/>
              </p:nvSpPr>
              <p:spPr bwMode="auto">
                <a:xfrm rot="5400000">
                  <a:off x="5459672" y="1212705"/>
                  <a:ext cx="1096651" cy="625516"/>
                </a:xfrm>
                <a:custGeom>
                  <a:avLst/>
                  <a:gdLst>
                    <a:gd name="connsiteX0" fmla="*/ 0 w 1232570"/>
                    <a:gd name="connsiteY0" fmla="*/ 0 h 1080876"/>
                    <a:gd name="connsiteX1" fmla="*/ 13985 w 1232570"/>
                    <a:gd name="connsiteY1" fmla="*/ 0 h 1080876"/>
                    <a:gd name="connsiteX2" fmla="*/ 90502 w 1232570"/>
                    <a:gd name="connsiteY2" fmla="*/ 0 h 1080876"/>
                    <a:gd name="connsiteX3" fmla="*/ 150524 w 1232570"/>
                    <a:gd name="connsiteY3" fmla="*/ 0 h 1080876"/>
                    <a:gd name="connsiteX4" fmla="*/ 156832 w 1232570"/>
                    <a:gd name="connsiteY4" fmla="*/ 0 h 1080876"/>
                    <a:gd name="connsiteX5" fmla="*/ 213704 w 1232570"/>
                    <a:gd name="connsiteY5" fmla="*/ 0 h 1080876"/>
                    <a:gd name="connsiteX6" fmla="*/ 237954 w 1232570"/>
                    <a:gd name="connsiteY6" fmla="*/ 0 h 1080876"/>
                    <a:gd name="connsiteX7" fmla="*/ 261845 w 1232570"/>
                    <a:gd name="connsiteY7" fmla="*/ 0 h 1080876"/>
                    <a:gd name="connsiteX8" fmla="*/ 301983 w 1232570"/>
                    <a:gd name="connsiteY8" fmla="*/ 0 h 1080876"/>
                    <a:gd name="connsiteX9" fmla="*/ 314471 w 1232570"/>
                    <a:gd name="connsiteY9" fmla="*/ 0 h 1080876"/>
                    <a:gd name="connsiteX10" fmla="*/ 361158 w 1232570"/>
                    <a:gd name="connsiteY10" fmla="*/ 0 h 1080876"/>
                    <a:gd name="connsiteX11" fmla="*/ 378443 w 1232570"/>
                    <a:gd name="connsiteY11" fmla="*/ 0 h 1080876"/>
                    <a:gd name="connsiteX12" fmla="*/ 380801 w 1232570"/>
                    <a:gd name="connsiteY12" fmla="*/ 0 h 1080876"/>
                    <a:gd name="connsiteX13" fmla="*/ 397052 w 1232570"/>
                    <a:gd name="connsiteY13" fmla="*/ 0 h 1080876"/>
                    <a:gd name="connsiteX14" fmla="*/ 423245 w 1232570"/>
                    <a:gd name="connsiteY14" fmla="*/ 0 h 1080876"/>
                    <a:gd name="connsiteX15" fmla="*/ 437673 w 1232570"/>
                    <a:gd name="connsiteY15" fmla="*/ 0 h 1080876"/>
                    <a:gd name="connsiteX16" fmla="*/ 465873 w 1232570"/>
                    <a:gd name="connsiteY16" fmla="*/ 0 h 1080876"/>
                    <a:gd name="connsiteX17" fmla="*/ 506837 w 1232570"/>
                    <a:gd name="connsiteY17" fmla="*/ 0 h 1080876"/>
                    <a:gd name="connsiteX18" fmla="*/ 542389 w 1232570"/>
                    <a:gd name="connsiteY18" fmla="*/ 0 h 1080876"/>
                    <a:gd name="connsiteX19" fmla="*/ 558813 w 1232570"/>
                    <a:gd name="connsiteY19" fmla="*/ 0 h 1080876"/>
                    <a:gd name="connsiteX20" fmla="*/ 596056 w 1232570"/>
                    <a:gd name="connsiteY20" fmla="*/ 0 h 1080876"/>
                    <a:gd name="connsiteX21" fmla="*/ 608720 w 1232570"/>
                    <a:gd name="connsiteY21" fmla="*/ 0 h 1080876"/>
                    <a:gd name="connsiteX22" fmla="*/ 621020 w 1232570"/>
                    <a:gd name="connsiteY22" fmla="*/ 0 h 1080876"/>
                    <a:gd name="connsiteX23" fmla="*/ 647214 w 1232570"/>
                    <a:gd name="connsiteY23" fmla="*/ 0 h 1080876"/>
                    <a:gd name="connsiteX24" fmla="*/ 665591 w 1232570"/>
                    <a:gd name="connsiteY24" fmla="*/ 0 h 1080876"/>
                    <a:gd name="connsiteX25" fmla="*/ 875132 w 1232570"/>
                    <a:gd name="connsiteY25" fmla="*/ 0 h 1080876"/>
                    <a:gd name="connsiteX26" fmla="*/ 970922 w 1232570"/>
                    <a:gd name="connsiteY26" fmla="*/ 55020 h 1080876"/>
                    <a:gd name="connsiteX27" fmla="*/ 1219266 w 1232570"/>
                    <a:gd name="connsiteY27" fmla="*/ 485418 h 1080876"/>
                    <a:gd name="connsiteX28" fmla="*/ 1219266 w 1232570"/>
                    <a:gd name="connsiteY28" fmla="*/ 595458 h 1080876"/>
                    <a:gd name="connsiteX29" fmla="*/ 970922 w 1232570"/>
                    <a:gd name="connsiteY29" fmla="*/ 1025856 h 1080876"/>
                    <a:gd name="connsiteX30" fmla="*/ 875132 w 1232570"/>
                    <a:gd name="connsiteY30" fmla="*/ 1080876 h 1080876"/>
                    <a:gd name="connsiteX31" fmla="*/ 647214 w 1232570"/>
                    <a:gd name="connsiteY31" fmla="*/ 1080876 h 1080876"/>
                    <a:gd name="connsiteX32" fmla="*/ 423245 w 1232570"/>
                    <a:gd name="connsiteY32" fmla="*/ 1080876 h 1080876"/>
                    <a:gd name="connsiteX33" fmla="*/ 378443 w 1232570"/>
                    <a:gd name="connsiteY33" fmla="*/ 1080876 h 1080876"/>
                    <a:gd name="connsiteX34" fmla="*/ 150524 w 1232570"/>
                    <a:gd name="connsiteY34" fmla="*/ 1080876 h 1080876"/>
                    <a:gd name="connsiteX35" fmla="*/ 0 w 1232570"/>
                    <a:gd name="connsiteY35" fmla="*/ 1080876 h 10808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</a:cxnLst>
                  <a:rect l="l" t="t" r="r" b="b"/>
                  <a:pathLst>
                    <a:path w="1232570" h="1080876">
                      <a:moveTo>
                        <a:pt x="0" y="0"/>
                      </a:moveTo>
                      <a:lnTo>
                        <a:pt x="13985" y="0"/>
                      </a:lnTo>
                      <a:cubicBezTo>
                        <a:pt x="41269" y="0"/>
                        <a:pt x="66735" y="0"/>
                        <a:pt x="90502" y="0"/>
                      </a:cubicBezTo>
                      <a:lnTo>
                        <a:pt x="150524" y="0"/>
                      </a:lnTo>
                      <a:lnTo>
                        <a:pt x="156832" y="0"/>
                      </a:lnTo>
                      <a:cubicBezTo>
                        <a:pt x="177325" y="0"/>
                        <a:pt x="196242" y="0"/>
                        <a:pt x="213704" y="0"/>
                      </a:cubicBezTo>
                      <a:lnTo>
                        <a:pt x="237954" y="0"/>
                      </a:lnTo>
                      <a:lnTo>
                        <a:pt x="261845" y="0"/>
                      </a:lnTo>
                      <a:cubicBezTo>
                        <a:pt x="276518" y="0"/>
                        <a:pt x="289856" y="0"/>
                        <a:pt x="301983" y="0"/>
                      </a:cubicBezTo>
                      <a:lnTo>
                        <a:pt x="314471" y="0"/>
                      </a:lnTo>
                      <a:lnTo>
                        <a:pt x="361158" y="0"/>
                      </a:lnTo>
                      <a:lnTo>
                        <a:pt x="378443" y="0"/>
                      </a:lnTo>
                      <a:lnTo>
                        <a:pt x="380801" y="0"/>
                      </a:lnTo>
                      <a:lnTo>
                        <a:pt x="397052" y="0"/>
                      </a:lnTo>
                      <a:cubicBezTo>
                        <a:pt x="423245" y="0"/>
                        <a:pt x="423245" y="0"/>
                        <a:pt x="423245" y="0"/>
                      </a:cubicBezTo>
                      <a:lnTo>
                        <a:pt x="437673" y="0"/>
                      </a:lnTo>
                      <a:lnTo>
                        <a:pt x="465873" y="0"/>
                      </a:lnTo>
                      <a:lnTo>
                        <a:pt x="506837" y="0"/>
                      </a:lnTo>
                      <a:lnTo>
                        <a:pt x="542389" y="0"/>
                      </a:lnTo>
                      <a:lnTo>
                        <a:pt x="558813" y="0"/>
                      </a:lnTo>
                      <a:cubicBezTo>
                        <a:pt x="573547" y="0"/>
                        <a:pt x="585824" y="0"/>
                        <a:pt x="596056" y="0"/>
                      </a:cubicBezTo>
                      <a:lnTo>
                        <a:pt x="608720" y="0"/>
                      </a:lnTo>
                      <a:lnTo>
                        <a:pt x="621020" y="0"/>
                      </a:lnTo>
                      <a:cubicBezTo>
                        <a:pt x="647214" y="0"/>
                        <a:pt x="647214" y="0"/>
                        <a:pt x="647214" y="0"/>
                      </a:cubicBezTo>
                      <a:lnTo>
                        <a:pt x="665591" y="0"/>
                      </a:lnTo>
                      <a:cubicBezTo>
                        <a:pt x="875132" y="0"/>
                        <a:pt x="875132" y="0"/>
                        <a:pt x="875132" y="0"/>
                      </a:cubicBezTo>
                      <a:cubicBezTo>
                        <a:pt x="910609" y="0"/>
                        <a:pt x="953183" y="24848"/>
                        <a:pt x="970922" y="55020"/>
                      </a:cubicBezTo>
                      <a:cubicBezTo>
                        <a:pt x="1219266" y="485418"/>
                        <a:pt x="1219266" y="485418"/>
                        <a:pt x="1219266" y="485418"/>
                      </a:cubicBezTo>
                      <a:cubicBezTo>
                        <a:pt x="1237005" y="515590"/>
                        <a:pt x="1237005" y="565286"/>
                        <a:pt x="1219266" y="595458"/>
                      </a:cubicBezTo>
                      <a:cubicBezTo>
                        <a:pt x="970922" y="1025856"/>
                        <a:pt x="970922" y="1025856"/>
                        <a:pt x="970922" y="1025856"/>
                      </a:cubicBezTo>
                      <a:cubicBezTo>
                        <a:pt x="953183" y="1056029"/>
                        <a:pt x="910609" y="1080876"/>
                        <a:pt x="875132" y="1080876"/>
                      </a:cubicBezTo>
                      <a:lnTo>
                        <a:pt x="647214" y="1080876"/>
                      </a:lnTo>
                      <a:lnTo>
                        <a:pt x="423245" y="1080876"/>
                      </a:lnTo>
                      <a:lnTo>
                        <a:pt x="378443" y="1080876"/>
                      </a:lnTo>
                      <a:lnTo>
                        <a:pt x="150524" y="1080876"/>
                      </a:lnTo>
                      <a:lnTo>
                        <a:pt x="0" y="1080876"/>
                      </a:lnTo>
                      <a:close/>
                    </a:path>
                  </a:pathLst>
                </a:custGeom>
                <a:gradFill>
                  <a:gsLst>
                    <a:gs pos="29000">
                      <a:srgbClr val="01A2B3"/>
                    </a:gs>
                    <a:gs pos="100000">
                      <a:srgbClr val="01C1D5"/>
                    </a:gs>
                    <a:gs pos="0">
                      <a:srgbClr val="01808D"/>
                    </a:gs>
                  </a:gsLst>
                  <a:lin ang="0" scaled="0"/>
                </a:gradFill>
                <a:ln w="25400">
                  <a:gradFill>
                    <a:gsLst>
                      <a:gs pos="38000">
                        <a:srgbClr val="01A6B7"/>
                      </a:gs>
                      <a:gs pos="3000">
                        <a:srgbClr val="01808D"/>
                      </a:gs>
                      <a:gs pos="100000">
                        <a:srgbClr val="01CCE1"/>
                      </a:gs>
                    </a:gsLst>
                    <a:lin ang="0" scaled="0"/>
                  </a:gradFill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5" name="组合 104"/>
              <p:cNvGrpSpPr/>
              <p:nvPr/>
            </p:nvGrpSpPr>
            <p:grpSpPr>
              <a:xfrm>
                <a:off x="6791150" y="1243171"/>
                <a:ext cx="426562" cy="747947"/>
                <a:chOff x="5695240" y="977137"/>
                <a:chExt cx="625516" cy="1096651"/>
              </a:xfrm>
              <a:scene3d>
                <a:camera prst="orthographicFront">
                  <a:rot lat="600000" lon="20399993" rev="0"/>
                </a:camera>
                <a:lightRig rig="threePt" dir="t"/>
              </a:scene3d>
            </p:grpSpPr>
            <p:sp>
              <p:nvSpPr>
                <p:cNvPr id="109" name="任意多边形 108"/>
                <p:cNvSpPr/>
                <p:nvPr/>
              </p:nvSpPr>
              <p:spPr bwMode="auto">
                <a:xfrm rot="5400000">
                  <a:off x="5533884" y="1302921"/>
                  <a:ext cx="923924" cy="527529"/>
                </a:xfrm>
                <a:custGeom>
                  <a:avLst/>
                  <a:gdLst>
                    <a:gd name="connsiteX0" fmla="*/ 0 w 1232570"/>
                    <a:gd name="connsiteY0" fmla="*/ 0 h 1080876"/>
                    <a:gd name="connsiteX1" fmla="*/ 13985 w 1232570"/>
                    <a:gd name="connsiteY1" fmla="*/ 0 h 1080876"/>
                    <a:gd name="connsiteX2" fmla="*/ 90502 w 1232570"/>
                    <a:gd name="connsiteY2" fmla="*/ 0 h 1080876"/>
                    <a:gd name="connsiteX3" fmla="*/ 150524 w 1232570"/>
                    <a:gd name="connsiteY3" fmla="*/ 0 h 1080876"/>
                    <a:gd name="connsiteX4" fmla="*/ 156832 w 1232570"/>
                    <a:gd name="connsiteY4" fmla="*/ 0 h 1080876"/>
                    <a:gd name="connsiteX5" fmla="*/ 213704 w 1232570"/>
                    <a:gd name="connsiteY5" fmla="*/ 0 h 1080876"/>
                    <a:gd name="connsiteX6" fmla="*/ 237954 w 1232570"/>
                    <a:gd name="connsiteY6" fmla="*/ 0 h 1080876"/>
                    <a:gd name="connsiteX7" fmla="*/ 261845 w 1232570"/>
                    <a:gd name="connsiteY7" fmla="*/ 0 h 1080876"/>
                    <a:gd name="connsiteX8" fmla="*/ 301983 w 1232570"/>
                    <a:gd name="connsiteY8" fmla="*/ 0 h 1080876"/>
                    <a:gd name="connsiteX9" fmla="*/ 314471 w 1232570"/>
                    <a:gd name="connsiteY9" fmla="*/ 0 h 1080876"/>
                    <a:gd name="connsiteX10" fmla="*/ 361158 w 1232570"/>
                    <a:gd name="connsiteY10" fmla="*/ 0 h 1080876"/>
                    <a:gd name="connsiteX11" fmla="*/ 378443 w 1232570"/>
                    <a:gd name="connsiteY11" fmla="*/ 0 h 1080876"/>
                    <a:gd name="connsiteX12" fmla="*/ 380801 w 1232570"/>
                    <a:gd name="connsiteY12" fmla="*/ 0 h 1080876"/>
                    <a:gd name="connsiteX13" fmla="*/ 397052 w 1232570"/>
                    <a:gd name="connsiteY13" fmla="*/ 0 h 1080876"/>
                    <a:gd name="connsiteX14" fmla="*/ 423245 w 1232570"/>
                    <a:gd name="connsiteY14" fmla="*/ 0 h 1080876"/>
                    <a:gd name="connsiteX15" fmla="*/ 437673 w 1232570"/>
                    <a:gd name="connsiteY15" fmla="*/ 0 h 1080876"/>
                    <a:gd name="connsiteX16" fmla="*/ 465873 w 1232570"/>
                    <a:gd name="connsiteY16" fmla="*/ 0 h 1080876"/>
                    <a:gd name="connsiteX17" fmla="*/ 506837 w 1232570"/>
                    <a:gd name="connsiteY17" fmla="*/ 0 h 1080876"/>
                    <a:gd name="connsiteX18" fmla="*/ 542389 w 1232570"/>
                    <a:gd name="connsiteY18" fmla="*/ 0 h 1080876"/>
                    <a:gd name="connsiteX19" fmla="*/ 558813 w 1232570"/>
                    <a:gd name="connsiteY19" fmla="*/ 0 h 1080876"/>
                    <a:gd name="connsiteX20" fmla="*/ 596056 w 1232570"/>
                    <a:gd name="connsiteY20" fmla="*/ 0 h 1080876"/>
                    <a:gd name="connsiteX21" fmla="*/ 608720 w 1232570"/>
                    <a:gd name="connsiteY21" fmla="*/ 0 h 1080876"/>
                    <a:gd name="connsiteX22" fmla="*/ 621020 w 1232570"/>
                    <a:gd name="connsiteY22" fmla="*/ 0 h 1080876"/>
                    <a:gd name="connsiteX23" fmla="*/ 647214 w 1232570"/>
                    <a:gd name="connsiteY23" fmla="*/ 0 h 1080876"/>
                    <a:gd name="connsiteX24" fmla="*/ 665591 w 1232570"/>
                    <a:gd name="connsiteY24" fmla="*/ 0 h 1080876"/>
                    <a:gd name="connsiteX25" fmla="*/ 875132 w 1232570"/>
                    <a:gd name="connsiteY25" fmla="*/ 0 h 1080876"/>
                    <a:gd name="connsiteX26" fmla="*/ 970922 w 1232570"/>
                    <a:gd name="connsiteY26" fmla="*/ 55020 h 1080876"/>
                    <a:gd name="connsiteX27" fmla="*/ 1219266 w 1232570"/>
                    <a:gd name="connsiteY27" fmla="*/ 485418 h 1080876"/>
                    <a:gd name="connsiteX28" fmla="*/ 1219266 w 1232570"/>
                    <a:gd name="connsiteY28" fmla="*/ 595458 h 1080876"/>
                    <a:gd name="connsiteX29" fmla="*/ 970922 w 1232570"/>
                    <a:gd name="connsiteY29" fmla="*/ 1025856 h 1080876"/>
                    <a:gd name="connsiteX30" fmla="*/ 875132 w 1232570"/>
                    <a:gd name="connsiteY30" fmla="*/ 1080876 h 1080876"/>
                    <a:gd name="connsiteX31" fmla="*/ 647214 w 1232570"/>
                    <a:gd name="connsiteY31" fmla="*/ 1080876 h 1080876"/>
                    <a:gd name="connsiteX32" fmla="*/ 423245 w 1232570"/>
                    <a:gd name="connsiteY32" fmla="*/ 1080876 h 1080876"/>
                    <a:gd name="connsiteX33" fmla="*/ 378443 w 1232570"/>
                    <a:gd name="connsiteY33" fmla="*/ 1080876 h 1080876"/>
                    <a:gd name="connsiteX34" fmla="*/ 150524 w 1232570"/>
                    <a:gd name="connsiteY34" fmla="*/ 1080876 h 1080876"/>
                    <a:gd name="connsiteX35" fmla="*/ 0 w 1232570"/>
                    <a:gd name="connsiteY35" fmla="*/ 1080876 h 10808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</a:cxnLst>
                  <a:rect l="l" t="t" r="r" b="b"/>
                  <a:pathLst>
                    <a:path w="1232570" h="1080876">
                      <a:moveTo>
                        <a:pt x="0" y="0"/>
                      </a:moveTo>
                      <a:lnTo>
                        <a:pt x="13985" y="0"/>
                      </a:lnTo>
                      <a:cubicBezTo>
                        <a:pt x="41269" y="0"/>
                        <a:pt x="66735" y="0"/>
                        <a:pt x="90502" y="0"/>
                      </a:cubicBezTo>
                      <a:lnTo>
                        <a:pt x="150524" y="0"/>
                      </a:lnTo>
                      <a:lnTo>
                        <a:pt x="156832" y="0"/>
                      </a:lnTo>
                      <a:cubicBezTo>
                        <a:pt x="177325" y="0"/>
                        <a:pt x="196242" y="0"/>
                        <a:pt x="213704" y="0"/>
                      </a:cubicBezTo>
                      <a:lnTo>
                        <a:pt x="237954" y="0"/>
                      </a:lnTo>
                      <a:lnTo>
                        <a:pt x="261845" y="0"/>
                      </a:lnTo>
                      <a:cubicBezTo>
                        <a:pt x="276518" y="0"/>
                        <a:pt x="289856" y="0"/>
                        <a:pt x="301983" y="0"/>
                      </a:cubicBezTo>
                      <a:lnTo>
                        <a:pt x="314471" y="0"/>
                      </a:lnTo>
                      <a:lnTo>
                        <a:pt x="361158" y="0"/>
                      </a:lnTo>
                      <a:lnTo>
                        <a:pt x="378443" y="0"/>
                      </a:lnTo>
                      <a:lnTo>
                        <a:pt x="380801" y="0"/>
                      </a:lnTo>
                      <a:lnTo>
                        <a:pt x="397052" y="0"/>
                      </a:lnTo>
                      <a:cubicBezTo>
                        <a:pt x="423245" y="0"/>
                        <a:pt x="423245" y="0"/>
                        <a:pt x="423245" y="0"/>
                      </a:cubicBezTo>
                      <a:lnTo>
                        <a:pt x="437673" y="0"/>
                      </a:lnTo>
                      <a:lnTo>
                        <a:pt x="465873" y="0"/>
                      </a:lnTo>
                      <a:lnTo>
                        <a:pt x="506837" y="0"/>
                      </a:lnTo>
                      <a:lnTo>
                        <a:pt x="542389" y="0"/>
                      </a:lnTo>
                      <a:lnTo>
                        <a:pt x="558813" y="0"/>
                      </a:lnTo>
                      <a:cubicBezTo>
                        <a:pt x="573547" y="0"/>
                        <a:pt x="585824" y="0"/>
                        <a:pt x="596056" y="0"/>
                      </a:cubicBezTo>
                      <a:lnTo>
                        <a:pt x="608720" y="0"/>
                      </a:lnTo>
                      <a:lnTo>
                        <a:pt x="621020" y="0"/>
                      </a:lnTo>
                      <a:cubicBezTo>
                        <a:pt x="647214" y="0"/>
                        <a:pt x="647214" y="0"/>
                        <a:pt x="647214" y="0"/>
                      </a:cubicBezTo>
                      <a:lnTo>
                        <a:pt x="665591" y="0"/>
                      </a:lnTo>
                      <a:cubicBezTo>
                        <a:pt x="875132" y="0"/>
                        <a:pt x="875132" y="0"/>
                        <a:pt x="875132" y="0"/>
                      </a:cubicBezTo>
                      <a:cubicBezTo>
                        <a:pt x="910609" y="0"/>
                        <a:pt x="953183" y="24848"/>
                        <a:pt x="970922" y="55020"/>
                      </a:cubicBezTo>
                      <a:cubicBezTo>
                        <a:pt x="1219266" y="485418"/>
                        <a:pt x="1219266" y="485418"/>
                        <a:pt x="1219266" y="485418"/>
                      </a:cubicBezTo>
                      <a:cubicBezTo>
                        <a:pt x="1237005" y="515590"/>
                        <a:pt x="1237005" y="565286"/>
                        <a:pt x="1219266" y="595458"/>
                      </a:cubicBezTo>
                      <a:cubicBezTo>
                        <a:pt x="970922" y="1025856"/>
                        <a:pt x="970922" y="1025856"/>
                        <a:pt x="970922" y="1025856"/>
                      </a:cubicBezTo>
                      <a:cubicBezTo>
                        <a:pt x="953183" y="1056029"/>
                        <a:pt x="910609" y="1080876"/>
                        <a:pt x="875132" y="1080876"/>
                      </a:cubicBezTo>
                      <a:lnTo>
                        <a:pt x="647214" y="1080876"/>
                      </a:lnTo>
                      <a:lnTo>
                        <a:pt x="423245" y="1080876"/>
                      </a:lnTo>
                      <a:lnTo>
                        <a:pt x="378443" y="1080876"/>
                      </a:lnTo>
                      <a:lnTo>
                        <a:pt x="150524" y="1080876"/>
                      </a:lnTo>
                      <a:lnTo>
                        <a:pt x="0" y="1080876"/>
                      </a:lnTo>
                      <a:close/>
                    </a:path>
                  </a:pathLst>
                </a:custGeom>
                <a:solidFill>
                  <a:srgbClr val="01A9BB"/>
                </a:solidFill>
                <a:ln w="25400">
                  <a:noFill/>
                </a:ln>
                <a:effectLst>
                  <a:outerShdw blurRad="215900" dist="76200" dir="2700000" algn="tl" rotWithShape="0">
                    <a:prstClr val="black">
                      <a:alpha val="37000"/>
                    </a:prst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0" name="任意多边形 109"/>
                <p:cNvSpPr/>
                <p:nvPr/>
              </p:nvSpPr>
              <p:spPr bwMode="auto">
                <a:xfrm rot="5400000">
                  <a:off x="5459672" y="1212705"/>
                  <a:ext cx="1096651" cy="625516"/>
                </a:xfrm>
                <a:custGeom>
                  <a:avLst/>
                  <a:gdLst>
                    <a:gd name="connsiteX0" fmla="*/ 0 w 1232570"/>
                    <a:gd name="connsiteY0" fmla="*/ 0 h 1080876"/>
                    <a:gd name="connsiteX1" fmla="*/ 13985 w 1232570"/>
                    <a:gd name="connsiteY1" fmla="*/ 0 h 1080876"/>
                    <a:gd name="connsiteX2" fmla="*/ 90502 w 1232570"/>
                    <a:gd name="connsiteY2" fmla="*/ 0 h 1080876"/>
                    <a:gd name="connsiteX3" fmla="*/ 150524 w 1232570"/>
                    <a:gd name="connsiteY3" fmla="*/ 0 h 1080876"/>
                    <a:gd name="connsiteX4" fmla="*/ 156832 w 1232570"/>
                    <a:gd name="connsiteY4" fmla="*/ 0 h 1080876"/>
                    <a:gd name="connsiteX5" fmla="*/ 213704 w 1232570"/>
                    <a:gd name="connsiteY5" fmla="*/ 0 h 1080876"/>
                    <a:gd name="connsiteX6" fmla="*/ 237954 w 1232570"/>
                    <a:gd name="connsiteY6" fmla="*/ 0 h 1080876"/>
                    <a:gd name="connsiteX7" fmla="*/ 261845 w 1232570"/>
                    <a:gd name="connsiteY7" fmla="*/ 0 h 1080876"/>
                    <a:gd name="connsiteX8" fmla="*/ 301983 w 1232570"/>
                    <a:gd name="connsiteY8" fmla="*/ 0 h 1080876"/>
                    <a:gd name="connsiteX9" fmla="*/ 314471 w 1232570"/>
                    <a:gd name="connsiteY9" fmla="*/ 0 h 1080876"/>
                    <a:gd name="connsiteX10" fmla="*/ 361158 w 1232570"/>
                    <a:gd name="connsiteY10" fmla="*/ 0 h 1080876"/>
                    <a:gd name="connsiteX11" fmla="*/ 378443 w 1232570"/>
                    <a:gd name="connsiteY11" fmla="*/ 0 h 1080876"/>
                    <a:gd name="connsiteX12" fmla="*/ 380801 w 1232570"/>
                    <a:gd name="connsiteY12" fmla="*/ 0 h 1080876"/>
                    <a:gd name="connsiteX13" fmla="*/ 397052 w 1232570"/>
                    <a:gd name="connsiteY13" fmla="*/ 0 h 1080876"/>
                    <a:gd name="connsiteX14" fmla="*/ 423245 w 1232570"/>
                    <a:gd name="connsiteY14" fmla="*/ 0 h 1080876"/>
                    <a:gd name="connsiteX15" fmla="*/ 437673 w 1232570"/>
                    <a:gd name="connsiteY15" fmla="*/ 0 h 1080876"/>
                    <a:gd name="connsiteX16" fmla="*/ 465873 w 1232570"/>
                    <a:gd name="connsiteY16" fmla="*/ 0 h 1080876"/>
                    <a:gd name="connsiteX17" fmla="*/ 506837 w 1232570"/>
                    <a:gd name="connsiteY17" fmla="*/ 0 h 1080876"/>
                    <a:gd name="connsiteX18" fmla="*/ 542389 w 1232570"/>
                    <a:gd name="connsiteY18" fmla="*/ 0 h 1080876"/>
                    <a:gd name="connsiteX19" fmla="*/ 558813 w 1232570"/>
                    <a:gd name="connsiteY19" fmla="*/ 0 h 1080876"/>
                    <a:gd name="connsiteX20" fmla="*/ 596056 w 1232570"/>
                    <a:gd name="connsiteY20" fmla="*/ 0 h 1080876"/>
                    <a:gd name="connsiteX21" fmla="*/ 608720 w 1232570"/>
                    <a:gd name="connsiteY21" fmla="*/ 0 h 1080876"/>
                    <a:gd name="connsiteX22" fmla="*/ 621020 w 1232570"/>
                    <a:gd name="connsiteY22" fmla="*/ 0 h 1080876"/>
                    <a:gd name="connsiteX23" fmla="*/ 647214 w 1232570"/>
                    <a:gd name="connsiteY23" fmla="*/ 0 h 1080876"/>
                    <a:gd name="connsiteX24" fmla="*/ 665591 w 1232570"/>
                    <a:gd name="connsiteY24" fmla="*/ 0 h 1080876"/>
                    <a:gd name="connsiteX25" fmla="*/ 875132 w 1232570"/>
                    <a:gd name="connsiteY25" fmla="*/ 0 h 1080876"/>
                    <a:gd name="connsiteX26" fmla="*/ 970922 w 1232570"/>
                    <a:gd name="connsiteY26" fmla="*/ 55020 h 1080876"/>
                    <a:gd name="connsiteX27" fmla="*/ 1219266 w 1232570"/>
                    <a:gd name="connsiteY27" fmla="*/ 485418 h 1080876"/>
                    <a:gd name="connsiteX28" fmla="*/ 1219266 w 1232570"/>
                    <a:gd name="connsiteY28" fmla="*/ 595458 h 1080876"/>
                    <a:gd name="connsiteX29" fmla="*/ 970922 w 1232570"/>
                    <a:gd name="connsiteY29" fmla="*/ 1025856 h 1080876"/>
                    <a:gd name="connsiteX30" fmla="*/ 875132 w 1232570"/>
                    <a:gd name="connsiteY30" fmla="*/ 1080876 h 1080876"/>
                    <a:gd name="connsiteX31" fmla="*/ 647214 w 1232570"/>
                    <a:gd name="connsiteY31" fmla="*/ 1080876 h 1080876"/>
                    <a:gd name="connsiteX32" fmla="*/ 423245 w 1232570"/>
                    <a:gd name="connsiteY32" fmla="*/ 1080876 h 1080876"/>
                    <a:gd name="connsiteX33" fmla="*/ 378443 w 1232570"/>
                    <a:gd name="connsiteY33" fmla="*/ 1080876 h 1080876"/>
                    <a:gd name="connsiteX34" fmla="*/ 150524 w 1232570"/>
                    <a:gd name="connsiteY34" fmla="*/ 1080876 h 1080876"/>
                    <a:gd name="connsiteX35" fmla="*/ 0 w 1232570"/>
                    <a:gd name="connsiteY35" fmla="*/ 1080876 h 10808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</a:cxnLst>
                  <a:rect l="l" t="t" r="r" b="b"/>
                  <a:pathLst>
                    <a:path w="1232570" h="1080876">
                      <a:moveTo>
                        <a:pt x="0" y="0"/>
                      </a:moveTo>
                      <a:lnTo>
                        <a:pt x="13985" y="0"/>
                      </a:lnTo>
                      <a:cubicBezTo>
                        <a:pt x="41269" y="0"/>
                        <a:pt x="66735" y="0"/>
                        <a:pt x="90502" y="0"/>
                      </a:cubicBezTo>
                      <a:lnTo>
                        <a:pt x="150524" y="0"/>
                      </a:lnTo>
                      <a:lnTo>
                        <a:pt x="156832" y="0"/>
                      </a:lnTo>
                      <a:cubicBezTo>
                        <a:pt x="177325" y="0"/>
                        <a:pt x="196242" y="0"/>
                        <a:pt x="213704" y="0"/>
                      </a:cubicBezTo>
                      <a:lnTo>
                        <a:pt x="237954" y="0"/>
                      </a:lnTo>
                      <a:lnTo>
                        <a:pt x="261845" y="0"/>
                      </a:lnTo>
                      <a:cubicBezTo>
                        <a:pt x="276518" y="0"/>
                        <a:pt x="289856" y="0"/>
                        <a:pt x="301983" y="0"/>
                      </a:cubicBezTo>
                      <a:lnTo>
                        <a:pt x="314471" y="0"/>
                      </a:lnTo>
                      <a:lnTo>
                        <a:pt x="361158" y="0"/>
                      </a:lnTo>
                      <a:lnTo>
                        <a:pt x="378443" y="0"/>
                      </a:lnTo>
                      <a:lnTo>
                        <a:pt x="380801" y="0"/>
                      </a:lnTo>
                      <a:lnTo>
                        <a:pt x="397052" y="0"/>
                      </a:lnTo>
                      <a:cubicBezTo>
                        <a:pt x="423245" y="0"/>
                        <a:pt x="423245" y="0"/>
                        <a:pt x="423245" y="0"/>
                      </a:cubicBezTo>
                      <a:lnTo>
                        <a:pt x="437673" y="0"/>
                      </a:lnTo>
                      <a:lnTo>
                        <a:pt x="465873" y="0"/>
                      </a:lnTo>
                      <a:lnTo>
                        <a:pt x="506837" y="0"/>
                      </a:lnTo>
                      <a:lnTo>
                        <a:pt x="542389" y="0"/>
                      </a:lnTo>
                      <a:lnTo>
                        <a:pt x="558813" y="0"/>
                      </a:lnTo>
                      <a:cubicBezTo>
                        <a:pt x="573547" y="0"/>
                        <a:pt x="585824" y="0"/>
                        <a:pt x="596056" y="0"/>
                      </a:cubicBezTo>
                      <a:lnTo>
                        <a:pt x="608720" y="0"/>
                      </a:lnTo>
                      <a:lnTo>
                        <a:pt x="621020" y="0"/>
                      </a:lnTo>
                      <a:cubicBezTo>
                        <a:pt x="647214" y="0"/>
                        <a:pt x="647214" y="0"/>
                        <a:pt x="647214" y="0"/>
                      </a:cubicBezTo>
                      <a:lnTo>
                        <a:pt x="665591" y="0"/>
                      </a:lnTo>
                      <a:cubicBezTo>
                        <a:pt x="875132" y="0"/>
                        <a:pt x="875132" y="0"/>
                        <a:pt x="875132" y="0"/>
                      </a:cubicBezTo>
                      <a:cubicBezTo>
                        <a:pt x="910609" y="0"/>
                        <a:pt x="953183" y="24848"/>
                        <a:pt x="970922" y="55020"/>
                      </a:cubicBezTo>
                      <a:cubicBezTo>
                        <a:pt x="1219266" y="485418"/>
                        <a:pt x="1219266" y="485418"/>
                        <a:pt x="1219266" y="485418"/>
                      </a:cubicBezTo>
                      <a:cubicBezTo>
                        <a:pt x="1237005" y="515590"/>
                        <a:pt x="1237005" y="565286"/>
                        <a:pt x="1219266" y="595458"/>
                      </a:cubicBezTo>
                      <a:cubicBezTo>
                        <a:pt x="970922" y="1025856"/>
                        <a:pt x="970922" y="1025856"/>
                        <a:pt x="970922" y="1025856"/>
                      </a:cubicBezTo>
                      <a:cubicBezTo>
                        <a:pt x="953183" y="1056029"/>
                        <a:pt x="910609" y="1080876"/>
                        <a:pt x="875132" y="1080876"/>
                      </a:cubicBezTo>
                      <a:lnTo>
                        <a:pt x="647214" y="1080876"/>
                      </a:lnTo>
                      <a:lnTo>
                        <a:pt x="423245" y="1080876"/>
                      </a:lnTo>
                      <a:lnTo>
                        <a:pt x="378443" y="1080876"/>
                      </a:lnTo>
                      <a:lnTo>
                        <a:pt x="150524" y="1080876"/>
                      </a:lnTo>
                      <a:lnTo>
                        <a:pt x="0" y="1080876"/>
                      </a:lnTo>
                      <a:close/>
                    </a:path>
                  </a:pathLst>
                </a:custGeom>
                <a:gradFill>
                  <a:gsLst>
                    <a:gs pos="29000">
                      <a:srgbClr val="FB9E14"/>
                    </a:gs>
                    <a:gs pos="100000">
                      <a:srgbClr val="FEB243"/>
                    </a:gs>
                    <a:gs pos="0">
                      <a:srgbClr val="F49100"/>
                    </a:gs>
                  </a:gsLst>
                  <a:lin ang="0" scaled="0"/>
                </a:gradFill>
                <a:ln w="25400">
                  <a:gradFill>
                    <a:gsLst>
                      <a:gs pos="38000">
                        <a:srgbClr val="FB9E14"/>
                      </a:gs>
                      <a:gs pos="0">
                        <a:srgbClr val="F69200"/>
                      </a:gs>
                      <a:gs pos="100000">
                        <a:srgbClr val="FEC26A"/>
                      </a:gs>
                    </a:gsLst>
                    <a:lin ang="0" scaled="0"/>
                  </a:gradFill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6" name="组合 105"/>
              <p:cNvGrpSpPr/>
              <p:nvPr/>
            </p:nvGrpSpPr>
            <p:grpSpPr>
              <a:xfrm>
                <a:off x="5559241" y="1258918"/>
                <a:ext cx="426562" cy="747948"/>
                <a:chOff x="5695240" y="977137"/>
                <a:chExt cx="625516" cy="1096651"/>
              </a:xfrm>
              <a:scene3d>
                <a:camera prst="orthographicFront">
                  <a:rot lat="20944032" lon="19239453" rev="161931"/>
                </a:camera>
                <a:lightRig rig="threePt" dir="t"/>
              </a:scene3d>
            </p:grpSpPr>
            <p:sp>
              <p:nvSpPr>
                <p:cNvPr id="107" name="任意多边形 106"/>
                <p:cNvSpPr/>
                <p:nvPr/>
              </p:nvSpPr>
              <p:spPr bwMode="auto">
                <a:xfrm rot="5400000">
                  <a:off x="5533885" y="1302922"/>
                  <a:ext cx="923924" cy="527529"/>
                </a:xfrm>
                <a:custGeom>
                  <a:avLst/>
                  <a:gdLst>
                    <a:gd name="connsiteX0" fmla="*/ 0 w 1232570"/>
                    <a:gd name="connsiteY0" fmla="*/ 0 h 1080876"/>
                    <a:gd name="connsiteX1" fmla="*/ 13985 w 1232570"/>
                    <a:gd name="connsiteY1" fmla="*/ 0 h 1080876"/>
                    <a:gd name="connsiteX2" fmla="*/ 90502 w 1232570"/>
                    <a:gd name="connsiteY2" fmla="*/ 0 h 1080876"/>
                    <a:gd name="connsiteX3" fmla="*/ 150524 w 1232570"/>
                    <a:gd name="connsiteY3" fmla="*/ 0 h 1080876"/>
                    <a:gd name="connsiteX4" fmla="*/ 156832 w 1232570"/>
                    <a:gd name="connsiteY4" fmla="*/ 0 h 1080876"/>
                    <a:gd name="connsiteX5" fmla="*/ 213704 w 1232570"/>
                    <a:gd name="connsiteY5" fmla="*/ 0 h 1080876"/>
                    <a:gd name="connsiteX6" fmla="*/ 237954 w 1232570"/>
                    <a:gd name="connsiteY6" fmla="*/ 0 h 1080876"/>
                    <a:gd name="connsiteX7" fmla="*/ 261845 w 1232570"/>
                    <a:gd name="connsiteY7" fmla="*/ 0 h 1080876"/>
                    <a:gd name="connsiteX8" fmla="*/ 301983 w 1232570"/>
                    <a:gd name="connsiteY8" fmla="*/ 0 h 1080876"/>
                    <a:gd name="connsiteX9" fmla="*/ 314471 w 1232570"/>
                    <a:gd name="connsiteY9" fmla="*/ 0 h 1080876"/>
                    <a:gd name="connsiteX10" fmla="*/ 361158 w 1232570"/>
                    <a:gd name="connsiteY10" fmla="*/ 0 h 1080876"/>
                    <a:gd name="connsiteX11" fmla="*/ 378443 w 1232570"/>
                    <a:gd name="connsiteY11" fmla="*/ 0 h 1080876"/>
                    <a:gd name="connsiteX12" fmla="*/ 380801 w 1232570"/>
                    <a:gd name="connsiteY12" fmla="*/ 0 h 1080876"/>
                    <a:gd name="connsiteX13" fmla="*/ 397052 w 1232570"/>
                    <a:gd name="connsiteY13" fmla="*/ 0 h 1080876"/>
                    <a:gd name="connsiteX14" fmla="*/ 423245 w 1232570"/>
                    <a:gd name="connsiteY14" fmla="*/ 0 h 1080876"/>
                    <a:gd name="connsiteX15" fmla="*/ 437673 w 1232570"/>
                    <a:gd name="connsiteY15" fmla="*/ 0 h 1080876"/>
                    <a:gd name="connsiteX16" fmla="*/ 465873 w 1232570"/>
                    <a:gd name="connsiteY16" fmla="*/ 0 h 1080876"/>
                    <a:gd name="connsiteX17" fmla="*/ 506837 w 1232570"/>
                    <a:gd name="connsiteY17" fmla="*/ 0 h 1080876"/>
                    <a:gd name="connsiteX18" fmla="*/ 542389 w 1232570"/>
                    <a:gd name="connsiteY18" fmla="*/ 0 h 1080876"/>
                    <a:gd name="connsiteX19" fmla="*/ 558813 w 1232570"/>
                    <a:gd name="connsiteY19" fmla="*/ 0 h 1080876"/>
                    <a:gd name="connsiteX20" fmla="*/ 596056 w 1232570"/>
                    <a:gd name="connsiteY20" fmla="*/ 0 h 1080876"/>
                    <a:gd name="connsiteX21" fmla="*/ 608720 w 1232570"/>
                    <a:gd name="connsiteY21" fmla="*/ 0 h 1080876"/>
                    <a:gd name="connsiteX22" fmla="*/ 621020 w 1232570"/>
                    <a:gd name="connsiteY22" fmla="*/ 0 h 1080876"/>
                    <a:gd name="connsiteX23" fmla="*/ 647214 w 1232570"/>
                    <a:gd name="connsiteY23" fmla="*/ 0 h 1080876"/>
                    <a:gd name="connsiteX24" fmla="*/ 665591 w 1232570"/>
                    <a:gd name="connsiteY24" fmla="*/ 0 h 1080876"/>
                    <a:gd name="connsiteX25" fmla="*/ 875132 w 1232570"/>
                    <a:gd name="connsiteY25" fmla="*/ 0 h 1080876"/>
                    <a:gd name="connsiteX26" fmla="*/ 970922 w 1232570"/>
                    <a:gd name="connsiteY26" fmla="*/ 55020 h 1080876"/>
                    <a:gd name="connsiteX27" fmla="*/ 1219266 w 1232570"/>
                    <a:gd name="connsiteY27" fmla="*/ 485418 h 1080876"/>
                    <a:gd name="connsiteX28" fmla="*/ 1219266 w 1232570"/>
                    <a:gd name="connsiteY28" fmla="*/ 595458 h 1080876"/>
                    <a:gd name="connsiteX29" fmla="*/ 970922 w 1232570"/>
                    <a:gd name="connsiteY29" fmla="*/ 1025856 h 1080876"/>
                    <a:gd name="connsiteX30" fmla="*/ 875132 w 1232570"/>
                    <a:gd name="connsiteY30" fmla="*/ 1080876 h 1080876"/>
                    <a:gd name="connsiteX31" fmla="*/ 647214 w 1232570"/>
                    <a:gd name="connsiteY31" fmla="*/ 1080876 h 1080876"/>
                    <a:gd name="connsiteX32" fmla="*/ 423245 w 1232570"/>
                    <a:gd name="connsiteY32" fmla="*/ 1080876 h 1080876"/>
                    <a:gd name="connsiteX33" fmla="*/ 378443 w 1232570"/>
                    <a:gd name="connsiteY33" fmla="*/ 1080876 h 1080876"/>
                    <a:gd name="connsiteX34" fmla="*/ 150524 w 1232570"/>
                    <a:gd name="connsiteY34" fmla="*/ 1080876 h 1080876"/>
                    <a:gd name="connsiteX35" fmla="*/ 0 w 1232570"/>
                    <a:gd name="connsiteY35" fmla="*/ 1080876 h 10808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</a:cxnLst>
                  <a:rect l="l" t="t" r="r" b="b"/>
                  <a:pathLst>
                    <a:path w="1232570" h="1080876">
                      <a:moveTo>
                        <a:pt x="0" y="0"/>
                      </a:moveTo>
                      <a:lnTo>
                        <a:pt x="13985" y="0"/>
                      </a:lnTo>
                      <a:cubicBezTo>
                        <a:pt x="41269" y="0"/>
                        <a:pt x="66735" y="0"/>
                        <a:pt x="90502" y="0"/>
                      </a:cubicBezTo>
                      <a:lnTo>
                        <a:pt x="150524" y="0"/>
                      </a:lnTo>
                      <a:lnTo>
                        <a:pt x="156832" y="0"/>
                      </a:lnTo>
                      <a:cubicBezTo>
                        <a:pt x="177325" y="0"/>
                        <a:pt x="196242" y="0"/>
                        <a:pt x="213704" y="0"/>
                      </a:cubicBezTo>
                      <a:lnTo>
                        <a:pt x="237954" y="0"/>
                      </a:lnTo>
                      <a:lnTo>
                        <a:pt x="261845" y="0"/>
                      </a:lnTo>
                      <a:cubicBezTo>
                        <a:pt x="276518" y="0"/>
                        <a:pt x="289856" y="0"/>
                        <a:pt x="301983" y="0"/>
                      </a:cubicBezTo>
                      <a:lnTo>
                        <a:pt x="314471" y="0"/>
                      </a:lnTo>
                      <a:lnTo>
                        <a:pt x="361158" y="0"/>
                      </a:lnTo>
                      <a:lnTo>
                        <a:pt x="378443" y="0"/>
                      </a:lnTo>
                      <a:lnTo>
                        <a:pt x="380801" y="0"/>
                      </a:lnTo>
                      <a:lnTo>
                        <a:pt x="397052" y="0"/>
                      </a:lnTo>
                      <a:cubicBezTo>
                        <a:pt x="423245" y="0"/>
                        <a:pt x="423245" y="0"/>
                        <a:pt x="423245" y="0"/>
                      </a:cubicBezTo>
                      <a:lnTo>
                        <a:pt x="437673" y="0"/>
                      </a:lnTo>
                      <a:lnTo>
                        <a:pt x="465873" y="0"/>
                      </a:lnTo>
                      <a:lnTo>
                        <a:pt x="506837" y="0"/>
                      </a:lnTo>
                      <a:lnTo>
                        <a:pt x="542389" y="0"/>
                      </a:lnTo>
                      <a:lnTo>
                        <a:pt x="558813" y="0"/>
                      </a:lnTo>
                      <a:cubicBezTo>
                        <a:pt x="573547" y="0"/>
                        <a:pt x="585824" y="0"/>
                        <a:pt x="596056" y="0"/>
                      </a:cubicBezTo>
                      <a:lnTo>
                        <a:pt x="608720" y="0"/>
                      </a:lnTo>
                      <a:lnTo>
                        <a:pt x="621020" y="0"/>
                      </a:lnTo>
                      <a:cubicBezTo>
                        <a:pt x="647214" y="0"/>
                        <a:pt x="647214" y="0"/>
                        <a:pt x="647214" y="0"/>
                      </a:cubicBezTo>
                      <a:lnTo>
                        <a:pt x="665591" y="0"/>
                      </a:lnTo>
                      <a:cubicBezTo>
                        <a:pt x="875132" y="0"/>
                        <a:pt x="875132" y="0"/>
                        <a:pt x="875132" y="0"/>
                      </a:cubicBezTo>
                      <a:cubicBezTo>
                        <a:pt x="910609" y="0"/>
                        <a:pt x="953183" y="24848"/>
                        <a:pt x="970922" y="55020"/>
                      </a:cubicBezTo>
                      <a:cubicBezTo>
                        <a:pt x="1219266" y="485418"/>
                        <a:pt x="1219266" y="485418"/>
                        <a:pt x="1219266" y="485418"/>
                      </a:cubicBezTo>
                      <a:cubicBezTo>
                        <a:pt x="1237005" y="515590"/>
                        <a:pt x="1237005" y="565286"/>
                        <a:pt x="1219266" y="595458"/>
                      </a:cubicBezTo>
                      <a:cubicBezTo>
                        <a:pt x="970922" y="1025856"/>
                        <a:pt x="970922" y="1025856"/>
                        <a:pt x="970922" y="1025856"/>
                      </a:cubicBezTo>
                      <a:cubicBezTo>
                        <a:pt x="953183" y="1056029"/>
                        <a:pt x="910609" y="1080876"/>
                        <a:pt x="875132" y="1080876"/>
                      </a:cubicBezTo>
                      <a:lnTo>
                        <a:pt x="647214" y="1080876"/>
                      </a:lnTo>
                      <a:lnTo>
                        <a:pt x="423245" y="1080876"/>
                      </a:lnTo>
                      <a:lnTo>
                        <a:pt x="378443" y="1080876"/>
                      </a:lnTo>
                      <a:lnTo>
                        <a:pt x="150524" y="1080876"/>
                      </a:lnTo>
                      <a:lnTo>
                        <a:pt x="0" y="1080876"/>
                      </a:lnTo>
                      <a:close/>
                    </a:path>
                  </a:pathLst>
                </a:custGeom>
                <a:gradFill>
                  <a:gsLst>
                    <a:gs pos="38000">
                      <a:srgbClr val="E04949"/>
                    </a:gs>
                    <a:gs pos="0">
                      <a:srgbClr val="E04949"/>
                    </a:gs>
                    <a:gs pos="100000">
                      <a:srgbClr val="E04949"/>
                    </a:gs>
                  </a:gsLst>
                  <a:lin ang="0" scaled="0"/>
                </a:gradFill>
                <a:ln w="25400">
                  <a:noFill/>
                </a:ln>
                <a:effectLst>
                  <a:outerShdw blurRad="215900" dist="76200" dir="2700000" algn="tl" rotWithShape="0">
                    <a:prstClr val="black">
                      <a:alpha val="37000"/>
                    </a:prst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任意多边形 107"/>
                <p:cNvSpPr/>
                <p:nvPr/>
              </p:nvSpPr>
              <p:spPr bwMode="auto">
                <a:xfrm rot="5400000">
                  <a:off x="5459672" y="1212705"/>
                  <a:ext cx="1096651" cy="625516"/>
                </a:xfrm>
                <a:custGeom>
                  <a:avLst/>
                  <a:gdLst>
                    <a:gd name="connsiteX0" fmla="*/ 0 w 1232570"/>
                    <a:gd name="connsiteY0" fmla="*/ 0 h 1080876"/>
                    <a:gd name="connsiteX1" fmla="*/ 13985 w 1232570"/>
                    <a:gd name="connsiteY1" fmla="*/ 0 h 1080876"/>
                    <a:gd name="connsiteX2" fmla="*/ 90502 w 1232570"/>
                    <a:gd name="connsiteY2" fmla="*/ 0 h 1080876"/>
                    <a:gd name="connsiteX3" fmla="*/ 150524 w 1232570"/>
                    <a:gd name="connsiteY3" fmla="*/ 0 h 1080876"/>
                    <a:gd name="connsiteX4" fmla="*/ 156832 w 1232570"/>
                    <a:gd name="connsiteY4" fmla="*/ 0 h 1080876"/>
                    <a:gd name="connsiteX5" fmla="*/ 213704 w 1232570"/>
                    <a:gd name="connsiteY5" fmla="*/ 0 h 1080876"/>
                    <a:gd name="connsiteX6" fmla="*/ 237954 w 1232570"/>
                    <a:gd name="connsiteY6" fmla="*/ 0 h 1080876"/>
                    <a:gd name="connsiteX7" fmla="*/ 261845 w 1232570"/>
                    <a:gd name="connsiteY7" fmla="*/ 0 h 1080876"/>
                    <a:gd name="connsiteX8" fmla="*/ 301983 w 1232570"/>
                    <a:gd name="connsiteY8" fmla="*/ 0 h 1080876"/>
                    <a:gd name="connsiteX9" fmla="*/ 314471 w 1232570"/>
                    <a:gd name="connsiteY9" fmla="*/ 0 h 1080876"/>
                    <a:gd name="connsiteX10" fmla="*/ 361158 w 1232570"/>
                    <a:gd name="connsiteY10" fmla="*/ 0 h 1080876"/>
                    <a:gd name="connsiteX11" fmla="*/ 378443 w 1232570"/>
                    <a:gd name="connsiteY11" fmla="*/ 0 h 1080876"/>
                    <a:gd name="connsiteX12" fmla="*/ 380801 w 1232570"/>
                    <a:gd name="connsiteY12" fmla="*/ 0 h 1080876"/>
                    <a:gd name="connsiteX13" fmla="*/ 397052 w 1232570"/>
                    <a:gd name="connsiteY13" fmla="*/ 0 h 1080876"/>
                    <a:gd name="connsiteX14" fmla="*/ 423245 w 1232570"/>
                    <a:gd name="connsiteY14" fmla="*/ 0 h 1080876"/>
                    <a:gd name="connsiteX15" fmla="*/ 437673 w 1232570"/>
                    <a:gd name="connsiteY15" fmla="*/ 0 h 1080876"/>
                    <a:gd name="connsiteX16" fmla="*/ 465873 w 1232570"/>
                    <a:gd name="connsiteY16" fmla="*/ 0 h 1080876"/>
                    <a:gd name="connsiteX17" fmla="*/ 506837 w 1232570"/>
                    <a:gd name="connsiteY17" fmla="*/ 0 h 1080876"/>
                    <a:gd name="connsiteX18" fmla="*/ 542389 w 1232570"/>
                    <a:gd name="connsiteY18" fmla="*/ 0 h 1080876"/>
                    <a:gd name="connsiteX19" fmla="*/ 558813 w 1232570"/>
                    <a:gd name="connsiteY19" fmla="*/ 0 h 1080876"/>
                    <a:gd name="connsiteX20" fmla="*/ 596056 w 1232570"/>
                    <a:gd name="connsiteY20" fmla="*/ 0 h 1080876"/>
                    <a:gd name="connsiteX21" fmla="*/ 608720 w 1232570"/>
                    <a:gd name="connsiteY21" fmla="*/ 0 h 1080876"/>
                    <a:gd name="connsiteX22" fmla="*/ 621020 w 1232570"/>
                    <a:gd name="connsiteY22" fmla="*/ 0 h 1080876"/>
                    <a:gd name="connsiteX23" fmla="*/ 647214 w 1232570"/>
                    <a:gd name="connsiteY23" fmla="*/ 0 h 1080876"/>
                    <a:gd name="connsiteX24" fmla="*/ 665591 w 1232570"/>
                    <a:gd name="connsiteY24" fmla="*/ 0 h 1080876"/>
                    <a:gd name="connsiteX25" fmla="*/ 875132 w 1232570"/>
                    <a:gd name="connsiteY25" fmla="*/ 0 h 1080876"/>
                    <a:gd name="connsiteX26" fmla="*/ 970922 w 1232570"/>
                    <a:gd name="connsiteY26" fmla="*/ 55020 h 1080876"/>
                    <a:gd name="connsiteX27" fmla="*/ 1219266 w 1232570"/>
                    <a:gd name="connsiteY27" fmla="*/ 485418 h 1080876"/>
                    <a:gd name="connsiteX28" fmla="*/ 1219266 w 1232570"/>
                    <a:gd name="connsiteY28" fmla="*/ 595458 h 1080876"/>
                    <a:gd name="connsiteX29" fmla="*/ 970922 w 1232570"/>
                    <a:gd name="connsiteY29" fmla="*/ 1025856 h 1080876"/>
                    <a:gd name="connsiteX30" fmla="*/ 875132 w 1232570"/>
                    <a:gd name="connsiteY30" fmla="*/ 1080876 h 1080876"/>
                    <a:gd name="connsiteX31" fmla="*/ 647214 w 1232570"/>
                    <a:gd name="connsiteY31" fmla="*/ 1080876 h 1080876"/>
                    <a:gd name="connsiteX32" fmla="*/ 423245 w 1232570"/>
                    <a:gd name="connsiteY32" fmla="*/ 1080876 h 1080876"/>
                    <a:gd name="connsiteX33" fmla="*/ 378443 w 1232570"/>
                    <a:gd name="connsiteY33" fmla="*/ 1080876 h 1080876"/>
                    <a:gd name="connsiteX34" fmla="*/ 150524 w 1232570"/>
                    <a:gd name="connsiteY34" fmla="*/ 1080876 h 1080876"/>
                    <a:gd name="connsiteX35" fmla="*/ 0 w 1232570"/>
                    <a:gd name="connsiteY35" fmla="*/ 1080876 h 10808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</a:cxnLst>
                  <a:rect l="l" t="t" r="r" b="b"/>
                  <a:pathLst>
                    <a:path w="1232570" h="1080876">
                      <a:moveTo>
                        <a:pt x="0" y="0"/>
                      </a:moveTo>
                      <a:lnTo>
                        <a:pt x="13985" y="0"/>
                      </a:lnTo>
                      <a:cubicBezTo>
                        <a:pt x="41269" y="0"/>
                        <a:pt x="66735" y="0"/>
                        <a:pt x="90502" y="0"/>
                      </a:cubicBezTo>
                      <a:lnTo>
                        <a:pt x="150524" y="0"/>
                      </a:lnTo>
                      <a:lnTo>
                        <a:pt x="156832" y="0"/>
                      </a:lnTo>
                      <a:cubicBezTo>
                        <a:pt x="177325" y="0"/>
                        <a:pt x="196242" y="0"/>
                        <a:pt x="213704" y="0"/>
                      </a:cubicBezTo>
                      <a:lnTo>
                        <a:pt x="237954" y="0"/>
                      </a:lnTo>
                      <a:lnTo>
                        <a:pt x="261845" y="0"/>
                      </a:lnTo>
                      <a:cubicBezTo>
                        <a:pt x="276518" y="0"/>
                        <a:pt x="289856" y="0"/>
                        <a:pt x="301983" y="0"/>
                      </a:cubicBezTo>
                      <a:lnTo>
                        <a:pt x="314471" y="0"/>
                      </a:lnTo>
                      <a:lnTo>
                        <a:pt x="361158" y="0"/>
                      </a:lnTo>
                      <a:lnTo>
                        <a:pt x="378443" y="0"/>
                      </a:lnTo>
                      <a:lnTo>
                        <a:pt x="380801" y="0"/>
                      </a:lnTo>
                      <a:lnTo>
                        <a:pt x="397052" y="0"/>
                      </a:lnTo>
                      <a:cubicBezTo>
                        <a:pt x="423245" y="0"/>
                        <a:pt x="423245" y="0"/>
                        <a:pt x="423245" y="0"/>
                      </a:cubicBezTo>
                      <a:lnTo>
                        <a:pt x="437673" y="0"/>
                      </a:lnTo>
                      <a:lnTo>
                        <a:pt x="465873" y="0"/>
                      </a:lnTo>
                      <a:lnTo>
                        <a:pt x="506837" y="0"/>
                      </a:lnTo>
                      <a:lnTo>
                        <a:pt x="542389" y="0"/>
                      </a:lnTo>
                      <a:lnTo>
                        <a:pt x="558813" y="0"/>
                      </a:lnTo>
                      <a:cubicBezTo>
                        <a:pt x="573547" y="0"/>
                        <a:pt x="585824" y="0"/>
                        <a:pt x="596056" y="0"/>
                      </a:cubicBezTo>
                      <a:lnTo>
                        <a:pt x="608720" y="0"/>
                      </a:lnTo>
                      <a:lnTo>
                        <a:pt x="621020" y="0"/>
                      </a:lnTo>
                      <a:cubicBezTo>
                        <a:pt x="647214" y="0"/>
                        <a:pt x="647214" y="0"/>
                        <a:pt x="647214" y="0"/>
                      </a:cubicBezTo>
                      <a:lnTo>
                        <a:pt x="665591" y="0"/>
                      </a:lnTo>
                      <a:cubicBezTo>
                        <a:pt x="875132" y="0"/>
                        <a:pt x="875132" y="0"/>
                        <a:pt x="875132" y="0"/>
                      </a:cubicBezTo>
                      <a:cubicBezTo>
                        <a:pt x="910609" y="0"/>
                        <a:pt x="953183" y="24848"/>
                        <a:pt x="970922" y="55020"/>
                      </a:cubicBezTo>
                      <a:cubicBezTo>
                        <a:pt x="1219266" y="485418"/>
                        <a:pt x="1219266" y="485418"/>
                        <a:pt x="1219266" y="485418"/>
                      </a:cubicBezTo>
                      <a:cubicBezTo>
                        <a:pt x="1237005" y="515590"/>
                        <a:pt x="1237005" y="565286"/>
                        <a:pt x="1219266" y="595458"/>
                      </a:cubicBezTo>
                      <a:cubicBezTo>
                        <a:pt x="970922" y="1025856"/>
                        <a:pt x="970922" y="1025856"/>
                        <a:pt x="970922" y="1025856"/>
                      </a:cubicBezTo>
                      <a:cubicBezTo>
                        <a:pt x="953183" y="1056029"/>
                        <a:pt x="910609" y="1080876"/>
                        <a:pt x="875132" y="1080876"/>
                      </a:cubicBezTo>
                      <a:lnTo>
                        <a:pt x="647214" y="1080876"/>
                      </a:lnTo>
                      <a:lnTo>
                        <a:pt x="423245" y="1080876"/>
                      </a:lnTo>
                      <a:lnTo>
                        <a:pt x="378443" y="1080876"/>
                      </a:lnTo>
                      <a:lnTo>
                        <a:pt x="150524" y="1080876"/>
                      </a:lnTo>
                      <a:lnTo>
                        <a:pt x="0" y="1080876"/>
                      </a:lnTo>
                      <a:close/>
                    </a:path>
                  </a:pathLst>
                </a:custGeom>
                <a:gradFill>
                  <a:gsLst>
                    <a:gs pos="29000">
                      <a:srgbClr val="E04949"/>
                    </a:gs>
                    <a:gs pos="100000">
                      <a:srgbClr val="E04949"/>
                    </a:gs>
                    <a:gs pos="0">
                      <a:srgbClr val="E04949"/>
                    </a:gs>
                  </a:gsLst>
                  <a:lin ang="0" scaled="0"/>
                </a:gradFill>
                <a:ln w="25400">
                  <a:gradFill>
                    <a:gsLst>
                      <a:gs pos="38000">
                        <a:srgbClr val="E04949"/>
                      </a:gs>
                      <a:gs pos="0">
                        <a:srgbClr val="E04949"/>
                      </a:gs>
                      <a:gs pos="100000">
                        <a:srgbClr val="EB8585"/>
                      </a:gs>
                    </a:gsLst>
                    <a:lin ang="0" scaled="0"/>
                  </a:gradFill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grpSp>
        <p:nvGrpSpPr>
          <p:cNvPr id="122" name="Group 4"/>
          <p:cNvGrpSpPr>
            <a:grpSpLocks noChangeAspect="1"/>
          </p:cNvGrpSpPr>
          <p:nvPr/>
        </p:nvGrpSpPr>
        <p:grpSpPr bwMode="auto">
          <a:xfrm>
            <a:off x="6456453" y="5547146"/>
            <a:ext cx="347546" cy="407433"/>
            <a:chOff x="1776" y="1776"/>
            <a:chExt cx="64" cy="75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799990" rev="0"/>
            </a:camera>
            <a:lightRig rig="threePt" dir="t"/>
          </a:scene3d>
        </p:grpSpPr>
        <p:sp>
          <p:nvSpPr>
            <p:cNvPr id="123" name="Freeform 5"/>
            <p:cNvSpPr/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Freeform 6"/>
            <p:cNvSpPr/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7"/>
            <p:cNvSpPr/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8"/>
            <p:cNvSpPr/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7" name="Group 13"/>
          <p:cNvGrpSpPr>
            <a:grpSpLocks noChangeAspect="1"/>
          </p:cNvGrpSpPr>
          <p:nvPr/>
        </p:nvGrpSpPr>
        <p:grpSpPr bwMode="auto">
          <a:xfrm>
            <a:off x="8110031" y="5507094"/>
            <a:ext cx="423822" cy="428982"/>
            <a:chOff x="2426" y="2781"/>
            <a:chExt cx="593" cy="600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9799991" rev="0"/>
            </a:camera>
            <a:lightRig rig="threePt" dir="t"/>
          </a:scene3d>
        </p:grpSpPr>
        <p:sp>
          <p:nvSpPr>
            <p:cNvPr id="128" name="Freeform 14"/>
            <p:cNvSpPr/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9680275" y="5558154"/>
            <a:ext cx="400632" cy="436137"/>
            <a:chOff x="4873626" y="1965325"/>
            <a:chExt cx="269876" cy="293688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799990" rev="0"/>
            </a:camera>
            <a:lightRig rig="threePt" dir="t"/>
          </a:scene3d>
        </p:grpSpPr>
        <p:sp>
          <p:nvSpPr>
            <p:cNvPr id="131" name="Freeform 502"/>
            <p:cNvSpPr/>
            <p:nvPr/>
          </p:nvSpPr>
          <p:spPr bwMode="auto">
            <a:xfrm>
              <a:off x="4873626" y="2127250"/>
              <a:ext cx="112713" cy="131763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2" name="Freeform 503"/>
            <p:cNvSpPr/>
            <p:nvPr/>
          </p:nvSpPr>
          <p:spPr bwMode="auto">
            <a:xfrm>
              <a:off x="4884739" y="1973263"/>
              <a:ext cx="41275" cy="146050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3" name="Freeform 504"/>
            <p:cNvSpPr/>
            <p:nvPr/>
          </p:nvSpPr>
          <p:spPr bwMode="auto">
            <a:xfrm>
              <a:off x="4940301" y="1965325"/>
              <a:ext cx="177800" cy="293688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4" name="Freeform 505"/>
            <p:cNvSpPr/>
            <p:nvPr/>
          </p:nvSpPr>
          <p:spPr bwMode="auto">
            <a:xfrm>
              <a:off x="5046664" y="2093913"/>
              <a:ext cx="96838" cy="112713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135" name="图片 1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542" y="2290301"/>
            <a:ext cx="1830549" cy="2629432"/>
          </a:xfrm>
          <a:prstGeom prst="rect">
            <a:avLst/>
          </a:prstGeom>
        </p:spPr>
      </p:pic>
      <p:sp>
        <p:nvSpPr>
          <p:cNvPr id="136" name="文本框 124"/>
          <p:cNvSpPr txBox="1"/>
          <p:nvPr/>
        </p:nvSpPr>
        <p:spPr>
          <a:xfrm>
            <a:off x="1938270" y="5028505"/>
            <a:ext cx="2265774" cy="400099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FB85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pPr algn="ctr"/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初中数学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7" name="组合 136"/>
          <p:cNvGrpSpPr/>
          <p:nvPr/>
        </p:nvGrpSpPr>
        <p:grpSpPr>
          <a:xfrm>
            <a:off x="5274587" y="3024749"/>
            <a:ext cx="1030380" cy="592871"/>
            <a:chOff x="5159091" y="1157793"/>
            <a:chExt cx="1030514" cy="592735"/>
          </a:xfrm>
          <a:effectLst/>
        </p:grpSpPr>
        <p:sp>
          <p:nvSpPr>
            <p:cNvPr id="138" name="文本框 138"/>
            <p:cNvSpPr txBox="1"/>
            <p:nvPr/>
          </p:nvSpPr>
          <p:spPr>
            <a:xfrm>
              <a:off x="5249657" y="1157793"/>
              <a:ext cx="830212" cy="584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rgbClr val="01ACBE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01</a:t>
              </a:r>
              <a:endParaRPr lang="zh-CN" altLang="en-US" sz="3200" dirty="0">
                <a:solidFill>
                  <a:srgbClr val="01ACBE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  <p:sp>
          <p:nvSpPr>
            <p:cNvPr id="139" name="文本框 139"/>
            <p:cNvSpPr txBox="1"/>
            <p:nvPr/>
          </p:nvSpPr>
          <p:spPr>
            <a:xfrm>
              <a:off x="5159091" y="1535133"/>
              <a:ext cx="1030514" cy="2153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rgbClr val="01ACBE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OPTION</a:t>
              </a:r>
              <a:endParaRPr lang="zh-CN" altLang="en-US" sz="800" dirty="0">
                <a:solidFill>
                  <a:srgbClr val="01ACBE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7321826" y="3029058"/>
            <a:ext cx="1030380" cy="592871"/>
            <a:chOff x="5159091" y="1157793"/>
            <a:chExt cx="1030514" cy="592735"/>
          </a:xfrm>
          <a:effectLst/>
        </p:grpSpPr>
        <p:sp>
          <p:nvSpPr>
            <p:cNvPr id="141" name="文本框 141"/>
            <p:cNvSpPr txBox="1"/>
            <p:nvPr/>
          </p:nvSpPr>
          <p:spPr>
            <a:xfrm>
              <a:off x="5249657" y="1157793"/>
              <a:ext cx="830212" cy="584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rgbClr val="E87071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02</a:t>
              </a:r>
              <a:endParaRPr lang="zh-CN" altLang="en-US" sz="3200" dirty="0">
                <a:solidFill>
                  <a:srgbClr val="E87071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  <p:sp>
          <p:nvSpPr>
            <p:cNvPr id="142" name="文本框 142"/>
            <p:cNvSpPr txBox="1"/>
            <p:nvPr/>
          </p:nvSpPr>
          <p:spPr>
            <a:xfrm>
              <a:off x="5159091" y="1535133"/>
              <a:ext cx="1030514" cy="2153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rgbClr val="E87071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OPTION</a:t>
              </a:r>
              <a:endParaRPr lang="zh-CN" altLang="en-US" sz="800" dirty="0">
                <a:solidFill>
                  <a:srgbClr val="E87071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8980796" y="3024749"/>
            <a:ext cx="1030380" cy="592871"/>
            <a:chOff x="5159091" y="1157793"/>
            <a:chExt cx="1030514" cy="592735"/>
          </a:xfrm>
          <a:effectLst/>
        </p:grpSpPr>
        <p:sp>
          <p:nvSpPr>
            <p:cNvPr id="144" name="文本框 144"/>
            <p:cNvSpPr txBox="1"/>
            <p:nvPr/>
          </p:nvSpPr>
          <p:spPr>
            <a:xfrm>
              <a:off x="5249657" y="1157793"/>
              <a:ext cx="830212" cy="584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rgbClr val="FEB850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03</a:t>
              </a:r>
              <a:endParaRPr lang="zh-CN" altLang="en-US" sz="3200" dirty="0">
                <a:solidFill>
                  <a:srgbClr val="FEB850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  <p:sp>
          <p:nvSpPr>
            <p:cNvPr id="145" name="文本框 145"/>
            <p:cNvSpPr txBox="1"/>
            <p:nvPr/>
          </p:nvSpPr>
          <p:spPr>
            <a:xfrm>
              <a:off x="5159091" y="1535133"/>
              <a:ext cx="1030514" cy="2153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rgbClr val="FEB850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OPTION</a:t>
              </a:r>
              <a:endParaRPr lang="zh-CN" altLang="en-US" sz="800" dirty="0">
                <a:solidFill>
                  <a:srgbClr val="FEB850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</p:grpSp>
      <p:sp>
        <p:nvSpPr>
          <p:cNvPr id="146" name="TextBox 145"/>
          <p:cNvSpPr txBox="1"/>
          <p:nvPr/>
        </p:nvSpPr>
        <p:spPr>
          <a:xfrm>
            <a:off x="5146591" y="3799822"/>
            <a:ext cx="1748713" cy="461628"/>
          </a:xfrm>
          <a:prstGeom prst="rect">
            <a:avLst/>
          </a:prstGeom>
          <a:noFill/>
          <a:scene3d>
            <a:camera prst="orthographicFront">
              <a:rot lat="0" lon="1800000" rev="0"/>
            </a:camera>
            <a:lightRig rig="threePt" dir="t"/>
          </a:scene3d>
        </p:spPr>
        <p:txBody>
          <a:bodyPr wrap="square" lIns="91405" tIns="45702" rIns="91405" bIns="45702" rtlCol="0">
            <a:spAutoFit/>
          </a:bodyPr>
          <a:lstStyle/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kern="0" dirty="0" smtClean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知识专题化</a:t>
            </a:r>
            <a:endParaRPr lang="zh-CN" altLang="en-US" sz="2400" b="1" kern="0" dirty="0">
              <a:solidFill>
                <a:schemeClr val="accent3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7098645" y="3799822"/>
            <a:ext cx="1415702" cy="830960"/>
          </a:xfrm>
          <a:prstGeom prst="rect">
            <a:avLst/>
          </a:prstGeom>
          <a:noFill/>
          <a:scene3d>
            <a:camera prst="orthographicFront">
              <a:rot lat="0" lon="1200000" rev="0"/>
            </a:camera>
            <a:lightRig rig="threePt" dir="t"/>
          </a:scene3d>
        </p:spPr>
        <p:txBody>
          <a:bodyPr wrap="none" lIns="91405" tIns="45702" rIns="91405" bIns="45702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2000" i="0" u="none" strike="noStrike" kern="0" cap="none" spc="0" normalizeH="0" baseline="0">
                <a:ln>
                  <a:noFill/>
                </a:ln>
                <a:solidFill>
                  <a:srgbClr val="1B323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 smtClean="0">
                <a:solidFill>
                  <a:schemeClr val="accent3">
                    <a:lumMod val="50000"/>
                  </a:schemeClr>
                </a:solidFill>
              </a:rPr>
              <a:t>注重解题</a:t>
            </a:r>
            <a:endParaRPr lang="en-US" altLang="zh-CN" sz="24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zh-CN" altLang="en-US" sz="2400" b="1" dirty="0" smtClean="0">
                <a:solidFill>
                  <a:schemeClr val="accent3">
                    <a:lumMod val="50000"/>
                  </a:schemeClr>
                </a:solidFill>
              </a:rPr>
              <a:t>过程</a:t>
            </a:r>
            <a:endParaRPr lang="zh-CN" altLang="en-US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8756559" y="3902377"/>
            <a:ext cx="1979959" cy="400073"/>
          </a:xfrm>
          <a:prstGeom prst="rect">
            <a:avLst/>
          </a:prstGeom>
          <a:noFill/>
          <a:scene3d>
            <a:camera prst="orthographicFront">
              <a:rot lat="0" lon="600000" rev="0"/>
            </a:camera>
            <a:lightRig rig="threePt" dir="t"/>
          </a:scene3d>
        </p:spPr>
        <p:txBody>
          <a:bodyPr wrap="none" lIns="91405" tIns="45702" rIns="91405" bIns="45702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2000" i="0" u="none" strike="noStrike" kern="0" cap="none" spc="0" normalizeH="0" baseline="0">
                <a:ln>
                  <a:noFill/>
                </a:ln>
                <a:solidFill>
                  <a:srgbClr val="FF99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 smtClean="0">
                <a:solidFill>
                  <a:schemeClr val="accent3">
                    <a:lumMod val="50000"/>
                  </a:schemeClr>
                </a:solidFill>
              </a:rPr>
              <a:t>多元化，广泛性</a:t>
            </a:r>
            <a:endParaRPr lang="zh-CN" alt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1319026" y="439873"/>
            <a:ext cx="4670294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初中数学</a:t>
            </a:r>
            <a:r>
              <a:rPr lang="en-US" altLang="zh-CN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做好预习工作</a:t>
            </a:r>
            <a:endParaRPr lang="zh-CN" altLang="en-US" sz="27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3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4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r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1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1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0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2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8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6" grpId="0"/>
          <p:bldP spid="146" grpId="0"/>
          <p:bldP spid="148" grpId="0"/>
          <p:bldP spid="150" grpId="0"/>
          <p:bldP spid="15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1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1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0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2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8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6" grpId="0"/>
          <p:bldP spid="146" grpId="0"/>
          <p:bldP spid="148" grpId="0"/>
          <p:bldP spid="150" grpId="0"/>
          <p:bldP spid="152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Freeform 6"/>
          <p:cNvSpPr/>
          <p:nvPr/>
        </p:nvSpPr>
        <p:spPr bwMode="auto">
          <a:xfrm>
            <a:off x="4198491" y="1247771"/>
            <a:ext cx="2448483" cy="2132183"/>
          </a:xfrm>
          <a:custGeom>
            <a:avLst/>
            <a:gdLst>
              <a:gd name="T0" fmla="*/ 466 w 932"/>
              <a:gd name="T1" fmla="*/ 0 h 1056"/>
              <a:gd name="T2" fmla="*/ 0 w 932"/>
              <a:gd name="T3" fmla="*/ 466 h 1056"/>
              <a:gd name="T4" fmla="*/ 466 w 932"/>
              <a:gd name="T5" fmla="*/ 931 h 1056"/>
              <a:gd name="T6" fmla="*/ 560 w 932"/>
              <a:gd name="T7" fmla="*/ 922 h 1056"/>
              <a:gd name="T8" fmla="*/ 560 w 932"/>
              <a:gd name="T9" fmla="*/ 922 h 1056"/>
              <a:gd name="T10" fmla="*/ 560 w 932"/>
              <a:gd name="T11" fmla="*/ 922 h 1056"/>
              <a:gd name="T12" fmla="*/ 557 w 932"/>
              <a:gd name="T13" fmla="*/ 1056 h 1056"/>
              <a:gd name="T14" fmla="*/ 839 w 932"/>
              <a:gd name="T15" fmla="*/ 769 h 1056"/>
              <a:gd name="T16" fmla="*/ 929 w 932"/>
              <a:gd name="T17" fmla="*/ 513 h 1056"/>
              <a:gd name="T18" fmla="*/ 932 w 932"/>
              <a:gd name="T19" fmla="*/ 466 h 1056"/>
              <a:gd name="T20" fmla="*/ 466 w 932"/>
              <a:gd name="T21" fmla="*/ 0 h 10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32" h="1056">
                <a:moveTo>
                  <a:pt x="466" y="0"/>
                </a:moveTo>
                <a:cubicBezTo>
                  <a:pt x="209" y="0"/>
                  <a:pt x="0" y="208"/>
                  <a:pt x="0" y="466"/>
                </a:cubicBezTo>
                <a:cubicBezTo>
                  <a:pt x="0" y="723"/>
                  <a:pt x="209" y="931"/>
                  <a:pt x="466" y="931"/>
                </a:cubicBezTo>
                <a:cubicBezTo>
                  <a:pt x="498" y="931"/>
                  <a:pt x="529" y="928"/>
                  <a:pt x="560" y="922"/>
                </a:cubicBezTo>
                <a:cubicBezTo>
                  <a:pt x="560" y="922"/>
                  <a:pt x="560" y="922"/>
                  <a:pt x="560" y="922"/>
                </a:cubicBezTo>
                <a:cubicBezTo>
                  <a:pt x="560" y="922"/>
                  <a:pt x="560" y="922"/>
                  <a:pt x="560" y="922"/>
                </a:cubicBezTo>
                <a:cubicBezTo>
                  <a:pt x="557" y="1056"/>
                  <a:pt x="557" y="1056"/>
                  <a:pt x="557" y="1056"/>
                </a:cubicBezTo>
                <a:cubicBezTo>
                  <a:pt x="699" y="964"/>
                  <a:pt x="787" y="855"/>
                  <a:pt x="839" y="769"/>
                </a:cubicBezTo>
                <a:cubicBezTo>
                  <a:pt x="843" y="673"/>
                  <a:pt x="876" y="585"/>
                  <a:pt x="929" y="513"/>
                </a:cubicBezTo>
                <a:cubicBezTo>
                  <a:pt x="931" y="497"/>
                  <a:pt x="932" y="481"/>
                  <a:pt x="932" y="466"/>
                </a:cubicBezTo>
                <a:cubicBezTo>
                  <a:pt x="932" y="208"/>
                  <a:pt x="723" y="0"/>
                  <a:pt x="466" y="0"/>
                </a:cubicBezTo>
              </a:path>
            </a:pathLst>
          </a:custGeom>
          <a:solidFill>
            <a:srgbClr val="EA6103"/>
          </a:solidFill>
          <a:ln>
            <a:noFill/>
          </a:ln>
          <a:effectLst>
            <a:outerShdw blurRad="241300" dist="63500" dir="5400000" algn="t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4775702" y="1778517"/>
            <a:ext cx="1005403" cy="1120121"/>
            <a:chOff x="4775702" y="1778517"/>
            <a:chExt cx="1005403" cy="1120121"/>
          </a:xfrm>
        </p:grpSpPr>
        <p:grpSp>
          <p:nvGrpSpPr>
            <p:cNvPr id="71" name="组合 70"/>
            <p:cNvGrpSpPr/>
            <p:nvPr/>
          </p:nvGrpSpPr>
          <p:grpSpPr>
            <a:xfrm>
              <a:off x="4921406" y="1778517"/>
              <a:ext cx="390724" cy="386695"/>
              <a:chOff x="6967126" y="4092464"/>
              <a:chExt cx="453105" cy="448433"/>
            </a:xfrm>
            <a:solidFill>
              <a:schemeClr val="bg1"/>
            </a:solidFill>
            <a:effectLst/>
          </p:grpSpPr>
          <p:sp>
            <p:nvSpPr>
              <p:cNvPr id="73" name="Freeform 136"/>
              <p:cNvSpPr/>
              <p:nvPr/>
            </p:nvSpPr>
            <p:spPr bwMode="auto">
              <a:xfrm>
                <a:off x="6967126" y="4343773"/>
                <a:ext cx="453105" cy="197124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4" name="Freeform 137"/>
              <p:cNvSpPr>
                <a:spLocks noEditPoints="1"/>
              </p:cNvSpPr>
              <p:nvPr/>
            </p:nvSpPr>
            <p:spPr bwMode="auto">
              <a:xfrm>
                <a:off x="6967126" y="4092464"/>
                <a:ext cx="453105" cy="260652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2" name="矩形 71"/>
            <p:cNvSpPr/>
            <p:nvPr/>
          </p:nvSpPr>
          <p:spPr>
            <a:xfrm>
              <a:off x="4775702" y="2313863"/>
              <a:ext cx="100540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3200" b="1" dirty="0" smtClean="0">
                  <a:solidFill>
                    <a:schemeClr val="bg1"/>
                  </a:solidFill>
                  <a:uFill>
                    <a:solidFill>
                      <a:srgbClr val="3A5063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作业</a:t>
              </a:r>
              <a:endParaRPr lang="zh-CN" altLang="en-US" sz="3200" b="1" dirty="0">
                <a:solidFill>
                  <a:schemeClr val="bg1"/>
                </a:solidFill>
                <a:uFill>
                  <a:solidFill>
                    <a:srgbClr val="3A5063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4120979" y="3017711"/>
            <a:ext cx="818428" cy="565449"/>
            <a:chOff x="4120979" y="3017711"/>
            <a:chExt cx="818428" cy="565449"/>
          </a:xfrm>
        </p:grpSpPr>
        <p:sp>
          <p:nvSpPr>
            <p:cNvPr id="91" name="Oval 13"/>
            <p:cNvSpPr>
              <a:spLocks noChangeArrowheads="1"/>
            </p:cNvSpPr>
            <p:nvPr/>
          </p:nvSpPr>
          <p:spPr bwMode="auto">
            <a:xfrm>
              <a:off x="4279333" y="3017711"/>
              <a:ext cx="563949" cy="565449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165100" dist="254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4120979" y="3127479"/>
              <a:ext cx="81842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EA610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000" dirty="0">
                <a:solidFill>
                  <a:srgbClr val="EA610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7" name="矩形 106"/>
          <p:cNvSpPr/>
          <p:nvPr/>
        </p:nvSpPr>
        <p:spPr>
          <a:xfrm>
            <a:off x="2004753" y="1959920"/>
            <a:ext cx="22392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</a:rPr>
              <a:t>预习正负数</a:t>
            </a:r>
            <a:endParaRPr lang="zh-CN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1319026" y="439873"/>
            <a:ext cx="1529852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家庭作业</a:t>
            </a:r>
            <a:endParaRPr lang="zh-CN" altLang="en-US" sz="27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3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r"/>
      </p:transition>
    </mc:Choice>
    <mc:Fallback xmlns="">
      <p:transition spd="slow" advClick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3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10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 animBg="1"/>
          <p:bldP spid="114" grpId="0"/>
          <p:bldP spid="5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3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10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 animBg="1"/>
          <p:bldP spid="114" grpId="0"/>
          <p:bldP spid="52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4144813" y="8512089"/>
            <a:ext cx="938472" cy="401100"/>
          </a:xfrm>
          <a:prstGeom prst="rect">
            <a:avLst/>
          </a:prstGeom>
          <a:noFill/>
        </p:spPr>
        <p:txBody>
          <a:bodyPr wrap="none" lIns="121798" tIns="60899" rIns="121798" bIns="60899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  <p:sp>
        <p:nvSpPr>
          <p:cNvPr id="28" name="矩形 27"/>
          <p:cNvSpPr/>
          <p:nvPr/>
        </p:nvSpPr>
        <p:spPr>
          <a:xfrm>
            <a:off x="0" y="2106434"/>
            <a:ext cx="12193794" cy="1440372"/>
          </a:xfrm>
          <a:prstGeom prst="rect">
            <a:avLst/>
          </a:prstGeom>
          <a:gradFill>
            <a:gsLst>
              <a:gs pos="100000">
                <a:schemeClr val="bg1">
                  <a:lumMod val="85000"/>
                </a:schemeClr>
              </a:gs>
              <a:gs pos="0">
                <a:schemeClr val="bg1"/>
              </a:gs>
            </a:gsLst>
            <a:lin ang="2700000" scaled="1"/>
          </a:gradFill>
          <a:ln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0"/>
            </a:gradFill>
          </a:ln>
          <a:effectLst>
            <a:outerShdw blurRad="393700" dist="546100" dir="24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9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577" y="1773610"/>
            <a:ext cx="9001125" cy="2035175"/>
          </a:xfrm>
          <a:prstGeom prst="rect">
            <a:avLst/>
          </a:prstGeom>
          <a:solidFill>
            <a:srgbClr val="FFD860"/>
          </a:solidFill>
          <a:ln w="88900" cap="sq"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2700000" scaled="1"/>
              <a:tileRect/>
            </a:gra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0" name="文本框 49"/>
          <p:cNvSpPr txBox="1"/>
          <p:nvPr/>
        </p:nvSpPr>
        <p:spPr>
          <a:xfrm>
            <a:off x="3358902" y="3978563"/>
            <a:ext cx="6048672" cy="132343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dirty="0" smtClean="0">
                <a:solidFill>
                  <a:srgbClr val="EA5E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谢</a:t>
            </a:r>
            <a:r>
              <a:rPr lang="zh-CN" altLang="en-US" sz="8000" b="1" dirty="0" smtClean="0">
                <a:solidFill>
                  <a:srgbClr val="EA610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谢</a:t>
            </a:r>
            <a:r>
              <a:rPr lang="zh-CN" altLang="en-US" sz="8000" b="1" dirty="0" smtClean="0">
                <a:solidFill>
                  <a:srgbClr val="F69F1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聆</a:t>
            </a:r>
            <a:r>
              <a:rPr lang="zh-CN" altLang="en-US" sz="8000" b="1" dirty="0" smtClean="0">
                <a:solidFill>
                  <a:srgbClr val="0099A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听</a:t>
            </a:r>
            <a:r>
              <a:rPr lang="zh-CN" altLang="en-US" sz="80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！</a:t>
            </a:r>
            <a:endParaRPr lang="zh-CN" altLang="en-US" sz="80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>
        <p14:switch dir="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3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Office 主题​​">
  <a:themeElements>
    <a:clrScheme name="自定义 2">
      <a:dk1>
        <a:sysClr val="windowText" lastClr="000000"/>
      </a:dk1>
      <a:lt1>
        <a:sysClr val="window" lastClr="FFFFFF"/>
      </a:lt1>
      <a:dk2>
        <a:srgbClr val="FFFFFF"/>
      </a:dk2>
      <a:lt2>
        <a:srgbClr val="FFFFFF"/>
      </a:lt2>
      <a:accent1>
        <a:srgbClr val="0E647C"/>
      </a:accent1>
      <a:accent2>
        <a:srgbClr val="2DB2A4"/>
      </a:accent2>
      <a:accent3>
        <a:srgbClr val="74AF47"/>
      </a:accent3>
      <a:accent4>
        <a:srgbClr val="755DA1"/>
      </a:accent4>
      <a:accent5>
        <a:srgbClr val="4BACC6"/>
      </a:accent5>
      <a:accent6>
        <a:srgbClr val="F87A08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677</TotalTime>
  <Words>822</Words>
  <Application>Microsoft Macintosh PowerPoint</Application>
  <PresentationFormat>自定义</PresentationFormat>
  <Paragraphs>164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8" baseType="lpstr">
      <vt:lpstr>Bebas Neue</vt:lpstr>
      <vt:lpstr>Calibri</vt:lpstr>
      <vt:lpstr>Cambria Math</vt:lpstr>
      <vt:lpstr>Gill Sans</vt:lpstr>
      <vt:lpstr>Lato Light</vt:lpstr>
      <vt:lpstr>Mangal</vt:lpstr>
      <vt:lpstr>Microsoft YaHei</vt:lpstr>
      <vt:lpstr>Segoe UI Semilight</vt:lpstr>
      <vt:lpstr>汉仪菱心体简</vt:lpstr>
      <vt:lpstr>宋体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hl81829782</Manager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hl81829782</dc:creator>
  <cp:keywords>hl81829782</cp:keywords>
  <cp:lastModifiedBy>Microsoft Office 用户</cp:lastModifiedBy>
  <cp:revision>858</cp:revision>
  <dcterms:created xsi:type="dcterms:W3CDTF">2015-04-24T01:01:00Z</dcterms:created>
  <dcterms:modified xsi:type="dcterms:W3CDTF">2017-08-31T22:47:35Z</dcterms:modified>
  <cp:category>hl81829782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