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10"/>
  </p:notesMasterIdLst>
  <p:sldIdLst>
    <p:sldId id="449" r:id="rId5"/>
    <p:sldId id="465" r:id="rId6"/>
    <p:sldId id="256" r:id="rId7"/>
    <p:sldId id="378" r:id="rId8"/>
    <p:sldId id="464" r:id="rId9"/>
    <p:sldId id="463" r:id="rId11"/>
    <p:sldId id="259" r:id="rId12"/>
    <p:sldId id="460" r:id="rId13"/>
    <p:sldId id="461" r:id="rId14"/>
    <p:sldId id="375" r:id="rId15"/>
    <p:sldId id="457" r:id="rId16"/>
    <p:sldId id="469" r:id="rId17"/>
    <p:sldId id="470" r:id="rId18"/>
    <p:sldId id="471" r:id="rId19"/>
    <p:sldId id="468" r:id="rId20"/>
  </p:sldIdLst>
  <p:sldSz cx="9144000" cy="6858000" type="screen4x3"/>
  <p:notesSz cx="6858000" cy="9144000"/>
  <p:custDataLst>
    <p:tags r:id="rId24"/>
  </p:custDataLst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1" userDrawn="1">
          <p15:clr>
            <a:srgbClr val="A4A3A4"/>
          </p15:clr>
        </p15:guide>
        <p15:guide id="2" pos="294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  <a:srgbClr val="003300"/>
    <a:srgbClr val="31478F"/>
    <a:srgbClr val="333333"/>
    <a:srgbClr val="C5C5C5"/>
    <a:srgbClr val="C0C0C0"/>
    <a:srgbClr val="DDDDDD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573"/>
    <p:restoredTop sz="94713"/>
  </p:normalViewPr>
  <p:slideViewPr>
    <p:cSldViewPr showGuides="1">
      <p:cViewPr varScale="1">
        <p:scale>
          <a:sx n="84" d="100"/>
          <a:sy n="84" d="100"/>
        </p:scale>
        <p:origin x="-1464" y="-84"/>
      </p:cViewPr>
      <p:guideLst>
        <p:guide orient="horz" pos="2151"/>
        <p:guide pos="294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199" cy="761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4" Type="http://schemas.openxmlformats.org/officeDocument/2006/relationships/tags" Target="tags/tag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508" name="Rectangle 4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Click to edit Master text styles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Second level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Third level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Fourth level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Fifth level</a:t>
            </a:r>
            <a:endParaRPr kumimoji="0" 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en-US" altLang="zh-CN" sz="1200" dirty="0">
                <a:ea typeface="宋体" panose="02010600030101010101" pitchFamily="2" charset="-122"/>
              </a:rPr>
            </a:fld>
            <a:endParaRPr lang="en-US" altLang="zh-CN" sz="1200" dirty="0"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幻灯片图像占位符 1"/>
          <p:cNvSpPr>
            <a:spLocks noGrp="1" noRot="1" noTextEdit="1"/>
          </p:cNvSpPr>
          <p:nvPr>
            <p:ph type="sldImg"/>
          </p:nvPr>
        </p:nvSpPr>
        <p:spPr>
          <a:ln/>
        </p:spPr>
      </p:sp>
      <p:sp>
        <p:nvSpPr>
          <p:cNvPr id="22531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 anchorCtr="0"/>
          <a:p>
            <a:pPr lvl="0"/>
            <a:endParaRPr lang="zh-CN" altLang="en-US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38275"/>
            <a:ext cx="4038600" cy="4733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38275"/>
            <a:ext cx="4038600" cy="4733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38125"/>
            <a:ext cx="2057400" cy="59340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38125"/>
            <a:ext cx="6019800" cy="59340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38275"/>
            <a:ext cx="4038600" cy="4733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38275"/>
            <a:ext cx="4038600" cy="4733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38125"/>
            <a:ext cx="2057400" cy="59340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38125"/>
            <a:ext cx="6019800" cy="59340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38275"/>
            <a:ext cx="4038600" cy="4733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38275"/>
            <a:ext cx="4038600" cy="4733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38125"/>
            <a:ext cx="2057400" cy="593407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38125"/>
            <a:ext cx="6019800" cy="593407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3.jpeg"/><Relationship Id="rId13" Type="http://schemas.openxmlformats.org/officeDocument/2006/relationships/image" Target="../media/image2.jpe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0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9" Type="http://schemas.openxmlformats.org/officeDocument/2006/relationships/image" Target="../media/image11.jpeg"/><Relationship Id="rId18" Type="http://schemas.openxmlformats.org/officeDocument/2006/relationships/image" Target="../media/image10.png"/><Relationship Id="rId17" Type="http://schemas.openxmlformats.org/officeDocument/2006/relationships/image" Target="../media/image9.jpeg"/><Relationship Id="rId16" Type="http://schemas.openxmlformats.org/officeDocument/2006/relationships/image" Target="../media/image8.jpeg"/><Relationship Id="rId15" Type="http://schemas.openxmlformats.org/officeDocument/2006/relationships/image" Target="../media/image7.jpeg"/><Relationship Id="rId14" Type="http://schemas.openxmlformats.org/officeDocument/2006/relationships/image" Target="../media/image6.png"/><Relationship Id="rId13" Type="http://schemas.openxmlformats.org/officeDocument/2006/relationships/image" Target="../media/image5.jpeg"/><Relationship Id="rId12" Type="http://schemas.openxmlformats.org/officeDocument/2006/relationships/image" Target="../media/image4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5" Type="http://schemas.openxmlformats.org/officeDocument/2006/relationships/theme" Target="../theme/theme3.xml"/><Relationship Id="rId14" Type="http://schemas.openxmlformats.org/officeDocument/2006/relationships/image" Target="../media/image3.jpeg"/><Relationship Id="rId13" Type="http://schemas.openxmlformats.org/officeDocument/2006/relationships/image" Target="../media/image2.jpe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2" name="Group 2"/>
          <p:cNvGrpSpPr/>
          <p:nvPr/>
        </p:nvGrpSpPr>
        <p:grpSpPr>
          <a:xfrm>
            <a:off x="6553200" y="6013450"/>
            <a:ext cx="2392363" cy="563563"/>
            <a:chOff x="0" y="0"/>
            <a:chExt cx="1455" cy="425"/>
          </a:xfrm>
        </p:grpSpPr>
        <p:sp>
          <p:nvSpPr>
            <p:cNvPr id="1027" name="Freeform 8"/>
            <p:cNvSpPr>
              <a:spLocks noChangeArrowheads="1"/>
            </p:cNvSpPr>
            <p:nvPr/>
          </p:nvSpPr>
          <p:spPr bwMode="auto">
            <a:xfrm>
              <a:off x="326" y="304"/>
              <a:ext cx="39" cy="121"/>
            </a:xfrm>
            <a:custGeom>
              <a:avLst/>
              <a:gdLst/>
              <a:ahLst/>
              <a:cxnLst>
                <a:cxn ang="0">
                  <a:pos x="37" y="36"/>
                </a:cxn>
                <a:cxn ang="0">
                  <a:pos x="35" y="36"/>
                </a:cxn>
                <a:cxn ang="0">
                  <a:pos x="30" y="36"/>
                </a:cxn>
                <a:cxn ang="0">
                  <a:pos x="22" y="34"/>
                </a:cxn>
                <a:cxn ang="0">
                  <a:pos x="15" y="30"/>
                </a:cxn>
                <a:cxn ang="0">
                  <a:pos x="7" y="23"/>
                </a:cxn>
                <a:cxn ang="0">
                  <a:pos x="3" y="13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7" y="1"/>
                </a:cxn>
                <a:cxn ang="0">
                  <a:pos x="15" y="3"/>
                </a:cxn>
                <a:cxn ang="0">
                  <a:pos x="23" y="5"/>
                </a:cxn>
                <a:cxn ang="0">
                  <a:pos x="30" y="11"/>
                </a:cxn>
                <a:cxn ang="0">
                  <a:pos x="37" y="20"/>
                </a:cxn>
                <a:cxn ang="0">
                  <a:pos x="39" y="34"/>
                </a:cxn>
                <a:cxn ang="0">
                  <a:pos x="39" y="121"/>
                </a:cxn>
                <a:cxn ang="0">
                  <a:pos x="37" y="121"/>
                </a:cxn>
                <a:cxn ang="0">
                  <a:pos x="37" y="36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28" name="Freeform 9"/>
            <p:cNvSpPr>
              <a:spLocks noChangeArrowheads="1"/>
            </p:cNvSpPr>
            <p:nvPr/>
          </p:nvSpPr>
          <p:spPr bwMode="auto">
            <a:xfrm>
              <a:off x="705" y="286"/>
              <a:ext cx="45" cy="139"/>
            </a:xfrm>
            <a:custGeom>
              <a:avLst/>
              <a:gdLst/>
              <a:ahLst/>
              <a:cxnLst>
                <a:cxn ang="0">
                  <a:pos x="3" y="42"/>
                </a:cxn>
                <a:cxn ang="0">
                  <a:pos x="6" y="42"/>
                </a:cxn>
                <a:cxn ang="0">
                  <a:pos x="12" y="42"/>
                </a:cxn>
                <a:cxn ang="0">
                  <a:pos x="20" y="39"/>
                </a:cxn>
                <a:cxn ang="0">
                  <a:pos x="29" y="35"/>
                </a:cxn>
                <a:cxn ang="0">
                  <a:pos x="37" y="27"/>
                </a:cxn>
                <a:cxn ang="0">
                  <a:pos x="43" y="17"/>
                </a:cxn>
                <a:cxn ang="0">
                  <a:pos x="45" y="2"/>
                </a:cxn>
                <a:cxn ang="0">
                  <a:pos x="43" y="0"/>
                </a:cxn>
                <a:cxn ang="0">
                  <a:pos x="37" y="2"/>
                </a:cxn>
                <a:cxn ang="0">
                  <a:pos x="29" y="3"/>
                </a:cxn>
                <a:cxn ang="0">
                  <a:pos x="19" y="7"/>
                </a:cxn>
                <a:cxn ang="0">
                  <a:pos x="11" y="14"/>
                </a:cxn>
                <a:cxn ang="0">
                  <a:pos x="4" y="23"/>
                </a:cxn>
                <a:cxn ang="0">
                  <a:pos x="0" y="39"/>
                </a:cxn>
                <a:cxn ang="0">
                  <a:pos x="0" y="139"/>
                </a:cxn>
                <a:cxn ang="0">
                  <a:pos x="3" y="139"/>
                </a:cxn>
                <a:cxn ang="0">
                  <a:pos x="3" y="42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29" name="Freeform 10"/>
            <p:cNvSpPr>
              <a:spLocks noChangeArrowheads="1"/>
            </p:cNvSpPr>
            <p:nvPr/>
          </p:nvSpPr>
          <p:spPr bwMode="auto">
            <a:xfrm>
              <a:off x="199" y="214"/>
              <a:ext cx="146" cy="211"/>
            </a:xfrm>
            <a:custGeom>
              <a:avLst/>
              <a:gdLst/>
              <a:ahLst/>
              <a:cxnLst>
                <a:cxn ang="0">
                  <a:pos x="68" y="67"/>
                </a:cxn>
                <a:cxn ang="0">
                  <a:pos x="67" y="67"/>
                </a:cxn>
                <a:cxn ang="0">
                  <a:pos x="60" y="66"/>
                </a:cxn>
                <a:cxn ang="0">
                  <a:pos x="50" y="64"/>
                </a:cxn>
                <a:cxn ang="0">
                  <a:pos x="41" y="62"/>
                </a:cxn>
                <a:cxn ang="0">
                  <a:pos x="29" y="55"/>
                </a:cxn>
                <a:cxn ang="0">
                  <a:pos x="18" y="47"/>
                </a:cxn>
                <a:cxn ang="0">
                  <a:pos x="10" y="35"/>
                </a:cxn>
                <a:cxn ang="0">
                  <a:pos x="3" y="2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9" y="0"/>
                </a:cxn>
                <a:cxn ang="0">
                  <a:pos x="30" y="2"/>
                </a:cxn>
                <a:cxn ang="0">
                  <a:pos x="41" y="6"/>
                </a:cxn>
                <a:cxn ang="0">
                  <a:pos x="53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5" y="45"/>
                </a:cxn>
                <a:cxn ang="0">
                  <a:pos x="79" y="36"/>
                </a:cxn>
                <a:cxn ang="0">
                  <a:pos x="84" y="25"/>
                </a:cxn>
                <a:cxn ang="0">
                  <a:pos x="92" y="16"/>
                </a:cxn>
                <a:cxn ang="0">
                  <a:pos x="106" y="8"/>
                </a:cxn>
                <a:cxn ang="0">
                  <a:pos x="123" y="2"/>
                </a:cxn>
                <a:cxn ang="0">
                  <a:pos x="146" y="0"/>
                </a:cxn>
                <a:cxn ang="0">
                  <a:pos x="145" y="2"/>
                </a:cxn>
                <a:cxn ang="0">
                  <a:pos x="145" y="8"/>
                </a:cxn>
                <a:cxn ang="0">
                  <a:pos x="143" y="17"/>
                </a:cxn>
                <a:cxn ang="0">
                  <a:pos x="139" y="28"/>
                </a:cxn>
                <a:cxn ang="0">
                  <a:pos x="134" y="39"/>
                </a:cxn>
                <a:cxn ang="0">
                  <a:pos x="126" y="49"/>
                </a:cxn>
                <a:cxn ang="0">
                  <a:pos x="114" y="59"/>
                </a:cxn>
                <a:cxn ang="0">
                  <a:pos x="98" y="64"/>
                </a:cxn>
                <a:cxn ang="0">
                  <a:pos x="79" y="67"/>
                </a:cxn>
                <a:cxn ang="0">
                  <a:pos x="79" y="211"/>
                </a:cxn>
                <a:cxn ang="0">
                  <a:pos x="68" y="211"/>
                </a:cxn>
                <a:cxn ang="0">
                  <a:pos x="68" y="67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30" name="Freeform 11"/>
            <p:cNvSpPr>
              <a:spLocks noChangeArrowheads="1"/>
            </p:cNvSpPr>
            <p:nvPr/>
          </p:nvSpPr>
          <p:spPr bwMode="auto">
            <a:xfrm>
              <a:off x="1226" y="214"/>
              <a:ext cx="144" cy="21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6" y="67"/>
                </a:cxn>
                <a:cxn ang="0">
                  <a:pos x="59" y="66"/>
                </a:cxn>
                <a:cxn ang="0">
                  <a:pos x="50" y="64"/>
                </a:cxn>
                <a:cxn ang="0">
                  <a:pos x="39" y="62"/>
                </a:cxn>
                <a:cxn ang="0">
                  <a:pos x="28" y="55"/>
                </a:cxn>
                <a:cxn ang="0">
                  <a:pos x="17" y="47"/>
                </a:cxn>
                <a:cxn ang="0">
                  <a:pos x="9" y="35"/>
                </a:cxn>
                <a:cxn ang="0">
                  <a:pos x="2" y="2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9" y="0"/>
                </a:cxn>
                <a:cxn ang="0">
                  <a:pos x="17" y="0"/>
                </a:cxn>
                <a:cxn ang="0">
                  <a:pos x="28" y="2"/>
                </a:cxn>
                <a:cxn ang="0">
                  <a:pos x="40" y="6"/>
                </a:cxn>
                <a:cxn ang="0">
                  <a:pos x="51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4" y="45"/>
                </a:cxn>
                <a:cxn ang="0">
                  <a:pos x="77" y="36"/>
                </a:cxn>
                <a:cxn ang="0">
                  <a:pos x="82" y="25"/>
                </a:cxn>
                <a:cxn ang="0">
                  <a:pos x="91" y="16"/>
                </a:cxn>
                <a:cxn ang="0">
                  <a:pos x="105" y="8"/>
                </a:cxn>
                <a:cxn ang="0">
                  <a:pos x="121" y="2"/>
                </a:cxn>
                <a:cxn ang="0">
                  <a:pos x="144" y="0"/>
                </a:cxn>
                <a:cxn ang="0">
                  <a:pos x="144" y="2"/>
                </a:cxn>
                <a:cxn ang="0">
                  <a:pos x="144" y="8"/>
                </a:cxn>
                <a:cxn ang="0">
                  <a:pos x="141" y="17"/>
                </a:cxn>
                <a:cxn ang="0">
                  <a:pos x="139" y="28"/>
                </a:cxn>
                <a:cxn ang="0">
                  <a:pos x="133" y="39"/>
                </a:cxn>
                <a:cxn ang="0">
                  <a:pos x="125" y="49"/>
                </a:cxn>
                <a:cxn ang="0">
                  <a:pos x="113" y="59"/>
                </a:cxn>
                <a:cxn ang="0">
                  <a:pos x="97" y="64"/>
                </a:cxn>
                <a:cxn ang="0">
                  <a:pos x="77" y="67"/>
                </a:cxn>
                <a:cxn ang="0">
                  <a:pos x="77" y="211"/>
                </a:cxn>
                <a:cxn ang="0">
                  <a:pos x="67" y="211"/>
                </a:cxn>
                <a:cxn ang="0">
                  <a:pos x="67" y="67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31" name="Freeform 12"/>
            <p:cNvSpPr>
              <a:spLocks noChangeArrowheads="1"/>
            </p:cNvSpPr>
            <p:nvPr/>
          </p:nvSpPr>
          <p:spPr bwMode="auto">
            <a:xfrm>
              <a:off x="1065" y="293"/>
              <a:ext cx="89" cy="132"/>
            </a:xfrm>
            <a:custGeom>
              <a:avLst/>
              <a:gdLst/>
              <a:ahLst/>
              <a:cxnLst>
                <a:cxn ang="0">
                  <a:pos x="42" y="43"/>
                </a:cxn>
                <a:cxn ang="0">
                  <a:pos x="39" y="42"/>
                </a:cxn>
                <a:cxn ang="0">
                  <a:pos x="33" y="42"/>
                </a:cxn>
                <a:cxn ang="0">
                  <a:pos x="25" y="39"/>
                </a:cxn>
                <a:cxn ang="0">
                  <a:pos x="16" y="35"/>
                </a:cxn>
                <a:cxn ang="0">
                  <a:pos x="8" y="27"/>
                </a:cxn>
                <a:cxn ang="0">
                  <a:pos x="2" y="16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6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29" y="8"/>
                </a:cxn>
                <a:cxn ang="0">
                  <a:pos x="37" y="15"/>
                </a:cxn>
                <a:cxn ang="0">
                  <a:pos x="42" y="26"/>
                </a:cxn>
                <a:cxn ang="0">
                  <a:pos x="45" y="39"/>
                </a:cxn>
                <a:cxn ang="0">
                  <a:pos x="45" y="38"/>
                </a:cxn>
                <a:cxn ang="0">
                  <a:pos x="45" y="34"/>
                </a:cxn>
                <a:cxn ang="0">
                  <a:pos x="46" y="27"/>
                </a:cxn>
                <a:cxn ang="0">
                  <a:pos x="49" y="20"/>
                </a:cxn>
                <a:cxn ang="0">
                  <a:pos x="54" y="14"/>
                </a:cxn>
                <a:cxn ang="0">
                  <a:pos x="62" y="7"/>
                </a:cxn>
                <a:cxn ang="0">
                  <a:pos x="73" y="3"/>
                </a:cxn>
                <a:cxn ang="0">
                  <a:pos x="89" y="0"/>
                </a:cxn>
                <a:cxn ang="0">
                  <a:pos x="89" y="3"/>
                </a:cxn>
                <a:cxn ang="0">
                  <a:pos x="88" y="10"/>
                </a:cxn>
                <a:cxn ang="0">
                  <a:pos x="87" y="18"/>
                </a:cxn>
                <a:cxn ang="0">
                  <a:pos x="81" y="26"/>
                </a:cxn>
                <a:cxn ang="0">
                  <a:pos x="74" y="34"/>
                </a:cxn>
                <a:cxn ang="0">
                  <a:pos x="64" y="41"/>
                </a:cxn>
                <a:cxn ang="0">
                  <a:pos x="47" y="43"/>
                </a:cxn>
                <a:cxn ang="0">
                  <a:pos x="47" y="132"/>
                </a:cxn>
                <a:cxn ang="0">
                  <a:pos x="42" y="132"/>
                </a:cxn>
                <a:cxn ang="0">
                  <a:pos x="42" y="43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32" name="Freeform 13"/>
            <p:cNvSpPr>
              <a:spLocks noChangeArrowheads="1"/>
            </p:cNvSpPr>
            <p:nvPr/>
          </p:nvSpPr>
          <p:spPr bwMode="auto">
            <a:xfrm>
              <a:off x="864" y="239"/>
              <a:ext cx="88" cy="186"/>
            </a:xfrm>
            <a:custGeom>
              <a:avLst/>
              <a:gdLst/>
              <a:ahLst/>
              <a:cxnLst>
                <a:cxn ang="0">
                  <a:pos x="43" y="43"/>
                </a:cxn>
                <a:cxn ang="0">
                  <a:pos x="41" y="43"/>
                </a:cxn>
                <a:cxn ang="0">
                  <a:pos x="35" y="43"/>
                </a:cxn>
                <a:cxn ang="0">
                  <a:pos x="27" y="41"/>
                </a:cxn>
                <a:cxn ang="0">
                  <a:pos x="18" y="35"/>
                </a:cxn>
                <a:cxn ang="0">
                  <a:pos x="8" y="28"/>
                </a:cxn>
                <a:cxn ang="0">
                  <a:pos x="3" y="16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8" y="0"/>
                </a:cxn>
                <a:cxn ang="0">
                  <a:pos x="17" y="1"/>
                </a:cxn>
                <a:cxn ang="0">
                  <a:pos x="26" y="6"/>
                </a:cxn>
                <a:cxn ang="0">
                  <a:pos x="35" y="12"/>
                </a:cxn>
                <a:cxn ang="0">
                  <a:pos x="42" y="24"/>
                </a:cxn>
                <a:cxn ang="0">
                  <a:pos x="48" y="41"/>
                </a:cxn>
                <a:cxn ang="0">
                  <a:pos x="48" y="90"/>
                </a:cxn>
                <a:cxn ang="0">
                  <a:pos x="48" y="88"/>
                </a:cxn>
                <a:cxn ang="0">
                  <a:pos x="48" y="82"/>
                </a:cxn>
                <a:cxn ang="0">
                  <a:pos x="50" y="74"/>
                </a:cxn>
                <a:cxn ang="0">
                  <a:pos x="54" y="66"/>
                </a:cxn>
                <a:cxn ang="0">
                  <a:pos x="61" y="58"/>
                </a:cxn>
                <a:cxn ang="0">
                  <a:pos x="72" y="53"/>
                </a:cxn>
                <a:cxn ang="0">
                  <a:pos x="87" y="50"/>
                </a:cxn>
                <a:cxn ang="0">
                  <a:pos x="88" y="51"/>
                </a:cxn>
                <a:cxn ang="0">
                  <a:pos x="88" y="57"/>
                </a:cxn>
                <a:cxn ang="0">
                  <a:pos x="87" y="64"/>
                </a:cxn>
                <a:cxn ang="0">
                  <a:pos x="84" y="72"/>
                </a:cxn>
                <a:cxn ang="0">
                  <a:pos x="80" y="80"/>
                </a:cxn>
                <a:cxn ang="0">
                  <a:pos x="73" y="86"/>
                </a:cxn>
                <a:cxn ang="0">
                  <a:pos x="62" y="92"/>
                </a:cxn>
                <a:cxn ang="0">
                  <a:pos x="48" y="93"/>
                </a:cxn>
                <a:cxn ang="0">
                  <a:pos x="48" y="186"/>
                </a:cxn>
                <a:cxn ang="0">
                  <a:pos x="43" y="186"/>
                </a:cxn>
                <a:cxn ang="0">
                  <a:pos x="43" y="143"/>
                </a:cxn>
                <a:cxn ang="0">
                  <a:pos x="42" y="143"/>
                </a:cxn>
                <a:cxn ang="0">
                  <a:pos x="37" y="142"/>
                </a:cxn>
                <a:cxn ang="0">
                  <a:pos x="29" y="140"/>
                </a:cxn>
                <a:cxn ang="0">
                  <a:pos x="22" y="136"/>
                </a:cxn>
                <a:cxn ang="0">
                  <a:pos x="14" y="130"/>
                </a:cxn>
                <a:cxn ang="0">
                  <a:pos x="8" y="120"/>
                </a:cxn>
                <a:cxn ang="0">
                  <a:pos x="7" y="105"/>
                </a:cxn>
                <a:cxn ang="0">
                  <a:pos x="8" y="105"/>
                </a:cxn>
                <a:cxn ang="0">
                  <a:pos x="12" y="107"/>
                </a:cxn>
                <a:cxn ang="0">
                  <a:pos x="19" y="108"/>
                </a:cxn>
                <a:cxn ang="0">
                  <a:pos x="26" y="111"/>
                </a:cxn>
                <a:cxn ang="0">
                  <a:pos x="34" y="117"/>
                </a:cxn>
                <a:cxn ang="0">
                  <a:pos x="39" y="127"/>
                </a:cxn>
                <a:cxn ang="0">
                  <a:pos x="43" y="140"/>
                </a:cxn>
                <a:cxn ang="0">
                  <a:pos x="43" y="43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33" name="Freeform 14"/>
            <p:cNvSpPr>
              <a:spLocks noChangeArrowheads="1"/>
            </p:cNvSpPr>
            <p:nvPr/>
          </p:nvSpPr>
          <p:spPr bwMode="auto">
            <a:xfrm>
              <a:off x="348" y="69"/>
              <a:ext cx="166" cy="356"/>
            </a:xfrm>
            <a:custGeom>
              <a:avLst/>
              <a:gdLst/>
              <a:ahLst/>
              <a:cxnLst>
                <a:cxn ang="0">
                  <a:pos x="85" y="84"/>
                </a:cxn>
                <a:cxn ang="0">
                  <a:pos x="101" y="81"/>
                </a:cxn>
                <a:cxn ang="0">
                  <a:pos x="124" y="73"/>
                </a:cxn>
                <a:cxn ang="0">
                  <a:pos x="148" y="56"/>
                </a:cxn>
                <a:cxn ang="0">
                  <a:pos x="163" y="23"/>
                </a:cxn>
                <a:cxn ang="0">
                  <a:pos x="163" y="0"/>
                </a:cxn>
                <a:cxn ang="0">
                  <a:pos x="148" y="0"/>
                </a:cxn>
                <a:cxn ang="0">
                  <a:pos x="125" y="6"/>
                </a:cxn>
                <a:cxn ang="0">
                  <a:pos x="101" y="22"/>
                </a:cxn>
                <a:cxn ang="0">
                  <a:pos x="82" y="54"/>
                </a:cxn>
                <a:cxn ang="0">
                  <a:pos x="77" y="173"/>
                </a:cxn>
                <a:cxn ang="0">
                  <a:pos x="77" y="165"/>
                </a:cxn>
                <a:cxn ang="0">
                  <a:pos x="71" y="146"/>
                </a:cxn>
                <a:cxn ang="0">
                  <a:pos x="60" y="123"/>
                </a:cxn>
                <a:cxn ang="0">
                  <a:pos x="38" y="104"/>
                </a:cxn>
                <a:cxn ang="0">
                  <a:pos x="0" y="96"/>
                </a:cxn>
                <a:cxn ang="0">
                  <a:pos x="0" y="103"/>
                </a:cxn>
                <a:cxn ang="0">
                  <a:pos x="0" y="120"/>
                </a:cxn>
                <a:cxn ang="0">
                  <a:pos x="8" y="143"/>
                </a:cxn>
                <a:cxn ang="0">
                  <a:pos x="24" y="163"/>
                </a:cxn>
                <a:cxn ang="0">
                  <a:pos x="55" y="177"/>
                </a:cxn>
                <a:cxn ang="0">
                  <a:pos x="77" y="356"/>
                </a:cxn>
                <a:cxn ang="0">
                  <a:pos x="82" y="274"/>
                </a:cxn>
                <a:cxn ang="0">
                  <a:pos x="91" y="273"/>
                </a:cxn>
                <a:cxn ang="0">
                  <a:pos x="112" y="267"/>
                </a:cxn>
                <a:cxn ang="0">
                  <a:pos x="135" y="252"/>
                </a:cxn>
                <a:cxn ang="0">
                  <a:pos x="151" y="224"/>
                </a:cxn>
                <a:cxn ang="0">
                  <a:pos x="152" y="203"/>
                </a:cxn>
                <a:cxn ang="0">
                  <a:pos x="137" y="204"/>
                </a:cxn>
                <a:cxn ang="0">
                  <a:pos x="117" y="211"/>
                </a:cxn>
                <a:cxn ang="0">
                  <a:pos x="97" y="231"/>
                </a:cxn>
                <a:cxn ang="0">
                  <a:pos x="82" y="267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34" name="Freeform 15"/>
            <p:cNvSpPr>
              <a:spLocks noChangeArrowheads="1"/>
            </p:cNvSpPr>
            <p:nvPr/>
          </p:nvSpPr>
          <p:spPr bwMode="auto">
            <a:xfrm>
              <a:off x="948" y="215"/>
              <a:ext cx="92" cy="210"/>
            </a:xfrm>
            <a:custGeom>
              <a:avLst/>
              <a:gdLst/>
              <a:ahLst/>
              <a:cxnLst>
                <a:cxn ang="0">
                  <a:pos x="43" y="162"/>
                </a:cxn>
                <a:cxn ang="0">
                  <a:pos x="36" y="160"/>
                </a:cxn>
                <a:cxn ang="0">
                  <a:pos x="23" y="155"/>
                </a:cxn>
                <a:cxn ang="0">
                  <a:pos x="12" y="141"/>
                </a:cxn>
                <a:cxn ang="0">
                  <a:pos x="12" y="129"/>
                </a:cxn>
                <a:cxn ang="0">
                  <a:pos x="23" y="132"/>
                </a:cxn>
                <a:cxn ang="0">
                  <a:pos x="38" y="145"/>
                </a:cxn>
                <a:cxn ang="0">
                  <a:pos x="43" y="108"/>
                </a:cxn>
                <a:cxn ang="0">
                  <a:pos x="35" y="106"/>
                </a:cxn>
                <a:cxn ang="0">
                  <a:pos x="20" y="101"/>
                </a:cxn>
                <a:cxn ang="0">
                  <a:pos x="7" y="83"/>
                </a:cxn>
                <a:cxn ang="0">
                  <a:pos x="7" y="70"/>
                </a:cxn>
                <a:cxn ang="0">
                  <a:pos x="17" y="71"/>
                </a:cxn>
                <a:cxn ang="0">
                  <a:pos x="31" y="81"/>
                </a:cxn>
                <a:cxn ang="0">
                  <a:pos x="43" y="105"/>
                </a:cxn>
                <a:cxn ang="0">
                  <a:pos x="40" y="43"/>
                </a:cxn>
                <a:cxn ang="0">
                  <a:pos x="26" y="39"/>
                </a:cxn>
                <a:cxn ang="0">
                  <a:pos x="8" y="27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23" y="5"/>
                </a:cxn>
                <a:cxn ang="0">
                  <a:pos x="39" y="23"/>
                </a:cxn>
                <a:cxn ang="0">
                  <a:pos x="46" y="38"/>
                </a:cxn>
                <a:cxn ang="0">
                  <a:pos x="51" y="24"/>
                </a:cxn>
                <a:cxn ang="0">
                  <a:pos x="66" y="8"/>
                </a:cxn>
                <a:cxn ang="0">
                  <a:pos x="92" y="0"/>
                </a:cxn>
                <a:cxn ang="0">
                  <a:pos x="90" y="8"/>
                </a:cxn>
                <a:cxn ang="0">
                  <a:pos x="82" y="25"/>
                </a:cxn>
                <a:cxn ang="0">
                  <a:pos x="63" y="40"/>
                </a:cxn>
                <a:cxn ang="0">
                  <a:pos x="49" y="124"/>
                </a:cxn>
                <a:cxn ang="0">
                  <a:pos x="50" y="116"/>
                </a:cxn>
                <a:cxn ang="0">
                  <a:pos x="59" y="100"/>
                </a:cxn>
                <a:cxn ang="0">
                  <a:pos x="81" y="92"/>
                </a:cxn>
                <a:cxn ang="0">
                  <a:pos x="80" y="98"/>
                </a:cxn>
                <a:cxn ang="0">
                  <a:pos x="73" y="114"/>
                </a:cxn>
                <a:cxn ang="0">
                  <a:pos x="59" y="127"/>
                </a:cxn>
                <a:cxn ang="0">
                  <a:pos x="49" y="210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" name="Freeform 16"/>
            <p:cNvSpPr>
              <a:spLocks noChangeArrowheads="1"/>
            </p:cNvSpPr>
            <p:nvPr/>
          </p:nvSpPr>
          <p:spPr bwMode="auto">
            <a:xfrm>
              <a:off x="0" y="133"/>
              <a:ext cx="128" cy="292"/>
            </a:xfrm>
            <a:custGeom>
              <a:avLst/>
              <a:gdLst/>
              <a:ahLst/>
              <a:cxnLst>
                <a:cxn ang="0">
                  <a:pos x="61" y="225"/>
                </a:cxn>
                <a:cxn ang="0">
                  <a:pos x="54" y="225"/>
                </a:cxn>
                <a:cxn ang="0">
                  <a:pos x="38" y="219"/>
                </a:cxn>
                <a:cxn ang="0">
                  <a:pos x="23" y="206"/>
                </a:cxn>
                <a:cxn ang="0">
                  <a:pos x="15" y="180"/>
                </a:cxn>
                <a:cxn ang="0">
                  <a:pos x="23" y="180"/>
                </a:cxn>
                <a:cxn ang="0">
                  <a:pos x="38" y="186"/>
                </a:cxn>
                <a:cxn ang="0">
                  <a:pos x="54" y="205"/>
                </a:cxn>
                <a:cxn ang="0">
                  <a:pos x="61" y="151"/>
                </a:cxn>
                <a:cxn ang="0">
                  <a:pos x="52" y="149"/>
                </a:cxn>
                <a:cxn ang="0">
                  <a:pos x="34" y="144"/>
                </a:cxn>
                <a:cxn ang="0">
                  <a:pos x="16" y="128"/>
                </a:cxn>
                <a:cxn ang="0">
                  <a:pos x="8" y="98"/>
                </a:cxn>
                <a:cxn ang="0">
                  <a:pos x="15" y="97"/>
                </a:cxn>
                <a:cxn ang="0">
                  <a:pos x="29" y="101"/>
                </a:cxn>
                <a:cxn ang="0">
                  <a:pos x="47" y="116"/>
                </a:cxn>
                <a:cxn ang="0">
                  <a:pos x="61" y="147"/>
                </a:cxn>
                <a:cxn ang="0">
                  <a:pos x="58" y="60"/>
                </a:cxn>
                <a:cxn ang="0">
                  <a:pos x="44" y="58"/>
                </a:cxn>
                <a:cxn ang="0">
                  <a:pos x="25" y="50"/>
                </a:cxn>
                <a:cxn ang="0">
                  <a:pos x="8" y="32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27" y="5"/>
                </a:cxn>
                <a:cxn ang="0">
                  <a:pos x="48" y="21"/>
                </a:cxn>
                <a:cxn ang="0">
                  <a:pos x="65" y="56"/>
                </a:cxn>
                <a:cxn ang="0">
                  <a:pos x="66" y="48"/>
                </a:cxn>
                <a:cxn ang="0">
                  <a:pos x="77" y="28"/>
                </a:cxn>
                <a:cxn ang="0">
                  <a:pos x="96" y="9"/>
                </a:cxn>
                <a:cxn ang="0">
                  <a:pos x="128" y="0"/>
                </a:cxn>
                <a:cxn ang="0">
                  <a:pos x="127" y="9"/>
                </a:cxn>
                <a:cxn ang="0">
                  <a:pos x="119" y="31"/>
                </a:cxn>
                <a:cxn ang="0">
                  <a:pos x="101" y="51"/>
                </a:cxn>
                <a:cxn ang="0">
                  <a:pos x="67" y="60"/>
                </a:cxn>
                <a:cxn ang="0">
                  <a:pos x="69" y="170"/>
                </a:cxn>
                <a:cxn ang="0">
                  <a:pos x="73" y="155"/>
                </a:cxn>
                <a:cxn ang="0">
                  <a:pos x="86" y="136"/>
                </a:cxn>
                <a:cxn ang="0">
                  <a:pos x="113" y="128"/>
                </a:cxn>
                <a:cxn ang="0">
                  <a:pos x="112" y="136"/>
                </a:cxn>
                <a:cxn ang="0">
                  <a:pos x="105" y="153"/>
                </a:cxn>
                <a:cxn ang="0">
                  <a:pos x="92" y="172"/>
                </a:cxn>
                <a:cxn ang="0">
                  <a:pos x="67" y="180"/>
                </a:cxn>
                <a:cxn ang="0">
                  <a:pos x="61" y="292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36" name="Freeform 17"/>
            <p:cNvSpPr>
              <a:spLocks noChangeArrowheads="1"/>
            </p:cNvSpPr>
            <p:nvPr/>
          </p:nvSpPr>
          <p:spPr bwMode="auto">
            <a:xfrm>
              <a:off x="1030" y="168"/>
              <a:ext cx="68" cy="257"/>
            </a:xfrm>
            <a:custGeom>
              <a:avLst/>
              <a:gdLst/>
              <a:ahLst/>
              <a:cxnLst>
                <a:cxn ang="0">
                  <a:pos x="31" y="164"/>
                </a:cxn>
                <a:cxn ang="0">
                  <a:pos x="23" y="163"/>
                </a:cxn>
                <a:cxn ang="0">
                  <a:pos x="8" y="155"/>
                </a:cxn>
                <a:cxn ang="0">
                  <a:pos x="0" y="132"/>
                </a:cxn>
                <a:cxn ang="0">
                  <a:pos x="7" y="132"/>
                </a:cxn>
                <a:cxn ang="0">
                  <a:pos x="22" y="139"/>
                </a:cxn>
                <a:cxn ang="0">
                  <a:pos x="31" y="160"/>
                </a:cxn>
                <a:cxn ang="0">
                  <a:pos x="29" y="101"/>
                </a:cxn>
                <a:cxn ang="0">
                  <a:pos x="16" y="97"/>
                </a:cxn>
                <a:cxn ang="0">
                  <a:pos x="3" y="83"/>
                </a:cxn>
                <a:cxn ang="0">
                  <a:pos x="3" y="70"/>
                </a:cxn>
                <a:cxn ang="0">
                  <a:pos x="15" y="74"/>
                </a:cxn>
                <a:cxn ang="0">
                  <a:pos x="27" y="86"/>
                </a:cxn>
                <a:cxn ang="0">
                  <a:pos x="31" y="31"/>
                </a:cxn>
                <a:cxn ang="0">
                  <a:pos x="33" y="23"/>
                </a:cxn>
                <a:cxn ang="0">
                  <a:pos x="41" y="8"/>
                </a:cxn>
                <a:cxn ang="0">
                  <a:pos x="62" y="0"/>
                </a:cxn>
                <a:cxn ang="0">
                  <a:pos x="61" y="8"/>
                </a:cxn>
                <a:cxn ang="0">
                  <a:pos x="53" y="23"/>
                </a:cxn>
                <a:cxn ang="0">
                  <a:pos x="35" y="31"/>
                </a:cxn>
                <a:cxn ang="0">
                  <a:pos x="35" y="75"/>
                </a:cxn>
                <a:cxn ang="0">
                  <a:pos x="39" y="62"/>
                </a:cxn>
                <a:cxn ang="0">
                  <a:pos x="54" y="48"/>
                </a:cxn>
                <a:cxn ang="0">
                  <a:pos x="68" y="48"/>
                </a:cxn>
                <a:cxn ang="0">
                  <a:pos x="66" y="59"/>
                </a:cxn>
                <a:cxn ang="0">
                  <a:pos x="58" y="72"/>
                </a:cxn>
                <a:cxn ang="0">
                  <a:pos x="35" y="82"/>
                </a:cxn>
                <a:cxn ang="0">
                  <a:pos x="35" y="143"/>
                </a:cxn>
                <a:cxn ang="0">
                  <a:pos x="38" y="132"/>
                </a:cxn>
                <a:cxn ang="0">
                  <a:pos x="49" y="122"/>
                </a:cxn>
                <a:cxn ang="0">
                  <a:pos x="60" y="122"/>
                </a:cxn>
                <a:cxn ang="0">
                  <a:pos x="58" y="133"/>
                </a:cxn>
                <a:cxn ang="0">
                  <a:pos x="47" y="144"/>
                </a:cxn>
                <a:cxn ang="0">
                  <a:pos x="35" y="25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37" name="Freeform 18"/>
            <p:cNvSpPr>
              <a:spLocks noChangeArrowheads="1"/>
            </p:cNvSpPr>
            <p:nvPr/>
          </p:nvSpPr>
          <p:spPr bwMode="auto">
            <a:xfrm>
              <a:off x="106" y="0"/>
              <a:ext cx="111" cy="425"/>
            </a:xfrm>
            <a:custGeom>
              <a:avLst/>
              <a:gdLst/>
              <a:ahLst/>
              <a:cxnLst>
                <a:cxn ang="0">
                  <a:pos x="52" y="272"/>
                </a:cxn>
                <a:cxn ang="0">
                  <a:pos x="44" y="270"/>
                </a:cxn>
                <a:cxn ang="0">
                  <a:pos x="26" y="265"/>
                </a:cxn>
                <a:cxn ang="0">
                  <a:pos x="8" y="249"/>
                </a:cxn>
                <a:cxn ang="0">
                  <a:pos x="0" y="219"/>
                </a:cxn>
                <a:cxn ang="0">
                  <a:pos x="8" y="219"/>
                </a:cxn>
                <a:cxn ang="0">
                  <a:pos x="25" y="223"/>
                </a:cxn>
                <a:cxn ang="0">
                  <a:pos x="41" y="235"/>
                </a:cxn>
                <a:cxn ang="0">
                  <a:pos x="52" y="265"/>
                </a:cxn>
                <a:cxn ang="0">
                  <a:pos x="50" y="168"/>
                </a:cxn>
                <a:cxn ang="0">
                  <a:pos x="35" y="165"/>
                </a:cxn>
                <a:cxn ang="0">
                  <a:pos x="17" y="156"/>
                </a:cxn>
                <a:cxn ang="0">
                  <a:pos x="3" y="134"/>
                </a:cxn>
                <a:cxn ang="0">
                  <a:pos x="3" y="116"/>
                </a:cxn>
                <a:cxn ang="0">
                  <a:pos x="19" y="120"/>
                </a:cxn>
                <a:cxn ang="0">
                  <a:pos x="39" y="133"/>
                </a:cxn>
                <a:cxn ang="0">
                  <a:pos x="52" y="161"/>
                </a:cxn>
                <a:cxn ang="0">
                  <a:pos x="53" y="50"/>
                </a:cxn>
                <a:cxn ang="0">
                  <a:pos x="54" y="36"/>
                </a:cxn>
                <a:cxn ang="0">
                  <a:pos x="65" y="17"/>
                </a:cxn>
                <a:cxn ang="0">
                  <a:pos x="87" y="3"/>
                </a:cxn>
                <a:cxn ang="0">
                  <a:pos x="103" y="3"/>
                </a:cxn>
                <a:cxn ang="0">
                  <a:pos x="99" y="21"/>
                </a:cxn>
                <a:cxn ang="0">
                  <a:pos x="84" y="42"/>
                </a:cxn>
                <a:cxn ang="0">
                  <a:pos x="58" y="52"/>
                </a:cxn>
                <a:cxn ang="0">
                  <a:pos x="58" y="127"/>
                </a:cxn>
                <a:cxn ang="0">
                  <a:pos x="61" y="112"/>
                </a:cxn>
                <a:cxn ang="0">
                  <a:pos x="72" y="94"/>
                </a:cxn>
                <a:cxn ang="0">
                  <a:pos x="93" y="80"/>
                </a:cxn>
                <a:cxn ang="0">
                  <a:pos x="111" y="80"/>
                </a:cxn>
                <a:cxn ang="0">
                  <a:pos x="111" y="91"/>
                </a:cxn>
                <a:cxn ang="0">
                  <a:pos x="107" y="108"/>
                </a:cxn>
                <a:cxn ang="0">
                  <a:pos x="91" y="126"/>
                </a:cxn>
                <a:cxn ang="0">
                  <a:pos x="58" y="135"/>
                </a:cxn>
                <a:cxn ang="0">
                  <a:pos x="58" y="236"/>
                </a:cxn>
                <a:cxn ang="0">
                  <a:pos x="61" y="223"/>
                </a:cxn>
                <a:cxn ang="0">
                  <a:pos x="73" y="208"/>
                </a:cxn>
                <a:cxn ang="0">
                  <a:pos x="97" y="200"/>
                </a:cxn>
                <a:cxn ang="0">
                  <a:pos x="99" y="207"/>
                </a:cxn>
                <a:cxn ang="0">
                  <a:pos x="97" y="220"/>
                </a:cxn>
                <a:cxn ang="0">
                  <a:pos x="87" y="235"/>
                </a:cxn>
                <a:cxn ang="0">
                  <a:pos x="58" y="245"/>
                </a:cxn>
                <a:cxn ang="0">
                  <a:pos x="52" y="42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38" name="Freeform 19"/>
            <p:cNvSpPr>
              <a:spLocks noChangeArrowheads="1"/>
            </p:cNvSpPr>
            <p:nvPr/>
          </p:nvSpPr>
          <p:spPr bwMode="auto">
            <a:xfrm>
              <a:off x="499" y="198"/>
              <a:ext cx="98" cy="227"/>
            </a:xfrm>
            <a:custGeom>
              <a:avLst/>
              <a:gdLst/>
              <a:ahLst/>
              <a:cxnLst>
                <a:cxn ang="0">
                  <a:pos x="52" y="176"/>
                </a:cxn>
                <a:cxn ang="0">
                  <a:pos x="59" y="176"/>
                </a:cxn>
                <a:cxn ang="0">
                  <a:pos x="74" y="169"/>
                </a:cxn>
                <a:cxn ang="0">
                  <a:pos x="86" y="154"/>
                </a:cxn>
                <a:cxn ang="0">
                  <a:pos x="86" y="141"/>
                </a:cxn>
                <a:cxn ang="0">
                  <a:pos x="74" y="143"/>
                </a:cxn>
                <a:cxn ang="0">
                  <a:pos x="58" y="158"/>
                </a:cxn>
                <a:cxn ang="0">
                  <a:pos x="52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2" y="115"/>
                </a:cxn>
                <a:cxn ang="0">
                  <a:pos x="55" y="48"/>
                </a:cxn>
                <a:cxn ang="0">
                  <a:pos x="67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3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1" y="3"/>
                </a:cxn>
                <a:cxn ang="0">
                  <a:pos x="5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5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5" y="132"/>
                </a:cxn>
                <a:cxn ang="0">
                  <a:pos x="47" y="141"/>
                </a:cxn>
                <a:cxn ang="0">
                  <a:pos x="52" y="228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39" name="Freeform 20"/>
            <p:cNvSpPr>
              <a:spLocks noChangeArrowheads="1"/>
            </p:cNvSpPr>
            <p:nvPr/>
          </p:nvSpPr>
          <p:spPr bwMode="auto">
            <a:xfrm>
              <a:off x="1355" y="198"/>
              <a:ext cx="100" cy="227"/>
            </a:xfrm>
            <a:custGeom>
              <a:avLst/>
              <a:gdLst/>
              <a:ahLst/>
              <a:cxnLst>
                <a:cxn ang="0">
                  <a:pos x="53" y="176"/>
                </a:cxn>
                <a:cxn ang="0">
                  <a:pos x="60" y="176"/>
                </a:cxn>
                <a:cxn ang="0">
                  <a:pos x="74" y="169"/>
                </a:cxn>
                <a:cxn ang="0">
                  <a:pos x="87" y="154"/>
                </a:cxn>
                <a:cxn ang="0">
                  <a:pos x="87" y="141"/>
                </a:cxn>
                <a:cxn ang="0">
                  <a:pos x="74" y="143"/>
                </a:cxn>
                <a:cxn ang="0">
                  <a:pos x="60" y="158"/>
                </a:cxn>
                <a:cxn ang="0">
                  <a:pos x="53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3" y="115"/>
                </a:cxn>
                <a:cxn ang="0">
                  <a:pos x="56" y="48"/>
                </a:cxn>
                <a:cxn ang="0">
                  <a:pos x="68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4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2" y="3"/>
                </a:cxn>
                <a:cxn ang="0">
                  <a:pos x="6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6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6" y="132"/>
                </a:cxn>
                <a:cxn ang="0">
                  <a:pos x="47" y="141"/>
                </a:cxn>
                <a:cxn ang="0">
                  <a:pos x="53" y="228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40" name="Freeform 21"/>
            <p:cNvSpPr>
              <a:spLocks noChangeArrowheads="1"/>
            </p:cNvSpPr>
            <p:nvPr/>
          </p:nvSpPr>
          <p:spPr bwMode="auto">
            <a:xfrm>
              <a:off x="707" y="23"/>
              <a:ext cx="182" cy="402"/>
            </a:xfrm>
            <a:custGeom>
              <a:avLst/>
              <a:gdLst/>
              <a:ahLst/>
              <a:cxnLst>
                <a:cxn ang="0">
                  <a:pos x="93" y="309"/>
                </a:cxn>
                <a:cxn ang="0">
                  <a:pos x="101" y="309"/>
                </a:cxn>
                <a:cxn ang="0">
                  <a:pos x="118" y="304"/>
                </a:cxn>
                <a:cxn ang="0">
                  <a:pos x="138" y="292"/>
                </a:cxn>
                <a:cxn ang="0">
                  <a:pos x="152" y="266"/>
                </a:cxn>
                <a:cxn ang="0">
                  <a:pos x="152" y="247"/>
                </a:cxn>
                <a:cxn ang="0">
                  <a:pos x="138" y="250"/>
                </a:cxn>
                <a:cxn ang="0">
                  <a:pos x="120" y="259"/>
                </a:cxn>
                <a:cxn ang="0">
                  <a:pos x="99" y="285"/>
                </a:cxn>
                <a:cxn ang="0">
                  <a:pos x="93" y="207"/>
                </a:cxn>
                <a:cxn ang="0">
                  <a:pos x="102" y="205"/>
                </a:cxn>
                <a:cxn ang="0">
                  <a:pos x="122" y="200"/>
                </a:cxn>
                <a:cxn ang="0">
                  <a:pos x="147" y="185"/>
                </a:cxn>
                <a:cxn ang="0">
                  <a:pos x="163" y="155"/>
                </a:cxn>
                <a:cxn ang="0">
                  <a:pos x="163" y="134"/>
                </a:cxn>
                <a:cxn ang="0">
                  <a:pos x="149" y="135"/>
                </a:cxn>
                <a:cxn ang="0">
                  <a:pos x="129" y="142"/>
                </a:cxn>
                <a:cxn ang="0">
                  <a:pos x="107" y="162"/>
                </a:cxn>
                <a:cxn ang="0">
                  <a:pos x="93" y="201"/>
                </a:cxn>
                <a:cxn ang="0">
                  <a:pos x="95" y="83"/>
                </a:cxn>
                <a:cxn ang="0">
                  <a:pos x="110" y="81"/>
                </a:cxn>
                <a:cxn ang="0">
                  <a:pos x="134" y="73"/>
                </a:cxn>
                <a:cxn ang="0">
                  <a:pos x="157" y="54"/>
                </a:cxn>
                <a:cxn ang="0">
                  <a:pos x="174" y="23"/>
                </a:cxn>
                <a:cxn ang="0">
                  <a:pos x="174" y="0"/>
                </a:cxn>
                <a:cxn ang="0">
                  <a:pos x="157" y="2"/>
                </a:cxn>
                <a:cxn ang="0">
                  <a:pos x="133" y="10"/>
                </a:cxn>
                <a:cxn ang="0">
                  <a:pos x="107" y="33"/>
                </a:cxn>
                <a:cxn ang="0">
                  <a:pos x="87" y="77"/>
                </a:cxn>
                <a:cxn ang="0">
                  <a:pos x="85" y="68"/>
                </a:cxn>
                <a:cxn ang="0">
                  <a:pos x="75" y="46"/>
                </a:cxn>
                <a:cxn ang="0">
                  <a:pos x="55" y="21"/>
                </a:cxn>
                <a:cxn ang="0">
                  <a:pos x="22" y="3"/>
                </a:cxn>
                <a:cxn ang="0">
                  <a:pos x="1" y="3"/>
                </a:cxn>
                <a:cxn ang="0">
                  <a:pos x="4" y="18"/>
                </a:cxn>
                <a:cxn ang="0">
                  <a:pos x="12" y="42"/>
                </a:cxn>
                <a:cxn ang="0">
                  <a:pos x="31" y="65"/>
                </a:cxn>
                <a:cxn ang="0">
                  <a:pos x="62" y="81"/>
                </a:cxn>
                <a:cxn ang="0">
                  <a:pos x="82" y="238"/>
                </a:cxn>
                <a:cxn ang="0">
                  <a:pos x="80" y="228"/>
                </a:cxn>
                <a:cxn ang="0">
                  <a:pos x="72" y="207"/>
                </a:cxn>
                <a:cxn ang="0">
                  <a:pos x="55" y="185"/>
                </a:cxn>
                <a:cxn ang="0">
                  <a:pos x="21" y="176"/>
                </a:cxn>
                <a:cxn ang="0">
                  <a:pos x="22" y="185"/>
                </a:cxn>
                <a:cxn ang="0">
                  <a:pos x="28" y="205"/>
                </a:cxn>
                <a:cxn ang="0">
                  <a:pos x="41" y="230"/>
                </a:cxn>
                <a:cxn ang="0">
                  <a:pos x="66" y="246"/>
                </a:cxn>
                <a:cxn ang="0">
                  <a:pos x="82" y="402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41" name="Freeform 22"/>
            <p:cNvSpPr>
              <a:spLocks noChangeArrowheads="1"/>
            </p:cNvSpPr>
            <p:nvPr/>
          </p:nvSpPr>
          <p:spPr bwMode="auto">
            <a:xfrm>
              <a:off x="595" y="51"/>
              <a:ext cx="98" cy="374"/>
            </a:xfrm>
            <a:custGeom>
              <a:avLst/>
              <a:gdLst/>
              <a:ahLst/>
              <a:cxnLst>
                <a:cxn ang="0">
                  <a:pos x="52" y="237"/>
                </a:cxn>
                <a:cxn ang="0">
                  <a:pos x="59" y="237"/>
                </a:cxn>
                <a:cxn ang="0">
                  <a:pos x="74" y="232"/>
                </a:cxn>
                <a:cxn ang="0">
                  <a:pos x="90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1" y="197"/>
                </a:cxn>
                <a:cxn ang="0">
                  <a:pos x="56" y="215"/>
                </a:cxn>
                <a:cxn ang="0">
                  <a:pos x="52" y="147"/>
                </a:cxn>
                <a:cxn ang="0">
                  <a:pos x="59" y="147"/>
                </a:cxn>
                <a:cxn ang="0">
                  <a:pos x="74" y="141"/>
                </a:cxn>
                <a:cxn ang="0">
                  <a:pos x="90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1" y="109"/>
                </a:cxn>
                <a:cxn ang="0">
                  <a:pos x="56" y="126"/>
                </a:cxn>
                <a:cxn ang="0">
                  <a:pos x="52" y="46"/>
                </a:cxn>
                <a:cxn ang="0">
                  <a:pos x="51" y="37"/>
                </a:cxn>
                <a:cxn ang="0">
                  <a:pos x="45" y="23"/>
                </a:cxn>
                <a:cxn ang="0">
                  <a:pos x="32" y="6"/>
                </a:cxn>
                <a:cxn ang="0">
                  <a:pos x="6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3" y="43"/>
                </a:cxn>
                <a:cxn ang="0">
                  <a:pos x="45" y="113"/>
                </a:cxn>
                <a:cxn ang="0">
                  <a:pos x="45" y="106"/>
                </a:cxn>
                <a:cxn ang="0">
                  <a:pos x="40" y="90"/>
                </a:cxn>
                <a:cxn ang="0">
                  <a:pos x="27" y="75"/>
                </a:cxn>
                <a:cxn ang="0">
                  <a:pos x="1" y="67"/>
                </a:cxn>
                <a:cxn ang="0">
                  <a:pos x="0" y="75"/>
                </a:cxn>
                <a:cxn ang="0">
                  <a:pos x="2" y="91"/>
                </a:cxn>
                <a:cxn ang="0">
                  <a:pos x="14" y="109"/>
                </a:cxn>
                <a:cxn ang="0">
                  <a:pos x="45" y="118"/>
                </a:cxn>
                <a:cxn ang="0">
                  <a:pos x="45" y="207"/>
                </a:cxn>
                <a:cxn ang="0">
                  <a:pos x="43" y="195"/>
                </a:cxn>
                <a:cxn ang="0">
                  <a:pos x="33" y="182"/>
                </a:cxn>
                <a:cxn ang="0">
                  <a:pos x="12" y="175"/>
                </a:cxn>
                <a:cxn ang="0">
                  <a:pos x="10" y="182"/>
                </a:cxn>
                <a:cxn ang="0">
                  <a:pos x="13" y="197"/>
                </a:cxn>
                <a:cxn ang="0">
                  <a:pos x="29" y="211"/>
                </a:cxn>
                <a:cxn ang="0">
                  <a:pos x="45" y="373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42" name="Freeform 23"/>
            <p:cNvSpPr>
              <a:spLocks noChangeArrowheads="1"/>
            </p:cNvSpPr>
            <p:nvPr/>
          </p:nvSpPr>
          <p:spPr bwMode="auto">
            <a:xfrm>
              <a:off x="1142" y="51"/>
              <a:ext cx="97" cy="374"/>
            </a:xfrm>
            <a:custGeom>
              <a:avLst/>
              <a:gdLst/>
              <a:ahLst/>
              <a:cxnLst>
                <a:cxn ang="0">
                  <a:pos x="51" y="237"/>
                </a:cxn>
                <a:cxn ang="0">
                  <a:pos x="60" y="237"/>
                </a:cxn>
                <a:cxn ang="0">
                  <a:pos x="74" y="232"/>
                </a:cxn>
                <a:cxn ang="0">
                  <a:pos x="91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2" y="197"/>
                </a:cxn>
                <a:cxn ang="0">
                  <a:pos x="55" y="215"/>
                </a:cxn>
                <a:cxn ang="0">
                  <a:pos x="51" y="147"/>
                </a:cxn>
                <a:cxn ang="0">
                  <a:pos x="60" y="147"/>
                </a:cxn>
                <a:cxn ang="0">
                  <a:pos x="74" y="141"/>
                </a:cxn>
                <a:cxn ang="0">
                  <a:pos x="91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2" y="109"/>
                </a:cxn>
                <a:cxn ang="0">
                  <a:pos x="55" y="126"/>
                </a:cxn>
                <a:cxn ang="0">
                  <a:pos x="51" y="46"/>
                </a:cxn>
                <a:cxn ang="0">
                  <a:pos x="51" y="37"/>
                </a:cxn>
                <a:cxn ang="0">
                  <a:pos x="46" y="23"/>
                </a:cxn>
                <a:cxn ang="0">
                  <a:pos x="33" y="6"/>
                </a:cxn>
                <a:cxn ang="0">
                  <a:pos x="7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4" y="43"/>
                </a:cxn>
                <a:cxn ang="0">
                  <a:pos x="46" y="113"/>
                </a:cxn>
                <a:cxn ang="0">
                  <a:pos x="46" y="106"/>
                </a:cxn>
                <a:cxn ang="0">
                  <a:pos x="41" y="90"/>
                </a:cxn>
                <a:cxn ang="0">
                  <a:pos x="27" y="75"/>
                </a:cxn>
                <a:cxn ang="0">
                  <a:pos x="0" y="67"/>
                </a:cxn>
                <a:cxn ang="0">
                  <a:pos x="0" y="75"/>
                </a:cxn>
                <a:cxn ang="0">
                  <a:pos x="3" y="91"/>
                </a:cxn>
                <a:cxn ang="0">
                  <a:pos x="15" y="109"/>
                </a:cxn>
                <a:cxn ang="0">
                  <a:pos x="46" y="118"/>
                </a:cxn>
                <a:cxn ang="0">
                  <a:pos x="46" y="207"/>
                </a:cxn>
                <a:cxn ang="0">
                  <a:pos x="43" y="195"/>
                </a:cxn>
                <a:cxn ang="0">
                  <a:pos x="34" y="182"/>
                </a:cxn>
                <a:cxn ang="0">
                  <a:pos x="12" y="175"/>
                </a:cxn>
                <a:cxn ang="0">
                  <a:pos x="11" y="182"/>
                </a:cxn>
                <a:cxn ang="0">
                  <a:pos x="14" y="197"/>
                </a:cxn>
                <a:cxn ang="0">
                  <a:pos x="30" y="211"/>
                </a:cxn>
                <a:cxn ang="0">
                  <a:pos x="46" y="373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43" name="Freeform 25"/>
          <p:cNvSpPr>
            <a:spLocks noChangeArrowheads="1"/>
          </p:cNvSpPr>
          <p:nvPr/>
        </p:nvSpPr>
        <p:spPr bwMode="auto">
          <a:xfrm>
            <a:off x="95250" y="6446838"/>
            <a:ext cx="8970963" cy="314325"/>
          </a:xfrm>
          <a:custGeom>
            <a:avLst/>
            <a:gdLst/>
            <a:ahLst/>
            <a:cxnLst>
              <a:cxn ang="0">
                <a:pos x="4" y="198"/>
              </a:cxn>
              <a:cxn ang="0">
                <a:pos x="5651" y="198"/>
              </a:cxn>
              <a:cxn ang="0">
                <a:pos x="5646" y="94"/>
              </a:cxn>
              <a:cxn ang="0">
                <a:pos x="1491" y="94"/>
              </a:cxn>
              <a:cxn ang="0">
                <a:pos x="1343" y="2"/>
              </a:cxn>
              <a:cxn ang="0">
                <a:pos x="0" y="0"/>
              </a:cxn>
              <a:cxn ang="0">
                <a:pos x="4" y="198"/>
              </a:cxn>
            </a:cxnLst>
            <a:rect l="0" t="0" r="r" b="b"/>
            <a:pathLst>
              <a:path w="5651" h="198">
                <a:moveTo>
                  <a:pt x="4" y="198"/>
                </a:moveTo>
                <a:lnTo>
                  <a:pt x="5651" y="198"/>
                </a:lnTo>
                <a:lnTo>
                  <a:pt x="5646" y="94"/>
                </a:lnTo>
                <a:lnTo>
                  <a:pt x="1491" y="94"/>
                </a:lnTo>
                <a:lnTo>
                  <a:pt x="1343" y="2"/>
                </a:lnTo>
                <a:lnTo>
                  <a:pt x="0" y="0"/>
                </a:lnTo>
                <a:lnTo>
                  <a:pt x="4" y="198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44" name="Freeform 26"/>
          <p:cNvSpPr>
            <a:spLocks noChangeArrowheads="1"/>
          </p:cNvSpPr>
          <p:nvPr/>
        </p:nvSpPr>
        <p:spPr bwMode="auto">
          <a:xfrm>
            <a:off x="95250" y="6491288"/>
            <a:ext cx="8975725" cy="279400"/>
          </a:xfrm>
          <a:custGeom>
            <a:avLst/>
            <a:gdLst/>
            <a:ahLst/>
            <a:cxnLst>
              <a:cxn ang="0">
                <a:pos x="0" y="176"/>
              </a:cxn>
              <a:cxn ang="0">
                <a:pos x="5650" y="169"/>
              </a:cxn>
              <a:cxn ang="0">
                <a:pos x="5646" y="95"/>
              </a:cxn>
              <a:cxn ang="0">
                <a:pos x="1478" y="95"/>
              </a:cxn>
              <a:cxn ang="0">
                <a:pos x="1317" y="3"/>
              </a:cxn>
              <a:cxn ang="0">
                <a:pos x="0" y="0"/>
              </a:cxn>
              <a:cxn ang="0">
                <a:pos x="0" y="176"/>
              </a:cxn>
            </a:cxnLst>
            <a:rect l="0" t="0" r="r" b="b"/>
            <a:pathLst>
              <a:path w="5650" h="176">
                <a:moveTo>
                  <a:pt x="0" y="176"/>
                </a:moveTo>
                <a:lnTo>
                  <a:pt x="5650" y="169"/>
                </a:lnTo>
                <a:lnTo>
                  <a:pt x="5646" y="95"/>
                </a:lnTo>
                <a:lnTo>
                  <a:pt x="1478" y="95"/>
                </a:lnTo>
                <a:lnTo>
                  <a:pt x="1317" y="3"/>
                </a:lnTo>
                <a:lnTo>
                  <a:pt x="0" y="0"/>
                </a:lnTo>
                <a:lnTo>
                  <a:pt x="0" y="17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45" name="Freeform 27" descr="Dark upward diagonal"/>
          <p:cNvSpPr>
            <a:spLocks noChangeArrowheads="1"/>
          </p:cNvSpPr>
          <p:nvPr/>
        </p:nvSpPr>
        <p:spPr bwMode="auto">
          <a:xfrm>
            <a:off x="92075" y="98425"/>
            <a:ext cx="8956675" cy="1793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12" cstate="print"/>
            <a:srcRect/>
            <a:tile tx="0" ty="0" sx="100000" sy="100000" flip="none" algn="tl"/>
          </a:blip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46" name="Freeform 28"/>
          <p:cNvSpPr>
            <a:spLocks noChangeArrowheads="1"/>
          </p:cNvSpPr>
          <p:nvPr/>
        </p:nvSpPr>
        <p:spPr bwMode="auto">
          <a:xfrm>
            <a:off x="92075" y="307975"/>
            <a:ext cx="8955088" cy="938213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47" name="Freeform 29"/>
          <p:cNvSpPr>
            <a:spLocks noChangeArrowheads="1"/>
          </p:cNvSpPr>
          <p:nvPr/>
        </p:nvSpPr>
        <p:spPr bwMode="auto">
          <a:xfrm>
            <a:off x="92075" y="306388"/>
            <a:ext cx="8955088" cy="836613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76BC71"/>
              </a:gs>
            </a:gsLst>
            <a:lin ang="0" scaled="1"/>
          </a:gra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48" name="Rectangle 32"/>
          <p:cNvSpPr>
            <a:spLocks noChangeArrowheads="1"/>
          </p:cNvSpPr>
          <p:nvPr/>
        </p:nvSpPr>
        <p:spPr bwMode="auto">
          <a:xfrm flipV="1">
            <a:off x="95250" y="6723063"/>
            <a:ext cx="8977313" cy="5556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49" name="Freeform 35"/>
          <p:cNvSpPr>
            <a:spLocks noChangeArrowheads="1"/>
          </p:cNvSpPr>
          <p:nvPr/>
        </p:nvSpPr>
        <p:spPr bwMode="auto">
          <a:xfrm>
            <a:off x="6896100" y="1047750"/>
            <a:ext cx="2155825" cy="52388"/>
          </a:xfrm>
          <a:custGeom>
            <a:avLst/>
            <a:gdLst/>
            <a:ahLst/>
            <a:cxnLst>
              <a:cxn ang="0">
                <a:pos x="0" y="2"/>
              </a:cxn>
              <a:cxn ang="0">
                <a:pos x="1358" y="0"/>
              </a:cxn>
              <a:cxn ang="0">
                <a:pos x="1356" y="32"/>
              </a:cxn>
              <a:cxn ang="0">
                <a:pos x="60" y="33"/>
              </a:cxn>
              <a:cxn ang="0">
                <a:pos x="0" y="2"/>
              </a:cxn>
            </a:cxnLst>
            <a:rect l="0" t="0" r="r" b="b"/>
            <a:pathLst>
              <a:path w="1358" h="33">
                <a:moveTo>
                  <a:pt x="0" y="2"/>
                </a:moveTo>
                <a:lnTo>
                  <a:pt x="1358" y="0"/>
                </a:lnTo>
                <a:lnTo>
                  <a:pt x="1356" y="32"/>
                </a:lnTo>
                <a:lnTo>
                  <a:pt x="60" y="33"/>
                </a:lnTo>
                <a:lnTo>
                  <a:pt x="0" y="2"/>
                </a:lnTo>
                <a:close/>
              </a:path>
            </a:pathLst>
          </a:custGeom>
          <a:solidFill>
            <a:srgbClr val="FFFFFF">
              <a:alpha val="29999"/>
            </a:srgbClr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50" name="Rectangle 2"/>
          <p:cNvSpPr>
            <a:spLocks noGrp="1"/>
          </p:cNvSpPr>
          <p:nvPr>
            <p:ph type="title"/>
          </p:nvPr>
        </p:nvSpPr>
        <p:spPr>
          <a:xfrm>
            <a:off x="457200" y="238125"/>
            <a:ext cx="6477000" cy="868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35" name="Rectangle 3"/>
          <p:cNvSpPr>
            <a:spLocks noGrp="1"/>
          </p:cNvSpPr>
          <p:nvPr>
            <p:ph type="body"/>
          </p:nvPr>
        </p:nvSpPr>
        <p:spPr>
          <a:xfrm>
            <a:off x="457200" y="1438275"/>
            <a:ext cx="8229600" cy="47339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6311900"/>
            <a:ext cx="1712913" cy="2905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30763" y="6323013"/>
            <a:ext cx="2311400" cy="2905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16763" y="6323013"/>
            <a:ext cx="1616075" cy="2905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000">
                <a:solidFill>
                  <a:srgbClr val="000000"/>
                </a:solidFill>
                <a:ea typeface="宋体" panose="02010600030101010101" pitchFamily="2" charset="-122"/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055" name="Rectangle 30" descr="7"/>
          <p:cNvSpPr>
            <a:spLocks noChangeArrowheads="1"/>
          </p:cNvSpPr>
          <p:nvPr/>
        </p:nvSpPr>
        <p:spPr bwMode="auto">
          <a:xfrm>
            <a:off x="8245475" y="415925"/>
            <a:ext cx="534988" cy="546100"/>
          </a:xfrm>
          <a:prstGeom prst="rect">
            <a:avLst/>
          </a:prstGeom>
          <a:blipFill dpi="0" rotWithShape="1">
            <a:blip r:embed="rId13" cstate="print"/>
            <a:srcRect/>
            <a:stretch>
              <a:fillRect/>
            </a:stretch>
          </a:blipFill>
          <a:ln w="9525" cmpd="sng">
            <a:solidFill>
              <a:srgbClr val="FFFFFF"/>
            </a:solidFill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56" name="Rectangle 31" descr="4"/>
          <p:cNvSpPr>
            <a:spLocks noChangeArrowheads="1"/>
          </p:cNvSpPr>
          <p:nvPr/>
        </p:nvSpPr>
        <p:spPr bwMode="auto">
          <a:xfrm>
            <a:off x="7620000" y="415925"/>
            <a:ext cx="534988" cy="546100"/>
          </a:xfrm>
          <a:prstGeom prst="rect">
            <a:avLst/>
          </a:prstGeom>
          <a:blipFill dpi="0" rotWithShape="1">
            <a:blip r:embed="rId14" cstate="print"/>
            <a:srcRect/>
            <a:stretch>
              <a:fillRect/>
            </a:stretch>
          </a:blipFill>
          <a:ln w="9525" cmpd="sng">
            <a:solidFill>
              <a:srgbClr val="FFFFFF"/>
            </a:solidFill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57" name="Rectangle 36"/>
          <p:cNvSpPr>
            <a:spLocks noChangeArrowheads="1"/>
          </p:cNvSpPr>
          <p:nvPr/>
        </p:nvSpPr>
        <p:spPr bwMode="auto">
          <a:xfrm>
            <a:off x="7000875" y="415925"/>
            <a:ext cx="534988" cy="546100"/>
          </a:xfrm>
          <a:prstGeom prst="rect">
            <a:avLst/>
          </a:prstGeom>
          <a:solidFill>
            <a:srgbClr val="FFFFFF">
              <a:alpha val="29999"/>
            </a:srgbClr>
          </a:solidFill>
          <a:ln w="9525" cmpd="sng">
            <a:solidFill>
              <a:srgbClr val="FFFFFF"/>
            </a:solidFill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0" grpId="0"/>
      <p:bldP spid="1055" grpId="0" animBg="1"/>
      <p:bldP spid="1056" grpId="0" animBg="1"/>
      <p:bldP spid="1057" grpId="0" animBg="1"/>
    </p:bld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Rectangle 73"/>
          <p:cNvSpPr>
            <a:spLocks noChangeArrowheads="1"/>
          </p:cNvSpPr>
          <p:nvPr/>
        </p:nvSpPr>
        <p:spPr bwMode="auto">
          <a:xfrm>
            <a:off x="1698625" y="3705225"/>
            <a:ext cx="742950" cy="74295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Rectangle 44" descr="3"/>
          <p:cNvSpPr>
            <a:spLocks noChangeArrowheads="1"/>
          </p:cNvSpPr>
          <p:nvPr/>
        </p:nvSpPr>
        <p:spPr bwMode="auto">
          <a:xfrm>
            <a:off x="2492375" y="4510088"/>
            <a:ext cx="742950" cy="744538"/>
          </a:xfrm>
          <a:prstGeom prst="rect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2" name="Rectangle 34" descr="5"/>
          <p:cNvSpPr>
            <a:spLocks noChangeArrowheads="1"/>
          </p:cNvSpPr>
          <p:nvPr/>
        </p:nvSpPr>
        <p:spPr bwMode="auto">
          <a:xfrm>
            <a:off x="915988" y="4510088"/>
            <a:ext cx="742950" cy="744538"/>
          </a:xfrm>
          <a:prstGeom prst="rect">
            <a:avLst/>
          </a:prstGeom>
          <a:blipFill dpi="0" rotWithShape="1">
            <a:blip r:embed="rId13" cstate="print"/>
            <a:srcRect/>
            <a:stretch>
              <a:fillRect/>
            </a:stretch>
          </a:blip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9"/>
          <p:cNvSpPr>
            <a:spLocks noChangeArrowheads="1"/>
          </p:cNvSpPr>
          <p:nvPr/>
        </p:nvSpPr>
        <p:spPr bwMode="auto">
          <a:xfrm>
            <a:off x="1703388" y="5314950"/>
            <a:ext cx="742950" cy="7429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54"/>
          <p:cNvSpPr>
            <a:spLocks noChangeArrowheads="1"/>
          </p:cNvSpPr>
          <p:nvPr/>
        </p:nvSpPr>
        <p:spPr bwMode="auto">
          <a:xfrm>
            <a:off x="128588" y="3705225"/>
            <a:ext cx="742950" cy="7429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56"/>
          <p:cNvSpPr>
            <a:spLocks noChangeArrowheads="1"/>
          </p:cNvSpPr>
          <p:nvPr/>
        </p:nvSpPr>
        <p:spPr bwMode="auto">
          <a:xfrm>
            <a:off x="2492375" y="3705225"/>
            <a:ext cx="742950" cy="7429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" name="Group 8"/>
          <p:cNvGrpSpPr/>
          <p:nvPr/>
        </p:nvGrpSpPr>
        <p:grpSpPr>
          <a:xfrm>
            <a:off x="112713" y="5954713"/>
            <a:ext cx="8936037" cy="631825"/>
            <a:chOff x="0" y="0"/>
            <a:chExt cx="5629" cy="398"/>
          </a:xfrm>
        </p:grpSpPr>
        <p:sp>
          <p:nvSpPr>
            <p:cNvPr id="2057" name="Freeform 24"/>
            <p:cNvSpPr>
              <a:spLocks noChangeArrowheads="1"/>
            </p:cNvSpPr>
            <p:nvPr/>
          </p:nvSpPr>
          <p:spPr bwMode="auto">
            <a:xfrm>
              <a:off x="0" y="0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64" y="118"/>
                </a:cxn>
                <a:cxn ang="0">
                  <a:pos x="4329" y="0"/>
                </a:cxn>
                <a:cxn ang="0">
                  <a:pos x="5623" y="0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78" y="103"/>
                    <a:pt x="3343" y="137"/>
                    <a:pt x="4064" y="118"/>
                  </a:cubicBezTo>
                  <a:lnTo>
                    <a:pt x="4329" y="0"/>
                  </a:lnTo>
                  <a:lnTo>
                    <a:pt x="5623" y="0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58" name="Freeform 25"/>
            <p:cNvSpPr>
              <a:spLocks noChangeArrowheads="1"/>
            </p:cNvSpPr>
            <p:nvPr/>
          </p:nvSpPr>
          <p:spPr bwMode="auto">
            <a:xfrm>
              <a:off x="0" y="49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82" y="118"/>
                </a:cxn>
                <a:cxn ang="0">
                  <a:pos x="4345" y="0"/>
                </a:cxn>
                <a:cxn ang="0">
                  <a:pos x="5623" y="6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80" y="103"/>
                    <a:pt x="3358" y="137"/>
                    <a:pt x="4082" y="118"/>
                  </a:cubicBezTo>
                  <a:lnTo>
                    <a:pt x="4345" y="0"/>
                  </a:lnTo>
                  <a:lnTo>
                    <a:pt x="5623" y="6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59" name="Freeform 26"/>
            <p:cNvSpPr>
              <a:spLocks noChangeArrowheads="1"/>
            </p:cNvSpPr>
            <p:nvPr/>
          </p:nvSpPr>
          <p:spPr bwMode="auto">
            <a:xfrm>
              <a:off x="4138" y="82"/>
              <a:ext cx="1491" cy="88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223" y="0"/>
                </a:cxn>
                <a:cxn ang="0">
                  <a:pos x="1491" y="0"/>
                </a:cxn>
                <a:cxn ang="0">
                  <a:pos x="1488" y="60"/>
                </a:cxn>
                <a:cxn ang="0">
                  <a:pos x="383" y="59"/>
                </a:cxn>
                <a:cxn ang="0">
                  <a:pos x="273" y="88"/>
                </a:cxn>
                <a:cxn ang="0">
                  <a:pos x="0" y="84"/>
                </a:cxn>
              </a:cxnLst>
              <a:rect l="0" t="0" r="r" b="b"/>
              <a:pathLst>
                <a:path w="1491" h="88">
                  <a:moveTo>
                    <a:pt x="0" y="84"/>
                  </a:moveTo>
                  <a:lnTo>
                    <a:pt x="223" y="0"/>
                  </a:lnTo>
                  <a:lnTo>
                    <a:pt x="1491" y="0"/>
                  </a:lnTo>
                  <a:lnTo>
                    <a:pt x="1488" y="60"/>
                  </a:lnTo>
                  <a:lnTo>
                    <a:pt x="383" y="59"/>
                  </a:lnTo>
                  <a:lnTo>
                    <a:pt x="273" y="88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>
                <a:alpha val="29999"/>
              </a:srgbClr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3" name="Group 12"/>
          <p:cNvGrpSpPr/>
          <p:nvPr/>
        </p:nvGrpSpPr>
        <p:grpSpPr>
          <a:xfrm rot="10800000">
            <a:off x="6003925" y="1778000"/>
            <a:ext cx="2768600" cy="779463"/>
            <a:chOff x="0" y="0"/>
            <a:chExt cx="1455" cy="425"/>
          </a:xfrm>
        </p:grpSpPr>
        <p:sp>
          <p:nvSpPr>
            <p:cNvPr id="2061" name="Freeform 8"/>
            <p:cNvSpPr>
              <a:spLocks noChangeArrowheads="1"/>
            </p:cNvSpPr>
            <p:nvPr/>
          </p:nvSpPr>
          <p:spPr bwMode="auto">
            <a:xfrm>
              <a:off x="328" y="304"/>
              <a:ext cx="38" cy="121"/>
            </a:xfrm>
            <a:custGeom>
              <a:avLst/>
              <a:gdLst/>
              <a:ahLst/>
              <a:cxnLst>
                <a:cxn ang="0">
                  <a:pos x="37" y="36"/>
                </a:cxn>
                <a:cxn ang="0">
                  <a:pos x="35" y="36"/>
                </a:cxn>
                <a:cxn ang="0">
                  <a:pos x="30" y="36"/>
                </a:cxn>
                <a:cxn ang="0">
                  <a:pos x="22" y="34"/>
                </a:cxn>
                <a:cxn ang="0">
                  <a:pos x="15" y="30"/>
                </a:cxn>
                <a:cxn ang="0">
                  <a:pos x="7" y="23"/>
                </a:cxn>
                <a:cxn ang="0">
                  <a:pos x="3" y="13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7" y="1"/>
                </a:cxn>
                <a:cxn ang="0">
                  <a:pos x="15" y="3"/>
                </a:cxn>
                <a:cxn ang="0">
                  <a:pos x="23" y="5"/>
                </a:cxn>
                <a:cxn ang="0">
                  <a:pos x="30" y="11"/>
                </a:cxn>
                <a:cxn ang="0">
                  <a:pos x="37" y="20"/>
                </a:cxn>
                <a:cxn ang="0">
                  <a:pos x="39" y="34"/>
                </a:cxn>
                <a:cxn ang="0">
                  <a:pos x="39" y="121"/>
                </a:cxn>
                <a:cxn ang="0">
                  <a:pos x="37" y="121"/>
                </a:cxn>
                <a:cxn ang="0">
                  <a:pos x="37" y="36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62" name="Freeform 9"/>
            <p:cNvSpPr>
              <a:spLocks noChangeArrowheads="1"/>
            </p:cNvSpPr>
            <p:nvPr/>
          </p:nvSpPr>
          <p:spPr bwMode="auto">
            <a:xfrm>
              <a:off x="705" y="291"/>
              <a:ext cx="45" cy="138"/>
            </a:xfrm>
            <a:custGeom>
              <a:avLst/>
              <a:gdLst/>
              <a:ahLst/>
              <a:cxnLst>
                <a:cxn ang="0">
                  <a:pos x="3" y="42"/>
                </a:cxn>
                <a:cxn ang="0">
                  <a:pos x="6" y="42"/>
                </a:cxn>
                <a:cxn ang="0">
                  <a:pos x="12" y="42"/>
                </a:cxn>
                <a:cxn ang="0">
                  <a:pos x="20" y="39"/>
                </a:cxn>
                <a:cxn ang="0">
                  <a:pos x="29" y="35"/>
                </a:cxn>
                <a:cxn ang="0">
                  <a:pos x="37" y="27"/>
                </a:cxn>
                <a:cxn ang="0">
                  <a:pos x="43" y="17"/>
                </a:cxn>
                <a:cxn ang="0">
                  <a:pos x="45" y="2"/>
                </a:cxn>
                <a:cxn ang="0">
                  <a:pos x="43" y="0"/>
                </a:cxn>
                <a:cxn ang="0">
                  <a:pos x="37" y="2"/>
                </a:cxn>
                <a:cxn ang="0">
                  <a:pos x="29" y="3"/>
                </a:cxn>
                <a:cxn ang="0">
                  <a:pos x="19" y="7"/>
                </a:cxn>
                <a:cxn ang="0">
                  <a:pos x="11" y="14"/>
                </a:cxn>
                <a:cxn ang="0">
                  <a:pos x="4" y="23"/>
                </a:cxn>
                <a:cxn ang="0">
                  <a:pos x="0" y="39"/>
                </a:cxn>
                <a:cxn ang="0">
                  <a:pos x="0" y="139"/>
                </a:cxn>
                <a:cxn ang="0">
                  <a:pos x="3" y="139"/>
                </a:cxn>
                <a:cxn ang="0">
                  <a:pos x="3" y="42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63" name="Freeform 10"/>
            <p:cNvSpPr>
              <a:spLocks noChangeArrowheads="1"/>
            </p:cNvSpPr>
            <p:nvPr/>
          </p:nvSpPr>
          <p:spPr bwMode="auto">
            <a:xfrm>
              <a:off x="219" y="214"/>
              <a:ext cx="146" cy="211"/>
            </a:xfrm>
            <a:custGeom>
              <a:avLst/>
              <a:gdLst/>
              <a:ahLst/>
              <a:cxnLst>
                <a:cxn ang="0">
                  <a:pos x="68" y="67"/>
                </a:cxn>
                <a:cxn ang="0">
                  <a:pos x="67" y="67"/>
                </a:cxn>
                <a:cxn ang="0">
                  <a:pos x="60" y="66"/>
                </a:cxn>
                <a:cxn ang="0">
                  <a:pos x="50" y="64"/>
                </a:cxn>
                <a:cxn ang="0">
                  <a:pos x="41" y="62"/>
                </a:cxn>
                <a:cxn ang="0">
                  <a:pos x="29" y="55"/>
                </a:cxn>
                <a:cxn ang="0">
                  <a:pos x="18" y="47"/>
                </a:cxn>
                <a:cxn ang="0">
                  <a:pos x="10" y="35"/>
                </a:cxn>
                <a:cxn ang="0">
                  <a:pos x="3" y="2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9" y="0"/>
                </a:cxn>
                <a:cxn ang="0">
                  <a:pos x="30" y="2"/>
                </a:cxn>
                <a:cxn ang="0">
                  <a:pos x="41" y="6"/>
                </a:cxn>
                <a:cxn ang="0">
                  <a:pos x="53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5" y="45"/>
                </a:cxn>
                <a:cxn ang="0">
                  <a:pos x="79" y="36"/>
                </a:cxn>
                <a:cxn ang="0">
                  <a:pos x="84" y="25"/>
                </a:cxn>
                <a:cxn ang="0">
                  <a:pos x="92" y="16"/>
                </a:cxn>
                <a:cxn ang="0">
                  <a:pos x="106" y="8"/>
                </a:cxn>
                <a:cxn ang="0">
                  <a:pos x="123" y="2"/>
                </a:cxn>
                <a:cxn ang="0">
                  <a:pos x="146" y="0"/>
                </a:cxn>
                <a:cxn ang="0">
                  <a:pos x="145" y="2"/>
                </a:cxn>
                <a:cxn ang="0">
                  <a:pos x="145" y="8"/>
                </a:cxn>
                <a:cxn ang="0">
                  <a:pos x="143" y="17"/>
                </a:cxn>
                <a:cxn ang="0">
                  <a:pos x="139" y="28"/>
                </a:cxn>
                <a:cxn ang="0">
                  <a:pos x="134" y="39"/>
                </a:cxn>
                <a:cxn ang="0">
                  <a:pos x="126" y="49"/>
                </a:cxn>
                <a:cxn ang="0">
                  <a:pos x="114" y="59"/>
                </a:cxn>
                <a:cxn ang="0">
                  <a:pos x="98" y="64"/>
                </a:cxn>
                <a:cxn ang="0">
                  <a:pos x="79" y="67"/>
                </a:cxn>
                <a:cxn ang="0">
                  <a:pos x="79" y="211"/>
                </a:cxn>
                <a:cxn ang="0">
                  <a:pos x="68" y="211"/>
                </a:cxn>
                <a:cxn ang="0">
                  <a:pos x="68" y="67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64" name="Freeform 11"/>
            <p:cNvSpPr>
              <a:spLocks noChangeArrowheads="1"/>
            </p:cNvSpPr>
            <p:nvPr/>
          </p:nvSpPr>
          <p:spPr bwMode="auto">
            <a:xfrm>
              <a:off x="1229" y="214"/>
              <a:ext cx="143" cy="21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6" y="67"/>
                </a:cxn>
                <a:cxn ang="0">
                  <a:pos x="59" y="66"/>
                </a:cxn>
                <a:cxn ang="0">
                  <a:pos x="50" y="64"/>
                </a:cxn>
                <a:cxn ang="0">
                  <a:pos x="39" y="62"/>
                </a:cxn>
                <a:cxn ang="0">
                  <a:pos x="28" y="55"/>
                </a:cxn>
                <a:cxn ang="0">
                  <a:pos x="17" y="47"/>
                </a:cxn>
                <a:cxn ang="0">
                  <a:pos x="9" y="35"/>
                </a:cxn>
                <a:cxn ang="0">
                  <a:pos x="2" y="2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9" y="0"/>
                </a:cxn>
                <a:cxn ang="0">
                  <a:pos x="17" y="0"/>
                </a:cxn>
                <a:cxn ang="0">
                  <a:pos x="28" y="2"/>
                </a:cxn>
                <a:cxn ang="0">
                  <a:pos x="40" y="6"/>
                </a:cxn>
                <a:cxn ang="0">
                  <a:pos x="51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4" y="45"/>
                </a:cxn>
                <a:cxn ang="0">
                  <a:pos x="77" y="36"/>
                </a:cxn>
                <a:cxn ang="0">
                  <a:pos x="82" y="25"/>
                </a:cxn>
                <a:cxn ang="0">
                  <a:pos x="91" y="16"/>
                </a:cxn>
                <a:cxn ang="0">
                  <a:pos x="105" y="8"/>
                </a:cxn>
                <a:cxn ang="0">
                  <a:pos x="121" y="2"/>
                </a:cxn>
                <a:cxn ang="0">
                  <a:pos x="144" y="0"/>
                </a:cxn>
                <a:cxn ang="0">
                  <a:pos x="144" y="2"/>
                </a:cxn>
                <a:cxn ang="0">
                  <a:pos x="144" y="8"/>
                </a:cxn>
                <a:cxn ang="0">
                  <a:pos x="141" y="17"/>
                </a:cxn>
                <a:cxn ang="0">
                  <a:pos x="139" y="28"/>
                </a:cxn>
                <a:cxn ang="0">
                  <a:pos x="133" y="39"/>
                </a:cxn>
                <a:cxn ang="0">
                  <a:pos x="125" y="49"/>
                </a:cxn>
                <a:cxn ang="0">
                  <a:pos x="113" y="59"/>
                </a:cxn>
                <a:cxn ang="0">
                  <a:pos x="97" y="64"/>
                </a:cxn>
                <a:cxn ang="0">
                  <a:pos x="77" y="67"/>
                </a:cxn>
                <a:cxn ang="0">
                  <a:pos x="77" y="211"/>
                </a:cxn>
                <a:cxn ang="0">
                  <a:pos x="67" y="211"/>
                </a:cxn>
                <a:cxn ang="0">
                  <a:pos x="67" y="67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65" name="Freeform 12"/>
            <p:cNvSpPr>
              <a:spLocks noChangeArrowheads="1"/>
            </p:cNvSpPr>
            <p:nvPr/>
          </p:nvSpPr>
          <p:spPr bwMode="auto">
            <a:xfrm>
              <a:off x="1068" y="293"/>
              <a:ext cx="88" cy="132"/>
            </a:xfrm>
            <a:custGeom>
              <a:avLst/>
              <a:gdLst/>
              <a:ahLst/>
              <a:cxnLst>
                <a:cxn ang="0">
                  <a:pos x="42" y="43"/>
                </a:cxn>
                <a:cxn ang="0">
                  <a:pos x="39" y="42"/>
                </a:cxn>
                <a:cxn ang="0">
                  <a:pos x="33" y="42"/>
                </a:cxn>
                <a:cxn ang="0">
                  <a:pos x="25" y="39"/>
                </a:cxn>
                <a:cxn ang="0">
                  <a:pos x="16" y="35"/>
                </a:cxn>
                <a:cxn ang="0">
                  <a:pos x="8" y="27"/>
                </a:cxn>
                <a:cxn ang="0">
                  <a:pos x="2" y="16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6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29" y="8"/>
                </a:cxn>
                <a:cxn ang="0">
                  <a:pos x="37" y="15"/>
                </a:cxn>
                <a:cxn ang="0">
                  <a:pos x="42" y="26"/>
                </a:cxn>
                <a:cxn ang="0">
                  <a:pos x="45" y="39"/>
                </a:cxn>
                <a:cxn ang="0">
                  <a:pos x="45" y="38"/>
                </a:cxn>
                <a:cxn ang="0">
                  <a:pos x="45" y="34"/>
                </a:cxn>
                <a:cxn ang="0">
                  <a:pos x="46" y="27"/>
                </a:cxn>
                <a:cxn ang="0">
                  <a:pos x="49" y="20"/>
                </a:cxn>
                <a:cxn ang="0">
                  <a:pos x="54" y="14"/>
                </a:cxn>
                <a:cxn ang="0">
                  <a:pos x="62" y="7"/>
                </a:cxn>
                <a:cxn ang="0">
                  <a:pos x="73" y="3"/>
                </a:cxn>
                <a:cxn ang="0">
                  <a:pos x="89" y="0"/>
                </a:cxn>
                <a:cxn ang="0">
                  <a:pos x="89" y="3"/>
                </a:cxn>
                <a:cxn ang="0">
                  <a:pos x="88" y="10"/>
                </a:cxn>
                <a:cxn ang="0">
                  <a:pos x="87" y="18"/>
                </a:cxn>
                <a:cxn ang="0">
                  <a:pos x="81" y="26"/>
                </a:cxn>
                <a:cxn ang="0">
                  <a:pos x="74" y="34"/>
                </a:cxn>
                <a:cxn ang="0">
                  <a:pos x="64" y="41"/>
                </a:cxn>
                <a:cxn ang="0">
                  <a:pos x="47" y="43"/>
                </a:cxn>
                <a:cxn ang="0">
                  <a:pos x="47" y="132"/>
                </a:cxn>
                <a:cxn ang="0">
                  <a:pos x="42" y="132"/>
                </a:cxn>
                <a:cxn ang="0">
                  <a:pos x="42" y="43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66" name="Freeform 13"/>
            <p:cNvSpPr>
              <a:spLocks noChangeArrowheads="1"/>
            </p:cNvSpPr>
            <p:nvPr/>
          </p:nvSpPr>
          <p:spPr bwMode="auto">
            <a:xfrm>
              <a:off x="867" y="241"/>
              <a:ext cx="88" cy="186"/>
            </a:xfrm>
            <a:custGeom>
              <a:avLst/>
              <a:gdLst/>
              <a:ahLst/>
              <a:cxnLst>
                <a:cxn ang="0">
                  <a:pos x="43" y="43"/>
                </a:cxn>
                <a:cxn ang="0">
                  <a:pos x="41" y="43"/>
                </a:cxn>
                <a:cxn ang="0">
                  <a:pos x="35" y="43"/>
                </a:cxn>
                <a:cxn ang="0">
                  <a:pos x="27" y="41"/>
                </a:cxn>
                <a:cxn ang="0">
                  <a:pos x="18" y="35"/>
                </a:cxn>
                <a:cxn ang="0">
                  <a:pos x="8" y="28"/>
                </a:cxn>
                <a:cxn ang="0">
                  <a:pos x="3" y="16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8" y="0"/>
                </a:cxn>
                <a:cxn ang="0">
                  <a:pos x="17" y="1"/>
                </a:cxn>
                <a:cxn ang="0">
                  <a:pos x="26" y="6"/>
                </a:cxn>
                <a:cxn ang="0">
                  <a:pos x="35" y="12"/>
                </a:cxn>
                <a:cxn ang="0">
                  <a:pos x="42" y="24"/>
                </a:cxn>
                <a:cxn ang="0">
                  <a:pos x="48" y="41"/>
                </a:cxn>
                <a:cxn ang="0">
                  <a:pos x="48" y="90"/>
                </a:cxn>
                <a:cxn ang="0">
                  <a:pos x="48" y="88"/>
                </a:cxn>
                <a:cxn ang="0">
                  <a:pos x="48" y="82"/>
                </a:cxn>
                <a:cxn ang="0">
                  <a:pos x="50" y="74"/>
                </a:cxn>
                <a:cxn ang="0">
                  <a:pos x="54" y="66"/>
                </a:cxn>
                <a:cxn ang="0">
                  <a:pos x="61" y="58"/>
                </a:cxn>
                <a:cxn ang="0">
                  <a:pos x="72" y="53"/>
                </a:cxn>
                <a:cxn ang="0">
                  <a:pos x="87" y="50"/>
                </a:cxn>
                <a:cxn ang="0">
                  <a:pos x="88" y="51"/>
                </a:cxn>
                <a:cxn ang="0">
                  <a:pos x="88" y="57"/>
                </a:cxn>
                <a:cxn ang="0">
                  <a:pos x="87" y="64"/>
                </a:cxn>
                <a:cxn ang="0">
                  <a:pos x="84" y="72"/>
                </a:cxn>
                <a:cxn ang="0">
                  <a:pos x="80" y="80"/>
                </a:cxn>
                <a:cxn ang="0">
                  <a:pos x="73" y="86"/>
                </a:cxn>
                <a:cxn ang="0">
                  <a:pos x="62" y="92"/>
                </a:cxn>
                <a:cxn ang="0">
                  <a:pos x="48" y="93"/>
                </a:cxn>
                <a:cxn ang="0">
                  <a:pos x="48" y="186"/>
                </a:cxn>
                <a:cxn ang="0">
                  <a:pos x="43" y="186"/>
                </a:cxn>
                <a:cxn ang="0">
                  <a:pos x="43" y="143"/>
                </a:cxn>
                <a:cxn ang="0">
                  <a:pos x="42" y="143"/>
                </a:cxn>
                <a:cxn ang="0">
                  <a:pos x="37" y="142"/>
                </a:cxn>
                <a:cxn ang="0">
                  <a:pos x="29" y="140"/>
                </a:cxn>
                <a:cxn ang="0">
                  <a:pos x="22" y="136"/>
                </a:cxn>
                <a:cxn ang="0">
                  <a:pos x="14" y="130"/>
                </a:cxn>
                <a:cxn ang="0">
                  <a:pos x="8" y="120"/>
                </a:cxn>
                <a:cxn ang="0">
                  <a:pos x="7" y="105"/>
                </a:cxn>
                <a:cxn ang="0">
                  <a:pos x="8" y="105"/>
                </a:cxn>
                <a:cxn ang="0">
                  <a:pos x="12" y="107"/>
                </a:cxn>
                <a:cxn ang="0">
                  <a:pos x="19" y="108"/>
                </a:cxn>
                <a:cxn ang="0">
                  <a:pos x="26" y="111"/>
                </a:cxn>
                <a:cxn ang="0">
                  <a:pos x="34" y="117"/>
                </a:cxn>
                <a:cxn ang="0">
                  <a:pos x="39" y="127"/>
                </a:cxn>
                <a:cxn ang="0">
                  <a:pos x="43" y="140"/>
                </a:cxn>
                <a:cxn ang="0">
                  <a:pos x="43" y="43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67" name="Freeform 14"/>
            <p:cNvSpPr>
              <a:spLocks noChangeArrowheads="1"/>
            </p:cNvSpPr>
            <p:nvPr/>
          </p:nvSpPr>
          <p:spPr bwMode="auto">
            <a:xfrm>
              <a:off x="351" y="74"/>
              <a:ext cx="164" cy="357"/>
            </a:xfrm>
            <a:custGeom>
              <a:avLst/>
              <a:gdLst/>
              <a:ahLst/>
              <a:cxnLst>
                <a:cxn ang="0">
                  <a:pos x="85" y="84"/>
                </a:cxn>
                <a:cxn ang="0">
                  <a:pos x="101" y="81"/>
                </a:cxn>
                <a:cxn ang="0">
                  <a:pos x="124" y="73"/>
                </a:cxn>
                <a:cxn ang="0">
                  <a:pos x="148" y="56"/>
                </a:cxn>
                <a:cxn ang="0">
                  <a:pos x="163" y="23"/>
                </a:cxn>
                <a:cxn ang="0">
                  <a:pos x="163" y="0"/>
                </a:cxn>
                <a:cxn ang="0">
                  <a:pos x="148" y="0"/>
                </a:cxn>
                <a:cxn ang="0">
                  <a:pos x="125" y="6"/>
                </a:cxn>
                <a:cxn ang="0">
                  <a:pos x="101" y="22"/>
                </a:cxn>
                <a:cxn ang="0">
                  <a:pos x="82" y="54"/>
                </a:cxn>
                <a:cxn ang="0">
                  <a:pos x="77" y="173"/>
                </a:cxn>
                <a:cxn ang="0">
                  <a:pos x="77" y="165"/>
                </a:cxn>
                <a:cxn ang="0">
                  <a:pos x="71" y="146"/>
                </a:cxn>
                <a:cxn ang="0">
                  <a:pos x="60" y="123"/>
                </a:cxn>
                <a:cxn ang="0">
                  <a:pos x="38" y="104"/>
                </a:cxn>
                <a:cxn ang="0">
                  <a:pos x="0" y="96"/>
                </a:cxn>
                <a:cxn ang="0">
                  <a:pos x="0" y="103"/>
                </a:cxn>
                <a:cxn ang="0">
                  <a:pos x="0" y="120"/>
                </a:cxn>
                <a:cxn ang="0">
                  <a:pos x="8" y="143"/>
                </a:cxn>
                <a:cxn ang="0">
                  <a:pos x="24" y="163"/>
                </a:cxn>
                <a:cxn ang="0">
                  <a:pos x="55" y="177"/>
                </a:cxn>
                <a:cxn ang="0">
                  <a:pos x="77" y="356"/>
                </a:cxn>
                <a:cxn ang="0">
                  <a:pos x="82" y="274"/>
                </a:cxn>
                <a:cxn ang="0">
                  <a:pos x="91" y="273"/>
                </a:cxn>
                <a:cxn ang="0">
                  <a:pos x="112" y="267"/>
                </a:cxn>
                <a:cxn ang="0">
                  <a:pos x="135" y="252"/>
                </a:cxn>
                <a:cxn ang="0">
                  <a:pos x="151" y="224"/>
                </a:cxn>
                <a:cxn ang="0">
                  <a:pos x="152" y="203"/>
                </a:cxn>
                <a:cxn ang="0">
                  <a:pos x="137" y="204"/>
                </a:cxn>
                <a:cxn ang="0">
                  <a:pos x="117" y="211"/>
                </a:cxn>
                <a:cxn ang="0">
                  <a:pos x="97" y="231"/>
                </a:cxn>
                <a:cxn ang="0">
                  <a:pos x="82" y="267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68" name="Freeform 15"/>
            <p:cNvSpPr>
              <a:spLocks noChangeArrowheads="1"/>
            </p:cNvSpPr>
            <p:nvPr/>
          </p:nvSpPr>
          <p:spPr bwMode="auto">
            <a:xfrm>
              <a:off x="949" y="220"/>
              <a:ext cx="93" cy="209"/>
            </a:xfrm>
            <a:custGeom>
              <a:avLst/>
              <a:gdLst/>
              <a:ahLst/>
              <a:cxnLst>
                <a:cxn ang="0">
                  <a:pos x="43" y="162"/>
                </a:cxn>
                <a:cxn ang="0">
                  <a:pos x="36" y="160"/>
                </a:cxn>
                <a:cxn ang="0">
                  <a:pos x="23" y="155"/>
                </a:cxn>
                <a:cxn ang="0">
                  <a:pos x="12" y="141"/>
                </a:cxn>
                <a:cxn ang="0">
                  <a:pos x="12" y="129"/>
                </a:cxn>
                <a:cxn ang="0">
                  <a:pos x="23" y="132"/>
                </a:cxn>
                <a:cxn ang="0">
                  <a:pos x="38" y="145"/>
                </a:cxn>
                <a:cxn ang="0">
                  <a:pos x="43" y="108"/>
                </a:cxn>
                <a:cxn ang="0">
                  <a:pos x="35" y="106"/>
                </a:cxn>
                <a:cxn ang="0">
                  <a:pos x="20" y="101"/>
                </a:cxn>
                <a:cxn ang="0">
                  <a:pos x="7" y="83"/>
                </a:cxn>
                <a:cxn ang="0">
                  <a:pos x="7" y="70"/>
                </a:cxn>
                <a:cxn ang="0">
                  <a:pos x="17" y="71"/>
                </a:cxn>
                <a:cxn ang="0">
                  <a:pos x="31" y="81"/>
                </a:cxn>
                <a:cxn ang="0">
                  <a:pos x="43" y="105"/>
                </a:cxn>
                <a:cxn ang="0">
                  <a:pos x="40" y="43"/>
                </a:cxn>
                <a:cxn ang="0">
                  <a:pos x="26" y="39"/>
                </a:cxn>
                <a:cxn ang="0">
                  <a:pos x="8" y="27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23" y="5"/>
                </a:cxn>
                <a:cxn ang="0">
                  <a:pos x="39" y="23"/>
                </a:cxn>
                <a:cxn ang="0">
                  <a:pos x="46" y="38"/>
                </a:cxn>
                <a:cxn ang="0">
                  <a:pos x="51" y="24"/>
                </a:cxn>
                <a:cxn ang="0">
                  <a:pos x="66" y="8"/>
                </a:cxn>
                <a:cxn ang="0">
                  <a:pos x="92" y="0"/>
                </a:cxn>
                <a:cxn ang="0">
                  <a:pos x="90" y="8"/>
                </a:cxn>
                <a:cxn ang="0">
                  <a:pos x="82" y="25"/>
                </a:cxn>
                <a:cxn ang="0">
                  <a:pos x="63" y="40"/>
                </a:cxn>
                <a:cxn ang="0">
                  <a:pos x="49" y="124"/>
                </a:cxn>
                <a:cxn ang="0">
                  <a:pos x="50" y="116"/>
                </a:cxn>
                <a:cxn ang="0">
                  <a:pos x="59" y="100"/>
                </a:cxn>
                <a:cxn ang="0">
                  <a:pos x="81" y="92"/>
                </a:cxn>
                <a:cxn ang="0">
                  <a:pos x="80" y="98"/>
                </a:cxn>
                <a:cxn ang="0">
                  <a:pos x="73" y="114"/>
                </a:cxn>
                <a:cxn ang="0">
                  <a:pos x="59" y="127"/>
                </a:cxn>
                <a:cxn ang="0">
                  <a:pos x="49" y="210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69" name="Freeform 16"/>
            <p:cNvSpPr>
              <a:spLocks noChangeArrowheads="1"/>
            </p:cNvSpPr>
            <p:nvPr/>
          </p:nvSpPr>
          <p:spPr bwMode="auto">
            <a:xfrm>
              <a:off x="1" y="138"/>
              <a:ext cx="128" cy="293"/>
            </a:xfrm>
            <a:custGeom>
              <a:avLst/>
              <a:gdLst/>
              <a:ahLst/>
              <a:cxnLst>
                <a:cxn ang="0">
                  <a:pos x="61" y="225"/>
                </a:cxn>
                <a:cxn ang="0">
                  <a:pos x="54" y="225"/>
                </a:cxn>
                <a:cxn ang="0">
                  <a:pos x="38" y="219"/>
                </a:cxn>
                <a:cxn ang="0">
                  <a:pos x="23" y="206"/>
                </a:cxn>
                <a:cxn ang="0">
                  <a:pos x="15" y="180"/>
                </a:cxn>
                <a:cxn ang="0">
                  <a:pos x="23" y="180"/>
                </a:cxn>
                <a:cxn ang="0">
                  <a:pos x="38" y="186"/>
                </a:cxn>
                <a:cxn ang="0">
                  <a:pos x="54" y="205"/>
                </a:cxn>
                <a:cxn ang="0">
                  <a:pos x="61" y="151"/>
                </a:cxn>
                <a:cxn ang="0">
                  <a:pos x="52" y="149"/>
                </a:cxn>
                <a:cxn ang="0">
                  <a:pos x="34" y="144"/>
                </a:cxn>
                <a:cxn ang="0">
                  <a:pos x="16" y="128"/>
                </a:cxn>
                <a:cxn ang="0">
                  <a:pos x="8" y="98"/>
                </a:cxn>
                <a:cxn ang="0">
                  <a:pos x="15" y="97"/>
                </a:cxn>
                <a:cxn ang="0">
                  <a:pos x="29" y="101"/>
                </a:cxn>
                <a:cxn ang="0">
                  <a:pos x="47" y="116"/>
                </a:cxn>
                <a:cxn ang="0">
                  <a:pos x="61" y="147"/>
                </a:cxn>
                <a:cxn ang="0">
                  <a:pos x="58" y="60"/>
                </a:cxn>
                <a:cxn ang="0">
                  <a:pos x="44" y="58"/>
                </a:cxn>
                <a:cxn ang="0">
                  <a:pos x="25" y="50"/>
                </a:cxn>
                <a:cxn ang="0">
                  <a:pos x="8" y="32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27" y="5"/>
                </a:cxn>
                <a:cxn ang="0">
                  <a:pos x="48" y="21"/>
                </a:cxn>
                <a:cxn ang="0">
                  <a:pos x="65" y="56"/>
                </a:cxn>
                <a:cxn ang="0">
                  <a:pos x="66" y="48"/>
                </a:cxn>
                <a:cxn ang="0">
                  <a:pos x="77" y="28"/>
                </a:cxn>
                <a:cxn ang="0">
                  <a:pos x="96" y="9"/>
                </a:cxn>
                <a:cxn ang="0">
                  <a:pos x="128" y="0"/>
                </a:cxn>
                <a:cxn ang="0">
                  <a:pos x="127" y="9"/>
                </a:cxn>
                <a:cxn ang="0">
                  <a:pos x="119" y="31"/>
                </a:cxn>
                <a:cxn ang="0">
                  <a:pos x="101" y="51"/>
                </a:cxn>
                <a:cxn ang="0">
                  <a:pos x="67" y="60"/>
                </a:cxn>
                <a:cxn ang="0">
                  <a:pos x="69" y="170"/>
                </a:cxn>
                <a:cxn ang="0">
                  <a:pos x="73" y="155"/>
                </a:cxn>
                <a:cxn ang="0">
                  <a:pos x="86" y="136"/>
                </a:cxn>
                <a:cxn ang="0">
                  <a:pos x="113" y="128"/>
                </a:cxn>
                <a:cxn ang="0">
                  <a:pos x="112" y="136"/>
                </a:cxn>
                <a:cxn ang="0">
                  <a:pos x="105" y="153"/>
                </a:cxn>
                <a:cxn ang="0">
                  <a:pos x="92" y="172"/>
                </a:cxn>
                <a:cxn ang="0">
                  <a:pos x="67" y="180"/>
                </a:cxn>
                <a:cxn ang="0">
                  <a:pos x="61" y="292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70" name="Freeform 17"/>
            <p:cNvSpPr>
              <a:spLocks noChangeArrowheads="1"/>
            </p:cNvSpPr>
            <p:nvPr/>
          </p:nvSpPr>
          <p:spPr bwMode="auto">
            <a:xfrm>
              <a:off x="1033" y="175"/>
              <a:ext cx="68" cy="254"/>
            </a:xfrm>
            <a:custGeom>
              <a:avLst/>
              <a:gdLst/>
              <a:ahLst/>
              <a:cxnLst>
                <a:cxn ang="0">
                  <a:pos x="31" y="164"/>
                </a:cxn>
                <a:cxn ang="0">
                  <a:pos x="23" y="163"/>
                </a:cxn>
                <a:cxn ang="0">
                  <a:pos x="8" y="155"/>
                </a:cxn>
                <a:cxn ang="0">
                  <a:pos x="0" y="132"/>
                </a:cxn>
                <a:cxn ang="0">
                  <a:pos x="7" y="132"/>
                </a:cxn>
                <a:cxn ang="0">
                  <a:pos x="22" y="139"/>
                </a:cxn>
                <a:cxn ang="0">
                  <a:pos x="31" y="160"/>
                </a:cxn>
                <a:cxn ang="0">
                  <a:pos x="29" y="101"/>
                </a:cxn>
                <a:cxn ang="0">
                  <a:pos x="16" y="97"/>
                </a:cxn>
                <a:cxn ang="0">
                  <a:pos x="3" y="83"/>
                </a:cxn>
                <a:cxn ang="0">
                  <a:pos x="3" y="70"/>
                </a:cxn>
                <a:cxn ang="0">
                  <a:pos x="15" y="74"/>
                </a:cxn>
                <a:cxn ang="0">
                  <a:pos x="27" y="86"/>
                </a:cxn>
                <a:cxn ang="0">
                  <a:pos x="31" y="31"/>
                </a:cxn>
                <a:cxn ang="0">
                  <a:pos x="33" y="23"/>
                </a:cxn>
                <a:cxn ang="0">
                  <a:pos x="41" y="8"/>
                </a:cxn>
                <a:cxn ang="0">
                  <a:pos x="62" y="0"/>
                </a:cxn>
                <a:cxn ang="0">
                  <a:pos x="61" y="8"/>
                </a:cxn>
                <a:cxn ang="0">
                  <a:pos x="53" y="23"/>
                </a:cxn>
                <a:cxn ang="0">
                  <a:pos x="35" y="31"/>
                </a:cxn>
                <a:cxn ang="0">
                  <a:pos x="35" y="75"/>
                </a:cxn>
                <a:cxn ang="0">
                  <a:pos x="39" y="62"/>
                </a:cxn>
                <a:cxn ang="0">
                  <a:pos x="54" y="48"/>
                </a:cxn>
                <a:cxn ang="0">
                  <a:pos x="68" y="48"/>
                </a:cxn>
                <a:cxn ang="0">
                  <a:pos x="66" y="59"/>
                </a:cxn>
                <a:cxn ang="0">
                  <a:pos x="58" y="72"/>
                </a:cxn>
                <a:cxn ang="0">
                  <a:pos x="35" y="82"/>
                </a:cxn>
                <a:cxn ang="0">
                  <a:pos x="35" y="143"/>
                </a:cxn>
                <a:cxn ang="0">
                  <a:pos x="38" y="132"/>
                </a:cxn>
                <a:cxn ang="0">
                  <a:pos x="49" y="122"/>
                </a:cxn>
                <a:cxn ang="0">
                  <a:pos x="60" y="122"/>
                </a:cxn>
                <a:cxn ang="0">
                  <a:pos x="58" y="133"/>
                </a:cxn>
                <a:cxn ang="0">
                  <a:pos x="47" y="144"/>
                </a:cxn>
                <a:cxn ang="0">
                  <a:pos x="35" y="25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" name="Freeform 18"/>
            <p:cNvSpPr>
              <a:spLocks noChangeArrowheads="1"/>
            </p:cNvSpPr>
            <p:nvPr/>
          </p:nvSpPr>
          <p:spPr bwMode="auto">
            <a:xfrm>
              <a:off x="108" y="3"/>
              <a:ext cx="111" cy="425"/>
            </a:xfrm>
            <a:custGeom>
              <a:avLst/>
              <a:gdLst/>
              <a:ahLst/>
              <a:cxnLst>
                <a:cxn ang="0">
                  <a:pos x="52" y="272"/>
                </a:cxn>
                <a:cxn ang="0">
                  <a:pos x="44" y="270"/>
                </a:cxn>
                <a:cxn ang="0">
                  <a:pos x="26" y="265"/>
                </a:cxn>
                <a:cxn ang="0">
                  <a:pos x="8" y="249"/>
                </a:cxn>
                <a:cxn ang="0">
                  <a:pos x="0" y="219"/>
                </a:cxn>
                <a:cxn ang="0">
                  <a:pos x="8" y="219"/>
                </a:cxn>
                <a:cxn ang="0">
                  <a:pos x="25" y="223"/>
                </a:cxn>
                <a:cxn ang="0">
                  <a:pos x="41" y="235"/>
                </a:cxn>
                <a:cxn ang="0">
                  <a:pos x="52" y="265"/>
                </a:cxn>
                <a:cxn ang="0">
                  <a:pos x="50" y="168"/>
                </a:cxn>
                <a:cxn ang="0">
                  <a:pos x="35" y="165"/>
                </a:cxn>
                <a:cxn ang="0">
                  <a:pos x="17" y="156"/>
                </a:cxn>
                <a:cxn ang="0">
                  <a:pos x="3" y="134"/>
                </a:cxn>
                <a:cxn ang="0">
                  <a:pos x="3" y="116"/>
                </a:cxn>
                <a:cxn ang="0">
                  <a:pos x="19" y="120"/>
                </a:cxn>
                <a:cxn ang="0">
                  <a:pos x="39" y="133"/>
                </a:cxn>
                <a:cxn ang="0">
                  <a:pos x="52" y="161"/>
                </a:cxn>
                <a:cxn ang="0">
                  <a:pos x="53" y="50"/>
                </a:cxn>
                <a:cxn ang="0">
                  <a:pos x="54" y="36"/>
                </a:cxn>
                <a:cxn ang="0">
                  <a:pos x="65" y="17"/>
                </a:cxn>
                <a:cxn ang="0">
                  <a:pos x="87" y="3"/>
                </a:cxn>
                <a:cxn ang="0">
                  <a:pos x="103" y="3"/>
                </a:cxn>
                <a:cxn ang="0">
                  <a:pos x="99" y="21"/>
                </a:cxn>
                <a:cxn ang="0">
                  <a:pos x="84" y="42"/>
                </a:cxn>
                <a:cxn ang="0">
                  <a:pos x="58" y="52"/>
                </a:cxn>
                <a:cxn ang="0">
                  <a:pos x="58" y="127"/>
                </a:cxn>
                <a:cxn ang="0">
                  <a:pos x="61" y="112"/>
                </a:cxn>
                <a:cxn ang="0">
                  <a:pos x="72" y="94"/>
                </a:cxn>
                <a:cxn ang="0">
                  <a:pos x="93" y="80"/>
                </a:cxn>
                <a:cxn ang="0">
                  <a:pos x="111" y="80"/>
                </a:cxn>
                <a:cxn ang="0">
                  <a:pos x="111" y="91"/>
                </a:cxn>
                <a:cxn ang="0">
                  <a:pos x="107" y="108"/>
                </a:cxn>
                <a:cxn ang="0">
                  <a:pos x="91" y="126"/>
                </a:cxn>
                <a:cxn ang="0">
                  <a:pos x="58" y="135"/>
                </a:cxn>
                <a:cxn ang="0">
                  <a:pos x="58" y="236"/>
                </a:cxn>
                <a:cxn ang="0">
                  <a:pos x="61" y="223"/>
                </a:cxn>
                <a:cxn ang="0">
                  <a:pos x="73" y="208"/>
                </a:cxn>
                <a:cxn ang="0">
                  <a:pos x="97" y="200"/>
                </a:cxn>
                <a:cxn ang="0">
                  <a:pos x="99" y="207"/>
                </a:cxn>
                <a:cxn ang="0">
                  <a:pos x="97" y="220"/>
                </a:cxn>
                <a:cxn ang="0">
                  <a:pos x="87" y="235"/>
                </a:cxn>
                <a:cxn ang="0">
                  <a:pos x="58" y="245"/>
                </a:cxn>
                <a:cxn ang="0">
                  <a:pos x="52" y="42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6" name="Freeform 19"/>
            <p:cNvSpPr>
              <a:spLocks noChangeArrowheads="1"/>
            </p:cNvSpPr>
            <p:nvPr/>
          </p:nvSpPr>
          <p:spPr bwMode="auto">
            <a:xfrm>
              <a:off x="499" y="203"/>
              <a:ext cx="100" cy="229"/>
            </a:xfrm>
            <a:custGeom>
              <a:avLst/>
              <a:gdLst/>
              <a:ahLst/>
              <a:cxnLst>
                <a:cxn ang="0">
                  <a:pos x="52" y="176"/>
                </a:cxn>
                <a:cxn ang="0">
                  <a:pos x="59" y="176"/>
                </a:cxn>
                <a:cxn ang="0">
                  <a:pos x="74" y="169"/>
                </a:cxn>
                <a:cxn ang="0">
                  <a:pos x="86" y="154"/>
                </a:cxn>
                <a:cxn ang="0">
                  <a:pos x="86" y="141"/>
                </a:cxn>
                <a:cxn ang="0">
                  <a:pos x="74" y="143"/>
                </a:cxn>
                <a:cxn ang="0">
                  <a:pos x="58" y="158"/>
                </a:cxn>
                <a:cxn ang="0">
                  <a:pos x="52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2" y="115"/>
                </a:cxn>
                <a:cxn ang="0">
                  <a:pos x="55" y="48"/>
                </a:cxn>
                <a:cxn ang="0">
                  <a:pos x="67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3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1" y="3"/>
                </a:cxn>
                <a:cxn ang="0">
                  <a:pos x="5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5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5" y="132"/>
                </a:cxn>
                <a:cxn ang="0">
                  <a:pos x="47" y="141"/>
                </a:cxn>
                <a:cxn ang="0">
                  <a:pos x="52" y="228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73" name="Freeform 20"/>
            <p:cNvSpPr>
              <a:spLocks noChangeArrowheads="1"/>
            </p:cNvSpPr>
            <p:nvPr/>
          </p:nvSpPr>
          <p:spPr bwMode="auto">
            <a:xfrm>
              <a:off x="1355" y="203"/>
              <a:ext cx="100" cy="229"/>
            </a:xfrm>
            <a:custGeom>
              <a:avLst/>
              <a:gdLst/>
              <a:ahLst/>
              <a:cxnLst>
                <a:cxn ang="0">
                  <a:pos x="53" y="176"/>
                </a:cxn>
                <a:cxn ang="0">
                  <a:pos x="60" y="176"/>
                </a:cxn>
                <a:cxn ang="0">
                  <a:pos x="74" y="169"/>
                </a:cxn>
                <a:cxn ang="0">
                  <a:pos x="87" y="154"/>
                </a:cxn>
                <a:cxn ang="0">
                  <a:pos x="87" y="141"/>
                </a:cxn>
                <a:cxn ang="0">
                  <a:pos x="74" y="143"/>
                </a:cxn>
                <a:cxn ang="0">
                  <a:pos x="60" y="158"/>
                </a:cxn>
                <a:cxn ang="0">
                  <a:pos x="53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3" y="115"/>
                </a:cxn>
                <a:cxn ang="0">
                  <a:pos x="56" y="48"/>
                </a:cxn>
                <a:cxn ang="0">
                  <a:pos x="68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4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2" y="3"/>
                </a:cxn>
                <a:cxn ang="0">
                  <a:pos x="6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6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6" y="132"/>
                </a:cxn>
                <a:cxn ang="0">
                  <a:pos x="47" y="141"/>
                </a:cxn>
                <a:cxn ang="0">
                  <a:pos x="53" y="228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74" name="Freeform 21"/>
            <p:cNvSpPr>
              <a:spLocks noChangeArrowheads="1"/>
            </p:cNvSpPr>
            <p:nvPr/>
          </p:nvSpPr>
          <p:spPr bwMode="auto">
            <a:xfrm>
              <a:off x="707" y="23"/>
              <a:ext cx="175" cy="402"/>
            </a:xfrm>
            <a:custGeom>
              <a:avLst/>
              <a:gdLst/>
              <a:ahLst/>
              <a:cxnLst>
                <a:cxn ang="0">
                  <a:pos x="93" y="309"/>
                </a:cxn>
                <a:cxn ang="0">
                  <a:pos x="101" y="309"/>
                </a:cxn>
                <a:cxn ang="0">
                  <a:pos x="118" y="304"/>
                </a:cxn>
                <a:cxn ang="0">
                  <a:pos x="138" y="292"/>
                </a:cxn>
                <a:cxn ang="0">
                  <a:pos x="152" y="266"/>
                </a:cxn>
                <a:cxn ang="0">
                  <a:pos x="152" y="247"/>
                </a:cxn>
                <a:cxn ang="0">
                  <a:pos x="138" y="250"/>
                </a:cxn>
                <a:cxn ang="0">
                  <a:pos x="120" y="259"/>
                </a:cxn>
                <a:cxn ang="0">
                  <a:pos x="99" y="285"/>
                </a:cxn>
                <a:cxn ang="0">
                  <a:pos x="93" y="207"/>
                </a:cxn>
                <a:cxn ang="0">
                  <a:pos x="102" y="205"/>
                </a:cxn>
                <a:cxn ang="0">
                  <a:pos x="122" y="200"/>
                </a:cxn>
                <a:cxn ang="0">
                  <a:pos x="147" y="185"/>
                </a:cxn>
                <a:cxn ang="0">
                  <a:pos x="163" y="155"/>
                </a:cxn>
                <a:cxn ang="0">
                  <a:pos x="163" y="134"/>
                </a:cxn>
                <a:cxn ang="0">
                  <a:pos x="149" y="135"/>
                </a:cxn>
                <a:cxn ang="0">
                  <a:pos x="129" y="142"/>
                </a:cxn>
                <a:cxn ang="0">
                  <a:pos x="107" y="162"/>
                </a:cxn>
                <a:cxn ang="0">
                  <a:pos x="93" y="201"/>
                </a:cxn>
                <a:cxn ang="0">
                  <a:pos x="95" y="83"/>
                </a:cxn>
                <a:cxn ang="0">
                  <a:pos x="110" y="81"/>
                </a:cxn>
                <a:cxn ang="0">
                  <a:pos x="134" y="73"/>
                </a:cxn>
                <a:cxn ang="0">
                  <a:pos x="157" y="54"/>
                </a:cxn>
                <a:cxn ang="0">
                  <a:pos x="174" y="23"/>
                </a:cxn>
                <a:cxn ang="0">
                  <a:pos x="174" y="0"/>
                </a:cxn>
                <a:cxn ang="0">
                  <a:pos x="157" y="2"/>
                </a:cxn>
                <a:cxn ang="0">
                  <a:pos x="133" y="10"/>
                </a:cxn>
                <a:cxn ang="0">
                  <a:pos x="107" y="33"/>
                </a:cxn>
                <a:cxn ang="0">
                  <a:pos x="87" y="77"/>
                </a:cxn>
                <a:cxn ang="0">
                  <a:pos x="85" y="68"/>
                </a:cxn>
                <a:cxn ang="0">
                  <a:pos x="75" y="46"/>
                </a:cxn>
                <a:cxn ang="0">
                  <a:pos x="55" y="21"/>
                </a:cxn>
                <a:cxn ang="0">
                  <a:pos x="22" y="3"/>
                </a:cxn>
                <a:cxn ang="0">
                  <a:pos x="1" y="3"/>
                </a:cxn>
                <a:cxn ang="0">
                  <a:pos x="4" y="18"/>
                </a:cxn>
                <a:cxn ang="0">
                  <a:pos x="12" y="42"/>
                </a:cxn>
                <a:cxn ang="0">
                  <a:pos x="31" y="65"/>
                </a:cxn>
                <a:cxn ang="0">
                  <a:pos x="62" y="81"/>
                </a:cxn>
                <a:cxn ang="0">
                  <a:pos x="82" y="238"/>
                </a:cxn>
                <a:cxn ang="0">
                  <a:pos x="80" y="228"/>
                </a:cxn>
                <a:cxn ang="0">
                  <a:pos x="72" y="207"/>
                </a:cxn>
                <a:cxn ang="0">
                  <a:pos x="55" y="185"/>
                </a:cxn>
                <a:cxn ang="0">
                  <a:pos x="21" y="176"/>
                </a:cxn>
                <a:cxn ang="0">
                  <a:pos x="22" y="185"/>
                </a:cxn>
                <a:cxn ang="0">
                  <a:pos x="28" y="205"/>
                </a:cxn>
                <a:cxn ang="0">
                  <a:pos x="41" y="230"/>
                </a:cxn>
                <a:cxn ang="0">
                  <a:pos x="66" y="246"/>
                </a:cxn>
                <a:cxn ang="0">
                  <a:pos x="82" y="402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75" name="Freeform 22"/>
            <p:cNvSpPr>
              <a:spLocks noChangeArrowheads="1"/>
            </p:cNvSpPr>
            <p:nvPr/>
          </p:nvSpPr>
          <p:spPr bwMode="auto">
            <a:xfrm>
              <a:off x="595" y="59"/>
              <a:ext cx="97" cy="370"/>
            </a:xfrm>
            <a:custGeom>
              <a:avLst/>
              <a:gdLst/>
              <a:ahLst/>
              <a:cxnLst>
                <a:cxn ang="0">
                  <a:pos x="52" y="237"/>
                </a:cxn>
                <a:cxn ang="0">
                  <a:pos x="59" y="237"/>
                </a:cxn>
                <a:cxn ang="0">
                  <a:pos x="74" y="232"/>
                </a:cxn>
                <a:cxn ang="0">
                  <a:pos x="90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1" y="197"/>
                </a:cxn>
                <a:cxn ang="0">
                  <a:pos x="56" y="215"/>
                </a:cxn>
                <a:cxn ang="0">
                  <a:pos x="52" y="147"/>
                </a:cxn>
                <a:cxn ang="0">
                  <a:pos x="59" y="147"/>
                </a:cxn>
                <a:cxn ang="0">
                  <a:pos x="74" y="141"/>
                </a:cxn>
                <a:cxn ang="0">
                  <a:pos x="90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1" y="109"/>
                </a:cxn>
                <a:cxn ang="0">
                  <a:pos x="56" y="126"/>
                </a:cxn>
                <a:cxn ang="0">
                  <a:pos x="52" y="46"/>
                </a:cxn>
                <a:cxn ang="0">
                  <a:pos x="51" y="37"/>
                </a:cxn>
                <a:cxn ang="0">
                  <a:pos x="45" y="23"/>
                </a:cxn>
                <a:cxn ang="0">
                  <a:pos x="32" y="6"/>
                </a:cxn>
                <a:cxn ang="0">
                  <a:pos x="6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3" y="43"/>
                </a:cxn>
                <a:cxn ang="0">
                  <a:pos x="45" y="113"/>
                </a:cxn>
                <a:cxn ang="0">
                  <a:pos x="45" y="106"/>
                </a:cxn>
                <a:cxn ang="0">
                  <a:pos x="40" y="90"/>
                </a:cxn>
                <a:cxn ang="0">
                  <a:pos x="27" y="75"/>
                </a:cxn>
                <a:cxn ang="0">
                  <a:pos x="1" y="67"/>
                </a:cxn>
                <a:cxn ang="0">
                  <a:pos x="0" y="75"/>
                </a:cxn>
                <a:cxn ang="0">
                  <a:pos x="2" y="91"/>
                </a:cxn>
                <a:cxn ang="0">
                  <a:pos x="14" y="109"/>
                </a:cxn>
                <a:cxn ang="0">
                  <a:pos x="45" y="118"/>
                </a:cxn>
                <a:cxn ang="0">
                  <a:pos x="45" y="207"/>
                </a:cxn>
                <a:cxn ang="0">
                  <a:pos x="43" y="195"/>
                </a:cxn>
                <a:cxn ang="0">
                  <a:pos x="33" y="182"/>
                </a:cxn>
                <a:cxn ang="0">
                  <a:pos x="12" y="175"/>
                </a:cxn>
                <a:cxn ang="0">
                  <a:pos x="10" y="182"/>
                </a:cxn>
                <a:cxn ang="0">
                  <a:pos x="13" y="197"/>
                </a:cxn>
                <a:cxn ang="0">
                  <a:pos x="29" y="211"/>
                </a:cxn>
                <a:cxn ang="0">
                  <a:pos x="45" y="373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76" name="Freeform 23"/>
            <p:cNvSpPr>
              <a:spLocks noChangeArrowheads="1"/>
            </p:cNvSpPr>
            <p:nvPr/>
          </p:nvSpPr>
          <p:spPr bwMode="auto">
            <a:xfrm>
              <a:off x="1142" y="59"/>
              <a:ext cx="97" cy="370"/>
            </a:xfrm>
            <a:custGeom>
              <a:avLst/>
              <a:gdLst/>
              <a:ahLst/>
              <a:cxnLst>
                <a:cxn ang="0">
                  <a:pos x="51" y="237"/>
                </a:cxn>
                <a:cxn ang="0">
                  <a:pos x="60" y="237"/>
                </a:cxn>
                <a:cxn ang="0">
                  <a:pos x="74" y="232"/>
                </a:cxn>
                <a:cxn ang="0">
                  <a:pos x="91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2" y="197"/>
                </a:cxn>
                <a:cxn ang="0">
                  <a:pos x="55" y="215"/>
                </a:cxn>
                <a:cxn ang="0">
                  <a:pos x="51" y="147"/>
                </a:cxn>
                <a:cxn ang="0">
                  <a:pos x="60" y="147"/>
                </a:cxn>
                <a:cxn ang="0">
                  <a:pos x="74" y="141"/>
                </a:cxn>
                <a:cxn ang="0">
                  <a:pos x="91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2" y="109"/>
                </a:cxn>
                <a:cxn ang="0">
                  <a:pos x="55" y="126"/>
                </a:cxn>
                <a:cxn ang="0">
                  <a:pos x="51" y="46"/>
                </a:cxn>
                <a:cxn ang="0">
                  <a:pos x="51" y="37"/>
                </a:cxn>
                <a:cxn ang="0">
                  <a:pos x="46" y="23"/>
                </a:cxn>
                <a:cxn ang="0">
                  <a:pos x="33" y="6"/>
                </a:cxn>
                <a:cxn ang="0">
                  <a:pos x="7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4" y="43"/>
                </a:cxn>
                <a:cxn ang="0">
                  <a:pos x="46" y="113"/>
                </a:cxn>
                <a:cxn ang="0">
                  <a:pos x="46" y="106"/>
                </a:cxn>
                <a:cxn ang="0">
                  <a:pos x="41" y="90"/>
                </a:cxn>
                <a:cxn ang="0">
                  <a:pos x="27" y="75"/>
                </a:cxn>
                <a:cxn ang="0">
                  <a:pos x="0" y="67"/>
                </a:cxn>
                <a:cxn ang="0">
                  <a:pos x="0" y="75"/>
                </a:cxn>
                <a:cxn ang="0">
                  <a:pos x="3" y="91"/>
                </a:cxn>
                <a:cxn ang="0">
                  <a:pos x="15" y="109"/>
                </a:cxn>
                <a:cxn ang="0">
                  <a:pos x="46" y="118"/>
                </a:cxn>
                <a:cxn ang="0">
                  <a:pos x="46" y="207"/>
                </a:cxn>
                <a:cxn ang="0">
                  <a:pos x="43" y="195"/>
                </a:cxn>
                <a:cxn ang="0">
                  <a:pos x="34" y="182"/>
                </a:cxn>
                <a:cxn ang="0">
                  <a:pos x="12" y="175"/>
                </a:cxn>
                <a:cxn ang="0">
                  <a:pos x="11" y="182"/>
                </a:cxn>
                <a:cxn ang="0">
                  <a:pos x="14" y="197"/>
                </a:cxn>
                <a:cxn ang="0">
                  <a:pos x="30" y="211"/>
                </a:cxn>
                <a:cxn ang="0">
                  <a:pos x="46" y="373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077" name="Freeform 27" descr="Dark upward diagonal"/>
          <p:cNvSpPr>
            <a:spLocks noChangeArrowheads="1"/>
          </p:cNvSpPr>
          <p:nvPr/>
        </p:nvSpPr>
        <p:spPr bwMode="auto">
          <a:xfrm>
            <a:off x="85725" y="76200"/>
            <a:ext cx="8977313" cy="500063"/>
          </a:xfrm>
          <a:custGeom>
            <a:avLst/>
            <a:gdLst/>
            <a:ahLst/>
            <a:cxnLst>
              <a:cxn ang="0">
                <a:pos x="0" y="1"/>
              </a:cxn>
              <a:cxn ang="0">
                <a:pos x="5546" y="0"/>
              </a:cxn>
              <a:cxn ang="0">
                <a:pos x="5655" y="84"/>
              </a:cxn>
              <a:cxn ang="0">
                <a:pos x="5649" y="315"/>
              </a:cxn>
              <a:cxn ang="0">
                <a:pos x="1" y="314"/>
              </a:cxn>
              <a:cxn ang="0">
                <a:pos x="0" y="1"/>
              </a:cxn>
            </a:cxnLst>
            <a:rect l="0" t="0" r="r" b="b"/>
            <a:pathLst>
              <a:path w="5655" h="315">
                <a:moveTo>
                  <a:pt x="0" y="1"/>
                </a:moveTo>
                <a:lnTo>
                  <a:pt x="5546" y="0"/>
                </a:lnTo>
                <a:cubicBezTo>
                  <a:pt x="5652" y="0"/>
                  <a:pt x="5655" y="84"/>
                  <a:pt x="5655" y="84"/>
                </a:cubicBezTo>
                <a:lnTo>
                  <a:pt x="5649" y="315"/>
                </a:lnTo>
                <a:lnTo>
                  <a:pt x="1" y="314"/>
                </a:lnTo>
                <a:lnTo>
                  <a:pt x="0" y="1"/>
                </a:lnTo>
                <a:close/>
              </a:path>
            </a:pathLst>
          </a:custGeom>
          <a:blipFill dpi="0" rotWithShape="0">
            <a:blip r:embed="rId14" cstate="print">
              <a:alphaModFix amt="77000"/>
            </a:blip>
            <a:srcRect/>
            <a:tile tx="0" ty="0" sx="100000" sy="100000" flip="none" algn="tl"/>
          </a:blip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78" name="Rectangle 28"/>
          <p:cNvSpPr>
            <a:spLocks noChangeArrowheads="1"/>
          </p:cNvSpPr>
          <p:nvPr/>
        </p:nvSpPr>
        <p:spPr bwMode="auto">
          <a:xfrm>
            <a:off x="114300" y="6610350"/>
            <a:ext cx="8931275" cy="1635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4" name="Group 31"/>
          <p:cNvGrpSpPr/>
          <p:nvPr/>
        </p:nvGrpSpPr>
        <p:grpSpPr>
          <a:xfrm>
            <a:off x="85725" y="854075"/>
            <a:ext cx="8982075" cy="1131888"/>
            <a:chOff x="0" y="0"/>
            <a:chExt cx="5658" cy="713"/>
          </a:xfrm>
        </p:grpSpPr>
        <p:sp>
          <p:nvSpPr>
            <p:cNvPr id="2080" name="Freeform 30"/>
            <p:cNvSpPr>
              <a:spLocks noChangeArrowheads="1"/>
            </p:cNvSpPr>
            <p:nvPr/>
          </p:nvSpPr>
          <p:spPr bwMode="auto">
            <a:xfrm>
              <a:off x="0" y="198"/>
              <a:ext cx="5658" cy="51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446" y="0"/>
                </a:cxn>
                <a:cxn ang="0">
                  <a:pos x="5446" y="312"/>
                </a:cxn>
                <a:cxn ang="0">
                  <a:pos x="5446" y="451"/>
                </a:cxn>
                <a:cxn ang="0">
                  <a:pos x="1512" y="443"/>
                </a:cxn>
                <a:cxn ang="0">
                  <a:pos x="1288" y="584"/>
                </a:cxn>
                <a:cxn ang="0">
                  <a:pos x="0" y="590"/>
                </a:cxn>
                <a:cxn ang="0">
                  <a:pos x="0" y="0"/>
                </a:cxn>
              </a:cxnLst>
              <a:rect l="0" t="0" r="r" b="b"/>
              <a:pathLst>
                <a:path w="5446" h="590">
                  <a:moveTo>
                    <a:pt x="0" y="0"/>
                  </a:moveTo>
                  <a:lnTo>
                    <a:pt x="5446" y="0"/>
                  </a:lnTo>
                  <a:lnTo>
                    <a:pt x="5446" y="312"/>
                  </a:lnTo>
                  <a:lnTo>
                    <a:pt x="5446" y="451"/>
                  </a:lnTo>
                  <a:cubicBezTo>
                    <a:pt x="4790" y="473"/>
                    <a:pt x="2205" y="421"/>
                    <a:pt x="1512" y="443"/>
                  </a:cubicBezTo>
                  <a:lnTo>
                    <a:pt x="1288" y="584"/>
                  </a:lnTo>
                  <a:lnTo>
                    <a:pt x="0" y="5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81" name="Freeform 31"/>
            <p:cNvSpPr>
              <a:spLocks noChangeArrowheads="1"/>
            </p:cNvSpPr>
            <p:nvPr/>
          </p:nvSpPr>
          <p:spPr bwMode="auto">
            <a:xfrm>
              <a:off x="0" y="0"/>
              <a:ext cx="5658" cy="655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5657" y="0"/>
                </a:cxn>
                <a:cxn ang="0">
                  <a:pos x="5658" y="534"/>
                </a:cxn>
                <a:cxn ang="0">
                  <a:pos x="1553" y="528"/>
                </a:cxn>
                <a:cxn ang="0">
                  <a:pos x="1317" y="651"/>
                </a:cxn>
                <a:cxn ang="0">
                  <a:pos x="0" y="655"/>
                </a:cxn>
                <a:cxn ang="0">
                  <a:pos x="1" y="0"/>
                </a:cxn>
              </a:cxnLst>
              <a:rect l="0" t="0" r="r" b="b"/>
              <a:pathLst>
                <a:path w="5658" h="655">
                  <a:moveTo>
                    <a:pt x="1" y="0"/>
                  </a:moveTo>
                  <a:lnTo>
                    <a:pt x="5657" y="0"/>
                  </a:lnTo>
                  <a:lnTo>
                    <a:pt x="5658" y="534"/>
                  </a:lnTo>
                  <a:lnTo>
                    <a:pt x="1553" y="528"/>
                  </a:lnTo>
                  <a:lnTo>
                    <a:pt x="1317" y="651"/>
                  </a:lnTo>
                  <a:lnTo>
                    <a:pt x="0" y="65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082" name="Freeform 32"/>
            <p:cNvSpPr>
              <a:spLocks noChangeArrowheads="1"/>
            </p:cNvSpPr>
            <p:nvPr/>
          </p:nvSpPr>
          <p:spPr bwMode="auto">
            <a:xfrm>
              <a:off x="0" y="524"/>
              <a:ext cx="1496" cy="98"/>
            </a:xfrm>
            <a:custGeom>
              <a:avLst/>
              <a:gdLst/>
              <a:ahLst/>
              <a:cxnLst>
                <a:cxn ang="0">
                  <a:pos x="1440" y="1"/>
                </a:cxn>
                <a:cxn ang="0">
                  <a:pos x="1261" y="112"/>
                </a:cxn>
                <a:cxn ang="0">
                  <a:pos x="0" y="110"/>
                </a:cxn>
                <a:cxn ang="0">
                  <a:pos x="0" y="49"/>
                </a:cxn>
                <a:cxn ang="0">
                  <a:pos x="1069" y="50"/>
                </a:cxn>
                <a:cxn ang="0">
                  <a:pos x="1142" y="0"/>
                </a:cxn>
                <a:cxn ang="0">
                  <a:pos x="1440" y="1"/>
                </a:cxn>
              </a:cxnLst>
              <a:rect l="0" t="0" r="r" b="b"/>
              <a:pathLst>
                <a:path w="1440" h="112">
                  <a:moveTo>
                    <a:pt x="1440" y="1"/>
                  </a:moveTo>
                  <a:lnTo>
                    <a:pt x="1261" y="112"/>
                  </a:lnTo>
                  <a:lnTo>
                    <a:pt x="0" y="110"/>
                  </a:lnTo>
                  <a:lnTo>
                    <a:pt x="0" y="49"/>
                  </a:lnTo>
                  <a:lnTo>
                    <a:pt x="1069" y="50"/>
                  </a:lnTo>
                  <a:lnTo>
                    <a:pt x="1142" y="0"/>
                  </a:lnTo>
                  <a:lnTo>
                    <a:pt x="1440" y="1"/>
                  </a:lnTo>
                  <a:close/>
                </a:path>
              </a:pathLst>
            </a:custGeom>
            <a:solidFill>
              <a:srgbClr val="FFFFFF">
                <a:alpha val="29999"/>
              </a:srgbClr>
            </a:solidFill>
            <a:ln w="9525">
              <a:noFill/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083" name="Rectangle 33"/>
          <p:cNvSpPr>
            <a:spLocks noChangeArrowheads="1"/>
          </p:cNvSpPr>
          <p:nvPr/>
        </p:nvSpPr>
        <p:spPr bwMode="auto">
          <a:xfrm>
            <a:off x="85725" y="609600"/>
            <a:ext cx="8982075" cy="18573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84" name="Rectangle 38" descr="1"/>
          <p:cNvSpPr>
            <a:spLocks noChangeArrowheads="1"/>
          </p:cNvSpPr>
          <p:nvPr/>
        </p:nvSpPr>
        <p:spPr bwMode="auto">
          <a:xfrm>
            <a:off x="4067175" y="4497388"/>
            <a:ext cx="741363" cy="742950"/>
          </a:xfrm>
          <a:prstGeom prst="rect">
            <a:avLst/>
          </a:prstGeom>
          <a:blipFill dpi="0" rotWithShape="1">
            <a:blip r:embed="rId15" cstate="print"/>
            <a:srcRect/>
            <a:stretch>
              <a:fillRect/>
            </a:stretch>
          </a:blip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85" name="Rectangle 40" descr="7"/>
          <p:cNvSpPr>
            <a:spLocks noChangeArrowheads="1"/>
          </p:cNvSpPr>
          <p:nvPr/>
        </p:nvSpPr>
        <p:spPr bwMode="auto">
          <a:xfrm>
            <a:off x="3275013" y="5314950"/>
            <a:ext cx="742950" cy="742950"/>
          </a:xfrm>
          <a:prstGeom prst="rect">
            <a:avLst/>
          </a:prstGeom>
          <a:blipFill dpi="0" rotWithShape="1">
            <a:blip r:embed="rId16" cstate="print"/>
            <a:srcRect/>
            <a:stretch>
              <a:fillRect/>
            </a:stretch>
          </a:blip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86" name="Rectangle 42"/>
          <p:cNvSpPr>
            <a:spLocks noChangeArrowheads="1"/>
          </p:cNvSpPr>
          <p:nvPr/>
        </p:nvSpPr>
        <p:spPr bwMode="auto">
          <a:xfrm>
            <a:off x="3282950" y="4510088"/>
            <a:ext cx="741363" cy="744538"/>
          </a:xfrm>
          <a:prstGeom prst="rect">
            <a:avLst/>
          </a:prstGeom>
          <a:solidFill>
            <a:srgbClr val="D7D7D7"/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87" name="Rectangle 37" descr="6"/>
          <p:cNvSpPr>
            <a:spLocks noChangeArrowheads="1"/>
          </p:cNvSpPr>
          <p:nvPr/>
        </p:nvSpPr>
        <p:spPr bwMode="auto">
          <a:xfrm>
            <a:off x="1703388" y="5314950"/>
            <a:ext cx="742950" cy="742950"/>
          </a:xfrm>
          <a:prstGeom prst="rect">
            <a:avLst/>
          </a:prstGeom>
          <a:blipFill dpi="0" rotWithShape="1">
            <a:blip r:embed="rId17" cstate="print"/>
            <a:srcRect/>
            <a:stretch>
              <a:fillRect/>
            </a:stretch>
          </a:blip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88" name="Rectangle 49"/>
          <p:cNvSpPr>
            <a:spLocks noChangeArrowheads="1"/>
          </p:cNvSpPr>
          <p:nvPr/>
        </p:nvSpPr>
        <p:spPr bwMode="auto">
          <a:xfrm>
            <a:off x="1703388" y="4511675"/>
            <a:ext cx="742950" cy="74295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89" name="Rectangle 50"/>
          <p:cNvSpPr>
            <a:spLocks noChangeArrowheads="1"/>
          </p:cNvSpPr>
          <p:nvPr/>
        </p:nvSpPr>
        <p:spPr bwMode="auto">
          <a:xfrm>
            <a:off x="128588" y="4511675"/>
            <a:ext cx="741363" cy="74295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90" name="Rectangle 52"/>
          <p:cNvSpPr>
            <a:spLocks noChangeArrowheads="1"/>
          </p:cNvSpPr>
          <p:nvPr/>
        </p:nvSpPr>
        <p:spPr bwMode="auto">
          <a:xfrm>
            <a:off x="2492375" y="5314950"/>
            <a:ext cx="742950" cy="7429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091" name="Picture 43" descr="1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0175" y="2911475"/>
            <a:ext cx="1347788" cy="15319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92" name="Rectangle 70" descr="2"/>
          <p:cNvSpPr>
            <a:spLocks noChangeArrowheads="1"/>
          </p:cNvSpPr>
          <p:nvPr/>
        </p:nvSpPr>
        <p:spPr bwMode="auto">
          <a:xfrm>
            <a:off x="1701800" y="3705225"/>
            <a:ext cx="744538" cy="742950"/>
          </a:xfrm>
          <a:prstGeom prst="rect">
            <a:avLst/>
          </a:prstGeom>
          <a:blipFill dpi="0" rotWithShape="1">
            <a:blip r:embed="rId19" cstate="print"/>
            <a:srcRect/>
            <a:stretch>
              <a:fillRect/>
            </a:stretch>
          </a:blip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71" name="Rectangle 2"/>
          <p:cNvSpPr>
            <a:spLocks noGrp="1"/>
          </p:cNvSpPr>
          <p:nvPr>
            <p:ph type="title"/>
          </p:nvPr>
        </p:nvSpPr>
        <p:spPr>
          <a:xfrm>
            <a:off x="457200" y="238125"/>
            <a:ext cx="6477000" cy="868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2072" name="Rectangle 3"/>
          <p:cNvSpPr>
            <a:spLocks noGrp="1"/>
          </p:cNvSpPr>
          <p:nvPr>
            <p:ph type="body"/>
          </p:nvPr>
        </p:nvSpPr>
        <p:spPr>
          <a:xfrm>
            <a:off x="457200" y="1438275"/>
            <a:ext cx="8229600" cy="47339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2095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31775" y="6445250"/>
            <a:ext cx="2205038" cy="317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96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74925" y="6445250"/>
            <a:ext cx="2990850" cy="317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97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700713" y="6445250"/>
            <a:ext cx="2205038" cy="317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000">
                <a:solidFill>
                  <a:srgbClr val="000000"/>
                </a:solidFill>
                <a:ea typeface="宋体" panose="02010600030101010101" pitchFamily="2" charset="-122"/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2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animBg="1"/>
      <p:bldP spid="2055" grpId="0" animBg="1"/>
      <p:bldP spid="2078" grpId="0" animBg="1"/>
      <p:bldP spid="2083" grpId="0" animBg="1"/>
      <p:bldP spid="2087" grpId="0" animBg="1"/>
      <p:bldP spid="2088" grpId="0" animBg="1"/>
      <p:bldP spid="2092" grpId="0" animBg="1"/>
    </p:bld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2" name="Group 2"/>
          <p:cNvGrpSpPr/>
          <p:nvPr/>
        </p:nvGrpSpPr>
        <p:grpSpPr>
          <a:xfrm>
            <a:off x="6553200" y="6013450"/>
            <a:ext cx="2392363" cy="563563"/>
            <a:chOff x="0" y="0"/>
            <a:chExt cx="1455" cy="425"/>
          </a:xfrm>
        </p:grpSpPr>
        <p:sp>
          <p:nvSpPr>
            <p:cNvPr id="3075" name="Freeform 8"/>
            <p:cNvSpPr>
              <a:spLocks noChangeArrowheads="1"/>
            </p:cNvSpPr>
            <p:nvPr/>
          </p:nvSpPr>
          <p:spPr bwMode="auto">
            <a:xfrm>
              <a:off x="326" y="304"/>
              <a:ext cx="39" cy="121"/>
            </a:xfrm>
            <a:custGeom>
              <a:avLst/>
              <a:gdLst/>
              <a:ahLst/>
              <a:cxnLst>
                <a:cxn ang="0">
                  <a:pos x="37" y="36"/>
                </a:cxn>
                <a:cxn ang="0">
                  <a:pos x="35" y="36"/>
                </a:cxn>
                <a:cxn ang="0">
                  <a:pos x="30" y="36"/>
                </a:cxn>
                <a:cxn ang="0">
                  <a:pos x="22" y="34"/>
                </a:cxn>
                <a:cxn ang="0">
                  <a:pos x="15" y="30"/>
                </a:cxn>
                <a:cxn ang="0">
                  <a:pos x="7" y="23"/>
                </a:cxn>
                <a:cxn ang="0">
                  <a:pos x="3" y="13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7" y="1"/>
                </a:cxn>
                <a:cxn ang="0">
                  <a:pos x="15" y="3"/>
                </a:cxn>
                <a:cxn ang="0">
                  <a:pos x="23" y="5"/>
                </a:cxn>
                <a:cxn ang="0">
                  <a:pos x="30" y="11"/>
                </a:cxn>
                <a:cxn ang="0">
                  <a:pos x="37" y="20"/>
                </a:cxn>
                <a:cxn ang="0">
                  <a:pos x="39" y="34"/>
                </a:cxn>
                <a:cxn ang="0">
                  <a:pos x="39" y="121"/>
                </a:cxn>
                <a:cxn ang="0">
                  <a:pos x="37" y="121"/>
                </a:cxn>
                <a:cxn ang="0">
                  <a:pos x="37" y="36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76" name="Freeform 9"/>
            <p:cNvSpPr>
              <a:spLocks noChangeArrowheads="1"/>
            </p:cNvSpPr>
            <p:nvPr/>
          </p:nvSpPr>
          <p:spPr bwMode="auto">
            <a:xfrm>
              <a:off x="705" y="286"/>
              <a:ext cx="45" cy="139"/>
            </a:xfrm>
            <a:custGeom>
              <a:avLst/>
              <a:gdLst/>
              <a:ahLst/>
              <a:cxnLst>
                <a:cxn ang="0">
                  <a:pos x="3" y="42"/>
                </a:cxn>
                <a:cxn ang="0">
                  <a:pos x="6" y="42"/>
                </a:cxn>
                <a:cxn ang="0">
                  <a:pos x="12" y="42"/>
                </a:cxn>
                <a:cxn ang="0">
                  <a:pos x="20" y="39"/>
                </a:cxn>
                <a:cxn ang="0">
                  <a:pos x="29" y="35"/>
                </a:cxn>
                <a:cxn ang="0">
                  <a:pos x="37" y="27"/>
                </a:cxn>
                <a:cxn ang="0">
                  <a:pos x="43" y="17"/>
                </a:cxn>
                <a:cxn ang="0">
                  <a:pos x="45" y="2"/>
                </a:cxn>
                <a:cxn ang="0">
                  <a:pos x="43" y="0"/>
                </a:cxn>
                <a:cxn ang="0">
                  <a:pos x="37" y="2"/>
                </a:cxn>
                <a:cxn ang="0">
                  <a:pos x="29" y="3"/>
                </a:cxn>
                <a:cxn ang="0">
                  <a:pos x="19" y="7"/>
                </a:cxn>
                <a:cxn ang="0">
                  <a:pos x="11" y="14"/>
                </a:cxn>
                <a:cxn ang="0">
                  <a:pos x="4" y="23"/>
                </a:cxn>
                <a:cxn ang="0">
                  <a:pos x="0" y="39"/>
                </a:cxn>
                <a:cxn ang="0">
                  <a:pos x="0" y="139"/>
                </a:cxn>
                <a:cxn ang="0">
                  <a:pos x="3" y="139"/>
                </a:cxn>
                <a:cxn ang="0">
                  <a:pos x="3" y="42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77" name="Freeform 10"/>
            <p:cNvSpPr>
              <a:spLocks noChangeArrowheads="1"/>
            </p:cNvSpPr>
            <p:nvPr/>
          </p:nvSpPr>
          <p:spPr bwMode="auto">
            <a:xfrm>
              <a:off x="199" y="214"/>
              <a:ext cx="146" cy="211"/>
            </a:xfrm>
            <a:custGeom>
              <a:avLst/>
              <a:gdLst/>
              <a:ahLst/>
              <a:cxnLst>
                <a:cxn ang="0">
                  <a:pos x="68" y="67"/>
                </a:cxn>
                <a:cxn ang="0">
                  <a:pos x="67" y="67"/>
                </a:cxn>
                <a:cxn ang="0">
                  <a:pos x="60" y="66"/>
                </a:cxn>
                <a:cxn ang="0">
                  <a:pos x="50" y="64"/>
                </a:cxn>
                <a:cxn ang="0">
                  <a:pos x="41" y="62"/>
                </a:cxn>
                <a:cxn ang="0">
                  <a:pos x="29" y="55"/>
                </a:cxn>
                <a:cxn ang="0">
                  <a:pos x="18" y="47"/>
                </a:cxn>
                <a:cxn ang="0">
                  <a:pos x="10" y="35"/>
                </a:cxn>
                <a:cxn ang="0">
                  <a:pos x="3" y="2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9" y="0"/>
                </a:cxn>
                <a:cxn ang="0">
                  <a:pos x="30" y="2"/>
                </a:cxn>
                <a:cxn ang="0">
                  <a:pos x="41" y="6"/>
                </a:cxn>
                <a:cxn ang="0">
                  <a:pos x="53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5" y="45"/>
                </a:cxn>
                <a:cxn ang="0">
                  <a:pos x="79" y="36"/>
                </a:cxn>
                <a:cxn ang="0">
                  <a:pos x="84" y="25"/>
                </a:cxn>
                <a:cxn ang="0">
                  <a:pos x="92" y="16"/>
                </a:cxn>
                <a:cxn ang="0">
                  <a:pos x="106" y="8"/>
                </a:cxn>
                <a:cxn ang="0">
                  <a:pos x="123" y="2"/>
                </a:cxn>
                <a:cxn ang="0">
                  <a:pos x="146" y="0"/>
                </a:cxn>
                <a:cxn ang="0">
                  <a:pos x="145" y="2"/>
                </a:cxn>
                <a:cxn ang="0">
                  <a:pos x="145" y="8"/>
                </a:cxn>
                <a:cxn ang="0">
                  <a:pos x="143" y="17"/>
                </a:cxn>
                <a:cxn ang="0">
                  <a:pos x="139" y="28"/>
                </a:cxn>
                <a:cxn ang="0">
                  <a:pos x="134" y="39"/>
                </a:cxn>
                <a:cxn ang="0">
                  <a:pos x="126" y="49"/>
                </a:cxn>
                <a:cxn ang="0">
                  <a:pos x="114" y="59"/>
                </a:cxn>
                <a:cxn ang="0">
                  <a:pos x="98" y="64"/>
                </a:cxn>
                <a:cxn ang="0">
                  <a:pos x="79" y="67"/>
                </a:cxn>
                <a:cxn ang="0">
                  <a:pos x="79" y="211"/>
                </a:cxn>
                <a:cxn ang="0">
                  <a:pos x="68" y="211"/>
                </a:cxn>
                <a:cxn ang="0">
                  <a:pos x="68" y="67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78" name="Freeform 11"/>
            <p:cNvSpPr>
              <a:spLocks noChangeArrowheads="1"/>
            </p:cNvSpPr>
            <p:nvPr/>
          </p:nvSpPr>
          <p:spPr bwMode="auto">
            <a:xfrm>
              <a:off x="1226" y="214"/>
              <a:ext cx="144" cy="21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6" y="67"/>
                </a:cxn>
                <a:cxn ang="0">
                  <a:pos x="59" y="66"/>
                </a:cxn>
                <a:cxn ang="0">
                  <a:pos x="50" y="64"/>
                </a:cxn>
                <a:cxn ang="0">
                  <a:pos x="39" y="62"/>
                </a:cxn>
                <a:cxn ang="0">
                  <a:pos x="28" y="55"/>
                </a:cxn>
                <a:cxn ang="0">
                  <a:pos x="17" y="47"/>
                </a:cxn>
                <a:cxn ang="0">
                  <a:pos x="9" y="35"/>
                </a:cxn>
                <a:cxn ang="0">
                  <a:pos x="2" y="2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9" y="0"/>
                </a:cxn>
                <a:cxn ang="0">
                  <a:pos x="17" y="0"/>
                </a:cxn>
                <a:cxn ang="0">
                  <a:pos x="28" y="2"/>
                </a:cxn>
                <a:cxn ang="0">
                  <a:pos x="40" y="6"/>
                </a:cxn>
                <a:cxn ang="0">
                  <a:pos x="51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4" y="45"/>
                </a:cxn>
                <a:cxn ang="0">
                  <a:pos x="77" y="36"/>
                </a:cxn>
                <a:cxn ang="0">
                  <a:pos x="82" y="25"/>
                </a:cxn>
                <a:cxn ang="0">
                  <a:pos x="91" y="16"/>
                </a:cxn>
                <a:cxn ang="0">
                  <a:pos x="105" y="8"/>
                </a:cxn>
                <a:cxn ang="0">
                  <a:pos x="121" y="2"/>
                </a:cxn>
                <a:cxn ang="0">
                  <a:pos x="144" y="0"/>
                </a:cxn>
                <a:cxn ang="0">
                  <a:pos x="144" y="2"/>
                </a:cxn>
                <a:cxn ang="0">
                  <a:pos x="144" y="8"/>
                </a:cxn>
                <a:cxn ang="0">
                  <a:pos x="141" y="17"/>
                </a:cxn>
                <a:cxn ang="0">
                  <a:pos x="139" y="28"/>
                </a:cxn>
                <a:cxn ang="0">
                  <a:pos x="133" y="39"/>
                </a:cxn>
                <a:cxn ang="0">
                  <a:pos x="125" y="49"/>
                </a:cxn>
                <a:cxn ang="0">
                  <a:pos x="113" y="59"/>
                </a:cxn>
                <a:cxn ang="0">
                  <a:pos x="97" y="64"/>
                </a:cxn>
                <a:cxn ang="0">
                  <a:pos x="77" y="67"/>
                </a:cxn>
                <a:cxn ang="0">
                  <a:pos x="77" y="211"/>
                </a:cxn>
                <a:cxn ang="0">
                  <a:pos x="67" y="211"/>
                </a:cxn>
                <a:cxn ang="0">
                  <a:pos x="67" y="67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79" name="Freeform 12"/>
            <p:cNvSpPr>
              <a:spLocks noChangeArrowheads="1"/>
            </p:cNvSpPr>
            <p:nvPr/>
          </p:nvSpPr>
          <p:spPr bwMode="auto">
            <a:xfrm>
              <a:off x="1065" y="293"/>
              <a:ext cx="89" cy="132"/>
            </a:xfrm>
            <a:custGeom>
              <a:avLst/>
              <a:gdLst/>
              <a:ahLst/>
              <a:cxnLst>
                <a:cxn ang="0">
                  <a:pos x="42" y="43"/>
                </a:cxn>
                <a:cxn ang="0">
                  <a:pos x="39" y="42"/>
                </a:cxn>
                <a:cxn ang="0">
                  <a:pos x="33" y="42"/>
                </a:cxn>
                <a:cxn ang="0">
                  <a:pos x="25" y="39"/>
                </a:cxn>
                <a:cxn ang="0">
                  <a:pos x="16" y="35"/>
                </a:cxn>
                <a:cxn ang="0">
                  <a:pos x="8" y="27"/>
                </a:cxn>
                <a:cxn ang="0">
                  <a:pos x="2" y="16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6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29" y="8"/>
                </a:cxn>
                <a:cxn ang="0">
                  <a:pos x="37" y="15"/>
                </a:cxn>
                <a:cxn ang="0">
                  <a:pos x="42" y="26"/>
                </a:cxn>
                <a:cxn ang="0">
                  <a:pos x="45" y="39"/>
                </a:cxn>
                <a:cxn ang="0">
                  <a:pos x="45" y="38"/>
                </a:cxn>
                <a:cxn ang="0">
                  <a:pos x="45" y="34"/>
                </a:cxn>
                <a:cxn ang="0">
                  <a:pos x="46" y="27"/>
                </a:cxn>
                <a:cxn ang="0">
                  <a:pos x="49" y="20"/>
                </a:cxn>
                <a:cxn ang="0">
                  <a:pos x="54" y="14"/>
                </a:cxn>
                <a:cxn ang="0">
                  <a:pos x="62" y="7"/>
                </a:cxn>
                <a:cxn ang="0">
                  <a:pos x="73" y="3"/>
                </a:cxn>
                <a:cxn ang="0">
                  <a:pos x="89" y="0"/>
                </a:cxn>
                <a:cxn ang="0">
                  <a:pos x="89" y="3"/>
                </a:cxn>
                <a:cxn ang="0">
                  <a:pos x="88" y="10"/>
                </a:cxn>
                <a:cxn ang="0">
                  <a:pos x="87" y="18"/>
                </a:cxn>
                <a:cxn ang="0">
                  <a:pos x="81" y="26"/>
                </a:cxn>
                <a:cxn ang="0">
                  <a:pos x="74" y="34"/>
                </a:cxn>
                <a:cxn ang="0">
                  <a:pos x="64" y="41"/>
                </a:cxn>
                <a:cxn ang="0">
                  <a:pos x="47" y="43"/>
                </a:cxn>
                <a:cxn ang="0">
                  <a:pos x="47" y="132"/>
                </a:cxn>
                <a:cxn ang="0">
                  <a:pos x="42" y="132"/>
                </a:cxn>
                <a:cxn ang="0">
                  <a:pos x="42" y="43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80" name="Freeform 13"/>
            <p:cNvSpPr>
              <a:spLocks noChangeArrowheads="1"/>
            </p:cNvSpPr>
            <p:nvPr/>
          </p:nvSpPr>
          <p:spPr bwMode="auto">
            <a:xfrm>
              <a:off x="864" y="239"/>
              <a:ext cx="88" cy="186"/>
            </a:xfrm>
            <a:custGeom>
              <a:avLst/>
              <a:gdLst/>
              <a:ahLst/>
              <a:cxnLst>
                <a:cxn ang="0">
                  <a:pos x="43" y="43"/>
                </a:cxn>
                <a:cxn ang="0">
                  <a:pos x="41" y="43"/>
                </a:cxn>
                <a:cxn ang="0">
                  <a:pos x="35" y="43"/>
                </a:cxn>
                <a:cxn ang="0">
                  <a:pos x="27" y="41"/>
                </a:cxn>
                <a:cxn ang="0">
                  <a:pos x="18" y="35"/>
                </a:cxn>
                <a:cxn ang="0">
                  <a:pos x="8" y="28"/>
                </a:cxn>
                <a:cxn ang="0">
                  <a:pos x="3" y="16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8" y="0"/>
                </a:cxn>
                <a:cxn ang="0">
                  <a:pos x="17" y="1"/>
                </a:cxn>
                <a:cxn ang="0">
                  <a:pos x="26" y="6"/>
                </a:cxn>
                <a:cxn ang="0">
                  <a:pos x="35" y="12"/>
                </a:cxn>
                <a:cxn ang="0">
                  <a:pos x="42" y="24"/>
                </a:cxn>
                <a:cxn ang="0">
                  <a:pos x="48" y="41"/>
                </a:cxn>
                <a:cxn ang="0">
                  <a:pos x="48" y="90"/>
                </a:cxn>
                <a:cxn ang="0">
                  <a:pos x="48" y="88"/>
                </a:cxn>
                <a:cxn ang="0">
                  <a:pos x="48" y="82"/>
                </a:cxn>
                <a:cxn ang="0">
                  <a:pos x="50" y="74"/>
                </a:cxn>
                <a:cxn ang="0">
                  <a:pos x="54" y="66"/>
                </a:cxn>
                <a:cxn ang="0">
                  <a:pos x="61" y="58"/>
                </a:cxn>
                <a:cxn ang="0">
                  <a:pos x="72" y="53"/>
                </a:cxn>
                <a:cxn ang="0">
                  <a:pos x="87" y="50"/>
                </a:cxn>
                <a:cxn ang="0">
                  <a:pos x="88" y="51"/>
                </a:cxn>
                <a:cxn ang="0">
                  <a:pos x="88" y="57"/>
                </a:cxn>
                <a:cxn ang="0">
                  <a:pos x="87" y="64"/>
                </a:cxn>
                <a:cxn ang="0">
                  <a:pos x="84" y="72"/>
                </a:cxn>
                <a:cxn ang="0">
                  <a:pos x="80" y="80"/>
                </a:cxn>
                <a:cxn ang="0">
                  <a:pos x="73" y="86"/>
                </a:cxn>
                <a:cxn ang="0">
                  <a:pos x="62" y="92"/>
                </a:cxn>
                <a:cxn ang="0">
                  <a:pos x="48" y="93"/>
                </a:cxn>
                <a:cxn ang="0">
                  <a:pos x="48" y="186"/>
                </a:cxn>
                <a:cxn ang="0">
                  <a:pos x="43" y="186"/>
                </a:cxn>
                <a:cxn ang="0">
                  <a:pos x="43" y="143"/>
                </a:cxn>
                <a:cxn ang="0">
                  <a:pos x="42" y="143"/>
                </a:cxn>
                <a:cxn ang="0">
                  <a:pos x="37" y="142"/>
                </a:cxn>
                <a:cxn ang="0">
                  <a:pos x="29" y="140"/>
                </a:cxn>
                <a:cxn ang="0">
                  <a:pos x="22" y="136"/>
                </a:cxn>
                <a:cxn ang="0">
                  <a:pos x="14" y="130"/>
                </a:cxn>
                <a:cxn ang="0">
                  <a:pos x="8" y="120"/>
                </a:cxn>
                <a:cxn ang="0">
                  <a:pos x="7" y="105"/>
                </a:cxn>
                <a:cxn ang="0">
                  <a:pos x="8" y="105"/>
                </a:cxn>
                <a:cxn ang="0">
                  <a:pos x="12" y="107"/>
                </a:cxn>
                <a:cxn ang="0">
                  <a:pos x="19" y="108"/>
                </a:cxn>
                <a:cxn ang="0">
                  <a:pos x="26" y="111"/>
                </a:cxn>
                <a:cxn ang="0">
                  <a:pos x="34" y="117"/>
                </a:cxn>
                <a:cxn ang="0">
                  <a:pos x="39" y="127"/>
                </a:cxn>
                <a:cxn ang="0">
                  <a:pos x="43" y="140"/>
                </a:cxn>
                <a:cxn ang="0">
                  <a:pos x="43" y="43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81" name="Freeform 14"/>
            <p:cNvSpPr>
              <a:spLocks noChangeArrowheads="1"/>
            </p:cNvSpPr>
            <p:nvPr/>
          </p:nvSpPr>
          <p:spPr bwMode="auto">
            <a:xfrm>
              <a:off x="348" y="69"/>
              <a:ext cx="166" cy="356"/>
            </a:xfrm>
            <a:custGeom>
              <a:avLst/>
              <a:gdLst/>
              <a:ahLst/>
              <a:cxnLst>
                <a:cxn ang="0">
                  <a:pos x="85" y="84"/>
                </a:cxn>
                <a:cxn ang="0">
                  <a:pos x="101" y="81"/>
                </a:cxn>
                <a:cxn ang="0">
                  <a:pos x="124" y="73"/>
                </a:cxn>
                <a:cxn ang="0">
                  <a:pos x="148" y="56"/>
                </a:cxn>
                <a:cxn ang="0">
                  <a:pos x="163" y="23"/>
                </a:cxn>
                <a:cxn ang="0">
                  <a:pos x="163" y="0"/>
                </a:cxn>
                <a:cxn ang="0">
                  <a:pos x="148" y="0"/>
                </a:cxn>
                <a:cxn ang="0">
                  <a:pos x="125" y="6"/>
                </a:cxn>
                <a:cxn ang="0">
                  <a:pos x="101" y="22"/>
                </a:cxn>
                <a:cxn ang="0">
                  <a:pos x="82" y="54"/>
                </a:cxn>
                <a:cxn ang="0">
                  <a:pos x="77" y="173"/>
                </a:cxn>
                <a:cxn ang="0">
                  <a:pos x="77" y="165"/>
                </a:cxn>
                <a:cxn ang="0">
                  <a:pos x="71" y="146"/>
                </a:cxn>
                <a:cxn ang="0">
                  <a:pos x="60" y="123"/>
                </a:cxn>
                <a:cxn ang="0">
                  <a:pos x="38" y="104"/>
                </a:cxn>
                <a:cxn ang="0">
                  <a:pos x="0" y="96"/>
                </a:cxn>
                <a:cxn ang="0">
                  <a:pos x="0" y="103"/>
                </a:cxn>
                <a:cxn ang="0">
                  <a:pos x="0" y="120"/>
                </a:cxn>
                <a:cxn ang="0">
                  <a:pos x="8" y="143"/>
                </a:cxn>
                <a:cxn ang="0">
                  <a:pos x="24" y="163"/>
                </a:cxn>
                <a:cxn ang="0">
                  <a:pos x="55" y="177"/>
                </a:cxn>
                <a:cxn ang="0">
                  <a:pos x="77" y="356"/>
                </a:cxn>
                <a:cxn ang="0">
                  <a:pos x="82" y="274"/>
                </a:cxn>
                <a:cxn ang="0">
                  <a:pos x="91" y="273"/>
                </a:cxn>
                <a:cxn ang="0">
                  <a:pos x="112" y="267"/>
                </a:cxn>
                <a:cxn ang="0">
                  <a:pos x="135" y="252"/>
                </a:cxn>
                <a:cxn ang="0">
                  <a:pos x="151" y="224"/>
                </a:cxn>
                <a:cxn ang="0">
                  <a:pos x="152" y="203"/>
                </a:cxn>
                <a:cxn ang="0">
                  <a:pos x="137" y="204"/>
                </a:cxn>
                <a:cxn ang="0">
                  <a:pos x="117" y="211"/>
                </a:cxn>
                <a:cxn ang="0">
                  <a:pos x="97" y="231"/>
                </a:cxn>
                <a:cxn ang="0">
                  <a:pos x="82" y="267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82" name="Freeform 15"/>
            <p:cNvSpPr>
              <a:spLocks noChangeArrowheads="1"/>
            </p:cNvSpPr>
            <p:nvPr/>
          </p:nvSpPr>
          <p:spPr bwMode="auto">
            <a:xfrm>
              <a:off x="948" y="215"/>
              <a:ext cx="92" cy="210"/>
            </a:xfrm>
            <a:custGeom>
              <a:avLst/>
              <a:gdLst/>
              <a:ahLst/>
              <a:cxnLst>
                <a:cxn ang="0">
                  <a:pos x="43" y="162"/>
                </a:cxn>
                <a:cxn ang="0">
                  <a:pos x="36" y="160"/>
                </a:cxn>
                <a:cxn ang="0">
                  <a:pos x="23" y="155"/>
                </a:cxn>
                <a:cxn ang="0">
                  <a:pos x="12" y="141"/>
                </a:cxn>
                <a:cxn ang="0">
                  <a:pos x="12" y="129"/>
                </a:cxn>
                <a:cxn ang="0">
                  <a:pos x="23" y="132"/>
                </a:cxn>
                <a:cxn ang="0">
                  <a:pos x="38" y="145"/>
                </a:cxn>
                <a:cxn ang="0">
                  <a:pos x="43" y="108"/>
                </a:cxn>
                <a:cxn ang="0">
                  <a:pos x="35" y="106"/>
                </a:cxn>
                <a:cxn ang="0">
                  <a:pos x="20" y="101"/>
                </a:cxn>
                <a:cxn ang="0">
                  <a:pos x="7" y="83"/>
                </a:cxn>
                <a:cxn ang="0">
                  <a:pos x="7" y="70"/>
                </a:cxn>
                <a:cxn ang="0">
                  <a:pos x="17" y="71"/>
                </a:cxn>
                <a:cxn ang="0">
                  <a:pos x="31" y="81"/>
                </a:cxn>
                <a:cxn ang="0">
                  <a:pos x="43" y="105"/>
                </a:cxn>
                <a:cxn ang="0">
                  <a:pos x="40" y="43"/>
                </a:cxn>
                <a:cxn ang="0">
                  <a:pos x="26" y="39"/>
                </a:cxn>
                <a:cxn ang="0">
                  <a:pos x="8" y="27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23" y="5"/>
                </a:cxn>
                <a:cxn ang="0">
                  <a:pos x="39" y="23"/>
                </a:cxn>
                <a:cxn ang="0">
                  <a:pos x="46" y="38"/>
                </a:cxn>
                <a:cxn ang="0">
                  <a:pos x="51" y="24"/>
                </a:cxn>
                <a:cxn ang="0">
                  <a:pos x="66" y="8"/>
                </a:cxn>
                <a:cxn ang="0">
                  <a:pos x="92" y="0"/>
                </a:cxn>
                <a:cxn ang="0">
                  <a:pos x="90" y="8"/>
                </a:cxn>
                <a:cxn ang="0">
                  <a:pos x="82" y="25"/>
                </a:cxn>
                <a:cxn ang="0">
                  <a:pos x="63" y="40"/>
                </a:cxn>
                <a:cxn ang="0">
                  <a:pos x="49" y="124"/>
                </a:cxn>
                <a:cxn ang="0">
                  <a:pos x="50" y="116"/>
                </a:cxn>
                <a:cxn ang="0">
                  <a:pos x="59" y="100"/>
                </a:cxn>
                <a:cxn ang="0">
                  <a:pos x="81" y="92"/>
                </a:cxn>
                <a:cxn ang="0">
                  <a:pos x="80" y="98"/>
                </a:cxn>
                <a:cxn ang="0">
                  <a:pos x="73" y="114"/>
                </a:cxn>
                <a:cxn ang="0">
                  <a:pos x="59" y="127"/>
                </a:cxn>
                <a:cxn ang="0">
                  <a:pos x="49" y="210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" name="Freeform 16"/>
            <p:cNvSpPr>
              <a:spLocks noChangeArrowheads="1"/>
            </p:cNvSpPr>
            <p:nvPr/>
          </p:nvSpPr>
          <p:spPr bwMode="auto">
            <a:xfrm>
              <a:off x="0" y="133"/>
              <a:ext cx="128" cy="292"/>
            </a:xfrm>
            <a:custGeom>
              <a:avLst/>
              <a:gdLst/>
              <a:ahLst/>
              <a:cxnLst>
                <a:cxn ang="0">
                  <a:pos x="61" y="225"/>
                </a:cxn>
                <a:cxn ang="0">
                  <a:pos x="54" y="225"/>
                </a:cxn>
                <a:cxn ang="0">
                  <a:pos x="38" y="219"/>
                </a:cxn>
                <a:cxn ang="0">
                  <a:pos x="23" y="206"/>
                </a:cxn>
                <a:cxn ang="0">
                  <a:pos x="15" y="180"/>
                </a:cxn>
                <a:cxn ang="0">
                  <a:pos x="23" y="180"/>
                </a:cxn>
                <a:cxn ang="0">
                  <a:pos x="38" y="186"/>
                </a:cxn>
                <a:cxn ang="0">
                  <a:pos x="54" y="205"/>
                </a:cxn>
                <a:cxn ang="0">
                  <a:pos x="61" y="151"/>
                </a:cxn>
                <a:cxn ang="0">
                  <a:pos x="52" y="149"/>
                </a:cxn>
                <a:cxn ang="0">
                  <a:pos x="34" y="144"/>
                </a:cxn>
                <a:cxn ang="0">
                  <a:pos x="16" y="128"/>
                </a:cxn>
                <a:cxn ang="0">
                  <a:pos x="8" y="98"/>
                </a:cxn>
                <a:cxn ang="0">
                  <a:pos x="15" y="97"/>
                </a:cxn>
                <a:cxn ang="0">
                  <a:pos x="29" y="101"/>
                </a:cxn>
                <a:cxn ang="0">
                  <a:pos x="47" y="116"/>
                </a:cxn>
                <a:cxn ang="0">
                  <a:pos x="61" y="147"/>
                </a:cxn>
                <a:cxn ang="0">
                  <a:pos x="58" y="60"/>
                </a:cxn>
                <a:cxn ang="0">
                  <a:pos x="44" y="58"/>
                </a:cxn>
                <a:cxn ang="0">
                  <a:pos x="25" y="50"/>
                </a:cxn>
                <a:cxn ang="0">
                  <a:pos x="8" y="32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27" y="5"/>
                </a:cxn>
                <a:cxn ang="0">
                  <a:pos x="48" y="21"/>
                </a:cxn>
                <a:cxn ang="0">
                  <a:pos x="65" y="56"/>
                </a:cxn>
                <a:cxn ang="0">
                  <a:pos x="66" y="48"/>
                </a:cxn>
                <a:cxn ang="0">
                  <a:pos x="77" y="28"/>
                </a:cxn>
                <a:cxn ang="0">
                  <a:pos x="96" y="9"/>
                </a:cxn>
                <a:cxn ang="0">
                  <a:pos x="128" y="0"/>
                </a:cxn>
                <a:cxn ang="0">
                  <a:pos x="127" y="9"/>
                </a:cxn>
                <a:cxn ang="0">
                  <a:pos x="119" y="31"/>
                </a:cxn>
                <a:cxn ang="0">
                  <a:pos x="101" y="51"/>
                </a:cxn>
                <a:cxn ang="0">
                  <a:pos x="67" y="60"/>
                </a:cxn>
                <a:cxn ang="0">
                  <a:pos x="69" y="170"/>
                </a:cxn>
                <a:cxn ang="0">
                  <a:pos x="73" y="155"/>
                </a:cxn>
                <a:cxn ang="0">
                  <a:pos x="86" y="136"/>
                </a:cxn>
                <a:cxn ang="0">
                  <a:pos x="113" y="128"/>
                </a:cxn>
                <a:cxn ang="0">
                  <a:pos x="112" y="136"/>
                </a:cxn>
                <a:cxn ang="0">
                  <a:pos x="105" y="153"/>
                </a:cxn>
                <a:cxn ang="0">
                  <a:pos x="92" y="172"/>
                </a:cxn>
                <a:cxn ang="0">
                  <a:pos x="67" y="180"/>
                </a:cxn>
                <a:cxn ang="0">
                  <a:pos x="61" y="292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84" name="Freeform 17"/>
            <p:cNvSpPr>
              <a:spLocks noChangeArrowheads="1"/>
            </p:cNvSpPr>
            <p:nvPr/>
          </p:nvSpPr>
          <p:spPr bwMode="auto">
            <a:xfrm>
              <a:off x="1030" y="168"/>
              <a:ext cx="68" cy="257"/>
            </a:xfrm>
            <a:custGeom>
              <a:avLst/>
              <a:gdLst/>
              <a:ahLst/>
              <a:cxnLst>
                <a:cxn ang="0">
                  <a:pos x="31" y="164"/>
                </a:cxn>
                <a:cxn ang="0">
                  <a:pos x="23" y="163"/>
                </a:cxn>
                <a:cxn ang="0">
                  <a:pos x="8" y="155"/>
                </a:cxn>
                <a:cxn ang="0">
                  <a:pos x="0" y="132"/>
                </a:cxn>
                <a:cxn ang="0">
                  <a:pos x="7" y="132"/>
                </a:cxn>
                <a:cxn ang="0">
                  <a:pos x="22" y="139"/>
                </a:cxn>
                <a:cxn ang="0">
                  <a:pos x="31" y="160"/>
                </a:cxn>
                <a:cxn ang="0">
                  <a:pos x="29" y="101"/>
                </a:cxn>
                <a:cxn ang="0">
                  <a:pos x="16" y="97"/>
                </a:cxn>
                <a:cxn ang="0">
                  <a:pos x="3" y="83"/>
                </a:cxn>
                <a:cxn ang="0">
                  <a:pos x="3" y="70"/>
                </a:cxn>
                <a:cxn ang="0">
                  <a:pos x="15" y="74"/>
                </a:cxn>
                <a:cxn ang="0">
                  <a:pos x="27" y="86"/>
                </a:cxn>
                <a:cxn ang="0">
                  <a:pos x="31" y="31"/>
                </a:cxn>
                <a:cxn ang="0">
                  <a:pos x="33" y="23"/>
                </a:cxn>
                <a:cxn ang="0">
                  <a:pos x="41" y="8"/>
                </a:cxn>
                <a:cxn ang="0">
                  <a:pos x="62" y="0"/>
                </a:cxn>
                <a:cxn ang="0">
                  <a:pos x="61" y="8"/>
                </a:cxn>
                <a:cxn ang="0">
                  <a:pos x="53" y="23"/>
                </a:cxn>
                <a:cxn ang="0">
                  <a:pos x="35" y="31"/>
                </a:cxn>
                <a:cxn ang="0">
                  <a:pos x="35" y="75"/>
                </a:cxn>
                <a:cxn ang="0">
                  <a:pos x="39" y="62"/>
                </a:cxn>
                <a:cxn ang="0">
                  <a:pos x="54" y="48"/>
                </a:cxn>
                <a:cxn ang="0">
                  <a:pos x="68" y="48"/>
                </a:cxn>
                <a:cxn ang="0">
                  <a:pos x="66" y="59"/>
                </a:cxn>
                <a:cxn ang="0">
                  <a:pos x="58" y="72"/>
                </a:cxn>
                <a:cxn ang="0">
                  <a:pos x="35" y="82"/>
                </a:cxn>
                <a:cxn ang="0">
                  <a:pos x="35" y="143"/>
                </a:cxn>
                <a:cxn ang="0">
                  <a:pos x="38" y="132"/>
                </a:cxn>
                <a:cxn ang="0">
                  <a:pos x="49" y="122"/>
                </a:cxn>
                <a:cxn ang="0">
                  <a:pos x="60" y="122"/>
                </a:cxn>
                <a:cxn ang="0">
                  <a:pos x="58" y="133"/>
                </a:cxn>
                <a:cxn ang="0">
                  <a:pos x="47" y="144"/>
                </a:cxn>
                <a:cxn ang="0">
                  <a:pos x="35" y="25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85" name="Freeform 18"/>
            <p:cNvSpPr>
              <a:spLocks noChangeArrowheads="1"/>
            </p:cNvSpPr>
            <p:nvPr/>
          </p:nvSpPr>
          <p:spPr bwMode="auto">
            <a:xfrm>
              <a:off x="106" y="0"/>
              <a:ext cx="111" cy="425"/>
            </a:xfrm>
            <a:custGeom>
              <a:avLst/>
              <a:gdLst/>
              <a:ahLst/>
              <a:cxnLst>
                <a:cxn ang="0">
                  <a:pos x="52" y="272"/>
                </a:cxn>
                <a:cxn ang="0">
                  <a:pos x="44" y="270"/>
                </a:cxn>
                <a:cxn ang="0">
                  <a:pos x="26" y="265"/>
                </a:cxn>
                <a:cxn ang="0">
                  <a:pos x="8" y="249"/>
                </a:cxn>
                <a:cxn ang="0">
                  <a:pos x="0" y="219"/>
                </a:cxn>
                <a:cxn ang="0">
                  <a:pos x="8" y="219"/>
                </a:cxn>
                <a:cxn ang="0">
                  <a:pos x="25" y="223"/>
                </a:cxn>
                <a:cxn ang="0">
                  <a:pos x="41" y="235"/>
                </a:cxn>
                <a:cxn ang="0">
                  <a:pos x="52" y="265"/>
                </a:cxn>
                <a:cxn ang="0">
                  <a:pos x="50" y="168"/>
                </a:cxn>
                <a:cxn ang="0">
                  <a:pos x="35" y="165"/>
                </a:cxn>
                <a:cxn ang="0">
                  <a:pos x="17" y="156"/>
                </a:cxn>
                <a:cxn ang="0">
                  <a:pos x="3" y="134"/>
                </a:cxn>
                <a:cxn ang="0">
                  <a:pos x="3" y="116"/>
                </a:cxn>
                <a:cxn ang="0">
                  <a:pos x="19" y="120"/>
                </a:cxn>
                <a:cxn ang="0">
                  <a:pos x="39" y="133"/>
                </a:cxn>
                <a:cxn ang="0">
                  <a:pos x="52" y="161"/>
                </a:cxn>
                <a:cxn ang="0">
                  <a:pos x="53" y="50"/>
                </a:cxn>
                <a:cxn ang="0">
                  <a:pos x="54" y="36"/>
                </a:cxn>
                <a:cxn ang="0">
                  <a:pos x="65" y="17"/>
                </a:cxn>
                <a:cxn ang="0">
                  <a:pos x="87" y="3"/>
                </a:cxn>
                <a:cxn ang="0">
                  <a:pos x="103" y="3"/>
                </a:cxn>
                <a:cxn ang="0">
                  <a:pos x="99" y="21"/>
                </a:cxn>
                <a:cxn ang="0">
                  <a:pos x="84" y="42"/>
                </a:cxn>
                <a:cxn ang="0">
                  <a:pos x="58" y="52"/>
                </a:cxn>
                <a:cxn ang="0">
                  <a:pos x="58" y="127"/>
                </a:cxn>
                <a:cxn ang="0">
                  <a:pos x="61" y="112"/>
                </a:cxn>
                <a:cxn ang="0">
                  <a:pos x="72" y="94"/>
                </a:cxn>
                <a:cxn ang="0">
                  <a:pos x="93" y="80"/>
                </a:cxn>
                <a:cxn ang="0">
                  <a:pos x="111" y="80"/>
                </a:cxn>
                <a:cxn ang="0">
                  <a:pos x="111" y="91"/>
                </a:cxn>
                <a:cxn ang="0">
                  <a:pos x="107" y="108"/>
                </a:cxn>
                <a:cxn ang="0">
                  <a:pos x="91" y="126"/>
                </a:cxn>
                <a:cxn ang="0">
                  <a:pos x="58" y="135"/>
                </a:cxn>
                <a:cxn ang="0">
                  <a:pos x="58" y="236"/>
                </a:cxn>
                <a:cxn ang="0">
                  <a:pos x="61" y="223"/>
                </a:cxn>
                <a:cxn ang="0">
                  <a:pos x="73" y="208"/>
                </a:cxn>
                <a:cxn ang="0">
                  <a:pos x="97" y="200"/>
                </a:cxn>
                <a:cxn ang="0">
                  <a:pos x="99" y="207"/>
                </a:cxn>
                <a:cxn ang="0">
                  <a:pos x="97" y="220"/>
                </a:cxn>
                <a:cxn ang="0">
                  <a:pos x="87" y="235"/>
                </a:cxn>
                <a:cxn ang="0">
                  <a:pos x="58" y="245"/>
                </a:cxn>
                <a:cxn ang="0">
                  <a:pos x="52" y="42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86" name="Freeform 19"/>
            <p:cNvSpPr>
              <a:spLocks noChangeArrowheads="1"/>
            </p:cNvSpPr>
            <p:nvPr/>
          </p:nvSpPr>
          <p:spPr bwMode="auto">
            <a:xfrm>
              <a:off x="499" y="198"/>
              <a:ext cx="98" cy="227"/>
            </a:xfrm>
            <a:custGeom>
              <a:avLst/>
              <a:gdLst/>
              <a:ahLst/>
              <a:cxnLst>
                <a:cxn ang="0">
                  <a:pos x="52" y="176"/>
                </a:cxn>
                <a:cxn ang="0">
                  <a:pos x="59" y="176"/>
                </a:cxn>
                <a:cxn ang="0">
                  <a:pos x="74" y="169"/>
                </a:cxn>
                <a:cxn ang="0">
                  <a:pos x="86" y="154"/>
                </a:cxn>
                <a:cxn ang="0">
                  <a:pos x="86" y="141"/>
                </a:cxn>
                <a:cxn ang="0">
                  <a:pos x="74" y="143"/>
                </a:cxn>
                <a:cxn ang="0">
                  <a:pos x="58" y="158"/>
                </a:cxn>
                <a:cxn ang="0">
                  <a:pos x="52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2" y="115"/>
                </a:cxn>
                <a:cxn ang="0">
                  <a:pos x="55" y="48"/>
                </a:cxn>
                <a:cxn ang="0">
                  <a:pos x="67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3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1" y="3"/>
                </a:cxn>
                <a:cxn ang="0">
                  <a:pos x="5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5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5" y="132"/>
                </a:cxn>
                <a:cxn ang="0">
                  <a:pos x="47" y="141"/>
                </a:cxn>
                <a:cxn ang="0">
                  <a:pos x="52" y="228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87" name="Freeform 20"/>
            <p:cNvSpPr>
              <a:spLocks noChangeArrowheads="1"/>
            </p:cNvSpPr>
            <p:nvPr/>
          </p:nvSpPr>
          <p:spPr bwMode="auto">
            <a:xfrm>
              <a:off x="1355" y="198"/>
              <a:ext cx="100" cy="227"/>
            </a:xfrm>
            <a:custGeom>
              <a:avLst/>
              <a:gdLst/>
              <a:ahLst/>
              <a:cxnLst>
                <a:cxn ang="0">
                  <a:pos x="53" y="176"/>
                </a:cxn>
                <a:cxn ang="0">
                  <a:pos x="60" y="176"/>
                </a:cxn>
                <a:cxn ang="0">
                  <a:pos x="74" y="169"/>
                </a:cxn>
                <a:cxn ang="0">
                  <a:pos x="87" y="154"/>
                </a:cxn>
                <a:cxn ang="0">
                  <a:pos x="87" y="141"/>
                </a:cxn>
                <a:cxn ang="0">
                  <a:pos x="74" y="143"/>
                </a:cxn>
                <a:cxn ang="0">
                  <a:pos x="60" y="158"/>
                </a:cxn>
                <a:cxn ang="0">
                  <a:pos x="53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3" y="115"/>
                </a:cxn>
                <a:cxn ang="0">
                  <a:pos x="56" y="48"/>
                </a:cxn>
                <a:cxn ang="0">
                  <a:pos x="68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4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2" y="3"/>
                </a:cxn>
                <a:cxn ang="0">
                  <a:pos x="6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6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6" y="132"/>
                </a:cxn>
                <a:cxn ang="0">
                  <a:pos x="47" y="141"/>
                </a:cxn>
                <a:cxn ang="0">
                  <a:pos x="53" y="228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88" name="Freeform 21"/>
            <p:cNvSpPr>
              <a:spLocks noChangeArrowheads="1"/>
            </p:cNvSpPr>
            <p:nvPr/>
          </p:nvSpPr>
          <p:spPr bwMode="auto">
            <a:xfrm>
              <a:off x="707" y="23"/>
              <a:ext cx="182" cy="402"/>
            </a:xfrm>
            <a:custGeom>
              <a:avLst/>
              <a:gdLst/>
              <a:ahLst/>
              <a:cxnLst>
                <a:cxn ang="0">
                  <a:pos x="93" y="309"/>
                </a:cxn>
                <a:cxn ang="0">
                  <a:pos x="101" y="309"/>
                </a:cxn>
                <a:cxn ang="0">
                  <a:pos x="118" y="304"/>
                </a:cxn>
                <a:cxn ang="0">
                  <a:pos x="138" y="292"/>
                </a:cxn>
                <a:cxn ang="0">
                  <a:pos x="152" y="266"/>
                </a:cxn>
                <a:cxn ang="0">
                  <a:pos x="152" y="247"/>
                </a:cxn>
                <a:cxn ang="0">
                  <a:pos x="138" y="250"/>
                </a:cxn>
                <a:cxn ang="0">
                  <a:pos x="120" y="259"/>
                </a:cxn>
                <a:cxn ang="0">
                  <a:pos x="99" y="285"/>
                </a:cxn>
                <a:cxn ang="0">
                  <a:pos x="93" y="207"/>
                </a:cxn>
                <a:cxn ang="0">
                  <a:pos x="102" y="205"/>
                </a:cxn>
                <a:cxn ang="0">
                  <a:pos x="122" y="200"/>
                </a:cxn>
                <a:cxn ang="0">
                  <a:pos x="147" y="185"/>
                </a:cxn>
                <a:cxn ang="0">
                  <a:pos x="163" y="155"/>
                </a:cxn>
                <a:cxn ang="0">
                  <a:pos x="163" y="134"/>
                </a:cxn>
                <a:cxn ang="0">
                  <a:pos x="149" y="135"/>
                </a:cxn>
                <a:cxn ang="0">
                  <a:pos x="129" y="142"/>
                </a:cxn>
                <a:cxn ang="0">
                  <a:pos x="107" y="162"/>
                </a:cxn>
                <a:cxn ang="0">
                  <a:pos x="93" y="201"/>
                </a:cxn>
                <a:cxn ang="0">
                  <a:pos x="95" y="83"/>
                </a:cxn>
                <a:cxn ang="0">
                  <a:pos x="110" y="81"/>
                </a:cxn>
                <a:cxn ang="0">
                  <a:pos x="134" y="73"/>
                </a:cxn>
                <a:cxn ang="0">
                  <a:pos x="157" y="54"/>
                </a:cxn>
                <a:cxn ang="0">
                  <a:pos x="174" y="23"/>
                </a:cxn>
                <a:cxn ang="0">
                  <a:pos x="174" y="0"/>
                </a:cxn>
                <a:cxn ang="0">
                  <a:pos x="157" y="2"/>
                </a:cxn>
                <a:cxn ang="0">
                  <a:pos x="133" y="10"/>
                </a:cxn>
                <a:cxn ang="0">
                  <a:pos x="107" y="33"/>
                </a:cxn>
                <a:cxn ang="0">
                  <a:pos x="87" y="77"/>
                </a:cxn>
                <a:cxn ang="0">
                  <a:pos x="85" y="68"/>
                </a:cxn>
                <a:cxn ang="0">
                  <a:pos x="75" y="46"/>
                </a:cxn>
                <a:cxn ang="0">
                  <a:pos x="55" y="21"/>
                </a:cxn>
                <a:cxn ang="0">
                  <a:pos x="22" y="3"/>
                </a:cxn>
                <a:cxn ang="0">
                  <a:pos x="1" y="3"/>
                </a:cxn>
                <a:cxn ang="0">
                  <a:pos x="4" y="18"/>
                </a:cxn>
                <a:cxn ang="0">
                  <a:pos x="12" y="42"/>
                </a:cxn>
                <a:cxn ang="0">
                  <a:pos x="31" y="65"/>
                </a:cxn>
                <a:cxn ang="0">
                  <a:pos x="62" y="81"/>
                </a:cxn>
                <a:cxn ang="0">
                  <a:pos x="82" y="238"/>
                </a:cxn>
                <a:cxn ang="0">
                  <a:pos x="80" y="228"/>
                </a:cxn>
                <a:cxn ang="0">
                  <a:pos x="72" y="207"/>
                </a:cxn>
                <a:cxn ang="0">
                  <a:pos x="55" y="185"/>
                </a:cxn>
                <a:cxn ang="0">
                  <a:pos x="21" y="176"/>
                </a:cxn>
                <a:cxn ang="0">
                  <a:pos x="22" y="185"/>
                </a:cxn>
                <a:cxn ang="0">
                  <a:pos x="28" y="205"/>
                </a:cxn>
                <a:cxn ang="0">
                  <a:pos x="41" y="230"/>
                </a:cxn>
                <a:cxn ang="0">
                  <a:pos x="66" y="246"/>
                </a:cxn>
                <a:cxn ang="0">
                  <a:pos x="82" y="402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89" name="Freeform 22"/>
            <p:cNvSpPr>
              <a:spLocks noChangeArrowheads="1"/>
            </p:cNvSpPr>
            <p:nvPr/>
          </p:nvSpPr>
          <p:spPr bwMode="auto">
            <a:xfrm>
              <a:off x="595" y="51"/>
              <a:ext cx="98" cy="374"/>
            </a:xfrm>
            <a:custGeom>
              <a:avLst/>
              <a:gdLst/>
              <a:ahLst/>
              <a:cxnLst>
                <a:cxn ang="0">
                  <a:pos x="52" y="237"/>
                </a:cxn>
                <a:cxn ang="0">
                  <a:pos x="59" y="237"/>
                </a:cxn>
                <a:cxn ang="0">
                  <a:pos x="74" y="232"/>
                </a:cxn>
                <a:cxn ang="0">
                  <a:pos x="90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1" y="197"/>
                </a:cxn>
                <a:cxn ang="0">
                  <a:pos x="56" y="215"/>
                </a:cxn>
                <a:cxn ang="0">
                  <a:pos x="52" y="147"/>
                </a:cxn>
                <a:cxn ang="0">
                  <a:pos x="59" y="147"/>
                </a:cxn>
                <a:cxn ang="0">
                  <a:pos x="74" y="141"/>
                </a:cxn>
                <a:cxn ang="0">
                  <a:pos x="90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1" y="109"/>
                </a:cxn>
                <a:cxn ang="0">
                  <a:pos x="56" y="126"/>
                </a:cxn>
                <a:cxn ang="0">
                  <a:pos x="52" y="46"/>
                </a:cxn>
                <a:cxn ang="0">
                  <a:pos x="51" y="37"/>
                </a:cxn>
                <a:cxn ang="0">
                  <a:pos x="45" y="23"/>
                </a:cxn>
                <a:cxn ang="0">
                  <a:pos x="32" y="6"/>
                </a:cxn>
                <a:cxn ang="0">
                  <a:pos x="6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3" y="43"/>
                </a:cxn>
                <a:cxn ang="0">
                  <a:pos x="45" y="113"/>
                </a:cxn>
                <a:cxn ang="0">
                  <a:pos x="45" y="106"/>
                </a:cxn>
                <a:cxn ang="0">
                  <a:pos x="40" y="90"/>
                </a:cxn>
                <a:cxn ang="0">
                  <a:pos x="27" y="75"/>
                </a:cxn>
                <a:cxn ang="0">
                  <a:pos x="1" y="67"/>
                </a:cxn>
                <a:cxn ang="0">
                  <a:pos x="0" y="75"/>
                </a:cxn>
                <a:cxn ang="0">
                  <a:pos x="2" y="91"/>
                </a:cxn>
                <a:cxn ang="0">
                  <a:pos x="14" y="109"/>
                </a:cxn>
                <a:cxn ang="0">
                  <a:pos x="45" y="118"/>
                </a:cxn>
                <a:cxn ang="0">
                  <a:pos x="45" y="207"/>
                </a:cxn>
                <a:cxn ang="0">
                  <a:pos x="43" y="195"/>
                </a:cxn>
                <a:cxn ang="0">
                  <a:pos x="33" y="182"/>
                </a:cxn>
                <a:cxn ang="0">
                  <a:pos x="12" y="175"/>
                </a:cxn>
                <a:cxn ang="0">
                  <a:pos x="10" y="182"/>
                </a:cxn>
                <a:cxn ang="0">
                  <a:pos x="13" y="197"/>
                </a:cxn>
                <a:cxn ang="0">
                  <a:pos x="29" y="211"/>
                </a:cxn>
                <a:cxn ang="0">
                  <a:pos x="45" y="373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3090" name="Freeform 23"/>
            <p:cNvSpPr>
              <a:spLocks noChangeArrowheads="1"/>
            </p:cNvSpPr>
            <p:nvPr/>
          </p:nvSpPr>
          <p:spPr bwMode="auto">
            <a:xfrm>
              <a:off x="1142" y="51"/>
              <a:ext cx="97" cy="374"/>
            </a:xfrm>
            <a:custGeom>
              <a:avLst/>
              <a:gdLst/>
              <a:ahLst/>
              <a:cxnLst>
                <a:cxn ang="0">
                  <a:pos x="51" y="237"/>
                </a:cxn>
                <a:cxn ang="0">
                  <a:pos x="60" y="237"/>
                </a:cxn>
                <a:cxn ang="0">
                  <a:pos x="74" y="232"/>
                </a:cxn>
                <a:cxn ang="0">
                  <a:pos x="91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2" y="197"/>
                </a:cxn>
                <a:cxn ang="0">
                  <a:pos x="55" y="215"/>
                </a:cxn>
                <a:cxn ang="0">
                  <a:pos x="51" y="147"/>
                </a:cxn>
                <a:cxn ang="0">
                  <a:pos x="60" y="147"/>
                </a:cxn>
                <a:cxn ang="0">
                  <a:pos x="74" y="141"/>
                </a:cxn>
                <a:cxn ang="0">
                  <a:pos x="91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2" y="109"/>
                </a:cxn>
                <a:cxn ang="0">
                  <a:pos x="55" y="126"/>
                </a:cxn>
                <a:cxn ang="0">
                  <a:pos x="51" y="46"/>
                </a:cxn>
                <a:cxn ang="0">
                  <a:pos x="51" y="37"/>
                </a:cxn>
                <a:cxn ang="0">
                  <a:pos x="46" y="23"/>
                </a:cxn>
                <a:cxn ang="0">
                  <a:pos x="33" y="6"/>
                </a:cxn>
                <a:cxn ang="0">
                  <a:pos x="7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4" y="43"/>
                </a:cxn>
                <a:cxn ang="0">
                  <a:pos x="46" y="113"/>
                </a:cxn>
                <a:cxn ang="0">
                  <a:pos x="46" y="106"/>
                </a:cxn>
                <a:cxn ang="0">
                  <a:pos x="41" y="90"/>
                </a:cxn>
                <a:cxn ang="0">
                  <a:pos x="27" y="75"/>
                </a:cxn>
                <a:cxn ang="0">
                  <a:pos x="0" y="67"/>
                </a:cxn>
                <a:cxn ang="0">
                  <a:pos x="0" y="75"/>
                </a:cxn>
                <a:cxn ang="0">
                  <a:pos x="3" y="91"/>
                </a:cxn>
                <a:cxn ang="0">
                  <a:pos x="15" y="109"/>
                </a:cxn>
                <a:cxn ang="0">
                  <a:pos x="46" y="118"/>
                </a:cxn>
                <a:cxn ang="0">
                  <a:pos x="46" y="207"/>
                </a:cxn>
                <a:cxn ang="0">
                  <a:pos x="43" y="195"/>
                </a:cxn>
                <a:cxn ang="0">
                  <a:pos x="34" y="182"/>
                </a:cxn>
                <a:cxn ang="0">
                  <a:pos x="12" y="175"/>
                </a:cxn>
                <a:cxn ang="0">
                  <a:pos x="11" y="182"/>
                </a:cxn>
                <a:cxn ang="0">
                  <a:pos x="14" y="197"/>
                </a:cxn>
                <a:cxn ang="0">
                  <a:pos x="30" y="211"/>
                </a:cxn>
                <a:cxn ang="0">
                  <a:pos x="46" y="373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miter lim="800000"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3091" name="Freeform 25"/>
          <p:cNvSpPr>
            <a:spLocks noChangeArrowheads="1"/>
          </p:cNvSpPr>
          <p:nvPr/>
        </p:nvSpPr>
        <p:spPr bwMode="auto">
          <a:xfrm>
            <a:off x="95250" y="6446838"/>
            <a:ext cx="8970963" cy="314325"/>
          </a:xfrm>
          <a:custGeom>
            <a:avLst/>
            <a:gdLst/>
            <a:ahLst/>
            <a:cxnLst>
              <a:cxn ang="0">
                <a:pos x="4" y="198"/>
              </a:cxn>
              <a:cxn ang="0">
                <a:pos x="5651" y="198"/>
              </a:cxn>
              <a:cxn ang="0">
                <a:pos x="5646" y="94"/>
              </a:cxn>
              <a:cxn ang="0">
                <a:pos x="1491" y="94"/>
              </a:cxn>
              <a:cxn ang="0">
                <a:pos x="1343" y="2"/>
              </a:cxn>
              <a:cxn ang="0">
                <a:pos x="0" y="0"/>
              </a:cxn>
              <a:cxn ang="0">
                <a:pos x="4" y="198"/>
              </a:cxn>
            </a:cxnLst>
            <a:rect l="0" t="0" r="r" b="b"/>
            <a:pathLst>
              <a:path w="5651" h="198">
                <a:moveTo>
                  <a:pt x="4" y="198"/>
                </a:moveTo>
                <a:lnTo>
                  <a:pt x="5651" y="198"/>
                </a:lnTo>
                <a:lnTo>
                  <a:pt x="5646" y="94"/>
                </a:lnTo>
                <a:lnTo>
                  <a:pt x="1491" y="94"/>
                </a:lnTo>
                <a:lnTo>
                  <a:pt x="1343" y="2"/>
                </a:lnTo>
                <a:lnTo>
                  <a:pt x="0" y="0"/>
                </a:lnTo>
                <a:lnTo>
                  <a:pt x="4" y="198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92" name="Freeform 26"/>
          <p:cNvSpPr>
            <a:spLocks noChangeArrowheads="1"/>
          </p:cNvSpPr>
          <p:nvPr/>
        </p:nvSpPr>
        <p:spPr bwMode="auto">
          <a:xfrm>
            <a:off x="95250" y="6491288"/>
            <a:ext cx="8975725" cy="279400"/>
          </a:xfrm>
          <a:custGeom>
            <a:avLst/>
            <a:gdLst/>
            <a:ahLst/>
            <a:cxnLst>
              <a:cxn ang="0">
                <a:pos x="0" y="176"/>
              </a:cxn>
              <a:cxn ang="0">
                <a:pos x="5650" y="169"/>
              </a:cxn>
              <a:cxn ang="0">
                <a:pos x="5646" y="95"/>
              </a:cxn>
              <a:cxn ang="0">
                <a:pos x="1478" y="95"/>
              </a:cxn>
              <a:cxn ang="0">
                <a:pos x="1317" y="3"/>
              </a:cxn>
              <a:cxn ang="0">
                <a:pos x="0" y="0"/>
              </a:cxn>
              <a:cxn ang="0">
                <a:pos x="0" y="176"/>
              </a:cxn>
            </a:cxnLst>
            <a:rect l="0" t="0" r="r" b="b"/>
            <a:pathLst>
              <a:path w="5650" h="176">
                <a:moveTo>
                  <a:pt x="0" y="176"/>
                </a:moveTo>
                <a:lnTo>
                  <a:pt x="5650" y="169"/>
                </a:lnTo>
                <a:lnTo>
                  <a:pt x="5646" y="95"/>
                </a:lnTo>
                <a:lnTo>
                  <a:pt x="1478" y="95"/>
                </a:lnTo>
                <a:lnTo>
                  <a:pt x="1317" y="3"/>
                </a:lnTo>
                <a:lnTo>
                  <a:pt x="0" y="0"/>
                </a:lnTo>
                <a:lnTo>
                  <a:pt x="0" y="17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93" name="Freeform 27" descr="Dark upward diagonal"/>
          <p:cNvSpPr>
            <a:spLocks noChangeArrowheads="1"/>
          </p:cNvSpPr>
          <p:nvPr/>
        </p:nvSpPr>
        <p:spPr bwMode="auto">
          <a:xfrm>
            <a:off x="92075" y="98425"/>
            <a:ext cx="8956675" cy="179388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12" cstate="print"/>
            <a:srcRect/>
            <a:tile tx="0" ty="0" sx="100000" sy="100000" flip="none" algn="tl"/>
          </a:blip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94" name="Freeform 28"/>
          <p:cNvSpPr>
            <a:spLocks noChangeArrowheads="1"/>
          </p:cNvSpPr>
          <p:nvPr/>
        </p:nvSpPr>
        <p:spPr bwMode="auto">
          <a:xfrm>
            <a:off x="92075" y="307975"/>
            <a:ext cx="8955088" cy="938213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95" name="Freeform 29"/>
          <p:cNvSpPr>
            <a:spLocks noChangeArrowheads="1"/>
          </p:cNvSpPr>
          <p:nvPr/>
        </p:nvSpPr>
        <p:spPr bwMode="auto">
          <a:xfrm>
            <a:off x="92075" y="306388"/>
            <a:ext cx="8955088" cy="836613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rgbClr val="76BC71"/>
              </a:gs>
            </a:gsLst>
            <a:lin ang="0" scaled="1"/>
          </a:gra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48" name="Rectangle 32"/>
          <p:cNvSpPr>
            <a:spLocks noChangeArrowheads="1"/>
          </p:cNvSpPr>
          <p:nvPr/>
        </p:nvSpPr>
        <p:spPr bwMode="auto">
          <a:xfrm flipV="1">
            <a:off x="95250" y="6723063"/>
            <a:ext cx="8977313" cy="5556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97" name="Freeform 35"/>
          <p:cNvSpPr>
            <a:spLocks noChangeArrowheads="1"/>
          </p:cNvSpPr>
          <p:nvPr/>
        </p:nvSpPr>
        <p:spPr bwMode="auto">
          <a:xfrm>
            <a:off x="6896100" y="1047750"/>
            <a:ext cx="2155825" cy="52388"/>
          </a:xfrm>
          <a:custGeom>
            <a:avLst/>
            <a:gdLst/>
            <a:ahLst/>
            <a:cxnLst>
              <a:cxn ang="0">
                <a:pos x="0" y="2"/>
              </a:cxn>
              <a:cxn ang="0">
                <a:pos x="1358" y="0"/>
              </a:cxn>
              <a:cxn ang="0">
                <a:pos x="1356" y="32"/>
              </a:cxn>
              <a:cxn ang="0">
                <a:pos x="60" y="33"/>
              </a:cxn>
              <a:cxn ang="0">
                <a:pos x="0" y="2"/>
              </a:cxn>
            </a:cxnLst>
            <a:rect l="0" t="0" r="r" b="b"/>
            <a:pathLst>
              <a:path w="1358" h="33">
                <a:moveTo>
                  <a:pt x="0" y="2"/>
                </a:moveTo>
                <a:lnTo>
                  <a:pt x="1358" y="0"/>
                </a:lnTo>
                <a:lnTo>
                  <a:pt x="1356" y="32"/>
                </a:lnTo>
                <a:lnTo>
                  <a:pt x="60" y="33"/>
                </a:lnTo>
                <a:lnTo>
                  <a:pt x="0" y="2"/>
                </a:lnTo>
                <a:close/>
              </a:path>
            </a:pathLst>
          </a:custGeom>
          <a:solidFill>
            <a:srgbClr val="FFFFFF">
              <a:alpha val="29999"/>
            </a:srgbClr>
          </a:solidFill>
          <a:ln w="9525">
            <a:noFill/>
            <a:round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50" name="Rectangle 2"/>
          <p:cNvSpPr>
            <a:spLocks noGrp="1"/>
          </p:cNvSpPr>
          <p:nvPr>
            <p:ph type="title"/>
          </p:nvPr>
        </p:nvSpPr>
        <p:spPr>
          <a:xfrm>
            <a:off x="457200" y="238125"/>
            <a:ext cx="6477000" cy="8683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3083" name="Rectangle 3"/>
          <p:cNvSpPr>
            <a:spLocks noGrp="1"/>
          </p:cNvSpPr>
          <p:nvPr>
            <p:ph type="body"/>
          </p:nvPr>
        </p:nvSpPr>
        <p:spPr>
          <a:xfrm>
            <a:off x="457200" y="1438275"/>
            <a:ext cx="8229600" cy="47339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6311900"/>
            <a:ext cx="1712913" cy="2905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30763" y="6323013"/>
            <a:ext cx="2311400" cy="2905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16763" y="6323013"/>
            <a:ext cx="1616075" cy="2905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000">
                <a:solidFill>
                  <a:srgbClr val="000000"/>
                </a:solidFill>
                <a:ea typeface="宋体" panose="02010600030101010101" pitchFamily="2" charset="-122"/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 dirty="0">
                <a:latin typeface="Arial" panose="020B0604020202020204" pitchFamily="34" charset="0"/>
              </a:rPr>
            </a:fld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055" name="Rectangle 30" descr="7"/>
          <p:cNvSpPr>
            <a:spLocks noChangeArrowheads="1"/>
          </p:cNvSpPr>
          <p:nvPr/>
        </p:nvSpPr>
        <p:spPr bwMode="auto">
          <a:xfrm>
            <a:off x="8245475" y="415925"/>
            <a:ext cx="534988" cy="546100"/>
          </a:xfrm>
          <a:prstGeom prst="rect">
            <a:avLst/>
          </a:prstGeom>
          <a:blipFill dpi="0" rotWithShape="1">
            <a:blip r:embed="rId13" cstate="print"/>
            <a:srcRect/>
            <a:stretch>
              <a:fillRect/>
            </a:stretch>
          </a:blipFill>
          <a:ln w="9525" cmpd="sng">
            <a:solidFill>
              <a:srgbClr val="FFFFFF"/>
            </a:solidFill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56" name="Rectangle 31" descr="4"/>
          <p:cNvSpPr>
            <a:spLocks noChangeArrowheads="1"/>
          </p:cNvSpPr>
          <p:nvPr/>
        </p:nvSpPr>
        <p:spPr bwMode="auto">
          <a:xfrm>
            <a:off x="7620000" y="415925"/>
            <a:ext cx="534988" cy="546100"/>
          </a:xfrm>
          <a:prstGeom prst="rect">
            <a:avLst/>
          </a:prstGeom>
          <a:blipFill dpi="0" rotWithShape="1">
            <a:blip r:embed="rId14" cstate="print"/>
            <a:srcRect/>
            <a:stretch>
              <a:fillRect/>
            </a:stretch>
          </a:blipFill>
          <a:ln w="9525" cmpd="sng">
            <a:solidFill>
              <a:srgbClr val="FFFFFF"/>
            </a:solidFill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57" name="Rectangle 36"/>
          <p:cNvSpPr>
            <a:spLocks noChangeArrowheads="1"/>
          </p:cNvSpPr>
          <p:nvPr/>
        </p:nvSpPr>
        <p:spPr bwMode="auto">
          <a:xfrm>
            <a:off x="7000875" y="415925"/>
            <a:ext cx="534988" cy="546100"/>
          </a:xfrm>
          <a:prstGeom prst="rect">
            <a:avLst/>
          </a:prstGeom>
          <a:solidFill>
            <a:srgbClr val="FFFFFF">
              <a:alpha val="29999"/>
            </a:srgbClr>
          </a:solidFill>
          <a:ln w="9525" cmpd="sng">
            <a:solidFill>
              <a:srgbClr val="FFFFFF"/>
            </a:solidFill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0" grpId="0"/>
      <p:bldP spid="1055" grpId="0" bldLvl="0" animBg="1"/>
      <p:bldP spid="1056" grpId="0" bldLvl="0" animBg="1"/>
      <p:bldP spid="1057" grpId="0" bldLvl="0" animBg="1"/>
    </p:bld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1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jpeg"/><Relationship Id="rId1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9.xml"/><Relationship Id="rId3" Type="http://schemas.openxmlformats.org/officeDocument/2006/relationships/image" Target="../media/image20.png"/><Relationship Id="rId2" Type="http://schemas.microsoft.com/office/2007/relationships/media" Target="file:///C:\Users\lenovo\Desktop\&#38472;&#23425;&#37073;&#24030;&#24066;&#20248;&#36136;&#35838;\&#31532;&#20845;&#23626;&#20840;&#22269;&#36947;&#24503;&#27169;&#33539;.wmv" TargetMode="External"/><Relationship Id="rId1" Type="http://schemas.openxmlformats.org/officeDocument/2006/relationships/video" Target="file:///C:\Users\lenovo\Desktop\&#38472;&#23425;&#37073;&#24030;&#24066;&#20248;&#36136;&#35838;\&#31532;&#20845;&#23626;&#20840;&#22269;&#36947;&#24503;&#27169;&#33539;.wmv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0.jpeg"/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8" name="图片 1" descr="图片2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700" y="-31750"/>
            <a:ext cx="9197975" cy="6905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9" name="标题 1"/>
          <p:cNvSpPr>
            <a:spLocks noGrp="1"/>
          </p:cNvSpPr>
          <p:nvPr>
            <p:ph type="ctrTitle"/>
          </p:nvPr>
        </p:nvSpPr>
        <p:spPr>
          <a:xfrm>
            <a:off x="315913" y="866775"/>
            <a:ext cx="8401050" cy="1604963"/>
          </a:xfrm>
          <a:ln/>
        </p:spPr>
        <p:txBody>
          <a:bodyPr vert="horz" wrap="square" lIns="91440" tIns="45720" rIns="91440" bIns="45720" anchor="b" anchorCtr="0"/>
          <a:p>
            <a:pPr eaLnBrk="1" hangingPunct="1">
              <a:buClrTx/>
              <a:buSzTx/>
              <a:buFontTx/>
            </a:pPr>
            <a:r>
              <a:rPr lang="zh-CN" altLang="en-US" sz="3200" dirty="0">
                <a:solidFill>
                  <a:srgbClr val="333333"/>
                </a:solidFill>
                <a:ea typeface="宋体" panose="02010600030101010101" pitchFamily="2" charset="-122"/>
              </a:rPr>
              <a:t>年级：七年级（上册）      学科：</a:t>
            </a:r>
            <a:r>
              <a:rPr lang="zh-CN" altLang="zh-CN" sz="3200" dirty="0">
                <a:solidFill>
                  <a:srgbClr val="333333"/>
                </a:solidFill>
                <a:ea typeface="宋体" panose="02010600030101010101" pitchFamily="2" charset="-122"/>
              </a:rPr>
              <a:t>道德与法治</a:t>
            </a:r>
            <a:br>
              <a:rPr lang="en-US" altLang="zh-CN" sz="3200" dirty="0">
                <a:solidFill>
                  <a:srgbClr val="333333"/>
                </a:solidFill>
                <a:ea typeface="宋体" panose="02010600030101010101" pitchFamily="2" charset="-122"/>
              </a:rPr>
            </a:br>
            <a:r>
              <a:rPr lang="en-US" altLang="zh-CN" sz="3200" dirty="0">
                <a:solidFill>
                  <a:srgbClr val="333333"/>
                </a:solidFill>
                <a:ea typeface="宋体" panose="02010600030101010101" pitchFamily="2" charset="-122"/>
              </a:rPr>
              <a:t>                        </a:t>
            </a:r>
            <a:br>
              <a:rPr lang="en-US" altLang="zh-CN" sz="3200" dirty="0">
                <a:solidFill>
                  <a:srgbClr val="333333"/>
                </a:solidFill>
                <a:ea typeface="宋体" panose="02010600030101010101" pitchFamily="2" charset="-122"/>
              </a:rPr>
            </a:br>
            <a:r>
              <a:rPr lang="en-US" altLang="zh-CN" sz="3200" dirty="0">
                <a:solidFill>
                  <a:srgbClr val="333333"/>
                </a:solidFill>
                <a:ea typeface="宋体" panose="02010600030101010101" pitchFamily="2" charset="-122"/>
              </a:rPr>
              <a:t>                           </a:t>
            </a:r>
            <a:r>
              <a:rPr lang="zh-CN" altLang="en-US" sz="3200" dirty="0">
                <a:solidFill>
                  <a:srgbClr val="333333"/>
                </a:solidFill>
                <a:ea typeface="宋体" panose="02010600030101010101" pitchFamily="2" charset="-122"/>
              </a:rPr>
              <a:t>版本：人教版</a:t>
            </a:r>
            <a:br>
              <a:rPr lang="en-US" altLang="zh-CN" sz="3200" dirty="0">
                <a:solidFill>
                  <a:srgbClr val="333333"/>
                </a:solidFill>
                <a:ea typeface="宋体" panose="02010600030101010101" pitchFamily="2" charset="-122"/>
              </a:rPr>
            </a:br>
            <a:endParaRPr lang="en-US" altLang="zh-CN" sz="3200" dirty="0">
              <a:solidFill>
                <a:srgbClr val="333333"/>
              </a:solidFill>
              <a:ea typeface="宋体" panose="02010600030101010101" pitchFamily="2" charset="-122"/>
            </a:endParaRPr>
          </a:p>
        </p:txBody>
      </p:sp>
      <p:sp>
        <p:nvSpPr>
          <p:cNvPr id="4100" name="TextBox 3"/>
          <p:cNvSpPr txBox="1"/>
          <p:nvPr/>
        </p:nvSpPr>
        <p:spPr>
          <a:xfrm>
            <a:off x="285750" y="2471738"/>
            <a:ext cx="8461375" cy="19069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5400" b="1" dirty="0">
                <a:solidFill>
                  <a:srgbClr val="3333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课题名称：活出生命的精彩</a:t>
            </a:r>
            <a:r>
              <a:rPr lang="en-US" altLang="zh-CN" sz="3200" b="1" dirty="0">
                <a:solidFill>
                  <a:srgbClr val="33333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endParaRPr lang="en-US" altLang="zh-CN" sz="3200" b="1" dirty="0">
              <a:solidFill>
                <a:srgbClr val="3333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endParaRPr lang="zh-CN" altLang="en-US" sz="3200" b="1" dirty="0">
              <a:solidFill>
                <a:srgbClr val="33333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3200" b="1" dirty="0">
              <a:solidFill>
                <a:srgbClr val="33333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图片 1" descr="timg (1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54538" y="1028700"/>
            <a:ext cx="4268787" cy="5003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7" name="图片 2" descr="timg (3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5" y="1028700"/>
            <a:ext cx="4090988" cy="5003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 Box 45"/>
          <p:cNvSpPr txBox="1"/>
          <p:nvPr/>
        </p:nvSpPr>
        <p:spPr>
          <a:xfrm>
            <a:off x="228600" y="1066800"/>
            <a:ext cx="6357938" cy="4302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200" b="1" dirty="0">
                <a:solidFill>
                  <a:srgbClr val="FFFFFF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人教版初中道德与法治七年级上册第十课第二框题</a:t>
            </a:r>
            <a:endParaRPr lang="zh-CN" altLang="en-US" sz="2200" b="1" dirty="0">
              <a:solidFill>
                <a:srgbClr val="FFFFFF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sp>
        <p:nvSpPr>
          <p:cNvPr id="7171" name="Rectangle 4"/>
          <p:cNvSpPr>
            <a:spLocks noGrp="1"/>
          </p:cNvSpPr>
          <p:nvPr/>
        </p:nvSpPr>
        <p:spPr>
          <a:xfrm>
            <a:off x="4267200" y="4724400"/>
            <a:ext cx="4724400" cy="381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algn="ctr" eaLnBrk="0" hangingPunct="0"/>
            <a:endParaRPr lang="zh-CN" altLang="en-US" sz="2400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2" name="文本框 1"/>
          <p:cNvSpPr txBox="1"/>
          <p:nvPr/>
        </p:nvSpPr>
        <p:spPr>
          <a:xfrm>
            <a:off x="2673350" y="2503488"/>
            <a:ext cx="6318250" cy="11064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6600" b="1" dirty="0">
                <a:solidFill>
                  <a:srgbClr val="3333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活出生命的精彩</a:t>
            </a:r>
            <a:endParaRPr lang="zh-CN" altLang="en-US" sz="6600" b="1" dirty="0">
              <a:solidFill>
                <a:srgbClr val="333333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dirty="0">
                <a:ea typeface="宋体" panose="02010600030101010101" pitchFamily="2" charset="-122"/>
              </a:rPr>
              <a:t>学习目标</a:t>
            </a: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8195" name="Text Box 25"/>
          <p:cNvSpPr txBox="1"/>
          <p:nvPr/>
        </p:nvSpPr>
        <p:spPr>
          <a:xfrm>
            <a:off x="1371600" y="4800600"/>
            <a:ext cx="67818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  <a:buClr>
                <a:schemeClr val="tx1"/>
              </a:buClr>
            </a:pPr>
            <a:r>
              <a:rPr lang="zh-CN" alt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zh-CN" alt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6" name="Text Box 32"/>
          <p:cNvSpPr txBox="1"/>
          <p:nvPr/>
        </p:nvSpPr>
        <p:spPr>
          <a:xfrm>
            <a:off x="685800" y="175260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400" b="1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7" name="Text Box 33"/>
          <p:cNvSpPr txBox="1"/>
          <p:nvPr/>
        </p:nvSpPr>
        <p:spPr>
          <a:xfrm>
            <a:off x="762000" y="342900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400" b="1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8" name="Text Box 34"/>
          <p:cNvSpPr txBox="1"/>
          <p:nvPr/>
        </p:nvSpPr>
        <p:spPr>
          <a:xfrm>
            <a:off x="838200" y="5181600"/>
            <a:ext cx="381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400" b="1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9" name="TextBox 26"/>
          <p:cNvSpPr txBox="1"/>
          <p:nvPr/>
        </p:nvSpPr>
        <p:spPr>
          <a:xfrm>
            <a:off x="76200" y="1447800"/>
            <a:ext cx="8763000" cy="3876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榜样引领，反思自己，知道拒绝贫乏，充盈生命要从现在做起。</a:t>
            </a:r>
            <a:b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en-US" altLang="zh-CN" sz="28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 </a:t>
            </a:r>
            <a:r>
              <a:rPr lang="zh-CN" altLang="en-US" sz="28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通过分析社会现象，学习道德模范事迹，</a:t>
            </a:r>
            <a:r>
              <a:rPr lang="en-US" altLang="zh-CN" sz="28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zh-CN" sz="28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争做</a:t>
            </a:r>
            <a:r>
              <a:rPr lang="zh-CN" altLang="en-US" sz="28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拒绝冷漠，传递温暖的中学生。</a:t>
            </a:r>
            <a:endParaRPr lang="en-US" altLang="zh-CN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28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通过畅所欲言辩论环节和教师点拨，懂得伟大在于创造和贡献。</a:t>
            </a:r>
            <a:endParaRPr lang="zh-CN" altLang="en-US" sz="2800" b="1" dirty="0">
              <a:solidFill>
                <a:srgbClr val="00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en-US" altLang="zh-CN" sz="3200" b="1" dirty="0">
              <a:solidFill>
                <a:srgbClr val="333333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2800" b="1" dirty="0">
              <a:solidFill>
                <a:srgbClr val="00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0" name="Text Box 8"/>
          <p:cNvSpPr txBox="1"/>
          <p:nvPr/>
        </p:nvSpPr>
        <p:spPr>
          <a:xfrm>
            <a:off x="7404100" y="3649663"/>
            <a:ext cx="12969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（难点）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1" name="Text Box 9"/>
          <p:cNvSpPr txBox="1"/>
          <p:nvPr/>
        </p:nvSpPr>
        <p:spPr>
          <a:xfrm>
            <a:off x="4564063" y="2693988"/>
            <a:ext cx="15573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（重点）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9510" name="图片 149509" descr="mp51453110_1451472585004_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3050" y="1522413"/>
            <a:ext cx="3956050" cy="40370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5540" name="图片 65539" descr="u=623461720,1747844750&amp;fm=21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6975" y="1522413"/>
            <a:ext cx="4003675" cy="37068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8" name="文本框 1"/>
          <p:cNvSpPr txBox="1"/>
          <p:nvPr/>
        </p:nvSpPr>
        <p:spPr>
          <a:xfrm>
            <a:off x="5229225" y="5249863"/>
            <a:ext cx="35607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他每天都通宵打游戏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9" name="文本框 2"/>
          <p:cNvSpPr txBox="1"/>
          <p:nvPr/>
        </p:nvSpPr>
        <p:spPr>
          <a:xfrm>
            <a:off x="4027488" y="1895475"/>
            <a:ext cx="1096962" cy="33337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6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贫    乏</a:t>
            </a:r>
            <a:endParaRPr lang="zh-CN" altLang="en-US" sz="6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框 2"/>
          <p:cNvSpPr txBox="1"/>
          <p:nvPr/>
        </p:nvSpPr>
        <p:spPr>
          <a:xfrm>
            <a:off x="196850" y="1196975"/>
            <a:ext cx="8601075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目标一：</a:t>
            </a:r>
            <a:r>
              <a:rPr lang="en-US" altLang="zh-CN" sz="32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2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榜样引领，反思自己，知道拒绝贫乏，充盈生命要从现在做起。</a:t>
            </a:r>
            <a:endParaRPr lang="zh-CN" altLang="en-US" sz="3200" b="1" dirty="0">
              <a:solidFill>
                <a:srgbClr val="00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3" name="文本框 1"/>
          <p:cNvSpPr txBox="1"/>
          <p:nvPr/>
        </p:nvSpPr>
        <p:spPr>
          <a:xfrm>
            <a:off x="463550" y="2873375"/>
            <a:ext cx="7686675" cy="30464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31478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◇阅读好书。</a:t>
            </a:r>
            <a:endParaRPr lang="zh-CN" altLang="en-US" sz="3200" b="1" dirty="0">
              <a:solidFill>
                <a:srgbClr val="31478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31478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◇学习一种乐器</a:t>
            </a:r>
            <a:endParaRPr lang="zh-CN" altLang="en-US" sz="3200" b="1" dirty="0">
              <a:solidFill>
                <a:srgbClr val="31478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31478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◇走出家门，了解他人不同方式的生活。 </a:t>
            </a:r>
            <a:endParaRPr lang="zh-CN" altLang="en-US" sz="3200" b="1" dirty="0">
              <a:solidFill>
                <a:srgbClr val="31478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31478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◇专注地做自己热爱和有兴趣的事情。</a:t>
            </a:r>
            <a:endParaRPr lang="zh-CN" altLang="en-US" sz="3200" b="1" dirty="0">
              <a:solidFill>
                <a:srgbClr val="31478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31478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◇外出旅行，看看不同的风土人情。</a:t>
            </a:r>
            <a:endParaRPr lang="zh-CN" altLang="en-US" sz="3200" b="1" dirty="0">
              <a:solidFill>
                <a:srgbClr val="31478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31478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◇参加社会公益活动</a:t>
            </a:r>
            <a:endParaRPr lang="zh-CN" altLang="en-US" sz="3200" b="1" dirty="0">
              <a:solidFill>
                <a:srgbClr val="31478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244" name="文本框 2"/>
          <p:cNvSpPr txBox="1"/>
          <p:nvPr/>
        </p:nvSpPr>
        <p:spPr>
          <a:xfrm>
            <a:off x="2022475" y="2228850"/>
            <a:ext cx="6775450" cy="644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如何让生命充盈，拒绝贫乏？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7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3">
                                            <p:txEl>
                                              <p:charRg st="7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3">
                                            <p:txEl>
                                              <p:charRg st="7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15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3">
                                            <p:txEl>
                                              <p:charRg st="15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3">
                                            <p:txEl>
                                              <p:charRg st="15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35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charRg st="35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charRg st="35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53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3">
                                            <p:txEl>
                                              <p:charRg st="53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3">
                                            <p:txEl>
                                              <p:charRg st="53" end="7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70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3">
                                            <p:txEl>
                                              <p:charRg st="70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3">
                                            <p:txEl>
                                              <p:charRg st="70" end="8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6" name="Picture 2" descr="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Rectangle 2"/>
          <p:cNvSpPr>
            <a:spLocks noGrp="1"/>
          </p:cNvSpPr>
          <p:nvPr>
            <p:ph type="title"/>
          </p:nvPr>
        </p:nvSpPr>
        <p:spPr>
          <a:xfrm>
            <a:off x="228600" y="304800"/>
            <a:ext cx="8763000" cy="869950"/>
          </a:xfrm>
          <a:ln/>
        </p:spPr>
        <p:txBody>
          <a:bodyPr vert="horz" wrap="square" lIns="91440" tIns="45720" rIns="91440" bIns="45720" anchor="ctr" anchorCtr="0"/>
          <a:p>
            <a:pPr eaLnBrk="1" hangingPunct="1"/>
            <a:r>
              <a:rPr lang="zh-CN" altLang="en-US" sz="2800" dirty="0">
                <a:solidFill>
                  <a:srgbClr val="003300"/>
                </a:solidFill>
                <a:ea typeface="宋体" panose="02010600030101010101" pitchFamily="2" charset="-122"/>
              </a:rPr>
              <a:t>目标二：通过分析社会现象，学习道德模范事迹，</a:t>
            </a:r>
            <a:r>
              <a:rPr lang="en-US" altLang="zh-CN" sz="2800" dirty="0">
                <a:solidFill>
                  <a:srgbClr val="003300"/>
                </a:solidFill>
                <a:ea typeface="宋体" panose="02010600030101010101" pitchFamily="2" charset="-122"/>
              </a:rPr>
              <a:t> </a:t>
            </a:r>
            <a:r>
              <a:rPr lang="zh-CN" altLang="zh-CN" sz="2800" dirty="0">
                <a:solidFill>
                  <a:srgbClr val="003300"/>
                </a:solidFill>
                <a:ea typeface="宋体" panose="02010600030101010101" pitchFamily="2" charset="-122"/>
              </a:rPr>
              <a:t>争做</a:t>
            </a:r>
            <a:r>
              <a:rPr lang="zh-CN" altLang="en-US" sz="2800" dirty="0">
                <a:solidFill>
                  <a:srgbClr val="003300"/>
                </a:solidFill>
                <a:ea typeface="宋体" panose="02010600030101010101" pitchFamily="2" charset="-122"/>
              </a:rPr>
              <a:t>拒绝冷漠，传递温暖的中学生。</a:t>
            </a:r>
            <a:endParaRPr lang="zh-CN" altLang="en-US" sz="2800" dirty="0">
              <a:solidFill>
                <a:srgbClr val="31478F"/>
              </a:solidFill>
              <a:ea typeface="宋体" panose="02010600030101010101" pitchFamily="2" charset="-122"/>
            </a:endParaRPr>
          </a:p>
        </p:txBody>
      </p:sp>
      <p:sp>
        <p:nvSpPr>
          <p:cNvPr id="11268" name="Text Box 9"/>
          <p:cNvSpPr txBox="1"/>
          <p:nvPr/>
        </p:nvSpPr>
        <p:spPr>
          <a:xfrm>
            <a:off x="457200" y="1219200"/>
            <a:ext cx="821055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" name="图片 1" descr="u=368844410,2422714435&amp;fm=27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325" y="1219200"/>
            <a:ext cx="7480300" cy="47974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0" name="图片 3" descr="u=4036485911,3039485523&amp;fm=214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6388" y="1160463"/>
            <a:ext cx="4119562" cy="48371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文本框 1"/>
          <p:cNvSpPr txBox="1"/>
          <p:nvPr/>
        </p:nvSpPr>
        <p:spPr>
          <a:xfrm>
            <a:off x="4641850" y="1771650"/>
            <a:ext cx="4311650" cy="3968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solidFill>
                  <a:srgbClr val="31478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中华人民共和国民法总则</a:t>
            </a:r>
            <a:r>
              <a:rPr lang="zh-CN" altLang="en-US" sz="28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》规定：“因自愿实施紧急救助行为造成受助人损害的，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救助人不承担民事责任</a:t>
            </a:r>
            <a:r>
              <a:rPr lang="zh-CN" altLang="en-US" sz="28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。”这一善意救助者责任豁免规则，被称作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“好人法”</a:t>
            </a:r>
            <a:r>
              <a:rPr lang="zh-CN" altLang="en-US" sz="28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，其用意是鼓励善意救助伤病的高尚行为。</a:t>
            </a:r>
            <a:endParaRPr lang="zh-CN" altLang="en-US" sz="2800" b="1" dirty="0">
              <a:solidFill>
                <a:srgbClr val="00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charRg st="0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charRg st="0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charRg st="0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Rectangle 2"/>
          <p:cNvSpPr>
            <a:spLocks noGrp="1"/>
          </p:cNvSpPr>
          <p:nvPr>
            <p:ph type="title"/>
          </p:nvPr>
        </p:nvSpPr>
        <p:spPr>
          <a:xfrm>
            <a:off x="228600" y="304800"/>
            <a:ext cx="8763000" cy="869950"/>
          </a:xfrm>
          <a:ln/>
        </p:spPr>
        <p:txBody>
          <a:bodyPr vert="horz" wrap="square" lIns="91440" tIns="45720" rIns="91440" bIns="45720" anchor="ctr" anchorCtr="0"/>
          <a:p>
            <a:pPr eaLnBrk="1" hangingPunct="1"/>
            <a:endParaRPr lang="zh-CN" altLang="en-US" sz="2800" dirty="0">
              <a:solidFill>
                <a:srgbClr val="31478F"/>
              </a:solidFill>
              <a:ea typeface="宋体" panose="02010600030101010101" pitchFamily="2" charset="-122"/>
            </a:endParaRPr>
          </a:p>
        </p:txBody>
      </p:sp>
      <p:sp>
        <p:nvSpPr>
          <p:cNvPr id="13315" name="Text Box 9"/>
          <p:cNvSpPr txBox="1"/>
          <p:nvPr/>
        </p:nvSpPr>
        <p:spPr>
          <a:xfrm>
            <a:off x="457200" y="1219200"/>
            <a:ext cx="821055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/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3" name="第六届全国道德模范.wmv">
            <a:hlinkClick r:id="" action="ppaction://media"/>
          </p:cNvPr>
          <p:cNvPicPr>
            <a:picLocks noRo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341313" y="304800"/>
            <a:ext cx="8440737" cy="6057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0">
              <p:cMediaNode>
                <p:cTn id="10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TextBox 3"/>
          <p:cNvSpPr txBox="1"/>
          <p:nvPr/>
        </p:nvSpPr>
        <p:spPr>
          <a:xfrm>
            <a:off x="155575" y="1958975"/>
            <a:ext cx="8626475" cy="218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36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你校团委正开展</a:t>
            </a:r>
            <a:r>
              <a:rPr lang="en-US" altLang="zh-CN" sz="36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36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做拒绝冷漠，传递温暖的中学生</a:t>
            </a:r>
            <a:r>
              <a:rPr lang="en-US" altLang="zh-CN" sz="36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36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活动 ，邀请你参加。</a:t>
            </a:r>
            <a:endParaRPr lang="zh-CN" altLang="en-US" sz="3600" b="1" dirty="0">
              <a:solidFill>
                <a:srgbClr val="00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solidFill>
                  <a:srgbClr val="31478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（温馨提示：可以从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家庭</a:t>
            </a:r>
            <a:r>
              <a:rPr lang="zh-CN" altLang="en-US" sz="3200" b="1" dirty="0">
                <a:solidFill>
                  <a:srgbClr val="31478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学校</a:t>
            </a:r>
            <a:r>
              <a:rPr lang="zh-CN" altLang="en-US" sz="3200" b="1" dirty="0">
                <a:solidFill>
                  <a:srgbClr val="31478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社会</a:t>
            </a:r>
            <a:r>
              <a:rPr lang="zh-CN" altLang="en-US" sz="3200" b="1" dirty="0">
                <a:solidFill>
                  <a:srgbClr val="31478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等方面去努力）</a:t>
            </a:r>
            <a:endParaRPr lang="zh-CN" altLang="en-US" sz="3200" b="1" dirty="0">
              <a:solidFill>
                <a:srgbClr val="31478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4339" name="Picture 2" descr="http://www.china.com.cn/info/cdax/images/banner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36513"/>
            <a:ext cx="9144000" cy="14652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图片 3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050" y="20638"/>
            <a:ext cx="92202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文本框 38916"/>
          <p:cNvSpPr txBox="1"/>
          <p:nvPr/>
        </p:nvSpPr>
        <p:spPr>
          <a:xfrm>
            <a:off x="387350" y="1673225"/>
            <a:ext cx="8316913" cy="13223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31478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正方：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伟人、名人</a:t>
            </a:r>
            <a:r>
              <a:rPr lang="zh-CN" altLang="en-US" sz="3200" b="1" dirty="0">
                <a:solidFill>
                  <a:srgbClr val="31478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对社会贡献大</a:t>
            </a:r>
            <a:endParaRPr lang="zh-CN" altLang="en-US" sz="3200" b="1" dirty="0">
              <a:solidFill>
                <a:srgbClr val="31478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31478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反方：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平凡岗位的普通人</a:t>
            </a:r>
            <a:r>
              <a:rPr lang="zh-CN" altLang="en-US" sz="3200" b="1" dirty="0">
                <a:solidFill>
                  <a:srgbClr val="31478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对社会的贡献大</a:t>
            </a:r>
            <a:endParaRPr lang="zh-CN" altLang="en-US" sz="3200" b="1" dirty="0">
              <a:solidFill>
                <a:srgbClr val="31478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5364" name="矩形 38918"/>
          <p:cNvSpPr>
            <a:spLocks noTextEdit="1"/>
          </p:cNvSpPr>
          <p:nvPr/>
        </p:nvSpPr>
        <p:spPr>
          <a:xfrm>
            <a:off x="387350" y="2757488"/>
            <a:ext cx="7272338" cy="134143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2898"/>
              </a:avLst>
            </a:prstTxWarp>
            <a:normAutofit/>
          </a:bodyPr>
          <a:p>
            <a:pPr algn="ctr" eaLnBrk="0" hangingPunct="0"/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5" name="文本框 1"/>
          <p:cNvSpPr txBox="1"/>
          <p:nvPr/>
        </p:nvSpPr>
        <p:spPr>
          <a:xfrm>
            <a:off x="387350" y="3209925"/>
            <a:ext cx="8788400" cy="1382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规则：</a:t>
            </a:r>
            <a:r>
              <a:rPr lang="en-US" altLang="zh-CN" sz="2800" b="1" dirty="0">
                <a:solidFill>
                  <a:srgbClr val="31478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31478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先由组长阐述观点，双方陈述完毕后自由辩论；</a:t>
            </a:r>
            <a:endParaRPr lang="zh-CN" altLang="en-US" sz="2800" b="1" dirty="0">
              <a:solidFill>
                <a:srgbClr val="31478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rgbClr val="31478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2.</a:t>
            </a:r>
            <a:r>
              <a:rPr lang="zh-CN" altLang="en-US" sz="2800" b="1" dirty="0">
                <a:solidFill>
                  <a:srgbClr val="31478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辩论时要有理有据；</a:t>
            </a:r>
            <a:endParaRPr lang="zh-CN" altLang="en-US" sz="2800" b="1" dirty="0">
              <a:solidFill>
                <a:srgbClr val="31478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2800" b="1" dirty="0">
                <a:solidFill>
                  <a:srgbClr val="31478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3.</a:t>
            </a:r>
            <a:r>
              <a:rPr lang="zh-CN" altLang="en-US" sz="2800" b="1" dirty="0">
                <a:solidFill>
                  <a:srgbClr val="31478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语言文明，声音洪亮。</a:t>
            </a:r>
            <a:endParaRPr lang="zh-CN" altLang="en-US" sz="2800" b="1" dirty="0">
              <a:solidFill>
                <a:srgbClr val="31478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6" name="文本框 2"/>
          <p:cNvSpPr txBox="1"/>
          <p:nvPr/>
        </p:nvSpPr>
        <p:spPr>
          <a:xfrm>
            <a:off x="222250" y="482600"/>
            <a:ext cx="880110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目标三：通过畅所欲言辩论环节和教师点拨，懂得伟大在于创造和贡献。</a:t>
            </a:r>
            <a:endParaRPr lang="zh-CN" altLang="en-US" sz="3200" b="1" dirty="0">
              <a:solidFill>
                <a:srgbClr val="00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  <p:cond evt="begin" delay="0"/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97225" y="1046163"/>
            <a:ext cx="2882900" cy="360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156210" y="4781550"/>
            <a:ext cx="8832215" cy="1076325"/>
          </a:xfrm>
          <a:prstGeom prst="rect">
            <a:avLst/>
          </a:prstGeom>
          <a:solidFill>
            <a:srgbClr val="66FF33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kern="1200" cap="none" spc="0" normalizeH="0" baseline="0" noProof="1">
                <a:ln>
                  <a:solidFill>
                    <a:sysClr val="windowText" lastClr="000000"/>
                  </a:solidFill>
                </a:ln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创造出比自己有限的生命更长久的、不平凡的</a:t>
            </a:r>
            <a:r>
              <a:rPr kumimoji="0" lang="zh-CN" altLang="en-US" sz="3200" kern="1200" cap="none" spc="0" normalizeH="0" baseline="0" noProof="1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社会价值</a:t>
            </a:r>
            <a:r>
              <a:rPr kumimoji="0" lang="zh-CN" altLang="en-US" sz="3200" kern="1200" cap="none" spc="0" normalizeH="0" baseline="0" noProof="1">
                <a:ln>
                  <a:solidFill>
                    <a:sysClr val="windowText" lastClr="000000"/>
                  </a:solidFill>
                </a:ln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，</a:t>
            </a:r>
            <a:r>
              <a:rPr kumimoji="0" lang="zh-CN" altLang="en-US" sz="3200" kern="1200" cap="none" spc="0" normalizeH="0" baseline="0" noProof="1">
                <a:ln>
                  <a:solidFill>
                    <a:sysClr val="windowText" lastClr="000000"/>
                  </a:solidFill>
                </a:ln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为我们留下宝贵的</a:t>
            </a:r>
            <a:r>
              <a:rPr kumimoji="0" lang="zh-CN" altLang="en-US" sz="3200" kern="1200" cap="none" spc="0" normalizeH="0" baseline="0" noProof="1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物质财富</a:t>
            </a:r>
            <a:r>
              <a:rPr kumimoji="0" lang="zh-CN" altLang="en-US" sz="3200" kern="1200" cap="none" spc="0" normalizeH="0" baseline="0" noProof="1">
                <a:ln>
                  <a:solidFill>
                    <a:sysClr val="windowText" lastClr="000000"/>
                  </a:solidFill>
                </a:ln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和</a:t>
            </a:r>
            <a:r>
              <a:rPr kumimoji="0" lang="zh-CN" altLang="en-US" sz="3200" kern="1200" cap="none" spc="0" normalizeH="0" baseline="0" noProof="1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+mn-ea"/>
              </a:rPr>
              <a:t>精神财富</a:t>
            </a:r>
            <a:r>
              <a:rPr kumimoji="0" lang="zh-CN" altLang="en-US" sz="3200" b="1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ea"/>
                <a:sym typeface="Wingdings" panose="05000000000000000000" charset="0"/>
              </a:rPr>
              <a:t>。</a:t>
            </a:r>
            <a:endParaRPr kumimoji="0" lang="zh-CN" altLang="en-US" sz="3200" b="1" kern="1200" cap="none" spc="0" normalizeH="0" baseline="0" noProof="1">
              <a:latin typeface="黑体" panose="02010609060101010101" pitchFamily="49" charset="-122"/>
              <a:ea typeface="黑体" panose="02010609060101010101" pitchFamily="49" charset="-122"/>
              <a:cs typeface="+mn-ea"/>
              <a:sym typeface="Wingdings" panose="05000000000000000000" charset="0"/>
            </a:endParaRPr>
          </a:p>
        </p:txBody>
      </p:sp>
      <p:pic>
        <p:nvPicPr>
          <p:cNvPr id="16388" name="图片 1"/>
          <p:cNvPicPr>
            <a:picLocks noChangeAspect="1"/>
          </p:cNvPicPr>
          <p:nvPr/>
        </p:nvPicPr>
        <p:blipFill>
          <a:blip r:embed="rId2"/>
          <a:srcRect r="10457"/>
          <a:stretch>
            <a:fillRect/>
          </a:stretch>
        </p:blipFill>
        <p:spPr>
          <a:xfrm>
            <a:off x="155575" y="1065213"/>
            <a:ext cx="2870200" cy="35671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9" name="图片 157701" descr="tim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1575" y="1046163"/>
            <a:ext cx="2736850" cy="35861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107950" y="1168400"/>
            <a:ext cx="8734425" cy="18145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en-US" altLang="zh-CN" sz="2400" b="1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en-US" altLang="zh-CN" sz="2800" b="1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当人们为生活而努力，日复一日，年复一年，面对生活的艰难考验，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不放弃、不懈怠，为家庭的美好和社会的发展贡献自己的力量时，就是在用认真、勤劳、善良、坚持、责任、勇敢书写自己的生命价值。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7411" name="图片 4" descr="146716133844734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0" y="3168650"/>
            <a:ext cx="3089275" cy="3227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2" name="图片 5" descr="201303141412390433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9150" y="3168650"/>
            <a:ext cx="2760663" cy="3228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13" name="图片 6" descr="MAIN20140821084800003177297190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3163" y="3168650"/>
            <a:ext cx="2770187" cy="3184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charRg st="0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charRg st="0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4" name="图片 7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700" y="-6350"/>
            <a:ext cx="9196388" cy="68437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155575" y="320675"/>
            <a:ext cx="8829675" cy="1382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当我们将个体生命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和他人的、集体的、民族的、国家的甚至人类的命运联系在一起</a:t>
            </a:r>
            <a:r>
              <a:rPr lang="zh-CN" altLang="en-US" sz="2800" b="1" dirty="0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时，生命便会从平凡中闪耀出伟大。</a:t>
            </a:r>
            <a:endParaRPr lang="zh-CN" altLang="en-US" sz="2800" b="1" dirty="0">
              <a:solidFill>
                <a:srgbClr val="00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8436" name="图片 5" descr="u=3893960613,1212118302&amp;fm=27&amp;gp=0 (1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75" y="2022475"/>
            <a:ext cx="2840038" cy="3641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7" name="图片 6" descr="tim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5688" y="2022475"/>
            <a:ext cx="2752725" cy="3641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8" name="图片 8" descr="1499864549826_36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400" y="2022475"/>
            <a:ext cx="2738438" cy="3641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9" name="文本框 9"/>
          <p:cNvSpPr txBox="1"/>
          <p:nvPr/>
        </p:nvSpPr>
        <p:spPr>
          <a:xfrm>
            <a:off x="800100" y="5664200"/>
            <a:ext cx="1312863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王锋</a:t>
            </a:r>
            <a:endParaRPr lang="zh-CN" altLang="en-US" sz="3200" b="1" dirty="0">
              <a:solidFill>
                <a:srgbClr val="00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0" name="文本框 10"/>
          <p:cNvSpPr txBox="1"/>
          <p:nvPr/>
        </p:nvSpPr>
        <p:spPr>
          <a:xfrm>
            <a:off x="3860800" y="5664200"/>
            <a:ext cx="1417638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黄大年</a:t>
            </a:r>
            <a:endParaRPr lang="zh-CN" altLang="en-US" sz="3200" b="1" dirty="0">
              <a:solidFill>
                <a:srgbClr val="00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1" name="文本框 11"/>
          <p:cNvSpPr txBox="1"/>
          <p:nvPr/>
        </p:nvSpPr>
        <p:spPr>
          <a:xfrm>
            <a:off x="6477000" y="5664200"/>
            <a:ext cx="173355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屠呦呦</a:t>
            </a:r>
            <a:endParaRPr lang="zh-CN" altLang="en-US" sz="3200" b="1" dirty="0">
              <a:solidFill>
                <a:srgbClr val="00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charRg st="0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charRg st="0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框 1"/>
          <p:cNvSpPr txBox="1"/>
          <p:nvPr/>
        </p:nvSpPr>
        <p:spPr>
          <a:xfrm>
            <a:off x="1000125" y="1943100"/>
            <a:ext cx="7358063" cy="803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ts val="3400"/>
              </a:lnSpc>
            </a:pPr>
            <a:r>
              <a:rPr lang="zh-CN" altLang="en-US" sz="2400" dirty="0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59" name="AutoShape 2" descr="http://img5.imgtn.bdimg.com/it/u=1396286561,1991139222&amp;fm=11&amp;gp=0.jpg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0" name="AutoShape 8" descr="http://img2.imgtn.bdimg.com/it/u=1345864381,942030409&amp;fm=21&amp;gp=0.jpg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1" name="AutoShape 10" descr="http://img2.imgtn.bdimg.com/it/u=1345864381,942030409&amp;fm=21&amp;gp=0.jpg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2" name="AutoShape 12" descr="http://img2.imgtn.bdimg.com/it/u=1345864381,942030409&amp;fm=23&amp;gp=0.jpg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3" name="AutoShape 14" descr="http://img2.imgtn.bdimg.com/it/u=1345864381,942030409&amp;fm=23&amp;gp=0.jpg"/>
          <p:cNvSpPr>
            <a:spLocks noChangeAspect="1"/>
          </p:cNvSpPr>
          <p:nvPr/>
        </p:nvSpPr>
        <p:spPr>
          <a:xfrm>
            <a:off x="155575" y="-144462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9464" name="Picture 18" descr="http://pic19.nipic.com/20120309/9040008_114807744000_2.jpg"/>
          <p:cNvPicPr>
            <a:picLocks noChangeAspect="1"/>
          </p:cNvPicPr>
          <p:nvPr/>
        </p:nvPicPr>
        <p:blipFill>
          <a:blip r:embed="rId1"/>
          <a:srcRect r="-2042" b="28571"/>
          <a:stretch>
            <a:fillRect/>
          </a:stretch>
        </p:blipFill>
        <p:spPr>
          <a:xfrm>
            <a:off x="7180263" y="4827588"/>
            <a:ext cx="1425575" cy="1143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5" name="矩形 12"/>
          <p:cNvSpPr/>
          <p:nvPr/>
        </p:nvSpPr>
        <p:spPr>
          <a:xfrm>
            <a:off x="-33337" y="2217738"/>
            <a:ext cx="8923337" cy="706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dirty="0">
                <a:solidFill>
                  <a:srgbClr val="31478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zh-CN" sz="4000" dirty="0">
                <a:solidFill>
                  <a:srgbClr val="31478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各组用自己的方式畅谈</a:t>
            </a:r>
            <a:r>
              <a:rPr lang="zh-CN" altLang="zh-CN" sz="40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本节课的收获</a:t>
            </a:r>
            <a:endParaRPr lang="en-US" altLang="zh-CN" sz="4000" dirty="0">
              <a:solidFill>
                <a:srgbClr val="31478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PP_MARK_KEY" val="17a13a96-799a-4c59-911f-27648951a205"/>
  <p:tag name="COMMONDATA" val="eyJoZGlkIjoiMDVkYWI0MmE4MDc3NjQxNDYxYjcyYzYyMmNjOWY1ODQifQ=="/>
</p:tagLst>
</file>

<file path=ppt/theme/theme1.xml><?xml version="1.0" encoding="utf-8"?>
<a:theme xmlns:a="http://schemas.openxmlformats.org/drawingml/2006/main" name="Default Design">
  <a:themeElements>
    <a:clrScheme name="Default Design 3">
      <a:dk1>
        <a:srgbClr val="808080"/>
      </a:dk1>
      <a:lt1>
        <a:srgbClr val="DDE89A"/>
      </a:lt1>
      <a:dk2>
        <a:srgbClr val="329A2A"/>
      </a:dk2>
      <a:lt2>
        <a:srgbClr val="185E25"/>
      </a:lt2>
      <a:accent1>
        <a:srgbClr val="80CB35"/>
      </a:accent1>
      <a:accent2>
        <a:srgbClr val="518CD3"/>
      </a:accent2>
      <a:accent3>
        <a:srgbClr val="ADCAAC"/>
      </a:accent3>
      <a:accent4>
        <a:srgbClr val="BDC683"/>
      </a:accent4>
      <a:accent5>
        <a:srgbClr val="C0E2AE"/>
      </a:accent5>
      <a:accent6>
        <a:srgbClr val="497EBF"/>
      </a:accent6>
      <a:hlink>
        <a:srgbClr val="E15D7C"/>
      </a:hlink>
      <a:folHlink>
        <a:srgbClr val="DB9153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efault Design">
  <a:themeElements>
    <a:clrScheme name="1_Default Design 3">
      <a:dk1>
        <a:srgbClr val="808080"/>
      </a:dk1>
      <a:lt1>
        <a:srgbClr val="DDE89A"/>
      </a:lt1>
      <a:dk2>
        <a:srgbClr val="329A2A"/>
      </a:dk2>
      <a:lt2>
        <a:srgbClr val="185E25"/>
      </a:lt2>
      <a:accent1>
        <a:srgbClr val="80CB35"/>
      </a:accent1>
      <a:accent2>
        <a:srgbClr val="518CD3"/>
      </a:accent2>
      <a:accent3>
        <a:srgbClr val="ADCAAC"/>
      </a:accent3>
      <a:accent4>
        <a:srgbClr val="BDC683"/>
      </a:accent4>
      <a:accent5>
        <a:srgbClr val="C0E2AE"/>
      </a:accent5>
      <a:accent6>
        <a:srgbClr val="497EBF"/>
      </a:accent6>
      <a:hlink>
        <a:srgbClr val="E15D7C"/>
      </a:hlink>
      <a:folHlink>
        <a:srgbClr val="DB9153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1_Default Design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Default Design">
  <a:themeElements>
    <a:clrScheme name="Default Design 3">
      <a:dk1>
        <a:srgbClr val="808080"/>
      </a:dk1>
      <a:lt1>
        <a:srgbClr val="DDE89A"/>
      </a:lt1>
      <a:dk2>
        <a:srgbClr val="329A2A"/>
      </a:dk2>
      <a:lt2>
        <a:srgbClr val="185E25"/>
      </a:lt2>
      <a:accent1>
        <a:srgbClr val="80CB35"/>
      </a:accent1>
      <a:accent2>
        <a:srgbClr val="518CD3"/>
      </a:accent2>
      <a:accent3>
        <a:srgbClr val="ADCAAC"/>
      </a:accent3>
      <a:accent4>
        <a:srgbClr val="BDC683"/>
      </a:accent4>
      <a:accent5>
        <a:srgbClr val="C0E2AE"/>
      </a:accent5>
      <a:accent6>
        <a:srgbClr val="497EBF"/>
      </a:accent6>
      <a:hlink>
        <a:srgbClr val="E15D7C"/>
      </a:hlink>
      <a:folHlink>
        <a:srgbClr val="DB9153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17961" dir="2700000" algn="ctr" rotWithShape="0">
            <a:schemeClr val="tx1">
              <a:gamma/>
              <a:shade val="60000"/>
              <a:invGamma/>
            </a:schemeClr>
          </a:outerShdw>
        </a:effectLst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943</Words>
  <Application>WPS 演示</Application>
  <PresentationFormat>全屏显示(4:3)</PresentationFormat>
  <Paragraphs>77</Paragraphs>
  <Slides>15</Slides>
  <Notes>1</Notes>
  <HiddenSlides>0</HiddenSlides>
  <MMClips>3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15</vt:i4>
      </vt:variant>
    </vt:vector>
  </HeadingPairs>
  <TitlesOfParts>
    <vt:vector size="27" baseType="lpstr">
      <vt:lpstr>Arial</vt:lpstr>
      <vt:lpstr>宋体</vt:lpstr>
      <vt:lpstr>Wingdings</vt:lpstr>
      <vt:lpstr>Arial Black</vt:lpstr>
      <vt:lpstr>黑体</vt:lpstr>
      <vt:lpstr>Calibri</vt:lpstr>
      <vt:lpstr>微软雅黑</vt:lpstr>
      <vt:lpstr>Wingdings</vt:lpstr>
      <vt:lpstr>Arial Unicode MS</vt:lpstr>
      <vt:lpstr>Default Design</vt:lpstr>
      <vt:lpstr>1_Default Design</vt:lpstr>
      <vt:lpstr>2_Default Design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Guild Design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www.themegallery.com</dc:creator>
  <cp:lastModifiedBy>琪</cp:lastModifiedBy>
  <cp:revision>283</cp:revision>
  <dcterms:created xsi:type="dcterms:W3CDTF">2008-03-05T07:26:04Z</dcterms:created>
  <dcterms:modified xsi:type="dcterms:W3CDTF">2023-01-09T04:00:46Z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2052-11.1.0.12970</vt:lpwstr>
  </property>
  <property fmtid="{D5CDD505-2E9C-101B-9397-08002B2CF9AE}" pid="3" name="ICV">
    <vt:lpwstr>0E85FE5AC3BA4951823BEF785F00D425</vt:lpwstr>
  </property>
</Properties>
</file>