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71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124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2017/1/12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6-7</a:t>
            </a:r>
            <a:r>
              <a:rPr lang="zh-CN" altLang="en-US" sz="44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  <a:endParaRPr lang="zh-CN" altLang="en-US" sz="4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P56-6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在下面的情景中，怎样与都是交往？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当你在老师的帮助下，学习成绩有很大提高时，你会：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向老师表示感谢，并继续努力，以优异的成绩来回报老师。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当你被老师在同学面前公开批评时，你会：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接受老师的批评教育，今后注意改正错误。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老师生病了，但仍坚持给同学们上课时，你会：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认真听讲，帮忙维持纪律，过后向老师问安。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(4)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当你匆匆忙忙上楼梯，不小心撞在老师身上时，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你会：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立即说对不起，并关心老师有没有受伤，反思以后如何避免类似情形发生。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58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P57-7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刘老师的回答是否妥当？简述理由。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刘老师的回答不妥当。因为师生之间应该平等相待、互相尊重，老师也应尊重学生。虽然李军由于各种原因考试成绩不理想，刘老师提出批评是应该的，但老师批评学生要注意方式、方法，应平等地与学生交流，应在了解学生实际情况的基础上向学生提出要求，不能伤害学生的自尊心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面对老师的诘责，李军应该怎样做？请你给他出个主意。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心平气和地与老师进行交谈，主动说明自己的实际情况和没有考好的原因。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请你就师生之间如何做到平等相等、彼此尊重提出自己建议。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老师要爱学生，尊重学生人格，采取多种途径了解学生，平等地与学生进行交流；学生要尊敬老师，主动与都是进行沟通，正确对待老师的表扬和批评。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048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1361</TotalTime>
  <Words>351</Words>
  <Application>Microsoft Office PowerPoint</Application>
  <PresentationFormat>全屏显示(4:3)</PresentationFormat>
  <Paragraphs>16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华文中宋</vt:lpstr>
      <vt:lpstr>宋体</vt:lpstr>
      <vt:lpstr>幼圆</vt:lpstr>
      <vt:lpstr>Arial</vt:lpstr>
      <vt:lpstr>Calibri</vt:lpstr>
      <vt:lpstr>Calibri Light</vt:lpstr>
      <vt:lpstr>Office 主题</vt:lpstr>
      <vt:lpstr>第6-7课作业讲评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G40</cp:lastModifiedBy>
  <cp:revision>62</cp:revision>
  <dcterms:created xsi:type="dcterms:W3CDTF">2016-10-16T10:14:16Z</dcterms:created>
  <dcterms:modified xsi:type="dcterms:W3CDTF">2017-01-12T05:33:26Z</dcterms:modified>
</cp:coreProperties>
</file>