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4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504" y="2130425"/>
            <a:ext cx="8712968" cy="1470025"/>
          </a:xfrm>
        </p:spPr>
        <p:txBody>
          <a:bodyPr>
            <a:normAutofit/>
          </a:bodyPr>
          <a:lstStyle/>
          <a:p>
            <a:r>
              <a:rPr lang="zh-CN" altLang="en-US" sz="3600" b="1" dirty="0" smtClean="0">
                <a:latin typeface="+mn-ea"/>
                <a:ea typeface="+mn-ea"/>
              </a:rPr>
              <a:t>第七单元  生物圈中生命的延续和发展</a:t>
            </a:r>
            <a:endParaRPr lang="zh-CN" altLang="en-US" sz="3600" b="1" dirty="0">
              <a:latin typeface="+mn-ea"/>
              <a:ea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chemeClr val="tx1"/>
                </a:solidFill>
                <a:latin typeface="+mn-ea"/>
              </a:rPr>
              <a:t>复习</a:t>
            </a:r>
            <a:endParaRPr lang="zh-CN" altLang="en-US" sz="36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155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你说我猜大</a:t>
            </a:r>
            <a:r>
              <a:rPr lang="en-US" altLang="zh-CN" sz="3600" b="1" dirty="0" smtClean="0"/>
              <a:t>PK——</a:t>
            </a:r>
            <a:r>
              <a:rPr lang="zh-CN" altLang="en-US" sz="3600" b="1" dirty="0" smtClean="0"/>
              <a:t>生物概念解释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89248" y="1600200"/>
            <a:ext cx="7139136" cy="4525963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有性生殖</a:t>
            </a:r>
            <a:endParaRPr lang="en-US" altLang="zh-CN" dirty="0" smtClean="0"/>
          </a:p>
          <a:p>
            <a:r>
              <a:rPr lang="zh-CN" altLang="en-US" dirty="0"/>
              <a:t>性状</a:t>
            </a:r>
            <a:endParaRPr lang="en-US" altLang="zh-CN" dirty="0"/>
          </a:p>
          <a:p>
            <a:r>
              <a:rPr lang="zh-CN" altLang="en-US" dirty="0"/>
              <a:t>杂交育</a:t>
            </a:r>
            <a:r>
              <a:rPr lang="zh-CN" altLang="en-US" dirty="0" smtClean="0"/>
              <a:t>种</a:t>
            </a:r>
            <a:endParaRPr lang="en-US" altLang="zh-CN" dirty="0" smtClean="0"/>
          </a:p>
          <a:p>
            <a:r>
              <a:rPr lang="zh-CN" altLang="en-US" dirty="0" smtClean="0"/>
              <a:t>嫁接</a:t>
            </a:r>
            <a:endParaRPr lang="en-US" altLang="zh-CN" dirty="0" smtClean="0"/>
          </a:p>
          <a:p>
            <a:r>
              <a:rPr lang="zh-CN" altLang="en-US" dirty="0" smtClean="0"/>
              <a:t>变</a:t>
            </a:r>
            <a:r>
              <a:rPr lang="zh-CN" altLang="en-US" dirty="0"/>
              <a:t>态发</a:t>
            </a:r>
            <a:r>
              <a:rPr lang="zh-CN" altLang="en-US" dirty="0" smtClean="0"/>
              <a:t>育</a:t>
            </a:r>
            <a:endParaRPr lang="en-US" altLang="zh-CN" dirty="0" smtClean="0"/>
          </a:p>
          <a:p>
            <a:r>
              <a:rPr lang="zh-CN" altLang="en-US" dirty="0"/>
              <a:t>抱</a:t>
            </a:r>
            <a:r>
              <a:rPr lang="zh-CN" altLang="en-US" dirty="0" smtClean="0"/>
              <a:t>对</a:t>
            </a:r>
            <a:endParaRPr lang="en-US" altLang="zh-CN" dirty="0" smtClean="0"/>
          </a:p>
          <a:p>
            <a:r>
              <a:rPr lang="zh-CN" altLang="en-US" dirty="0"/>
              <a:t>胚</a:t>
            </a:r>
            <a:r>
              <a:rPr lang="zh-CN" altLang="en-US" dirty="0" smtClean="0"/>
              <a:t>盘</a:t>
            </a:r>
            <a:endParaRPr lang="en-US" altLang="zh-CN" dirty="0" smtClean="0"/>
          </a:p>
          <a:p>
            <a:r>
              <a:rPr lang="en-US" altLang="zh-CN" dirty="0" smtClean="0"/>
              <a:t>DNA</a:t>
            </a:r>
          </a:p>
        </p:txBody>
      </p:sp>
    </p:spTree>
    <p:extLst>
      <p:ext uri="{BB962C8B-B14F-4D97-AF65-F5344CB8AC3E}">
        <p14:creationId xmlns:p14="http://schemas.microsoft.com/office/powerpoint/2010/main" val="238805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3568" y="1523925"/>
            <a:ext cx="7776864" cy="4641379"/>
          </a:xfrm>
        </p:spPr>
        <p:txBody>
          <a:bodyPr>
            <a:normAutofit lnSpcReduction="10000"/>
          </a:bodyPr>
          <a:lstStyle/>
          <a:p>
            <a:r>
              <a:rPr lang="en-US" altLang="zh-CN" dirty="0" smtClean="0"/>
              <a:t>21</a:t>
            </a:r>
            <a:r>
              <a:rPr lang="zh-CN" altLang="en-US" dirty="0" smtClean="0"/>
              <a:t>三体综合征</a:t>
            </a:r>
            <a:endParaRPr lang="en-US" altLang="zh-CN" dirty="0" smtClean="0"/>
          </a:p>
          <a:p>
            <a:r>
              <a:rPr lang="zh-CN" altLang="en-US" dirty="0"/>
              <a:t>系带</a:t>
            </a:r>
            <a:endParaRPr lang="en-US" altLang="zh-CN" dirty="0" smtClean="0"/>
          </a:p>
          <a:p>
            <a:r>
              <a:rPr lang="zh-CN" altLang="en-US" dirty="0" smtClean="0"/>
              <a:t>化石</a:t>
            </a:r>
            <a:endParaRPr lang="en-US" altLang="zh-CN" dirty="0" smtClean="0"/>
          </a:p>
          <a:p>
            <a:r>
              <a:rPr lang="zh-CN" altLang="en-US" dirty="0"/>
              <a:t>显性性</a:t>
            </a:r>
            <a:r>
              <a:rPr lang="zh-CN" altLang="en-US" dirty="0" smtClean="0"/>
              <a:t>状</a:t>
            </a:r>
            <a:endParaRPr lang="en-US" altLang="zh-CN" dirty="0" smtClean="0"/>
          </a:p>
          <a:p>
            <a:r>
              <a:rPr lang="en-US" altLang="zh-CN" dirty="0" smtClean="0"/>
              <a:t>XY</a:t>
            </a:r>
          </a:p>
          <a:p>
            <a:r>
              <a:rPr lang="zh-CN" altLang="en-US" dirty="0"/>
              <a:t>可遗传变</a:t>
            </a:r>
            <a:r>
              <a:rPr lang="zh-CN" altLang="en-US" dirty="0" smtClean="0"/>
              <a:t>异</a:t>
            </a:r>
            <a:endParaRPr lang="en-US" altLang="zh-CN" dirty="0" smtClean="0"/>
          </a:p>
          <a:p>
            <a:r>
              <a:rPr lang="zh-CN" altLang="en-US" dirty="0"/>
              <a:t>气</a:t>
            </a:r>
            <a:r>
              <a:rPr lang="zh-CN" altLang="en-US" dirty="0" smtClean="0"/>
              <a:t>室</a:t>
            </a:r>
            <a:endParaRPr lang="en-US" altLang="zh-CN" dirty="0" smtClean="0"/>
          </a:p>
          <a:p>
            <a:r>
              <a:rPr lang="zh-CN" altLang="en-US" dirty="0" smtClean="0"/>
              <a:t>袁</a:t>
            </a:r>
            <a:r>
              <a:rPr lang="zh-CN" altLang="en-US" dirty="0"/>
              <a:t>隆平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5721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576" y="148478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米勒</a:t>
            </a:r>
            <a:endParaRPr lang="en-US" altLang="zh-CN" dirty="0" smtClean="0"/>
          </a:p>
          <a:p>
            <a:r>
              <a:rPr lang="zh-CN" altLang="en-US" dirty="0"/>
              <a:t>染色</a:t>
            </a:r>
            <a:r>
              <a:rPr lang="zh-CN" altLang="en-US" dirty="0" smtClean="0"/>
              <a:t>体</a:t>
            </a:r>
            <a:endParaRPr lang="en-US" altLang="zh-CN" dirty="0" smtClean="0"/>
          </a:p>
          <a:p>
            <a:r>
              <a:rPr lang="zh-CN" altLang="en-US" dirty="0"/>
              <a:t>基因突</a:t>
            </a:r>
            <a:r>
              <a:rPr lang="zh-CN" altLang="en-US" dirty="0" smtClean="0"/>
              <a:t>变</a:t>
            </a:r>
            <a:endParaRPr lang="en-US" altLang="zh-CN" dirty="0" smtClean="0"/>
          </a:p>
          <a:p>
            <a:r>
              <a:rPr lang="zh-CN" altLang="en-US" dirty="0" smtClean="0"/>
              <a:t>推测</a:t>
            </a:r>
            <a:r>
              <a:rPr lang="zh-CN" altLang="en-US" dirty="0"/>
              <a:t>法</a:t>
            </a:r>
            <a:endParaRPr lang="en-US" altLang="zh-CN" dirty="0" smtClean="0"/>
          </a:p>
          <a:p>
            <a:r>
              <a:rPr lang="zh-CN" altLang="en-US" dirty="0"/>
              <a:t>变</a:t>
            </a:r>
            <a:r>
              <a:rPr lang="zh-CN" altLang="en-US" dirty="0" smtClean="0"/>
              <a:t>异</a:t>
            </a:r>
            <a:endParaRPr lang="en-US" altLang="zh-CN" dirty="0" smtClean="0"/>
          </a:p>
          <a:p>
            <a:r>
              <a:rPr lang="zh-CN" altLang="en-US" dirty="0" smtClean="0"/>
              <a:t>始</a:t>
            </a:r>
            <a:r>
              <a:rPr lang="zh-CN" altLang="en-US" dirty="0"/>
              <a:t>祖</a:t>
            </a:r>
            <a:r>
              <a:rPr lang="zh-CN" altLang="en-US" dirty="0" smtClean="0"/>
              <a:t>鸟</a:t>
            </a:r>
            <a:endParaRPr lang="en-US" altLang="zh-CN" dirty="0" smtClean="0"/>
          </a:p>
          <a:p>
            <a:r>
              <a:rPr lang="zh-CN" altLang="en-US" dirty="0"/>
              <a:t>侏罗</a:t>
            </a:r>
            <a:r>
              <a:rPr lang="zh-CN" altLang="en-US" dirty="0" smtClean="0"/>
              <a:t>纪</a:t>
            </a:r>
            <a:endParaRPr lang="en-US" altLang="zh-CN" dirty="0" smtClean="0"/>
          </a:p>
          <a:p>
            <a:r>
              <a:rPr lang="zh-CN" altLang="en-US" dirty="0"/>
              <a:t>性染色体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14335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896" y="1600200"/>
            <a:ext cx="7869560" cy="4525963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筑巢</a:t>
            </a:r>
            <a:endParaRPr lang="en-US" altLang="zh-CN" dirty="0"/>
          </a:p>
          <a:p>
            <a:r>
              <a:rPr lang="zh-CN" altLang="en-US" dirty="0"/>
              <a:t>遗传</a:t>
            </a:r>
            <a:endParaRPr lang="en-US" altLang="zh-CN" dirty="0"/>
          </a:p>
          <a:p>
            <a:r>
              <a:rPr lang="zh-CN" altLang="en-US" dirty="0"/>
              <a:t>海洋化学起源</a:t>
            </a:r>
            <a:endParaRPr lang="en-US" altLang="zh-CN" dirty="0"/>
          </a:p>
          <a:p>
            <a:r>
              <a:rPr lang="zh-CN" altLang="en-US" dirty="0"/>
              <a:t>营养生殖</a:t>
            </a:r>
            <a:endParaRPr lang="en-US" altLang="zh-CN" dirty="0"/>
          </a:p>
          <a:p>
            <a:r>
              <a:rPr lang="zh-CN" altLang="en-US" dirty="0"/>
              <a:t>比</a:t>
            </a:r>
            <a:r>
              <a:rPr lang="zh-CN" altLang="en-US" dirty="0" smtClean="0"/>
              <a:t>较法</a:t>
            </a:r>
            <a:endParaRPr lang="en-US" altLang="zh-CN" dirty="0"/>
          </a:p>
          <a:p>
            <a:r>
              <a:rPr lang="zh-CN" altLang="en-US" dirty="0"/>
              <a:t>相对性状</a:t>
            </a:r>
            <a:endParaRPr lang="en-US" altLang="zh-CN" dirty="0"/>
          </a:p>
          <a:p>
            <a:r>
              <a:rPr lang="zh-CN" altLang="en-US" dirty="0"/>
              <a:t>基因</a:t>
            </a:r>
            <a:endParaRPr lang="en-US" altLang="zh-CN" dirty="0"/>
          </a:p>
          <a:p>
            <a:r>
              <a:rPr lang="en-US" altLang="zh-CN" dirty="0" smtClean="0"/>
              <a:t>UFO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8315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无</a:t>
            </a:r>
            <a:r>
              <a:rPr lang="zh-CN" altLang="en-US" dirty="0"/>
              <a:t>籽西</a:t>
            </a:r>
            <a:r>
              <a:rPr lang="zh-CN" altLang="en-US" dirty="0" smtClean="0"/>
              <a:t>瓜</a:t>
            </a:r>
            <a:endParaRPr lang="en-US" altLang="zh-CN" dirty="0" smtClean="0"/>
          </a:p>
          <a:p>
            <a:r>
              <a:rPr lang="zh-CN" altLang="en-US" dirty="0" smtClean="0"/>
              <a:t>隐性基因</a:t>
            </a:r>
            <a:endParaRPr lang="en-US" altLang="zh-CN" dirty="0" smtClean="0"/>
          </a:p>
          <a:p>
            <a:r>
              <a:rPr lang="zh-CN" altLang="en-US" dirty="0" smtClean="0"/>
              <a:t>转</a:t>
            </a:r>
            <a:r>
              <a:rPr lang="zh-CN" altLang="en-US" dirty="0"/>
              <a:t>基</a:t>
            </a:r>
            <a:r>
              <a:rPr lang="zh-CN" altLang="en-US" dirty="0" smtClean="0"/>
              <a:t>因</a:t>
            </a:r>
            <a:endParaRPr lang="en-US" altLang="zh-CN" dirty="0" smtClean="0"/>
          </a:p>
          <a:p>
            <a:r>
              <a:rPr lang="zh-CN" altLang="en-US" dirty="0" smtClean="0"/>
              <a:t>蛹</a:t>
            </a:r>
            <a:endParaRPr lang="en-US" altLang="zh-CN" dirty="0" smtClean="0"/>
          </a:p>
          <a:p>
            <a:r>
              <a:rPr lang="zh-CN" altLang="en-US" dirty="0"/>
              <a:t>接</a:t>
            </a:r>
            <a:r>
              <a:rPr lang="zh-CN" altLang="en-US" dirty="0" smtClean="0"/>
              <a:t>穗</a:t>
            </a:r>
            <a:endParaRPr lang="en-US" altLang="zh-CN" dirty="0" smtClean="0"/>
          </a:p>
          <a:p>
            <a:r>
              <a:rPr lang="zh-CN" altLang="en-US" dirty="0" smtClean="0"/>
              <a:t>异卵双胞胎</a:t>
            </a:r>
            <a:endParaRPr lang="en-US" altLang="zh-CN" dirty="0" smtClean="0"/>
          </a:p>
          <a:p>
            <a:r>
              <a:rPr lang="zh-CN" altLang="en-US" dirty="0"/>
              <a:t>植物组织培</a:t>
            </a:r>
            <a:r>
              <a:rPr lang="zh-CN" altLang="en-US" dirty="0" smtClean="0"/>
              <a:t>养</a:t>
            </a:r>
            <a:endParaRPr lang="en-US" altLang="zh-CN" dirty="0" smtClean="0"/>
          </a:p>
          <a:p>
            <a:r>
              <a:rPr lang="zh-CN" altLang="en-US" dirty="0"/>
              <a:t>孟德</a:t>
            </a:r>
            <a:r>
              <a:rPr lang="zh-CN" altLang="en-US" dirty="0" smtClean="0"/>
              <a:t>尔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5499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白化病</a:t>
            </a:r>
            <a:endParaRPr lang="en-US" altLang="zh-CN" dirty="0" smtClean="0"/>
          </a:p>
          <a:p>
            <a:r>
              <a:rPr lang="zh-CN" altLang="en-US" dirty="0"/>
              <a:t>高</a:t>
            </a:r>
            <a:r>
              <a:rPr lang="zh-CN" altLang="en-US" dirty="0" smtClean="0"/>
              <a:t>产抗倒伏小麦</a:t>
            </a:r>
            <a:endParaRPr lang="en-US" altLang="zh-CN" dirty="0" smtClean="0"/>
          </a:p>
          <a:p>
            <a:r>
              <a:rPr lang="zh-CN" altLang="en-US" dirty="0"/>
              <a:t>警戒</a:t>
            </a:r>
            <a:r>
              <a:rPr lang="zh-CN" altLang="en-US" dirty="0" smtClean="0"/>
              <a:t>色</a:t>
            </a:r>
            <a:endParaRPr lang="en-US" altLang="zh-CN" dirty="0" smtClean="0"/>
          </a:p>
          <a:p>
            <a:r>
              <a:rPr lang="zh-CN" altLang="en-US" dirty="0"/>
              <a:t>诱变育</a:t>
            </a:r>
            <a:r>
              <a:rPr lang="zh-CN" altLang="en-US" dirty="0" smtClean="0"/>
              <a:t>种</a:t>
            </a:r>
            <a:endParaRPr lang="en-US" altLang="zh-CN" dirty="0" smtClean="0"/>
          </a:p>
          <a:p>
            <a:r>
              <a:rPr lang="zh-CN" altLang="en-US" dirty="0"/>
              <a:t>人类基因组计</a:t>
            </a:r>
            <a:r>
              <a:rPr lang="zh-CN" altLang="en-US" dirty="0" smtClean="0"/>
              <a:t>划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4322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177</Words>
  <Application>Microsoft Office PowerPoint</Application>
  <PresentationFormat>全屏显示(4:3)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第七单元  生物圈中生命的延续和发展</vt:lpstr>
      <vt:lpstr>你说我猜大PK——生物概念解释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第七单元  生物圈中生命的延续和发展</dc:title>
  <dc:creator>zhushch</dc:creator>
  <cp:lastModifiedBy>zsc</cp:lastModifiedBy>
  <cp:revision>24</cp:revision>
  <dcterms:created xsi:type="dcterms:W3CDTF">2018-04-11T07:35:42Z</dcterms:created>
  <dcterms:modified xsi:type="dcterms:W3CDTF">2018-04-18T03:14:37Z</dcterms:modified>
</cp:coreProperties>
</file>