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handoutMasters/handoutMaster1.xml" ContentType="application/vnd.openxmlformats-officedocument.presentationml.handoutMaster+xml"/>
  <Override PartName="/ppt/ink/ink1.xml" ContentType="application/inkml+xml"/>
  <Override PartName="/ppt/ink/ink10.xml" ContentType="application/inkml+xml"/>
  <Override PartName="/ppt/ink/ink100.xml" ContentType="application/inkml+xml"/>
  <Override PartName="/ppt/ink/ink101.xml" ContentType="application/inkml+xml"/>
  <Override PartName="/ppt/ink/ink102.xml" ContentType="application/inkml+xml"/>
  <Override PartName="/ppt/ink/ink103.xml" ContentType="application/inkml+xml"/>
  <Override PartName="/ppt/ink/ink104.xml" ContentType="application/inkml+xml"/>
  <Override PartName="/ppt/ink/ink105.xml" ContentType="application/inkml+xml"/>
  <Override PartName="/ppt/ink/ink106.xml" ContentType="application/inkml+xml"/>
  <Override PartName="/ppt/ink/ink107.xml" ContentType="application/inkml+xml"/>
  <Override PartName="/ppt/ink/ink108.xml" ContentType="application/inkml+xml"/>
  <Override PartName="/ppt/ink/ink109.xml" ContentType="application/inkml+xml"/>
  <Override PartName="/ppt/ink/ink11.xml" ContentType="application/inkml+xml"/>
  <Override PartName="/ppt/ink/ink110.xml" ContentType="application/inkml+xml"/>
  <Override PartName="/ppt/ink/ink111.xml" ContentType="application/inkml+xml"/>
  <Override PartName="/ppt/ink/ink112.xml" ContentType="application/inkml+xml"/>
  <Override PartName="/ppt/ink/ink113.xml" ContentType="application/inkml+xml"/>
  <Override PartName="/ppt/ink/ink114.xml" ContentType="application/inkml+xml"/>
  <Override PartName="/ppt/ink/ink115.xml" ContentType="application/inkml+xml"/>
  <Override PartName="/ppt/ink/ink116.xml" ContentType="application/inkml+xml"/>
  <Override PartName="/ppt/ink/ink117.xml" ContentType="application/inkml+xml"/>
  <Override PartName="/ppt/ink/ink118.xml" ContentType="application/inkml+xml"/>
  <Override PartName="/ppt/ink/ink119.xml" ContentType="application/inkml+xml"/>
  <Override PartName="/ppt/ink/ink12.xml" ContentType="application/inkml+xml"/>
  <Override PartName="/ppt/ink/ink120.xml" ContentType="application/inkml+xml"/>
  <Override PartName="/ppt/ink/ink121.xml" ContentType="application/inkml+xml"/>
  <Override PartName="/ppt/ink/ink122.xml" ContentType="application/inkml+xml"/>
  <Override PartName="/ppt/ink/ink123.xml" ContentType="application/inkml+xml"/>
  <Override PartName="/ppt/ink/ink124.xml" ContentType="application/inkml+xml"/>
  <Override PartName="/ppt/ink/ink125.xml" ContentType="application/inkml+xml"/>
  <Override PartName="/ppt/ink/ink126.xml" ContentType="application/inkml+xml"/>
  <Override PartName="/ppt/ink/ink127.xml" ContentType="application/inkml+xml"/>
  <Override PartName="/ppt/ink/ink128.xml" ContentType="application/inkml+xml"/>
  <Override PartName="/ppt/ink/ink129.xml" ContentType="application/inkml+xml"/>
  <Override PartName="/ppt/ink/ink13.xml" ContentType="application/inkml+xml"/>
  <Override PartName="/ppt/ink/ink130.xml" ContentType="application/inkml+xml"/>
  <Override PartName="/ppt/ink/ink131.xml" ContentType="application/inkml+xml"/>
  <Override PartName="/ppt/ink/ink132.xml" ContentType="application/inkml+xml"/>
  <Override PartName="/ppt/ink/ink133.xml" ContentType="application/inkml+xml"/>
  <Override PartName="/ppt/ink/ink134.xml" ContentType="application/inkml+xml"/>
  <Override PartName="/ppt/ink/ink135.xml" ContentType="application/inkml+xml"/>
  <Override PartName="/ppt/ink/ink136.xml" ContentType="application/inkml+xml"/>
  <Override PartName="/ppt/ink/ink137.xml" ContentType="application/inkml+xml"/>
  <Override PartName="/ppt/ink/ink138.xml" ContentType="application/inkml+xml"/>
  <Override PartName="/ppt/ink/ink139.xml" ContentType="application/inkml+xml"/>
  <Override PartName="/ppt/ink/ink14.xml" ContentType="application/inkml+xml"/>
  <Override PartName="/ppt/ink/ink140.xml" ContentType="application/inkml+xml"/>
  <Override PartName="/ppt/ink/ink141.xml" ContentType="application/inkml+xml"/>
  <Override PartName="/ppt/ink/ink142.xml" ContentType="application/inkml+xml"/>
  <Override PartName="/ppt/ink/ink143.xml" ContentType="application/inkml+xml"/>
  <Override PartName="/ppt/ink/ink144.xml" ContentType="application/inkml+xml"/>
  <Override PartName="/ppt/ink/ink145.xml" ContentType="application/inkml+xml"/>
  <Override PartName="/ppt/ink/ink146.xml" ContentType="application/inkml+xml"/>
  <Override PartName="/ppt/ink/ink147.xml" ContentType="application/inkml+xml"/>
  <Override PartName="/ppt/ink/ink148.xml" ContentType="application/inkml+xml"/>
  <Override PartName="/ppt/ink/ink149.xml" ContentType="application/inkml+xml"/>
  <Override PartName="/ppt/ink/ink15.xml" ContentType="application/inkml+xml"/>
  <Override PartName="/ppt/ink/ink150.xml" ContentType="application/inkml+xml"/>
  <Override PartName="/ppt/ink/ink151.xml" ContentType="application/inkml+xml"/>
  <Override PartName="/ppt/ink/ink152.xml" ContentType="application/inkml+xml"/>
  <Override PartName="/ppt/ink/ink153.xml" ContentType="application/inkml+xml"/>
  <Override PartName="/ppt/ink/ink154.xml" ContentType="application/inkml+xml"/>
  <Override PartName="/ppt/ink/ink155.xml" ContentType="application/inkml+xml"/>
  <Override PartName="/ppt/ink/ink156.xml" ContentType="application/inkml+xml"/>
  <Override PartName="/ppt/ink/ink157.xml" ContentType="application/inkml+xml"/>
  <Override PartName="/ppt/ink/ink158.xml" ContentType="application/inkml+xml"/>
  <Override PartName="/ppt/ink/ink159.xml" ContentType="application/inkml+xml"/>
  <Override PartName="/ppt/ink/ink16.xml" ContentType="application/inkml+xml"/>
  <Override PartName="/ppt/ink/ink160.xml" ContentType="application/inkml+xml"/>
  <Override PartName="/ppt/ink/ink161.xml" ContentType="application/inkml+xml"/>
  <Override PartName="/ppt/ink/ink162.xml" ContentType="application/inkml+xml"/>
  <Override PartName="/ppt/ink/ink163.xml" ContentType="application/inkml+xml"/>
  <Override PartName="/ppt/ink/ink164.xml" ContentType="application/inkml+xml"/>
  <Override PartName="/ppt/ink/ink165.xml" ContentType="application/inkml+xml"/>
  <Override PartName="/ppt/ink/ink166.xml" ContentType="application/inkml+xml"/>
  <Override PartName="/ppt/ink/ink167.xml" ContentType="application/inkml+xml"/>
  <Override PartName="/ppt/ink/ink168.xml" ContentType="application/inkml+xml"/>
  <Override PartName="/ppt/ink/ink169.xml" ContentType="application/inkml+xml"/>
  <Override PartName="/ppt/ink/ink17.xml" ContentType="application/inkml+xml"/>
  <Override PartName="/ppt/ink/ink170.xml" ContentType="application/inkml+xml"/>
  <Override PartName="/ppt/ink/ink171.xml" ContentType="application/inkml+xml"/>
  <Override PartName="/ppt/ink/ink172.xml" ContentType="application/inkml+xml"/>
  <Override PartName="/ppt/ink/ink173.xml" ContentType="application/inkml+xml"/>
  <Override PartName="/ppt/ink/ink174.xml" ContentType="application/inkml+xml"/>
  <Override PartName="/ppt/ink/ink175.xml" ContentType="application/inkml+xml"/>
  <Override PartName="/ppt/ink/ink176.xml" ContentType="application/inkml+xml"/>
  <Override PartName="/ppt/ink/ink177.xml" ContentType="application/inkml+xml"/>
  <Override PartName="/ppt/ink/ink178.xml" ContentType="application/inkml+xml"/>
  <Override PartName="/ppt/ink/ink179.xml" ContentType="application/inkml+xml"/>
  <Override PartName="/ppt/ink/ink18.xml" ContentType="application/inkml+xml"/>
  <Override PartName="/ppt/ink/ink180.xml" ContentType="application/inkml+xml"/>
  <Override PartName="/ppt/ink/ink181.xml" ContentType="application/inkml+xml"/>
  <Override PartName="/ppt/ink/ink182.xml" ContentType="application/inkml+xml"/>
  <Override PartName="/ppt/ink/ink183.xml" ContentType="application/inkml+xml"/>
  <Override PartName="/ppt/ink/ink184.xml" ContentType="application/inkml+xml"/>
  <Override PartName="/ppt/ink/ink185.xml" ContentType="application/inkml+xml"/>
  <Override PartName="/ppt/ink/ink186.xml" ContentType="application/inkml+xml"/>
  <Override PartName="/ppt/ink/ink187.xml" ContentType="application/inkml+xml"/>
  <Override PartName="/ppt/ink/ink188.xml" ContentType="application/inkml+xml"/>
  <Override PartName="/ppt/ink/ink189.xml" ContentType="application/inkml+xml"/>
  <Override PartName="/ppt/ink/ink19.xml" ContentType="application/inkml+xml"/>
  <Override PartName="/ppt/ink/ink190.xml" ContentType="application/inkml+xml"/>
  <Override PartName="/ppt/ink/ink191.xml" ContentType="application/inkml+xml"/>
  <Override PartName="/ppt/ink/ink192.xml" ContentType="application/inkml+xml"/>
  <Override PartName="/ppt/ink/ink193.xml" ContentType="application/inkml+xml"/>
  <Override PartName="/ppt/ink/ink194.xml" ContentType="application/inkml+xml"/>
  <Override PartName="/ppt/ink/ink195.xml" ContentType="application/inkml+xml"/>
  <Override PartName="/ppt/ink/ink196.xml" ContentType="application/inkml+xml"/>
  <Override PartName="/ppt/ink/ink197.xml" ContentType="application/inkml+xml"/>
  <Override PartName="/ppt/ink/ink198.xml" ContentType="application/inkml+xml"/>
  <Override PartName="/ppt/ink/ink199.xml" ContentType="application/inkml+xml"/>
  <Override PartName="/ppt/ink/ink2.xml" ContentType="application/inkml+xml"/>
  <Override PartName="/ppt/ink/ink20.xml" ContentType="application/inkml+xml"/>
  <Override PartName="/ppt/ink/ink200.xml" ContentType="application/inkml+xml"/>
  <Override PartName="/ppt/ink/ink201.xml" ContentType="application/inkml+xml"/>
  <Override PartName="/ppt/ink/ink202.xml" ContentType="application/inkml+xml"/>
  <Override PartName="/ppt/ink/ink203.xml" ContentType="application/inkml+xml"/>
  <Override PartName="/ppt/ink/ink204.xml" ContentType="application/inkml+xml"/>
  <Override PartName="/ppt/ink/ink205.xml" ContentType="application/inkml+xml"/>
  <Override PartName="/ppt/ink/ink206.xml" ContentType="application/inkml+xml"/>
  <Override PartName="/ppt/ink/ink207.xml" ContentType="application/inkml+xml"/>
  <Override PartName="/ppt/ink/ink208.xml" ContentType="application/inkml+xml"/>
  <Override PartName="/ppt/ink/ink209.xml" ContentType="application/inkml+xml"/>
  <Override PartName="/ppt/ink/ink21.xml" ContentType="application/inkml+xml"/>
  <Override PartName="/ppt/ink/ink210.xml" ContentType="application/inkml+xml"/>
  <Override PartName="/ppt/ink/ink211.xml" ContentType="application/inkml+xml"/>
  <Override PartName="/ppt/ink/ink212.xml" ContentType="application/inkml+xml"/>
  <Override PartName="/ppt/ink/ink213.xml" ContentType="application/inkml+xml"/>
  <Override PartName="/ppt/ink/ink214.xml" ContentType="application/inkml+xml"/>
  <Override PartName="/ppt/ink/ink215.xml" ContentType="application/inkml+xml"/>
  <Override PartName="/ppt/ink/ink216.xml" ContentType="application/inkml+xml"/>
  <Override PartName="/ppt/ink/ink217.xml" ContentType="application/inkml+xml"/>
  <Override PartName="/ppt/ink/ink218.xml" ContentType="application/inkml+xml"/>
  <Override PartName="/ppt/ink/ink219.xml" ContentType="application/inkml+xml"/>
  <Override PartName="/ppt/ink/ink22.xml" ContentType="application/inkml+xml"/>
  <Override PartName="/ppt/ink/ink220.xml" ContentType="application/inkml+xml"/>
  <Override PartName="/ppt/ink/ink221.xml" ContentType="application/inkml+xml"/>
  <Override PartName="/ppt/ink/ink222.xml" ContentType="application/inkml+xml"/>
  <Override PartName="/ppt/ink/ink223.xml" ContentType="application/inkml+xml"/>
  <Override PartName="/ppt/ink/ink224.xml" ContentType="application/inkml+xml"/>
  <Override PartName="/ppt/ink/ink225.xml" ContentType="application/inkml+xml"/>
  <Override PartName="/ppt/ink/ink226.xml" ContentType="application/inkml+xml"/>
  <Override PartName="/ppt/ink/ink227.xml" ContentType="application/inkml+xml"/>
  <Override PartName="/ppt/ink/ink228.xml" ContentType="application/inkml+xml"/>
  <Override PartName="/ppt/ink/ink229.xml" ContentType="application/inkml+xml"/>
  <Override PartName="/ppt/ink/ink23.xml" ContentType="application/inkml+xml"/>
  <Override PartName="/ppt/ink/ink230.xml" ContentType="application/inkml+xml"/>
  <Override PartName="/ppt/ink/ink231.xml" ContentType="application/inkml+xml"/>
  <Override PartName="/ppt/ink/ink232.xml" ContentType="application/inkml+xml"/>
  <Override PartName="/ppt/ink/ink233.xml" ContentType="application/inkml+xml"/>
  <Override PartName="/ppt/ink/ink234.xml" ContentType="application/inkml+xml"/>
  <Override PartName="/ppt/ink/ink235.xml" ContentType="application/inkml+xml"/>
  <Override PartName="/ppt/ink/ink236.xml" ContentType="application/inkml+xml"/>
  <Override PartName="/ppt/ink/ink237.xml" ContentType="application/inkml+xml"/>
  <Override PartName="/ppt/ink/ink238.xml" ContentType="application/inkml+xml"/>
  <Override PartName="/ppt/ink/ink239.xml" ContentType="application/inkml+xml"/>
  <Override PartName="/ppt/ink/ink24.xml" ContentType="application/inkml+xml"/>
  <Override PartName="/ppt/ink/ink240.xml" ContentType="application/inkml+xml"/>
  <Override PartName="/ppt/ink/ink241.xml" ContentType="application/inkml+xml"/>
  <Override PartName="/ppt/ink/ink242.xml" ContentType="application/inkml+xml"/>
  <Override PartName="/ppt/ink/ink243.xml" ContentType="application/inkml+xml"/>
  <Override PartName="/ppt/ink/ink244.xml" ContentType="application/inkml+xml"/>
  <Override PartName="/ppt/ink/ink245.xml" ContentType="application/inkml+xml"/>
  <Override PartName="/ppt/ink/ink246.xml" ContentType="application/inkml+xml"/>
  <Override PartName="/ppt/ink/ink247.xml" ContentType="application/inkml+xml"/>
  <Override PartName="/ppt/ink/ink248.xml" ContentType="application/inkml+xml"/>
  <Override PartName="/ppt/ink/ink249.xml" ContentType="application/inkml+xml"/>
  <Override PartName="/ppt/ink/ink25.xml" ContentType="application/inkml+xml"/>
  <Override PartName="/ppt/ink/ink250.xml" ContentType="application/inkml+xml"/>
  <Override PartName="/ppt/ink/ink251.xml" ContentType="application/inkml+xml"/>
  <Override PartName="/ppt/ink/ink252.xml" ContentType="application/inkml+xml"/>
  <Override PartName="/ppt/ink/ink253.xml" ContentType="application/inkml+xml"/>
  <Override PartName="/ppt/ink/ink254.xml" ContentType="application/inkml+xml"/>
  <Override PartName="/ppt/ink/ink255.xml" ContentType="application/inkml+xml"/>
  <Override PartName="/ppt/ink/ink256.xml" ContentType="application/inkml+xml"/>
  <Override PartName="/ppt/ink/ink257.xml" ContentType="application/inkml+xml"/>
  <Override PartName="/ppt/ink/ink258.xml" ContentType="application/inkml+xml"/>
  <Override PartName="/ppt/ink/ink259.xml" ContentType="application/inkml+xml"/>
  <Override PartName="/ppt/ink/ink26.xml" ContentType="application/inkml+xml"/>
  <Override PartName="/ppt/ink/ink260.xml" ContentType="application/inkml+xml"/>
  <Override PartName="/ppt/ink/ink261.xml" ContentType="application/inkml+xml"/>
  <Override PartName="/ppt/ink/ink262.xml" ContentType="application/inkml+xml"/>
  <Override PartName="/ppt/ink/ink263.xml" ContentType="application/inkml+xml"/>
  <Override PartName="/ppt/ink/ink264.xml" ContentType="application/inkml+xml"/>
  <Override PartName="/ppt/ink/ink265.xml" ContentType="application/inkml+xml"/>
  <Override PartName="/ppt/ink/ink266.xml" ContentType="application/inkml+xml"/>
  <Override PartName="/ppt/ink/ink267.xml" ContentType="application/inkml+xml"/>
  <Override PartName="/ppt/ink/ink268.xml" ContentType="application/inkml+xml"/>
  <Override PartName="/ppt/ink/ink269.xml" ContentType="application/inkml+xml"/>
  <Override PartName="/ppt/ink/ink27.xml" ContentType="application/inkml+xml"/>
  <Override PartName="/ppt/ink/ink270.xml" ContentType="application/inkml+xml"/>
  <Override PartName="/ppt/ink/ink271.xml" ContentType="application/inkml+xml"/>
  <Override PartName="/ppt/ink/ink272.xml" ContentType="application/inkml+xml"/>
  <Override PartName="/ppt/ink/ink273.xml" ContentType="application/inkml+xml"/>
  <Override PartName="/ppt/ink/ink274.xml" ContentType="application/inkml+xml"/>
  <Override PartName="/ppt/ink/ink275.xml" ContentType="application/inkml+xml"/>
  <Override PartName="/ppt/ink/ink276.xml" ContentType="application/inkml+xml"/>
  <Override PartName="/ppt/ink/ink277.xml" ContentType="application/inkml+xml"/>
  <Override PartName="/ppt/ink/ink278.xml" ContentType="application/inkml+xml"/>
  <Override PartName="/ppt/ink/ink279.xml" ContentType="application/inkml+xml"/>
  <Override PartName="/ppt/ink/ink28.xml" ContentType="application/inkml+xml"/>
  <Override PartName="/ppt/ink/ink280.xml" ContentType="application/inkml+xml"/>
  <Override PartName="/ppt/ink/ink281.xml" ContentType="application/inkml+xml"/>
  <Override PartName="/ppt/ink/ink282.xml" ContentType="application/inkml+xml"/>
  <Override PartName="/ppt/ink/ink283.xml" ContentType="application/inkml+xml"/>
  <Override PartName="/ppt/ink/ink284.xml" ContentType="application/inkml+xml"/>
  <Override PartName="/ppt/ink/ink285.xml" ContentType="application/inkml+xml"/>
  <Override PartName="/ppt/ink/ink286.xml" ContentType="application/inkml+xml"/>
  <Override PartName="/ppt/ink/ink287.xml" ContentType="application/inkml+xml"/>
  <Override PartName="/ppt/ink/ink288.xml" ContentType="application/inkml+xml"/>
  <Override PartName="/ppt/ink/ink289.xml" ContentType="application/inkml+xml"/>
  <Override PartName="/ppt/ink/ink29.xml" ContentType="application/inkml+xml"/>
  <Override PartName="/ppt/ink/ink290.xml" ContentType="application/inkml+xml"/>
  <Override PartName="/ppt/ink/ink291.xml" ContentType="application/inkml+xml"/>
  <Override PartName="/ppt/ink/ink292.xml" ContentType="application/inkml+xml"/>
  <Override PartName="/ppt/ink/ink293.xml" ContentType="application/inkml+xml"/>
  <Override PartName="/ppt/ink/ink294.xml" ContentType="application/inkml+xml"/>
  <Override PartName="/ppt/ink/ink295.xml" ContentType="application/inkml+xml"/>
  <Override PartName="/ppt/ink/ink296.xml" ContentType="application/inkml+xml"/>
  <Override PartName="/ppt/ink/ink297.xml" ContentType="application/inkml+xml"/>
  <Override PartName="/ppt/ink/ink298.xml" ContentType="application/inkml+xml"/>
  <Override PartName="/ppt/ink/ink299.xml" ContentType="application/inkml+xml"/>
  <Override PartName="/ppt/ink/ink3.xml" ContentType="application/inkml+xml"/>
  <Override PartName="/ppt/ink/ink30.xml" ContentType="application/inkml+xml"/>
  <Override PartName="/ppt/ink/ink300.xml" ContentType="application/inkml+xml"/>
  <Override PartName="/ppt/ink/ink301.xml" ContentType="application/inkml+xml"/>
  <Override PartName="/ppt/ink/ink302.xml" ContentType="application/inkml+xml"/>
  <Override PartName="/ppt/ink/ink303.xml" ContentType="application/inkml+xml"/>
  <Override PartName="/ppt/ink/ink304.xml" ContentType="application/inkml+xml"/>
  <Override PartName="/ppt/ink/ink305.xml" ContentType="application/inkml+xml"/>
  <Override PartName="/ppt/ink/ink306.xml" ContentType="application/inkml+xml"/>
  <Override PartName="/ppt/ink/ink307.xml" ContentType="application/inkml+xml"/>
  <Override PartName="/ppt/ink/ink308.xml" ContentType="application/inkml+xml"/>
  <Override PartName="/ppt/ink/ink309.xml" ContentType="application/inkml+xml"/>
  <Override PartName="/ppt/ink/ink31.xml" ContentType="application/inkml+xml"/>
  <Override PartName="/ppt/ink/ink310.xml" ContentType="application/inkml+xml"/>
  <Override PartName="/ppt/ink/ink311.xml" ContentType="application/inkml+xml"/>
  <Override PartName="/ppt/ink/ink312.xml" ContentType="application/inkml+xml"/>
  <Override PartName="/ppt/ink/ink313.xml" ContentType="application/inkml+xml"/>
  <Override PartName="/ppt/ink/ink314.xml" ContentType="application/inkml+xml"/>
  <Override PartName="/ppt/ink/ink315.xml" ContentType="application/inkml+xml"/>
  <Override PartName="/ppt/ink/ink316.xml" ContentType="application/inkml+xml"/>
  <Override PartName="/ppt/ink/ink317.xml" ContentType="application/inkml+xml"/>
  <Override PartName="/ppt/ink/ink318.xml" ContentType="application/inkml+xml"/>
  <Override PartName="/ppt/ink/ink319.xml" ContentType="application/inkml+xml"/>
  <Override PartName="/ppt/ink/ink32.xml" ContentType="application/inkml+xml"/>
  <Override PartName="/ppt/ink/ink320.xml" ContentType="application/inkml+xml"/>
  <Override PartName="/ppt/ink/ink321.xml" ContentType="application/inkml+xml"/>
  <Override PartName="/ppt/ink/ink322.xml" ContentType="application/inkml+xml"/>
  <Override PartName="/ppt/ink/ink323.xml" ContentType="application/inkml+xml"/>
  <Override PartName="/ppt/ink/ink324.xml" ContentType="application/inkml+xml"/>
  <Override PartName="/ppt/ink/ink325.xml" ContentType="application/inkml+xml"/>
  <Override PartName="/ppt/ink/ink326.xml" ContentType="application/inkml+xml"/>
  <Override PartName="/ppt/ink/ink327.xml" ContentType="application/inkml+xml"/>
  <Override PartName="/ppt/ink/ink328.xml" ContentType="application/inkml+xml"/>
  <Override PartName="/ppt/ink/ink329.xml" ContentType="application/inkml+xml"/>
  <Override PartName="/ppt/ink/ink33.xml" ContentType="application/inkml+xml"/>
  <Override PartName="/ppt/ink/ink330.xml" ContentType="application/inkml+xml"/>
  <Override PartName="/ppt/ink/ink331.xml" ContentType="application/inkml+xml"/>
  <Override PartName="/ppt/ink/ink332.xml" ContentType="application/inkml+xml"/>
  <Override PartName="/ppt/ink/ink333.xml" ContentType="application/inkml+xml"/>
  <Override PartName="/ppt/ink/ink334.xml" ContentType="application/inkml+xml"/>
  <Override PartName="/ppt/ink/ink335.xml" ContentType="application/inkml+xml"/>
  <Override PartName="/ppt/ink/ink336.xml" ContentType="application/inkml+xml"/>
  <Override PartName="/ppt/ink/ink337.xml" ContentType="application/inkml+xml"/>
  <Override PartName="/ppt/ink/ink338.xml" ContentType="application/inkml+xml"/>
  <Override PartName="/ppt/ink/ink339.xml" ContentType="application/inkml+xml"/>
  <Override PartName="/ppt/ink/ink34.xml" ContentType="application/inkml+xml"/>
  <Override PartName="/ppt/ink/ink340.xml" ContentType="application/inkml+xml"/>
  <Override PartName="/ppt/ink/ink341.xml" ContentType="application/inkml+xml"/>
  <Override PartName="/ppt/ink/ink342.xml" ContentType="application/inkml+xml"/>
  <Override PartName="/ppt/ink/ink343.xml" ContentType="application/inkml+xml"/>
  <Override PartName="/ppt/ink/ink344.xml" ContentType="application/inkml+xml"/>
  <Override PartName="/ppt/ink/ink345.xml" ContentType="application/inkml+xml"/>
  <Override PartName="/ppt/ink/ink346.xml" ContentType="application/inkml+xml"/>
  <Override PartName="/ppt/ink/ink347.xml" ContentType="application/inkml+xml"/>
  <Override PartName="/ppt/ink/ink348.xml" ContentType="application/inkml+xml"/>
  <Override PartName="/ppt/ink/ink349.xml" ContentType="application/inkml+xml"/>
  <Override PartName="/ppt/ink/ink35.xml" ContentType="application/inkml+xml"/>
  <Override PartName="/ppt/ink/ink350.xml" ContentType="application/inkml+xml"/>
  <Override PartName="/ppt/ink/ink351.xml" ContentType="application/inkml+xml"/>
  <Override PartName="/ppt/ink/ink352.xml" ContentType="application/inkml+xml"/>
  <Override PartName="/ppt/ink/ink353.xml" ContentType="application/inkml+xml"/>
  <Override PartName="/ppt/ink/ink354.xml" ContentType="application/inkml+xml"/>
  <Override PartName="/ppt/ink/ink355.xml" ContentType="application/inkml+xml"/>
  <Override PartName="/ppt/ink/ink356.xml" ContentType="application/inkml+xml"/>
  <Override PartName="/ppt/ink/ink357.xml" ContentType="application/inkml+xml"/>
  <Override PartName="/ppt/ink/ink358.xml" ContentType="application/inkml+xml"/>
  <Override PartName="/ppt/ink/ink359.xml" ContentType="application/inkml+xml"/>
  <Override PartName="/ppt/ink/ink36.xml" ContentType="application/inkml+xml"/>
  <Override PartName="/ppt/ink/ink360.xml" ContentType="application/inkml+xml"/>
  <Override PartName="/ppt/ink/ink361.xml" ContentType="application/inkml+xml"/>
  <Override PartName="/ppt/ink/ink362.xml" ContentType="application/inkml+xml"/>
  <Override PartName="/ppt/ink/ink363.xml" ContentType="application/inkml+xml"/>
  <Override PartName="/ppt/ink/ink364.xml" ContentType="application/inkml+xml"/>
  <Override PartName="/ppt/ink/ink365.xml" ContentType="application/inkml+xml"/>
  <Override PartName="/ppt/ink/ink366.xml" ContentType="application/inkml+xml"/>
  <Override PartName="/ppt/ink/ink367.xml" ContentType="application/inkml+xml"/>
  <Override PartName="/ppt/ink/ink368.xml" ContentType="application/inkml+xml"/>
  <Override PartName="/ppt/ink/ink369.xml" ContentType="application/inkml+xml"/>
  <Override PartName="/ppt/ink/ink37.xml" ContentType="application/inkml+xml"/>
  <Override PartName="/ppt/ink/ink370.xml" ContentType="application/inkml+xml"/>
  <Override PartName="/ppt/ink/ink371.xml" ContentType="application/inkml+xml"/>
  <Override PartName="/ppt/ink/ink372.xml" ContentType="application/inkml+xml"/>
  <Override PartName="/ppt/ink/ink373.xml" ContentType="application/inkml+xml"/>
  <Override PartName="/ppt/ink/ink374.xml" ContentType="application/inkml+xml"/>
  <Override PartName="/ppt/ink/ink375.xml" ContentType="application/inkml+xml"/>
  <Override PartName="/ppt/ink/ink376.xml" ContentType="application/inkml+xml"/>
  <Override PartName="/ppt/ink/ink377.xml" ContentType="application/inkml+xml"/>
  <Override PartName="/ppt/ink/ink378.xml" ContentType="application/inkml+xml"/>
  <Override PartName="/ppt/ink/ink379.xml" ContentType="application/inkml+xml"/>
  <Override PartName="/ppt/ink/ink38.xml" ContentType="application/inkml+xml"/>
  <Override PartName="/ppt/ink/ink380.xml" ContentType="application/inkml+xml"/>
  <Override PartName="/ppt/ink/ink381.xml" ContentType="application/inkml+xml"/>
  <Override PartName="/ppt/ink/ink382.xml" ContentType="application/inkml+xml"/>
  <Override PartName="/ppt/ink/ink383.xml" ContentType="application/inkml+xml"/>
  <Override PartName="/ppt/ink/ink384.xml" ContentType="application/inkml+xml"/>
  <Override PartName="/ppt/ink/ink385.xml" ContentType="application/inkml+xml"/>
  <Override PartName="/ppt/ink/ink386.xml" ContentType="application/inkml+xml"/>
  <Override PartName="/ppt/ink/ink387.xml" ContentType="application/inkml+xml"/>
  <Override PartName="/ppt/ink/ink388.xml" ContentType="application/inkml+xml"/>
  <Override PartName="/ppt/ink/ink389.xml" ContentType="application/inkml+xml"/>
  <Override PartName="/ppt/ink/ink39.xml" ContentType="application/inkml+xml"/>
  <Override PartName="/ppt/ink/ink390.xml" ContentType="application/inkml+xml"/>
  <Override PartName="/ppt/ink/ink391.xml" ContentType="application/inkml+xml"/>
  <Override PartName="/ppt/ink/ink392.xml" ContentType="application/inkml+xml"/>
  <Override PartName="/ppt/ink/ink393.xml" ContentType="application/inkml+xml"/>
  <Override PartName="/ppt/ink/ink394.xml" ContentType="application/inkml+xml"/>
  <Override PartName="/ppt/ink/ink395.xml" ContentType="application/inkml+xml"/>
  <Override PartName="/ppt/ink/ink396.xml" ContentType="application/inkml+xml"/>
  <Override PartName="/ppt/ink/ink397.xml" ContentType="application/inkml+xml"/>
  <Override PartName="/ppt/ink/ink398.xml" ContentType="application/inkml+xml"/>
  <Override PartName="/ppt/ink/ink399.xml" ContentType="application/inkml+xml"/>
  <Override PartName="/ppt/ink/ink4.xml" ContentType="application/inkml+xml"/>
  <Override PartName="/ppt/ink/ink40.xml" ContentType="application/inkml+xml"/>
  <Override PartName="/ppt/ink/ink400.xml" ContentType="application/inkml+xml"/>
  <Override PartName="/ppt/ink/ink401.xml" ContentType="application/inkml+xml"/>
  <Override PartName="/ppt/ink/ink402.xml" ContentType="application/inkml+xml"/>
  <Override PartName="/ppt/ink/ink403.xml" ContentType="application/inkml+xml"/>
  <Override PartName="/ppt/ink/ink404.xml" ContentType="application/inkml+xml"/>
  <Override PartName="/ppt/ink/ink405.xml" ContentType="application/inkml+xml"/>
  <Override PartName="/ppt/ink/ink406.xml" ContentType="application/inkml+xml"/>
  <Override PartName="/ppt/ink/ink407.xml" ContentType="application/inkml+xml"/>
  <Override PartName="/ppt/ink/ink408.xml" ContentType="application/inkml+xml"/>
  <Override PartName="/ppt/ink/ink409.xml" ContentType="application/inkml+xml"/>
  <Override PartName="/ppt/ink/ink41.xml" ContentType="application/inkml+xml"/>
  <Override PartName="/ppt/ink/ink410.xml" ContentType="application/inkml+xml"/>
  <Override PartName="/ppt/ink/ink411.xml" ContentType="application/inkml+xml"/>
  <Override PartName="/ppt/ink/ink412.xml" ContentType="application/inkml+xml"/>
  <Override PartName="/ppt/ink/ink413.xml" ContentType="application/inkml+xml"/>
  <Override PartName="/ppt/ink/ink414.xml" ContentType="application/inkml+xml"/>
  <Override PartName="/ppt/ink/ink415.xml" ContentType="application/inkml+xml"/>
  <Override PartName="/ppt/ink/ink416.xml" ContentType="application/inkml+xml"/>
  <Override PartName="/ppt/ink/ink417.xml" ContentType="application/inkml+xml"/>
  <Override PartName="/ppt/ink/ink418.xml" ContentType="application/inkml+xml"/>
  <Override PartName="/ppt/ink/ink419.xml" ContentType="application/inkml+xml"/>
  <Override PartName="/ppt/ink/ink42.xml" ContentType="application/inkml+xml"/>
  <Override PartName="/ppt/ink/ink420.xml" ContentType="application/inkml+xml"/>
  <Override PartName="/ppt/ink/ink421.xml" ContentType="application/inkml+xml"/>
  <Override PartName="/ppt/ink/ink422.xml" ContentType="application/inkml+xml"/>
  <Override PartName="/ppt/ink/ink423.xml" ContentType="application/inkml+xml"/>
  <Override PartName="/ppt/ink/ink424.xml" ContentType="application/inkml+xml"/>
  <Override PartName="/ppt/ink/ink425.xml" ContentType="application/inkml+xml"/>
  <Override PartName="/ppt/ink/ink426.xml" ContentType="application/inkml+xml"/>
  <Override PartName="/ppt/ink/ink427.xml" ContentType="application/inkml+xml"/>
  <Override PartName="/ppt/ink/ink428.xml" ContentType="application/inkml+xml"/>
  <Override PartName="/ppt/ink/ink429.xml" ContentType="application/inkml+xml"/>
  <Override PartName="/ppt/ink/ink43.xml" ContentType="application/inkml+xml"/>
  <Override PartName="/ppt/ink/ink430.xml" ContentType="application/inkml+xml"/>
  <Override PartName="/ppt/ink/ink431.xml" ContentType="application/inkml+xml"/>
  <Override PartName="/ppt/ink/ink432.xml" ContentType="application/inkml+xml"/>
  <Override PartName="/ppt/ink/ink433.xml" ContentType="application/inkml+xml"/>
  <Override PartName="/ppt/ink/ink434.xml" ContentType="application/inkml+xml"/>
  <Override PartName="/ppt/ink/ink435.xml" ContentType="application/inkml+xml"/>
  <Override PartName="/ppt/ink/ink436.xml" ContentType="application/inkml+xml"/>
  <Override PartName="/ppt/ink/ink437.xml" ContentType="application/inkml+xml"/>
  <Override PartName="/ppt/ink/ink438.xml" ContentType="application/inkml+xml"/>
  <Override PartName="/ppt/ink/ink439.xml" ContentType="application/inkml+xml"/>
  <Override PartName="/ppt/ink/ink44.xml" ContentType="application/inkml+xml"/>
  <Override PartName="/ppt/ink/ink440.xml" ContentType="application/inkml+xml"/>
  <Override PartName="/ppt/ink/ink441.xml" ContentType="application/inkml+xml"/>
  <Override PartName="/ppt/ink/ink442.xml" ContentType="application/inkml+xml"/>
  <Override PartName="/ppt/ink/ink443.xml" ContentType="application/inkml+xml"/>
  <Override PartName="/ppt/ink/ink444.xml" ContentType="application/inkml+xml"/>
  <Override PartName="/ppt/ink/ink445.xml" ContentType="application/inkml+xml"/>
  <Override PartName="/ppt/ink/ink446.xml" ContentType="application/inkml+xml"/>
  <Override PartName="/ppt/ink/ink447.xml" ContentType="application/inkml+xml"/>
  <Override PartName="/ppt/ink/ink448.xml" ContentType="application/inkml+xml"/>
  <Override PartName="/ppt/ink/ink449.xml" ContentType="application/inkml+xml"/>
  <Override PartName="/ppt/ink/ink45.xml" ContentType="application/inkml+xml"/>
  <Override PartName="/ppt/ink/ink450.xml" ContentType="application/inkml+xml"/>
  <Override PartName="/ppt/ink/ink451.xml" ContentType="application/inkml+xml"/>
  <Override PartName="/ppt/ink/ink452.xml" ContentType="application/inkml+xml"/>
  <Override PartName="/ppt/ink/ink453.xml" ContentType="application/inkml+xml"/>
  <Override PartName="/ppt/ink/ink454.xml" ContentType="application/inkml+xml"/>
  <Override PartName="/ppt/ink/ink455.xml" ContentType="application/inkml+xml"/>
  <Override PartName="/ppt/ink/ink456.xml" ContentType="application/inkml+xml"/>
  <Override PartName="/ppt/ink/ink457.xml" ContentType="application/inkml+xml"/>
  <Override PartName="/ppt/ink/ink458.xml" ContentType="application/inkml+xml"/>
  <Override PartName="/ppt/ink/ink459.xml" ContentType="application/inkml+xml"/>
  <Override PartName="/ppt/ink/ink46.xml" ContentType="application/inkml+xml"/>
  <Override PartName="/ppt/ink/ink460.xml" ContentType="application/inkml+xml"/>
  <Override PartName="/ppt/ink/ink461.xml" ContentType="application/inkml+xml"/>
  <Override PartName="/ppt/ink/ink462.xml" ContentType="application/inkml+xml"/>
  <Override PartName="/ppt/ink/ink463.xml" ContentType="application/inkml+xml"/>
  <Override PartName="/ppt/ink/ink464.xml" ContentType="application/inkml+xml"/>
  <Override PartName="/ppt/ink/ink465.xml" ContentType="application/inkml+xml"/>
  <Override PartName="/ppt/ink/ink466.xml" ContentType="application/inkml+xml"/>
  <Override PartName="/ppt/ink/ink467.xml" ContentType="application/inkml+xml"/>
  <Override PartName="/ppt/ink/ink468.xml" ContentType="application/inkml+xml"/>
  <Override PartName="/ppt/ink/ink469.xml" ContentType="application/inkml+xml"/>
  <Override PartName="/ppt/ink/ink47.xml" ContentType="application/inkml+xml"/>
  <Override PartName="/ppt/ink/ink470.xml" ContentType="application/inkml+xml"/>
  <Override PartName="/ppt/ink/ink471.xml" ContentType="application/inkml+xml"/>
  <Override PartName="/ppt/ink/ink472.xml" ContentType="application/inkml+xml"/>
  <Override PartName="/ppt/ink/ink473.xml" ContentType="application/inkml+xml"/>
  <Override PartName="/ppt/ink/ink474.xml" ContentType="application/inkml+xml"/>
  <Override PartName="/ppt/ink/ink475.xml" ContentType="application/inkml+xml"/>
  <Override PartName="/ppt/ink/ink476.xml" ContentType="application/inkml+xml"/>
  <Override PartName="/ppt/ink/ink477.xml" ContentType="application/inkml+xml"/>
  <Override PartName="/ppt/ink/ink478.xml" ContentType="application/inkml+xml"/>
  <Override PartName="/ppt/ink/ink479.xml" ContentType="application/inkml+xml"/>
  <Override PartName="/ppt/ink/ink48.xml" ContentType="application/inkml+xml"/>
  <Override PartName="/ppt/ink/ink480.xml" ContentType="application/inkml+xml"/>
  <Override PartName="/ppt/ink/ink481.xml" ContentType="application/inkml+xml"/>
  <Override PartName="/ppt/ink/ink482.xml" ContentType="application/inkml+xml"/>
  <Override PartName="/ppt/ink/ink483.xml" ContentType="application/inkml+xml"/>
  <Override PartName="/ppt/ink/ink484.xml" ContentType="application/inkml+xml"/>
  <Override PartName="/ppt/ink/ink485.xml" ContentType="application/inkml+xml"/>
  <Override PartName="/ppt/ink/ink486.xml" ContentType="application/inkml+xml"/>
  <Override PartName="/ppt/ink/ink487.xml" ContentType="application/inkml+xml"/>
  <Override PartName="/ppt/ink/ink488.xml" ContentType="application/inkml+xml"/>
  <Override PartName="/ppt/ink/ink489.xml" ContentType="application/inkml+xml"/>
  <Override PartName="/ppt/ink/ink49.xml" ContentType="application/inkml+xml"/>
  <Override PartName="/ppt/ink/ink490.xml" ContentType="application/inkml+xml"/>
  <Override PartName="/ppt/ink/ink491.xml" ContentType="application/inkml+xml"/>
  <Override PartName="/ppt/ink/ink492.xml" ContentType="application/inkml+xml"/>
  <Override PartName="/ppt/ink/ink493.xml" ContentType="application/inkml+xml"/>
  <Override PartName="/ppt/ink/ink494.xml" ContentType="application/inkml+xml"/>
  <Override PartName="/ppt/ink/ink495.xml" ContentType="application/inkml+xml"/>
  <Override PartName="/ppt/ink/ink496.xml" ContentType="application/inkml+xml"/>
  <Override PartName="/ppt/ink/ink497.xml" ContentType="application/inkml+xml"/>
  <Override PartName="/ppt/ink/ink498.xml" ContentType="application/inkml+xml"/>
  <Override PartName="/ppt/ink/ink499.xml" ContentType="application/inkml+xml"/>
  <Override PartName="/ppt/ink/ink5.xml" ContentType="application/inkml+xml"/>
  <Override PartName="/ppt/ink/ink50.xml" ContentType="application/inkml+xml"/>
  <Override PartName="/ppt/ink/ink500.xml" ContentType="application/inkml+xml"/>
  <Override PartName="/ppt/ink/ink501.xml" ContentType="application/inkml+xml"/>
  <Override PartName="/ppt/ink/ink502.xml" ContentType="application/inkml+xml"/>
  <Override PartName="/ppt/ink/ink503.xml" ContentType="application/inkml+xml"/>
  <Override PartName="/ppt/ink/ink504.xml" ContentType="application/inkml+xml"/>
  <Override PartName="/ppt/ink/ink505.xml" ContentType="application/inkml+xml"/>
  <Override PartName="/ppt/ink/ink506.xml" ContentType="application/inkml+xml"/>
  <Override PartName="/ppt/ink/ink507.xml" ContentType="application/inkml+xml"/>
  <Override PartName="/ppt/ink/ink508.xml" ContentType="application/inkml+xml"/>
  <Override PartName="/ppt/ink/ink509.xml" ContentType="application/inkml+xml"/>
  <Override PartName="/ppt/ink/ink51.xml" ContentType="application/inkml+xml"/>
  <Override PartName="/ppt/ink/ink510.xml" ContentType="application/inkml+xml"/>
  <Override PartName="/ppt/ink/ink511.xml" ContentType="application/inkml+xml"/>
  <Override PartName="/ppt/ink/ink512.xml" ContentType="application/inkml+xml"/>
  <Override PartName="/ppt/ink/ink513.xml" ContentType="application/inkml+xml"/>
  <Override PartName="/ppt/ink/ink514.xml" ContentType="application/inkml+xml"/>
  <Override PartName="/ppt/ink/ink515.xml" ContentType="application/inkml+xml"/>
  <Override PartName="/ppt/ink/ink516.xml" ContentType="application/inkml+xml"/>
  <Override PartName="/ppt/ink/ink517.xml" ContentType="application/inkml+xml"/>
  <Override PartName="/ppt/ink/ink518.xml" ContentType="application/inkml+xml"/>
  <Override PartName="/ppt/ink/ink519.xml" ContentType="application/inkml+xml"/>
  <Override PartName="/ppt/ink/ink52.xml" ContentType="application/inkml+xml"/>
  <Override PartName="/ppt/ink/ink520.xml" ContentType="application/inkml+xml"/>
  <Override PartName="/ppt/ink/ink521.xml" ContentType="application/inkml+xml"/>
  <Override PartName="/ppt/ink/ink522.xml" ContentType="application/inkml+xml"/>
  <Override PartName="/ppt/ink/ink523.xml" ContentType="application/inkml+xml"/>
  <Override PartName="/ppt/ink/ink524.xml" ContentType="application/inkml+xml"/>
  <Override PartName="/ppt/ink/ink525.xml" ContentType="application/inkml+xml"/>
  <Override PartName="/ppt/ink/ink526.xml" ContentType="application/inkml+xml"/>
  <Override PartName="/ppt/ink/ink527.xml" ContentType="application/inkml+xml"/>
  <Override PartName="/ppt/ink/ink528.xml" ContentType="application/inkml+xml"/>
  <Override PartName="/ppt/ink/ink529.xml" ContentType="application/inkml+xml"/>
  <Override PartName="/ppt/ink/ink53.xml" ContentType="application/inkml+xml"/>
  <Override PartName="/ppt/ink/ink530.xml" ContentType="application/inkml+xml"/>
  <Override PartName="/ppt/ink/ink531.xml" ContentType="application/inkml+xml"/>
  <Override PartName="/ppt/ink/ink532.xml" ContentType="application/inkml+xml"/>
  <Override PartName="/ppt/ink/ink533.xml" ContentType="application/inkml+xml"/>
  <Override PartName="/ppt/ink/ink534.xml" ContentType="application/inkml+xml"/>
  <Override PartName="/ppt/ink/ink535.xml" ContentType="application/inkml+xml"/>
  <Override PartName="/ppt/ink/ink536.xml" ContentType="application/inkml+xml"/>
  <Override PartName="/ppt/ink/ink537.xml" ContentType="application/inkml+xml"/>
  <Override PartName="/ppt/ink/ink538.xml" ContentType="application/inkml+xml"/>
  <Override PartName="/ppt/ink/ink539.xml" ContentType="application/inkml+xml"/>
  <Override PartName="/ppt/ink/ink54.xml" ContentType="application/inkml+xml"/>
  <Override PartName="/ppt/ink/ink540.xml" ContentType="application/inkml+xml"/>
  <Override PartName="/ppt/ink/ink541.xml" ContentType="application/inkml+xml"/>
  <Override PartName="/ppt/ink/ink542.xml" ContentType="application/inkml+xml"/>
  <Override PartName="/ppt/ink/ink543.xml" ContentType="application/inkml+xml"/>
  <Override PartName="/ppt/ink/ink544.xml" ContentType="application/inkml+xml"/>
  <Override PartName="/ppt/ink/ink545.xml" ContentType="application/inkml+xml"/>
  <Override PartName="/ppt/ink/ink546.xml" ContentType="application/inkml+xml"/>
  <Override PartName="/ppt/ink/ink547.xml" ContentType="application/inkml+xml"/>
  <Override PartName="/ppt/ink/ink548.xml" ContentType="application/inkml+xml"/>
  <Override PartName="/ppt/ink/ink549.xml" ContentType="application/inkml+xml"/>
  <Override PartName="/ppt/ink/ink55.xml" ContentType="application/inkml+xml"/>
  <Override PartName="/ppt/ink/ink550.xml" ContentType="application/inkml+xml"/>
  <Override PartName="/ppt/ink/ink551.xml" ContentType="application/inkml+xml"/>
  <Override PartName="/ppt/ink/ink552.xml" ContentType="application/inkml+xml"/>
  <Override PartName="/ppt/ink/ink553.xml" ContentType="application/inkml+xml"/>
  <Override PartName="/ppt/ink/ink554.xml" ContentType="application/inkml+xml"/>
  <Override PartName="/ppt/ink/ink555.xml" ContentType="application/inkml+xml"/>
  <Override PartName="/ppt/ink/ink556.xml" ContentType="application/inkml+xml"/>
  <Override PartName="/ppt/ink/ink557.xml" ContentType="application/inkml+xml"/>
  <Override PartName="/ppt/ink/ink558.xml" ContentType="application/inkml+xml"/>
  <Override PartName="/ppt/ink/ink559.xml" ContentType="application/inkml+xml"/>
  <Override PartName="/ppt/ink/ink56.xml" ContentType="application/inkml+xml"/>
  <Override PartName="/ppt/ink/ink560.xml" ContentType="application/inkml+xml"/>
  <Override PartName="/ppt/ink/ink561.xml" ContentType="application/inkml+xml"/>
  <Override PartName="/ppt/ink/ink562.xml" ContentType="application/inkml+xml"/>
  <Override PartName="/ppt/ink/ink563.xml" ContentType="application/inkml+xml"/>
  <Override PartName="/ppt/ink/ink564.xml" ContentType="application/inkml+xml"/>
  <Override PartName="/ppt/ink/ink565.xml" ContentType="application/inkml+xml"/>
  <Override PartName="/ppt/ink/ink566.xml" ContentType="application/inkml+xml"/>
  <Override PartName="/ppt/ink/ink567.xml" ContentType="application/inkml+xml"/>
  <Override PartName="/ppt/ink/ink568.xml" ContentType="application/inkml+xml"/>
  <Override PartName="/ppt/ink/ink569.xml" ContentType="application/inkml+xml"/>
  <Override PartName="/ppt/ink/ink57.xml" ContentType="application/inkml+xml"/>
  <Override PartName="/ppt/ink/ink570.xml" ContentType="application/inkml+xml"/>
  <Override PartName="/ppt/ink/ink571.xml" ContentType="application/inkml+xml"/>
  <Override PartName="/ppt/ink/ink572.xml" ContentType="application/inkml+xml"/>
  <Override PartName="/ppt/ink/ink573.xml" ContentType="application/inkml+xml"/>
  <Override PartName="/ppt/ink/ink574.xml" ContentType="application/inkml+xml"/>
  <Override PartName="/ppt/ink/ink575.xml" ContentType="application/inkml+xml"/>
  <Override PartName="/ppt/ink/ink576.xml" ContentType="application/inkml+xml"/>
  <Override PartName="/ppt/ink/ink577.xml" ContentType="application/inkml+xml"/>
  <Override PartName="/ppt/ink/ink578.xml" ContentType="application/inkml+xml"/>
  <Override PartName="/ppt/ink/ink579.xml" ContentType="application/inkml+xml"/>
  <Override PartName="/ppt/ink/ink58.xml" ContentType="application/inkml+xml"/>
  <Override PartName="/ppt/ink/ink580.xml" ContentType="application/inkml+xml"/>
  <Override PartName="/ppt/ink/ink581.xml" ContentType="application/inkml+xml"/>
  <Override PartName="/ppt/ink/ink582.xml" ContentType="application/inkml+xml"/>
  <Override PartName="/ppt/ink/ink583.xml" ContentType="application/inkml+xml"/>
  <Override PartName="/ppt/ink/ink584.xml" ContentType="application/inkml+xml"/>
  <Override PartName="/ppt/ink/ink585.xml" ContentType="application/inkml+xml"/>
  <Override PartName="/ppt/ink/ink586.xml" ContentType="application/inkml+xml"/>
  <Override PartName="/ppt/ink/ink587.xml" ContentType="application/inkml+xml"/>
  <Override PartName="/ppt/ink/ink588.xml" ContentType="application/inkml+xml"/>
  <Override PartName="/ppt/ink/ink589.xml" ContentType="application/inkml+xml"/>
  <Override PartName="/ppt/ink/ink59.xml" ContentType="application/inkml+xml"/>
  <Override PartName="/ppt/ink/ink590.xml" ContentType="application/inkml+xml"/>
  <Override PartName="/ppt/ink/ink591.xml" ContentType="application/inkml+xml"/>
  <Override PartName="/ppt/ink/ink592.xml" ContentType="application/inkml+xml"/>
  <Override PartName="/ppt/ink/ink593.xml" ContentType="application/inkml+xml"/>
  <Override PartName="/ppt/ink/ink594.xml" ContentType="application/inkml+xml"/>
  <Override PartName="/ppt/ink/ink595.xml" ContentType="application/inkml+xml"/>
  <Override PartName="/ppt/ink/ink596.xml" ContentType="application/inkml+xml"/>
  <Override PartName="/ppt/ink/ink597.xml" ContentType="application/inkml+xml"/>
  <Override PartName="/ppt/ink/ink598.xml" ContentType="application/inkml+xml"/>
  <Override PartName="/ppt/ink/ink599.xml" ContentType="application/inkml+xml"/>
  <Override PartName="/ppt/ink/ink6.xml" ContentType="application/inkml+xml"/>
  <Override PartName="/ppt/ink/ink60.xml" ContentType="application/inkml+xml"/>
  <Override PartName="/ppt/ink/ink600.xml" ContentType="application/inkml+xml"/>
  <Override PartName="/ppt/ink/ink601.xml" ContentType="application/inkml+xml"/>
  <Override PartName="/ppt/ink/ink602.xml" ContentType="application/inkml+xml"/>
  <Override PartName="/ppt/ink/ink603.xml" ContentType="application/inkml+xml"/>
  <Override PartName="/ppt/ink/ink604.xml" ContentType="application/inkml+xml"/>
  <Override PartName="/ppt/ink/ink605.xml" ContentType="application/inkml+xml"/>
  <Override PartName="/ppt/ink/ink606.xml" ContentType="application/inkml+xml"/>
  <Override PartName="/ppt/ink/ink607.xml" ContentType="application/inkml+xml"/>
  <Override PartName="/ppt/ink/ink608.xml" ContentType="application/inkml+xml"/>
  <Override PartName="/ppt/ink/ink609.xml" ContentType="application/inkml+xml"/>
  <Override PartName="/ppt/ink/ink61.xml" ContentType="application/inkml+xml"/>
  <Override PartName="/ppt/ink/ink610.xml" ContentType="application/inkml+xml"/>
  <Override PartName="/ppt/ink/ink611.xml" ContentType="application/inkml+xml"/>
  <Override PartName="/ppt/ink/ink612.xml" ContentType="application/inkml+xml"/>
  <Override PartName="/ppt/ink/ink613.xml" ContentType="application/inkml+xml"/>
  <Override PartName="/ppt/ink/ink614.xml" ContentType="application/inkml+xml"/>
  <Override PartName="/ppt/ink/ink615.xml" ContentType="application/inkml+xml"/>
  <Override PartName="/ppt/ink/ink616.xml" ContentType="application/inkml+xml"/>
  <Override PartName="/ppt/ink/ink617.xml" ContentType="application/inkml+xml"/>
  <Override PartName="/ppt/ink/ink618.xml" ContentType="application/inkml+xml"/>
  <Override PartName="/ppt/ink/ink619.xml" ContentType="application/inkml+xml"/>
  <Override PartName="/ppt/ink/ink62.xml" ContentType="application/inkml+xml"/>
  <Override PartName="/ppt/ink/ink620.xml" ContentType="application/inkml+xml"/>
  <Override PartName="/ppt/ink/ink621.xml" ContentType="application/inkml+xml"/>
  <Override PartName="/ppt/ink/ink622.xml" ContentType="application/inkml+xml"/>
  <Override PartName="/ppt/ink/ink623.xml" ContentType="application/inkml+xml"/>
  <Override PartName="/ppt/ink/ink624.xml" ContentType="application/inkml+xml"/>
  <Override PartName="/ppt/ink/ink625.xml" ContentType="application/inkml+xml"/>
  <Override PartName="/ppt/ink/ink626.xml" ContentType="application/inkml+xml"/>
  <Override PartName="/ppt/ink/ink627.xml" ContentType="application/inkml+xml"/>
  <Override PartName="/ppt/ink/ink628.xml" ContentType="application/inkml+xml"/>
  <Override PartName="/ppt/ink/ink629.xml" ContentType="application/inkml+xml"/>
  <Override PartName="/ppt/ink/ink63.xml" ContentType="application/inkml+xml"/>
  <Override PartName="/ppt/ink/ink630.xml" ContentType="application/inkml+xml"/>
  <Override PartName="/ppt/ink/ink631.xml" ContentType="application/inkml+xml"/>
  <Override PartName="/ppt/ink/ink632.xml" ContentType="application/inkml+xml"/>
  <Override PartName="/ppt/ink/ink633.xml" ContentType="application/inkml+xml"/>
  <Override PartName="/ppt/ink/ink634.xml" ContentType="application/inkml+xml"/>
  <Override PartName="/ppt/ink/ink635.xml" ContentType="application/inkml+xml"/>
  <Override PartName="/ppt/ink/ink636.xml" ContentType="application/inkml+xml"/>
  <Override PartName="/ppt/ink/ink637.xml" ContentType="application/inkml+xml"/>
  <Override PartName="/ppt/ink/ink638.xml" ContentType="application/inkml+xml"/>
  <Override PartName="/ppt/ink/ink639.xml" ContentType="application/inkml+xml"/>
  <Override PartName="/ppt/ink/ink64.xml" ContentType="application/inkml+xml"/>
  <Override PartName="/ppt/ink/ink640.xml" ContentType="application/inkml+xml"/>
  <Override PartName="/ppt/ink/ink641.xml" ContentType="application/inkml+xml"/>
  <Override PartName="/ppt/ink/ink642.xml" ContentType="application/inkml+xml"/>
  <Override PartName="/ppt/ink/ink643.xml" ContentType="application/inkml+xml"/>
  <Override PartName="/ppt/ink/ink644.xml" ContentType="application/inkml+xml"/>
  <Override PartName="/ppt/ink/ink645.xml" ContentType="application/inkml+xml"/>
  <Override PartName="/ppt/ink/ink646.xml" ContentType="application/inkml+xml"/>
  <Override PartName="/ppt/ink/ink647.xml" ContentType="application/inkml+xml"/>
  <Override PartName="/ppt/ink/ink648.xml" ContentType="application/inkml+xml"/>
  <Override PartName="/ppt/ink/ink649.xml" ContentType="application/inkml+xml"/>
  <Override PartName="/ppt/ink/ink65.xml" ContentType="application/inkml+xml"/>
  <Override PartName="/ppt/ink/ink650.xml" ContentType="application/inkml+xml"/>
  <Override PartName="/ppt/ink/ink651.xml" ContentType="application/inkml+xml"/>
  <Override PartName="/ppt/ink/ink652.xml" ContentType="application/inkml+xml"/>
  <Override PartName="/ppt/ink/ink653.xml" ContentType="application/inkml+xml"/>
  <Override PartName="/ppt/ink/ink654.xml" ContentType="application/inkml+xml"/>
  <Override PartName="/ppt/ink/ink655.xml" ContentType="application/inkml+xml"/>
  <Override PartName="/ppt/ink/ink656.xml" ContentType="application/inkml+xml"/>
  <Override PartName="/ppt/ink/ink657.xml" ContentType="application/inkml+xml"/>
  <Override PartName="/ppt/ink/ink658.xml" ContentType="application/inkml+xml"/>
  <Override PartName="/ppt/ink/ink659.xml" ContentType="application/inkml+xml"/>
  <Override PartName="/ppt/ink/ink66.xml" ContentType="application/inkml+xml"/>
  <Override PartName="/ppt/ink/ink660.xml" ContentType="application/inkml+xml"/>
  <Override PartName="/ppt/ink/ink661.xml" ContentType="application/inkml+xml"/>
  <Override PartName="/ppt/ink/ink662.xml" ContentType="application/inkml+xml"/>
  <Override PartName="/ppt/ink/ink663.xml" ContentType="application/inkml+xml"/>
  <Override PartName="/ppt/ink/ink664.xml" ContentType="application/inkml+xml"/>
  <Override PartName="/ppt/ink/ink665.xml" ContentType="application/inkml+xml"/>
  <Override PartName="/ppt/ink/ink666.xml" ContentType="application/inkml+xml"/>
  <Override PartName="/ppt/ink/ink667.xml" ContentType="application/inkml+xml"/>
  <Override PartName="/ppt/ink/ink668.xml" ContentType="application/inkml+xml"/>
  <Override PartName="/ppt/ink/ink669.xml" ContentType="application/inkml+xml"/>
  <Override PartName="/ppt/ink/ink67.xml" ContentType="application/inkml+xml"/>
  <Override PartName="/ppt/ink/ink670.xml" ContentType="application/inkml+xml"/>
  <Override PartName="/ppt/ink/ink671.xml" ContentType="application/inkml+xml"/>
  <Override PartName="/ppt/ink/ink672.xml" ContentType="application/inkml+xml"/>
  <Override PartName="/ppt/ink/ink673.xml" ContentType="application/inkml+xml"/>
  <Override PartName="/ppt/ink/ink674.xml" ContentType="application/inkml+xml"/>
  <Override PartName="/ppt/ink/ink675.xml" ContentType="application/inkml+xml"/>
  <Override PartName="/ppt/ink/ink676.xml" ContentType="application/inkml+xml"/>
  <Override PartName="/ppt/ink/ink677.xml" ContentType="application/inkml+xml"/>
  <Override PartName="/ppt/ink/ink678.xml" ContentType="application/inkml+xml"/>
  <Override PartName="/ppt/ink/ink679.xml" ContentType="application/inkml+xml"/>
  <Override PartName="/ppt/ink/ink68.xml" ContentType="application/inkml+xml"/>
  <Override PartName="/ppt/ink/ink680.xml" ContentType="application/inkml+xml"/>
  <Override PartName="/ppt/ink/ink681.xml" ContentType="application/inkml+xml"/>
  <Override PartName="/ppt/ink/ink682.xml" ContentType="application/inkml+xml"/>
  <Override PartName="/ppt/ink/ink683.xml" ContentType="application/inkml+xml"/>
  <Override PartName="/ppt/ink/ink684.xml" ContentType="application/inkml+xml"/>
  <Override PartName="/ppt/ink/ink685.xml" ContentType="application/inkml+xml"/>
  <Override PartName="/ppt/ink/ink686.xml" ContentType="application/inkml+xml"/>
  <Override PartName="/ppt/ink/ink687.xml" ContentType="application/inkml+xml"/>
  <Override PartName="/ppt/ink/ink688.xml" ContentType="application/inkml+xml"/>
  <Override PartName="/ppt/ink/ink689.xml" ContentType="application/inkml+xml"/>
  <Override PartName="/ppt/ink/ink69.xml" ContentType="application/inkml+xml"/>
  <Override PartName="/ppt/ink/ink690.xml" ContentType="application/inkml+xml"/>
  <Override PartName="/ppt/ink/ink691.xml" ContentType="application/inkml+xml"/>
  <Override PartName="/ppt/ink/ink692.xml" ContentType="application/inkml+xml"/>
  <Override PartName="/ppt/ink/ink693.xml" ContentType="application/inkml+xml"/>
  <Override PartName="/ppt/ink/ink694.xml" ContentType="application/inkml+xml"/>
  <Override PartName="/ppt/ink/ink695.xml" ContentType="application/inkml+xml"/>
  <Override PartName="/ppt/ink/ink696.xml" ContentType="application/inkml+xml"/>
  <Override PartName="/ppt/ink/ink697.xml" ContentType="application/inkml+xml"/>
  <Override PartName="/ppt/ink/ink698.xml" ContentType="application/inkml+xml"/>
  <Override PartName="/ppt/ink/ink699.xml" ContentType="application/inkml+xml"/>
  <Override PartName="/ppt/ink/ink7.xml" ContentType="application/inkml+xml"/>
  <Override PartName="/ppt/ink/ink70.xml" ContentType="application/inkml+xml"/>
  <Override PartName="/ppt/ink/ink700.xml" ContentType="application/inkml+xml"/>
  <Override PartName="/ppt/ink/ink701.xml" ContentType="application/inkml+xml"/>
  <Override PartName="/ppt/ink/ink702.xml" ContentType="application/inkml+xml"/>
  <Override PartName="/ppt/ink/ink703.xml" ContentType="application/inkml+xml"/>
  <Override PartName="/ppt/ink/ink704.xml" ContentType="application/inkml+xml"/>
  <Override PartName="/ppt/ink/ink705.xml" ContentType="application/inkml+xml"/>
  <Override PartName="/ppt/ink/ink706.xml" ContentType="application/inkml+xml"/>
  <Override PartName="/ppt/ink/ink707.xml" ContentType="application/inkml+xml"/>
  <Override PartName="/ppt/ink/ink708.xml" ContentType="application/inkml+xml"/>
  <Override PartName="/ppt/ink/ink709.xml" ContentType="application/inkml+xml"/>
  <Override PartName="/ppt/ink/ink71.xml" ContentType="application/inkml+xml"/>
  <Override PartName="/ppt/ink/ink710.xml" ContentType="application/inkml+xml"/>
  <Override PartName="/ppt/ink/ink711.xml" ContentType="application/inkml+xml"/>
  <Override PartName="/ppt/ink/ink712.xml" ContentType="application/inkml+xml"/>
  <Override PartName="/ppt/ink/ink713.xml" ContentType="application/inkml+xml"/>
  <Override PartName="/ppt/ink/ink714.xml" ContentType="application/inkml+xml"/>
  <Override PartName="/ppt/ink/ink715.xml" ContentType="application/inkml+xml"/>
  <Override PartName="/ppt/ink/ink716.xml" ContentType="application/inkml+xml"/>
  <Override PartName="/ppt/ink/ink717.xml" ContentType="application/inkml+xml"/>
  <Override PartName="/ppt/ink/ink718.xml" ContentType="application/inkml+xml"/>
  <Override PartName="/ppt/ink/ink719.xml" ContentType="application/inkml+xml"/>
  <Override PartName="/ppt/ink/ink72.xml" ContentType="application/inkml+xml"/>
  <Override PartName="/ppt/ink/ink720.xml" ContentType="application/inkml+xml"/>
  <Override PartName="/ppt/ink/ink721.xml" ContentType="application/inkml+xml"/>
  <Override PartName="/ppt/ink/ink722.xml" ContentType="application/inkml+xml"/>
  <Override PartName="/ppt/ink/ink723.xml" ContentType="application/inkml+xml"/>
  <Override PartName="/ppt/ink/ink724.xml" ContentType="application/inkml+xml"/>
  <Override PartName="/ppt/ink/ink725.xml" ContentType="application/inkml+xml"/>
  <Override PartName="/ppt/ink/ink726.xml" ContentType="application/inkml+xml"/>
  <Override PartName="/ppt/ink/ink727.xml" ContentType="application/inkml+xml"/>
  <Override PartName="/ppt/ink/ink728.xml" ContentType="application/inkml+xml"/>
  <Override PartName="/ppt/ink/ink729.xml" ContentType="application/inkml+xml"/>
  <Override PartName="/ppt/ink/ink73.xml" ContentType="application/inkml+xml"/>
  <Override PartName="/ppt/ink/ink730.xml" ContentType="application/inkml+xml"/>
  <Override PartName="/ppt/ink/ink731.xml" ContentType="application/inkml+xml"/>
  <Override PartName="/ppt/ink/ink732.xml" ContentType="application/inkml+xml"/>
  <Override PartName="/ppt/ink/ink733.xml" ContentType="application/inkml+xml"/>
  <Override PartName="/ppt/ink/ink734.xml" ContentType="application/inkml+xml"/>
  <Override PartName="/ppt/ink/ink735.xml" ContentType="application/inkml+xml"/>
  <Override PartName="/ppt/ink/ink736.xml" ContentType="application/inkml+xml"/>
  <Override PartName="/ppt/ink/ink737.xml" ContentType="application/inkml+xml"/>
  <Override PartName="/ppt/ink/ink738.xml" ContentType="application/inkml+xml"/>
  <Override PartName="/ppt/ink/ink739.xml" ContentType="application/inkml+xml"/>
  <Override PartName="/ppt/ink/ink74.xml" ContentType="application/inkml+xml"/>
  <Override PartName="/ppt/ink/ink740.xml" ContentType="application/inkml+xml"/>
  <Override PartName="/ppt/ink/ink741.xml" ContentType="application/inkml+xml"/>
  <Override PartName="/ppt/ink/ink742.xml" ContentType="application/inkml+xml"/>
  <Override PartName="/ppt/ink/ink743.xml" ContentType="application/inkml+xml"/>
  <Override PartName="/ppt/ink/ink744.xml" ContentType="application/inkml+xml"/>
  <Override PartName="/ppt/ink/ink745.xml" ContentType="application/inkml+xml"/>
  <Override PartName="/ppt/ink/ink746.xml" ContentType="application/inkml+xml"/>
  <Override PartName="/ppt/ink/ink747.xml" ContentType="application/inkml+xml"/>
  <Override PartName="/ppt/ink/ink748.xml" ContentType="application/inkml+xml"/>
  <Override PartName="/ppt/ink/ink749.xml" ContentType="application/inkml+xml"/>
  <Override PartName="/ppt/ink/ink75.xml" ContentType="application/inkml+xml"/>
  <Override PartName="/ppt/ink/ink750.xml" ContentType="application/inkml+xml"/>
  <Override PartName="/ppt/ink/ink751.xml" ContentType="application/inkml+xml"/>
  <Override PartName="/ppt/ink/ink752.xml" ContentType="application/inkml+xml"/>
  <Override PartName="/ppt/ink/ink753.xml" ContentType="application/inkml+xml"/>
  <Override PartName="/ppt/ink/ink754.xml" ContentType="application/inkml+xml"/>
  <Override PartName="/ppt/ink/ink755.xml" ContentType="application/inkml+xml"/>
  <Override PartName="/ppt/ink/ink756.xml" ContentType="application/inkml+xml"/>
  <Override PartName="/ppt/ink/ink757.xml" ContentType="application/inkml+xml"/>
  <Override PartName="/ppt/ink/ink76.xml" ContentType="application/inkml+xml"/>
  <Override PartName="/ppt/ink/ink77.xml" ContentType="application/inkml+xml"/>
  <Override PartName="/ppt/ink/ink78.xml" ContentType="application/inkml+xml"/>
  <Override PartName="/ppt/ink/ink79.xml" ContentType="application/inkml+xml"/>
  <Override PartName="/ppt/ink/ink8.xml" ContentType="application/inkml+xml"/>
  <Override PartName="/ppt/ink/ink80.xml" ContentType="application/inkml+xml"/>
  <Override PartName="/ppt/ink/ink81.xml" ContentType="application/inkml+xml"/>
  <Override PartName="/ppt/ink/ink82.xml" ContentType="application/inkml+xml"/>
  <Override PartName="/ppt/ink/ink83.xml" ContentType="application/inkml+xml"/>
  <Override PartName="/ppt/ink/ink84.xml" ContentType="application/inkml+xml"/>
  <Override PartName="/ppt/ink/ink85.xml" ContentType="application/inkml+xml"/>
  <Override PartName="/ppt/ink/ink86.xml" ContentType="application/inkml+xml"/>
  <Override PartName="/ppt/ink/ink87.xml" ContentType="application/inkml+xml"/>
  <Override PartName="/ppt/ink/ink88.xml" ContentType="application/inkml+xml"/>
  <Override PartName="/ppt/ink/ink89.xml" ContentType="application/inkml+xml"/>
  <Override PartName="/ppt/ink/ink9.xml" ContentType="application/inkml+xml"/>
  <Override PartName="/ppt/ink/ink90.xml" ContentType="application/inkml+xml"/>
  <Override PartName="/ppt/ink/ink91.xml" ContentType="application/inkml+xml"/>
  <Override PartName="/ppt/ink/ink92.xml" ContentType="application/inkml+xml"/>
  <Override PartName="/ppt/ink/ink93.xml" ContentType="application/inkml+xml"/>
  <Override PartName="/ppt/ink/ink94.xml" ContentType="application/inkml+xml"/>
  <Override PartName="/ppt/ink/ink95.xml" ContentType="application/inkml+xml"/>
  <Override PartName="/ppt/ink/ink96.xml" ContentType="application/inkml+xml"/>
  <Override PartName="/ppt/ink/ink97.xml" ContentType="application/inkml+xml"/>
  <Override PartName="/ppt/ink/ink98.xml" ContentType="application/inkml+xml"/>
  <Override PartName="/ppt/ink/ink99.xml" ContentType="application/inkml+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tags/tag42.xml" ContentType="application/vnd.openxmlformats-officedocument.presentationml.tags+xml"/>
  <Override PartName="/ppt/tags/tag43.xml" ContentType="application/vnd.openxmlformats-officedocument.presentationml.tags+xml"/>
  <Override PartName="/ppt/tags/tag44.xml" ContentType="application/vnd.openxmlformats-officedocument.presentationml.tags+xml"/>
  <Override PartName="/ppt/tags/tag45.xml" ContentType="application/vnd.openxmlformats-officedocument.presentationml.tags+xml"/>
  <Override PartName="/ppt/tags/tag46.xml" ContentType="application/vnd.openxmlformats-officedocument.presentationml.tags+xml"/>
  <Override PartName="/ppt/tags/tag47.xml" ContentType="application/vnd.openxmlformats-officedocument.presentationml.tags+xml"/>
  <Override PartName="/ppt/tags/tag48.xml" ContentType="application/vnd.openxmlformats-officedocument.presentationml.tags+xml"/>
  <Override PartName="/ppt/tags/tag49.xml" ContentType="application/vnd.openxmlformats-officedocument.presentationml.tags+xml"/>
  <Override PartName="/ppt/tags/tag5.xml" ContentType="application/vnd.openxmlformats-officedocument.presentationml.tags+xml"/>
  <Override PartName="/ppt/tags/tag50.xml" ContentType="application/vnd.openxmlformats-officedocument.presentationml.tags+xml"/>
  <Override PartName="/ppt/tags/tag51.xml" ContentType="application/vnd.openxmlformats-officedocument.presentationml.tags+xml"/>
  <Override PartName="/ppt/tags/tag52.xml" ContentType="application/vnd.openxmlformats-officedocument.presentationml.tags+xml"/>
  <Override PartName="/ppt/tags/tag53.xml" ContentType="application/vnd.openxmlformats-officedocument.presentationml.tags+xml"/>
  <Override PartName="/ppt/tags/tag54.xml" ContentType="application/vnd.openxmlformats-officedocument.presentationml.tags+xml"/>
  <Override PartName="/ppt/tags/tag55.xml" ContentType="application/vnd.openxmlformats-officedocument.presentationml.tags+xml"/>
  <Override PartName="/ppt/tags/tag56.xml" ContentType="application/vnd.openxmlformats-officedocument.presentationml.tags+xml"/>
  <Override PartName="/ppt/tags/tag57.xml" ContentType="application/vnd.openxmlformats-officedocument.presentationml.tags+xml"/>
  <Override PartName="/ppt/tags/tag58.xml" ContentType="application/vnd.openxmlformats-officedocument.presentationml.tags+xml"/>
  <Override PartName="/ppt/tags/tag59.xml" ContentType="application/vnd.openxmlformats-officedocument.presentationml.tags+xml"/>
  <Override PartName="/ppt/tags/tag6.xml" ContentType="application/vnd.openxmlformats-officedocument.presentationml.tags+xml"/>
  <Override PartName="/ppt/tags/tag60.xml" ContentType="application/vnd.openxmlformats-officedocument.presentationml.tags+xml"/>
  <Override PartName="/ppt/tags/tag61.xml" ContentType="application/vnd.openxmlformats-officedocument.presentationml.tags+xml"/>
  <Override PartName="/ppt/tags/tag62.xml" ContentType="application/vnd.openxmlformats-officedocument.presentationml.tags+xml"/>
  <Override PartName="/ppt/tags/tag63.xml" ContentType="application/vnd.openxmlformats-officedocument.presentationml.tags+xml"/>
  <Override PartName="/ppt/tags/tag64.xml" ContentType="application/vnd.openxmlformats-officedocument.presentationml.tags+xml"/>
  <Override PartName="/ppt/tags/tag65.xml" ContentType="application/vnd.openxmlformats-officedocument.presentationml.tags+xml"/>
  <Override PartName="/ppt/tags/tag66.xml" ContentType="application/vnd.openxmlformats-officedocument.presentationml.tags+xml"/>
  <Override PartName="/ppt/tags/tag67.xml" ContentType="application/vnd.openxmlformats-officedocument.presentationml.tags+xml"/>
  <Override PartName="/ppt/tags/tag68.xml" ContentType="application/vnd.openxmlformats-officedocument.presentationml.tags+xml"/>
  <Override PartName="/ppt/tags/tag69.xml" ContentType="application/vnd.openxmlformats-officedocument.presentationml.tags+xml"/>
  <Override PartName="/ppt/tags/tag7.xml" ContentType="application/vnd.openxmlformats-officedocument.presentationml.tags+xml"/>
  <Override PartName="/ppt/tags/tag70.xml" ContentType="application/vnd.openxmlformats-officedocument.presentationml.tags+xml"/>
  <Override PartName="/ppt/tags/tag71.xml" ContentType="application/vnd.openxmlformats-officedocument.presentationml.tags+xml"/>
  <Override PartName="/ppt/tags/tag72.xml" ContentType="application/vnd.openxmlformats-officedocument.presentationml.tags+xml"/>
  <Override PartName="/ppt/tags/tag73.xml" ContentType="application/vnd.openxmlformats-officedocument.presentationml.tags+xml"/>
  <Override PartName="/ppt/tags/tag74.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3" Type="http://schemas.openxmlformats.org/package/2006/relationships/metadata/core-properties" Target="docProps/core.xml"/><Relationship Id="rId2" Type="http://schemas.openxmlformats.org/officeDocument/2006/relationships/extended-properties" Target="docProps/app.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4"/>
  </p:notesMasterIdLst>
  <p:handoutMasterIdLst>
    <p:handoutMasterId r:id="rId45"/>
  </p:handoutMasterIdLst>
  <p:sldIdLst>
    <p:sldId id="299" r:id="rId3"/>
    <p:sldId id="260" r:id="rId5"/>
    <p:sldId id="262" r:id="rId6"/>
    <p:sldId id="263" r:id="rId7"/>
    <p:sldId id="266" r:id="rId8"/>
    <p:sldId id="267" r:id="rId9"/>
    <p:sldId id="268" r:id="rId10"/>
    <p:sldId id="269" r:id="rId11"/>
    <p:sldId id="270" r:id="rId12"/>
    <p:sldId id="264" r:id="rId13"/>
    <p:sldId id="265" r:id="rId14"/>
    <p:sldId id="271" r:id="rId15"/>
    <p:sldId id="272" r:id="rId16"/>
    <p:sldId id="273" r:id="rId17"/>
    <p:sldId id="276" r:id="rId18"/>
    <p:sldId id="277" r:id="rId19"/>
    <p:sldId id="278" r:id="rId20"/>
    <p:sldId id="279" r:id="rId21"/>
    <p:sldId id="280" r:id="rId22"/>
    <p:sldId id="281" r:id="rId23"/>
    <p:sldId id="282" r:id="rId24"/>
    <p:sldId id="283" r:id="rId25"/>
    <p:sldId id="284" r:id="rId26"/>
    <p:sldId id="285" r:id="rId27"/>
    <p:sldId id="286" r:id="rId28"/>
    <p:sldId id="287" r:id="rId29"/>
    <p:sldId id="288" r:id="rId30"/>
    <p:sldId id="289" r:id="rId31"/>
    <p:sldId id="290" r:id="rId32"/>
    <p:sldId id="291" r:id="rId33"/>
    <p:sldId id="292" r:id="rId34"/>
    <p:sldId id="293" r:id="rId35"/>
    <p:sldId id="294" r:id="rId36"/>
    <p:sldId id="295" r:id="rId37"/>
    <p:sldId id="296" r:id="rId38"/>
    <p:sldId id="297" r:id="rId39"/>
    <p:sldId id="298" r:id="rId40"/>
    <p:sldId id="257" r:id="rId41"/>
    <p:sldId id="258" r:id="rId42"/>
    <p:sldId id="274" r:id="rId43"/>
    <p:sldId id="275" r:id="rId44"/>
  </p:sldIdLst>
  <p:sldSz cx="12192000" cy="6858000"/>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DCDCDC"/>
    <a:srgbClr val="F0F0F0"/>
    <a:srgbClr val="E6E6E6"/>
    <a:srgbClr val="C8C8C8"/>
    <a:srgbClr val="FFFFFF"/>
    <a:srgbClr val="FAFAFA"/>
    <a:srgbClr val="BEBEB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3778" autoAdjust="0"/>
    <p:restoredTop sz="94660"/>
  </p:normalViewPr>
  <p:slideViewPr>
    <p:cSldViewPr snapToGrid="0">
      <p:cViewPr varScale="1">
        <p:scale>
          <a:sx n="78" d="100"/>
          <a:sy n="78" d="100"/>
        </p:scale>
        <p:origin x="654" y="54"/>
      </p:cViewPr>
      <p:guideLst>
        <p:guide orient="horz" pos="2160"/>
        <p:guide pos="3840"/>
      </p:guideLst>
    </p:cSldViewPr>
  </p:slideViewPr>
  <p:notesTextViewPr>
    <p:cViewPr>
      <p:scale>
        <a:sx n="3" d="2"/>
        <a:sy n="3" d="2"/>
      </p:scale>
      <p:origin x="0" y="0"/>
    </p:cViewPr>
  </p:notesText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6.xml"/><Relationship Id="rId8" Type="http://schemas.openxmlformats.org/officeDocument/2006/relationships/slide" Target="slides/slide5.xml"/><Relationship Id="rId7" Type="http://schemas.openxmlformats.org/officeDocument/2006/relationships/slide" Target="slides/slide4.xml"/><Relationship Id="rId6" Type="http://schemas.openxmlformats.org/officeDocument/2006/relationships/slide" Target="slides/slide3.xml"/><Relationship Id="rId5" Type="http://schemas.openxmlformats.org/officeDocument/2006/relationships/slide" Target="slides/slide2.xml"/><Relationship Id="rId48" Type="http://schemas.openxmlformats.org/officeDocument/2006/relationships/tableStyles" Target="tableStyles.xml"/><Relationship Id="rId47" Type="http://schemas.openxmlformats.org/officeDocument/2006/relationships/viewProps" Target="viewProps.xml"/><Relationship Id="rId46" Type="http://schemas.openxmlformats.org/officeDocument/2006/relationships/presProps" Target="presProps.xml"/><Relationship Id="rId45" Type="http://schemas.openxmlformats.org/officeDocument/2006/relationships/handoutMaster" Target="handoutMasters/handoutMaster1.xml"/><Relationship Id="rId44" Type="http://schemas.openxmlformats.org/officeDocument/2006/relationships/slide" Target="slides/slide41.xml"/><Relationship Id="rId43" Type="http://schemas.openxmlformats.org/officeDocument/2006/relationships/slide" Target="slides/slide40.xml"/><Relationship Id="rId42" Type="http://schemas.openxmlformats.org/officeDocument/2006/relationships/slide" Target="slides/slide39.xml"/><Relationship Id="rId41" Type="http://schemas.openxmlformats.org/officeDocument/2006/relationships/slide" Target="slides/slide38.xml"/><Relationship Id="rId40" Type="http://schemas.openxmlformats.org/officeDocument/2006/relationships/slide" Target="slides/slide37.xml"/><Relationship Id="rId4" Type="http://schemas.openxmlformats.org/officeDocument/2006/relationships/notesMaster" Target="notesMasters/notesMaster1.xml"/><Relationship Id="rId39" Type="http://schemas.openxmlformats.org/officeDocument/2006/relationships/slide" Target="slides/slide36.xml"/><Relationship Id="rId38" Type="http://schemas.openxmlformats.org/officeDocument/2006/relationships/slide" Target="slides/slide35.xml"/><Relationship Id="rId37" Type="http://schemas.openxmlformats.org/officeDocument/2006/relationships/slide" Target="slides/slide34.xml"/><Relationship Id="rId36" Type="http://schemas.openxmlformats.org/officeDocument/2006/relationships/slide" Target="slides/slide33.xml"/><Relationship Id="rId35" Type="http://schemas.openxmlformats.org/officeDocument/2006/relationships/slide" Target="slides/slide32.xml"/><Relationship Id="rId34" Type="http://schemas.openxmlformats.org/officeDocument/2006/relationships/slide" Target="slides/slide31.xml"/><Relationship Id="rId33" Type="http://schemas.openxmlformats.org/officeDocument/2006/relationships/slide" Target="slides/slide30.xml"/><Relationship Id="rId32" Type="http://schemas.openxmlformats.org/officeDocument/2006/relationships/slide" Target="slides/slide29.xml"/><Relationship Id="rId31" Type="http://schemas.openxmlformats.org/officeDocument/2006/relationships/slide" Target="slides/slide28.xml"/><Relationship Id="rId30" Type="http://schemas.openxmlformats.org/officeDocument/2006/relationships/slide" Target="slides/slide27.xml"/><Relationship Id="rId3" Type="http://schemas.openxmlformats.org/officeDocument/2006/relationships/slide" Target="slides/slide1.xml"/><Relationship Id="rId29" Type="http://schemas.openxmlformats.org/officeDocument/2006/relationships/slide" Target="slides/slide26.xml"/><Relationship Id="rId28" Type="http://schemas.openxmlformats.org/officeDocument/2006/relationships/slide" Target="slides/slide25.xml"/><Relationship Id="rId27" Type="http://schemas.openxmlformats.org/officeDocument/2006/relationships/slide" Target="slides/slide24.xml"/><Relationship Id="rId26" Type="http://schemas.openxmlformats.org/officeDocument/2006/relationships/slide" Target="slides/slide23.xml"/><Relationship Id="rId25" Type="http://schemas.openxmlformats.org/officeDocument/2006/relationships/slide" Target="slides/slide22.xml"/><Relationship Id="rId24" Type="http://schemas.openxmlformats.org/officeDocument/2006/relationships/slide" Target="slides/slide21.xml"/><Relationship Id="rId23" Type="http://schemas.openxmlformats.org/officeDocument/2006/relationships/slide" Target="slides/slide20.xml"/><Relationship Id="rId22" Type="http://schemas.openxmlformats.org/officeDocument/2006/relationships/slide" Target="slides/slide19.xml"/><Relationship Id="rId21" Type="http://schemas.openxmlformats.org/officeDocument/2006/relationships/slide" Target="slides/slide18.xml"/><Relationship Id="rId20" Type="http://schemas.openxmlformats.org/officeDocument/2006/relationships/slide" Target="slides/slide17.xml"/><Relationship Id="rId2" Type="http://schemas.openxmlformats.org/officeDocument/2006/relationships/theme" Target="theme/theme1.xml"/><Relationship Id="rId19" Type="http://schemas.openxmlformats.org/officeDocument/2006/relationships/slide" Target="slides/slide16.xml"/><Relationship Id="rId18" Type="http://schemas.openxmlformats.org/officeDocument/2006/relationships/slide" Target="slides/slide15.xml"/><Relationship Id="rId17" Type="http://schemas.openxmlformats.org/officeDocument/2006/relationships/slide" Target="slides/slide14.xml"/><Relationship Id="rId16" Type="http://schemas.openxmlformats.org/officeDocument/2006/relationships/slide" Target="slides/slide13.xml"/><Relationship Id="rId15" Type="http://schemas.openxmlformats.org/officeDocument/2006/relationships/slide" Target="slides/slide12.xml"/><Relationship Id="rId14" Type="http://schemas.openxmlformats.org/officeDocument/2006/relationships/slide" Target="slides/slide11.xml"/><Relationship Id="rId13" Type="http://schemas.openxmlformats.org/officeDocument/2006/relationships/slide" Target="slides/slide10.xml"/><Relationship Id="rId12" Type="http://schemas.openxmlformats.org/officeDocument/2006/relationships/slide" Target="slides/slide9.xml"/><Relationship Id="rId11" Type="http://schemas.openxmlformats.org/officeDocument/2006/relationships/slide" Target="slides/slide8.xml"/><Relationship Id="rId10" Type="http://schemas.openxmlformats.org/officeDocument/2006/relationships/slide" Target="slides/slide7.xml"/><Relationship Id="rId1" Type="http://schemas.openxmlformats.org/officeDocument/2006/relationships/slideMaster" Target="slideMasters/slide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latin typeface="微软雅黑" panose="020B0503020204020204" charset="-122"/>
              <a:ea typeface="微软雅黑" panose="020B0503020204020204" charset="-122"/>
            </a:endParaRPr>
          </a:p>
        </p:txBody>
      </p:sp>
      <p:sp>
        <p:nvSpPr>
          <p:cNvPr id="3" name="日期占位符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0F9B84EA-7D68-4D60-9CB1-D50884785D1C}" type="datetimeFigureOut">
              <a:rPr lang="zh-CN" altLang="en-US" smtClean="0">
                <a:latin typeface="微软雅黑" panose="020B0503020204020204" charset="-122"/>
                <a:ea typeface="微软雅黑" panose="020B0503020204020204" charset="-122"/>
              </a:rPr>
            </a:fld>
            <a:endParaRPr lang="zh-CN" altLang="en-US" smtClean="0">
              <a:latin typeface="微软雅黑" panose="020B0503020204020204" charset="-122"/>
              <a:ea typeface="微软雅黑" panose="020B0503020204020204" charset="-122"/>
            </a:endParaRPr>
          </a:p>
        </p:txBody>
      </p:sp>
      <p:sp>
        <p:nvSpPr>
          <p:cNvPr id="4" name="页脚占位符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latin typeface="微软雅黑" panose="020B0503020204020204" charset="-122"/>
              <a:ea typeface="微软雅黑" panose="020B0503020204020204" charset="-122"/>
            </a:endParaRPr>
          </a:p>
        </p:txBody>
      </p:sp>
      <p:sp>
        <p:nvSpPr>
          <p:cNvPr id="5" name="灯片编号占位符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8D4E0FC9-F1F8-4FAE-9988-3BA365CFD46F}" type="slidenum">
              <a:rPr lang="zh-CN" altLang="en-US" smtClean="0">
                <a:latin typeface="微软雅黑" panose="020B0503020204020204" charset="-122"/>
                <a:ea typeface="微软雅黑" panose="020B0503020204020204" charset="-122"/>
              </a:rPr>
            </a:fld>
            <a:endParaRPr lang="zh-CN" altLang="en-US" smtClean="0">
              <a:latin typeface="微软雅黑" panose="020B0503020204020204" charset="-122"/>
              <a:ea typeface="微软雅黑" panose="020B0503020204020204" charset="-122"/>
            </a:endParaRPr>
          </a:p>
        </p:txBody>
      </p:sp>
    </p:spTree>
  </p:cSld>
  <p:clrMap bg1="lt1" tx1="dk1" bg2="lt2" tx2="dk2" accent1="accent1" accent2="accent2" accent3="accent3" accent4="accent4" accent5="accent5" accent6="accent6" hlink="hlink" folHlink="folHlink"/>
</p:handoutMaster>
</file>

<file path=ppt/ink/ink1.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09T11:57:25"/>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634 42,'-1'0,"1"-1,-1 1,-59 7,59-4,0 0,1-1,0 0,0-1,0 0,0 1,0-1,0 1,1 0,-1 0,2 0,-2-1,0 1,1-2,-1 1,1 1,0-1,1 0,0 0,-1 1,1-2,1 1,0 1,0-2,3 2,-2-2,0 1,-2-1,1 0,0 0,-2 1,1-1,0 0,0 0,0 0,1 0,0 0,-1 0,1 0,-2 0,2-1,-1 0,0 0,-1 1,1-2,0 1,-1 0,1 0,-1-1,0 2,0-2,0 1,0-1,0 0,1 1,-1-1,0 0,0 1,0-1,0 2,-1-1,1 1,-1-1,0 0,0 0,0 0,0-1,0 0,0 0,-1-1,0 1,-1-1,1 1,-1 0,1 0,-2 1,1 0,0 0,1 0,0 1,0-1,0 1,0 0,0 0,-2 0,2 0,1-1,-2 1</inkml:trace>
</inkml:ink>
</file>

<file path=ppt/ink/ink2.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09T11:57:25"/>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664 341,'0'-1,"-1"1,-1-1,0 1,0-1,-1 0,0 1,-1 0,1 0,-1-1,1 1,-1 0,-1 0,3 1,-1-1,2 0,-1 1,1-1,0 1,0 0,0 1,-1 0,0-1,0 2,0-2,0 1,1-1,0 0,1 0,-1-1,0 1,1 0,0 0,-2 2,2-1,-1 0,0 0,0 0,0 1,1-1,-1 0,0-1,1 1,0 1,0-1,0 1,1 0,1 0,0 1,0-2,0 1,-1-1,0 0,0-1,1-1,-2 1,1-1,0 0,0 0,3 1,-1 0,1 1,0-2,0 0,1 0,1 0,-1 0,2 0,-2 0,1 0,-1 0,-1 0,-1 0,0 0,-2 0,0 0,0-1,0 0,0 0,0-1,1 1,-1-2,-1 2,2-2,-1 1,0 0,0 0,0-1,-1 1,0 1,1 0,-1-1,0 1,0-2,0 1,0 0,-2 0,1 0,-1-1,0 1,0 0,-2-1,1-1,-1 2,3 0,-1 1,1 0,0 0,0 0,0 0,0 0,0 0,0 1,0-1,0 1,0 0,0 0,0 0</inkml:trace>
</inkml:ink>
</file>

<file path=ppt/ink/ink3.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09T11:57:25"/>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653 29,'-1'0,"0"0,-2 0,0 0,0 0,-1 0,0 0,-2 0,2 1,-2 0,2 0,-2 0,3 0,-3 0,2 1,-3-1,0 1,3 0,1-2,0 0,3 1,-1-1,1 1,0 3,0-1,1 0,0 1,0-2,0 1,1 2,1 2,-1-3,1 1,-1 0,0-3,-2-1,2 0,-2 0,1-1,1 1,3 0,0-1,1 0,0 0,0 0,-1 0,-2 0,-1 0,-1 0,0 0,0 0,0 0,2 0,0 0,1 0,1-2,-1 0,1 1,-2 0,0 0,0-1,2 1,-3-2,0 2,0 0,-1 1,0-2,1 1,-2-1,1 1,0-1,-1-1,1 0,0 2,0 0,-1-2,0 2,0-1,0 0,-2 0,1 0,0 1,0 0,0-1,-1 2,1 0,-1-2,0 1,0 1,0 0,-1-1,1 1,0-1,-1 1,2 0,-1 0,1 0,-1 0</inkml:trace>
</inkml:ink>
</file>

<file path=ppt/ink/ink4.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09T11:57:25"/>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879 146,'-6'-4,"2"3,-2-1,-1 0,1-1,0 1,2 2,1-1,1 1,0 0,-1 0,2 0,0 0,-1 1,-2 1,0 1,0-2,1 3,-1-2,2 1,-2 0,3 1,-1-3,1 2,0 0,-1 0,2 2,-1-2,0 1,1 0,0 2,0-2,0 1,1 0,1-1,0 1,1-1,0 0,0-1,2 2,1-3,1 1,0 0,1-1,1-2,0 0,2 1,-1-1,1-1,-1-1,1-3,0 2,-2 1,-2-1,0 0,-3 2,-1-2,0 2,-1-2,-1 1,0 0,-1-1,1-1,-1 1,0-3,0 1,-2 0,0-1,0 1,1 3,-2-1,2 0,-4 0,0 0,-1 0,-1 0,1 0,1 1,-2 0,1 0,4 1,0 1</inkml:trace>
</inkml:ink>
</file>

<file path=ppt/ink/ink5.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09T11:57:25"/>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614 129,'-1'0,"0"0,0 0,0 0,0 0,0 0,0 1,0-1,0 0,0 0,-1 1,1 0,-1 0,-1 0,1 1,1-1,-3 0,3 1,-1 0,0-1,1 1,0-2,1 1,-1 1,1-1,-1 0,1 2,0-2,0 0,0 1,0-1,0 0,-1 1,1 0,0 0,-1-2,1 2,0 0,0 2,-1-1,1 1,0 0,0-1,0 1,0-1,0 1,0-1,0 0,1-1,0 1,1 2,-1-2,2 0,-1 1,-1-2,1-1,-2 1,1-2,-1 1,1-1,0 0,0 0,0 0,0 0,0 0,0 0,0 0,0 0,1 0,-1-1,1 0,-1 0,1-1,-1 1,1-1,-1 0,1-1,-1 1,0 1,0-1,0 0,0 0,-1 1,1-2,0 2,0-2,0-2,0 2,0-2,0 0,-1 1,0 0,1 0,-1 0,0 0,0-1,0 2,0-1,-1 1,0 0,0 1,0-1,1 2,-2 0,2-1,-1 2,0 0,1-1</inkml:trace>
</inkml:ink>
</file>

<file path=ppt/ink/ink6.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09T11:57:25"/>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426 155,'-1'0,"0"0,0 0,-1 0,1 0,-1 0,0 0,-1 0,2 0,-1 0,0 0,1 0,0 0,0 0,0 0,-1 0,-1 0,1 0,1 0,0 0,0 0,0 0,0 0,0 0,-1 0,0 0,0 0,0 0,1 0,-1 0,1 1,-2-1,2 0,-1 1,1 0,-1-1,0 1,1 0,0-1,-2 0,1 2,1-1,-1 0,1 0,0-1,0 1,-1 0,0 1,1-1,-1 0,1 0,-1 1,1-1,0 0,0 0,1 1,0-1,-1 0,0 1,1 1,0-2,0 1,0-1,0 1,0 0,0-1,0 1,1 0,-1-1,0 0,1 1,0-1,-1 0,0 1,2-2,-2 2,1-1,1 0,-1 0,0 1,1-1,2 2,-2-2,0 2,1-1,2 0,-1 0,0 1,0-2,0 1,-1 0,-1-2,1 1,0 0,0 0,-2-1,3 0,-2 0,1 0,1 0,0 0,3 0,0 1,-2-1,3 0,-2 0,-1 0,1 0,-2 0,-1 0,-1 0,0-1,0 0,0 0,-1 1,1-2,0 1,0-1,1 1,0-1,-2 1,2-2,-1 1,0 0,0 0,0-1,-1 2,0-1,1 0,-2 0,1 0,0-1,-1 2,0-2,0 1,0-1,0 0,0 0,-1 2,0-2,-1-1,0 1,1 2,-1-2,1 1,0 0,0 0,0 1,0 0,-2-2,0 2,0-1,0 1,0-1,0 0,-1 0,2 0,1 2,-1-1,1 0,0 0,0 0,0 1,0 0,0 0,-1-1,1 1,-1 0,1-1,0 1,-1 0,0 0,1 0,-1-1,0 1,1 0,-1 0,-1 0,1 0,0 0,-1 0,0 0,0 0,1 0,-1 1,1-1,0 0,2 1</inkml:trace>
</inkml:ink>
</file>

<file path=ppt/ink/ink7.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09T11:57:25"/>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491 227,'-1'2,"0"0,0-1,-2 2,2-1,-2 2,2-2,1 0,-1 0,0-1,1 0,2 0,2 0,-1-1,0 0,3 0,-2 0,-1 0,0-1,-2-1,0 1,0-1,-1 1,0 0,0-1,0 1,0-1,0 1,0 0,0 0,-2 0,0 0,0-1,-3 0,2 2,-1-3,-1 2,3 0,1 1,0 0</inkml:trace>
</inkml:ink>
</file>

<file path=ppt/ink/ink8.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09T11:57:25"/>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792 192,'-1'0,"0"0,-1 0,-3 3,2-1,-2 0,1 2,-1-1,1 1,1-2,1 0,1 0,1-1,0 0,-1-1,1 1,1-1,0 0,2 0,-1 0,1 0,1 0,-1 0,0-1,0-1,-2 2,0 0,-1-1,1-1,-1-1,0 2,0-1,0 1,0 0,0 0,-1 1,1-2,-1 2,1-1,0 0,0 0,-1 1,1-1</inkml:trace>
</inkml:ink>
</file>

<file path=ppt/ink/ink9.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09T11:57:25"/>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660 348,'-1'0,"0"0,-1 0,1 0,-1 0,-1 0,2 0,-1 0,1 0,-1 0,1 0,0 0,-1 0,1 1,-1-1,1 0,0 0,0 1,0-1,0 0,0 0,0 1,0-1,0 0,0 0,0 0,0 0,0 1,0-1,-1 0,1 0,1 1,-2 0,1-1,0 2,0-2,0 1,0 0,1 0,-2 1,0-2,1 2,0 0,0-1,-1 0,2 0,-1 0,1 0,-1 0,1 0,-1 0,1 0,0 0,-1 1,1-1,0 1,0-1,-1 0,1 1,0-1,0 1,0-1,0 1,1 0,0-1,-1 0,1 0,0 1,0-2,0 0,-1 1,1-1,2 2,-1-2,1 3,3 0,-1-2,-1 0,1 1,-2-1,2 0,-2-1,-1 0,0 0,0 0,0 0,0 0,0-1,1-1,-2 2,1-1,1-1,0 0,-2 0,2 0,-2 0,2-1,0-1,-1 2,-1-1,1-1,-1 2,1 0,-2 0,1 0,-1 0,1 1,-1-1,1 0,-1 1,0 0,0 0,0 0,0 0,0 0,0 0,-1-1,1 0,-1 2,0-2,0 2,1-2,-1 2,0 0,0-1,0 0,-1 0,0 0,0 1,2-1,-1 1</inkml:trace>
</inkml:ink>
</file>

<file path=ppt/ink/ink10.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09T11:57:25"/>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575 408,'-1'0,"0"1,0-1,0 1,0-1,-1 2,1-2,1 1,-1-1,-1 1,1 0,0-1,-1 1,1 0,0 0,-1 0,0 0,1-1,0 1,0 0,-1 0,1-1,0 1,0 0,-2 0,2 0,-1 0,0 0,1 0,-1-1,2 1,-2 0,1-1,-1 2,1-1,-1 0,-1 0,2 0,0-1,-1 2,1-2,1 2,-2-2,2 1,-1-1,0 1,0 0,0 0,0-1,0 0,1 1,-1 0,0-1,1 1,-1-1,0 1,-1 0,1-1,0 1,0 0,0 0,0-1,0 1,0-1,1 1,-1-1,1 1,-1-1,0 1,0-1,0 2,0-2,-1 2,0-2,1 1,0 0,0 0,0 0,0-1,1 1,-1-1,1 1,-2 0,0 1,1-2,0 1,-1 0,1 0,-1 0,1 1,0-2,0 0,1 1,0 0,-1-1,1 1,-2-1,2 1,-1 0,1 0,-1-1,1 1</inkml:trace>
</inkml:ink>
</file>

<file path=ppt/ink/ink11.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09T11:57:25"/>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460 475,'0'1,"-1"1,1 0,-2 1,1-1,1 0,-1-1,0 1,2-2,0 0,1 0,4 0,-2 0,0-1,-1 0,0 1,0-1,-2 1,-1-1</inkml:trace>
</inkml:ink>
</file>

<file path=ppt/ink/ink12.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09T11:57:25"/>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343 498,'1'0,"-1"-1,2 1,-1-1,2 0,-2 1,0 0,-1-1,1 1,0 0,0 0,0 0,1 0,-1 0</inkml:trace>
</inkml:ink>
</file>

<file path=ppt/ink/ink13.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09T11:57:25"/>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342 508,'1'0,"1"-1,-1 1,-1-1,2 1,1-2,-1 1,-1 1,1-2,-1 2</inkml:trace>
</inkml:ink>
</file>

<file path=ppt/ink/ink14.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09T11:57:25"/>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353 500,'0'4,"0"1,0 0,0-2,0 2,0-2,1-2,0-1,1 0,0 0,0-1,-1-1,1 2,-1-1,-1 0,0-1,1 1,-1-1,0 0,0-1,0 1,0 1,0 0,0 0,0 0</inkml:trace>
</inkml:ink>
</file>

<file path=ppt/ink/ink15.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09T11:57:25"/>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364 492,'0'2,"0"0,0-1,0 1,0 0,1-1,0 2,0-1,-1-1,1 1,-1-3,1 0,-1-1,0 0,0 0,0 0,0 0,1 0,0-1,-1 2,0 0,0 0,0 0,0 0,1 0,0 1,-1-1,2 1,-1-1,1 0,-1 1,0 0,1 0,-1 0,0 0,0 1,-1 0,0 0,0 0,0 0,0 0,0 0,0 1,0-1,0 0,-1 0,1 0,0 0,-1 0,1 0,-1-1,0 0</inkml:trace>
</inkml:ink>
</file>

<file path=ppt/ink/ink16.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09T11:57:25"/>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375 494,'1'9,"-1"-8,0 1,-1-1,-1 0,2 0,0 0,0-2,0 0,0 0,1 1,-1-1,1 1,-1-1,1 1,0-1,0 1</inkml:trace>
</inkml:ink>
</file>

<file path=ppt/ink/ink17.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09T11:57:25"/>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374 492,'2'2,"-2"0,0 0,2 1,-1 0,0 0,0 0,-1 0,1-1,-1-1,0 0,0 0,0 1</inkml:trace>
</inkml:ink>
</file>

<file path=ppt/ink/ink18.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09T11:57:25"/>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376 512,'1'0,"1"0,0 0,2 0,0 0,0-1,-1 1,-1 0,-2 2,-1-1,1 1,-2-1,2 0,-1 1,1-1,-1 0,1 1,-1-2,0 2,0-2,0 1,-3 0,1-1,0 1,-1-1,1 0,1 0,1 0,2-1,0 0,0 0,1 1,0 0,-1-1,1 1,0 0,0 0,-1 0,1-1,-1 1,0 0,2 0,-1 0,1 0,-1 0,0 0,-1 0</inkml:trace>
</inkml:ink>
</file>

<file path=ppt/ink/ink19.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09T11:57:25"/>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412 471,'0'1,"0"0,0 1,0 0,-1 2,0-1,0 0,0 1,-3 0,2 1,0-4,1 0,0 1,-1-2,1 1,0-1,1-1,-1-2,1 2</inkml:trace>
</inkml:ink>
</file>

<file path=ppt/ink/ink20.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09T11:57:25"/>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416 480,'2'1,"1"-1,0 2,-1-2,-1 1,1-1</inkml:trace>
</inkml:ink>
</file>

<file path=ppt/ink/ink21.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09T11:57:25"/>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413 487,'1'0,"1"0,-1 0,1 0,-1 1,-1 0,0 2,-1-2,0 2,0 0,0-1,0-1,0 0</inkml:trace>
</inkml:ink>
</file>

<file path=ppt/ink/ink22.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09T11:57:25"/>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414 501,'0'1,"0"0,-1 1,0 0,-1 0,1 1,0 0,0-2,1 0,0-2,0 0</inkml:trace>
</inkml:ink>
</file>

<file path=ppt/ink/ink23.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09T11:57:25"/>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419 511,'1'0,"0"0,2 1,-1 0,1-1,1 0,-1 1,0-1,-2 0,1 0,-2-1,1 1,-1-2,0 1,-1 0,0 1,0-1,1 0,-1 1,-1-1,1 0</inkml:trace>
</inkml:ink>
</file>

<file path=ppt/ink/ink24.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09T11:57:25"/>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422 504,'1'0,"1"0,0 1,0 0,-1 0,2 0,-2 1,0-2,-2-2,0 1</inkml:trace>
</inkml:ink>
</file>

<file path=ppt/ink/ink25.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09T11:57:25"/>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431 501,'1'0,"1"0,0 0,0 0,1 0,-2 0,0 0,0 0,0 0,2 0,-1 0,0 0,0 0,-1 0</inkml:trace>
</inkml:ink>
</file>

<file path=ppt/ink/ink26.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09T11:57:25"/>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531 331,'-1'0,"0"0,0 0,-1 0,1 0,-2 0,0 0,0 0,1 0,-1 0,0 0,0 0,2 0,0 0,0 0,-1 0,1 0,0 0,0 0,0 0,-1 1,1-1,-1 0,1 1,0-1,0 1,0 0,0 0,0-1,1 1,-1-1,1 1,0 0,0 0,-2 0,2 0,-1 1,0 0,0-1,0 1,0 0,1 0,-2 0,2-1,-1 1,1 0,0-1,-1 0,0 1,1 0,0-1,-1 1,1 0,-1 0,1 0,0 0,-1-1,1 1,0 0,-1 0,1 0,0-1,0 1,0-1,0 0,0 0,0 1,1-1,-1 0,0 2,1-3,-1 1,0 0,1-1,0 0,-1 1,1 0,0 2,-1-2,2-1,-1 2,0-2,-1 1,1-1,-1 1,1-1,0 1,0 0,0 0,0-1,0 0,0 1,0-1,0 0,1 1,0-1,0 1,-1-1,0 0,0 0,0 0,0 0,2 0,0 0,0 0,0 0,-1 0,-2-1,1 1,0 0,0 0,1-1,-1 0,1 1,-1 0,1-1,-1 0,0 0,0 1,-1-1,2-1,1 1,-1-3,1 3,0-2,-2 1,1 1,-2 0,0 0,0 0,0-1,1 0,-1-1,0-1,0 2,-1-1,1 0,-2-2,1 1,-1 2,2-1,-1 0,0 3,1-1,-1-1,0 2</inkml:trace>
</inkml:ink>
</file>

<file path=ppt/ink/ink27.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09T11:57:25"/>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100 285,'1'0,"2"0,0 0,0 0,3 0,2 0,0 0,3 0,1 0,2 0,-1 0,0 0,-2 0,-2 0,-2 0,-3 0,-2 0</inkml:trace>
</inkml:ink>
</file>

<file path=ppt/ink/ink28.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09T11:57:25"/>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110 429,'1'0,"2"0,0 0,1 0,2 0,0 0,1 0,2-1,1 1,0 0,1 0,1 0,0 0,0 0,-2 0,-2 0,0 0,-2 0,-3 0,-2 0</inkml:trace>
</inkml:ink>
</file>

<file path=ppt/ink/ink29.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09T11:57:25"/>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272 351,'-1'0,"0"0,-1 0,0-1,-1 0,0 1,1-1,0 1,1-1,-1 1,1 0,0 0,-1 1,0-1,0 0,0 2,1-2,-1 1,1-1,-1 1,1 0,0 0,-1-1,2 2,-2-1,1 1,1-1,0 0,-1 0,1 1,-1 0,0 0,1-1,0 0,0 1,0-1,0 0,0 1,0-1,2 1,0 1,-1 1,1-3,3 3,1 0,1-1,0 0,-1 0,1-1,-2 0,-1-2,-1 0,0 0,-1 0,1 0,-2-2,2 1,6-11,-4 5,-1 0,0-3,0 4,-2 0,-1 3,0 0,-1 2,-3-1,-4 0,2 2,-4-3,1 2,1-1,-1 2,3 0,-1 0,4 0</inkml:trace>
</inkml:ink>
</file>

<file path=ppt/ink/ink30.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09T11:57:25"/>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220 222,'-1'0,"0"0,-1 0,-1 0,0-2,-2 1,-1 1,-1-2,1 2,0 0,-2 1,2 0,3 0,0-1,1 0,1 0,1 1,0 2,0-2,0 1,-1 0,1-1,0 0,0 0,0 0,0 0,1 0,1 0,1 0,1 2,2-1,0 1,0-1,0 0,2-1,0 0,3 1,-2-2,0 0,-1 0,-1 0,-5 0,1 0,-3-1,1 1,-1-1,1-1,0 1,-1-2,0 0,0-2,-1-1,-1 0,-1 3,2 1,0 1,0 0,-1 1,2-1,-1 1,-1 0,1 0</inkml:trace>
</inkml:ink>
</file>

<file path=ppt/ink/ink31.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09T11:57:25"/>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70 200,'0'-1,"-1"1,0-1,0 1,0-1,0 1,0-1,0 1,0 0,0 0,0 0,0 0,1 1,-1-1,1 1,-1-1,1 1,-1-1,1 2,0 0,-1 0,1-1,0 1,0 1,0 0,0-1,0 0,1 0,0 0,0 0,0 1,-1-1,1-1,0 1,-1-1,1 1,0 0,-1 1,0-1,0 0,0-1,1 1,-1 1,0-2,0 0,0 0,0 0,0 1,0 0,0 0,-1-1,0 2,1-1,-2-1,1 1,-1-1,-1 1,1-1,0 1,-1-2,1 1,-1 0,2-1,0 0,0 1,3-1,0-1,3 0,0-1,1 2,-1 0,-2 0,-2 0,0 0,-1 1,0 0,0 0,0 0,0 0,0 1,0 0,0-1,0 0,0 0,0 0,0 0,0 0,-1 1,0 0,1 0,-1 0,0-1,1 0,-1 1,0-2,1 1,-1 0,1 0,0 0,-1-1,1 1,0 0,-1-1,1 1,0 2,0-2,0 1,-1 0,1 0,0 1,0 0,0-1,0 1,0 0,0-1,0-1,0 0,0 1,0-1,0 1,0 1,0-1,0 0,0 2,0-1,0 1,0 0,1-1,-1-1,0 0,0 0,0 0,1-2,0 1,-1 1,0 0,1 0,0 1,0 0,1 0,-1-1,0 0,0-1,-1 0,1-1,1 0,0-1,0 0,0 1,0 0,1 0,-3-1</inkml:trace>
</inkml:ink>
</file>

<file path=ppt/ink/ink32.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09T11:57:25"/>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201 450,'-62'-5,"59"7,2-2,-2 0,2 2,0-2,-1 0,0 1,0 0,1-1,-1 1,0-1,-1 0,1 1,-1-1,0 0,1 1,0-1,1 0,0 0,0 0,0 0,1 1,-1-1,1 1,-1 0,1 1,-2 0,2-1,-1 2,0-2,1 0,-1 1,1 0,0 0,0 0,0 0,0-1,0 0,0 1,1-1,-1 0,0 0,1-1,0 1,0 1,0 0,2 1,-2 0,3-1,-1 1,1-1,-2-1,-1 1,0-2,0 1,0-1,-1 1,2-1,1 1,0 0,-1-1,2 1,-2 1,1-1,1 0,0 1,0-1,-1 0,0 0,0 0,1 0,1 0,-1 0,3-1,-1 0,2 0,2 0,0 0,-3 0,-1 0,-3-1,-1 0,-1 1,-1-2,1 1,0-2,-1 0,2 0,1-2,1 0,-1 0,-2 3,1 0,-2 1,1-1,0 1,-1 0,1-1,0 0,-1 1,0-2,0 0,0 1,-1 0,0-1,-2 1,0-1,-1 0,0 2,2 0,0 0,1 1,0 0,0-1,-1-2</inkml:trace>
</inkml:ink>
</file>

<file path=ppt/ink/ink33.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09T11:57:25"/>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168 494,'1'0,"0"0,0 0,2 0,2 0,-1 0,2-1,2 0,1 0,1-1,-1 0,2 2,-2-1,1 1,-4-1,0 1,-2 0,-2 0,-1 0,0 0</inkml:trace>
</inkml:ink>
</file>

<file path=ppt/ink/ink34.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09T11:57:25"/>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101 533,'2'0,"-1"0,1 0,0 0,0 0,0 0,0 0,0 0,0 0,2 0,-1 1,3-1,-1 0,2 0,0 0,-1 0,1-1,1 1,2 0,-2 0,1 0,-1 0,-1 0,-2 0,-1 0,-1 0,-1 0,0 0,-1 0,0 0,0 0,0 0,1 0,-1 0,1 0,1 0,-2 0,2 0,-1 0,0 0,-1 0,0 0,0 0</inkml:trace>
</inkml:ink>
</file>

<file path=ppt/ink/ink35.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09T11:57:25"/>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375 369,'1'0,"0"0,2 0,0 1,1-1,0 0,-1 0,0 0,0 0,-1 0,0 0,-1 0,0 0,0 0,0-1,1 1,-1-1,0 0,0 0,0 0,1 0,-1 0,-1 0,0 0,1 1,-1-1,0 0,0 0,1 1,-3-2,2 1,-1 0,0 0,0 0,0 0,-1 0,1 0,-2 0,1 0,0 0,0 0,0 1,-2-1,2 1,-1-2,1 2,1 0,-1 0,1 0,0 0,0 0,0 0,0 0,0 0,0 0,0 0,0 1,1 0,-2 1,2-1,-1 0,0 1,1 0,-1-1,0 1,1 0,0-1,0 0,1 0,-1 0,1 0,0 0,0 0,0 0,1 0,-1 0,1 0,0 0,1 0,-2-1,2 1,0 0,1-1,-1 1,0-1,0 0,0 0,-2 0,1 0,1 0,0 0,-1 0,2 0,-2 0,0 0,-1-1,0 1,0-1,0-1,0 2,-1-1,0-2,1 2,0 0,-1-1,0 0,0 1,0 0,-2 1,1-1,0 0,0 1,1-2,-1 1,0 0,1 0,-1 0,1 0,-2-1,2 1</inkml:trace>
</inkml:ink>
</file>

<file path=ppt/ink/ink36.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09T11:57:25"/>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155 176,'-2'-1,"1"1,0 0,0 0,-1-1,0 1,1 0,0 0,0 0,0-1,0 1,-1 0,-1 0,1 0,-2 0,1 0,-1-1,0 1,1 1,1 0,1 0,1 4,-1-1,0 3,1 2,0-1,1 0,2 1,-1-3,1-2,2 2,1-2,2 2,1-3,0 0,3-2,11-1,-14-4,-1 0,1-2,-3 1,-1 0,-2 1,-2 1,1 0,-2 1,1 0,-1 0,0-1,0 0,0 1,-1-2,-1 1,-1-2,-2 1,2 0,-3 2,0-1,1 0,0 2,0-1,1 1,0 1,-1-1,1 1,2 0,1 0,0 0</inkml:trace>
</inkml:ink>
</file>

<file path=ppt/ink/ink37.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09T11:57:25"/>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155 482,'1'0,"1"0,3 0,2 0,2 0,3 0,1-1,1 0,1 0,-2 1,-4-1,1 1,-4 0,1 0,-1 0,-3 0,-2 0</inkml:trace>
</inkml:ink>
</file>

<file path=ppt/ink/ink38.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09T11:57:25"/>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134 529,'1'0,"1"0,0 0,1 0,2 0,1 0,2 0,1 0,2 0,-1 0,-2 0,6-1,-4 0,-1 0,-3 1,-2 0,-1 0,-1 0,1 0,-1 0,0 0,0 0</inkml:trace>
</inkml:ink>
</file>

<file path=ppt/ink/ink39.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09T11:57:25"/>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141 488,'1'0,"0"0,2 1,-1-1,1 0,1 0,0 0,2 0,-1 0,4 0,2 1,6 0,9 3,2-2,-5 1,-1-3,-10 1,-5-1</inkml:trace>
</inkml:ink>
</file>

<file path=ppt/ink/ink40.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09T11:57:25"/>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115 531,'1'0,"1"0,0 0,2 0,1 0,6 0,2-1,5 1,4 0,-3 0,0 0,-1-1,-8 1,-2 0,-4 0,-2 0</inkml:trace>
</inkml:ink>
</file>

<file path=ppt/ink/ink41.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09T11:57:25"/>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268 439,'-2'2,"0"0,1 0,-1-1,1 0,0 1,0 0,0-1,1 0,0 1,0-1,-1 1,0 0,1 0,0 0,-1 0,0 0,0 0,1-1,0 0,0 0,0 0,0 0,-1-1,1 1,0 0,0 1,0 0,0 0,0-1,1-1,0 0</inkml:trace>
</inkml:ink>
</file>

<file path=ppt/ink/ink42.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09T11:57:25"/>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148 495,'-1'0,"0"0,-1 0,1 0,-1 0,0 0,1 0,-1 0,0 1,-1 0,1 1,0-1,1-1,0 2,0-1,0-1,0 1,0 1,0-2,-1 2,1-1,0 0,0 1,0-1,0 0,1 0,0 0,0 0,0 0,-1 0,1 0,0 1,0-1,0 1,0-1,0 0,0 1,1-2,0 1,0 0,0 0,1-1,-2 2,3-2,-1 0,0 2,0-1,1-1,0 0,0 0,0 0,1 0,-2 0,2 0,-1 0,0 0,1 0,-2 0,2 0,-2 0,-1 0,0-1,0 1,0-2,1 2,0-2,2 1,-1-2,-1 2,1-1,-2 1,-1 0,1 0,1-1,-1 0,0 0,0 0,0 0,0 1,-1 0,0 0,0-1,0 1,0-1,0 0,0 1,0 0,0 0,0 0,0 0,-2 0,0 0,1-1,0 2,-1-1,1 0,-1 0,1 1,-2 0,0-2,0 1,-1 0,1 1,0 0,-1 0,-2 0,3 0,0 0,0 0,2 0,0 0,-1 0,0 0,2 1,-1-1,0 0</inkml:trace>
</inkml:ink>
</file>

<file path=ppt/ink/ink43.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09T11:57:25"/>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222 449,'-1'0,"-1"0,-1 0,-1-1,0 0,-1 1,-1 0,1 0,-1 0,2 0,0 0,-1 0,0 0,1 0,0 0,1 0,-1 0,2-1,-1 1,-1 0,1 0,-1 0,1 0,-1 0,0 0,0 0,0 0,1 0,0 0,2 0,-1 0,1 0,1 1,-1-1,1 1,-1-1,0 1,-1 0,1 1,-2-1,1 0,0 0,1 1,-1-1,2 1,-1-2,1 1,0 0,0 1,0-1,1 1,0-1,-1 0,1 1,0-2,-1 1,1-1,-1 1,1-1,0 1,1 0,0 1,0-2,1 1,-2-1,0 1,1 0,-1-1,0 0,0 0,0 2,1-2,1 0,0 1,1-1,1 2,0-2,1 2,-2-2,1 0,-2 0,2 0,-1 0,0 1,2-1,-3 0,1 0,0 0,-1 0,0 0,0 0,-1-1,0 0,1 1,1-2,-1 1,0 0,0 0,-1 0,-1 0,1 1,-1-1,2 1,-2-1,1 1,-1 0,2-2,-2 1,0 1,-1-1,1 1,-1-1,0 0,0 0,0 0</inkml:trace>
</inkml:ink>
</file>

<file path=ppt/ink/ink44.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09T11:57:25"/>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248 438,'-1'3,"-1"1,0 0,1 2,-1-2,1 1,0-2,0 3,-1-4,2 0,-1 0,0 0,2-4,2-2,-1-1,0 2,0-2,2 2,-3 0,1 1,0-2,-2 2,1-2,0 3,-1-1,0 0,0 0,0 0,0 1,-2 3,2 1,-3 1,0 1,1 3,-2-2,1 2,-1-4,3 5,-1-6,2-2,0 0,0 0,0-4,2 1</inkml:trace>
</inkml:ink>
</file>

<file path=ppt/ink/ink45.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09T11:57:25"/>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224 440,'1'0,"1"0,1 0,-1 0,1 0,1 0,-2 0,0 0,0 0</inkml:trace>
</inkml:ink>
</file>

<file path=ppt/ink/ink46.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09T11:57:25"/>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228 426,'0'1,"0"1,0-1,0 1,0 0,0-1,0 1,0 1,0 0,0-1,0 0,0 0,0-1</inkml:trace>
</inkml:ink>
</file>

<file path=ppt/ink/ink47.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09T11:57:25"/>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106 490,'1'0,"2"0,0 0,1 0,-1 0,-1-1,2 1,0 0,-1 0,0 0,1-1,-1 1,1 0,-1-1,0 1,0 0,0 0,-1 0,-1 0,0 0,1 0,0 0,1 0,0 0,1 0,0 0,0-1,-1 1,1 0,-1 0,2 0,-2 0,0-1,-1 1,1-1,2 1,-1 0,1 0,2-1,0 1,-4 0,3 0,-2 0,-1 0,-2 0,0 0,0 0,1 0,0 0,-1 0,1 0,-1 0,0 0,0 0,0 0,0 0,0 0,0 0</inkml:trace>
</inkml:ink>
</file>

<file path=ppt/ink/ink48.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09T11:57:25"/>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113 524,'1'0,"1"0,0 0,0 0,1 0,-1 0,1 0,0 0,0 0,1 0,2 0,-1 0,2 0,1 0,-1 0,-1 0,1 0,-3 0,1-1,-2 1,1 0,-1 0,1 0,-1 0,0 0,-1 0,0 0,-1 0,0 0</inkml:trace>
</inkml:ink>
</file>

<file path=ppt/ink/ink49.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09T11:57:25"/>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62 270,'-1'0,"0"2,-3 1,2 0,-1 2,1-1,-2 2,0 1,3-4,-1 0,0-1,2 0,0-1,1-1,2 0,0 0,1 0,2 0,-1 0,-1 0,2 1,-3-1,-1 0,-2-2,-1 1,0-1,0 1,1-1,-2 0,0-1,-1-1,0-1,1-1,-1 2,0-2,1 2,1 2,0 1</inkml:trace>
</inkml:ink>
</file>

<file path=ppt/ink/ink50.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09T11:57:25"/>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55 490,'1'0,"0"0,1 0,1 1,0-1,0 0,1 0,1 1,-2-1,-1 0,0 0,0 0,-1 0,0 0,0 0,0 0,1 0,1 0,-1 0,0 0,1 0,-2 0,0 0</inkml:trace>
</inkml:ink>
</file>

<file path=ppt/ink/ink51.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09T11:57:25"/>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98 484,'1'0,"0"1,0 1,1-1,0 0,-1-1,0 2,0-2,-1 1,0 0,-1 0,0 0,1 0,-1-1,0 1,0 0,0-1,0 0,0 0,0 0</inkml:trace>
</inkml:ink>
</file>

<file path=ppt/ink/ink52.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09T11:57:25"/>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174 248,'1'0,"3"0,6 0,4 0,2 0,7 2,4-2,-5 0,-3 0,-8 1,-3-1,-6 0</inkml:trace>
</inkml:ink>
</file>

<file path=ppt/ink/ink53.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09T11:57:25"/>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330 251,'2'0</inkml:trace>
</inkml:ink>
</file>

<file path=ppt/ink/ink54.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09T11:57:25"/>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114 210,'1'0,"3"3,0-2,0 1,2-2,2 3,-1-2,0 1,1-1,-2-1,1 0,-2 1,1 1,-2-2,-1 0,-1 0,1 0,-2 0,0 0,0-1,0 1,1-2,1 1,-1-1,0 2,-1-1,1-1,-1 1,0-1,-1 1,3-1,-2-1,1 3,-1-3,1 1,-2 0,0 1,-117-30,116 31,1 1,-1 0</inkml:trace>
</inkml:ink>
</file>

<file path=ppt/ink/ink55.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09T11:57:25"/>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111 351,'2'0,"0"0,0 0,2 0,1 0,3 0,1 0,3 2,2-1,0-1,-2 0,-1 0,-3 0,-3 1,-2-1</inkml:trace>
</inkml:ink>
</file>

<file path=ppt/ink/ink56.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09T11:57:25"/>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213 388,'1'0,"1"0,0 0,2 0,0 0,4 0,-1 0,-1 0,0 0,4-1,-2 1,-1-1,-2 1,-1 0,1 0,-2 0,-1 0,0 0,-1 0,1 0,-2 1,1-1</inkml:trace>
</inkml:ink>
</file>

<file path=ppt/ink/ink57.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09T11:57:25"/>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302 387,'2'0</inkml:trace>
</inkml:ink>
</file>

<file path=ppt/ink/ink58.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09T11:57:25"/>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433 302,'-1'-1,"0"-1,-1 0,1 1,0-1,0 1,-1-1,1 2,1-1,-1 1,-1-1,1 1,-1 0,0-1,1 1,-1 0,1 0,-1 0,-2 0,1 0,0 0,1 1,0 0,-2 1,2-1,0 1,0 0,2 1,-3-1,2 2,0 0,-1-1,1 0,0 1,0-1,0 1,0 0,-1 3,2 0,0 0,0 1,-1 1,0 2,0-1,0 0,0 0,1-4,0 0,0-2,0-1,0-1,0-1,0 2,0 0,1-1,1 0,-2-1,2 0,-2 0,1-1,1 0,1 0,2 0,2 0,0 0,1 0,0 0,0 0,-1 0,-4 0,-1 0,0-4,2-2,-1-1,-1-2,1-2,-1 1,0-1,-2 1,0-2,-1 0,0 1,-1 2,0 2,0 1,1 3,0 0,0 2,1 0,-1 1</inkml:trace>
</inkml:ink>
</file>

<file path=ppt/ink/ink59.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09T11:57:25"/>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530 288,'0'1,"0"0,-1 1,1 1,-3-1,1 2,-1-1,1 1,0-1,0-1,1-1,1 0,-1-1,2 3,0-1,0-1,-1 2,2-2,-1 1,0 0,0 0,1 0,-1-1,0 1,-1-1,1-1,-1 1,0-2,-1 1,-1-1,0-2,2 2</inkml:trace>
</inkml:ink>
</file>

<file path=ppt/ink/ink60.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09T11:57:25"/>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517 314,'3'0,"1"0,2 0,-2-1,2 0,-3 0,-1 0,0 1,0 0,-1-1,0 1,1-1,1 0,2 0,0-1,-2 1,1 0,-1 0,-2 1,-1-1</inkml:trace>
</inkml:ink>
</file>

<file path=ppt/ink/ink61.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09T11:57:25"/>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558 294,'0'1,"0"1,0 1,0 3,0-1,0 0,0 0,-1-1,1-2,0-1,0 0</inkml:trace>
</inkml:ink>
</file>

<file path=ppt/ink/ink62.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09T11:57:25"/>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557 324,'1'0,"1"1,-1 0,0-1,0 0,1 0,0 0,0 1,1-1,-1 0,-1 0,-1-2,0 0,0 0,0 0,0 0,0 1,-1-2,1 2,-2 0,2-2,-1 2,1 0</inkml:trace>
</inkml:ink>
</file>

<file path=ppt/ink/ink63.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09T11:57:25"/>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564 295,'2'0</inkml:trace>
</inkml:ink>
</file>

<file path=ppt/ink/ink64.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09T11:57:25"/>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578 298,'0'-1,"1"1,0 0,0 0,0 0,1 0,-1 0,0 0,0-1,0 1,0 0,1-1,-1 1,2 0,-1-1,-1 1,-1-1,-2 0</inkml:trace>
</inkml:ink>
</file>

<file path=ppt/ink/ink65.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09T11:57:25"/>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586 284,'0'3,"3"3,-2 0,3 1,-2 0,-1-1,-1-2,1-2,-1-1,-2-1,2-1,-1 1,0 0,1-1,0-1,0 0,0-1,0 0,0 0,0 1,0 1,0 0,1 1,0 0,1-1,1 1,1 0,0 0,-1 0,-1 0,-1 0,0 0,-1-1,-1-3,-3 0,2 1</inkml:trace>
</inkml:ink>
</file>

<file path=ppt/ink/ink66.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09T11:57:25"/>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604 290,'7'35</inkml:trace>
</inkml:ink>
</file>

<file path=ppt/ink/ink67.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09T11:57:25"/>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611 325,'-3'17,"4"-17</inkml:trace>
</inkml:ink>
</file>

<file path=ppt/ink/ink68.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09T11:57:25"/>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607 323,'7'0,"-5"0,0 0,0 0,0 0,-1 0,0 0,0 0,-1 1,0 1,0 0,0-1,-1 0,0 0,1 0,-1 0,1 0,0 1,-2-1,2 0,0 0,-1-1,0-2,-1 1</inkml:trace>
</inkml:ink>
</file>

<file path=ppt/ink/ink69.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09T11:57:25"/>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619 317,'-1'0,"0"3,-2-1,1 1,-1 0,-1 0,2-1,-1-1,2 1,-1-2,1 1,0 0,0-1,0 1,0 0,1 0</inkml:trace>
</inkml:ink>
</file>

<file path=ppt/ink/ink70.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09T11:57:25"/>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564 372,'1'0,"1"0,4 0,1 0,2 0,2-1,-2 1,-1 0,0 0,-3-1,-3 1</inkml:trace>
</inkml:ink>
</file>

<file path=ppt/ink/ink71.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09T11:57:25"/>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620 360,'1'1,"0"0,1-1,0 1,1 0,0 0,0 0,-2-1,0 1,1 1,1-1,-1 0,-1 0,0-1,-2 0,0 1,0-1,-1 1,-3 2,-4 0,0 0,-4 0,3-2,-2 2,1-1,4-1,4 0,4-1,3 0,-1 0,0-1,-3 0,1 0</inkml:trace>
</inkml:ink>
</file>

<file path=ppt/ink/ink72.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09T11:57:25"/>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444 477,'0'-1,"-1"1,1-1,-1 0,0 0,1 0,-2 0,2 0,-1 0,0 0,-1 0,0 0,0 1,1 0,-1 0,1-1,0 1,0 0,-1 0,1 0,0 0,0 0,0 0,-1 0,0 0,1 0,-1 0,0-1,0 1,1 0,-1 0,0 0,0 0,0 0,0 0,0 0,1 0,0 0,-1 1,1-1,-1 0,0 1,0 0,-1 0,0-1,0 2,0-1,-1 0,2 1,0-1,-1 0,1 0,0 0,0 0,0 0,1-1,0 1,-2 1,0-1,1 1,-1 0,0 1,1 0,-1 0,2 0,1-1,-1 0,1-1,-1 0,1 0,0 0,0 0,0 1,0 1,0-1,0 0,0 0,0 0,0 0,0-1,0 1,1 0,0 0,-1-1,1 1,0-2,-1 1,0 0,1 0,0-1,1 0,1 1,2 1,-2 0,2 0,-2-2,-1 2,3-1,0 2,-2-3,-1 0,0 1,1-1,0 0,-1 0,2 1,0-1,0 0,2 0,-2-1,-1 0,2 0,-3 1,0-2,1 1,-1 0,2-2,-1 0,0 1,1-1,-1 1,-1-2,0 2,0 0,-1 0,1-1,0 1,-1 0,1-1,-1 1,0 0,1-1,-1 0,-1 1,1-2,0 1,0 0,-1 0,0 1,0-1,0 2,0 0,0-1,0 1,0 0,0 0,-1 0,0 0,0 1,-1-1,0 0,0 0,0-1,0 2,0 0,1 0,0 0</inkml:trace>
</inkml:ink>
</file>

<file path=ppt/ink/ink73.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09T11:57:25"/>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331 506,'0'2,"0"0,0 1,0-1,0 1,0 1,1 1,-1-2,1 0,-1-1,1-2,-1 1</inkml:trace>
</inkml:ink>
</file>

<file path=ppt/ink/ink74.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09T11:57:25"/>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335 499,'1'0,"-1"-2,3 2,3-2,0 0,0-2,4 0,-2 1,-1 0,2 1,-1-1,-1 1,0-1,-3 2,1 0,-1 0,-1 1,-2 0,2 0,-3-1,1 1,0 0,0 0,0 0,-1 1,1-1,0 1,0-1,-1 1,0 0,1 2,-1-1,1-1,-1 0,1 1,-1-1,0 0,0 0,0 2,0-1,0 2,0 0,0 0,0-1,0 0,0-2,-1 0,0-1,-1 0</inkml:trace>
</inkml:ink>
</file>

<file path=ppt/ink/ink75.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09T11:57:25"/>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613 395,'0'1,"1"0,1 1,-1-2,1 1,0-1,0 0,0 1,-1 0,1-1,0 0,2 0,0-1,2-1,1-1,-1 0,0 2,-1-3,-2 1,2 1,-3-1,0 1,-1 0,1-1,-1 1,0 0,0-1,-1 2,0-1,0 0,0 0,-1-1,0 2,1 0,-1 1,1-1,-2 1,0 0,-1 0,-2-1,2 0,-3 1,2 0,-1 0,1 0,-1 0,2 0,0 0,1 0,0 0,1 0,-1 1,1-1,0 1,0 1,-1 1,0-1,0 2,1-1,0 0,0-1,1 0,0-1,3 1,-1-1,1-1,-1 1,1 0,-1 0,-1-1</inkml:trace>
</inkml:ink>
</file>

<file path=ppt/ink/ink76.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09T11:57:25"/>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438 459,'2'1,"0"2,-1-1,1 1,-1 0,2 1,-2 0,0 1,-1-1,2 0,-1-1,-1 0,0-2,1-1,-1 2,1-1,0 0,-2-1,1 1,-2 0,-1-1,0 2,-2 0,1 0,0-1,1 1,-1-2,1 1,0 0,0-1,1 1,1 0,-1-1,-1 1,2 0,-1 0,1-1,-1 1,1-1,0 1,0 0,-2-1,1 1,0 0,0 0,0 0,2 0,-1-1,0 0,0 0,0 0,1 1,-1-1,0 0,-2 1,1 1,0-2,0 1,0 0,0-1,1 0,0 0,0 0,0 0,-1 0,0-2,1 1,1-2,-2 1,1-1,-1 0,2 0,-1 0,0 1,1 0,0-1,0 2,0 0,-1-1,1 0,0 1,0-1,-1 1,1 0,0 0,0 0,0 0,-1 0,1 0,0 0,-1 0,1 0,0 0,1 1,0 0,-1-1,2 1,1-2,-1 1,1 1,0-2,0 2,1-2,-2 2,-1-2,2 2,-1 0,0-1,3 1,3-2,-3 1,0-1,1 1,0 0,-2 0,-1 1,1 0,-2 0,2-1,-2 1,0 0,-1 0</inkml:trace>
</inkml:ink>
</file>

<file path=ppt/ink/ink77.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09T11:57:25"/>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216 137,'0'-1,"-1"1,0 0,-1-2,-1 1,-1 1,-2 0,-3-1,1 1,0 0,0 0,-1 1,0 2,2-1,3 0,1 0,0 0,1 0,-1 0,-2 1,2-1,-2 2,0-1,1 1,0 0,1-2,2 0,-1 1,2-2,-2 2,1-1,0 2,-1-1,-1 3,1-3,0 2,0-2,-1 1,3-2,-2 1,1 0,0 0,1 0,-1 0,1-2,-1 2,0 0,1-1,-2 2,1 0,-1 1,1 0,1-1,0 0,0 0,-1 2,1-2,-3 4,2-3,1 0,-1 1,0-2,0 0,1-1,0 0,0 0,0 1,0 1,0 0,0 0,0 1,0 1,0-1,0 2,0-1,0-3,0 0,0-1,0 0,0 1,0 0,0 1,0-1,1 1,-1-1,0 2,0 1,0-1,1 0,0 1,0-2,-1-1,1 1,0-1,0 2,0 0,0-1,0 2,1-1,0 0,-1-2,0 1,0-2,0 0,1 0,-1 0,2 1,-2-2,1 1,2 2,-3-5,1 2,-1-1,0 0,-1 1,1-1,0 0,0 1,0-1,1 2,1 1,-2-3,1 2,0-2,-1 0,0 0,0 1,1-2,1 3,-2-1,1-1,1 0,1 1,1 1,0 0,1-2,0 0,1 1,-2-1,4-1,1 2,0 0,-1 0,1-2,-3 1,-2-1,2 0,-3 0,3 0,-2-1,0 0,-1-1,2 0,-4 0,3 0,-2-2,3 0,0 1,-1 0,0-2,1 0,-1-2,0 3,-1-2,0 1,0-1,-1 2,0-2,1-1,-1 2,0-2,-1 4,0-2,-1 2,0 0,0 1,1-2,-1 0,0 0,-1 1,0-4,1 1,-1 0,1-1,1-3,0 3,-2-1,2 2,-2 1,0-2,0 2,0-1,0 1,0 0,0-1,0 1,0 1,0-3,0 0,0-1,-2 0,2 1,-2-1,1-1,-1 1,1 3,0 0,1 1,-1 1,0 2,0-2,1 0,0-1,0 0,0 0,-1-1,0 0,-1 0,2-1,-3 0,2 2,0-2,0 3,0-2,0 0,0-1,-1 3,1-1,-1-1,-1-5,2 6,-1-1,-1 0,1 1,1 1,0 0,-1 0,1 0,0 2,-1-2,1 1,-1-1,2 0,-2 0,0-2,0 4,1-1,0 1,0 0,0 0,0 0,-1 0,0 0,1 0,-2 0,1 0,0 0,1 0,-1 1,0-1,-1 1,0 0,1 0,0-1,-1 1,0-1,0 1,-1 0,0 0,-2 0,2 0,-1 0,1 0,-2 0,3 0,1 1,-1 0,2-1,-2 1,2 0,0 0</inkml:trace>
</inkml:ink>
</file>

<file path=ppt/ink/ink78.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09T11:57:25"/>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763 327,'-5'-1,"3"1,-4-1,2 1,1 0,1-1,0 1,1 0,0 0,0 0,1 1,-1 1,0 1,0 0,-1 3,1 2,-1-1,2-1,-1 3,0 0,1 0,0 0,2-2,1-3,-3-1,3-1,-3-1,2 1,0-2,1 2,0-1,2 0,0-1,-2 0,2 0,-2 0,0-1,1-1,-1 0,2-1,-3 0,4-5,-3 1,0 0,-1-1,0-1,-2 0,0 1,0 0,-1 2,-3 1,1 1,1 1,1 1,0 2,-1-2,1 2,0 0</inkml:trace>
</inkml:ink>
</file>

<file path=ppt/ink/ink79.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09T11:57:25"/>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851 375,'1'0,"0"0,1 0,4 0,2 0,2 0,1 1,0-1,-3 0,0 0,-5 0</inkml:trace>
</inkml:ink>
</file>

<file path=ppt/ink/ink80.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09T11:57:25"/>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884 414,'1'0,"-1"1,2 0,-1-1,0 0,3 1,1 0,1-1,1 0,1 1,2-1,-4 0,1 0,0 0,-6 0</inkml:trace>
</inkml:ink>
</file>

<file path=ppt/ink/ink81.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09T11:57:25"/>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1065 206,'0'-1,"-3"-2,2 1,-1 0,1 0,-1 0,-1 1,1-1,1 2,-1-1,1 1,-1 0,0 0,0 0,1 0,-1 1,0-1,0 1,0-1,1 1,0-1,0 1,0-1,-1 1,1 0,0 1,0 1,-2 1,2-1,-1 2,-1 0,1-1,1-1,-1 2,0-1,0 2,0 0,1 1,0 0,0 1,0 1,1-2,0 1,0 0,0-1,1 1,1-2,1 1,0-2,-1 0,1 0,-1-1,0-1,0 0,0 1,-1-2,0-1,0 0,0-1,0 0,0 0,0 0,0 0,1 0,0 0,2-1,0 1,-1-2,2 1,-1-2,2 0,-1-1,-2 1,-1 0,0 0,-2-4,1-2,-1-2,-4-1,1 1,0-3,-2 3,2-1,-1 1,0 1,2 3,1 3,1 1,-1 2,1 0,-1 0</inkml:trace>
</inkml:ink>
</file>

<file path=ppt/ink/ink82.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09T11:57:25"/>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1237 328,'-1'0,"-1"0,-6-1,1 1,0-1,-2 1,-10-1,11 1,0 0,0 1,2 1,-1 0,3 0,-1-1,-1 2,3-2,-1 3,0-2,2 0,-1 0,1 1,0-1,1 0,0-1,-1 2,1-1,0 0,0 0,0 0,1 0,0 0,0-1,0 2,2 0,1 3,-1-2,1 0,2-1,-2 1,1-2,-1-1,4 2,-1-1,2 1,2 0,-1-1,4 0,-1 0,-3-2,2 0,-3 1,1-1,-3-1,1-2,-1 0,0-1,0 0,-2 0,0 1,-1-2,-1 2,0-1,0 1,0 0,-1 0,1 1,-2 0,2 0,-2 0,0-1,0 1,0-2,-2 1,1-2,-2 1,2-1,-1 2,1 0,0 1,-1-1,2 2,-2 0,2-1,-3 1,2 0,0 0,-2 1,-2-2,1 1,1 1,0-1,0 0,0 1,2 0,0 0</inkml:trace>
</inkml:ink>
</file>

<file path=ppt/ink/ink83.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09T11:57:25"/>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1142 389,'-1'0,"-1"1,-3 2,1 0,1 0,0 4,-1-2,0-1,2-1,0-1,2-1,3-1,2 0,3 0,0 1,2-1,-1 0,0 0,-1 0,-2 0,-2 0,-2 0,-2-2,-4-2,-1-1,0 0,-1 1,1-1,0 1,2 1,-1 0,3 1,1 1,0 0</inkml:trace>
</inkml:ink>
</file>

<file path=ppt/ink/ink84.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09T11:57:25"/>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1039 448,'-1'0,"0"0,0 0,-5 2,-1 1,1 0,-2 0,2 0,1 1,2-2,0 0,2 0,-1 0,2 0,-1 0,-1 2,0 1,1 0,1 2,-1-1,1 1,-1-2,1 1,0-1,0-1,0 0,0 2,0-1,0 0,1 3,3-1,-3 1,1-2,2 1,0-1,-2-1,1-3,-2 0,1-1,0 1,0 0,0-1,1 1,1 0,0-1,0 1,0 0,0-1,1-1,-1 0,0 0,0-1,1-1,-2 0,-1 1,1-1,-1-2,1 0,-1-2,2-2,-2 0,1 0,2-1,-3 0,0 0,-1 3,0-4,-1 3,0 2,1-2,-1 2,0 2,0-2,0 0,-1 1,1 0,-1-2,-1 0,0 1,-1-1,-1 0,-1-2,0 3,2 1,-1 1,1 1,0 1,2-1,1 1,-1 1,1-1,-1 0,-5-3</inkml:trace>
</inkml:ink>
</file>

<file path=ppt/ink/ink85.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09T11:57:25"/>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1200 451,'-2'-1,"-2"0,0 0,-3 1,0 0,2 0,-1 1,2 0,-1 1,3-1,0 1,1-2,1 1,-1-1,0 2,1 0,-1 0,1 0,0 0,0 1,0-1,0 1,1 0,1 0,3 1,-3-3,1 2,2-2,-1 1,1-1,-2 0,1 0,1-1,1 0,-1 0,1 0,3 0,0 0,3 0,0 0,0-1,-2-2,1 1,-4-1,-1 0,-4 2,-1 0,-1 0,0 0,0-1,0 0,0-2,-2 1,0 0,-1-3,-1 2,-2 0,1 0,-1 1,3 2,0-1,-2 0,2 1,-1 0,0 0,1 1,0-1,0 0,1 1,0 0,1 0,0 0,0 0</inkml:trace>
</inkml:ink>
</file>

<file path=ppt/ink/ink86.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09T11:57:25"/>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615 422,'1'0,"1"0,-1 0,1 0,-1 0,1-1,0 1,-1-1,0 1,2-1,0-1,-1 1,1 0,0 0,0 0,0-1,-1 1,1 0,-1-2,0 3,0-1,-1 0,2 0,-2-1,1 1,0-1,0 1,0 0,0-1,-2 1,1-1,1 1,-2-1,1 0,2-1,-3 1,2-1,0 1,-1-1,0 0,0 1,0 1,0-2,-1 1,0 0,1 0,-1 1,0-1,0 0,0-1,0 2,0 0,0 0,-1 0,0 1,-1-2,0 2,0 0,-1-1,2 0,-1 1,-1-1,1 0,1 1,-1 0,0 0,1 0,-1 0,-1 0,1 0,0 0,-1 1,-2-1,1 2,-1-1,0 2,-1-1,-1 0,0 0,2 0,2-1,0-1,1 1,0 0,2 0,0 2,0 2,0 3,0-3,0-1,0 0,1 0,0 0,0-3,-1 1,0 0,2-1,-2 0,1-1,-1 1,2 0,1-1,2 2,1-1,2 3,-1-3,1 0,-4 2,2-3,-3 0</inkml:trace>
</inkml:ink>
</file>

<file path=ppt/ink/ink87.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09T11:57:25"/>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1036 445,'-1'0,"0"1,0 0,-2 1,1 0,0-1,-1 2,2-2,-1 0,0 1,1-1,0 1,0-1,1 0,-1 0,1 0,-2-1,1 1,1 0,0 0,-1 0,1 0,0 0,0 0,-1 1,1-1,-1-1,1 2,0 0,0-1,-1 0,0 1,1-1,0 0,0 1,0 0,-1 0,1-1,-1 1,1 1,-1-1,-1 5,1-5,1 1,0-2,0 1,0 0,0 1,0-1,0 1,0 1,-1-1,1 0,0 0,0 0,0-1,0 0,0 0,0 0,0-1,0 1,0 1,0 0,0-1,0 0,0 1,0 1,0-2,0 0,0 0,0 0,0 0,0-1,0 1,0-1,1 2,-1-1,1-1,-1 2,0-1,2 1,-1-1,-1 1,1-2,1 2,-2 0,2-2,-1 1,-1 0,2 0,-1-1,-1 1,2-2,-1 2,0-2,0 2,1-1,-1-1,1 0,0 1,-1-1,0 0,2 0,-1 0,1 0,-1 0,2 0,-1 0,0 0,-2 0,2-1,0 0,-2 0,1 0,0 0,-1-1,0 1,1-2,-1 1,1-2,-2 2,3-2,-1 0,-2 0,1-1,-1 1,0 1,0-1,1 0,-1 2,0-1,0 1,0-1,0 0,0 0,0 1,0-2,0 2,0 0,0-1,0 1,0-1,0 0,0 0,0 1,-1-2,1 1,-2 0,1-1,1 1,-1 0,0 1,0-1,1 0,-2 2,1-2,1 2,-1-1,0 0,1 0,-1 1,0-1,1 1,-1 0,1-1,-1 0,0 1,0 0,1-1,0 0,-1 0,-1 0,2-1,-1 1,0-1,0-1,0 1,-1 1,1-1,1 0,-2 1,1 1,1 0,-1-1,0 0,0 2,1-1,-1 0,1 0,-1 1,1-1,-1 1</inkml:trace>
</inkml:ink>
</file>

<file path=ppt/ink/ink88.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09T11:57:25"/>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1058 455,'-1'0,"0"0,0 0,-2 0,0 0,-1 0,1 0,-1 0,-1 1,1-1,2 0,0 0,0 0,1 0,0 1,0-1,0 0,-1 1,1 0,0-1,-2 3,1-2,0 0,1 0,-1 0,1 0,0 0,0 0,0 0,-2 0,2 1,-1-1,0 1,-1-1,2 0,-1 3,1-3,1 1,-1 1,0 0,0 0,1 0,-1 1,1 0,0 0,0 0,0 2,0-3,0 2,0-1,0 0,0 2,0-2,1-2,0 3,0-2,0 0,1 1,0-2,0 1,-1 0,2-1,-2-1,1 2,1-1,-2-1,2 1,-1 0,1-1,-1 1,0-2,-1 1,0 0,1-1,-1 0,0 0,1 1,1-1,1 0,1 0,0 0,1-1,-1 0,0-1,-1 2,1-3,-3 1,-1 2,1-2,-1 1,0 0,-1 0,1-1,1 0,-1-2,0 1,2 1,-2-1,-1 0,1-1,-1 1,0-2,0 2,0-2,0 0,0 1,0 1,-1 2,0-2,1 2</inkml:trace>
</inkml:ink>
</file>

<file path=ppt/ink/ink89.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09T11:57:25"/>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1191 393,'1'0,"0"0,2 0,2 1,0 1,5-1,-2-1,3 1,-2-1,0 0,-1 0,-4 0,-1 0</inkml:trace>
</inkml:ink>
</file>

<file path=ppt/ink/ink90.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09T11:57:25"/>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1255 394,'-1'0,"1"1,-1 0,-1 1,1 0,0 2,0-2,1 1,0-2,-1 0,2-1,1 0,1-1,2-2,-2 0,-1 1,1 0,-2-1,0 1,1-1,-2 2,1 1,-1-1,0 0,-1 1,0 0,0 0,0 0,0 0</inkml:trace>
</inkml:ink>
</file>

<file path=ppt/ink/ink91.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09T11:57:25"/>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621 44,'-1'-1,"-2"1,-2 0,0 0,-2 0,2 0,1 0,2 0,0 0,1 0,1 1,-2 0,1 3,0-4,0 1,0 1,0-1,0 1,-1 0,2-1,0 0,0 0,0 0,0 0,0 0,0 0,0 2,0-1,0-1,0 1,1 0,0 1,1 0,0-1,1 2,-2-2,2 0,-2 2,1-3,0 1,-1 0,2-2,0 2,-1-1,2-1,0 1,1-1,-1 1,3 0,-3-1,1 0,1 1,-2 0,-1-1,-1 0,-1 0,0 0,0 0,1 0,-1-1,1 0,1 1,4-4,-5 3,0 0,-2 0,1 1,-1-1,1 0,-1 0,1-1,1-1,-2 2,1-2,-1 2,1-2,-1 1,1-1,-1 1,0 0,0-1,0 1,0-1,-1 0,1 0,-1 0,-2-1,1 0,1 0,-2 2,3-1,-2 0,1 1,-2 1,2 1,1-1,-1 1,0 0,0-2,0 2,-2-1,2 1,0 0,0 0,0 0,-2 0,1 0,-2 0,1 0,0 0,-2 0,3 0,-1 0,-2 2,3-1,-2 1,2-1,-2 1,3-1,0 0,0 0</inkml:trace>
</inkml:ink>
</file>

<file path=ppt/ink/ink92.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09T11:57:25"/>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652 335,'-79'39,"79"-37,0 0,-2 0,1-1,1 1,-1-1,1 0,-1-1,1 1,0 0,2 2,4 4,-3-2,0-3,2 3,0-2,1 0,0 0,1 0,0-1,2-1,0-1,1 0,-2-1,2-1,-3-1,-4 1,-1 0,-1 2,-1-1,1 0,-1 0,0 0,0-1,0 1,0 0,0 0,-1 0,1 0,-1-1,0 1,1-1,-1 0,-1 0,1 1,0-1,1 1,-1 1,1-1</inkml:trace>
</inkml:ink>
</file>

<file path=ppt/ink/ink93.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09T11:57:25"/>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658 341,'-1'0,"-1"0,-1 0,-1 0,1 0,-1 0,-2 0,-1 2,3-1,-2 0,1-1,0 1,1-1,1 0,0 0,1 1,1-1,0 0,0 0,0 1,0-1,1 2,-2-2,1 1,-1 1,1-1,0 0,-2 2,2-2,-1 1,1 1,0-2,0 0,0 2,1-2,0 1,0 0,0 1,0-1,1 1,0-1,1 0,1 1,-2-2,1 2,-1-1,2 0,-1 0,0-2,1 2,0 0,1-1,-1 0,-1 1,3-2,-2 1,1-1,1 0,1 0,1 0,2 0,-2-1,0 0,-3 1,-1-1,0 1,-2 0,0-1,1 1,-2-1,1-1,0-1,0 0,0-2,0 1,1-1,0 1,-2 1,1 1,-1 1,1 0</inkml:trace>
</inkml:ink>
</file>

<file path=ppt/ink/ink94.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09T11:57:25"/>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601 30,'-1'1,"-1"1,0-1,0 1,-1 2,0-2,1-1,0 1,0-1,1 0,-1-1,2 2,-1-2,0 0,1 1,-1-1,1 2,-1 0,0-1,0 1,-1 1,1 0,0 0,0 0,0 1,1-2,-1 1,1 0,0-2,0 1,0-1,0 0,0 1,0 0,0-1,0 1,0 1,0-2,1 1,0-1,0 2,0-3,-1 1,1 0,0-1,-1 1,1-1,1 1,-1 0,1-1,0 1,-1 0,2 1,2-1,-1 1,3-1,0 1,-1 0,1 0,-1-1,-2-1,0 0,-2 0,0 0,1 0,1 0,2-1,-2 0,1-1,0 1,0-1,-1 0,1 1,-2 0,-1-1,0 2,-2-1,1 1,0-2,0-1,2 0,-1 0,-1 1,1-1,-1 1,0 0,0 0,1 1,-2 0,0-1,0 0,0 0,0 1,0-1,0-1,0 0,-1 0,-1-2,1 2,-2-1,2 1,-1-2,-1 3,1 0,0-1,0 2,0 0,0-2,0 2,0-1,0 1,-1 0,1 0,-1-1,2 1,-2 0,1 0,-1 0,2 0,-1 1,1-1,-2 1,1-1,1 0,-1 1,-1-1,1 1,0 0,0 0,1 0,-1 0,1 0,-1 0,0 0,0 0,0-1,0 1,1 0,-1 0,1 0,-1 0,1 0,0 0</inkml:trace>
</inkml:ink>
</file>

<file path=ppt/ink/ink95.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09T11:57:25"/>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638 104,'0'1,"-2"0,2 0,-2 1,1-1,-2 0,3 0,-2 0,1 0,0 0,-1 1,1-2,0 2,0-2,-2 3,2-2,0 0,-1 1,2-1,-1 0,-1-1,2 1,1-1,0 0,2 0,0 1,2-1,-1 0,0 0,0 0,1 0,-3 0,0 0,-1 1,0-1,0 0,0 0,0 0,0 0,1 0,-1 0,0 0,0 0,0 0,0 0,-1-1,-3-2,0 1,0-3,0 2,0 1,-1-1,1 1,-1-1,1 0,1 1,1 2</inkml:trace>
</inkml:ink>
</file>

<file path=ppt/ink/ink96.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09T11:57:25"/>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483 61,'1'0,"0"0,2 0,1 0,3 0,-1 0,6 0,-1 0,3 0,1 0,-5 0,3 1,-5-1,-2 0,-4 0</inkml:trace>
</inkml:ink>
</file>

<file path=ppt/ink/ink97.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09T11:57:25"/>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579 52,'1'0,"1"1,0 0,-1 0,2 1,-1-2,0 1,-1 0,-1 0,1-1,1 2,-1-1,1 1,-1-1,0-1,-1 1,1 0,-2 0,-1 0,0 1,-1-1,1-1,1 2,0-2,-1 0,3 1</inkml:trace>
</inkml:ink>
</file>

<file path=ppt/ink/ink98.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09T11:57:25"/>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797 51,'-1'0,"0"0,0 0,-1 0,-1 2,-3 0,-1 0,1 1,-3-1,-1 0,2-1,1 1,0-1,1 0,1-1,2 1,0-1,2 0</inkml:trace>
</inkml:ink>
</file>

<file path=ppt/ink/ink99.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09T11:57:25"/>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709 63,'-2'1,"0"0,0 1,0 0,-1-1,1 3,1-4,-1 1,2 0,2-1,1 0,0 0,2 0,-1 0,0 1,0 0,0-1,2 1,-5-1,2 1</inkml:trace>
</inkml:ink>
</file>

<file path=ppt/ink/ink100.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09T11:57:25"/>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811 41,'-2'0,"-6"3,5-2,-1 1,-1-1,2 0,1 0,1 0,-1 1,1-2,1 1,0 1,-1 0,1-1,0 0,0 1,0-1,0 0,0 0,0 0,0 0,0 1,0-1,0 1,1-1,-1 1,1-2,-1 1,1 0,-1 0,1-1,-1 1,2-1,-2 1,1 0,1 0,-1 0,1-1,-1 0,0 1,1 0,0-1,-1 0,1 1,0 0,0 0,0-1,1 0,0 0,0 1,0-1,-1 0,1 0,0 0,0 1,0-1,0 0,0-1,0 0,-1 1,0-1,-1 1,0-1,0 0,2 0,-2 0,0 0,1 0,-1-1,0 0,1 0,-1 1,-1-2,2 1,-1 0,-1 0,1-1,0 1,-1-1,1 0,-1 1,0 0,0 0,0 0,-1 0,0 0,0 1,0 0,0 0,0 0,-1 1,1-1,-1 0,0 0,-1 0,1 0,0 0,-2 1,1-1,-2-1,3 1,-2 1,1 0,0-1,1 0,0 1,-1-1,2 1,0 0,0 0,0 0,-1 0</inkml:trace>
</inkml:ink>
</file>

<file path=ppt/ink/ink101.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09T11:57:25"/>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266 454,'-108'-8,"103"8,2 0,1 0,1 0,0 0,0 0,0 0,0 0,0 0,0 0,0 0,0 0,0 0,1 1,-1-1,-1 1,0 0,1 0,-1 0,1 0,-1-1,1 1,-1-1,1 2,0-2,-2 0,2 1,0 0,-1-1,1 1,0 0,0-1,0 1,0-1,1 1,0 0,-1-1,1 1,-1-1,1 1,-2-1,2 2,0-1,-2 1,2-1,0 0,0 0,0 2,-1-2,1 1,-1 0,1-1,0 0,0 1,0 0,0-1,0 1,0-1,0 0,0 0,0 0,0 0,0 0,0 0,1 0,0 1,-1-1,0 0,2 2,-1-1,1 1,0-1,1 0,-2 0,0-1,1 0,-1 0,0 0,0 0,0-1,1 1,0 1,0-2,2 2,1 1,-1-1,0-1,-1 0,0 1,0-1,-1-1,1 1,0-1,-1 1,1-1,1 0,0 0,0 0,4 0,-2 0,0-1,4 0,-2-1,0 1,-1-1,-1 0,-1 0,-2 1,-1 0,-1 1,1 0,-1-1,0 0,0 1,0-2,1 2,0-1,0 0,0-2,1 1,-2 0,3-1,-3 1,0 0,-1 1,1-1,-1 0,1 1,-1-4,0 3,0-1,0 2,0-2,0 0,-1 1,0-1,-1 0,0-1,-1 2,1 0,1 0,-1 1,1-1,0 2,1-1,-1 1,0 0,-1-1,1 0,-1 1,0-1,0 1,-1-1,1 1,0 0,0 0,0 0</inkml:trace>
</inkml:ink>
</file>

<file path=ppt/ink/ink102.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09T11:57:25"/>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248 450,'0'-1,"-1"1,0 0,-1-1,1 1,0 0,1-1,-1 1,0 0,0-1,-1 1,1 0,0-1,0 1,0 0,0 0,0-1,0 1,0 0,-1 0,1 0,-1 0,1 0,0 0,-1 0,1 0,0 0,-2 0,1 0,-1 0,0-1,1 1,-2 0,-1 0,1 0,1 0,0 0,-1 0,2 0,0 0,0 0,-6 2,6-2,-1 0,1 1,-1 0,-1 1,-1 0,0 0,1 1,-2-2,3 1,-2-1,1 0,1 1,0-1,-1 0,2 0,0-1,0 2,0-2,0 1,2 0,-2-1,1 1,1 0,-1 1,-1 0,1 0,-2 2,1-1,2-1,-3 1,3-2,-1 1,0-1,1 0,0 0,0 0,0 0,0 1,0 0,0 0,0 0,1 0,0 1,1-1,-1-1,0 1,0-2,-1 1,1-1,1 2,0-1,1 1,3 0,-3 0,3 0,-1 0,0 0,3-2,3 1,0-1,-1 0,0 0,0 0,-1-1,-1 1,-4 0,1 0,-2 0,0 0,0 0,0 0,0 0,1 0,2-1,-2 0,2-1,-3 1,1 0,0-1,-1 0,2 0,-2 1,2-2,-2 1,0 1,-1-1,1 1,-1-1,-1 1,1 0,-1 0,0 0,-1 0,1 0,0 0,-1 0,0-1,1 0,-1 0,0-1,0-1,0 1,-2-1,1 1,0 1,0 0,1 1,-1 0,1 0,-1 0,0 1,0-1,-1 0,1 1,0-1,0 1,1-1,-1 1,0 0,1-1,-1 1</inkml:trace>
</inkml:ink>
</file>

<file path=ppt/ink/ink103.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09T11:57:25"/>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553 128,'2'0,"2"1,6 0,3 1,10 0,18 1,3-1,5-2,2 0,-2 0,-15-4,-11 3,-13-1,-5 2,-5-1</inkml:trace>
</inkml:ink>
</file>

<file path=ppt/ink/ink104.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09T11:57:25"/>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224 289,'1'1,"0"-1,1 1,1-1,-1 0,0 0,1 0,0 0,2 0,2 0,6 0,0 0,2 0,-1 0,6 0,-6-1,-2 1,-2 0,-3-1,-3 1,-3 0,1 0</inkml:trace>
</inkml:ink>
</file>

<file path=ppt/ink/ink105.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09T11:57:25"/>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378 289,'0'-1,"2"0,0 0,-1 0,1-1,-1 2,1-3,-1 2,0-1,-1 1,1 0,0 0,-1 0,0 0,0 0,0 0,1 0,-1 0,0 0,0-1,0 1,0 0,0-1,0 0,-1 2,1-1,-1 1,1-1,-1 1,0-1,-1 0,-1-1,-2 0,0 0,2 0,-2-1,1 1,-3 0,1 0,0 1,3-1,0 1,0 0,1 0,0 1,-1 0,-1-1,0 1,-1 0,-2-1,2 1,-2 0,1 0,1 0,1 0,2 0,0 0,0 0,1 0,-1 0,-1 1,-2 1,1-1,-2 0,2 0,-1 1,2-2,0 1,1 0,0 0,1 0,0 0,-1 0,0 1,1-1,-4 2,3-2,0 1,0 0,0 0,1 0,-1 1,1 0,1-1,-2 1,1-1,1 0,0 0,-1-1,1 0,-1 0,1 0,0 0,0 0,3 2,0 3,2-3,0 0,-1 0,1-2,-2-1,-3 1</inkml:trace>
</inkml:ink>
</file>

<file path=ppt/ink/ink106.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09T11:57:25"/>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238 280,'0'-2,"1"-2,0 1,1-1,-1 0,1 0,-1 1,0 0,0 0,0 1,0 1,0-1,0 1,0-1,0 2,1 0,-1-3,2 3,-1-1,0 0,1 0,0 1,0-1,1 0,-1 0,0 1,0 0,1 0,-2 0,1 0,-2 0,0 0,1 0,0 1,2 1,-1 1,1-3,0 2,-1 1,-1-2,2 2,-3-3,0 1,-1 0,1-1</inkml:trace>
</inkml:ink>
</file>

<file path=ppt/ink/ink107.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09T11:57:25"/>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352 281,'0'1,"0"2,0 1,-2 0,1-1,0 2,0-1,0-1,0 0,0-2,0 0,0 0,0-1,-3 2,0-1,-2 0,-1 1,1-2,0 0,-1 1,1-1,3 0,0 0,1 0,-1 0,2 0,0 0,0 0,-1 0,0 0,0-1,-1 0,1 0,1 0,-1 0,-2-1,2 1,1-1,0 2,0-1,0 1,1-1,-1 0,1 0,0 0,-1 0,1 0,0 0,0-1,0 0,0 0,0 1</inkml:trace>
</inkml:ink>
</file>

<file path=ppt/ink/ink108.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09T11:57:25"/>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310 365,'1'0,"0"0,0 0,2 0,0 0,0 0,2 0,0 0,0 0,2 0,-2 0,1 0,0 0,1 0,-1 0,0 0,2-1,-2 1,-1 0,2 0,0-1,1 1,0 0,0-1,-4 1,2 0,-3 0,0 0,-2 0,1 0,0 0,0 0,0 0,2 0,-1 0,0 0,0 0,0 0,1 0,-1 0,1 0,1 0,-1 0,0 0,3-1,0 1,0 0,-1 0,1 0,-2 0,0-1,-1 1,-1 0,0 0,0 0,0 0,1 0,0 0,1 0,0 0,1 0,0 0,-1 0,2 0,0 0,-1 0,0 1,0-1,0 0,2 0,0 0,2 0,-1 0,0 0,2 1,-3-1,1 0,-1 0,-1 0,-1 0,-1 0,-1 0,-1 0,1 0,-2 0,0 0,0 0,0 0,-1 0,0 0,0 0,0 0,0 0</inkml:trace>
</inkml:ink>
</file>

<file path=ppt/ink/ink109.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09T11:57:25"/>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774 338,'-1'-1,"0"0,0-1,-1 1,1 0,-1-1,0 1,0 0,0 0,-1 0,0-1,1 1,0 0,0 0,1 1,1-1,-2 1,0-1,0 1,1 0,0 0,0 0,-2 0,1 0,-1 0,1 0,-1 0,-2 0,3-1,-2 1,1 0,0 0,1-1,-1 1,-1 0,2 0,-2 0,-2 0,1 0,-2 0,-1 0,-1 0,1 0,0-1,-2 1,2-1,0 1,1 0,2 0,-2 0,3 0,-1 0,-1 0,2 0,-2 0,2 0,-2 0,1 1,1-1,0 1,1 0,0-1,-1 0,1 0,0 0,0 0,1 0,-1 0,0 0,0 0,-4 0,0 0,0 0,2 0,-2 0,2 0,-2 0,0 0,0 0,2-1,-1 1,0 0,-2 0,-2 0,2 0,1-1,1 1,-1 0,1 0,2 0,0 0,1 0,-1 0,1 0,-1 0,0 0,0 0,0 0,0 0,1 0,0 0,1 0,0 0,-1 0,2 0,-1 0,-2 0,2 0,-1 0,0 0,0 0,1 0,0 1,0 0,1-1,0 0,0 0,0 2,0-2,-3 0,1 1,-1 0,-2 2,2-3,-2 2,2 0,0-1,1 0,1 1,0-2,1 0,0 0,0 1,1 0,0 0,-1 1,1 1,-1-1,1-1,0 0,0 1,0-1,-1-1,1 1,0 0,0 0,0 0,0 0,0 0,0 0,0 1,0-1,0 0,0 0,2 0,0 0,-1 1,1-2,3 3,-2-2,2 1,0-1,-1 0,1 0,-1 0,0-1,0 0,0 0,1 1,1-1,1 0,0 0,1 0,0 0,0-3,0 3,1-2,-2 0,-2 1,0 0,-3 0,0 1,-1 0,0-1,0 1,0 0,1 0,0 0,-1 0,3 0,-1 0,0 0,1 0,-2 0,0 0,0 0,2 0,-2 0,4 0,-2 0,2 0,0 0,1 0,-2 0,2 0,-2 0,2 0,1 0,1 0,1 1,-1-1,3 0,-3 0,2 1,-2-1,1 0,-2 0,0 0,0 0,-2 0,4 0,-1 0,0 0,1 0,0 0,0 0,0 0,0 0,-2 0,-2 0,-2 0,1 0,-2 0,-1 0,0 0,1 0,0 0,0 0,1 0,-2 0,2 0,-1 0,1 0,-2 0,0 0,-1 0,0 0,0 0,0 0,1 0,-1-1,2 0,-1 1,1-1,-2 1,0-1,1-1,-1 0,0 1,1-1,-1 0,1 0,-2 1,0 0,0-1,0-1,1 1,-1 1,0-1,0 1,0-1,0 1</inkml:trace>
</inkml:ink>
</file>

<file path=ppt/ink/ink110.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09T11:57:25"/>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780 357,'-1'0,"1"1,-2 0,0 2,1-2,0 1,0-1,1 0,1-1,0 0,1 0,-1 0,1 0,-1 0,2 0,0 0,-1 0,0 0,0-1,-1 1,-1-1,0 0,-2-1,-1 0,0-1,-2-1,3 3,-1-1,1 2,1-2</inkml:trace>
</inkml:ink>
</file>

<file path=ppt/ink/ink111.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09T11:57:25"/>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782 346,'-1'0,"0"1,-1 2,1-1,0-1,-1 3,0-2,1-1,-1 2,1-3,0 2,1-1,1-1,0 0,1 0,-1 0,2 0,-1 0,1 0,-1 0,-1 0,0 0,1 0,-1 0,1-1,-2 0,2 1,-2-1,0-1,0 0,0 1,-2 0,2 0,-1-1,1 1,-1 0,1 0,-1 0,1 0,-1-1,0 1,1-1,-1 1,1 0,-1 0,1 3,-2 0,2 1,-1-1,-1-1,1 2,0 0,0-1,0 0,1-1,-2-1,2 1,4-1,0 0,-2 0,2 0,-2 1,1-1,-1 0,-1 0,0 0,0 0,-1-1,-1-1,0-1,-1 0,0-1,2 2,-3 0,2 0,-1-1,1 1,1 1,-1 1</inkml:trace>
</inkml:ink>
</file>

<file path=ppt/ink/ink112.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09T11:57:25"/>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296 441,'2'0,"0"0,2 0,1 0,2 0,2 0,3 0,4 0,-1 0,-1 0,5-1,-6-1,1 2,-4 0,-2 0,-2 0,-3 0,-1 0,-1 0,1 0,-1 0,0 0</inkml:trace>
</inkml:ink>
</file>

<file path=ppt/ink/ink113.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09T11:57:25"/>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519 419,'1'1,"2"2,-2 0,1-1,1 0,-1 0,0-1,0 1,0-2,-1 1,0 0,-1-3,1-1,0 1,0-1,1-2,-1 1,1-3,1 2,-1 1,-1-2</inkml:trace>
</inkml:ink>
</file>

<file path=ppt/ink/ink114.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09T11:57:25"/>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554 386,'2'0</inkml:trace>
</inkml:ink>
</file>

<file path=ppt/ink/ink115.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09T11:57:25"/>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551 400,'-1'0,"-2"0,1 2,-1-1,-2 0,2 1,-2 0,2 0,1 0,1-1,-1 1,0-1,2 1,-2 1,-7-39</inkml:trace>
</inkml:ink>
</file>

<file path=ppt/ink/ink116.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09T11:57:25"/>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208 505,'1'0,"0"0,3 1,-2 0,1-1,1 0,1 0,0 1,0-1,1 0,-1 0,1 0,-1 0,0 0,1 0,0 0,0 0,0 0,0 0,0 0,-2 0,-1 0,-1 0,-1 0,1 0,-1 0,0 0,0 0,0 0,1 0,0 0,0-1,1 1,0 0,0 0,1 0,-1 0,1 0,-1 0,-1 0,0 0,0 0,0 0,0 0,0 0,2 0,1 0,1 0,2 0,0-1,1 1,0-1,0 1,-1 0,0 0,0 0,-1-1,-3 1,3 0,-3 0,3 0,-1 0,1 0,-2 0,2-1,0 1,0 0,-2 0,2 0,7 0,-8 0,1 0,-2 0,1 0,-1 0,1 1,-2-1,-1 0,1 0,-2 0,1 0,-1 0,1 1,0-1,1 0,-1 0,2 0,-1 0,1 0,0 0,-1 0,0 0,-1 0,0 0,0 0,0 0,0 0,0 0,1 1,1-1,1 0,-1 0,0 0,2 0,-3 0,0 0,2 0,-3 0,2 0,-2 0,2 0,0 0,-1 0,1 0,0 0,-1 0,1 1,-3-1,2 0,1 0,-2 0,2 0,0 0,3 1,-1-1,0 0,1 1,-1-1,-3 0,0 0,-1 0,-1 0,0 0,-1 0,0 0,0 0,1 0,1 0,1 0,-1 0,1 0,0 0,0 0,-2 0,1 0,-1 0,0 1,0-1,0 0,1 0,-1 1,0-1,-1 0,0 0,0 0,1 0,-1 0,0 0,0 0,2 0,-2 0</inkml:trace>
</inkml:ink>
</file>

<file path=ppt/ink/ink117.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09T11:57:25"/>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908 481,'-2'3,"-1"0,0-2,-1 3,0-1,1 0,-1 1,3-2,-1-1,2 2,-1-3,1 1,-1 0,0 0,0 1,1 0,-1-1,1 0,-1-1,5 0,2 1,5 0,0-1,-1 0,1 0,1 0,-4 0,-2 0,-3 0,-4-2,-3-2,0 0,-1 1,2-2,-3-1,3 1,0 0,-1 0,2 3,1 1,1-1,-1 1</inkml:trace>
</inkml:ink>
</file>

<file path=ppt/ink/ink118.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09T11:57:25"/>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370 467,'-1'-1,"-1"0,-1 1,0-1,-2-1,2 2,-3-1,2 1,1 0,0 0,0 0,0 0,0 0,0 0,1 0,-1 2,-2-1,1 1,-1 0,1 0,-2 1,1 0,2-1,-1 0,1 0,2-1,-2 1,3 0,0-1,0 0,0 1,0-1,0 1,0 0,2 0,-1 0,1-1,1 3,-1-2,4 1,1-1,2 1,-3-2,3 1,1-2,1 1,-3-1,2 0,0 0,2-2,-1-1,-1 1,-1-2,0 1,-2-1,0 0,-2 0,-1 1,-2 2,-2-1,1 1,-1-1,0 0,0 1,-1-1,0-1,-2 1,0-1,-2 1,-1-1,-1 0,-1 0,0 1,1 1,1 0,2 1,0 0,3 0,0 0,0 0</inkml:trace>
</inkml:ink>
</file>

<file path=ppt/ink/ink119.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09T11:57:25"/>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694 455,'-1'-1,"-1"0,1 0,-2 1,0-1,-1 0,-4 0,-3 0,2 0,-2 1,0 0,2 0,1 0,0 1,-1 1,4 0,-2 1,2 0,-1 0,1 0,-1 0,2-1,-4 3,5-2,-1 2,0 0,-1 3,4-5,0-1,1 1,0-1,0-1,0 0,0 0,1 0,2 0,2 2,5 2,-1-2,5 0,1 1,3-2,-1-1,3 1,-3-1,5-1,-7 0,3 0,-5 0,2 0,-3-1,0-3,0 2,-1-1,-1 0,-2 0,-3 0,-2 0,0 0,-1 1,-1-1,0 1,-1 0,2-1,-2 0,1 0,-1 1,0 1,0 0,0-1,0 0,-2-1,-1-1,-2 1,0-1,-1 0,-1-2,-2 1,-1 0,2 0,-5 0,3 2,-2-2,2 3,1 1,1 0,3 1,3 0,0 0,1 0</inkml:trace>
</inkml:ink>
</file>

<file path=ppt/ink/ink120.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09T11:57:25"/>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214 459,'-2'-1,"0"1,0 0,1 0,-1 0,1 0,0 0,-1 0,0 1,0 1,-1-1,1 1,-2-1,2 1,-1-1,0 0,1 1,1-1,0-1,1 1,0 0,0 0,0 0,1 0,-1 0,0 0,1 0,-1 0,1 1,1 0,-2 1,2 0,0-1,2 1,0 0,0-2,2 2,-3-2,2 1,-2-2,0 1,-2-1,0 0,3-4</inkml:trace>
</inkml:ink>
</file>

<file path=ppt/ink/ink121.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09T11:57:25"/>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196 460,'1'0,"2"0,-1 0,2-1,2 1,-2 0,2-1,-1 1,-1 0,2 0,-2 0,-1 0,0 0,4 0,-4 1,1-1,0 1,2-1,-1 1,-1-1,1 0,-2 0,-1 0,0 0,-1 0,0 0,1 0,2 0,-2 0,1 0,0 0,1 0,-2 0,1 0,-1 0,0 0,0 0,0 0,-1 0,2 0,-1 0,1 0,0 1,0-1,1 0,-1 0,0 0,0 0,0 0,0 0,0 0,1 0,0 0,2 0,-2 0,1 0,0 0,-2 0,1 0,-2 0,1 0,-1 0,1 0,-1 0,0 0,1-1,1 1,2-1,-2 0,2 0,-2 0,1 0,-1 0,1 1,0 0,-1 0,1-1,-2 0,3 0,-2 1,1-2,-1 2,0-1,-1 1,3-1,-2 0,2 0,-2 1,1 0,0-1,0 0,-1 1,-1-1,0 1,0-1,-1 1,0 0,0 0,1 0,0 0,1 0,-1 0,1 0,0 0,0 0,1-1,-2 1,4-1,-3 1,-1 0,0 0,2 0,-1 0,1 0,2 0,0 0,0 0,-2 0,2 0,-2 0,1 0,-1 0,0 0,0 0,0 0,2 0,0 0,-2 0,3 0,0 0,-1 0,0 1,-1-1,0 0,-2 0,0 1,3 0,-1-1,-1 0,3 0,-1 1,2-1,-2 0,1 1,-2-1,-1 0,-1 1,1-1,-3 0,2 2,0-1,1 0,-1 0,-1 0,1-1,-1 0,0 1,0 0,-1 0,-1-1,1 1,1 0,-1 0,0 0,0 1,1-2,-1 2,0-2,-1 1,1 0,-2 1,2 2,-1-1,0 1,0 0,-1 0,1-1,0 1,-1-1,0-1,0 0,0 0,0-1,-1 1,1-1,-1-1,0 1,1 0,-1-1,0 2,0-2,-2 1,1 0,-2 2,-2-2,-1 2,-1 0,-8 1,8-2,1 0,-2-1,2-1,0 0,2 0,1 0,-1 0,3 0,-1 0,1 0,1 0,0 0</inkml:trace>
</inkml:ink>
</file>

<file path=ppt/ink/ink122.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09T11:57:25"/>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812 320,'-1'0,"-1"2,0 0,0 1,-1 0,-1 0,1 2,0-1,1 1,0-2,0 0,0 0,1 0,0-3,1 1,0 0,2-1,3 0,0 1,1-1,3 1,-2 0,3-1,-2 1,-4-1,1 0,-3 0,-2-2,-2-2,-3-2,1 0,0 0,1 0,-1 0,1 0,0 0,2 2,-1 2,1 0,1 1,-1 1</inkml:trace>
</inkml:ink>
</file>

<file path=ppt/ink/ink123.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09T11:57:25"/>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338 287,'-1'0,"0"1,0 0,1 0,-1 1,0-1,1 0,0 0,-1 0,0 1,1-1,0 0,-1-1,1 1,1-1,1 0,0 0,0 0,1 0,0 0,0 1,1-1,-1 0,-1 0,0 0,-1 0,-1-1,0 0,-1-1,-1 0,1 0,-1 0,0 0,1 0,0 2,-1-1,1 0,-1 0,1 0,0 1,0-1,0 1,0 0,-7 13,8-12,0 1,-1-2,1 1,-1 1,0-1,0-1,1 1,0 0,0 0,-1-1,1 1,1-1,0 0,0 0,0 0,1-1,0 1,1-1,0 0,-1 1,0 0,0-1,1 1,-1 0,0-1,1 1,-2 0,0 0,0 0,0 0</inkml:trace>
</inkml:ink>
</file>

<file path=ppt/ink/ink124.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09T11:57:25"/>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815 67,'-1'0,"-1"-1,-1 0,-1 1,0 0,1-1,-4 1,1-2,-1 1,0 0,-2 0,1 0,-1 1,1 0,0 0,-1 0,2 1,1-1,-1 1,1-1,2 1,-2 1,2-2,0 1,-1 0,1-1,1 2,-3-1,4 0,-1 0,2-1,0 1,0 0,0 0,0 0,-1 0,1 0,0 1,0-1,0 0,0 2,1-1,-1 1,0-1,1 1,0 0,0 0,0-1,0 1,0 0,1-1,0-1,1 1,0 0,-1 0,2-1,0 1,3 1,-1-1,3 1,-3-1,2 0,0 0,4 0,-1 0,3-2,0 1,1-1,-4 0,1-2,-3 0,2-1,-4 0,0 0,-2 0,1 0,-1 1,-1 0,-1 0,3-3,-3 2,1 1,-1 0,0 0,-2 1,0 0,1 1,-1-1,0 0,0 0,1-2,-1 2,0 0,0-1,0 0,0 0,0 1,0-1,0 0,0 1,0-1,-1 1,1 0,-2 0,1 0,0-1,-1 2,-1-2,1 1,0 0,-2-1,3 2,-1-1,-1 1,0-2,1 2,0 0,-1-1,1 1,0 0,1 0,-3-1,2 1,0 0,0 0,1 0,0 0</inkml:trace>
</inkml:ink>
</file>

<file path=ppt/ink/ink125.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09T11:57:25"/>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273 652,'1'0,"3"0,0 0,3 0,2 0,0 0,3-1,2 1,0 0,-2 0,-1 0,-3 2,-2-2,-5 0</inkml:trace>
</inkml:ink>
</file>

<file path=ppt/ink/ink126.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09T11:57:25"/>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477 652,'1'0,"0"0,2 0,5 0,2 0,1 0,4 0,0 2,-1-3,-3 1,-3 0,-3 0,-3 0</inkml:trace>
</inkml:ink>
</file>

<file path=ppt/ink/ink127.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09T11:57:25"/>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809 129,'0'1,"0"0,-1 2,1 0,-2 0,1 0,1 0,-1 0,0-1,0-1,1 1,-1 0,0-1,1 1,-1 0,1-1,0 0,-1 2,1-2,4 0,1-1,3 0,-1 0,-3 0,1 1,0-1,-3 0,-2-1,-5-6,-2-2,-1-1,0 1,1 0,-1 3,2 1,4 3,-1 0</inkml:trace>
</inkml:ink>
</file>

<file path=ppt/ink/ink128.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09T11:57:25"/>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544 723,'2'1,"-2"1,1 0,0-1,1 1,-2-1,2 1,-2-1,1 0,0-1,-1 1,1-1,-1 1,1-1,1 0,-1 0,2 0,0 0,4 0,0-2,1 2,3-1,-5 1,2-1,-3 1,-1 0,-2 0,-1 0,0 0,1 1,2-1,2 1,-1-1,3 0,0 0,-2 0,-2 0,-1 0,-2 0,1 1,0-1,4 0,1 0,2 0,3 0,-3-1,-2 1,0-1,-4 1,-2 0,1 0,2 0,-1 1,1 0,2-1,-1 0,2 0,-1 0,1 0,0 0,1-1,-3 0,-1 1,-3 0,0 3,3-1,-2 0,2 1,0-1,3 0,-3-1,3-1,-1 0,-1-2,1 0,-4 1,1 0,-2 1,0 0,0 0,1 0,1 0,0 0,1 0,2 0,0-1,4-1,-3 0,0 1,-2 0,-3 0,1 0,-2 1,4 1,-1-1,3 1,-1-1,2 0,3 0,-2 0,1 0,-2 2,-4-1,1 0,-3 0,-1-1,2 1,-1-1,1 1,0-1,2 0,1 0,1 0,1 0,-2 0,-1 0,-3 0,0 0,0 0,0 0,2 0,1-1,1 1,0-2,-1 1,0 0,-3 0,0 1,3 0,3 0,3-3,-2 2,1 0,-2 0,-2-1,-3 2,-2 0,1 0,-1-1,2 1,0-1,1 1,-2-1,1 1,-1-1,0 1,-2-1,1 1,3 1,1-1,-1 0,-1 0,0 0,-2 0,0 0,-1-1,0 0,1-1,-1 1,1-3,-1-2,1 1,0-1,0-1,1 0,-1 1,1-1,0 4,-1 1,-1 1,-1 1,0 0,0 0,-1 1,0 0,-3-1,-1 1,1 0,-1-1,2 0,-2 1,2 0,0-1,0 1,-2 0,1-1,0 0,-2 2,0-2,0 2,-1-1,-4 1,2-2,-2 0,0 1,1-1,-1 1,3-1,1 0,0 0,0 0,2 0,-1 0,2 0,0 0,-2 0,0 0,0 0,-1 0,0 0,0 0,0 0,1 1,2-1,-2 0,3 0,-1 0,-1 0,2 0,-2-1,1 0,-1 1,-1-2,1 2,-1-1,1 1,2 0,-1 0,2 0,1 0,0 0,0 0,0-1,1 1,-1 0,-1 0,0-1,-2 1,1 0,-5 0,3 0,1 0,0-1,-2 0,3 1,0-1,-1 1,0-1,-3 1,0 0,-1 0,1 0,0 0,0 0,0 0,1 1,0-1,2 0,-1 0,1 0,1 0,-3 0,1 0,-2 0,2 0,-2 1,-1-1,-71 59,85-58,1-1,-1 0,2 0,-2 0,1 1,-1-1,2 2,-3-2,-1 0,1 0,-1 0,0 0,0 0,-1 0,4 0,-3 0,0 1,0-1,0 0,-1 0,1 0,-1 0,0 0,1 0,0 0,0 0,0 0,1 0,-1 0,0 0,-1 0,1 0,-1 0,1-1,3 1,-1 0,1 0,0 0,1 0,1 0,-1 0,1-2,-2 2,-1 0,-1 0,-1 0,1 0,0 0,1 0,0 0,3 0,-1 0,1-1,2 1,1 0,0-2,-1 2,1 0,0 0,2 0,-2 0,2 0,1 0,1 0,1 0,-1-1,-2 1,-2-1,-1 1,2 0,-1 0,-2 0,0 0,1-1,2 1,-2 0,0 0,-1 0,0 0,-1 0,-1 0,-1 0,-2 0,0 0,-2 0,2 0,-1 0,1 0,2 0,-2 0,1 0,1 0,-2 0,-1 0,-2 0,0 0,0 0,0 0,2 0,-1 0,1 0,-2 0,1 0</inkml:trace>
</inkml:ink>
</file>

<file path=ppt/ink/ink129.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09T11:57:25"/>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238 676,'-1'0,"0"0,-2-2,0 1,-2 0,-1-1,1 1,0 0,0 0,-2 1,2 0,-2 0,2 0,-2 0,1 0,2 2,1-2,-2 2,3 0,-1-1,0 0,0 1,1 0,-1-1,1 1,-2 0,2-1,1 1,-1 0,1-1,0 1,1 0,0 0,-1-1,1 1,0 0,0-1,0 1,0 0,1-1,0 1,1-1,2 1,0 0,2 1,2-1,0 0,0-1,-1-1,1 0,-2 0,-1 0,-2-2,0 2,-2-1,0 1,-1-1,2-1,-1 0,0 0,1-2,-1 1,-1-1,1 2,-1 0,0 1,0-1,0 1,0 0,0 0,0 0,-2 0,2 0,-1 1,0 0,0 0,-1-1,-1 1,0 0,-2 0,0 0,0 0,-1 0,3 0,2 0</inkml:trace>
</inkml:ink>
</file>

<file path=ppt/ink/ink130.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09T11:57:25"/>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1196 609,'-1'-1,"-2"1,1 0,-4 1,3 1,0 0,1-1,0 0,0 1,1 0,0-1,1 1,0-1,0 2,0-2,0 2,0 0,0 0,1 1,1-2,0 0,0 1,1-2,0 1,0-1,0-1,-1 0,1 0,0 0,0 0,-1 0,1-1,0 0,0-1,1-1,1 0,1 0,1-1,0 0,-1-1,0 1,-1 1,0 0,-3 2,-1-1,1 1,-2 0,1 1,0-1,-1 0,0 0,1-2,-1-1,0 0,-3-1,1 2,0 1,1 0,-1 1,1 1,0 0,0 0,0-1,0 1,0 0,0 0,-1 0,0 0,1 0,-2 1,2 1,-2-2,2 1,0-1,0 1</inkml:trace>
</inkml:ink>
</file>

<file path=ppt/ink/ink131.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09T11:57:25"/>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1254 641,'-4'1,"3"0,0 0,0-1,0 1,0 0,1 0,0 0,-2 0,2 1,-1 0,0 0,0-1,0 1,0 0,1-1,0 0,1-1,-1 1,1-1,2 1,1 0,-1-1,1 0,0 1,0-1,0 0,-2 0,1 0,-2 0,-2 0,0-1,0 1,-1-1,1 0,-1 0,0-1,1 1,-1 0,0-2,1 2,-2-1,2 0,0 1,1 0,-1 0,0 1,1-1,0 0,-1 1,-1 2,0 1,-1 1,1 0,-3 1,29 11,-23-16,0 0,0 0,-1-1</inkml:trace>
</inkml:ink>
</file>

<file path=ppt/ink/ink132.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09T11:57:25"/>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739 652,'1'0,"0"0,0 0,1 1,1-1,0 0,0 0,0 0,0 0,1 0,-1 1,0-1,-1 0,1 0,0 0,1 0,0 0,0 0,0 0,-1 0,1 0,0 0,-1 0,1 0,-1 0,1 0,-2 0,2 0,-1 0,0 0,-1 0,-1 0,2 0,-1 0,0 0,-1 0,2 0,0 0,0 0,0 0,1 0,0 0,-1 0,1 0,-2 0,2 0,-1 0,1 0,0 0,0 0,-1 0,0 0,2 0,-1 0,-1 0,1 0,1 0,5 0,-5 0,0-1,-1 1,0 0,0 0,-1 0,1 0,0 0,0 0,0 0,2 0,-1 0,1 0,-1 0,0 0,1 0,1 0,-3 0,1 0,-2 0,1-1,0 1,1 0,-1 0,2 0,0 0,-1 0,1 0,-1 0,1 0,-4 0,1 0,0 0,-1 0,-1 0,0 0,0 0,0 0,0 0</inkml:trace>
</inkml:ink>
</file>

<file path=ppt/ink/ink133.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09T11:57:25"/>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1079 584,'0'2,"-1"0,0 0,0-1,1 1,-2-1,1 1,1 0,-1-1,0 1,1-1,-1-1,1 1,0 0,-1-1,1 1,0 0,-1 0,1 0,0 0,-1-1,1 2,0-1,2-1,0 0,1 0,0 0,0-1,0 1,0 0,0 0,0 0,-2-1,1 1,0 0,-1 0,0 0,0 0,-1-1,1 1,-1-1,-2-1,0-2,-1 0,1 1,0 2,0-2,0 1,1 0,-1 0,2 0,-1 2</inkml:trace>
</inkml:ink>
</file>

<file path=ppt/ink/ink134.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09T11:57:25"/>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937 654,'0'2,"0"1,0 0,0 0,0 1,0-1,0 0,0 0,0-1,0 0</inkml:trace>
</inkml:ink>
</file>

<file path=ppt/ink/ink135.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09T11:57:25"/>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941 659,'-1'0,"0"0,0 3,1-1,-3-1,2 1,-1-1,1 1,0-2,1 1</inkml:trace>
</inkml:ink>
</file>

<file path=ppt/ink/ink136.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09T11:57:25"/>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932 661,'1'0,"0"1,2-1,-3 1,1-1,-1 1,1-1,-1 1,1-1,0 1</inkml:trace>
</inkml:ink>
</file>

<file path=ppt/ink/ink137.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09T11:57:25"/>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932 673,'0'1,"0"0,0 0,1 0,1 1,-2-1,1 0,0 0,0 0,1-2,-1 0,0 1,1-2,-1 1,1-1,-2 0,2 2,-2-2,1 2,-1-1</inkml:trace>
</inkml:ink>
</file>

<file path=ppt/ink/ink138.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09T11:57:25"/>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792 660,'-2'0,"0"-2,-4 1,0 0,-2-1,1 1,1 1,1 0,3 0,1 0,0 0,1-1,0 0,-2 0,1-2,0 1,0 0,0 0,0-1,0 0,1 1,-1-2,1 1,0 1,-1 1,1-1,0 0,1 0,-1-1,1 0,1-1,-1 0,2-2,0 1,-1 2,0 1,2-1,-1 1,-1 1,1 0,1 0,-2 1,2-1,3 0,-2 0,4 0,-1 0,1 1,-1 0,0 0,0 0,-1-1,2 1,1 0,-2-1,2 1,0 0,2-1,8 1,-10 0,0 0,-1 0,-1-1,0 1,2 0,-1 0,0 0,1 0,-1 0,0 0,2 0,-2 0,1 0,-4 1,2-1,-1 1,1-1,0 1,-2-1,1 1,-2 0,-2-1,0 1,0-1,-2 0,0 1,0-1,2 1,-1 0,-1-1,3 3,1-2,0 1,-1 1,0 1,0-3,1 1,-3 0,0-1,-1-1,-1 1,0 0,0 0,0 1,0 0,-1 1,1 0,-2 4,-1-3,-2 1,1 1,-1 0,1-1,0 1,0-1,1-1,3-2,-3-1,3 0,-1-1,-1 1,-1-1,-3 1,-2-1,-3 0,-1 0,-2 0,-7-1,8-2,-4 1,3 0,3-2,4 0,1-1,0 2</inkml:trace>
</inkml:ink>
</file>

<file path=ppt/ink/ink139.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09T11:57:25"/>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877 610,'-1'0,"-11"0,5 0,0 0,1 0,-1 0,1 0,-2 0,0 1,3 0,-4 1,2-1,-2 2,-1 0,2 1,-2 0,0 0,4-2,2 3,1-3,1-1,2 0,1 1,0 1,1-1,1 1,1-1,1 0,1 1,3 1,4 1,0-2,2 0,2-2,-2-1,7 0,3 0,-3 0,-3 0,5-5,-5 0,-7 1,-2 0,0 0,-3-1,-4 3,-1 0,-1 0,-1 1,0 0,0 0,-1 0,-1-1,-3 0,2 1,-1 0,2 1,-1-2,1 2,1 0</inkml:trace>
</inkml:ink>
</file>

<file path=ppt/ink/ink140.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09T11:57:25"/>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791 644,'0'1,"0"0,0 1,2-1,-2 1,1 0,0-1,-1 0,1 0,-1 0,1-1,-1-2,2 0,-2 0,3 0,-2 1,1-1,-1 1,0 0,0 1,-1 1,0 0,2 0,-2 0,1 0,0 0,-1 0,1 0,-1 0,1-1,0 0,2-1,2 0,-1 0,-1 1,4-1,-3 0,-1 0,0 1,-2 1,0 0,0 0,1 1,0-1,-2 0,2 0,0-1,-1 1,0-1,0 0,0 0,0 0,1-1,-1 1,1 0,-1-1,-1 0,2 1,-1 0,0 0,0 0,0 0,0 0,0 0,-1 1,2-1,1 1,1-1,1 0,1 0,0 0,1 0,-1-1,-1 1,-2 0,0 0,-1 0,-1 1,4 0,-1 0,2 1,-1-1,2 0,0-1,-3 0,0 0,-2 0,0 0,-1 0,2 0,-1 0,2 0,-2 0,2-2,-2 1,1 0,0 1,0 0,-2 0</inkml:trace>
</inkml:ink>
</file>

<file path=ppt/ink/ink141.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09T11:57:25"/>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192 245,'1'0,"0"0,1 0,1 0,-1 0,3 0,-2-1,4 1,1-1,1 1,3 0,0-2,0 0,-2 1,-1 0,2 1,-5 0,1-1,0 1,-2 0,0 0,-1 0,-1 0,-1 0,-1 0,0 0,0 0,0 0,0 0,0 0,1 0,-1 0,1 0,-1 0,1 0,-1 0,0 0,1 1,4 0,2 0,2-1,-1 0,1 1,-4-1,0 0,-4 0,-1 0,0 0</inkml:trace>
</inkml:ink>
</file>

<file path=ppt/ink/ink142.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09T11:57:25"/>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577 245,'0'1,"2"0,1 2,-1-2,-1 1,1-2,-1 2,0-2,0 0,0 0,0 0,2 0,0 0,1 0,1-1,2-2,0 0,2-1,-3 0,1 1,-1 1,-2 0,-2 1,0 1,-1 0,2 0,1 2,-1-1,7-1,-3 0,2 0,-1 0,1 0,1 2,-5-2,1 2,-4-2,-1 1,0-1,2 1,4-1,1 2,2-2,1 0,-2 0,1 0,-2 0,-3 0,-1 0,-1 0,-1 0,0 0,-1 0,0 0,0 0,1 2,2-1,4 4,5-3,-1 0,8-2,2 1,-2 1,-3-2,-4 0,-4 0,-3 0,-5 0,-1-1,1 1,1 0,0 0,2 0,1 0,-2 0,0 0,0 0,-1 0,0 0,0-1,1 1,-1-1,0 0,0 0,0 0,0 0,-1 0,0 1,0 0,0 0,0 0,1 0,0 0,0 0,2 0,-1 0,0 0,-1-1,-1 1,0 0,0 0,1 1,-1 0,0-1,0 0,1 0,-1 0,1-1,0-1,1-1,-2 1,0 0,0 0,-1 1,0 0</inkml:trace>
</inkml:ink>
</file>

<file path=ppt/ink/ink143.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09T11:57:25"/>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630 368,'0'-1,"-1"0,-1 0,0 0,0 0,-4-1,1 0,0 0,-1 0,1 1,-1 0,1 0,0 1,0 0,1 0,0 0,-1 0,2 1,1-1,-1 1,0-1,0 1,-1 0,0 0,0 1,-1 0,1 0,1-1,-2 2,2-1,-1-1,2 2,-1-2,1 0,2 0,0 1,-1-2,1 1,-1 0,1 1,0 0,0 0,0 0,0 0,0 0,0 0,0 1,2 0,1-1,-1 0,2 2,0-1,0-2,3 3,3-1,1 0,1 2,0-3,1-2,-1 1,0-1,-2 0,1-2,-2-1,0 0,-3 0,-3 1,3-2,-2 1,-1 0,-1 0,1 0,-2 1,0-1,1 2,-1-1,-1 1,2-2,-2 1,0 0,0 1,0 0,0-2,0 1,-1-1,-1 0,0-1,-1 1,-2-2,2 2,-2 0,1 1,0 0,0 0,1 1,0 0,0 1,1 0,1 0,0 0</inkml:trace>
</inkml:ink>
</file>

<file path=ppt/ink/ink144.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09T11:57:25"/>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284 350,'0'-1,"-2"1,-2-1,2 1,1 0,-1 0,-1 0,0 0,1 0,-1 0,0 0,2 1,0-1,-1 0,1 1,0 0,0 0,0 0,0-1,0 2,0-1,-1 1,0 1,1 0,-2 0,1 0,0 0,0 0,0 2,-1-2,3 1,-2 1,2-2,-1 1,1 0,0-2,0 0,0 0,1 0,0-1,1 1,0-1,1 1,-1-1,1-1,1 1,1 1,0-2,-1 1,2-1,-1 0,-1 0,-1 0,0-1,0 0,-1 0,-1 0,2 1,-1-2,0 1,0 0,1-1,0 1,1-3,0 1,-2-1,1 2,-2-1,1-1,-1 2,0-2,0 1,0-1,0-1,-1 1,0 0,0 0,0 1,-1 0,-1-2,1 2,-2-2,1 3,0 1,1-1,-2 1,2 0,0 0,-1 1,1 0,0 0,1-1,-1 1,0 0</inkml:trace>
</inkml:ink>
</file>

<file path=ppt/ink/ink145.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09T11:57:25"/>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228 414,'1'0,"2"0,2 0,3 0,1 0,3 0,0 0,0 0,0 0,-2 0,0-1,-5 1,-1 0,-1 0,-2 0,-3 0,-1 0,-3-1,-5 1,2 0,-3 0,-1 0,0 0,1 0,3 0,0 0,5 0,1 0,2 0,3 0,1 0,1 0,3 0,0 0,-1 0,1 0,-1 0,-2 0,-2 0,-1 0</inkml:trace>
</inkml:ink>
</file>

<file path=ppt/ink/ink146.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09T11:57:25"/>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510 413,'1'0,"2"0,1 0,2 0,0 0,2 1,0-1,0 0,1 0,-4 0,2 0,-3 0,-1 0,-1 0,0 0,-1 0,1 0,-1 0,0 0,0 0,-2 0,-2 0,-1 0,-2 0,1 0,-3 0,0-1,0 0,-1 0,0 1,2-1,4 1,-1-1,3 1,-1-1,3 1,4 0,2 0,5 0,1 0,1 0,-1 1,-2-1,-1 0,-4 0,-3 0,-4 0,0 0,0 0,-1 0,1 0,-1 0,2 1,-1-1,0 0</inkml:trace>
</inkml:ink>
</file>

<file path=ppt/ink/ink147.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09T11:57:25"/>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553 411,'0'1,"-1"1,0 0,-1-1,1 1,-1 0,1 0,-1 1,1-1,0 0,0 0,-1-1,3-1,2 0,1 0,3 0,-2 0,3 0,0 0,-1 0,-4 0,-1 0,-1 0,-2 0,1-1,-2-1,0 0,0 0,0-1,0 0,0-1,1 0,0 2,-1 0,1 0,0 2,1-2,-1 1</inkml:trace>
</inkml:ink>
</file>

<file path=ppt/ink/ink148.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09T11:57:25"/>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643 734,'2'0,"0"0,0 0,1 0,-1 0,0 0,0-1,0 1,-1 0,0 0,0 0,1 0,-1 0,1 0,1 0,1 0,6-1,-6 1,0 0,0 0,-1 0,0 0,-1 0,1-1,-2 1,0 0,1 0,0-1,0 1,0-1,-1 1,2 0,-1 0,0 0,0 0,-1 0,1 0,0 0,0 0,-1 0,3 0,-2 0,2 0,-1 0,0 0,0-1,0 1,0 0,-2 0,1 0,0 0,1 0,0 0,-1 0,2 0,-2 0,1 0,0 0,0 0,-1 0,2 0,1 0,-2 0,3 1,0-1,-2 0,2 0,5 0,-7 0,0 0,0 0,0 0,-1 0,-1 0,0 0,0 0,-1 0,0 0,0 0,0 0,0 0,1 0,-1 0,1 0,-1 0,0 0,0 0,0 0,-3 0</inkml:trace>
</inkml:ink>
</file>

<file path=ppt/ink/ink149.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09T11:57:25"/>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774 692,'0'-1,"1"0,-1 0,0 0,0 0,0 0,-1 0,0 1,0-1,0 0,-1 1,0-2,1 2,-1-1,1 0,0 1,-1-1,-1-1,0 2,1-1,-1 0,0-1,-2 2,0 0,-1-2,1 2,1 0,0-1,0 1,1 0,-2 0,1 0,-1 0,1 0,0 0,-2 0,3 1,-1-1,0 1,2 1,-1-1,1 0,0 0,0 1,1-1,-1 2,0-2,0 2,2-1,-1 0,1-1,-1 0,1 0,0 1,0-1,-1 1,1 1,-2 0,2 0,-1 1,1-1,0 0,0 0,0 0,1 0,0-1,2 0,5 4,-3-4,0 1,-1-1,1 0,0 0,1-1,-3-1,2 1,2 0,0-1,2 0,-1 0,3 0,-3 0,3-1,-3 0,-2-2,-3 3,-1-2,0 1,-1 0,-1-1,2 1,0-5,-1 3,1 0,-2 0,-10-32</inkml:trace>
</inkml:ink>
</file>

<file path=ppt/ink/ink150.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09T11:57:25"/>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570 411,'-1'0,"1"1,0 0,-2 0,2 1,-1 0,-1 0,2 0,-2-1,1 2,1-2,0 1,-1-2,1 1,2 0,0-1,-1 0,1 0,0 0,-1 0,1 0,-1 0,0 0,0 0,0-1</inkml:trace>
</inkml:ink>
</file>

<file path=ppt/ink/ink151.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09T11:57:25"/>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109 686,'0'1,"-3"1,2 0,-1 0,0 1,0-2,0 1,2 0,-2-1,2 0,-1 0,1 0,-1-1,1 1,-1 0,-1 1,0-2,1 2,-2-1,2 1,-1-1,3-1,1 0,-1 0,1 0,-1 0,0 0,0 0,0 0,1 0,-1 0,0 0,0 0,1 0,0 0,-1 0,2 0,0 0,1 0,-1 0,0 0,-1 0,0 0,-1 0,0 0,0 0,0 0,0 0,0-1,0 1,0 0,-1-1,0 0,0-1,-1 0,1 0,-1 1,1 0,0-1,-1 2,1-1,-1 0,1 0,0-1,-2 0,2 1,0 0,-1-1,1 1,-1 0,0 0,1 0,0 0,-1 0,1 0,0 0,-1 1,1-1,0 0,-1 1,1-1,0 0,0-1,-1 2,0 0,1 1,0 0,-2-1,2 2,-1-2,1 1,-1 0,0 0,0 0,0 0,0 0,0 0,-1 0,1 0,0-1,0 1,0-1,0 1,0-1,1 1,0 0,-2-1,1 2,0-2,1 1</inkml:trace>
</inkml:ink>
</file>

<file path=ppt/ink/ink152.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09T11:57:25"/>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417 731,'1'0,"1"0,-1 0,1 0,0 0,2 0,-1 0,0-1,0 1,-1 0,1 0,-1 0,-1 0,1 0,0 0,-1 0,0 0,0 0,1 0,-1 0,0 0,0 0,0 0,0 0,1 0,0 0,6 0,-7 0,0 0,1 0,0 0,0 0,-1 0,0 0,0 0,0 0,1 0,-1 0,1 0,1 0,-2 0,2 0,1 0,-2 0,1 0,2 0,-3 0,1 0,0 0,1 0,-2 0,1 0,-1 1,1-1,0 0,-1 0,1 1,2-1,-2 0,-1 0,1 0,0 0,-1 0,2 0,-1 0,0 0,1 0,-2 0,2 0,-1 0,-1 0,1 0,-2 0,1 0,-1 0,1 0,0 0,-1 0,0 0,1 0,-1 0,1 0,-1 0,0 0,0 0,0 0,0 0,1 0,-1 0,1 0,1 0,0 0,-1 0,1 0,-1 0,0 0,0 0,1 0,-1 0,0 0,0 1,0-1,0 0,2 0,-1 0,0 0,0 0,0 0,1 0,0 0,1 0,-2 0,1 0,0 1,-2-1,0 0,0 0,0 0,1 0,-1 0,1 0,0 0,1 1,-1-1,0 0,-1 1,1-1,0 0,-1 0,0 0,1 0,-1 0,1 1,0-1,-1 0,1 0,1 0,0 0,-1 0,2 0,-3 0,3 1,-2-1,0 0,0 0,-1 0,0 0,0 0,0 0,1 0,0 0,-2 0,2 0,0 0,1 0,-1 0,-1 0,1 0,-1 0,1 0,-1 0,1 0,1 0,0 0,0 0,16 0,-14 0,-1 0,3 0,-5 0,-1 0,0 0,-1 0,0 0,0 0,0 0,1 0,-1 0,0 0</inkml:trace>
</inkml:ink>
</file>

<file path=ppt/ink/ink153.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09T11:57:25"/>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746 728,'0'1,"-1"0,-1 1,2 0,-3 0,0 3,2-3,-1 1,1-1,0 1,0-2,0 1,0-2,0 2,2-2,1 0,1 0,0 0,3 0,0 0,3 0,-3 0,0-1,-1 0,-2 1,-1-1,-1 1,-1-1,-1-1,-1-1,-1-1,0 2,-2-1,0-1,0 1,-3-2,2 2,0 0,3 1,1 1,1 1</inkml:trace>
</inkml:ink>
</file>

<file path=ppt/ink/ink154.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09T11:57:25"/>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357 678,'-1'0,"1"-1,-3 0,-1 1,0 0,-1-1,0 1,2 0,-2 0,2 0,0 0,1 0,0 0,-1 0,0 1,1 0,-1 0,-1 0,-1 1,0 2,1-2,0 1,1 0,0-1,3 0,-3 0,2-1,1 2,-1-2,-1 1,2 0,-1 1,0-1,1 0,0 0,0 0,0 0,1 2,1-2,0 0,1 0,1-1,-1 2,3 0,1 1,-2-2,1 0,-3-1,2-1,1 1,-1-1,0 0,1-1,0-1,1-2,-1 0,2-1,-1 0,-2 0,0 0,-2 1,-1-2,-1 0,-1 1,1 2,-1 0,0 0,0 2,0-2,-1 2,-1-1,-1 1,0-2,-1 0,-1 1,-1 0,2 1,0-1,0 1,2 1,1 0</inkml:trace>
</inkml:ink>
</file>

<file path=ppt/ink/ink155.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09T11:57:25"/>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603 737,'2'0,"0"0,1 0,0 0,0 1,1-1,2 1,0-1,0 1,1 0,2-1,-1 1,2 0,0-1,0 1,6-1,-1 0,-9 0,1 0,0 0,-2 0,2 0,-3 0,2 0,-3 0,0 0,-2 0,0 0,0 0,-4 0,-2 0,-4 0,-2-2,-1 1,-3 1,-3 0,3-1,-4-1,5 1,3 1,3-1,4 1,3 0,1-1,2 1,3 0,1 0,4 0,1 0,2 0,1 1,1 0,0-1,-2 2,-1-2,-4 2,-3-2,-2 0,-2 0,-2 0,-1 0,-4 0,-3-1,-1 0,-3 0,0 0,-1 1,3 0,1 0,0 0,3 0,4 0,2 0,3 0,2 0,5 1,-3 0,5-1,0 1,-1-1,0 0,-3 1,-3-1,-1 0,41 5</inkml:trace>
</inkml:ink>
</file>

<file path=ppt/ink/ink156.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09T11:57:25"/>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103 673,'0'2,"0"1,2-1,-1 0,0 0,0-1,0 0,0 1,0-1,0 1,1-1,0 1,-1-1,1 0,-1 1,0-1,0 1,1 1,-1-1,3 0,-3 1,0-3,-1 1,0-3,0-1</inkml:trace>
</inkml:ink>
</file>

<file path=ppt/ink/ink157.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09T11:57:25"/>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132 674,'-2'0,"0"3,0-2,-1 1,1 1,-1 0,0 1,-2 0,2-2,0 2,-1-1,5-3,0-1,1-2</inkml:trace>
</inkml:ink>
</file>

<file path=ppt/ink/ink158.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09T11:57:25"/>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116 668,'1'2,"1"0,-1 0,1 0,0-1,-2 0,1-1,0 1</inkml:trace>
</inkml:ink>
</file>

<file path=ppt/ink/ink159.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09T11:57:25"/>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131 685,'1'0,"0"1,-1 1,1-2</inkml:trace>
</inkml:ink>
</file>

<file path=ppt/ink/ink160.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09T11:57:25"/>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86 688,'1'0,"0"1,0-1,0 1,0-1,0 0,0 0,0 0,0 0</inkml:trace>
</inkml:ink>
</file>

<file path=ppt/ink/ink161.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09T11:57:25"/>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119 704,'1'0,"0"1,2 1,2-1,-1 1,1 0,-1-1,-1 0,-1-1,-1 0</inkml:trace>
</inkml:ink>
</file>

<file path=ppt/ink/ink162.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09T11:57:25"/>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176 486,'1'0,"1"0,0 0,4 0,2 0,1 0,3-2,0 2,3 0,-1-1,1 1,-2 0,0 0,-2 0,-4 0,-2 0,-2 0,0 0,-2 0,1 0,0 1,3 1,1 1,3-2,-5 0,0 0,-2-1,-1 0</inkml:trace>
</inkml:ink>
</file>

<file path=ppt/ink/ink163.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09T11:57:25"/>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909 433,'-12'-5,"2"3,-2 0,3 1,-1 1,4 0,0 0,3 0,1 2,0 0,1-1,-1 3,0-1,-2 2,0 0,-1 0,-1 0,0 0,0-1,0 1,2 1,0-1,4-1,-1-1,1 1,-1-1,2-1,0 1,1-2,-1 0,2 0,0 1,2-1,3-1,4 1,4-1,9 1,11-1,-3 0,0-2,-5-1,-4-1,-12-1,-3 2,-6 0,-2 2,-1 0,1-2,-1 1,0 0,0-1,0 0,-1 0,-1-2,0 1,-3-2,-1-1,-4 1,-5-3,-5 1,0 1,-7 0,10 5,2 1,6 1,3 0,4 0,3 0</inkml:trace>
</inkml:ink>
</file>

<file path=ppt/ink/ink164.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09T11:57:25"/>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119 553,'1'0,"-1"1,1-1,0 0,1 0,1 1,1-1,4 1,3-1,2 1,8 0,4 1,5-2,3 0,-1 0,-2 0,-11 0,-5 0,-5 0,-5 0,-3 0</inkml:trace>
</inkml:ink>
</file>

<file path=ppt/ink/ink165.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09T11:57:25"/>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199 655,'1'0,"0"0,0 0,2 0,1-1,0 0,0 1,1 0,2-1,5 1,-6 0,1 0,-1 0,1 0,1 0,0 0,2 0,-1 0,2 1,-2-1,3 0,11 0,-13 0,1-1,1 0,1 0,-2 1,1 0,-2 0,0 0,-2 0,-2 0,0 0,-2 0,-1 0,-1-1,1 1,0 0,0 0,-1 0,1 0,0 0,0 0,0 0,1-2,-1 2,1-1,1 0,0 1,0 0,2 0,-2-1,2 1,1 0,0 0,1 0,1 0,-1 0,0 0,2 0,-2 0,2 0,1 0,1 0,0 0,1 0,0 1,-1-1,1 0,0 0,3 2,-3-2,13 1,-11-1,-1 1,-2-1,0 0,0 0,-2 0,0 0,-2 0,-1 0,0 0,-3 0,2 0,-3 0,2 0,-3 0,2 0,-4 0</inkml:trace>
</inkml:ink>
</file>

<file path=ppt/ink/ink166.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09T11:57:25"/>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954 595,'-20'-4,"7"2,0 1,2 1,1 0,1 0,2 0,1 1,1 1,0 0,2 0,0-1,2 2,-2-2,1 1,-1-1,1 1,0-1,-2 2,1-2,1 3,-2-2,2-1,0 3,0-2,2-1,-1 0,1 2,0-2,0 1,0-1,0 1,1-1,2 2,3-2,5 3,1-2,1-1,3-1,5 3,1-3,0 0,0 0,-3-1,-4 1,-1 0,5-2,-3-2,0 2,-4-3,-2 1,-2 0,-4 1,-3 0,0 0,-1 1,0-1,-1-2,0 1,-3-1,0 0,2 3,-4-2,1 1,-1 0,-2 0,1 0,-4 1,2 0,3 1,0 1,2 0,3 0</inkml:trace>
</inkml:ink>
</file>

<file path=ppt/ink/ink167.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09T11:57:25"/>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929 703,'-2'1,"0"2,0-1,-2 2,1-1,0 1,0 0,1-1,1-1,-1 0,2-1,0 0,0 0,1 0,1 0,0 0,3 0,1 1,1 0,1-1,0-1,0 0,0 0,1 0,-5-1,0-1,-2 1,-1 1,-1-1,0-1,-2-1,0 0,0 1,0 0,-1 1,0-3,1 2,-1-2,-1 1,1 0,-2-1,3 1,-1 0,1 1,1 1,0 1,1-1</inkml:trace>
</inkml:ink>
</file>

<file path=ppt/ink/ink168.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09T11:57:25"/>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844 362,'-1'0,"0"1,-2 3,-2 1,0 1,-2 0,2 1,1-1,0 0,3 0,-1-4,1 1,3-3,19 0,-19 0,1 0,1 0,-2-2,1 1,0 0,0-1,2-1,-2 2,3-1,-2-1,-1 2,-2 1,-1-1,0 0,0-1,-3-4,-5 0,2-2,0 3,-3-3,2 3,1 1,0 1,4 2,1 0</inkml:trace>
</inkml:ink>
</file>

<file path=ppt/ink/ink169.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09T11:57:25"/>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123 85,'1'0,"3"0,3 0,1 0,2 0,2 0,2 0,0-1,-2 1,1 0,-1 0,0-1,0 1,0 0,2 0,-1 0,0 1,0 0,-2 0,-1 0,-1-1,-2 1,1-1,1 0,1 1,3 0,-1-1,2 0,0 0,-2 0,-2 0,-2 0,-2 0,-2 0,-1 0,-2 0,0 0,0 0</inkml:trace>
</inkml:ink>
</file>

<file path=ppt/ink/ink170.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09T11:57:25"/>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426 42,'-1'-1,"-2"-1,1 0,-2-1,0 0,1 2,-3 0,2-2,0 2,1 0,1 1,-1 0,2 0,-1 0,1 0,0 0,-2 1,2 0,-1 1,-1 0,2 0,0-1,1 1,-2-1,2 0,0 0,0 0,-1-1,0 2,0 1,1 0,-1-1,1 1,-1 1,1-2,0 2,0-2,0 1,0 0,0-1,1 0,1 0,0 1,-1-2,1 0,-1 0,1 0,0 0,0-1,1 1,0-1,0 0,-1 0,0 0,0 0,0 0,3 0,1-2,1-1,-1 1,-1-1,-2 1,0 0,-1 0,-1 0,-1-1,0 1,0-2,0-1,0 2,0-1,-1 2,0 0,0 1,0 0,1-1,-2 2,2-1,-1 1</inkml:trace>
</inkml:ink>
</file>

<file path=ppt/ink/ink171.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09T11:57:25"/>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509 40,'0'1,"-1"-1,0 1,-2 1,2 1,-2 0,0 0,0 2,0-1,3-1,-1 0,0 1,1-1,-1-1,1 1,0 0,2 1,0-1,0 2,3 0,1-1,-1-3,2 2,0-1,0 0,0-1,-2-1,0 0,1 0,-2 0,0 0,0-1,2-2,-3 0,-2 1,3 0,-3-2,2 1,-1-2,-1 2,1-3,-1 2,1-3,-2 3,1-3,-1 2,0 0,-1 1,1-2,-3 2,0-1,-1 1,2 1,-2 1,2 0,0 0,0 1,-1 0,2 0,-1 1,1 0,-1 0,1 0,0 0,0 0,0 0,0 0,0 0</inkml:trace>
</inkml:ink>
</file>

<file path=ppt/ink/ink172.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09T11:57:25"/>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77 416,'-1'0,"0"-2,-2 1,2-1,-1 1,-1-1,0 2,1-2,1 1,-2 1,2 0,0 0,0 0,0 0,0 0,-1 0,0 0,0 0,1 0,-1 1,0-1,0 1,0 0,0 0,0 0,0-1,1 1,0-1,1 1,-1 0,0-1,1 1,-1 0,1 0,-1 0,1 1,-1 0,0 1,1-1,-1 0,0 1,0 1,1-1,0 2,-1 1,1-2,0 0,0 0,0-1,0 2,0-1,2-1,1 2,-2-2,1 1,1 1,-2-3,2 2,-2-3,1 1,-1 0,1-1,-2 0,1-1,0 0,0 0,0 0,1 0,0 0,1 0,0 0,1 0,0 0,1-1,-1-1,-2 1,1 1,-1-2,-2 1,1 1,-1-1,1-1,-1 0,2-2,0 1,-1-1,0 0,1-1,-1 0,0 1,-1 1,0 0,1-1,-17-58</inkml:trace>
</inkml:ink>
</file>

<file path=ppt/ink/ink173.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09T11:57:25"/>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177 227,'2'0,"1"0,-1 0,1 0,0 0,0 0,0 0,-2 0,0 0,0 0,2 0,1 0,-2 0,2 1,-1-1,1 0,-2 0,0 0,0 0,0 0,-1 0</inkml:trace>
</inkml:ink>
</file>

<file path=ppt/ink/ink174.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09T11:57:25"/>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178 232,'1'0,"0"0,1 0,0 0,-1 0,1 0,1 0,-1 0,1 0,-1 0,1 0,0 0,0 0,0 0,-1 0,0 0,-1 0,0 0,1 0,-1 0,0 0,0 0,0 0,0 0,0 0</inkml:trace>
</inkml:ink>
</file>

<file path=ppt/ink/ink175.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09T11:57:25"/>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101 404,'-1'0,"0"0,0 0,-1 1,0-1,-1 1,-3 1,2 0,-3 0,0 0,-3-1,1 1,-2 0,3-1,1 1,2-1,3 0,1-1,2 0,-1 2,3 4,-1-1,-1 0,0 0,-1 1,1 1,-1-3,0 1,0-2,1 0,0-2,-1 0,0 0,1-1,0 0,0 2,0 1,1 1,2-1,-2 2,0-2,0 0,-1-3,0 0,0 0,0-1,1 1,1-1,2-2,-2 2,3-1,-3 0,3 1,-1 0,-1-1,0 2,-1-1,0 0,-1 0,-1 1,0-1,0-67</inkml:trace>
</inkml:ink>
</file>

<file path=ppt/ink/ink176.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09T11:57:25"/>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302 229,'2'0,"1"0,0 0,2 0,2 0,1 0,0 0,0 0,2 0,-1-1,1 0,-1 0,0 1,1-1,1 0,0 1,0-2,1 2,-1-1,-2 1,1 0,-1 0,-2 1,0 0,-4 0,1-1,0 1,0-1,0 1,-2-1,2 0,-1 1,0-1,-2 0,0 0,1 0,-1 0,1 0,-1 0,2 0,-2 0,2 0,-1 0,-1 0,0 0</inkml:trace>
</inkml:ink>
</file>

<file path=ppt/ink/ink177.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09T11:57:25"/>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717 226,'1'0,"2"0,5 0,1 1,6-1,1 0,3 0,6 0,-1 0,-1 0,-4 0,-4 0,-1 0,-5 0,1 0,-2 0,-2 0,-1 0,-2 0,-1 0,-1 0,0 0</inkml:trace>
</inkml:ink>
</file>

<file path=ppt/ink/ink178.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09T11:57:25"/>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968 231,'1'0,"0"0,2 0,-1 0,1 0,1 0,-1 0,1 0,1 0,-1 0,2 0,-1 0,2 0,-3 0,2 0,-1 0,0 0,1 0,-1 0,2 0,-2 0,2 0,-1 0,-1 0,2 0,-3 0,0 0,-1 0,1-1,0 1,-1 0,0 0,1 0,0 0,0 0,1 0,-1 0,-1 0,1 0,0 0,0 0,0 0,0 0,0 0,1 0,-1 0,-2-1,1 1,-1-1,1 1,-2 0,2 0,0 0,-1 0,0 0,-1 0,1 0,-1 0,0 0,1 0,0 0,0 0,0 0,1 0,-1 0,0-1,0 1,-1 0,1 0,-1 0,0 0,0 0,0 0,1 0,0 0,0 0,-1 0,2 0,0 0,-1 0,-1 0,1 0,-1 0,0 0</inkml:trace>
</inkml:ink>
</file>

<file path=ppt/ink/ink179.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09T11:57:25"/>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631 192,'0'1,"0"2,0-1,-1 2,0-1,1 1,0-2,0 1,0-1,-1 0,1-1,-1 1,1-1,-1 0,1 1,-1-2,1 1,0 0,-1-1,1 1,-1 0,0-1,1 1,0 0,-1-1,0 1,0-1,1 1,-1-1,0 0,1 1</inkml:trace>
</inkml:ink>
</file>

<file path=ppt/ink/ink180.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09T11:57:25"/>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454 229,'-1'0,"1"1,0 0,-3 1,2-1,0 1,-1 0,1 0,-1-1,2 1,-1-1,0 0,1 0,2-1,0 0,1 0,0 0,0 0,0 0,-1 0,0 0,-1 0,0 0,0 0,0 0,-11-21</inkml:trace>
</inkml:ink>
</file>

<file path=ppt/ink/ink181.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09T11:57:25"/>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1025 239,'-1'0,"0"1,-1 0,0 1,-2 1,3 0,-2 0,2 0,-2-1,2 0,0-1,0 0,3-1,2 0,0 1,2-1,-3 0,1 0,-2 0,1 0,-1 0,-1 0,-1-1,-3-3,3 1,-3 0,0 0,0 0,0 0,-2-1,1 1,2 2,1 1</inkml:trace>
</inkml:ink>
</file>

<file path=ppt/ink/ink182.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09T11:57:25"/>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184 290,'2'0,"1"1,1-1,1 1,2-1,0 1,0 0,0-1,-3 0,-1 1,-2-1,0 0</inkml:trace>
</inkml:ink>
</file>

<file path=ppt/ink/ink183.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09T11:57:25"/>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70 407,'-1'0,"0"0,-2 0,1 1,1 1,-1-1,0 1,-1 0,1 0,0-1,0 2,0-3,0 3,0-2,-1 1,1-1,0 1,1-2,-1 1,1 0,0-1,1 2,-1-2,1 1,-1 0,0 1,1-1,-1 1,1-1,-1 0,1 0,0 0,0 0,0 1,0-1,0 1,0 0,1 1,1 1,-2-1,2 1,1 1,0-2,-2 1,2 0,-1 0,-1-1,2 0,-1 0,2-2,-2 1,0-1,1-1,-2 0,1 0,-1 0,0 0,0 0,2-2,-1 0,1-1,1-1,0 0,1-1,-2 2,1-2,-1 2,-3 0,2 2,-1-1,-1 1,0-2,0 0,0 0,0 0,-3-3,-2-1,-1-4,-2 1,-1 1,-3-6,8 13,3 0</inkml:trace>
</inkml:ink>
</file>

<file path=ppt/ink/ink184.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09T11:57:25"/>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189 285,'0'1,"1"0,0 0,-1 0,1 0,1 0,0 0,-1-1,1 0,0 0,0 0,0 1,0-1,1 0,-2 0,1 0,1 0,-2 0,1 0,0 0,0-1,1 0,-2 1,1-1,0 0,0 0,0 0,-1 0,1-1,0 1,0 0,-1 0,0 0,1 0,-2 0,0 0,1 1,-1-1,0-1,0 1,0 0,0 0,0 0,0 0,0-1,0-1,0 2,0-1,-1 1,1-1,-1 1,0-1,0 0,0 1,1 0,-1 0,0 0,0 1,0-1,0 0,0 1,0 0,1-1,-1 1,-1 0,1 0,0-1,-1 1,1-1,0 1,-1 0,1 0,0 0,0 0,-1 0,1 0,0 0,0 0,-1 0,1 0,0 0,0 0,0 0,-1 0,1 0,0 0,-1 0,1 0,0 0,0 1,0-1,0 0,-1 1,1 0,0-1,0 0,0 1,0 0,0-1,-1 1,0 0,1 0,-1-1,2 1,-1-1,-1 1,1-1,0 1,0-1,0 1,-1 0,1-1,1 2,-1-1,1 1,-1-2,1 1,0 0,0 0,0 0,-1-1,1 1,-1 0,1 1,0-1,0 0,0 1,0 0,0-1,0 0,0 0,0 0,0 0,1-1,-1 1,1-1,-1 1,1 0,2 0,-2 0,0-1,3 1,-3 0,2-1,-1 1,2 0,-2-1,2 1,-1-1,2 1,-3-1,-1 0,0 0,0 0</inkml:trace>
</inkml:ink>
</file>

<file path=ppt/ink/ink185.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09T11:57:25"/>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308 341,'1'0,"0"0,3 0,0 0,3 0,-1 0,3 0,-1 0,-2 0,1 0,-1-1,-3 1,0 0,0 0,-1 0,1 0,0 0,1 0,1 0,2 0,-3 0,2-1,-3 1,-1 0,1 0,-1 0,-1 0,0 0,2-1,-1 1,1 0,1 0,-1 0,2 0,-2 0,0 0,-1-1,0 1,-1 0,2 0,-1 0,2 0,-2 0,1 0,0 0,0 0,-1 0,0 0,-1 0,1 0,1 0,-1 0,0 0,1 0,-1 0,0 0,-1 0,1 0,0 0,-1 0,0-1,0 1,0 0,-1-1,0 0,1-1,-1 1,2-1,-1 0,0 0,-1 1,1-1,1 0,-2 0,0 1,2-1,-2 0,0 1,0-1,0 0,0 1,0-1,0 1,0 0,0 0,0 0,-1 1,0 0,-1 0,0-1,-3 0,2 0,0 0,-1 1,0-1,1 1,0 0,0 0,1-1,1 1,-2 0,1 0,-2 0,1 0,-1 0,0 0,-1 0,1 0,0 0,1 0,0 0,0 0,1 1,0-1,1 0,-2 0,2 0,-1 0,0 0,1 0,-2 0,1 0,-1 0,1 0,0 0,0 0,0 0,-1 0,0 0,0 0,1 0,-4-1,2 0,-1 1,1 0,-1 0,2 0,0 0,0 0,0 0,0 0,0 0,0 0,1 0,0-1,0 1,-1 0,0 0,-1 0,3 1,-3-1,-1 0,4 0,0 0,0 0,1 1,-1-1,0 1,0-1,0 1,-2 0,2 0,-1 0,0-1,2 1,-1 0,-1-1,2 1,-1-1,0 1,1 0,-1 1,0-1,1 1,-1-1,0 0,0 1,0-1,1 0,0 0,0 0,-1 0,1 0,1 0,0-1,1 1,0 0,-1 0,2 1,-2-2,1 2,0-1,-2 0,1 0,1 0,0 0,0 0,-1-1,1 2,0-2,1 1,-1-1,-2 1,3-1,-2 0,0 0,0 0,0 0,1 0,0 1,-1-1,0 0,0 2,0-2</inkml:trace>
</inkml:ink>
</file>

<file path=ppt/ink/ink186.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09T11:57:25"/>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624 337,'1'0,"0"0,2 0,0 0,1 0,0 0,2 0,0 0,0 0,1 0,-3 0,3 0,-3 0,0 1,-1-1,0 0,-2 0,0 0,0 0,0 0,1 0,-1 0,2 0,-1 0,-1 0,0 0,0 0,0 0,0 0,0 0,0 0,1 0,0 0,0 0,0 0,-1 0,0 0,-1-1</inkml:trace>
</inkml:ink>
</file>

<file path=ppt/ink/ink187.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09T11:57:25"/>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937 339,'2'0,"2"0,2-1,-1 1,1-1,1 1,-1 0,2 0,0 0,-1 0,0 0,-2 0,2 0,-3-1,-2 1,1-1,-1 0,0 1,-1 0,1 0,-1 0,1 0,-1 0,1 0,-1 0,0 0,0 0,0 0</inkml:trace>
</inkml:ink>
</file>

<file path=ppt/ink/ink188.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09T11:57:25"/>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711 339,'1'0,"1"0,0 0,0 0,1 0,-1 0,0 0,1 0,0 0,-1 0,0 0,0 0,-2-1,1 1,0 0,-1-1,1 1,-1-1,1 0,0 1,-1-1,0 0,1 0,-1 0,0 0,0-1,0 0,0-1,0 1,0 0,0 0,0 0,0 1,0-1,0 1,0 0,0 0,0 0,-1 0,0 1,0 0,0 0,0 0,-1-1,0 1,1 0,0-1,-2 1,2 0,-2 0,1 0,-1 0,1-1,-1 1,1-1,-1 1,0 0,0 0,0 0,-1 0,-1 0,0 0,-2 0,1 0,1 0,1 0,-3 0,4 0,-1 0,1 1,1-1,1 0,0 0,0 0,0 0,-1 1,1-1,0 0,0 0,-1 0,1 0,1 1,-1-1,0 0,0 0,-1 0,1 1,0 1,0-2,0 0,1 1,0 1,-1-1,0 1,1-1,0 1,2-1,-2 0,2-1,0 0,-1 1,0-1,-1 1,1-1,0 0,0 0,-1 1,1-1,0 0,0 0,0 0,0 0,0 0</inkml:trace>
</inkml:ink>
</file>

<file path=ppt/ink/ink189.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09T11:57:25"/>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375 385,'1'0,"0"0,0 0,2 0,-2 0,1 0,1 0,0 0,0 0,1 0,2 0,0 0,0 0,0 0,0 0,-2 0,0 1,2-1,-2 0,0 1,1-1,-2 0,1 0,-1 0,1 1,-1-1,2 0,-1 0,0 0,1 0,1 0,-1 0,1 0,-1 0,1 0,-1 0,1 0,-2 0,-1 0,0 0,0 0,0 0,0 0,0 0,1 0,0 0,-1 0,-1 0,1 0,-1 0,1 0,-2 0,1 0,0 0,0 0,0 0,0 0,2 0,-1 0,1 0,4 0,1 1,-1-1,0 0,0 1,-2-1,1 0,-3 0,1 1,-1-1,0 1,0-1,1 1,-1-1,-1 0,1 1,-1-1,-1 0,0 1,1-1,-2 0,1 0,-1 0,0 0,0 0,1 0,-1 0</inkml:trace>
</inkml:ink>
</file>

<file path=ppt/ink/ink190.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09T11:57:25"/>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727 378,'0'-1,"0"0,0-1,0 1,0-1,-1 2,0-2,1 1,-1-1,-1 0,1 0,0 0,0 0,-1 1,1 0,0 0,0 0,0 1,0-2,-1 1,1 1,0 0,-1-1,1 0,0 1,0 0,0 0,0 0,0 0,0-1,0 1,0 0,-3 0,1-2,-2 1,0 1,-1 0,1 0,1 0,-2 0,2 0,-1 0,2 1,0-1,0 0,1 0,-2 0,1 0,0 0,-1 0,-1 0,-1 0,1 0,-1 0,2 0,-1 0,1 0,1 0,0 0,0 0,1 0,0 0,-1 0,0 0,-1 0,1 0,-1 0,1 0,0 0,0 0,0 0,1 0,0 0,0 0,0 0,-1 0,1 0,-1 0,1 0,-1 0,1 0,-1 0,1 0,-1 0,1 0,-1 0,1 0,-1 0,1 0,-2 0,1 0,-1 0,1 0,-1 0,1 0,0 0,0 0,0 0,1 0,-1 0,2 0,-2 0,2 0,-2 0,1 0,-1 0,1 0,-2 0,1 0,-1-1,1 1,-2 0,2 0,-1 0,1 0,0 0,0 0,0 0,1 0,-1 0,1 0,0 0,0 0,0 0,-1 0,2 0,0 0,0 0,0 0,-1 0,0 0,1 0,0 1,-1-1,1 1,-1 0,0-1,1 1,0 0,-1-1,1 1,0 0,-1 0,2 0,-2-1,1 2,0-2,0 2,0-2,1 2,-1-2,1 1,0 0,-1-1,1 2,-1-1,1 0,-1 0,0 1,1-1,0 1,0-1,-1 0,1 1,0-1,0 0,0 0,2 0,-2 0,1 0,0 0,1 0,0-1,0 2,-1-2,1 1,1 0,1 0,1 0,-1 0,1-1,-1 0,1 1,-1-1,1 1,-1-1,-2 1,0-1,1 0,1 1,0-1,1 0,0 0,-1 0,2 0,-2 0,2 0,-2 0,2 0,-2 0,-2 0,1 0,0 0,0 0,1 0,-1 0,1 0,2 1,-1-1,2 0,0 0,1 0,-2 0,2 0,-1 0,1 0,0 0,-1 0,1 0,-1 0,-1 0,1 0,0 0,0 0,-2-1,2 1,-1 0,-1 0,-1 0,4-1,-6 1,1-1,-1 1,-1 0,1 0,0-1,0 1,0 0,0 0,1 0,-1 0,1-1,-1 1,1 0,-1 0,0 0,0 0,0 0,0 0,0-1,0 1,-1 0,0 0,1-1,-1 1,0 0,0-1,1 0,-1 1,1-1,0 0,1-1,0 1,-1 0,1 0,-1 0,0-1,0 1,0 1,-2-1</inkml:trace>
</inkml:ink>
</file>

<file path=ppt/ink/ink191.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09T11:57:25"/>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574 361,'0'-24,"-1"24,0 0,0 0,0 0,0 0,0 0,0 0,0 0,0 0,0 0,0 0,0 0,0 0,0 0,-1 0,0-1,-2 1,1 0,1 0,-2 0,1 0,1-1,0 1,0 0,1 0,0 0,0 0,0 0,0 0,0 0,0 0,0 1,-1-1,1 1,0 0,0 0,0-1,1 2,-1-2,0 1,1 0,-1 0,1 0,0 0,-2 1,1-1,1 1,0-1,-1-1,1 1,0 0,-1 0,0 0,0 1,0 0,0 0,1-1,-1 1,0 0,1 1,0-2,-1 1,0-1,1 0,0 0,0 1,0 1,0-2,0 0,1 0,0 0,-1 0,0 0,2 0,-2 0,0 0,1 0,0 0,0-1,0 1,0-1,0 0,0 1,1 0,0 0,-1-1,0 0,-1 1,1-1,1 0,-1 0,0 1,0 0,0-1,1 0,0 1,0-1,0 0,0 1,-1-1,1 0,1 0,-2 0,1 0,-1 0,1 0,0 0,-1 0,1 0,0-1,0 1,-1-1,1 0,0 0,0 1,-1-2,1 2,-1-2,0 0,-1 1,2 0,-1 0,-1 0,2-2,-2 2,1 0,1-1,-2-1,1 2,0-2,-1 1,2 0,-1 0,-1 1,1-1,-1 1,1 0,-1 0,0 0,0 0,0-1,0 1,0 0,0-1,0 0,0 1,0 0,-1-1,1 1,0-1,0 1,0-1,-1 2</inkml:trace>
</inkml:ink>
</file>

<file path=ppt/ink/ink192.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09T11:57:25"/>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172 296,'1'0,"1"0,1 0,1 0,-1 0,2 0,1 0,-1 0,-1 0,-1 0,-1 0,0 0,-1 0,0 0,0 0,0 0,1 0,1 1,0 0,0 0,-1 0,1-1,-1 0,-2 1</inkml:trace>
</inkml:ink>
</file>

<file path=ppt/ink/ink193.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09T11:57:25"/>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88 419,'0'-1,"0"0,-2-1,2-1,-2 2,2-1,-1 0,0 1,0 0,1 0,-1 1,0 0,1-1,0 0,-1 1,0 0,0-1,0 1,0 0,0 0,0 0,-1-1,1 1,0 0,-2-1,2 1,-1 0,0 0,0-1,0 1,-1 0,1 0,0 0,1 0,-2 0,1 0,0 1,0-1,1 1,-1-1,1 1,-2 0,2-1,0 2,-2-1,2 1,-1-1,0 1,2 1,-2-2,1 0,0 1,0-1,0 1,0-2,0 2,0 0,1 0,0 0,-2 1,2-1,0 1,0-1,0 2,0-1,0 1,-1-1,1 1,0 0,0 1,0-1,2 1,-1 0,1 2,1-1,-1-2,0 1,0-4,-1 2,0-1,0-1,1 1,-2-1,1-1,-1 1,1-1,0 0,1 0,1 0,-1 0,0 0,1 0,0 0,-1-1,1 1,-2-1,2 0,-2 1,0-2,1 1,-1 1,1-2,-1 1,1-1,-1 1,0 0,2-2,-2 1,1 1,-1-2,1 2,-2-1,2 0,-1 0,0 1,0-1,-1 1,1 0,-1 0,0 0,0 0,0-1,0 1,0-2,0 2,0 0,0-1,0 0,0 0,-1 1,0 1,1-1,0-1,-1 2</inkml:trace>
</inkml:ink>
</file>

<file path=ppt/ink/ink194.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09T11:57:25"/>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305 349,'3'0,"2"0,5 0,-1 1,3-1,0 1,-2 0,-1-1,-2 0,-2 0,-1 0,-2 0,0 0,-1 0</inkml:trace>
</inkml:ink>
</file>

<file path=ppt/ink/ink195.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09T11:57:25"/>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328 346,'1'0,"1"0,0-1,1 1,1-1,-1 1,1-1,0 1,-2 0,1 0,0 0,1 0,-1 0,0 0,1 0,0-1,1 0,-1 1,0-1,2 1,-2 0,1-1,-1 1,2 0,1 0,-3 0,-1 0,1 0,0 0,-1 0,1 0,0 0,1-1,-1 0,0 1,0 0,-1-1,3 1,-1 0,-1 0,2 0,-3 0,2 0,-3 0,1 0,-2 0</inkml:trace>
</inkml:ink>
</file>

<file path=ppt/ink/ink196.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09T11:57:25"/>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315 445,'1'0,"0"0,1 0,0 0,0 0,0 0,1 0,-1-1,1 1,0 0,-1 0,1 0,-1 0,0 0,0 0,0 0,0 0,0 0,0 0,0 0,-1 0,1 0,0 0,0 0,0 0,0 0,1 0,-2 0,0 0,1 0,0 0,0 0,0 0,1 0,-1 0,0 0,0 0,0 0,0 0,-1 0,1 0,-1 0,0 0,0 0,1 0,-1 0,0 0,2 0,-1 0,0 0,0 0,1 0,0 0,-2 0,1 0,1 0,-2 0,1 0,0 0,-1 0,0 0,1 0,0 0,0 0,-1 0,1 0,0 0,0 0,0 0,0 0,0 0,2 0,-2 0,1 0,-1 0,0-1,0 1,0 0,0 0,0 0,1 0,-1 0,1-1,0 1,-1 0,0 0,0 0,0 0,-1 0,1 0,-1 0,0 0,0 0,6 0,-5 0,0 0,-1 0,0 0,0 0,1 0,0 0,-1 0,0 0,1 0,-1 0,2 0,0 0,-1 0,1 0,0 0,1 0,-1 0,-1 0,2 0,-1 0,1 0,-1 0,-1 0,0 0,0 0,-1 0,0 0,0 0,1 0,0 0,1 0,1 0,1 0,0 0,0 1,-1-1,0 0,-1 0,-3 1</inkml:trace>
</inkml:ink>
</file>

<file path=ppt/ink/ink197.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09T11:57:25"/>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741 445,'1'0,"0"0,3 0,-1 0,2 0,-1 0,0 0,1 0,1 0,-2 0,0 0,2 0,-1 0,0 0,0 0,1 0,0 0,-1-1,1 1,-1 0,0 0,-2 0,1 0,-1 0,0 0,2 0,-2 0,0 0,1 0,0 0,-1 0,0 0,-1 0,0 0,-1 0,-1 1</inkml:trace>
</inkml:ink>
</file>

<file path=ppt/ink/ink198.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09T11:57:25"/>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352 398,'-1'0,"0"0,-3-1,2 1,-2 0,0 0,2 0,-1-1,1 1,0 0,0 0,0 0,1 0,0 1,-2 0,0-1,0 2,1-1,0 1,-1-1,2 1,0-2,0 1,0 0,0 0,1 0,-1-1,1 1,-1 0,1 1,0-1,0 0,0 0,0 0,0 0,0 0,0 1,0-1,0 1,1 1,0-1,0 1,2 0,-2 0,1 1,0-3,1 2,-2-2,2 0,1 1,-1-2,1 2,2-1,-3 1,0-2,2 1,-2-1,1 0,-1 0,1 0,-2 0,0 0,0 0,1 0,0 0,2 0,-1 0,1-1,1-1,-2 2,2-3,-2 3,0-2,1 1,-3 1,1-1,-1 0,0 0,1-1,-2 1,2 0,-1-1,2 0,-2-2,0 3,1-1,-1 0,0 0,0-3,-2 4,2-1,-2 0,0 0,1 2,-1-1,0 0,0 0,0 0,0 0,0-1,0 0,0 0,-1 0,0 1,1-1,-16-6,14 8,0 0,0 0,-1 0,1 0,-2-1,0 1,0 0,-3 0,0 0,0 0,-1 0,0 1,1-1,-1 0,4 1,1-1,1 1,0-1</inkml:trace>
</inkml:ink>
</file>

<file path=ppt/ink/ink199.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09T11:57:25"/>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805 401,'-1'-1,"0"1,0 0,0 0,-1-1,0 1,0-1,-1 1,0 0,-2 0,0 0,0 0,1-1,-2 1,2 0,-1 0,1 0,-2 0,3 0,-1 0,2 0,-1 1,1-1,-1 1,0 0,2 0,0-1,0 1,0-1,-1 1,1 0,-1 0,0 0,1 0,0 0,0 1,0-1,-1 0,1 1,-1-1,1 1,0-1,1 0,-1 1,1-1,-1 0,1 1,0-1,0 0,0 0,0 1,1 0,1-2,-1 1,0 0,1-1,1 2,0-1,2-1,5 2,-1-1,3-1,1 1,1-1,-1 0,-1 0,-2 0,0 0,-2 0,-1 0,-1 0,-3 0,3 0,-1 0,-1 0,1 0,0-2,0 1,1-1,-1 1,-1-1,-1 1,2 0,-2 1,1-1,1 0,0 1,-1-2,0 2,-1 0,1 0,-1-1,0 0,-2 1,0 0,0-1,-1 0,1 1,-1-1,1-1,0 2,-1-3,0 2,0 0,0 0,0 0,0 0,0 0,-1 1,0-2,0 2,-1-1,0 0,-2 0,-2-2,0 1,-2 0,-2 0,1 1,-3-3,2 4,1 0,0-1,0 1,3 0,-1 0,2 0,-1 0,2 0,0 0,-1 1,-1-1,1 1,-2 1,0 0,2 0,-1 0,-2 0,2-1,0 1,2-1,1 0,1 0,1 0,-1-1</inkml:trace>
</inkml:ink>
</file>

<file path=ppt/ink/ink200.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09T11:57:25"/>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883 451,'0'1,"1"-1,-1 1,1 0,1-1,3 2,-2 0,1-2,-1 0,0 0,-1 0,-1 0,-1-1,0 0,0-2,0-1,-1-1,-2 3,1-2,0 2,-1 0,0 2,1-1,1 1,-1 0</inkml:trace>
</inkml:ink>
</file>

<file path=ppt/ink/ink201.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09T11:57:25"/>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1084 450,'2'0,"2"0,3 0,-1 0,3-1,0 1,0-1,3 0,3 1,-3 0,0 0,-2 0,-3-1,1 1,-4 0,-1 0,1 0,-3 0,0 0,0-1,0 1,1 0,-1 0,0-1,0 1,-2 1,0-1,-3 0,-3 1,-2 0,-5 1,1 1,-2-1,-3 1,5-2,-1 0,5-1,1 0,5 0,2 0,0 0,3 0,1-1,1 0,6-2,3 0,3-1,4 1,-1-1,-2 3,-4-1,-3 1,-5 0,0 1,-4 0</inkml:trace>
</inkml:ink>
</file>

<file path=ppt/ink/ink202.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09T11:57:25"/>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1204 450,'-2'0,"1"1,0 0,-2 1,1-1,0 1,0-1,1 0,0 0,0 0,3-1,-1 0,0 1,1-1,2 1,0-1,-2 0,-1 0,0 0,-10-14</inkml:trace>
</inkml:ink>
</file>

<file path=ppt/ink/ink203.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09T11:57:25"/>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248 493,'1'0,"0"0,2 0,0 0,1 0,1 0,0 1,1-1,-1 0,-1 0,0 0,1 0,-1 0,0 0,-1 0,1 0,-1 0,1 0,0 0,1 0,1 1,0 1,-1-2,2 1,0 0,-2-1,1 0,-1 1,1-1,-1 0,1 0,-1 0,0 0,4 0,-1 0,-2 0,0 0,0 0,-2 0,0 0,-3 0</inkml:trace>
</inkml:ink>
</file>

<file path=ppt/ink/ink204.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09T11:57:25"/>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396 491,'-1'0,"0"1,0 1,0-1,-1 0,1 2,0-1,-1 0,1 0,0-1,0 1,1-1,-1-1,2 0,0 1,2 0,1 0,1-1,0 0,0 0,0 0,-3 0,0 0,-1 0,-1-2,-2-1,1 2,0-1,0 0,-1-1,1 0,0 1,-1 0,1 0,-1 0,2 1,-1 0,0 1</inkml:trace>
</inkml:ink>
</file>

<file path=ppt/ink/ink205.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09T11:57:25"/>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196 448,'2'0,"0"0,2 0,0 0,0 0,1 0,2 0,-2 0,2 0,0 0,0 0,1 0,0 0,0 0,1 0,2 0,-1 0,2 0,-1 0,-1 0,1 0,-2 0,1 0,-1 0,0 0,1 0,0 0,0 0,2-1,0 0,1 1,-1-1,0 1,-1-1,1 0,-3 1,0 0,-1 0,2 0,-2 0,1-1,2 0,1 1,0 0,0 0,-2-1,2 1,-1 0,12 0,-14 0,-1 0,1 0,2 0,1 0,0 0,4 0,0 0,4 0,1 0,2-1,-1 1,5 0,-10-2,3 1,10 1,-16 0,0-1,-4 1,0 0,-1 0,-2 0,-3 0,-2 0,-1 0</inkml:trace>
</inkml:ink>
</file>

<file path=ppt/ink/ink206.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09T11:57:25"/>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274 496,'1'0,"0"0,0 0,1 0,-1 0,0 0,0 0,2 0,-2 0,2 0,0 0,-1-1,2 1,0 0,0 0,2 0,-1 0,1-1,-1 0,1 1,-1 0,2 0,0 0,-2 0,2 0,0 0,-1 0,0 0,-1 0,-1 0,-1 0,1 0,-1 0,1 0,1 0,-1 0,1 0,2-2,0 2,1 0,-1-1,1 1,0-1,0 1,0 0,1 0,-1 0,2 0,-1 0,-1 0,1 0,-1 0,2 0,-1-1,-1 1,4 0,1 0,-1 0,1 0,1 0,-2 0,-2 0,0 0,-2 0,-3 0,2 0,-3 0,0 0,-1 0,1 0,0 0,2 0,0 0,2 0,0 0,0 0,1 1,-1-1,-3 0,-1 0,-1 0</inkml:trace>
</inkml:ink>
</file>

<file path=ppt/ink/ink207.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09T11:57:25"/>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922 465,'-2'0,"-1"-2,0 2,1 0,0 0,0 0,0 0,0 1,1-1,0 0,0 0,1 1,-1-1,0 0,1 1,-1 0,-1 0,2 0,-1 1,-1 0,2 0,-2 0,1 0,1-1,0 0,0 0,0 0,0 0,0 0,0 0,1-1,0 2,0-2,3 2,0 1,-1-3,3 2,1 0,0-2,-2 0,1 0,-2 0,-2 0,0 0,-1 0,0 0,0 0,0-2,0 1,-1-1,1-1,0-1,0 2,-1-1,0 1,0-1,0 1,0 1,0-1,-1 2,0-2,0 2,1-1,-1 0,0 1,0 0,0-1,0 1</inkml:trace>
</inkml:ink>
</file>

<file path=ppt/ink/ink208.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09T11:57:25"/>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434 465,'-1'0,"0"0,-1-1,-3 0,2 0,-2 1,-1-1,1 0,-1 0,2 1,-1 0,0-1,0 1,-1 0,3 0,-3-1,1 1,-6-1,5 1,2 0,1 0,0 0,1 0,-1 0,2 0,-1 0,1 0,-1 1,1-1,0 1,0-1,1 2,-1-1,0 1,1 0,-2 1,1-1,0 0,1 0,-1 1,0-1,1-1,0 1,1 0,0-1,0 0,-1 0,2 0,0 0,1 0,1 1,3 1,0-2,0 1,1 0,0-1,0-1,0 0,-2 0,1 0,-3 0,0 0,-1 0,-1-1,0 0,1 0,0-1,0 0,0-1,1 2,-2-2,0-1,-1 2,0 1,0-1,-1 1,0-1,0 0,0-1,-1 2,0 0,-1 0,1-1,-3 0,1 0,2 2,-2-2,1 1,1 1,0 0</inkml:trace>
</inkml:ink>
</file>

<file path=ppt/ink/ink209.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09T11:57:25"/>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679 462,'-1'0,"-1"0,1 0,0 0,-1 0,0 0,-5 0,2 0,0 0,0 0,-2 0,0 0,0 0,2 0,2 0,1 0,0 1,0-1,2 1,-1-1,1 1,-1 2,0-2,1 1,-1-1,1 0,0 0,0 0,0 0,0 0,0 0,1 0,1 1,-1-1,2 0,0 0,2 0,0 0,0 0,1 0,0 0,1-1,-1 0,0 0,-2 0,0 0,-1 0,-1 0,-1 0,-1-1,1 0,0 1,-1-1,0-1,0 0,0-1,0 1,0 0,0 1,0-1,0 0,-2 1,2 0</inkml:trace>
</inkml:ink>
</file>

<file path=ppt/ink/ink210.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09T11:57:25"/>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806 504,'1'0,"1"1,0 0,0 1,0-2,1 1,0 1,-1-1,1 0,-1 0,1-1,-1 0,0 0,-1 0,2 1,-2-1,0 0,0 0,0 0,0 0,0-1,0 1,0 0,-1-1,2 0,-1 0,0 0,0-1,1 1,-1-1,0 0,-1 1,1 0,0 1,-1-1,0 0,0 0,1 1,-1-1,0 0,0 0,0 0,-1 2,0 0,-1 1,1-1,0-1,1 1</inkml:trace>
</inkml:ink>
</file>

<file path=ppt/ink/ink211.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09T11:57:25"/>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860 497,'0'1,"0"1,0-1</inkml:trace>
</inkml:ink>
</file>

<file path=ppt/ink/ink212.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09T11:57:25"/>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1041 501,'0'-1,"1"1,2 0,2 0,0 0,2 0,1 0,3 0,1 0,-4-1,2 1,-2 0,0 0,-1 0,0 0,-2 0,2 0,-3 0,0 0,0 0,2 0,-2 0,0 0,-1 0,1 0,-2 0,1 0,-1 0,0 0,0 0,-1 0,0 0,1 0,3 0,-2 1,4-1,0 0,-3 0,-1 1,-1-1</inkml:trace>
</inkml:ink>
</file>

<file path=ppt/ink/ink213.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09T11:57:25"/>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1030 388,'-1'0,"0"1,-2 0,1 2,-3 1,2 1,1 0,0-1,0 2,1-3,0 1,2-2,0 0,0-1,1 0,1 1,0-2,0 0,1 0,-1 0,-1 0,1-1,1 0,-2-2,1 0,0 0,-2 0,1 0,-2 1,1-1,-1 0,0 0,0 0,-2-1,-1 0,-2 0,-2 1,2 0,1 3,1 0,1 0,0 0,1 0,0 0,0 0,1 2,0-1</inkml:trace>
</inkml:ink>
</file>

<file path=ppt/ink/ink214.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09T11:57:25"/>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1009 466,'-2'-1,"1"1,0 0,0 0,-2 0,2 0,0 0,0 0,-2 0,2 0,0 0,0 1,0 0,0 1,0 0,-1 1,1 0,0 0,1 0,-1-1,1 1,0-1,0-1,1 1,-1 1,1-3,-1 1,1-1,0 0,0 0,2 0,-1 0,1 0,1 0,0 0,-2 0,2 0,-2 0,1 0,-2 0,0 0,-1-1,1 1,-1-1,0-2,0 2,1 0,-1-2,0 1,0 0,0 0,0 0,-1-1,0 1,0 0,-2 0,2 0,-1 2,1-1,1 0,-1 1,1-1,-1 1,0 0</inkml:trace>
</inkml:ink>
</file>

<file path=ppt/ink/ink215.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09T11:57:25"/>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295 548,'1'0,"1"1,0 0,0 0,1 0,2-1,-1 1,0 0,1 0,2-1,-2 0,0 0,-2 0,1 0,1 0,-2-1,0 1,0 0,0-2,1 1,0 0,-1 1,1-2,0 2,-1-1,0 1,0 0,-1 0,0 0,0 0,-2 1,0 0,1 0,0 1,0-1,0-1,1 1,-1 0,1 0,2-1,-1 1,1-1,0 0,2 0,1 0,-1 0,1 1,4-1,-2 0,1 0,-1-1,-2 0,-1 0,-3 1,-2 0,2 0,0 0,0 0,0 0,3 0,0 0,1 0,0 0,0-1,1 1,-1-1,-3 0,0 1,-3 0,0 0</inkml:trace>
</inkml:ink>
</file>

<file path=ppt/ink/ink216.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09T11:57:25"/>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1053 513,'-1'0,"-3"-1,2 1,-1 0,1 0,-1 0,0 0,-2 0,-1 0,1 0,-1 2,1 0,1 0,0-1,1 2,0-1,1-2,2 2,-2-1,2 0,-1 1,0 0,0 0,-2 0,3 1,-1-1,1-1,-2 1,2 0,0-1,0 0,-1-1,1 2,0-1,2-1,-1 0,7 3,-4-2,2 0,2 0,1-1,0 1,2-1,-2 0,2 0,0 0,-2 0,0 0,1-1,1-1,0-1,-2 1,-1 0,1 1,-2-2,-2 1,0-1,-3 2,1-1,-2 1,0 0,0-1,0 0,0 0,-1 0,0 0,1 0,-1 1,0-1,0 1,0 0,0 0,-1 0,0 1,1-1,-1 0,-1 1,1-1,-1 0,0 0,0 1,-1-1,0 0,-1 0,-1 0,-1 0,-1 1,-1 0,-3 0,1 0,-2 0,0 0,2 0,-2 3,5-2,4 0,1 0,2 0,0 0</inkml:trace>
</inkml:ink>
</file>

<file path=ppt/ink/ink217.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09T11:57:25"/>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501 547,'-1'0,"0"1,-1 1,0-1,1 1,-1-1,1 1,0 0,0-1,1 0,1 0,0-1,1 1,-1 0,1 0,0 0,0 0,1-1,0 2,0-2,0 1,0-1,0 0,-2 0,0 0,0 0,-1-3,-2 1,-1-2,-1 1,-2 0,0-1,1 1,-1 1,2-1,3 2,0 1,14 4,-12-4</inkml:trace>
</inkml:ink>
</file>

<file path=ppt/ink/ink218.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09T11:57:25"/>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502 545,'-1'0,"1"1,-1 0,1 0,-1 0,0 0,0 0,1 0,-1-1,1 1,-1 0,0 0,1 0,-2 1,1 0,-1 0,1 0,-1 0,2-1,0 1,3-2,2 0,2 0,2 0,-1 0,0 0,-2 0,-2 0,-3 0,-2-2,-3-2,1 1,-1 0,-1-1,1 1</inkml:trace>
</inkml:ink>
</file>

<file path=ppt/ink/ink219.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09T11:57:25"/>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639 493,'-1'0,"0"2,0 0,1-1,-1 1,-1-1,1 0,-1 2,2-2,-1 0,1 0,-1 0,3-1,0 0,-1 0,1-1,0 1,-1 0,0-1,0 1,0 0,0 0,1 0,-1 0,0 0,0-1,0 1,0 0,1 0,-2-1,0 0,-1 1,-1-1,1 1,0-1,0 0,0 1,1-1,-1 1,1-1,-1 1,1-1</inkml:trace>
</inkml:ink>
</file>

<file path=ppt/ink/ink220.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09T11:57:25"/>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776 497,'1'0,"1"0,3 0,5 0,4 0,-1 0,5 0,-2 0,-1 0,-3-1,-4 0,-5 1</inkml:trace>
</inkml:ink>
</file>

<file path=ppt/ink/ink221.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09T11:57:25"/>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683 617,'3'0,"0"1,0 0,2-1,-1 0,3 1,0-1,1 0,-1 0,-1 0,0 0,-2 0,0 0,-1 0,-1 0,0 0,1 0,-1 0,1 0,0 0,1 0,0 0,0 0,0 0,2 0,-1 0,1 0,-3 0,2 0,-1 0,1 0,1-1,-1 1,2 0,-2-1,4 1,-1 0,0 0,0 0,-2 0,2 0,0 0,0 0,-1 0,0 0,0 0,-2 0,2 0,-1 0,1 0,-1 0,0 0,1 0,0 0,-3 0,0 0,0 0,-1 0,1 0,-1 0,-1 0,2 0,-1 0,0 0,0 0,0 0,-1 0,0 0,1 0,-1 0,1 0,-1 0,-1 0,0-1</inkml:trace>
</inkml:ink>
</file>

<file path=ppt/ink/ink222.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09T11:57:25"/>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739 677,'2'0,"1"0,0 0,1 0,1 0,1-1,2 1,0 0,0 0,1 0,0 0,1 0,0 0,1 0,0 0,1-1,-2 1,2 0,-1 0,2 0,-2 0,1 0,-3 0,3 0,-4 0,0 0,0 0,0 0,-1 0,2 0,-2 0,-1 0,1 0,1 0,-1 0,-2 0,2 0,-3 0,2-1,-2 1,0 0,-2 0,1 0,-2 0,0 0</inkml:trace>
</inkml:ink>
</file>

<file path=ppt/ink/ink223.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09T11:57:25"/>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244 680,'-1'-1,"-1"1,0 0,-1 0,0 0,0 0,0 0,-2 3,2-1,1-1,-1 3,-1-1,2 1,-1-1,2-1,0 1,0 0,1 0,-1-1,1 0,1 1,0-1,1 0,0-1,1 1,1 0,1-2,0 1,3-1,-2 0,2 0,7 0,-10-1,-2-1,-1 0,-1 1,0 0,-1-1,0 0,0 0,0 0,0-1,0 0,-3-1,2 1,-2 0,1 1,-1 0,-2-1,0 1,2 0,1 2,0 0,1 0,2 0,0 1,0-1,2 1</inkml:trace>
</inkml:ink>
</file>

<file path=ppt/ink/ink224.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09T11:57:25"/>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417 722,'2'0,"-1"0,1 0,0 0,1 1,3-1,-1 1,2-1,1 0,3 1,-2-1,4 1,1 0,0-1,0 0,2 0,-2 0,2 0,6 0,-5 0,2 0,3 0,-8 0,-2 0,-1 0,-2 1,-2-1,-1 0,-2 1,-1-1,0 1,-1-1,0 0,-1 0,0 0,0 0</inkml:trace>
</inkml:ink>
</file>

<file path=ppt/ink/ink225.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09T11:57:25"/>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782 720,'1'0,"0"-1,-1 0,2 0,-1 1,0-2,-1 1,1-1,0 0,-1-1,0-2,-1 0,-2-2,-1 2,1-1,-2 2,2 2,1 0,-1 2,0-1,0-1,0 1,-1 0,-2 1,-1 0,-1 0,-1 0,-2 1,-1 0,2 1,-1 0,2 0,1 0,1 1,1 0,1 0,1-1,0 1,2-1,0 0,-1 0,1 1,1 0,0-1,1-1,-2 1,2 0,0-1,0 0,1 1,1-1,1 1,2-2,1 3,1-3,1 1,0-1,0 0,-1 0,-2 0,-2 0,-4 0,0-1</inkml:trace>
</inkml:ink>
</file>

<file path=ppt/ink/ink226.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09T11:57:25"/>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228 694,'0'2,"-2"1,1-1,-1 0,1 1,-1 1,0-1,1-1,1 0,-1-2,1 1,2-1,0 0,1 0,0 0,1 0,-1 0,1 0,-1 0,-1 0,-1 0,-1-1,-1-2,0 1,-2-4,1 4,0 0,1 0,1 0,-2 1,2 0</inkml:trace>
</inkml:ink>
</file>

<file path=ppt/ink/ink227.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09T11:57:25"/>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83 282,'-2'-1,"-1"1,-1 0,0 0,-2 0,2 2,2 0,-1 0,2 1,-1-1,1 3,0 0,0 3,1 0,-1 0,0 3,0-3,0 1,1 1,0-2,1-1,3-1,2 1,-1 0,3-1,0 0,0-3,0-1,1 0,-2-2,-3 0,2-2,0-2,-1-2,0-1,-1-2,-2 2,2-2,-1 0,-2 0,-1 1,0-1,0 1,-1-1,-1 2,-3 0,3 2,-1 2,0-1,1 2,0 1,0-2,0 2,0-1,-2 0,0-1,-5-1,1 1,0 0,-1 1,5 1,0 1,3 0</inkml:trace>
</inkml:ink>
</file>

<file path=ppt/ink/ink228.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09T11:57:25"/>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298 259,'1'0,"0"0,0 0,0 0,0 0,0 0,0 0</inkml:trace>
</inkml:ink>
</file>

<file path=ppt/ink/ink229.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09T11:57:25"/>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972 219,'-1'0,"-5"-4,3 2,0 0,-2 1,0 0,-2-1,-1 2,-3-1,0 1,-1 0,-1 0,0 0,2 0,3 1,2 1,3-1,2 0,1 0,0 0,0 2,2 0,0 1,-1-1,2-1,-2 1,2-1,3 1,4 1,0 1,1-2,1-1,0 0,-4-2,1 0,-2 0,0 0,-3 0,-1-1,1-2,-2 2,1-3,-2 1,2-3,1 1,-1 0,-1 0,0 0,-2 3,0 0,0 1,0 0,-1 1,-2-1,0 0,0 1,-1 0,-1 0,0 0,2 0,1 0</inkml:trace>
</inkml:ink>
</file>

<file path=ppt/ink/ink230.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09T11:57:25"/>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1236 262,'-3'-1,"-4"1,3 0,-2 2,2 0,-1 1,0 0,3-1,0 0,1 0,0 1,1-2,0 0,0 1,0 3,1-4,2 2,2 1,1-1,-1 0,3 0,0-2,-3 1,2-1,-1-1,-2 0,-1 0,-1 0,0 0,-1-1,0-1,-1 0,1-1,-1-4,0 3,0-2,-1 2,0-3,0 2,-2 1,0 0,0 1,0 1,-2-1,0 2,-2-1,-1 1,3 0,-1 1,2 0,3 0,-1 0,1 0</inkml:trace>
</inkml:ink>
</file>

<file path=ppt/ink/ink231.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09T11:57:25"/>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303 260,'1'0,"0"0,2 0,0 0,-2 0,2 0,1-1,2 1,-2-1,0 1,2-1,-2 1,2-1,-2 1,1 0,-1 0,2 0,-2 0,-1 0,1 0,-1 0,-1 0,0 0,0 0,0 0,0 0,0 0,-1 0,1 0,-1 0,2 0,-1 0,1 0,1 0,0 0,1 0,2 0,0 0,-2 0,-1 0,-2 0,1 0,-2 0,0 0,1 0,-1 0,1 0,-1 0,2 0,1 0,-1 0,0-1,0 1,-1 0,0-1,-1 1,0 0</inkml:trace>
</inkml:ink>
</file>

<file path=ppt/ink/ink232.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09T11:57:25"/>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590 260,'1'0,"1"0,2 0,1 0,2 0,1 0,3 0,0-2,2 2,-1 0,1-1,-2 1,-1 0,-2 0,-1 0,-3 0,2 0,-3 0,2 0,-2 0,0 0,0 0,-1 0,-1 0,0 0</inkml:trace>
</inkml:ink>
</file>

<file path=ppt/ink/ink233.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09T11:57:25"/>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473 306,'1'0,"0"0,1 0,0 0,0 0,1 0,-1 0,1 0,-1 0,1 0,-1 0,0 0,-1 0,1 0,0 0,0 0,0-1,-1 1,0 0,1 0,1 0,-2 0,1 0,0 0,0 0,0 0,0 0,-1 0,0 0,0 0,0 0,0 0,0 0,1 0,0 0,0 0,0 0,0 0,0 0,-1 0,0 0,1 0,-1 0,0 0,0 0,1 0,-1 0,0 0,1 0,-1 0,1 0,1 0,-1 0,0 0,1 0,0 0,-2 0,1 0,0 0,0 0,0 0,0 0,-1 0,0 0,1 0,-1 0,1 0,-1 0,1 0,0 0,0 0,-1 0,1 0,0 0,1 0,-1 0,0 0,0 0,0 0,1 0,0 0,0 0,0 0,-1 0,1 0,-1 0,0 0,1 0,-1 0,1 0,-1 0,0 0,1 0,0 0,0 0,-1 0,1 0,-1 0,0 0,0 0,0 0,0 0,1 0,1 0,-1 0,1 0,-1 0,0 0,-1 0,1 0,-1 0,-1 0,0 0,1 0,0 0,0 0,0 0,0-1,0 1,0-1,1 1,0 0,-2-1,2 1,-1 0,1 0,-2 0,1 0,0 0,0 0,0 0,-1 0,1 0,-1 0,2 0,-1-1,0 1,-1 0,1 0,1 0,0 0,-1 0,1 0</inkml:trace>
</inkml:ink>
</file>

<file path=ppt/ink/ink234.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09T11:57:25"/>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838 304,'1'0,"0"0,1 0,1 0,1 0,2 0,-1 0,4 0,1 0,2 0,-1 0,1 0,0 0,2 0,-4 0,2 0,-1 0,-2 0,0 0,9 0,-11 0,-1 0,2 0,-2 0,-1 0,-1 0,-1 0,-1 0,-1 0,0 0,-2 0</inkml:trace>
</inkml:ink>
</file>

<file path=ppt/ink/ink235.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09T11:57:25"/>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1073 281,'0'-1,"-5"-1,3 1,1-1,-1 2,0 0,0-1,0 0,1 1,-1 0,-1 0,0 0,-1 0,-1 0,-2 0,-2 0,0 0,-2 0,2 0,1 0,1 0,1 1,3-1,1 0,0 2,-1-1,2-1,-1 1,0 0,-1 1,-1-1,1 1,1 0,-1 1,2-1,-2 0,3 0,-1-1,1 1,0-1,0 0,1 1,1 0,2 0,1 1,0-1,5 2,1-1,1-1,1-1,4 0,-4-1,-1 1,-3-1,0 0,-5-2,1 1,-3 0,-1-1,0 2,-1-1,1-2,1 0,-2 0,1-1,-1 1,0 1,0-1,0 1,0 0,0 0,0 0,-1 0,-1 1,0 0,0-1,0 0,-2 1,0-1,1 0,-1 1,0-1,-1 0,2 0,-1 1,-1 0,1-1,-1 2,3 0,1 0,0 0</inkml:trace>
</inkml:ink>
</file>

<file path=ppt/ink/ink236.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09T11:57:25"/>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443 381,'235'5</inkml:trace>
</inkml:ink>
</file>

<file path=ppt/ink/ink237.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09T11:57:25"/>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672 355,'0'-1,"0"0,-1-1,-3 0,1-2,-2 0,-4 0,3-1,-2 0,-2 0,3 2,1 0,1 3,4 0,0 0,0 0,0 0,0 0,-1 0,-1 0,0 2,-3 1,2-2,-3 2,1-1,2 1,1-1,2 0,-4 0,4 3,-2-2,0 1,2-1,-1 0,0 1,2-3,0 1,0 0,0-1,2 1,0 1,0-1,1 0,1-1,1 0,0 1,1-1,0 0,4 0,0-1,2 0,2 0,-4 0,-1-3,-2-2,-1 3,-2-3,-2 1,1 0,-1-2,0 1,-2-1,0 1,0 1,0 1,0 1,-1 0,0 1,0 0,1 0,-2 1,0-2,-1 1,0 1,0 0,0 0,1 0,1 0</inkml:trace>
</inkml:ink>
</file>

<file path=ppt/ink/ink238.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09T11:57:25"/>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821 294,'-1'0,"0"0,-2 1,-1 0,0 3,-4-2,2 2,-4-1,0 1,-1 1,0-2,0 2,-2-2,-1 0,-3 2,4 0,-1 1,3-2,4 0,2-1,3-1,1-2,2 0</inkml:trace>
</inkml:ink>
</file>

<file path=ppt/ink/ink239.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09T11:57:25"/>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651 351,'-1'0,"0"0,-1 1,-1 1,2-1,-1 3,0-3,1 1,0-1,1 0,3 0,1 0,1 0,2-1,1 0,1 0,-1 0,-1 0,-1-1,-4 0,-1 1,-1-1</inkml:trace>
</inkml:ink>
</file>

<file path=ppt/ink/ink240.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09T11:57:25"/>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762 377,'1'0,"1"0,2 0,-1 0,3 0,3 0,-1 0,3 0,-1 0,1-1,0 1,0-1,-2 1,0 0,-1 0,0 0,-2-1,-2 1,-2 0</inkml:trace>
</inkml:ink>
</file>

<file path=ppt/ink/ink241.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09T11:57:25"/>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1013 382,'2'0,"-1"0,2 0,2 0,2 0,1 0,4 0,-1 0,2 0,-2-1,-1 1,-1-1,-3 1,-3 0,-2 0</inkml:trace>
</inkml:ink>
</file>

<file path=ppt/ink/ink242.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09T11:57:25"/>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423 427,'0'1,"1"-1,1 0,0 0,1 0,0 0,-1 0,1 0,-1 0,-1 0,1 0,0 0,0 0,0 0,1 0,1 0,0 0,2-1,1 0,-2 1,0 0,2 0,-3 0,0 0,2 0,-3-1,0 1,0 0,0 0,-2 0,1 0,0 0,3 0,-3 0,1 0,0 0,0 0,0 1,1-1,0 0,-1 0,1 0,-2 0,1 0,0 0,-1 0,1 0,1 0,1 0,-1 0,1 0,-1 0,1 0,-1 0,-1 0,0 0,0 0,0 0,0 0,-1 0,0 0,0 0,2-1,-1 1,1 0,0 0,-1 0,0 0,0 0,0 0,-1 0,1 0,-2 0,0 0,0 0,1 0,0 0,0 0,0 0,0 0,0 0,0 0,-1 0,0 0,0 0</inkml:trace>
</inkml:ink>
</file>

<file path=ppt/ink/ink243.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09T11:57:25"/>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623 390,'2'0</inkml:trace>
</inkml:ink>
</file>

<file path=ppt/ink/ink244.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09T11:57:25"/>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787 387,'0'-1,"-2"1,1 0,-2 0,1 0,-1 0,0 0,0 0,0 2,0-1,1-1,0 2,0-1,0 1,1 1,0-2,1 1,-1 1,1-1,0 1,0 0,0 2,0-2,3 0,-1-1,-1 1,1 0,0-2,1 1,1 0,1 1,0-1,2-1,0-1,-2 0,2 0,0 0,3-5,-5 3,-3-2,0 2,-1 0,-1 0,1-2,-1 2,0-1,0 0,-1-1,1 2,0 0,-2 1,1-2,-1 2,0-1,1 1,-2 0,1 0,0 0,0 0,-1 0,0 0,0 0,1 1,0 0,1 0,0 0</inkml:trace>
</inkml:ink>
</file>

<file path=ppt/ink/ink245.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09T11:57:25"/>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808 334,'-2'0,"-2"0,1 0,0 0,-1 0,2 0,0 0,0 1,1 0,0 1,1 0,0 0,0 0,0 2,0-2,0 1,0 0,0-2,1 1,1 1,1-2,2 1,1 0,1 0,1 0,0-1,-1-1,-3 0,0 0,0-1,-2 0,-2-1,1 0,0 0,0-1,-1 0,0-1,0 0,1-1,-1 1,0 1,-1 0,-1 0,-1 0,0 1,0-1,2 2,-1 1,1 0,0 0,-1 0,2 1,-1-1,1 1</inkml:trace>
</inkml:ink>
</file>

<file path=ppt/ink/ink246.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09T11:57:25"/>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826 406,'-2'3,"1"-1,-1 0,1 1,1-1,0 0,0 0,0-1,0 1,2 1,-1-2,1 0,1 0,0 0,-2-1,1 0,-1 0,0 0,0-2,0-2,0 0,-1 0,0-2,0 3,-1 0,-1 0,1 2,0 0,-2 0,2 1,0 0,0 0,0 1,1 0,1 0</inkml:trace>
</inkml:ink>
</file>

<file path=ppt/ink/ink247.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09T11:57:25"/>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914 420,'1'0,"1"1,4 0,1 0,1-1,4 1,2-1,0 1,1-1,1 0,-2 0,0 0,-4 0,-2-1,-1 1,-5 0,0 0,-2-1</inkml:trace>
</inkml:ink>
</file>

<file path=ppt/ink/ink248.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09T11:57:25"/>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356 480,'1'0,"0"0,0 0,0 0,1 0,1 0,-1 0,2 0,-1 0,0 0,1 0,0 0,0 0,0 0,0 0,2 0,-2-1,0 1,0 0,-1 0,0-1,0 1,-1 0,0 0,0 0,0 0,0 0,1 0,0 0,1 0,0-1,2 1,-1 0,1 0,0 0,1 0,0 0,0-1,0 1,1 0,0 0,-2 0,1 0,0 0,-2 0,1 0,-1 0,0 0,0 0,1-1,0 1,1 0,-1 0,2 0,-2 0,0 0,0 0,-1 0,-1 0,2 0,-1 0,2-1,1 1,-1 0,2 0,-1 0,2 0,-2 0,1 0,-2 0,-1 0,1-1,0 1,-2 0,1 0,-2 0,1 0,0 0,-1 0,1 0,-1-1,1 1,-1 0,-1 0,-1 0,-1 0,0 0,0 0,1 0,-1 0,0 0,1 0,0 0,1 0,-1 0,-1 0,1 0,-1 0</inkml:trace>
</inkml:ink>
</file>

<file path=ppt/ink/ink249.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09T11:57:25"/>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136 586,'0'-1,"0"-2,0 0,0 0,0 1,0-1,0 0,0 1,0-1,-1 2,1 0,-1-1,1 0,-1 1,1 0,-1 1,0 0,1-1,-2-1,0 1,0 0,-1-1,1 2,-1-2,0 1,0 0,0 0,-1 0,0-1,0 1,1 1,-1-1,1 0,-1 0,2 1,0 0,0 0,1 0,0 0,0 0,0 0,0 2,-1-1,0 0,0 0,1 2,-1-1,1-1,-1 3,-2 0,2-1,1 1,-1-1,0 1,0 1,-1 1,2-1,-1-1,1 3,0-3,0 1,1-2,0 1,0 0,1-1,-1 0,2 2,0-3,-1 0,0 1,1-1,1 1,-1 1,0-2,0 0,1 1,-2-3,0 2,1-2,-2 2,2-2,-2 1,2 0,0 0,0 0,-1 0,1-1,-1 0,1 1,-1-1,0 0,0 0,0 0,0 0,0 0,2-1,1 1,-2-2,0 1,1-1,1 0,-2-1,1 1,-1-1,0 0,-1 1,1-1,-1-1,1 1,0-2,0 2,-2 0,2 0,-1 0,-1 0,1 0,0 1,-1 1,0-3,0 1,0 1,0-1,0 1,0-1,0 0,0 1,0 0,-1-1,1 1,0 0,0 1,-1-1,1 1,0 0,-1 0,1 0,-1 1</inkml:trace>
</inkml:ink>
</file>

<file path=ppt/ink/ink250.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09T11:57:25"/>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125 551,'-1'-1,"0"1,0-1,-1 1,1-1,-1 0,1 1,0 0,-2-1,0 1,0 0,-1 0,2 0,-2 1,1 1,0-1,0 1,0-1,1 1,-1-1,1 1,0-1,0 1,-1-1,1 1,1-2,-1 2,0-1,2 1,-2-1,1 1,0-1,1 1,-1-1,1 1,-2-1,2 1,-1 0,1 0,0 2,-1-1,1 1,0 0,0 2,0 3,1-5,0 0,-1-1,1 0,0-1,0 0,-1 0,2 1,-1-1,1 1,0 0,0-1,-1 0,1 1,-1-2,1 1,-1-2,0 1,1 0,-1-1,1 0,-1 0,0 0,1 0,0 0,0 0,0 0,1 0,0 0,-1 0,1-1,-1 0,1-1,1-1,-1 1,1-2,-2 2,0-1,0-1,0 1,0-2,0 1,-2 1,1-3,0 0,0 0,0 0,-1-1,0 2,0 1,0 1,0 0,0 0,0 0,0 1,0 0,-1 0,0 0,1 0,0 0,-1 2,0-2,1 1,-1 1</inkml:trace>
</inkml:ink>
</file>

<file path=ppt/ink/ink251.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09T11:57:25"/>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377 546,'2'0,"-1"0,2 0,0 0,1 0,-1 0,2 0,-2 0,0 0,0 0,0 0,1 0,-1 0,2 0,6 0,-7 0,1 0,1 0,0 0,-1 0,1 0,-2 0,2 0,-3 0,0 0,1 0,-2 0,2 0,-1 0,0 0,1 0,1 0,-2 0,2 0,0 0,-1 0,0 0,-1-1,-1 1,0 0,0 0,-1 0,0 0,1 0,-1 0,1 0,0 0,1 0,-1 0,0 0,0 0,-1 0,0 0</inkml:trace>
</inkml:ink>
</file>

<file path=ppt/ink/ink252.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09T11:57:25"/>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410 594,'1'0,"0"0,0 0,0 0,1 0,-1 0,0 0,0 0,2 0,0 0,-1 0,1 0,0 0,1 0,0 0,1 0,1 0,-1 0,0 0,2 0,-1 0,0 0,0 0,1 0,-2 0,3 0,-1 0,0 1,0 0,0 0,-1-1,1 1,-1-1,2 0,-4 0,0 0,-2 0,-1 0,1 0</inkml:trace>
</inkml:ink>
</file>

<file path=ppt/ink/ink253.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09T11:57:25"/>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776 551,'1'0,"1"0,2 0,1 0,2 0,4 0,-2 0,1 0,1 0,-2 0,-1 0,-1 1,-4-1,0 0,-3 1</inkml:trace>
</inkml:ink>
</file>

<file path=ppt/ink/ink254.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09T11:57:25"/>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825 596,'3'0,"0"0,1 0,0 0,2 0,2 0,3 0,4 0,1 2,9-2,-3 0,3-1,-1 1,4-1,-8-1,-1 2,-4 0,-5 0,0 0,-2 0,-5 0,-1 0,0 0,-1 0,0 0,-1-1</inkml:trace>
</inkml:ink>
</file>

<file path=ppt/ink/ink255.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09T11:57:25"/>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402 672,'2'0,"1"0,0 0,0 0,0 0,1 0,0 0,1 0,-1 0,-1 0,1 0,2 1,-1-1,-2 0,0 0,2 0,-2 0,1 0,0 0,-1 0,-1 1,1-1,-1 0,1 0,-1 0,-1 0,1 0,0 0,0 0,1 0,-1 0,1 0,-1 0,1 0,-1 0,0 1,0-1,0 0,0 0,0 0,0 0,0 0,0 0,0 0,1 0,0 0,2 0,-2 1,2-1,-1 0,0 0,0 0,1 0,-3 0,1 0,0 0,1 0,-1 0,0 0,0 0,0 0,0 1,1-1,0 0,-2 0,1 0,0 0,0 0,0 0,1 0,-1 0,1 0,0 0,0 0,0 0,2 0,-2 0,1 0,0 0,0 0,0 0,2 1,-1-1,0 0,0 1,-1-1,1 0,-1 1,0-1,0 0,-2 0,-1 0,0 0,0 0,-1 0,1 0,1 0,-1 0,0 0,0 0,1 0,-2 0,2 0,-1 0,-1 0,0 0,1 0,1-1,-1 1,0-1,1 1,0 0,-2 0,2 0,-1 0,0-1,0 0,-1 0,1 1,0 0,0 0,0 0,0 0,-1 0,2 0,-1-1,0 1,1 0,-1 0,1-1,1 1,-1 0,2-1,0 0,-1 1,-1 0,0 0,-1 0,3-1,-3 1,2-1,-1 1,1-1,0 1,0 0,0 0,-1 0,1 0,-1 0,1 0,-1 0,1 0,0 0,0 0,0 0,2 0,-3 0,0 0,1 0,0 0,-2 0,1 0,1 0,-1 0,0 0,0 0,1 1,0-1,-1 1,1-1,-1 0,0 0,2 1,-2-1,-1 0,1 0,-1 0,1 1,-1-1,-1 0,2 1,0-1,0 0,-1 0,0 0,1 0,-1 0,0 0,1 0,-2 0,0 0</inkml:trace>
</inkml:ink>
</file>

<file path=ppt/ink/ink256.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09T11:57:25"/>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104 650,'-1'2,"-1"1,1-1,0 0,1 0,0-1,0 0,-1 1,1 0,-1-2,1 1,0 0,1 0,1-1,-1 0,0 0,2 1,-1-1,0 0,-1 0,0 0,0 0,0 0,0 0,-1-1,0-1,1 2,-1-1,0 0,1-1,-1 1,0 0,0 0,0-1,0 1,-1 1,0-1,0 0,0 1,0-1,0 1,0 0,0 0</inkml:trace>
</inkml:ink>
</file>

<file path=ppt/ink/ink257.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09T11:57:25"/>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431 716,'1'0,"1"0,-1 0,1 0,1 0,0 0,2 0,-2 0,1 0,2 0,-1 0,-1 0,2 0,-2 0,3 0,-3 0,1 0,-1 0,-1 0,2-1,-2 0,0 0,-1 1,-1 0,0 0,0-1</inkml:trace>
</inkml:ink>
</file>

<file path=ppt/ink/ink258.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09T11:57:25"/>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535 684,'0'-1,"-1"0,0 1,0 0,0-1,0 1,0 0,-2-1,2 1,-2 0,0 0,1 0,-1 0,0 0,1 0,-1 0,1 0,0 0,1 0,0 0,-1 0,1 0,0 1,-1-1,1 1,-2 0,-1 0,1 1,0 0,-2 0,1 1,1-2,-1 0,2 0,1 0,0-1,1 1,0 1,-1 0,1-1,0 1,0 0,0 0,0-1,0 0,2 2,-1-1,0-1,-1 0,1-1,0 0,0 1,0-1,1 2,0-1,1-1,1 0,1 0,0 0,-2 1,0-1,-1 0,0 0,0 0,0 1,-1-1,1 0,0 0,0-1,0 0,-1 0,2 0,-1-1,1 0,-1 1,0 0,0-1,3 0,-3 0,0 1,2-1,-3 0,0 2,0-2,0 2,1 0,-2-1,0 0,1 1,0-2,-1 1,1-1,0 1,-1 0,0-1,0 1,0 0,0 0,0 0,0 0,0 0,0-2,-1 2,0 1,0-2,-1 2,0-2,0 1,0 1,0-1,0 1,1-1,-1 1,-1 0,2-1,-1 1,1 0,0 0</inkml:trace>
</inkml:ink>
</file>

<file path=ppt/ink/ink259.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09T11:57:25"/>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473 724,'1'0,"1"0,2 0,1 0,0 0,1 0,0-1,1 1,0 0,-2 0,-2 0,-1 0,0 0,-3 0,-2 0,-2 0,-1 0,1 0,0 0,-1 0,2 0,0 0,2 0,1 0,3 0,3 0,0 0,2 0,-3-1,1 1,-2-2,-2 2</inkml:trace>
</inkml:ink>
</file>

<file path=ppt/ink/ink260.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09T11:57:25"/>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588 717,'1'0,"1"0,2 0,2 0,3 0,6 0,-3 1,1-1,0 0,0 1,-1-1,-4 0,-1 0,-5 0,0 0</inkml:trace>
</inkml:ink>
</file>

<file path=ppt/ink/ink261.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09T11:57:25"/>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874 725,'1'0,"0"0,0 0,3 0,-1 0,1 0,2 0,2-1,1 1,2-1,15 0,-12 1,-1-1,0 1,-1-1,-1 1,-2 0,1-1,-2 1,-3 0,-2 0,-1 0,-1 0</inkml:trace>
</inkml:ink>
</file>

<file path=ppt/ink/ink262.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09T11:57:25"/>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130 434,'0'-1,"-2"0,2-1,0 1,-1 1,0-2,0 2,0-1,1 0,-1 1,0-1,0 0,0 0,0 1,0-2,-2 2,2 0,-2-2,1 1,-1 0,0 1,0 0,1 0,-2 0,1 0,0 0,0 0,2 0,0 0,0 0,-1 0,1 0,0 0,0 0,0 0,-2 2,1 0,1-1,0 0,1 0,-2 0,2 0,-1 1,1-1,-1 0,0 1,1-1,-1 1,0 0,1 0,0 0,-1 0,1 0,-1 0,1 2,0 1,0-1,0 0,0 0,0 0,0-1,0 0,1 0,1 2,-2-2,3 2,0-3,-1 1,0 0,-2-1,2 0,-1 0,1-1,-1-1,-1 1,2-1,0 1,0-1,0 1,-1-1,1 0,-1 0,1 0,-1 0,0 0,0-1,1 0,-1 1,0-1,1 0,-1 1,0-1,0 0,0 0,1 0,-1 0,1 0,-1-1,0 0,0 0,1-1,0 0,0-4,1 2,0-2,-1 1,-1 1,0-1,0-1,-1-4,0 6,0 1,-1 0,1 1,-1 1,0 1,1 0,-1 1</inkml:trace>
</inkml:ink>
</file>

<file path=ppt/ink/ink263.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09T11:57:25"/>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130 426,'0'1,"0"1,0-1,0 1,0 0,0 0,0-1,0 1,-1 0,1 0,0 1,0-1,0 1,0 0,0 0,0 0,0 0,1 1,-1-2,1 0,0 0,-1 0,0 0,0-1,0 0,0 0,0 1,0 0,-1-1,0 2,1-1,0-1,0 0,-1 2,0-2,1 0,0 2,0-2,-1 0,1 0,0 2,-1-1,1-1,0 0,-1 1,1 1,0 0,0-1,0 0,0-1,0 1,0-1,0 0,0 0,0 1,0-1,0 1,0-1,0 1,0-1,0 2,-1-3,0 0,0 0,-1 0,0-2,1 2,-1-1,0 0,0 0,1 0,-2-1,2 0,-3 2,2-1,0 1,-1-1,2 1,0-1,-1 1,1-1,0 1,0 0,0-1,1 0,-2 1,1 0,0 0,1-1,1 1,-1-5,1 2,0-1,0-1,1 2,-2-2,0 2,0-2,0 2,0 1,0-1,0-1,0-1,0 1,0-1,0 3,0-1,0 1,0-1,0 1,0 0,0 0,0 0,0 0,0 0,0 1,0-1,0 1,0-1,-1 2,1-1,3 1,0 0,0 0,-1 0,2 0,0 0,-1 0,1 0,-1 0,-1 1,0-1,-2 1</inkml:trace>
</inkml:ink>
</file>

<file path=ppt/ink/ink264.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09T11:57:25"/>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307 321,'4'0,"-2"0,3 0,2 0,-1 0,2 0,0-1,2 1,-1 0,0 0,-1 0,3 0,-2 0,1-1,-1 1,-2 0,0 0,-1 0,-2 0,1 0,-2 0,0 0,-1 0,1 0,-1 0,0 0,-1 0,1-1,0 1,-1 0,0 0,0 0,0 0,0 0,0 0,0 0,1-1,0 1</inkml:trace>
</inkml:ink>
</file>

<file path=ppt/ink/ink265.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09T11:57:25"/>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551 315,'1'0,"1"0,3 0,-1 0,0 1,2 0,2 0,-1 0,1 0,-1-1,-1 1,0-1,1 0,-3 1,3-1,-3 0,1 0,0 1,0-1,-1 0,0 0,0 0,0 0,1 0,0 0,0 0,0 0,0 0,6-2,-6 1,0 0,0 1,-1-1,-1 0,1 0,1 0,-3 0,0 0,1-1,-2 2,1-2,0 1,-2 0,1 1,1-1,-2 0,1-1,0 2,0-2,0 1,0-1,-1 0,1 1,-1 0,0 0,0-1,0 1,0-1,0 0,0 1,-1-1,-1 1,2 0,-1 0,-1 0,0-1,1 2,-2-1,2 1,-1 0,0 0,-1 0,0 0,-1 0,-1 0,0 0,-2 0,2 0,-1 1,0 0,-1-1,0 1,-1-1,1 0,0 0,1 0,0 1,2 0,0-1,1 0,0 0,0 2,2-2,0 1,0-1,1 1,0 1,2 1,1-1,-1 0,1-1,1 1,-1-1,1-1,1 2,-2-1,1 0,-1-1,-1 0,1 0,-1 0,0 0,1-1,-1 1,-1-1,0 0,0 1,0 0,-1-1,1 1</inkml:trace>
</inkml:ink>
</file>

<file path=ppt/ink/ink266.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09T11:57:25"/>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682 307,'-1'2,"-1"0,-1 2,2-2,-1 0,2-1,-1 1,0-1,1 0,0 0,2 0,1 0,-2-1,2 1,-1 0,-1-1,0 0,0 0,0 0,0-2,1 1,-2 0,1 0,-1 0,0 0,0 0,1 1,-1-1,-1-1,-1-1,0 1,-1 1,2-2,0 2,-1 0,1-2,1 2,-1 1,1-1</inkml:trace>
</inkml:ink>
</file>

<file path=ppt/ink/ink267.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09T11:57:25"/>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316 364,'1'0,"1"0,-1 0,0 0,2 0,0 0,-1 0,0 0,0 0,-1 0,2 0,-1 0,2-1,-1 0,0-1,0 2,-1-2,0 1,1 1,-1-2,0 1,0-1,-2 0,1 1,0-1,-1 1,0-1,0 0,0 1,0-2,0 1,-1 0,0 1,0 0,0 0,-1 1,1-1,-1 0,0 1,-1-1,0 1,0 0,0 0,0-1,-1 1,1 0,0 0,1 0,-1 0,1 0,1 0,-1 0,1 0,-1 3,-1-2,0 2,2-2,-2 1,0 0,1 1,1 0,-1 0,1-2,-1 1,2 0,0-1,0 0,0 0,0 0,1 0,0 1,1 0,2-1,-1 1,1-1,1 1,2-2,-1 0,3 1,0 0,0-1,1 0,-1-2,0 0,-3-1,-3-1,-1 3,-1-1,-1-1,0 1,0-1,0 1,0-2,0 2,-2 0,1-1,-1 3,0-3,0 3,-1-1,-1-1,1 2,0 0,1 0,1 0,0 0</inkml:trace>
</inkml:ink>
</file>

<file path=ppt/ink/ink268.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09T11:57:25"/>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962 371,'1'0,"1"0,2 0,-1-1,2 1,1 0,-2 0,1-1,1 1,1-1,-1 1,1 0,0-1,1 0,0 1,1 0,2-1,-3 1,3 0,-3 0,-1 0,1 0,-3 0,2 0,-2 0,1 0,-3 0,0 0,-1 0,-2-1</inkml:trace>
</inkml:ink>
</file>

<file path=ppt/ink/ink269.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09T11:57:25"/>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1127 315,'-1'0,"0"-1,-1 1,0 0,-1 0,1-1,-1 0,0 1,0 0,0 0,0 0,0 0,1 0,-1 0,1 0,-2 0,1 0,-1 0,-2 0,1 1,0 1,-2-2,2 1,-2 0,0 0,0 1,1-1,2 0,-3 1,2-1,1 0,-2 1,3 0,2-1,-1 1,2 0,0-1,0 1,0 1,0 0,0 0,0-1,1 1,0 0,1-1,0 2,-1-2,2 1,2 1,-1-1,-1-1,3 1,1 1,0-1,3 2,0-3,-1 0,2 0,1-1,-2 0,-2-1,0 0,-1-2,-3 1,2-1,-4 1,1 0,-1-1,-1 1,0-1,0 0,1 0,-1-1,0-2,1 2,0-3,-1 3,0-3,1 1,-2 0,0 1,1 0,-1-1,0 2,0-2,0 2,0 1,0-1,0 2,0 0,0 0,0 0,0 0,-2 0,0-1,0 1,-1-1,-2 0,1 1,-2-1,2 1,-1-1,2 2,0-1,2 1,0 0</inkml:trace>
</inkml:ink>
</file>

<file path=ppt/ink/ink270.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09T11:57:25"/>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1074 365,'-10'22,"11"-22,0 0,0 0,2-1,-1 0,0 0,0 1,0-2,-1 2,-1-1,0 0,0-2,0 2,1-2,-1 2,1 0,-1 0,0 0,0 0,0 0,0 0</inkml:trace>
</inkml:ink>
</file>

<file path=ppt/ink/ink271.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09T11:57:25"/>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303 412,'1'0,"1"0,2 0,3 0,0 0,3-1,-1 0,3 0,-2 1,1 0,-1 0,-2 0,0 0,-2 0,-2 0,-2 0,-1 0,0 0,0 0</inkml:trace>
</inkml:ink>
</file>

<file path=ppt/ink/ink272.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09T11:57:25"/>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556 462,'2'0,"0"0,2 0,-1 0,1 0,-1 0,1 0,-1 0,1 0,-1 0,-1 0,0 0,-1 0,1 0,0 0,-1 0,1 0,0 0,0 0,0 0,1 0,-1-1,0 1,1-1,-2 1,2 0,-1 0,0-1,0 1,0 0,0 0,0 0,0 0,1-1,-1 1,1 0,-2 0,2 0,0 0,-1 0,3 0,-1 0,1-1,-1 1,1-1,0 1,1 0,0 0,-3 0,2-1,1 1,-4 0,2 0,0-1,-2 1,2 0,-1 0,0 0,0 0,-1-1,1 1,-1 0,0 0,1 0,-1-1,1 1,0 0,0 0,0-1,0 1,-1 0,2-1,0 1,0 0,0 0,0 0,2 0,-3 0,1 0,-2 0,0 0,0 0,-1 0,0 0</inkml:trace>
</inkml:ink>
</file>

<file path=ppt/ink/ink273.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09T11:57:25"/>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804 451,'2'1,"-1"0,1-1,-2 1,1-1,0 0,0 1,0-1,1 0,-1 0,1 0,1 0,-1 0,0 0,-1-1,2 0,-1 0,-1-1,0 2,0-1,-1-1,2 1,-2-1,0 0,0-1,0 2,0-2,0 0,0 1,0-1,-2 0,1 0,-1 0,0 1,0 0,1 1,-2-1,2 1,-1 0,1 1,-1 0,1-1,0 0,0 1,0 0,-1 0,1 0,0-1,-1 1,1 0,0 0,-1 0,0 0,0 0,-1 0,-1 0,1 1,-1-1,-2 1,1 0,0 0,-1 1,1 0,0 0,0-1,-1 1,3-2,-2 2,3-1,0 1,-1-1,-2 1,0 0,2-1,-1 2,1-1,-1-1,3 1,-1-2,1 2,-1-1,2 0,0 0,0 2,0-2,0 0,0 0,0 2,0-2,0 0,0 1,0 0,1-1,0 0,-1 0,1-1,-1 1,2 0,1 0,0-1,1 2,2 0,1-1,2-1,1 1,-1 0,2-1,-1 0,-2 0,-2 0,-2 0,1 0,0-1,-2 1,-1 0,0-2,1 1,0 1,2-2,-3 1,0-1,1 0,-3 1,1 0,0 0,0-1,0 1,-1 0,0-1,1 0,0 2,-1-2,0 1,0-1,0 1,0 0,0 0,0 0</inkml:trace>
</inkml:ink>
</file>

<file path=ppt/ink/ink274.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09T11:57:25"/>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344 511,'2'0</inkml:trace>
</inkml:ink>
</file>

<file path=ppt/ink/ink275.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09T11:57:25"/>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318 520,'2'0,"0"0,-1 0,1 0,0 0,1-1,-1 1,1-1,-2 0,1 0,-1 0,1-1,0 2,-2-2,2 0,0 1,0-1,0 0,-1-1,1 1,-1-2,0 2,1-1,-1 2,-1-1,0 1,0-2,-2 1,2-1,-1 3,0-2,-1 1,0 0,0 0,1 0,-2 0,2 0,0 1,-1 0,1 0,0 0,0 0,0 0,0 0,-2 0,-1 2,1 0,-3 0,2-1,0 2,-1-2,1 2,2-2,1 0,-1 0,2 0,-1 0,0 2,1-2,0 1,0 0,0-1,0 1,0-1,0 0,1 0,-1 0,2 0,-1 0,0 0,1-1,0 2,1-1,0 0,0 0,3-1,-1 1,-1-1,1 0,-2 0,0 0,0 0,-1-1,0 0,0-1,1 1,-3 0,1 1,-1-1,0 0,0-1</inkml:trace>
</inkml:ink>
</file>

<file path=ppt/ink/ink276.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09T11:57:25"/>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396 512,'1'0,"2"0,0 0,1 0,1 0,3 0,-1 0,1 0,1 0,0 0,-1 0,2 0,-2 0,0 0,-1 0,-1 0,-1 0,1 0,0 0,-1 0,2 0,0 0,0 0,-1-1,1 1,0 0,-2 0,2 0,-3 0,2 0,-2 0,-1 0,0-1,-1 1,0 0,0 0,1-1,-1 1,2 0,0 0,-1 0,0 0,0 0,-1 0,1 0,-2 0,2 0,-1 0,0 0,1 0,-1 0,0 0,1 0,-1 0,-1-1,0 1</inkml:trace>
</inkml:ink>
</file>

<file path=ppt/ink/ink277.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09T11:57:25"/>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650 488,'-1'0,"-2"-2,2 1,0 1,0 0,0-1,-1 0,1 1,0-1,-4 1,3-2,-1 1,0 0,0 1,-1-1,-1-1,1 1,-1 1,-1-1,2 0,1 1,0 0,-3 0,-3 0,6 0,-1 0,0 1,1 1,-1-1,1 0,1 0,0 0,-3 1,2 1,-2-1,2 0,1-1,0 2,1-1,0 0,1-1,0 0,0 0,0 0,0 0,0 0,1 0,-1 0,0 0,2 0,-1 1,1-1,1 0,0 1,2 0,0 0,0-1,4 1,-4-1,1 0,1-1,-1 0,0 0,1 0,1 0,-1-1,0 0,-2-1,4 0,-6 0,0 0,-1 1,1-1,-1 0,-1 1,0-1,1 1,-1-1,0 1,-1-1,1 2,-1-1,0 0,0-1,0 1,1-1,-1 1,1 0,-1-1,0 1,0 0,-1 0,0 0,1 0,-1 1,0 0,0-1,-1 1,1 0,-1-1,2 0,-1 1</inkml:trace>
</inkml:ink>
</file>

<file path=ppt/ink/ink278.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09T11:57:25"/>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425 566,'-1'-1,"0"1,0 0,-1 0,0 2,0-1,-1 0,1 0,-2 0,2 0,0 1,1-2,0 1,-1 0,2 0,0 0,0 0,0 1,-1 0,1-1,0 1,0-1,0 1,0-1,0 0,0 1,0-1,0 0,2 1,-2-1,2 0,0 1,0 0,0-1,1 0,0 0,1 0,0 0,2-1,0 0,0 0,-1 0,0 0,-2 0,0 0,0 0,-1 0,0 0,-1-2,0 2,-1-2,1-2,-1 1,1 0,0 0,-1 0,0 0,0 1,0 0,-1 1,0-2,-1 2,1 0,-1-2,1 3,0-2,-2 1,1-1,-1 1,0 0,-1-1,1 1,-1 0,-1-1,1 2,0-1,1 0,0 1,2 0</inkml:trace>
</inkml:ink>
</file>

<file path=ppt/ink/ink279.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09T11:57:25"/>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737 602,'1'0,"2"0,1 0,1 0,1 0,0 0,1 0,0 0,0 0,1 0,0 1,0-1,0 0,1 0,-1 0,2 0,-2 0,1 0,0 0,-1 0,0 0,0 0,-1 0,-2 0,1 0,1 0,-2 0,-1 0,1-1,-1 1,0 0,0 0,0 0,0 0,-1 0,1 0,-1 0,0 0,0 0,-1 0,1 0,0 0,-1 0,-1 0,1 0,-1 0,2 0,-2 0,1 0,-1 0,1 0,1 0,-2 0,0 0,1 0,0 0,0-1,-1 1,0 0,1 0,0 0,-1 0,1-1,-1 1,2 0,-2 0,1 0,0-1,-1 1,2 0,-2 0,1 0,0 0,0-1,1 1,-1 0,-1 0,0 0,1 0,0 0,-1-1,0 1,1 0,0 0,-1 0,0 0,1 0,1 0,0 0,-2 0,1 0,0 0,-1 0,2 0,0 0,0 0,0 0,0 0,0 0,-1 0,-1 0,1 0,-1 0,2 0,-2 0,0 0,0 0,2 0,-1 0,1 0,-2 0,1 0,0 0,-1 0,1 0,0 0,-1 0,0 0,1 0,-1 0,0 0,0 0,0 0,0 0,0 0,1 0,0 0,0 1,0-1,1 0,0 0,-2 0,0 0,0 0</inkml:trace>
</inkml:ink>
</file>

<file path=ppt/ink/ink280.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09T11:57:25"/>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367 650,'1'0,"0"0,1 0,0 0,0 1,0-1,1 0,-1 0,1 0,1 0,-1 0,1 0,2 0,-1 0,1 0,-1 0,0 0,0 0,0 0,0 0,1 0,-2-1,2 1,-2 0,-1 0,0 0,1 0,-1-1,0 1,0 0,1 0,-1-1,0 0,0 1,0 0,0 0,0 0,0 0,1 0,-2 0,1-1,3 1,-3 0,2 0,-2 0,2 0,-2 0,1-1,-2 1,1-1,0 1,-1 0,0 0,1 0,-1 0,1 0,-2 0,1 0,0 0,0 0,1 0,1 0,-1 0,0 0,0 0,1 0,-1 0,0 0,1 0,0 0,0 0,0 0,-2 0,2-1,1 1,-2 0,1 0,0 0,0 0,1 0,1 0,-2 0,1 0,1 0,-1 0,0 0,0 0,1 0,-1 0,0 0,0 0,2 0,-1 0,-1 1,2-1,-2 0,1 0,-2 0,0 0,0 0,1 1,-2-1,-1 0,1 0,-1 0,1 0,0 0,0 0,-1 0,1 0,0 0,-2 0,1 0,-1 0</inkml:trace>
</inkml:ink>
</file>

<file path=ppt/ink/ink281.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09T11:57:25"/>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778 615,'-64'-14,"61"15,0 0,0 1,0-2,0 2,0 0,1-1,-1 0,1 0,-2 1,1 0,2-2,-3 2,2-1,0 1,0-1,0-1,1 1,0 0,0-1,1 1,0 0,0 1,-2-1,2 0,0 1,0-1,0 0,0 1,0-1,0 1,0-1,0 0,0 0,0 0,1 0,-1 0,1 0,2 0,-1 0,-1 0,2 1,0-2,1 2,-1-1,1 0,-1-1,0 0,3 1,-2 0,2-1,-1 0,1 0,-1 0,1-1,-1 0,2-1,-1 0,-1 1,-1-2,0 1,0 0,-2 0,2 0,-2 0,2 0,-2-1,0 1,1-2,-2 1,2 1,-3 0,0 0,1 0,-1 0,0 1,0-1,0 0,0 1,-1 0,1-1,-2 2,2-1,-2 0,1 1,-1 0,0-1,1 1,0-1,-1 1,1 0,0 0</inkml:trace>
</inkml:ink>
</file>

<file path=ppt/ink/ink282.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09T11:57:25"/>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764 641,'-1'2,"0"0,0-1,0 1,0 2,-1-2,1 1,0-2,0 1,1-1,-1 0,0 1,0-2,1 1,0 0,1-1,1 0,0 0,0 0,1 0,0 0,-1 0,1-1,-1 1,0 0,-2-1,1 1,1 0,0 0,-1 0,0 0,0 0,-1-1,0-1,-3-2,1 2,1 0,0 0,-2-1,1 1,0 0,0 0,1 1,0 1,1-1,-1 2,0 0,1 2,-2-1,1 1,1-1,-1 2,-1-1,1-1,0 0,0 0,1-1,-1 0,2-1,0 0,0 0,2 0,1 0,-1 0,1 0,-1 0,2 0,-3 0,1 0,1 0,-3 0,0 0,-1-1,-1-1,-1-3,-1 0,1 2,-1-1,3 2,-2 0,0 1,1 0,1 0,-1 1</inkml:trace>
</inkml:ink>
</file>

<file path=ppt/ink/ink283.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09T11:57:25"/>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462 618,'0'1,"0"1,0 1,0 3,0 1,0-3,0 2,0-1,0 1,0-3,0-1,0-1,0 0,-1-1</inkml:trace>
</inkml:ink>
</file>

<file path=ppt/ink/ink284.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09T11:57:25"/>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547 614,'0'2,"0"3,0 2,0-2,0 1,0-2,0 2,0-4,0 3,0-3,0 0</inkml:trace>
</inkml:ink>
</file>

<file path=ppt/ink/ink285.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09T11:57:25"/>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437 642,'1'0,"-1"-2,2-1,-1 1,-1 1,1-1,-1 1,1 0,-1 0,0 0,-1-1,1 1,-1 1,1-1,0 0,0 0,-1 0,0-1,0 2,0-1,1 0,-1 1,0 0,0 0,0 0,0 0,0 0,0 0,-1 0,1 0,0-1,0 1,0-1,0 1,0 0,1-1,-1 1,0 0,0 0,0 0,0 0,0 0,0 0,-1 0,0 0,0 0,0 0,-4 0,3 0,0 0,-33 18,36-17,0 0,0 0,0 0,0 0,0 0,0 0,0 0,1 0,0 0,0 0,0 0,0-1,0 1,1-1,0 0,-2 1,1 0,0-1,1 0,-1 1,0-1,0 1,1-1,-1 0,1 0,-1 0,1 1,0 0,0-1,-1 0,0 0,0 0,0 0,1 0,-1 0,0 0,0-1,0 1,1 0,0-2,3-1,-3 3,0 0,0-1,-1-1,0 2,-1-1,1 1,-1-2,0 1,-1 1</inkml:trace>
</inkml:ink>
</file>

<file path=ppt/ink/ink286.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09T11:57:25"/>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507 648,'-1'0,"1"1,-1-1,1 1,-1 1,0-1,0 0,1 2,-1-2,1 0,0 0,-1 0,0-1,1 1,0 0,1-1,0 0,0 1,1-1,-1 0,0 1,0 0,0-1,1 0,-1 0,0 0,0 0,0 0,1 0,-1 0,-1-1,0 0,-1-1,1 1,-1 0,1 0,0 0,-1 1,1-1,-1 1,1-1,0 0,0 0,-1 1,1-1,-1 1,1-1</inkml:trace>
</inkml:ink>
</file>

<file path=ppt/ink/ink287.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09T11:57:25"/>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494 666,'8'0,"-5"0,-1-2,3 1,-1-1,-3 1,2-2,-2 3,0-1,0 0,-1 0,1 0,0-1,0 2,-1-1,2 0,-2-1,0 1,1-1,0 1,-1-1,0 0,0 1,0-1,0 1,0 0,0 0,0 0,0 0,0 0,1 0,-1 0,0 0,0 0,0 0,0 0,0 0,0 0,0 0,0 0,-1 0,1 0,-1 0,0 1,1-1,-1 1,1-1,-1 1,0 0,0-2,-1 2,1-1,-1 0,-1 0,2 1,-1-1,0 0,0 1,0 0,1 0,0 0,-1 0,1 0,0 0,-1 0,0 0,0 0,1 0,-1 0,0 0,-1 0,2 0,-1 1,1-1,-1 0,1 0,0 1,0 0,0-1,0 1,0 0,0-1,0 1,0 0,0 1,-1 0,1 0,1 0,-2 0,1 0,0 0,-1 0,2 0,-1 0,0-2,1 2,-1 0,0-1,1 0,0 1,0 0,0-1,0 1,0-1,0 1,0-1,0 1,2 0,0-1,-1 0,0 0,0 0,0-1,0 1,1-1,0 0,-1 1,1 0,1-1,1 0,1 1,0 0,1 0,-1-1,-1 0,0 0,-1 0,0 0,0-1,-2 0,2 1,-2-1,1 0,-1 0,0 0,0-1,2-2,-2 1,0 1,0-1,-1 0,1 1,-1 0,1 0,-1 0,0 1,0-1,0-1,0 2,0-1,0 1,0-1,0 1,0 0,0 0,0 0,0 0,-1 1</inkml:trace>
</inkml:ink>
</file>

<file path=ppt/ink/ink288.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09T11:57:25"/>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495 647,'0'1,"-2"2,1-2,0 1,-1 0,1 0,-1 0,0 1,-1 1,2-2,-2 1,3 0,-1-3,0 2,1-1,-1-1,2 0,0 0,1 0,1 0,-1 0,1 0,0 0,-1 0,1 0,1 0,-1 0,0 0,0 0,1 0,-1 0,-1 0,0 0,-1 0,0 0,-1-1,0 0,-1-2,0 1,1-1,0 1,-1 0,0 1,0-2,0-1,-1 1,-1-2,1 2,-1-1,1 0,2 3,-1 0,1 0,-1 1</inkml:trace>
</inkml:ink>
</file>

<file path=ppt/ink/ink289.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09T11:57:25"/>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545 594,'0'1,"0"0,0 1,0 2,0 1,0 1,0-2,0 3,0 0,0-1,0 1,0 1,1-1,0 0,-1-1,0-1,1-3,-1 0,1-1,-1-2,1-3</inkml:trace>
</inkml:ink>
</file>

<file path=ppt/ink/ink290.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09T11:57:25"/>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553 596,'-2'1,"2"1,-2 1,1 0,-1-1,1 0,0 0,0 0,0-1,1 0,-1-1,1 1</inkml:trace>
</inkml:ink>
</file>

<file path=ppt/ink/ink291.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09T11:57:25"/>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554 595,'1'2,"0"0,0 0,1 1,-2-2,1 1,1 0,-2-1,1 0,-1 0</inkml:trace>
</inkml:ink>
</file>

<file path=ppt/ink/ink292.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09T11:57:25"/>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520 623,'0'-1,"-1"1,0 0,-2-1,0 0,1 1,-2 0,1 0,1 0,-1 0,0 0,2 0,-1 0,0 0,1 1,-1 0,1 0,0-1,-1 1,0 1,1-2,-3 4,2-2,0-1,0 0,1 1,1-1,-2 1,2-1,-1-1,1 2,0-1,0 0,0 0,2 0,-1-1,1 2,2 0,1-1,2 2,-1 0,0-1,0 0,-2-1,0-1,-3 1,1-1,-1 0,0 0,0 0,1 0,-1-1,1-1,-1-1,2 1,-2-3,1 3,-1 0,0-1,0 1,0-1,-1 2,0 0,0 0,0 0,0 0,-1 1,-1-1,0-1,-1 1,0 0,-1 1,1-1,0 1,0 0,2-1,-1 1</inkml:trace>
</inkml:ink>
</file>

<file path=ppt/ink/ink293.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09T11:57:25"/>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666 615,'-1'0,"0"0,0 0,-1 1,1-1,0 0,-1 2,0-2,1 1,0 0,1 0,-1-1,0 1,1 0,-1 0,1 0,-1-1,0 1,1 0,0 0,0 1,-2-2,1 2,1-1,-1 1,1-1,0 1,0-1,0 0,0 0,0 1,0-1,0 0,0 1,0-1,0 1,0-1,0 0,0 0,1 0,-1 0,1-1,0 1,3 0,-1 0,0-1,0 1,0 1,1-1,0-1,-1 1,1 0,-1-1,0 2,0-2,2 0,1 0,-1 0,3 1,0-1,0 0,1 0,0-1,-1 1,-1-1,-3 0,1 1,0-2,1 1,-2-1,3 0,-2-1,1-1,-1 1,0-1,-3 3,1-1,-1-1,-2 1,1 1,0-2,0 0,-1 1,0 1,0-1,0 1,0-1,-1 1,1 0,0-1,-3 2,2-3,-2 2,0 0,-2-2,2 2,-3 0,3-1,0 1,0 0,0 1,-1-1,2 1,-1-1,0 0,0 1,-1 0,0 0,1 0,0 0,2 0</inkml:trace>
</inkml:ink>
</file>

<file path=ppt/ink/ink294.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09T11:57:25"/>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720 667,'0'1,"-1"0,0 2,-1-1,1 0,0-1,0 2,-1-2,2 0,0 1,-1-2,1 1,2-1,0 0,1 0,0 0,0 0,1 0,-2 0,0 0,-1 0,-1-1,-2-2,-1-1,0 1,-1-2,-2 0,-2-2,4 5,-1-1,2 0,1 2,2 2,2 1,3 1,-1 0,2 1,0 0,-2-1,-1-1,-3 0,1-2,-1-2,-1 1</inkml:trace>
</inkml:ink>
</file>

<file path=ppt/ink/ink295.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09T11:57:25"/>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711 655,'-1'2,"0"1,0-1,0 1,1-1,-1 0,0-1,1 1,-1-1,1 0,0 0,-1-1,1 2,-1-2,1 1,0 0,0 0,-1-1,1 1,-1 1,0-2,2 0,2 1,0 0,0-1,0 0,0 0,0 0,-1 0,-1 0,0 0,0 0,0 0,1 0,0 0,0 0,-1 0,0 0,0 0</inkml:trace>
</inkml:ink>
</file>

<file path=ppt/ink/ink296.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09T11:57:25"/>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622 615,'-20'-9,"19"9,0 0,0 0,0 0,-1 1,1-1,0 0,0 0,0 0,0 0,0 0,0 0,0 0,-1 0,0 0,1 0,-2 0,1 0,1 0,-1 0,1 0,0 0,1 1,-2 1,2 0,-1 1,-2-2,1 2,1 0,0-1,1 0,0 0,0-1,-1 1,1-1,0 0,0 2,0-2,0 1,0-1,0 1,0-1,1-1,-1 1,1 0,1 0,0 0,-1-1,2 2,0-1,1 0,-1 0,0 1,-1-1,0-1,1 0,-2 0,1 0,-1 0,0 0,1 0,-1 0,1-2,2 2,-2-3,1 2,0-1,1 0,-1 1,0-1,0 1,-2-2,2 3,-1-2,0 1,-1 0,0 0,0 0,-1 0,1 1,-1-1,0 0,0 0,0 0,0 0,0-1,0 1,0-1,0 1,-1 0,0 0,0 0,0 0,0 0,0 0,0 0,0 1,0-1,0 0,0 0,0 1,0 0,0 0,-1 0,2-1,-1 1,0 0,0-1,0 1,0 0,0 0,0 0,0 0,0 0,0 0,0 0,0 0,0 0,0 0,-1 0,1 0,0 0,0 0,-1 0,1 0,0 0,0 0,0 0,0 0,0 0,0 0,-1 0,1 0,0 0,-1 0,0 1,0 0,0-1,1 0,-1 1,1 0,-1 0,2 0,-1-1,1 1,-1-1,0 1,0 0,0 0,1 0,-1-1,1 1,-1 0,1 1,0 0,0-1,0 0,0 1,0-1,0 2,0-2,0 1,0 0,0-1,0 0,1 0,0 0,1 0,1 0,-2-1,1 1,1 0,-2-1,0 2,1-2,1 1,-1-1,0 1,0 1,1-2,0 0,0 1,-1-1,2 1,-2-1,1 0,0 0,-1 0,0 0,0 0,0 0,-2-1,2 0,-1 0,1-1,0 2,-1-2,0 1,-1 0,0 0,1 0,-1 0,0 0,0-1,0 1,0-1,0 1,0-1,-2 1,1 0,-1 0,2 0,-2 1,2-1,-1 0,0 0,1 0</inkml:trace>
</inkml:ink>
</file>

<file path=ppt/ink/ink297.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09T11:57:25"/>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369 655,'1'0,"0"0,2 0,-1 0,2 1,0-1,3 0,-1 1,2-1,0 1,-1-1,-1 0,1 1,0-1,0 0,-4 0,0 0,-1 0,-1 0,0 0,1 0,-1 0,1 0,0 0,1 1,1 0,1-1,-1 1,-1-1,0 0,-2 0,1 0</inkml:trace>
</inkml:ink>
</file>

<file path=ppt/ink/ink298.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09T11:57:25"/>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484 601,'-1'2,"-1"1,0 0,0 1,-1 0,1 0,-1 2,0 0,1-2,0 2,1-2,1-1,-3 1,3-2,-1 0,0 0,1-1,0 0,0 0,-1 0,1 0,0 0,0 0,-1 1,0-1,0 1,0 1,1-2,-1 0,2-1,0 0,0 0,1 0,0 0,2 0,1 0,2 0,0 0,1 0,0 1,-1-1,-2 1,-2-1,-1 0,0 1,-1-1,0 0,0 0,1 0,-1 0,3 1,-3 0,0-1,1 0,-1 0,0 0,2 0,-2 0,1 0,-1 0,1-1,-2 0,0-1,-1-2,-1-1,1 3,-1-2,0 1,-1-2,1 1,-1 1,1 0,1-2,-1 3,0-1,0 0,1-1,-2 2,2-2,0 1,-1 1,1-1,0 1,0 0,-1-2,1 1,0 1,-1 0,1 0,0 2,1-1</inkml:trace>
</inkml:ink>
</file>

<file path=ppt/ink/ink299.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09T11:57:25"/>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392 650,'0'1,"0"0,-1 1,0-1,-1 2,0-1,1 1,-1-1,2 0,-2 0,1 1,-1-1,1-1,0 1,0 0,1-1,-1-1,3 0,-1 0,1 0,2 0,0 0,2 1,-1-1,-1 1,2-1,-3 0,-2 0,0 0,0 0,-2-2,0 0,0-1,0 1,0 0,-2-3,2 1,-1 2,0-2,1 2,-1 1,2-1,-1 1,0 0</inkml:trace>
</inkml:ink>
</file>

<file path=ppt/ink/ink300.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09T11:57:25"/>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502 637,'0'1,"0"0,-2-1,2 2,-2 0,1 0,0-1,-1 1,0 0,0 0,-1 1,0 0,1-1,-1 0,2 0,0-2,1 2,-1-2,0 0,1 1,-1-1,1 2,-1-2,0 2,1-1,-1-1,1 1,0 0,-1-1,1 1,-1 0,1 0,-1-1,1 1,0 0,0 0,0 0,-1-1,3 0,0 0,-1 0,2 0,0 0,1 0,-1 0,0 0,1 0,0 0,-2 0,1 0,-1 0,1 0,-2 0,0 0,0 0,0 0,0 0,0 0,0 0,0 0,1 0,0 0,0 0,0-1,-1 1,1-1,-1 1,-1-1,-2 1,0-3,-1 1,0 0,2 0,-2-2,0 3,1-3,0 2,1 0,0 0,1 1,-1 0,1 0,0 0,0 0,-1 0,0 0,1 0,0 0,0 0,-1 0,1 2,-1 1,-2 0,2 0,-3 1,-1-1,1 2,1-1,-1 0,1 0,-1 0,3-1,-1-1,2 0,-1 0,1 0,2-1,0 0,1 0,0 0,2 0,-1 0,0 0,0 1,1-1,-1 0,-1 0,0 0,1 0,-1 0,2 0,-2 0,0 0,-2 0,0 0,0 0,-1-1,0-1,-2 0,1-1,1 1,-2 0,2 0,-1-1,-1 1,1-1,0 2,1 0,-1-1</inkml:trace>
</inkml:ink>
</file>

<file path=ppt/ink/ink301.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09T11:57:25"/>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514 614,'-1'-1,"-1"0,-1 0,-1-1,0 0,1 1,-1-1,1 1,0-1,2 2,0 0,0 0,0 0,-2 0,1 1,0 1,-1-2,0 1,-1 1,2 0,0 0,-2 1,1 0,1 0,0 0,0 0,1 0,0 1,0-2,1 2,0-2,-1 1,1-2,0 1,1-1,-1 1,2-2,-2 2,2-2,-1 1,0 0,2 0,-1-1,1 1,0-1,1 0,1 0,-1 0,1 0,-1-1,-1 1,2-3,-3 2,-1 0,1-1,-1 0,1 1,-1-3,1 1,-1-1,0-2,0 0,-1 2,0 1,0 2,0-1,0 1,-1 0,1 0,-1 1</inkml:trace>
</inkml:ink>
</file>

<file path=ppt/ink/ink302.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09T11:57:25"/>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958 662,'2'0,"2"0,2 0,0 0,6 0,2 0,0 0,8 0,-3 0,1 0,-7 0,0 0,-4 0,-1 0,-2 0,-3 0</inkml:trace>
</inkml:ink>
</file>

<file path=ppt/ink/ink303.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09T11:57:25"/>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1040 619,'-4'-2,"2"1,-1 1,-1-2,0 1,-2-1,-1 1,1 1,-1 0,-1 0,1 0,0 0,1 0,1 2,1-1,2 0,-1 0,0 0,1 0,1 0,-1 1,1-1,-1 2,1 0,0 2,0-1,0-1,1-1,0 0,0-1,1 0,0-1,2 1,2 0,-1 0,3-1,-1 0,3-1,1-2,-1 1,2-1,-1-1,-4 0,-2 1,-3 2,0-2,-1 2,0 0,0 0,0 0,0-1,-1 2,0-1,-1-1,-1 0,-2 2,3-1,0 0,0 1,1 0</inkml:trace>
</inkml:ink>
</file>

<file path=ppt/ink/ink304.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09T11:57:25"/>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676 660,'142'-4</inkml:trace>
</inkml:ink>
</file>

<file path=ppt/ink/ink305.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09T11:57:25"/>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802 616,'-2'-1,"-1"-1,0 1,0-1,-2 1,1 0,-1-1,1 1,1 0,-1 0,1 0,1 1,1 0,0 0,0 0,0 0,0 0,0 0,1 1,-2-1,1 1,0 0,1 0,-1 0,0 1,0 0,1 1,-2 1,0-1,1-1,0 1,1-1,-1 1,1 3,0-3,2 0,-2-2,1 0,0 2,0-3,1 2,0-1,0 1,0-2,1 2,0-1,1 0,-2-1,1 0,0 0,-1 1,1-1,-1 0,1 0,-1 0,1 0,0 0,-1-1,1-1,-1 0,1 0,-2 0,2 0,0-1,-2 0,0 2,0-1,0-1,-1 1,0 0,1 0,-1 0,0-2,0-1,-2 2,-1-1,0 1,1-1,0 2,0 1,1-1,1 1,-1 0,0 1,-1 0,0 0,0 0,-1 0,0 0,-1 0,1 0,1 0,-1 0,1 0,1 0,0 0,0 1,0-1,-1 2,0-1,1 1,-1 0,0-1,1 2,-1-1,1-1,-1 1,1 0,1-1,-1 1,0 0,1-1,0 1,0 0,0 0,-1 1,1-1,0-1,0 0,0 2,0-2,0 0,0 0,0 2,0-2,1-1,-1 1,0 0,1-1,0 1,-1 0,1 0,0 0,1 0,0-1,0 1,0 0,2 0,-1-1,0 0,0 0,1 0,-1 0,-1 0,0 0,-1 0,0 0,0 0,1 0,-1 0,1-1,0 1,-1-2,1 1,-1-1,0 0,1-1,-1 1,0-1,0 0,0 2,-1-2,0 1,1 0,-1-1,0 1,0 0,0 1,-2-1,1 2</inkml:trace>
</inkml:ink>
</file>

<file path=ppt/ink/ink306.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279 370,'3'0,"5"0,0 0,3-1,-1 1,1 0,1-1,-4 1,-1 0,-3 0,-2 0</inkml:trace>
</inkml:ink>
</file>

<file path=ppt/ink/ink307.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366 424,'3'0,"1"-1,0 1,1 0,3 0,3 0,-2 0,0 0,0 0,-3 0,-2 0,-1 0,-1 0</inkml:trace>
</inkml:ink>
</file>

<file path=ppt/ink/ink308.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320 329,'1'0,"1"0,1 0,0 0,1 0,-1 0,1 0,-1 0,-1-1,-1 1,1 0,-1 0,0-1,0 1,-1-1,1 0,2-1,-3-1,2 1,-1 0,1-1,-1 0,0 0,0 1,0-1,0 1,-1 0,0-1,1 2,-1-1,0 0,0 1,0-1,0 0,0 1,0 0,0 0,0-2,0 2,0 0,0 0,0 0,-2 1,2-1,0-1,-1 2,0-2,1 1,-1 1,0 0,0-2,0 2,0-1,0 0,-1 0,0 1,0-2,0 2,1-1,-3 0,2 0,0 1,0-1,1 1,0-1,-1 1,1 0,0 0,0 0,-1 0,0 0,1 0,0 0,0 0,-1 0,1 0,0 0,0 0,0 0,0 0,-1 1,0-1,1 0,-1 2,1-2,-1 1,1 0,0 0,0-1,1 1,-1 0,0 1,-1 0,1 0,-2 0,2 1,0 0,0-1,-1-1,2 0,-1 1,1 0,0 1,-1 0,1-1,0 1,0-1,0-1,0 1,0-1,0 2,0-1,1 0,-1 0,1-1,0 0,0 1,0-1,0 0,0-1,0 2,0-2,0 1,0 0,0-1,0 0,0 2,1-2,-1 0,2 2,-2-2,1 1,0-1,0 0,0 0,0 0,0 1,0 0,0-1,0 0,-1 0,1 0,-1 0</inkml:trace>
</inkml:ink>
</file>

<file path=ppt/ink/ink309.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315 322,'2'0,"1"0,-1 0,3 0,-3-1,0 1,1 0,-1 0,0 0,0 0,1 0,-1 0,0 0,-1 0,2 0,2 1,-3-1,1 0,1 0,-1 0,1 0,0 1,-1-1,0 0,1 0,1 0,-2 0,0 0,2 0,-2 0,0 0,0 0,-1 0,0 0,0 0,-1 0,1 0,-1 0,0 0,1 0,1 0,0 0,0 0,0 0,0 0,0 1,0-1,0 0,0 1,-1-1,1 0,0 0,-2 1,1-1,0 0,-1 0,1 0,-1 0,0 0,0 0,0 0,0 0,0 0,0 0,0 0,-1 1,1-1,0 0,0 0,0 0,0 0,0 0,0 0,0 0,0 0,0 0,1 0,0 0,-1 0,0 0,1 0,0 0,0 0,-1 0,0 0,0 0,0 0</inkml:trace>
</inkml:ink>
</file>

<file path=ppt/ink/ink310.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454 320,'1'0,"0"0,0 0,1 1,-1-1,1 0,1 0,-1 0,0 0,1 0,-1 0,-1 0,1 0,0 0,-1 0,0 0,1 0,-1 0,1 0,0 0,0 0,1 0,-1 0,1 1,-1-1,0 0,-1 0,1 0,0 0,0 0,-1 0,0 0,2 0,-2 0,1 0,-1 0,1 0,0 0,0 0,-1 0,1 0,0 0,0 0,-1 0,2 0,-2 0,1 0,0 0,0-1,-1 1,0 0,1 0,1-1,-1 1,0 0,0 0,0 0,0 0,0 0,0 0,-1 0,2 0,-2 0,1 0,-1 0,0 0,0 0,1 0,-1 0,1 0,1 0,0 0,0 0,0-1,-1 1,1 0,0 0,-2-1,0 1,0 0,0 0,0 0,0 0,0 0,1 0,-1 0,0 0,0 0,0 0,1 0,-1 0,1 0,0 0,0 0,1 0,-1 0,1 0,1 0,0 0,-1 0,1 0,2 0,-2 0,0 0,0 0,0 0,0 0,0 0,0 0,-1 0,0 0,0 0,0 0,0 0,-1 0,-1 0,0 0,1 0,-1 0,0 0,0 0,0 1,1-1,-1 0,1 0,0 0,1 1,-1-1,1 1,-2-1,1 0,0 0,0 0,-1 0,0 0,0 0,0 0,0 0</inkml:trace>
</inkml:ink>
</file>

<file path=ppt/ink/ink311.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323 305,'0'-1,"1"-2,2-2,-1 1,2-5,-2 3,1-2,0 2,-1-1,-1 4,-1 1,0-1,1 2,0-2,0 1,-1 0,1 0,0 0,0 0,0-1,0 2,-1-2,1 1,1 1,-1-1,0 0,-1 1,1 0,0 0,1 0,-1 1,0-1,0 1,0 0,-1-1,1 1,0 0,1-1,0 1,0 0,0 0,1 0,-1 0,1 0,0 0,-1 1,1 0,1 0,-2 1,1-1,0 1,2 0,-1 2,0-2,-1 0,1 1,-2 0,2-1,-2 1,1 0,-2-1,2 2,0-2,0 2,-2-1,2-1,-2 2,1-1,0 0,-1 0,1 1,-1-1,0-1,1 1,-1 0,-1 0,2-1,-1 1,0 0,1-1,-2 0,2 0,-2-1,1-1</inkml:trace>
</inkml:ink>
</file>

<file path=ppt/ink/ink312.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439 286,'1'0,"1"2,0-2,0 2,-1-1,2 1,-1 0,1 1,1-1,-2 2,3 0,-1-1,-1 0,0-1,-3 0,1-2,-1-3,0-1,0-1,-1 0,1 0,0 2,0 0,0 0,0 2,0-1,0-1,0 2</inkml:trace>
</inkml:ink>
</file>

<file path=ppt/ink/ink313.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86 126,'1'0,"1"0,0 0,1 0,1 0,0 0,0 0,2 0,-2-1,3 1,-3 0,2 0,-2 0,1 0,1 0,-2 0,1 0,0 0,0 0,-2 0,0 0,-1 0,-1 0,1 0,-1 0,0 0,1 0,0 0,0 0,2 0,-2 0,2 0,1 0,-2 0,1 0,-1 0,0 0,0 0,0 0,0 0,0 0,0 0,0 0,2 0,-1 0,1 0,1 0,-1 0,2 0,-2 0,2 0,1 0,0 0,0-1,-2 1,-1 0,-1 0,-1 0,-2 0,1 0,-1 0,2 0,-2 0,1 0,-1 0,1 0,1 0,-1 0,4 0,-2 0,0 0,0 0,-1 0,1 0,0 0,0 0,2 0,-1 0,2 0,1 0,1 0,-1 0,0 0,2 0,-5 0,2 0,-3 0,0 0,0 0,0 0,-1-1,1 1,-1 0,1 0,-1 0,0 0,-2 0</inkml:trace>
</inkml:ink>
</file>

<file path=ppt/ink/ink314.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110 339,'0'-1,"0"0,0-2,0 1,0-1,0 1,-1-1,0 2,1-2,-2 2,2-1,-1 1,0 1,1-1,-1 1,0-1,-1 1,1-1,-2 0,2 1,-1-1,1 0,0 1,1-1,-1 1,-1 0,0-1,1 1,0 0,0 0,-1 0,0 0,0 0,1 0,0 0,-1 0,0 0,0 0,1 0,-1 0,1 0,-2 0,2 0,0 1,1 0,-1 0,0 0,1 0,-1 1,0-2,1 2,-1 0,0 1,0 1,-1-1,0 1,1 1,1-1,-1 2,-1-2,2 2,-2-1,1 0,1 0,-1 1,1-1,-1 1,1 1,-1-1,0 0,1 2,0-1,-1 1,1-1,-1 0,1-1,0 0,0-2,0 0,0 0,0 0,-1 3,1-1,0-1,0-2,0 1,0-1,0 0,2 0,-2-1,1 0,-1 1,1-2,-1 1,1 1,1-1,-2 0,1 1,1 0,0 2,-1-2,2 1,-2 0,1-1,-1 1,1-1,-1-1,-1 0,1 0,0-2,-1 2,1 0,0-2,-1 1,1 0,1-1,-1-2,1 1,0 0,1-1,1-2,-1 2,0-2,-1 1,0 0,-1 0,1 0,-1 0,0 0,1 1,-1-1,1 0,-1-2,1 2,-2 0,3-2,-3 0,0 1,2-2,-1 0,-1 0,0 0,1-1,-1 1,0 0,0 1,0-1,0 1,0 0,0-1,0-1,0 1,0-2,0 1,0 0,0 2,0-1,0 1,0 0,1 0,-1 0,0 1,1-1,-1 1,0 0,0 0,0 1,0-1,0 0,0 2,0-2,0 2,0-1,0-1,0-1,-1 2,1 0,-1 1,1 1,-1-1,0 2,1-1</inkml:trace>
</inkml:ink>
</file>

<file path=ppt/ink/ink315.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267 277,'1'0,"1"0,1-1,-1 1,0-1,1 1,1 0,2 0,2-1,-1 1,-1 0,2 0,-2-1,-2 1,0 0,2 0,-4 0,0 0,0 0,0 0,1 0,1 0,0 0,2 0,-1 0,1 0,-2 0,-1 0,0 0,-1 0,-1 0,0 0,0 0,0 0,0 0,1 0,0 0,1 0,0 0,-1 0,0 0,1 0,-1 0,-1 0</inkml:trace>
</inkml:ink>
</file>

<file path=ppt/ink/ink316.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278 397,'1'0,"0"0,3 0,-1 0,3 0,-1 0,2 0,2 1,-1-1,3 0,-2 0,-1 0,3 0,-2 0,-2 0,-1 0,-1 0,-2 0,-1 0,-1 0,2 1,-2-1,2 0,-2 1,1-1,-1 1,0-1,-2 0,0-1</inkml:trace>
</inkml:ink>
</file>

<file path=ppt/ink/ink317.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378 503,'1'0,"0"1,1-1,1 0,-1 0,2 0,1 0,3 0,0 0,1-1,0 1,2 0,-3 0,1 0,0 0,-1 0,-1 0,-1 0,0 0,-3 0,0 0,0 1,-2-1,0 0</inkml:trace>
</inkml:ink>
</file>

<file path=ppt/ink/ink318.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130 546,'1'0,"0"0,1 0,1 0,0 0,0 0,3 0,1 0,0 0,-3 0,-1 0,-2 0</inkml:trace>
</inkml:ink>
</file>

<file path=ppt/ink/ink319.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322 613,'1'0,"0"0,2 0,-1 0,1 1,2 0,-1-1,3 1,-2-1,1 0,-1 0,-1 1,0-1,1 0,0 0,0 0,2 0,-1 0,-1 0,-2 0,-1 0,0 0,-1 1,0-1,0 0,1 1,-1-1,1 0,-1 0,0 0,1 0,1 0,0 1,-1 0,1-1,0 0,-1 0,1 0,-1 0,1 0,1 0,-1 0,-2 1,2-1,-2 0</inkml:trace>
</inkml:ink>
</file>

<file path=ppt/ink/ink320.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822 587,'-25'4,"12"-4,-2 0,1 1,2 0,1 2,4-1,2-2,3 1,1 0,0-1,0 2,0-1,0 2,0 0,-2 2,3-1,-1-1,1 0,0 0,1-1,0-1,1 1,2 0,3 1,3 1,0-1,7-1,11 0,3-1,5-1,0-4,0 1,1-4,-12-3,-12 6,-2-2,-4 1,-4 0,0 0,-2 1,-1-1,0-1,-1 0,-1 1,-2-4,-1 2,-2-1,-2 2,1-1,-1 3,-2 3,4-1,0 1,0-1,-1 2,0 0,0 0,5 0,-1 0,3 0,0 0,0 0</inkml:trace>
</inkml:ink>
</file>

<file path=ppt/ink/ink321.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715 567,'-2'0,"0"0,-3 1,2-1,-2 2,-3-1,-3 0,1 0,-4 2,4 1,-1 0,5 0,2 0,0 0,1 0,2 1,1 0,3 2,3 3,5-2,10 3,2 0,-4-6,7 0,-11-4,-3-1,-1-3,-2-3,-7 2,0-2,-1-1,-1-1,0-3,-2 0,-4 0,2 2,0 3,-1-1,3 5,0 1,1 1,0 0,-1 0,0 0</inkml:trace>
</inkml:ink>
</file>

<file path=ppt/ink/ink322.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949 582,'-1'0,"-3"0,-1-1,2 0,-5 1,2 0,0 0,1 0,0 1,1 1,-1 1,0-1,2 1,-1 1,1 0,3 1,-1-1,1-1,0-1,0 0,0-1,2 2,3-1,2 1,4 0,0-1,2-1,2 0,-2-1,0 0,0 0,-1 0,-4 0,-1-1,-3 0,-3-1,0 1,0-2,-1-3,0-1,-4-1,0-2,-3 0,2 4,0 1,-1 0,3 3,-2 0,3 1,1 0,0 1</inkml:trace>
</inkml:ink>
</file>

<file path=ppt/ink/ink323.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212 202,'0'1,"1"1,0-1,0 0,-1 0,2 0,-2 0,1-1,-1 1,0 0,0 0,1-1,0 1,0-1,0 1,0 0,1-1,-1 1,0-1,1 0,-1 0,0 0,0 0,0 0,1 0,0 0,-1 0,2 0,-2 0,2 0,-1 0,1-1,-1 0,-1 1,1 0,-1-1,1 0,-1 1,0 0,0 0,0-1,0 1,0-1,1 0,-1 0,2-1,-2 1,1 0,-2 0,1 0,0 0,-1 0,2 0,-2 0,0 0,1-2,0 2,-1 0,0-2,1 2,-1 0,0-1,0 0,0 1,0 0,0 0,0 0,0 0,0 0,0 0,-1 1,0-1,1 0,-2 0,1 0,0 0,-1 0,1 0,0 0,0 0,0 1,0-1,0 0,0 1,0-1,0 1,0-1,-2 0,2 0,-1 1,0-2,0 2,1-1,0 1,-1-1,0 1,2-1,-1 1,-1 0,1-1,0 1,0 0,0 0,0 0,-1 0,1 0,0 0,0 0,0 0,-1 0,0 0,0 0,0 0,0 0,0 1,0-1,1 1,0 0,-1-1,2 1,-1-1,1 1,0 0,-1-1,0 1,1 0,0 0,0 1,-1-1,1 1,0 1,-1 0,1 0,0 0,0 0,0-1,0 0,0 1,0-1,1 1,0 0,0-1,1 0,-2 0,1-2,0 0,-1 1</inkml:trace>
</inkml:ink>
</file>

<file path=ppt/ink/ink324.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154 206,'1'0,"0"0,2 0,0 0,1 0,-1 0,0 0,0 0,-1 0</inkml:trace>
</inkml:ink>
</file>

<file path=ppt/ink/ink325.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309 213,'2'-1,"1"1,2 0,0-1,3 1,-1 0,2 0,-1 0,-1 1,-1 0,-2-1,-3 0</inkml:trace>
</inkml:ink>
</file>

<file path=ppt/ink/ink326.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431 288,'-1'0,"-1"0,1 0,-1 0,-1 0,1 0,0 1,-2 1,2-2,0 1,-1 1,1-2,1 1,0 0,0 0,0 0,0 2,1-1,-1 2,-1 2,1-3,1 1,0 0,0-2,0 0,0-1,0 1,1-1,1-1,-2 1,3 0,-2 0,0-1,2 1,-1-1,1 0,-1 0,0 0,2 0,0 0,0 0,0 0,1 0,4-1,-5-1,-1 1,-2 0,1 1,0-2,-1 1,-1 0,2 0,-2-1,2-1,-1 0,0 0,-1 1,0 0,0-1,0 0,0 0,-3 1,1-1,0 2,-3-1,1-1,-1 1,1 1,-1-1,2 2,1-1,0 1,1 0</inkml:trace>
</inkml:ink>
</file>

<file path=ppt/ink/ink327.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465 331,'1'0,"2"0,2 0,2 0,1 0,1 0,-1 0,-1 0,-2 0,-2 0,-1 0,-1 0</inkml:trace>
</inkml:ink>
</file>

<file path=ppt/ink/ink328.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152 327,'0'1,"1"0,0 0,2 0,-2 0,0 0,0-1,1 1,-1-1,1 0,0 0,-1 0,2 0,0 0,0-1,-1 0,0-1,0 1,-2 0,1 0,-1 0,0 0,1 1,0 0,2 0</inkml:trace>
</inkml:ink>
</file>

<file path=ppt/ink/ink329.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252 337,'2'1,"-1"-1,1 1,0-1,2 0,1 0,-1-1,4-1,-2 0,1-2,-2 2,-2 0,-2 2,0 0,1 0,0 0,2 0,-1 0,0 0,0 0,-1 0</inkml:trace>
</inkml:ink>
</file>

<file path=ppt/ink/ink330.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143 281,'0'1,"2"-1,0 0,-1 0,3 1,0-1,2 0,-1 0,1 0,-2 0,0 0,-2 0,-1 0</inkml:trace>
</inkml:ink>
</file>

<file path=ppt/ink/ink331.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199 404,'0'-1,"-1"1,1-1,-2-1,0 1,-1 0,0 0,0 0,0 0,0 0,1 1,0 0,0 0,0 0,0 0,0 0,0 0,-1 0,-3 0,2 2,2-1,-2 1,2-1,1 1,-2-2,2 1,0 0,-2 0,2 0,1 0,0 2,-1-1,1-1,-1 1,1 0,0-1,0 0,-1 1,1 0,0 1,0-1,0-1,0 1,0-1,0 1,0-1,0 0,2 0,-2 1,2-2,-1 1,0 0,2-1,0 1,1 0,3-1,-2 0,2 0,-2 0,0-1,-1-1,1 1,-1-1,0 0,-2 1,-1 0,0 0,-1 0,0 0,1-1,0 0,0-1,-1 0,0 0,0 0,0-1,0 1,0-1,0 2,-2-1,1 1,0 2,0-2,1 1,-1 0,0 0,0 1,-1-2,0 2,0-2,-1 1,0 0,1 1,1-1,-1 1,0 0,1 0,0 0,0 0</inkml:trace>
</inkml:ink>
</file>

<file path=ppt/ink/ink332.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263 379,'1'0,"0"0,3 0,2 0,0 0,1 0,0 0,-2 0,-1 0,-1 0,-1 0,-1 0</inkml:trace>
</inkml:ink>
</file>

<file path=ppt/ink/ink333.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229 444,'2'0,"-1"0,2 0,1 0,2 0,-2 0,5 0,-2 0,1 0,1 0,-1 0,-3 0,0 0,-2 0,-1 0,-1 0,1 0,-1 0,1 0,-1 0,0 0</inkml:trace>
</inkml:ink>
</file>

<file path=ppt/ink/ink334.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260 503,'1'0,"0"0,0 0,1 0,1 0,0-2,3 1,-1 0,2 1,0 0,-1 0,1 0,0 0,-2 0,-1 0,1 0,-1 0,-1 0,0 0,0 0,-1 0,1 0,-1 0,0 0,0 1,0-1,1 0,-2 0,1 0,1 0,0 0,0 0,0 0,1 0,0 0,1 0,1 0,0 0,-2 0,1 0,-1 0,-1 0,0 0,0 0,0 0,-1 0,1 0,-1 0,0 0,-1 0,1 0,0 0,-2 1,1-1,1 0,-1 0,1 0,0 0,1 0,-1 0,2 0,-1 0,1 0,-1 0,0 0,0 0,1 0,-1 0,-1 0,4 0,-3 0,-1 0,0 2,0-2,-1 0,0 0</inkml:trace>
</inkml:ink>
</file>

<file path=ppt/ink/ink335.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867 459,'-3'0,"0"0,0 0,-1 0,1 0,0 0,-1 0,1 0,-1 0,1 0,0 0,-1 1,0 0,0 0,1 1,-2-2,2 0,0 4,1-3,0 0,0 0,1 0,0 0,0 1,0-1,0 2,1-1,-1 2,-1 0,2-1,0 0,0-1,0 0,0 0,2 0,0 1,0-2,0 1,0-1,2 0,-1 0,0 1,1-1,1-1,2 0,-1 0,6 0,-1 0,0-3,-1-2,0 1,-2 0,-2-1,-3 3,1-1,-3 1,-1 0,2 0,-2 0,0 0,0 0,0 0,0-1,-1 0,0 0,-2 0,-1 1,-1-1,0-1,2 2,-3 0,4 2,-2-1,3 1,-2-1,2 1</inkml:trace>
</inkml:ink>
</file>

<file path=ppt/ink/ink336.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966 503,'7'2,"-3"-1,4 1,-5-2,0 1</inkml:trace>
</inkml:ink>
</file>

<file path=ppt/ink/ink337.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456 467,'-1'0,"0"-1,-1 0,-1 0,-1 0,0 0,-2 0,1 1,0 0,-2 0,1 0,1 0,-1 0,0 1,1-1,1 1,1 0,1-1,1 0,1 1,-2 1,2-1,-1 0,1 1,0-1,-1 2,1-1,0 1,0 0,0 0,1-2,0 1,0 0,0 0,1-1,-1 1,3 0,-1-1,1 1,6-1,-4 1,1-1,-2-1,2 1,0 0,-2-1,2 0,-2 0,0 0,-1 0,2-1,-2-1,1 0,-1 0,1 0,-3 0,1 1,-1 0,-1 0,0 1,-1-1,0 0,0 0,1 1,0-1,-1-1,0 1,1-1,-1 1,0-1,0 1,0-1,0 1,-1 1,-2-1,0-1,1 1,-1 1,0-1,1-1,1 2,0 0</inkml:trace>
</inkml:ink>
</file>

<file path=ppt/ink/ink338.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116 160,'0'3,"0"0,0 0,0 0,0 0,-1 1,1-1,0 1,0-1,0 0,0 0,0-1,0 0,0 0,0-1,0 1,0 1,0-1,0 1,0 0,0 0,0-2,0 0,0 1,0 0,0 0,0-1,0 1,0 0,0 0,0 0,0-1,0 1,0 0,0 1,0-2,0 1,0 0,0-1,0 1,0-1,0 0,0 1,0 0,0-1,0 1,0-1,0 0,0 0,0 2,0-2,0 0,0 1,0-1,0 1,0 0,0-1,0 2,0-2,0 1,0 0,0-1,0 1,0 1,0-1,1 0,-1 0,0 1,0-1,1 1,-1 0,0 0,0 1,0-1,0 0,0 0,0 1,0 1,0-1,0 0,0 1,1 2,-1 1,1 0,-1 0,0 2,0 0,0-2,0 2,0 0,0 1,1 0,-1 1,0-2,0 1,2 0,-1-2,-1 0,1-1,0-2,-1-1,0-2,0-2,0 0</inkml:trace>
</inkml:ink>
</file>

<file path=ppt/ink/ink339.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443 242,'1'0,"1"0,1 0,1 0,0 1,1-1,0 0,2 0,-1 0,1 0,0 1,1 0,-1-1,0 0,-1 1,1-1,-1 0,-1 0,-1 0,0 0,-1 0,0 0,-1 0,1 0,-2 0,1 0,-1 0,1 0,0 0,-1 0,2 0,-2 0,0 0,1 0,0 0,2 0,-1 0,4 0,-3 0,1 0,2 0,-2 0,1 0,0 0,1 0,2 0,-2 0,2 0,1 0,-2-2,1 2,-1 0,0 0,-1 0,0 0,1 0,-1 0,-1 0,2 0,0 0,-2 0,-1 0,2 0,-2 0,0 0,-1 0,0 0,0 0,0 0,1-1,-1 1,0 0,0 0,0 0,-1-1,3 1,-2 0,3 0,-2 0,0 0,1 0,1 0,-2 0,2-1,-3 1,0 0,0 0,-1 0,1 0,-1 0,-1 0,0 0,2 0,-1 0,0 0,0 0,0 0,1 0,-1 0,1 0,-2 0,0 0,0 0,-1 0,1 0,-1 0,0 0,0 0,1 0,0 1,-1-1,0 0</inkml:trace>
</inkml:ink>
</file>

<file path=ppt/ink/ink340.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94 310,'1'0,"1"0,0 0,1 0,2 0,4 0,0 0,0 0,3 0,0 0,-1 0,-1 0,-2 0,-1 0,-2 0,-2 0,-1 0</inkml:trace>
</inkml:ink>
</file>

<file path=ppt/ink/ink341.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258 629,'0'1,"1"-1,1 1,0 0,1-1,-2 1,2-1,-1 2,1-2,-1 1,0-1,1 1,-1 0,0 0,1-1,-1 0,0 0,-1 0,2 1,0 0,0 0,1-1,1 0,-1 0,0 1,1-1,0 0,-1 0,3 0,-3 0,1 0,1 0,-2 0,1 0,1 0,1 0,-1 0,0 0,-2 0,1 0,1 0,-1 0,-1 0,2-2,0 2,-2-2,-1 1,0-1,1 2,-2-1,0 0,0 0,0 0,2 0,-2-1,1 0,0 1,1-1,-2 0,-1 0,2 1,-2 0,0 0,0 1,0-1,1 1,-2-1,2-1,0 1,-1 0,0 0,0 0,0-1,-1 1,1-1,0 0,-1 0,0 1,1-1,-1 1,0-1,-1 2,0-1,1-1,-1 1,0 0,0-1,0 2,1-2,-1 1,0 0,0 0,0 1,0 0,0-2,0 2,0 0,0 0,0 0,0 0,0 0,-1 0,1 0,-1 0,1 0,0 0,0 0,-1 0,1 0,-1 0,0 0,-1 0,0 0,0-1,0 1,-1-1,-1 0,3 1,-2 0,1-1,1 1,-2 0,1 0,-2 0,1 0,-2 0,1 0,1 0,0 0,0 0,1 0,0 0,1 0,1 0,0 0,-1 0,1 0,-1 0,0 0,1 0,-1 0,-1 0,1 0,0 0,0 0,0 0,1 0,-1 0,0 0,0 0,0 0,1 0,0 0,0 0,0 0,-1 0,0 0,0 0,0 0,1 0,-2 0,0 0,1-1,0 1,1 0,-1 0,0 0,0 0,0 0,0 0,0 0,0 0,0 0,0 0,1 0,0 0,-1 0,1 0,0 0,-1 1,0 0,0-1,0 0,0 1,-1 0,1 0,1-1,0 0,0 0,0 1,0-1,0 0,-1 0,0 1,1 0,0-1,0 0,0 1,0 0,0 0,-1 0,1 1,0-2,0 2,-1-2,1 2,0 0,0-1,0-1,1 1,-1 1,0-1,0 0,1 0,-1 0,1 0,0 0,0 0,0 0,-1-1,1 1,0 0,0 0,0 0,0 1,0-1,0 0,0 0,0 0,0 0,1 0,-1 2,1-2,0 0,-1 0,1 1,0-1,-1 0,1 0,0-1,0 0,1 1,0 0,-1-1,0 0,0 2,0-2,0 0,1 0,-1 0,1 1,0-1,-1 0,1 0,-1 0,0 0,1 1,-1-1,0 0,1 0,-1 0,1 0,0 0,1 0,-2 0,1 1,0-1,1 0,-2 0,2 0,-1 0,0 0,-1 0,1 0,0 0,0 0,-1 0,0 0,1 0,-1-1,1 1,-1 0,0 0,1-1,0 1,0 0,-1 0,1 0,0 0,1 0,-1 0,0 0,-1 0,1-1,0 1,-1 0,1 0,0 0,0 0,0 0,2 0,-1 0,1-1,-1 1,1 0,-1-1,0 1,1 0,-1 0,-1 0,1-1,0 1,0 0,0 0,1 0,-1 0,0 0,0 0,1 0,-1 0,0 0,1 0,-1 0,-1 0,0 0,0 0,0 0,-1 0,0-1,1 1,0 0,1 0,-1 0,1 1,0-1,-1 0,-1 0,0 0,1 0,-1 0,-2 1,0-1,-3 0,0 0,0 1,-3 0,0-1,0 1,0 0,-1-1,1 0,1 1,0-1,2 1,-3-1,3 0,0 0,-2 1,1-1,-1 0,1 0,-2 0,2 0,-3 0,1 0,3 0,0 0,-1 0,3 0,1 0,0 0,0 0,0 0,0 0,0 0,0 0,0 0,0 0,0 0,0 0,0 0,0 0,0 0,-1 0,0 0,-1 0,-1 0,1 0,-1 0,0 0,-1 0,2 0,0 0,0 0,0 0,1 0,1 0,0 0,2 0,0 0,1 0,1 0,0 0,0 0,1 0,0 0,3 0,-1 0,1 0,0 0,1 0,-1 0,-1 0,2 0,-1-1,-1 1,-2 0,1 0,-1 0,0 0,3 0,0 0,1 0,-1 0,-1 0,2 0,0 0,-1 0,-1 0,-1 0,-1 0,0 0,-1 0,-1 0,2 0,-3 0,2 0,-2 0,1 0,2 0,-1 0,0 0,-1 0,1 0,-2 0,0 0,0 0,1 0,-1 0,1 0,-1 0,0 0,0 0</inkml:trace>
</inkml:ink>
</file>

<file path=ppt/ink/ink342.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984 630,'1'0,"0"0,2 0,2 0,1 0,2 0,3 0,2 0,0 0,3 0,1 0,-3 0,-1 0,-1 0,0-1,-1 1,0 0,-2 0,-2 0,0 0,-3 1,0-1,-2 0,-1 0,0 0,0 0,0 0,0 0,0 0,1 0,0 0,0 0,-1 0,1 0,0 0,1 0,1 0,1 0,-1 0,0 0,-2 0,0 0</inkml:trace>
</inkml:ink>
</file>

<file path=ppt/ink/ink343.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87 695,'1'0,"0"0,1 0,-1 0,1 0,0 0,0 0,1 0,-1 0,1 0,0 0,0 0,-1 0,2 0,0 0,1 0,-2 0,2 0,-1 0,0 0,2 0,-2 0,-1 0,-1 0,-1 0,1 0</inkml:trace>
</inkml:ink>
</file>

<file path=ppt/ink/ink344.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194 637,'0'-1,"-2"-1,1 0,-1 1,-1 0,2 0,-1 0,0 1,-1-1,1 1,-1 0,0 0,0 0,0 0,0 0,1 0,-2 0,3 0,-1 0,1 0,-1 0,1 0,0 0,-1 0,0 0,-1 0,2 1,-1-1,1 0,-1 1,1 0,-2 0,1-1,2 1,-1-1,0 1,-1 1,0-1,1 0,-1 1,1 0,-1-1,0 1,1-1,1 1,-2 0,2-1,-2 2,1 0,0 0,-1 0,2 0,0-1,-1 2,1-1,0 0,1 0,0 0,1 1,1 0,0-1,-2 2,2-3,0 3,-1-2,0 0,0-1,-1 0,2 0,-2-2,0 2,2-2,-3 1,2 0,1 0,-1-1,-1 0,1 1,-1-1,0 0,0 0,0 1,0-1,1 1,0-1,1 0,-1 0,1 0,-2 1,2-1,-1 0,0-1,0 0,0 0,0-1,1 1,0-2,0 1,1-2,-2 1,1-1,0 1,-3 1,3-1,-3 1,1 1,0-1,-1 1,0-2,1 0,-1 0,0-1,1 0,0 1,-1-1,0 1,0 0,0 1,0-1,-1 0,1 0,-2 0,1 1,-1-1,0 0,1 1,-1 1,-1-2,2 2,-1 0,1 0,0-1,-2 0,1 1,1 0,-2-1,1 1,2 0,-2 0,1 1,0-1,-1 0</inkml:trace>
</inkml:ink>
</file>

<file path=ppt/ink/ink345.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278 702,'1'0,"0"0,1 0,-1 0,2 0,0 0,0 0,2 0,-1 0,2-1,1 0,-2 1,1-1,-2 0,0 1,0-1,2 0,-2 0,3 1,-1 0,-1-1,3 1,-2 0,1 0,-2 0,-1 0,0 0,-1 0,-1 0,2 0,-1 0,0 0,1 0,-1 0,3 0,-1 0,0 0,2 0,-3 0,-1 0,0-1,-1 1,0 0,0 0,0 0,0 0,-1 0,1 0,0-1,1 1,-1 0,2 0,-2 0,2 1,-1-1,0 0,-1 0,-1 0,2 0,-2 0,1 0,-1 0,0 0,0 0</inkml:trace>
</inkml:ink>
</file>

<file path=ppt/ink/ink346.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511 659,'-1'-2,"0"2,0-1,0 1,-1-1,1 0,-2-1,1 1,1 0,-1 0,0 0,0 0,0 0,-1 0,-1 0,0 0,-1 1,-2 0,3 0,-3 1,2 1,2 0,-3 1,1 0,2-1,-1 1,2-2,0 3,-2 0,2 0,0 0,1 1,0-1,1 0,0 0,0 1,0-2,1-2,1 2,-1-2,-1 0,1 0,0-1,0 1,0-1,3 1,0 0,-1 0,3-1,-2 1,1-1,1 0,1 0,-3 0,1 0,1-1,-2 0,3 0,-4 0,1-1,-2 1,0-1,0 1,0-1,0 1,0-1,-1-1,1 0,-2 1,1-1,0 0,0 1,-1 0,0-1,0 1,0 1,0 0,0-1,0 1,0-2,0 2,-2-2,1 1,-2-2,0 1,-2 0,0 0,0 0,-1 0,0 1,2-1,1 3,1 0,2-1,-2 1</inkml:trace>
</inkml:ink>
</file>

<file path=ppt/ink/ink347.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709 308,'1'0,"0"0,1 0,1 0,0 0,-1 0,0 0,0 0,-1 0,1 0,-1 0,0 0,0 0,1 0,0 0,-1 0,1 0,1 0,-1 0,1 0,0 0,-1 0,1 0,-1 0,0 0,0 0,0 0,-1 0,2 0,0 0,-1 0,1 0,-1 0,0 0,0 0,0 0,0 1,1-1,0 0,0 0,0 0,-2 0,1 0,2 0,-3 0,1 0,0 0,-1 0,0 0,1 0,-1 0,0 0,0-1,1 1,0 0,0 0,-1 0,0 0,0 0,0 0,0 0,1 0,0 0,1 0,0 0,-1 0,0 0,-1 0,0 0,0 0,-1-1,2 1,-1 0,0 0,0 0,1 0,-1 0,0 0,0 0,0 0</inkml:trace>
</inkml:ink>
</file>

<file path=ppt/ink/ink348.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894 263,'-1'-1,"0"0,0 1,-1-2,0 2,0-2,0 1,-1 0,0 0,0 0,0 0,-1 0,1 0,0 0,-2 0,1 1,2 0,-1 0,-1 0,1 0,-1 0,1 0,0 0,0 0,0 2,2-1,-1 1,0-2,1 2,-1-1,0 1,0-1,0 1,0 1,-1-2,-1 3,2-2,-1 2,2-2,-2-1,1 3,1-3,1 1,0-1,0 0,-1 0,1 0,0 0,0 1,0-1,1 0,0 0,-1 0,1 0,0 0,1 0,-1 0,0 0,3 0,-3-1,1 1,-1 0,2-1,-1 1,-1-1,1 1,0-1,1 0,-3 1,2-1,-1 0,0 0,0 0,0 0,1 0,-1 0,2-1,0 0,2-1,0 1,-1-1,0 0,-1 1,0 1,0-1,0 0,-1 0,0 0,0-1,0 2,-1 0,-1-1,1 1,0-1,-1-1,1 0,0 0,0 0,0-1,-1 0,1 1,-1 0,0 1,0-1,0-1,0 2,0 0,0 0,0 0,0 0,-1 0,1 0,0 0,-1 1,0 0</inkml:trace>
</inkml:ink>
</file>

<file path=ppt/ink/ink349.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535 364,'1'0,"-1"1,2-1,-1 1,0-1,1 1,1-1,1 1,1-1,-1 0,1 0,1 0,-2-1,2 0,-3 0,2 0,-2-2,5 1,-2 0,-1-1,-2 3,0-3,0 2,-2 1,1 0,-2 1,2-1,-1 1,1 0,-1-1,1 1,0-1,-1 1,3 0,-1-1,0 1,0 0,0-1,-2 0,1 0,0 1,0-1,0 1,-1-1,0 0,-1 1,1-2</inkml:trace>
</inkml:ink>
</file>

<file path=ppt/ink/ink350.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894 359,'0'1,"0"0,1 0,0 0,0 0,1 1,0-2,1 0,0 1,3-1,0 0,3 0,-1 0,-1 0,-2 0,-1 0,-1-1,-2 0,1 1,-1 1,0-1,1 0,0 1,0-1,-2 1</inkml:trace>
</inkml:ink>
</file>

<file path=ppt/ink/ink351.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1036 305,'-1'2,"1"0,0 0,0 0,-1 1,0-1,0 1,1 1,-1 1,0-1,1 1,-1 1,0-2,0 1,1 0,-1-1,0 1,1-2,0 0,0-1,0-1,0 0,0 0,0 0,0-2,0-3,1-3,-1 1,1-4,-1 2,0-1,0 1,0 1,0 3,0 0,0 1,0 0,0 1,0 0,0 0,0 1,0 0,0 0,0 3,0 3,0 2,0 1,0 2,-1 0,1 1,-1-2,0 0,0-1,0-1,0-4,1-1,-1-1,1 0,0-5,2-2,-1-2,-1 2,1-1,-1 0,1 1,0-1,0 2,-1-1,2 2,-1-1,0 1,0 1,0 1,-1 1,0-1,1 2,-1-1,0 3,-2 3,0 1,1 3,-1 1,0-1,-1 1,1-2,0 0,0-3,2-3,0-1,0-3,2-5,0-2,0-1,1 0,-1 0,-2 0,2 0,-2 2,0 5,0 1,0 1,0 3,0 1,0 0,0 2,0 0,0 3,0 1,0 0,-1-1,1 0,0-3,-1-1,1-3,0-3,2-3,0 0,1-2,-1 0,0-2,2 0,-2 2,-1 0,0 2,0-1,-1 5,0 0,0-1,0 3,-1 4,0 4,0 1,1 5,-1-4,0-2,0 1,0-5,1-2,0-1,0-6,0-1,1-2,0-1,-1-1,1 0,-1 1,1 0,0 1,-1 3,0-1,0 2,0 1,0 1,0 2,-2 1,0 3,-1 0,-1 2,2 1,-1 1,0-1,0-1,1-1,0-2,1-1,1-2,0-3,2-2,0 0,1-2,-1 0,1-1,-1 1,0 1,-1 0,0 0,0 2,0 1,-1 1,0 0,0 2,0 3,-2 3,1 3,0-1,0-1,-1 2,0-1,1-2,0-1,0-3,0-1,2-7,1-4,-2 1,1-2,2 1,-2 2,-1 4,0 1,0 1,0 3,-1 2,0-3,0 2,1-1,-1 0,0 0,1 0,-1-1,0 0,1 0,0 0</inkml:trace>
</inkml:ink>
</file>

<file path=ppt/ink/ink352.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740 274,'0'-1,"0"0,1 0,0 0,1 1,-2-1,4-2,-2 3,-1-1,2-1,-1 2,0-1,1-1,1 0,0-1,0 1,1 0,1 0,-1 1,1 0,0-1,0 0,1 1,0 0,-3 1,0 0,-1 0,-1 0,-1 0,1 0,1 0,0 0,1 2,2 0,-1-2,2 1,-4-1,1 0,-1 1,-1-1,-1 1,0-1,0 2,1 0,-1-1,2 1,0 2,0-1,0 0,-1-1,0 1,-2-2,2 0,-2 1,1-1,-1 0,0 0,0 0,0 2,0-2,0 1,-1 0,0 0,0 2,0-1,-1-2,0 1,1 0,-2-1,1 2,0-2,-1 1,-1-1,3 0,-1 0,0-1</inkml:trace>
</inkml:ink>
</file>

<file path=ppt/ink/ink353.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917 323,'-1'0,"-1"-2,0 1,-2 0,2 0,-1 1,1 0,-1 0,0 0,0 0,-1 1,-2 0,2 1,-1 0,1-1,-1 2,3-2,-1 2,0-1,2-1,-1 3,0-1,0-1,1 1,0 2,0-2,1 1,0-1,0-1,0 0,2 1,-2-1,4 0,-2-1,1 1,0-2,-1 1,1-1,0 1,0-1,-1 0,0 0,-1-2,3 0,-2 0,2-3,0-1,0-1,0 1,-2 0,2 1,-3 2,0 1,-2 1,-2 1,-2-3,0 2,0 0,-2-1,3 0,-2 1,3 0,-1-1,0 1,1 0</inkml:trace>
</inkml:ink>
</file>

<file path=ppt/ink/ink354.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603 330,'-1'0,"0"-2,-1 2,0-1,0 0,-1 1,-1-1,1 1,-1 0,-1 0,0 1,1 2,1 0,1-3,1 2,1-1,-1 0,1 0,0 2,0-1,0 0,0 1,0 1,1-1,2 1,-2-1,4-1,-1 0,1-2,-1 1,-1-1,0 0,-1 0,0 0,-1-1,0 0,-1 0,1-1,-1 1,0 0</inkml:trace>
</inkml:ink>
</file>

<file path=ppt/ink/ink355.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787 293,'-2'0,"-1"2,0 0,-5 4,-2-1,-1 1,0 0,-5 0,1 1,3-2,1 1,0-4,0 1,3-1,2-2,1 1,0 0,3 0,4-2</inkml:trace>
</inkml:ink>
</file>

<file path=ppt/ink/ink356.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790 290,'2'0,"2"4,3 2,2 0,2 0,-1 1,-1-3,-1 0,-4-1,-4-2,1-1</inkml:trace>
</inkml:ink>
</file>

<file path=ppt/ink/ink357.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713 118,'0'1,"0"4,0-1,0 1,0 0,0 1,0-2,0-1,0 0,0-2,1-1</inkml:trace>
</inkml:ink>
</file>

<file path=ppt/ink/ink358.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714 138,'2'0,"-1"0,0 0,1-1,0 1,0 0,-1 0,1-1,0 1,0-1,-1 1,0 0,0-1,0 1,0-1,0 1,1-1,0 1,2 0,0-2,-1 2,-2 0,0 0</inkml:trace>
</inkml:ink>
</file>

<file path=ppt/ink/ink359.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737 115,'0'4,"0"2,0 2,1 1,0 0,0 5,-1-10,1-1,-1-2,0 0</inkml:trace>
</inkml:ink>
</file>

<file path=ppt/ink/ink360.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728 165,'1'0,"4"-1,-2 0,1 0,2-1,-3 1,1 1,-2-2,-1 2</inkml:trace>
</inkml:ink>
</file>

<file path=ppt/ink/ink361.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710 189,'1'0,"0"0,0-1,3 0,0 0,0 1,1-1,-1 1,-1-1,0 0,0 0,-1 1,1-1,-1 0,0 0,-1 1,1-1</inkml:trace>
</inkml:ink>
</file>

<file path=ppt/ink/ink362.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783 92,'1'0,"0"1,0 1,-1-1,1 1,1-1,-1 1,0 1,0-3,-1 1</inkml:trace>
</inkml:ink>
</file>

<file path=ppt/ink/ink363.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782 121,'1'-1,"1"0,1-1,-1 1,1-1,-1 1,1-1,-1 1,-1 0,-1 4,-1-1,0 0,0 1,0-1,0 0,1-1,-1-1,1 1,1-1,0 0,1 0,-2 1,0 1,0 1,0-2,-2 1,0 1,-3 0,-1-2,3 2,-1 0,3-3,3-1,2-1,-1 0,0 1,0-1,-1 1,0-1,-1 2,-1-1,1 1</inkml:trace>
</inkml:ink>
</file>

<file path=ppt/ink/ink364.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783 152,'2'2,"-1"1,0 0,0-1,0 0,-1 1,1 0,-1 0,0 0,0 0,0 0,0-1,0-1,-1 0,1 0,-1-1,-2 0,-1-1,0 0,2 1,-1-2,2 2,0-1</inkml:trace>
</inkml:ink>
</file>

<file path=ppt/ink/ink365.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764 58,'-5'1,"-3"1,-10 2,9-1,1 0,-3 3,2 0,2 1,-2 0,0 1,3 2,-1-3,2 2,1-4,2-1,1-1,1-1,0 3,3 2,4-1,0 3,7 2,-1-4,2-1,-3 0,0-3,-2-1,-1-1,-2 0,-3-1,0 0,-1 0,0 0,3-3,-1 1,2-3,1-1,-1-1,3-4,-2 0,-1-3,2-4,-5 6,0-4,-3 4,-1 2,0 4,0 3,-2 2,0-1,1 0,-2 0,0 2,0-2,-1 1,0 1,-1 0,1 0,0 0,1 0,2 0,-1 0,1 0</inkml:trace>
</inkml:ink>
</file>

<file path=ppt/ink/ink366.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831 154,'1'0,"1"1,1 1,-1 1,1 0,1 3,-2-1,2 3,-1-1,0 3,1 0,-3-1,-1-1,0 0,0-1,0-3,-1 1,0-2,0-1,-1 0,1 0,0 1,-1-2,2 0,0 0,-1 0,1 0</inkml:trace>
</inkml:ink>
</file>

<file path=ppt/ink/ink367.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851 278,'0'1,"1"1,1 1,1 0,-2-3,0 0,2 0,-1-2,0-2,3-2,-1-2,2-3,0-3</inkml:trace>
</inkml:ink>
</file>

<file path=ppt/ink/ink368.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1180 322,'-3'0,"-6"1,7 1,1 0,-1 1,0 1,1-1,1 2,0-2,0 0,0 0,2 1,1-1,2 1,-2-3,5 1,-3 1,3-3,0 0,-2-1,1-2,2-2,-2 0,-2-1,-3 0,0 0,-1 1,-1 2,0 1,0 1,-2 0,2 0,-2 0,-1 0,-2 0,-1-1,-1 0,1 1,-1 1,0 0,-3 0</inkml:trace>
</inkml:ink>
</file>

<file path=ppt/ink/ink369.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240 404,'-1'-1,"0"-1,0 0,1 1,-1 1,0 0,-1 0,-1-1,0 0,-2 0,1 1,-3-1,0 1,1-1,-1 1,-1 0,1-1,3 1,-2 0,1 0,1 0,1 0,0 0,0 0,0 0,0 1,-2 0,1-1,-1 1,-1 0,2-1,-1 1,2 0,0 1,1-2,-1 1,1 0,1 0,0-1,1 1,0 0,0 0,-1 0,1 1,0 1,0 0,1-1,0 0,1-1,0 0,0 2,1-3,2 2,0 0,3 1,0 1,0-1,2-1,2 1,-1-3,-1 0,1 0,-2 0,2 0,-5-1,-1-1,0 1,-4 0,2-1,-1 1,-2-1,2 0,-1 0,-1-1,0 0,0-1,0 0,-2-2,-2 0,2 2,-2 0,2 2,0-1,-1 3,2-2,-1 2,0-1,0 1,0 0,1 0,-3 0,1 0,2 0,0 0,0 0</inkml:trace>
</inkml:ink>
</file>

<file path=ppt/ink/ink370.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165 449,'1'0,"1"0,3 0,3 0,1 0,2 0,-1 0,0 0,0 0,0 0,-6 0,-1 0,-6 0,-1-1,0-1,-2 2,-1-1,-3 1,-1 0,-3-1,0 1,0-1,4 0,2 1,1 0,5 0,0 0,3 0,1 0,2-1,2 1,1 0,2 0,3 0,1 0,0 0,2 0,-3 0,-4 1,-4-1,-3 0,-3 0,-2 1,-2-1,-2 0,-6 0,-2 0,-3 0,0 0,6 0,3 0,7 1,5-1,5 2,-3-1,5 0,0 0,0 0,0-1,0 0,-5 0,-2 0,-1 0</inkml:trace>
</inkml:ink>
</file>

<file path=ppt/ink/ink371.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19 363,'1'1,"1"1,-1-1,0 0</inkml:trace>
</inkml:ink>
</file>

<file path=ppt/ink/ink372.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0 376,'1'0,"0"0,-1-1,1 1,0 0,0 0,0 0,0-1,0 0,0 0,2 0,-1-1,0 1,0 0,-1 0,0 1,0 0,-1-1,2 1</inkml:trace>
</inkml:ink>
</file>

<file path=ppt/ink/ink373.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21 371,'-1'2,"1"-1,-1 0,1 0,-1 0,0 0,1 1,-1 0,1-1</inkml:trace>
</inkml:ink>
</file>

<file path=ppt/ink/ink374.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32 371,'1'0,"0"0,1 1,1 1,-1 0,0-1,0 0,-1 0,0 0,-3-1</inkml:trace>
</inkml:ink>
</file>

<file path=ppt/ink/ink375.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35 376,'0'1,"0"2,0 0,0 0,0 1,-1 0,0-1,0 0,0-1,-1 0,1 0,-1-1,0 0,0 0,0-1,0 0,1 0,0 0,0-1,0-2,-1 2</inkml:trace>
</inkml:ink>
</file>

<file path=ppt/ink/ink376.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14 396,'1'0,"0"0,1 0,1 0,0 2,1-1,2 0,-1 2,0 0,1-2,-4 1,0-2,-1 0,-3 0</inkml:trace>
</inkml:ink>
</file>

<file path=ppt/ink/ink377.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42 376,'0'-1,"1"1,1-2,1 1,-1-1,0 1,0-1,-1 1,-1 0</inkml:trace>
</inkml:ink>
</file>

<file path=ppt/ink/ink378.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41 348,'1'1,"1"1,-2-1,1 1,1 2,-1-1,1 1,1 0,-3 0,1 1,0 0,-1-1,1-1,-1 1,0-2,0-1,0 1,0-1,0 1,-1-2,0-1,1 0,0 0,0 0,0-1,0 0,0 1,0 0,0 0,0 0,0-1,0 1,0-1,1 0,-1 0,0 1,0 0,1 1,-1-1,1 0,-1 0,1 1,0-1,-1 0,0 0,1 0,-1 0,0 0,0 0,0 0,-1 1,-2-3</inkml:trace>
</inkml:ink>
</file>

<file path=ppt/ink/ink379.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66 349,'-1'0,"0"0,0 0,0 2,-1 0,2-1,-1 0,0-1,1 1,0 0,1-1,2 0,-1 1,0-1,0 0,0 0,-1 0,-1 1,0 1,0 1,0 0,0-1,-1 1,1-1,0-1,-1-1,1-1,1 0,0 0,0 0,0 1,0 0,0 0,2 0,-1 0,-1 0,2 0,-2 0,1 1,-1-1,-1 1,0 1,0-1,-1 0,-1 1,0-1,-1 2,-3-1,-1 2,1-1,3-2,0 0,3 0,1-1,0 0,0 0,2-1,-2 1,1-1,0 0,0 1,-1-1,2 0,0 1,-1-1,0 1,1 0,-2 0,-1-1,-1 1</inkml:trace>
</inkml:ink>
</file>

<file path=ppt/ink/ink380.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82 389,'0'3,"0"-2,-1 0,1 0,0 0,-1-1</inkml:trace>
</inkml:ink>
</file>

<file path=ppt/ink/ink381.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82 385,'0'1,"-1"1,1 0,0 0,0 0,-1 0,-1 0,2-1,-1 0</inkml:trace>
</inkml:ink>
</file>

<file path=ppt/ink/ink382.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90 397,'2'0,"-1"1,0-1,2 2,-1-1,1-1,-2 2,1-2,-5-1</inkml:trace>
</inkml:ink>
</file>

<file path=ppt/ink/ink383.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57 409,'0'3</inkml:trace>
</inkml:ink>
</file>

<file path=ppt/ink/ink384.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48 394,'0'-1,"2"0,0 0,0 0,0-1,1 1,-1-1,0 1,-1-1,0 2,-1-1</inkml:trace>
</inkml:ink>
</file>

<file path=ppt/ink/ink385.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614 437,'1'0,"0"0,0 1,2-1,0 0,2 0,0 0,-1 0,4 0,-1 0,0 0,1 0,-2 0,-2 0,2 0,-2 0,0 0,-1 0,1 0,-1 0,0-1,1 1,0 0,-1 0,2-1,0 1,2 0,-2 0,1 0,0-1,0 1,-1 0,0-1,0 1,0 0,8 0,-8 0,-1 0,2-1,-4 1,0 0,1 0,-1 0,-1 0,1 0,-1 0,0 0,0 0,0 0,1 0,0 0,1 0,1 0,-1 0,1 0,0 0,-1-1,0 1,1 0,1 0,1 0,1 0,0 0,1 0,0 0,0 0,-3 0,1 0,-2 1,2 0,-3-1,0 0,1 0,0 0,1 0,-3 0,5 0,-4 0,2 0,-2 0,1 0,0 0,0 0,-1 0,-2 0,1 0,0 0,-1 0,0 0,0 0,2 0,1 0,1 0,-2 0,0 0,1 0,-2 0,0 0,-1 0,1 0,0 0,-1 0,0 0,0 0,0 0,0 0</inkml:trace>
</inkml:ink>
</file>

<file path=ppt/ink/ink386.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939 421,'-1'0,"-1"0,-3 0,1 0,-3 0,-1 0,1 2,0 0,1 1,4-2,0 1,2-1,0 0,0 0,0 0,0 1,0-1,1-1,1 2,1-1,0-1,1 1,3-1,-2 0,1-1,0 0,-3 0,-1-2,-1 1,0-1,-1 2,0-2,0 0,-1 1,0 0,-1 0,-1 0,1 1,0 0,-2 0,1 1,3-1,-1 1</inkml:trace>
</inkml:ink>
</file>

<file path=ppt/ink/ink387.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753 387,'-1'-1,"1"0,-1 0,-2 0,2 0,-2-1,-1 0,0 2,0 0,-1 0,0 0,-2 0,2 1,-1-1,1 2,-1 0,2 0,0 1,0-1,3-1,-2 1,2-1,0 0,-1 1,1 0,0 0,-1 2,2 0,-1-1,1 0,0 0,0 0,2 2,0-4,2 2,0-2,0 2,0 0,1-1,2 0,0-1,0 1,1-1,4-1,-1 0,-1 0,1 0,0-3,-2 0,-3-1,-1 2,-4 1,-1 0,0 0,0-1,0 0,0-1,-3-3,-1 0,-2-1,-1 0,-2 0,1 0,0 3,5 1,0 3,2-1,2 2</inkml:trace>
</inkml:ink>
</file>

<file path=ppt/ink/ink388.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1011 396,'-2'-1,"1"0,-1 1,0-1,0 1,0-2,-1 2,0-1,-1 0,-1-1,2 1,-7 0,4 1,-3-1,1 0,0 0,0 1,0 0,1 0,1 0,1 0,1 0,1 1,0 0,1 0,-1 0,-1 1,1-1,0 0,1 1,1-1,0 0,0-1,0 2,0-1,0 0,0 1,0-1,0 0,0 0,1 1,-1 1,0-1,1 0,-1-1,0 3,1-1,0 0,0 0,0 0,2-1,1 1,0 0,3 0,1 0,0 0,1 1,1-2,0 2,-1-2,0-1,3 1,-2 0,5-1,-2 0,0 0,0 0,-2-1,0 0,-3 0,-2-1,-2 1,0-1,-3 0,1 1,0-2,0 1,0-1,2-5,-3 3,2 0,-2-2,0 1,0 2,0 1,0-1,0 2,0 0,0 0,0-1,0 1,0 0,0-1,-1-1,-1 0,0 1,1 0,-2 1,2-1,-1 2,1-1,-1 0,0 1,-1 0,0 0,-1 0,0 0,1 0,-1-1,2 1,0 0,-1 0,2 0,-2 0</inkml:trace>
</inkml:ink>
</file>

<file path=ppt/ink/ink389.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1218 400,'-1'0,"-1"2,1 1,-2-1,2 1,-2 1,1-1,1-1,0-2,1 1</inkml:trace>
</inkml:ink>
</file>

<file path=ppt/ink/ink390.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1222 397,'2'0,"-2"1,1 0,0-1,0 1,0-1,-1 1,1 0,0 0,-1 0,1-1</inkml:trace>
</inkml:ink>
</file>

<file path=ppt/ink/ink391.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1216 414,'2'-1,"0"0,-2 0,1 1,0 0,0 0,0 0,1 0,0 0,-1 0,0 1,0-1,0 0,-1 1,1-1,0 1,0 0,-1 0,0 1,0 0,0-1,0 0,-1 1,0-2,1 2,-1-1,0 0,1 1,-2-1,2 0,-1-1,1 1</inkml:trace>
</inkml:ink>
</file>

<file path=ppt/ink/ink392.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1222 419,'-1'1,"-1"1,1 1,-1-2,0 1,0 2,0-2,0 0,1-1,-1 0,1 0,1 0,-1-1,0 0</inkml:trace>
</inkml:ink>
</file>

<file path=ppt/ink/ink393.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1250 396,'1'0,"0"-1,0 1,0 0,-1-1,1 1</inkml:trace>
</inkml:ink>
</file>

<file path=ppt/ink/ink394.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1230 412,'1'0,"-1"1,1-1,0 0,-1 1,1-1,0 0,1 1,-1-1,1 0,-1 0</inkml:trace>
</inkml:ink>
</file>

<file path=ppt/ink/ink395.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1241 410,'0'1,"0"2,0 2,0-3,0 2,1 0,0 0,0-2,-1 0,0 0,0-1,0-2,0-2,0-1</inkml:trace>
</inkml:ink>
</file>

<file path=ppt/ink/ink396.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1242 407,'1'0,"2"0,-1 0,1 0,-2 0,1 0,0 0,-1 0,-1 1,1-1,0 0,0 0,0 1,0-1,0 0,-1 1,0 1,2 0,-2-1,0 1,2-1,-2 0,0 1,0-1,0 0,0 1,-1-2,1 1,0 1,-1-1,1 0,0 0,-1 1,1-1</inkml:trace>
</inkml:ink>
</file>

<file path=ppt/ink/ink397.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1247 402,'0'1,"0"0,0 1,1 1,-1 0,1 0,-1 0,1 0,-1 0,0-1,0-1</inkml:trace>
</inkml:ink>
</file>

<file path=ppt/ink/ink398.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1249 408,'2'0</inkml:trace>
</inkml:ink>
</file>

<file path=ppt/ink/ink399.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1250 406,'0'1,"1"0,0 2,-1-2,2 1,-1 1,0 0,0-1,0-1,0 1,0-1,-1 0,0 0</inkml:trace>
</inkml:ink>
</file>

<file path=ppt/ink/ink400.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1249 437,'1'0,"1"0,0-2,0 2,0 0,-1-1,1 1,-1-1,0-1,0 1,1 0,-1 1,0-1</inkml:trace>
</inkml:ink>
</file>

<file path=ppt/ink/ink401.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1264 400,'0'-1,"1"1,0 0,0 0,0 0,0 1,0 0,0 0,0 0,1-1,-2 1,1-1,-1 1,0 0,0 0,0 0,0 0,0 0,-1 0,0 0,0 0,4-1,0 0,0 0,0 0,-1 0,-1 0,-2 0,1 1,-1 0,1 0,-2-1,1 2,0-2,1 1,0 1,-1-2,1 2,-1-1,0 2,1-1,0-1,0 0,0 0,2-1,-1 1,1-1,2 0,-2 1,1-1,-1 0,-1 0,0 0,-1-1,1 0,-1 0</inkml:trace>
</inkml:ink>
</file>

<file path=ppt/ink/ink402.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736 458,'-2'2,"1"0,-3 3,2 1,-1 3,-3-1,3 1,0-2,0-3,1 1,1-4</inkml:trace>
</inkml:ink>
</file>

<file path=ppt/ink/ink403.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877 512,'0'2,"3"1,-2-1,1 1,1 0,-1-2,1 1,1-1,-1 1,0-2,0 0,1 0,-1 0,2-2,1 0,0-2,0-1,0 0,0 2,-2 0,-1 1,0 1,-2 1,0-1,0 1,0 1,1 1,2 0,-1-1,1-1,0 0,2 0,2 0,-3 0,1 0,-2-1,-3 1,0 0,0 0,-1 1,0 1,2-1,-1 0,1 1,2-2,-2 2,2-1,0-1,0 0,0 0,-1 0,1 0,1-1,2-1,-3 1,2-1,-1-1,0 2,-2 1,-1-1,-1 1,-1-1,0 3,1-2,0 0,1 0,0 0,0 0,-1 0,2-1,0 1,0-1,0 1,-2 0,0 0</inkml:trace>
</inkml:ink>
</file>

<file path=ppt/ink/ink404.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134 559,'1'0,"-1"1,2-1,-1 1,1 1,0-2,1 2,2-1,-1 1,3-1,1-1,0 0,2 0,-1-2,1 1,-1-2,2 1,-1-1,-1 1,5-1,-6 2,0 0,-2 1,-3 0,-1 0,-1 0,0 0,0 0,0 1,0 0,0-1,2 2,0-1,2 0,3 0,0 1,4 0,-4-1,2 0,-4-1,1 0,1 1,0 0,0-1,3 1,-1 0,-2 1,3-2,-5 1,0-1,-3 0,-2 0,0 0,4-1,4 1,6-1,3 0,7 1,-1 0,-2 0,-7 0,-6 0,-3 1,-5-1,0 0,1 0,-1 1,0-1,0 0,2 0,0 0,2 0,3 1,4-1,1 0,-1 1,2-1,-5 0,-5 0,-2 1,-1-1,0 1,0-1,2 0,0 0,0 0,1 0,3 0,0 0</inkml:trace>
</inkml:ink>
</file>

<file path=ppt/ink/ink405.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782 515,'0'-1,"3"1,3 0,1 0,0 0,1 0,11 0,-10 0,0 0,-1 0,0 0,2 0,2 0,1 0,0 0,-1 0,1 0,-2 0,-3 0,3-1,-4 0,-3 1,1 0,1-1,0 0,1 0,-3 0,0 1,2 0,-3 0,0 0,-1 0,0-1,1 1,0-1,2 1,2 0,1 0,3 0,0-1,-2 0,2 0,-7-1,1 1,-5 0,0 0,0 0,0 0,0-4,0 3,0 1,0-1,-2 0,1-2,-2 2,-1-2,-1 0,1 2,1-2,-1 1,0 3,1-3,1 2,-1 0,2 0,-2 1,-2-2,-1 0,-1 0,-1 1,-2 0,0 0,-1 1,1 0,2 0,-1 0,0 0,1 0,-1 0,0 0,-3 0,0 1,-2 0,1 1,0 0,2 1,2-1,4-1,3 0,0 0,2 1,3 3,-1-2,0-1,-1 1,0-3,-1 1,1-1</inkml:trace>
</inkml:ink>
</file>

<file path=ppt/ink/ink406.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388 467,'-3'-1,"1"1,0-1,0 1,-2 0,0 0,1 0,-1 0,-1 0,-1 0,1 0,-1 1,0 1,1-2,-1 3,1 0,0-2,2 1,1-1,1 0,0 0,0 0,1 1,0-1,-1 0,1 0,0 0,0 1,0 0,4-1,-1 1,3 1,1 1,4-1,2-1,6 0,3-2,0 0,-7 0,-4-3,-6 1,-2 0,-3 0,0 1,-1-1,-1-2,-1 0,-1-1,-1 0,0 3,1-1,-2 1,0 0,-1 0,0 1,1-1,3 1,0 1,1-1,3 1,1 0</inkml:trace>
</inkml:ink>
</file>

<file path=ppt/ink/ink407.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944 504,'0'2,"0"1,0 0,1-1,-1 2,2-1,-2-1,1 1,0-1,-1 0,1-2,-1-1</inkml:trace>
</inkml:ink>
</file>

<file path=ppt/ink/ink408.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946 526,'0'1,"1"1,2 3,-2-3,0 0,-1-1,1-1,-1-2,1 0,0 0,-1 0,1-1,-1-1,1-1,-1 1,0 1,1 3,-1-1</inkml:trace>
</inkml:ink>
</file>

<file path=ppt/ink/ink409.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958 530,'0'-1,"1"1,1-1,-1 0,2 0,-2 1,2-1,-1 0,0 1,1-1,0 0,-2 1,-1-1,-1 1,0 2,-2 0,1 0,-2 2,0-1,0-2,0 2,2-1,1-1,1 1,0-3,1 0,1 0,1-1,3 0,0-1,4 1,-3 0,-2 2,1-1,-3 1,-1 0,-1 0,-1 1,0 1,0-1,-1 0,1 0,-1 0,0-1,1 1,-1 0,-2 0,2-1,-1 1,1-1,-2 0,2 0,0 0,0 0,-2-2,2 1,-1-1,2 1,0 0,-1-1,0 2,1-1,0 3,0 1,0-1,0 1,0 0,0-1,0 0,-1-2,1 1,0 0,-1-1,0 0,-1 0,-2 0,-1 1,2 0,0-1,2 0,0 0,2 0,1 0,0-2,1 1,0-1,0 2,-1-2,0 2,-1-1,0 1,-2 2,-1 0,0 1,0 1,-3 0,1-1,2 1,-2-2,3 0,-1-1,3-1,-1-1</inkml:trace>
</inkml:ink>
</file>

<file path=ppt/ink/ink410.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969 549,'1'0,"1"0,-1-1,3 0,1 0,0 0,0 0,-1 1,0 0,-1 0,0 0,-1 0,0 0,-1 0,-1 1,0 0,0 0,0 2,-1-2,1 1,0 0,0 0,-2 1,1-2,0 0,1 0,-1-1,0 0,-1 0,-1 0,-3 0,1 0,1 0,0 0,2 0,0 0</inkml:trace>
</inkml:ink>
</file>

<file path=ppt/ink/ink411.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980 552,'0'1,"0"2,0 0,0-1,0 0,0-1</inkml:trace>
</inkml:ink>
</file>

<file path=ppt/ink/ink412.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986 548,'0'-1,"0"5,0-1,0 1,0 1,0 1,0-1,0-1,0-1,0-1,0-3,0-2,2 1,-1-1,2 0</inkml:trace>
</inkml:ink>
</file>

<file path=ppt/ink/ink413.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1027 531,'1'0,"1"0,0-1,0 1,0-1,2-1,2 1,-2 1,1-2,-2 0,0 2,-2-1</inkml:trace>
</inkml:ink>
</file>

<file path=ppt/ink/ink414.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1039 514,'0'2,"4"3,-1 2,0 2,0-1,0 0,-1-1,0-3,-1-2,-1-1,-2-2,-5-4,-4-1</inkml:trace>
</inkml:ink>
</file>

<file path=ppt/ink/ink415.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1006 532,'2'0</inkml:trace>
</inkml:ink>
</file>

<file path=ppt/ink/ink416.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1007 532,'1'0,"0"0,0 0,1 1,-1-1,0 0,0 0,0 1,0-1,0 0,0 1,1-1,-1 1,0-1,1 0,-1 0,0 0,0 1,0-1,0 0,0 0,2 1,-1-1,0 1,-2 0,-1 0,-2 3,2-3,0 0,1 1,-2-1,1 1,-2-1,1 1,0-1,0 1,-1 1,2-2,2-1,1-2</inkml:trace>
</inkml:ink>
</file>

<file path=ppt/ink/ink417.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1071 538,'-1'0,"0"0,-2 1,0-1,-1 1,0 0,1-1,0 0,2 1,-1-1,2 1,1-1,0 0,0 0,1 0,-1 0,2 0,-2 0,1 1,-1-1,1 1,0-1,0 0,-1 0,-1 1,0 0</inkml:trace>
</inkml:ink>
</file>

<file path=ppt/ink/ink418.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1048 515,'1'0,"1"0,-1 2,0-2,0 0,-1 1,1-1,0 0</inkml:trace>
</inkml:ink>
</file>

<file path=ppt/ink/ink419.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972 584,'4'1,"0"-1,10 1,-8-1,1 0,0 1,0-1,-3 0,0 0,2-1,0-1,-2-1,2-1,-1 0,0-1,-1 0,1-1,-1 2,-1-1,-2 0,0 1,0 1,-1-1,-1 0,-1-1,-1 1,1 1,-1 0,0 1,0-1,0 2,-2-1,1 0,-1 0,-1-1,-4 0,-2 2,2 0,-2 1,0 0,0 0,2 2,2 2,-1-1,3 3,0-1,1 1,0-1,3-1,1 0,-1-1,1 0,0-1,1 1,0-2,0 2,1-2,0 0,3 1,2 2,-1-1,4 1,2 2,1-2,1 0,-1-3,-4-1,-3 0,-1 0,-2 0,-1 0</inkml:trace>
</inkml:ink>
</file>

<file path=ppt/ink/ink420.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590 529,'-1'0,"-2"0,0-1,0-1,-7 1,3 0,1 1,-2-1,-1 0,0 1,1 0,1 0,-1 1,4 0,1 0,0 0,1 0,1 0,0 1,0-2,-1 3,1-1,-1 1,0 3,0-2,-1 1,2-2,0 2,0-2,1-1,0 0,1 0,2 1,3 0,2 1,1-1,3 0,0-2,0 0,1 1,-2-2,-2 1,1-1,-4 0,-1-1,1-2,-3 1,-1 1,-1-2,0 1,1-2,0-1,-1 2,-1-1,0 1,0 2,0-1,-1 1,0 1,0 0,-3 0,-1 0</inkml:trace>
</inkml:ink>
</file>

<file path=ppt/ink/ink421.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1218 449,'2'0,"1"0,1 0,2-1,2 1,0-2,1 2,1 0,-2-1,-3 1,-2 0,-2 0</inkml:trace>
</inkml:ink>
</file>

<file path=ppt/ink/ink422.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1179 582,'-2'0,"-2"0,0 0,-2 1,-2 1,2 1,0-2,3 1,0-1,0 0,1 1,0-1,0 1,1-2,1 2,0 1,-2 1,2-1,0 2,0-2,0 2,1-1,2-1,-1 0,0-1,2-1,1 1,2 0,0-1,0 0,-1-1,1 0,0-2,-2 0,0 1,-1-1,-2 0,0 2,-2-2,2 1,-2-1,0 0,0 0,-4-2,2 0,-3 2,2 0,-5-1,0-2,-4 1,-4-1</inkml:trace>
</inkml:ink>
</file>

<file path=ppt/ink/ink423.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252 631,'1'0,"2"0,-1 0,2 0,3 0,4-1,2 1,3 0,11 0,-2 0,5 0,0 0,-6 0,-7 0,-4 0,-5 0,-5 0,-2 0,-2 0,-2 0,-2 0,0 0,-6 0,-1 0,-4 0,-1 0,1 0,-2-1,4-1,3 2,2 0,-1 0,2 0,0 0,2 2,0 0,0-2,2 0,0 0,-1 0,3 0,0 0,2 1,1-1,1 0,-1 0,1 0,1 0,2 0,3 0,3 1,2-1,2 0,-2 0,2 0,-2 1,-2-1,-2 0,6 1,-11 0,0-1,-2 0,-1 0</inkml:trace>
</inkml:ink>
</file>

<file path=ppt/ink/ink424.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275 699,'1'0,"0"0,0 0,0 0,1 0,-1 0,0 0,2 0,-1 0,1 0,1 0,3 0,-2 2,4-1,1 0,0 0,2 1,1-1,-1-1,1 0,0 0,2 0,-2 0,1 0,-1 0,-3 0,1 0,-3 0,-1 0,-5 0,1 0,-2 0,0 0,0 0,0 0,1 0,1 0,-2 1</inkml:trace>
</inkml:ink>
</file>

<file path=ppt/ink/ink425.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508 658,'-2'-2,"-2"1,-3-1,-1 0,-1 0,-2-1,1 1,-1 0,2 2,1-1,1 1,2 0,-2 0,2 0,-4 0,3 0,-1 2,-2-1,1 1,1 0,1 0,2-1,1 0,2-1,-1 1,1 0,1 0,-1 1,1-1,-2 1,1-1,1 1,0-1,0 1,0-1,0 1,0-1,2 1,-1 0,1 0,2 2,2 0,0-1,1 0,1 1,1-2,-2-1,0 0,3 0,-2-1,3 0,1 0,-1 0,1-1,0-2,0 1,0 0,-4-1,1 1,-6-1,-1 2,-1 0,0 0,-1 0,0-1,0 0,1 0,0 0,-1-1,0 0,0 0,0 0,0 1,-1 1,0 0,0 0,-1 0,1 0,-1 1,0 0,0 0,0 0</inkml:trace>
</inkml:ink>
</file>

<file path=ppt/ink/ink426.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719 197,'1'0,"0"0,0 0,1 0,0 0,1 0,-1 0,2 0,1 0,2-1,1 1,3-1,-2 1,-1-1,0 1,2-1,-3 1,-1-1,-1 0,-2 1,0-1,-1 1,1-1,-1 1,1 0,-1 0,2 0,-2 0,1-1,-1 1,0 0,0-1,0 1,0 0,0 0,-1 0,0 0,0 0</inkml:trace>
</inkml:ink>
</file>

<file path=ppt/ink/ink427.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226 212,'1'0,"0"0,0 0,1 0,1 0,0 1,0-1,0 0,0 0,0 0,0 0,1 0,1 0,2 1,2-1,2 0,1 0,0 0,1-1,1-2,1 1,-1 1,-2 0,1 1,-1-1,-1-1,1 2,-1 0,-2 0,2 0,-2 0,0 0,1 0,-1 0,2-1,2 1,0 0,2 0,1 0,-1 0,-1 0,-2 0,-4 0,-1 0,-4 0,-2 0,0 0</inkml:trace>
</inkml:ink>
</file>

<file path=ppt/ink/ink428.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260 357,'2'0,"0"0,0 0,0 0,1 0,0 0,1 0,-1 0,2 0,-1 0,0 0,0 0,1 0,-1 0,-1 0,0 0,0 0,1 0,0 0,1 0,1 0,0 0,1 0,0 0,-2 0,1 0,-1 0,0 0,1 0,1 0,-2 0,5 0,-2 0,2 0,1 0,1 0,0 0,-2 0,2 0,-1-1,0 1,-1 0,1 0,-1 0,1 0,0 0,2 0,-1-1,1 1,0-1,-2 1,2 0,1 0,-4-1,1 1,-2 0,-1 0,0 0,0 0,0 0,-1 0,1 0,0 0,0 0,0 0,1 0,0 0,-1 0,-3 0,2 0,-2 0,1 0,-1 0,-1 0,0 0,0 0,0 0,2 0,-1 0,2 0,-2 0,1 0,-1 0,-1 0,1 0,-1 0,0 0,1 0,1 0,1 1,0 0,-1-1,1 0,-1 1,-2-1,-2 0,1 0,-1 0,-1 0,1 0,-1 0,1 0,0 0,0 0,1 0,1 0,2 0,-1 0,-1 0,3 0,0 0,-3 0,0 0,-3 0,0 0,0 0,0 0,1 0,0 0,1 0,0-1,0 1,0 0,-1 0,-1 0,-1-2,0 1,0-1,0-1,0 2,0-1,-2 1,2-1,-1 2,1-1,-1 1,0-1,-1 0,-1 0,-1 0,1-1,-3 1,0 1,-1 0,0-1,-1 1,-1 0,0-1,1 1,2 0,-2 0,-2 0,1 0,0 0,-1 0,0 0,0 1,2 2,1-1,1 1,0-2,3 0,1 0,-1 1,3-1,0 0,1-1,-1 1,1 0</inkml:trace>
</inkml:ink>
</file>

<file path=ppt/ink/ink429.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170 562,'1'0,"0"0,0 0,1 0,0 0,2 0,2 0,-1 0,3 0,-1 0,0 0,-1 0,2 0,-2 0,3 0,-2 0,-1 0,0 0,0 0,2 0,-2 0,2 0,0 0,0 0,1 0,-1 0,-2 0,-2 0,2 0,-3 0,-1 0,1 0,-1 0,0 0,1 0,1 0,3 0,-2 0,2 0,1 0,0 0,-2 0,0 0,-1 0,-1 0,1 0,-1 0,0 0,0 0,1 0,0 0,-1 0,0 1,1-1,-1 0,0 0,0 0,1 0,-1 1,-1-1,1 0,0 0,0 1,0-1,2 0,-1 0,-1 0,1 0,-2 0,1 0,1 0,-2 0,0 0,-1 0,1 0,0 0,-1 0,1 0,0 1,4 0,-1-1,1 0,-1 0,1 0,0 0,-2 0,-1 0,-1 0,0 0,-2 0,1 0,0 0,-1 0,0 0,1-1,-1-1,1 2,-1-2,1 1,-1 0,1 0,1 0,-2 0,0 0,0 0,0 1,0-1,-1 0,1 1,-1-1,1-1,-1 1,0 0,0 0,0-1,0 1,0 0,0 0,-1 0,0 0,0-2,-1 1,1 1,0 0,0 0,0 0,0 1,0 0,-2-1,-1 0,0 0,-1-1,-1 2,1-1,0 1,1 0,0 0,1 0,-1 0,0 0,1 0,-1-1,-2 1,0 0,-2 0,1 0,0 0,3 0,0 0,2 0,-1 0,1 0,0 0,-1 1,-1-1,-2 1,-2 0,1 0,-2 0,-2 0,2 1,-1-1,1-1,1 1,-1 1,2-1,2-1,-3 2,2-2,1 1,-2-1,2 0,-1 1,0 0,1 0,1-1,-1 1,2-1,2 0,-2 1,2-1,-1 0,1 0,-1 1,1-1,-2 0,1 0,0 1,0-1,1 1,-2-1,2 0,0 0,1 1,-1-1,0 0,0 0,0 0,0 0,0 0,0 0,0 0,-2 0,1 0,0 0,1 1,-1-1,0 0,1 0,0 0,0 0,1 1,0 2,0-2,2 2,-1-1,1-1,1 2,0-2,2 2,1-1,-2 0,2-1,0 0,2-1,-2 0,1 0,0 0,-2 0,-3-1,1 1,-2 0,-1-1</inkml:trace>
</inkml:ink>
</file>

<file path=ppt/ink/ink430.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242 208,'1'0,"0"0,1 1,0-1,0 0,0 0,0 1,0-1,0 1,0-1,0 0,1 0,-1 0,1 0,-1 1,1-1,0 0,-1 1,0-1,-1 0,2 1,-1-1,1 0,-1 0,2 0,-1 0,0 0,1 0,-1 0,0 0,-1 0,1 0,-1 0,1 0,1 0,0 0,2 0,-1 0,2 0,-2 0,1 0,-1 0,-1 0,3 0,-2 0,3 0,-2 1,0-1,-1 0,3 0,-2 1,2-1,-2 0,3 1,1-1,1 0,0 2,0-2,0 0,2 0,-2 0,0 0,-1 0,1 0,-3 0,2 0,0 0,-2 0,1 0,-2 0,1 0,-1 0,-1 0,-2 0,1 0,-4 0,0 0,0 0</inkml:trace>
</inkml:ink>
</file>

<file path=ppt/ink/ink431.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135 264,'1'1,"0"0,0 0,2 1,0-1,1 1,-1-1,2 2,-1-2,0 0,-1 0,-1-1,0 1,-1-1,1 0,-1 0,0 0,2 0,-1 0,3-2,-1-2,4 1,-1 0,1-2,-1 2,-2 0,-1 2,1 0,-5 0,1 1,-1 1,0 1,0-1,0 0,1-1,-1 1,1-1,0 0,1 1,1 0,4-1,-2 0,-1 0,1 0,-3 0,0 0,-1 1,0 0,-1 0,2-1,-2 1,1-1,0 0,0 0,-1-1,1 1,0 0,0-2,1 2,-1 0,1 0,-1 0,1 0</inkml:trace>
</inkml:ink>
</file>

<file path=ppt/ink/ink432.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424 263,'0'1,"0"1,1 1,1-2,0 1,0-1,1 0,-1 0,2-1,-1 0,1 0,1 0,-1 0,2-1,-2 0,1-2,-1 2,-3-1,3 1,-4 0,1 3,0-1,0-1,2 1,0 0,2 0,1-1,0 0,2 0,-2-2,-3 2,-3-1,2 1,-2-1,1 1,-1 1,4 0,-1 0,0 1,1-2,0 0,-1 0,0 0</inkml:trace>
</inkml:ink>
</file>

<file path=ppt/ink/ink433.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1127 166,'-1'0,"-2"-2,-7 0,-3-1,-4 2,-3-1,-4 2,4 1,2 1,2 2,2-1,1-1,2 2,1-1,1 2,3-2,1 0,3-1,0 1,2-2,0 0,2 3,1-1,4 1,3 1,23 6,-10-8,5-2,2-1,2 0,-3-2,-1-1,-1-3,-5-2,-2 1,-9 1,-3 1,-1-1,-5 2,0-2,-2 2,0 0,0 1,0 2,0 0,0 0,-2 1,-4-3,-2 1,-4 0,-7 0,-9 0,-2 1,-6-1,-2 2,5 0,2-3,15 3,7 0,5-1</inkml:trace>
</inkml:ink>
</file>

<file path=ppt/ink/ink434.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172 222,'-1'0,"-4"0,-5 1,2 1,-2 0,1 0,-2-1,3-1,4 0,2 0,0 0,2 1,0 0,0 1,0-1,0 0,0 0,0 1,0 0,0 0,0-1,1 0,-1 0,1 0,0 0,0-1,-1 1,2-1,0 2,1-1,2 1,-2 0,3 0,-2 0,3 0,0-1,0 0,1-1,-1 0,-1 0,2 0,-1 0,-1-1,1 0,0-1,0-1,0 1,-1 0,-1 0,0 1,-3-1,-1 2,-1-1,1 1,0 0,0-1,0-1,0 1,0 0,1 0,-2 0,0 0,-1 1,-2-2,0 0,-3 0,-1-1,-1 0,1 1,-2 0,2 0,2 1,-2-1,4 2,1-1,1 1</inkml:trace>
</inkml:ink>
</file>

<file path=ppt/ink/ink435.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519 218,'-1'0,"0"0,0 0,-1 0,-1 0,-1 0,-3 0,0 1,-1-1,1 0,2 0,-3 0,4 0,-1 0,3 0,1 1,-1-1,0 1,-1 0,1 1,0 0,-3 2,3-2,-2 1,1 0,0-1,3-1,-2 0,2 0,-1 0,1 0,0 1,0-1,0 1,0-1,3 0,-3 0,1-1,2 2,-2 0,3 0,2 0,0-2,0 1,3-1,-3 1,0-1,-1 0,-2 0,1 0,-2 0,1 0,-1 0,1 0,-1 0,0-2,2 1,-1 0,0-1,-1 2,-1-2,1 0,-1 1,0 0,0 0,-1-1,1 1,0 0,-1-1,0 1,0 0,0 0,-1 1,-1-1,-2-1,3 1,-2 1,2-1,0 1,0 0</inkml:trace>
</inkml:ink>
</file>

<file path=ppt/ink/ink436.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974 268,'1'0,"0"0,0 0,0 0,0 0,0 0,1 0,-1 0,1 0,-1 0,1 0,0 0,1 0,1 0,0 0,0 0,1 0,-1 0,1 0,-1 0,2 0,-2 0,0 0,0 0,0 0,-1 0,1 0,0 0,0 0,-1 0,0-1,-1 0,-1 1,0 0,1 0,-1 0,0 0,0 0,2-1,-2 1,1 0,-1 0,2 0,-2 0,0-1,2 1,-1-1,1 0,-1 1,0-1,2 1,2-1,-3 0,2 0,0 0,0 1,-1 0,0 0,-1 0,0 0,0 0,0 0,0 0,0 0,1 0,0-1,-1 1,0 0,2 0,-2 0,0 0,-1 0,0 0,1 0,-2 0,0 0,1 0,-1 0,0 0</inkml:trace>
</inkml:ink>
</file>

<file path=ppt/ink/ink437.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301 315,'0'1,"-1"-1,3 0,0 0,0 0,1 0,0 0,1 0,0 0,2 0,-1 0,0 0,0 1,-1-1,0 0,0 0,0 0,1 1,-2-1,0 0,1 0,1 0,2 1,0-1,2 0,0 0,1 0,-2 0,0 0,0 0,-3 0,-1 0,-2 0,1 0,-2 0,0 0,0 0,0 0,0 0,0 0,0 0,0 0,0 0,0 0,0 0,0 0,0 0</inkml:trace>
</inkml:ink>
</file>

<file path=ppt/ink/ink438.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777 305,'2'1,"1"-1,2 0,2 0,3 0,1 0,2 1,1 1,0-2,1 1,-2-1,-1 0,-4 1,-2-1,-3 0,-2 0</inkml:trace>
</inkml:ink>
</file>

<file path=ppt/ink/ink439.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364 369,'-1'0,"-1"0,-1 0,2 0,-2 0,1 0,0 0,1 0,-1 0,1 0,0 0,0 0,0 0,-1 0,1 0,0 0,0 0,-1 0,1 0,0 0,0 0,0 0,0 0,0 0,0 0,0 0,-1 0,0 0,-1 0,2 0,-2 0,1 0,1 0,0 0,0 0,0 0,0 0,0 0,0 0,0 0,0 0,0 0,-1 1,1 0,0-1,0 0,0 0,0 0,1 1,-1 0,0-1,-1 1,1-1,0 0,0 1,0 0,0-1,1 1,-2-1,1 0,1 1,-1 0,0-1,1 1,-1 0,1 0,0 0,0 0,0 0,0 1,0-1,0 0,-1 0,1 0,0 0,0 0,0 0,0 0,0 0,1-1,-1 1,0 0,0 0,1-1,-1 1,2 0,-2 0,1 0,1 0,-1 1,0-1,1-1,-2 1,1-1,1 0,-2 1,1 0,0-1,1 1,-1-1,1 1,1-1,-1 1,1 0,0 0,2 0,-2-1,0 0,-1 0,-1 0,1 1,-1-1,0 0,0 0,1 1,1-1,1 0,1 0,-1 1,-1-1,0 0,-1 0,-1 0,1 0,1 0,-1 0,1 0,1 0,-1 0,2 0,-1 0,1 1,0-1,1 0,-2 0,3 0,-1 0,-1 0,1 0,0 0,-1 0,1 0,-2 0,1 1,-1-1,1 0,-1 0,0 0,1 0,-1 0,1 0,-2 0,0 0,1 0,0 1,1-1,-2 1,1-1,0 0,0 0,-1 0,0 0,1 0,-1 0,0 0,1 0,-2 1,1-1,-1 0,1 0,-1 0,-1-1,0 1,1 0,-2-1,1 1,-1-1,1 1,0 0,0-1,0 1,0-2,1 2,-1 0,1-1,-2 0,1 1,0-1,0 1,0 0,0-2,0 1,0-1,0 0,0 0,0 0,0 0,0 1,0 0,0 0,-1 0,1 1,-1-1,1 1,-1-1,1 1,-1-1,0 0,1 1,-2-1,0-1,0 2,0 0,0-1,0 1,-1-1,2 0,-2 1,0-2,0 2,0 0,1-2,-1 2,0-1,-2 1,0-1,0 1,-2 0,1 0,-2 0,0 0,1 0,0 0,2-1,-1 1,1-1,0 1,0 0,1 0,-1 0,-1 0,-1 0,-1 0,2 0,-2 0,2 0,1 0,-2 0,2 0,0 0,0-1,-2 1,3-1,0 1,-1-1,1 1,0 0,0 0,0-1,0 1,0 0,-1-1,0 1,0 0,-3 0,4 0,-1 0,0 0,2 0,-1 0,1 0,1 0,0 0</inkml:trace>
</inkml:ink>
</file>

<file path=ppt/ink/ink440.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136 474,'-1'0,"0"0,0 0,-1-1,1 1,-3-1,2 1,-2 0,-1-2,-2 2,-1 0,0 0,0 0,-1-1,1 1,1 0,3 0,1 1,0-1,1 0,2 1,-1-1,-1 0,1 0,0 0,-1 0,0 0,0 0,1 0,-1 0,1 0,1 1,-2-1,1 1,0-1,-1 1,1-1,0 1,1 0,0 0,0 2,-1-2,1 2,0-1,0 0,1 0,-1-1,1 0,-1 0,1-1,-1 1,1 1,0-1,0 0,0 1,0-2,3 2,-2-1,0 0,2 1,-1-2,0 2,-2-2,0 1,0-1,2 0,-1 1,0-1,2 1,0 0,1-1,-2 0,2 1,-2-1,0 0,0 0,-1 0,0 0,-1 0,1 0,1 0,-2 0,2 0,-1 0,2 0,-1-1,0 1,0-1,0 1,-1-1,1 0,-2 0,2 1,-2-1,1 0,0 0,1 0,-1 1,1-2,-1 1,-1 1,1-1,-2 0,0 0,0-1,0 1,1-1,-1 1,0-1,0 1,0 0,0 0,-1 1,2 0,2 1,1-1</inkml:trace>
</inkml:ink>
</file>

<file path=ppt/ink/ink441.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299 419,'1'0,"0"0,0 0,0 0,0 0,1 1,0-1,0 0,1 0,1 0,-2 0,1 0,0 0,1 0,-1 1,2-1,0 0,0 0,2 0,2 0,-1 0,0 0,0 0,1 0,0 0,0 1,-2-1,-2 0,1 0,1 0,-2 0,2 0,-1 0,1 0,1 0,0 0,0 0,0 0,-1 0,-3 0,2 0,-4 0,0 0,0 0,1 0,-1 0,3 0,2 0,1 1,0-1,-1 0,2 0,-2 0,-2 0,1 1,-2-1,0 0,-2 0,0 0</inkml:trace>
</inkml:ink>
</file>

<file path=ppt/ink/ink442.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385 462,'1'0,"0"0,0 0,0 0,1 0,-1 0,0 0,0 0,0 0,0 0,0 0,0 0,0 0,0 0,0 0,1 0,1 0,2 0,0 0,-1 0,4 0,-1 0,-1 0,0 0,-1-1,0 1,-1 0,2 0,-2 0,0 0,-1 0,2 1,-1-1,0 0,2 0,-1 0,-1 0,3 0,-3 0,2 0,-2 0,0 0,0 0,-1 0,-1 0,0 0,0 0,0 0,-1 0,1 0,-1 0,0 0,2 0,-1 0,2 0,1 0,1 0,-2 0,0 0,-2 0,1 0,-2 0,1 0,-1 0,0 0,0 0,0 0,0-1,0 1,0 0</inkml:trace>
</inkml:ink>
</file>

<file path=ppt/ink/ink443.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694 470,'2'0,"-1"0,1 0,0 0,1 0,0 0,1 0,1 0,0 0,1 0,-1 0,0 0,-1 0,-1 0,0 0,1-1,-2 1,1 0,0 0,0 0,-1 0,1 0,-1 0,1 0,0 0,-1 0,0 0,0 0,-1 0,0 0,1 0,-1 0,1 0,-1 0,0 0,0 0,2 0,-2 0,1 0,0 0,-1 0,2 0,-1 0,-1 0,0 0,0 0,0 0,1-1,0 1,0 0,0-1,1 1,0 0,-1 0,1 0,-1 0,1 0,0 0,-1 0,1 0,0 0,1 0,-1 0,1 0,-1 0,-1 0,1 0,0 0,0 0,0 0,1 0,-1 0,0 0,1 0,1 0,-2 0,1 0,-1 0,-1 0,1 0,0 0,-1 0,0 0,2 0,-2 0,2 0,-1 0,0 0,0 0,0 0,-1 0,-1 0,0 0,1 0,0 0,-1 0,1 0,1-1,1 1,1-1,-1 1,-1 0,1 0,-1 0,0 0,-1 0,-1 0,1 0,0 0,-1 0,1 0,-1 0,1 0,-1 0,0 0,1 0,0 0,0 0,0-1,0 1,0 0,-1 0,0 0,1 0,-1 0,-1-1</inkml:trace>
</inkml:ink>
</file>

<file path=ppt/ink/ink444.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1089 418,'1'0,"1"0,2 0,1 0,3 0,4 0,2 0,4 0,-3 0,1 0,-1 0,-4 0,-4 0,-3 0,-2 1</inkml:trace>
</inkml:ink>
</file>

<file path=ppt/ink/ink445.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499 414,'0'1,"1"0,1 2,-1-1,-1 2,3-2,-1 3,0-1,0-2,-2 0,1-1</inkml:trace>
</inkml:ink>
</file>

<file path=ppt/ink/ink446.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500 437,'1'1,"1"1,0-1,2 2,1-1,-2-1,-1 1,1-1,-3-2,-1-2,1 1,-1-1,-1-3,1 1,-1 1,2 1,0 1,0 0,-1 2</inkml:trace>
</inkml:ink>
</file>

<file path=ppt/ink/ink447.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559 426,'-1'0,"0"-1,0 1,-1 0,1-1,-2 1,-1-1,0 1,0 0,-3-1,3 1,-3 0,1 0,0 0,2 0,-3 0,1 1,-2 1,2 0,1 0,2 0,0 1,1-1,1 0,0 1,1-1,-2-1,2 2,0-2,0 2,0-2,0 1,0 1,0 0,2 0,1-1,0 1,1-2,0 2,2-2,0 2,1-2,2 0,-2-1,4 0,-1 0,1 0,2 0,-1 0,0 0,-1 0,-1-2,-1 0,-4 0,-1 1,-3 0,0-1,-1 1,0 0,0-2,0 1,0 0,0 0,0 0,-1 0,1 0,-2 0,0 0,-1-2,0 2,-1 0,-2-1,2 0,-1 2,2 0,0 0,0 0,1 1,0-1,0 1,0 0,0 0,-1 0,1 0,-1 0,1 0,-1 1,1-1,2 1</inkml:trace>
</inkml:ink>
</file>

<file path=ppt/ink/ink448.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818 424,'-1'0,"0"-1,-1 1,0 0,-2 0,-1 0,-5-1,1 1,-1 0,-1 0,0 1,3 0,1 1,2 0,3 0,1-2,1 2,-1 0,1-1,-1 1,1 1,0-1,0 0,0 1,1-1,1 0,2 3,1-2,2 1,1-1,2 0,1 1,-2-3,1-1,-1 0,-2 0,-1-2,-1 0,-2-1,-1 3,-1-3,0 1,-1 0,0 1,0-2,0 0,-1-2,-2 1,-1-1,0 1,3 2,-1 0,0 2,0-1,1 0,0 1</inkml:trace>
</inkml:ink>
</file>

<file path=ppt/ink/ink449.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963 427,'-7'-2,"4"1,-2 1,-1 0,0 0,-2 0,-2 3,0-2,0 1,0 0,0 3,-1-2,4 0,1 0,3 0,1-1,-1 0,2 0,1 1,0 0,0 0,3-1,1 0,-1-1,2 1,0-2,2 1,2-1,0 1,5-1,1 0,1 0,0 0,2 0,-5 0,-6-2,-2 1,-3 0,-2-2,-1 1,0-2,-1 1,-1 1,2-1,-1 2,-1-1,1 2,1-1,0 0</inkml:trace>
</inkml:ink>
</file>

<file path=ppt/ink/ink450.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75 513,'1'0,"1"0,0 0,2 0,3 0,0 0,4-1,1 1,-2 0,2 0,0-1,-5 1,-4 0</inkml:trace>
</inkml:ink>
</file>

<file path=ppt/ink/ink451.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469 512,'1'0,"0"0,1 0,-1 0,1 0,0 1,2-1,2 0,-1 0,-1 0,2 0,-1 0,1 0,-2 0,0 0,3 0,1 0,-2 0,2 0,3 0,-3 0,0-1,-2 1,-1-1,1 0,-2 0,0 1,0 0,1 0,1 0,0 0,-2 0,0 0,-1 0,-2 0,1 0,0 0,0 0,-1 0,0 0,0 0,2 0,-1 0,0 0,1 0,0 0,-1 0,1 0,-1 0,-1 0</inkml:trace>
</inkml:ink>
</file>

<file path=ppt/ink/ink452.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420 511,'1'0,"0"0,1 0,0 1,-1-1,2 0,2 0,2 0,-1 0,5 0,0 0,2 0,0 0,1 0,-4-1,1 0,-5 0,0 1,-4 0,-2-1</inkml:trace>
</inkml:ink>
</file>

<file path=ppt/ink/ink453.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738 523,'1'0,"0"0,1-1,1-1,4 2,0 0,1 0,3-1,-1 1,4 0,0 0,1 0,1 0,0 0,-4 0,-4 0,-4 0,-2 0</inkml:trace>
</inkml:ink>
</file>

<file path=ppt/ink/ink454.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364 520,'-2'0,"1"-1,-3 1,-2-1,0 1,-2-1,-1 0,-2 1,1 0,-1 0,-2-1,-1 1,2 0,0 1,3 0,0 0,1 1,3-2,2 3,1-2,0 0,0 1,0-2,1 2,0-2,1 2,0-1,0 1,0-1,0 3,3-2,1 0,2 1,1 0,0 0,4-1,1 0,0 0,3-1,-2 1,1-2,-3 0,1 0,-2 0,-2 0,0-3,-3 1,-3 0,-1 0,0 0,-1 1,0-1,0 0,0 1,-1 0,-1 0,0-1,-3 0,-4-2,-5 0,1 0,-1 3,1 1,1 0,6 0,3 0,2 0</inkml:trace>
</inkml:ink>
</file>

<file path=ppt/ink/ink455.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781 567,'1'0,"0"0,0 0,0 0</inkml:trace>
</inkml:ink>
</file>

<file path=ppt/ink/ink456.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257 624,'1'0,"0"0,0 0,1 0,-1 0,1 0,1 0,0 0,1 0,3 0,-2 0,2 0,0 0,-1 0,1-1,0 1,-1-1,0 1,0-1,0 0,-1 1,-1-1,2 1,1 0,1 0,0 0,0 0,1 0,0 0,-1 0,-1 0,-3 0,-1 0,-1 0,0 0,1 0,-2 0,2 0,-1 0,0 0,1 0,0 0,-1 0,0 0</inkml:trace>
</inkml:ink>
</file>

<file path=ppt/ink/ink457.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905 573,'1'0,"2"0,3 0,3 0,2 0,2 0,0 0,0 0,-1 0,-2 1,-3-1,-4 0,-2 0</inkml:trace>
</inkml:ink>
</file>

<file path=ppt/ink/ink458.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118 658,'0'1,"1"-1,0 2,1-2,0 2,1-1,0 0,0 0,0 1,1-2,-2 0,1 0,-1 0,0 0,1 0,0-1,0 0,3-2,0 0,0 0,0 1,-2 0,-1 2,0 0,-2 0,1 2,-1 0,-1 0,2 0,-1 0,1 0,0 0,-1-2,0 1,2-1,2 0,-1 0,1 0,3-1,1 0,0 1,-1-1,-2 0,-2 1,-3 0,0 0,-1 1,1 1,0-2,1 1,1-1,0 0,3 0,-2-2,3 1,0 1,-2-1,-2 1,-1 0,-2 2,1 0,0 0,0-1,1 1,2-1,-1 2,3-2,2 0,0-1,-3 0,5-2,-6 1,2 1,-4-2,-1 2,0 0,1 0,0 0,-1 0,0 0,0 0,0 0,0 0,0 0,2-1,1 0,0 0,3 1,-1-1,-1 1,-1 0,-2 0,-1 0,1 1,1-1,0 0,1 0,-2 0,0 0,-1 0,0 0,0 0,0 1,0-1,0 0,2 1,-2-1,0 0,0 0,0-1,-1 0</inkml:trace>
</inkml:ink>
</file>

<file path=ppt/ink/ink459.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831 618,'0'-1,"-2"1,0 0,-1-1,-1 0,-3 0,-1 1,1 0,-1 0,-3 0,2 0,1 0,-2 0,2 0,2 0,-1 1,1-1,1 0,1 1,-1 0,3-1,1 2,-1-1,2 0,-2 1,0 0,1 1,0-2,0 0,-1 2,2-1,-1-1,0 1,1-1,0 0,0 0,0 0,1 1,6 4,-4-3,1-1,0 2,1-2,1 1,0 1,1-1,1 0,1 0,-1-1,4 0,-1-2,0 1,-1-1,1 0,-3 0,-3 0,1 0,-2 0,-1 0,0 0,-1-1,1 0,0 0,-1 0,0 0,1-1,0 1,-2-1,1 1,-1-1,-1 1,1-1,-1 0,0 1,0-1,0 0,0 0,0 0,0 1,0-1,-1-1,0 3,-1-2,2 1,-1 1,-1-1,0 1,1 0,-1-2,-1 1,-1 1,-3-3,3 1,1 2,0-2,1 1,0 1,1-1,0 1</inkml:trace>
</inkml:ink>
</file>

<file path=ppt/ink/ink460.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924 671,'1'0,"3"0,-1 1,3 0,1-1,1 1,1-1,3 1,-1-1,0 0,-2 0,0 0,1 0,-2 0,0 0,0 0,1 1,-1-1,0 0,-1 0,-2 0,-2 0,-1 0,-1 0,1 0,0 0,1 0,1-1,0 0,-1 1,2-1,-2 1,-1-1,-2 0,1 1,0-1,0 0,0 0,0-2,1 2,0 0,-1-1,0 0,0 0,0 0,-1 0,1 0,0 0,0 0,-1 0,0 1,0 0,0 0,-1 0,1 0,-3-2,1 2,-3-2,-2 0,-1 0,0 0,-2 1,2-1,-1 0,-1 2,2 0,-2 0,4 1,0-1,1 1,-1 0,3 2,-3 0,1 1,1-1,2 1,0-3,1 2,1-1,0 0,1 0,1 0,-2 0</inkml:trace>
</inkml:ink>
</file>

<file path=ppt/ink/ink461.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1115 655,'5'1,"0"2,2-3,-2 0,6 0,-1 0,-2-3,1 1,1-4,-2-1,-1-1,-2-2,2-2,2-6,-3 1,1 4,-2-1,2-4,-2 2,1 1,-1 1,-2 2,-2 0,0 1,-1 2,-1-1,-1-1,-1 0,-2-1,1 1,-1 1,2 3,0 0,1 0,-1 0,0 0,0-2,0 1,-1-1,-2-1,2 1,-2 0,1-1,-1 0,-1 0,1 2,1-1,0 3,-1 1,2 2,-1 0,2-2,0 3,0 1,1-1,0 1,-1 0,0-1,1 0,-1 0,-1 0,0 0,0 0,1 1,1-1,-1 1,1 1,1-1</inkml:trace>
</inkml:ink>
</file>

<file path=ppt/ink/ink462.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1109 193,'0'2,"0"1,1 1,2 1,-2-1,1 1,0-2,-1-1,0 0,-1-1,0-2,0 0</inkml:trace>
</inkml:ink>
</file>

<file path=ppt/ink/ink463.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1112 198,'1'0,"2"2,2 0,-3-2,0 2,-1 0,2-1,-2-1</inkml:trace>
</inkml:ink>
</file>

<file path=ppt/ink/ink464.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233 181,'2'0,"-1"0,2 0,0 0,1 0,1 0,1 0,1 0,-2 0,0 0,1 0,-1 0,2 0,0 0,0-1,2 1,-1 0,0-1,0 0,-1 1,-1-1,-2 1,-1 0,0 0,-1 0,2 0,-1 0,0 0,0 0,0 0,0 0,1 0,-1 0,0 0,0 0,1 0,0 0,0-1,1 0,0 0,1 1,-1-1,2 1,0 0,-2 0,2 0,-2 0,0 0,-3 0,0 0,-1 0,0 0,0 0,1 0,-1-1,0 1,1 0,0 0,1 0,0 1,0-1,0 0,-1 1,0-1</inkml:trace>
</inkml:ink>
</file>

<file path=ppt/ink/ink465.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495 174,'0'-1,"0"0,2 0,-1 0,0-1,-1 1,2-1,-1 0,-1 0,2 0,-2 0,1 0,0 1,0-1,-1 0,0 1,0-1,0 1,1-2,-1 2,0 0,0 0,0-1,0 0,0 1,0 0,0 0,-1 0,0-1,1 1,-1 1,0-1,0 0,0 1,-1 0,0-1,-1 0,0 0,-2 1,0-1,-1 1,1-1,1 1,0 0,-2-1,0 0,2 1,0-1,-3 1,3 0,-1 0,-1 0,2 0,-1 0,1 0,-2 0,2 0,-1 0,0 0,1 0,0 0,-1 0,-1 0,2-1,-1 1,-2 0,1-1,1 1,-2 0,2 0,-2 0,1 0,1 0,-2 0,3 0,-3 0,2 0,-1 0,0 0,0 0,2 0,0 0,1 1,0-1,2 0,-2 1,2-1,0 0,0 0,-1 0,1 0,-1 0,0 1,0-1,-2 1,2-1,0 0,-1 1,0 0,2 0,-4 0,2 0,0 1,1-1,0-1,1 1,1 0,0 1,-1 0,1 0,0 0,0 0,0 0,0 0,0-1,0 1,1-1,-1 0,1 0,0 0,-1 0,2 0,1-1,5 3,-1 0,1 1,4-1,0-2,0 0,-1-1,0 0,-5 1,0-1,-3 0,-2 0,0 0,0 0,1 0</inkml:trace>
</inkml:ink>
</file>

<file path=ppt/ink/ink466.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399 81,'3'0,"1"0,1 0,2 0,1 0,3 0,1 0,2 0,-1 0,-2 0,0 0,-1 0,-3 0,-3 0,-2 0,0 0,-1 0,0 0,0 0,0 0,1 0,-1 1,2-1,-1 0,2 1,1 0,-2 0,1-1,-2 0,-1 0</inkml:trace>
</inkml:ink>
</file>

<file path=ppt/ink/ink467.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198 179,'1'0,"0"0,2 0,0 0,-1 0,1 0,0 0,0 0,0 0,0-1,0 1,-1-1,1 1,-1 0,0 0,0 0,0 0,-1 0,0 0,1 0,0 0,-1 0,2 0,0 0,1 0,1 0,0-1,-1 1,1 0,0-1,0 1,0 0,2 0,-1 0,0-1,1 1,-1-1,-1 1,1 0,-1-1,-2 0,1 1,1 0,-2 0,-1-1,0 1,-1 0,1 0,-1 0,0 0,0 0,1 0,-1 0,2 0,-1 0,1 0,0 0,-1 0,-1 0,1 0,-1 0,0 0,1 0,-1 0,0 0,2 0,-2 0</inkml:trace>
</inkml:ink>
</file>

<file path=ppt/ink/ink468.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411 176,'2'0,"-1"0,1 0,0 0,2 0,-1 0,2 1,-3 0,0-1,-1 0,0 0,0 0,0 1,0-1,0 0</inkml:trace>
</inkml:ink>
</file>

<file path=ppt/ink/ink469.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566 180,'1'0,"1"0,0 0,3 0,-1 0,0 0,2 0,0 0,1 0,1 0,2 0,-2 0,-2 0,2 0,-2 0,0 0,0 0,-1-1,1 1,1 0,1 0,-2 0,1 0,0 0,0 0,-2 0,1 0,-2 0,0 0,1 0,0 0,-2 0,0 0,0-1,-2 1,1 0,-1 0,1 0,-1 0,1 0,0 0,0 0,1 0,-1 0,1 0,0-1,2 1,-1 0,1-1,1 1,2 0,-2 0,2 0,-1 0,-1 0,-1 0,0 0,1 0,-2 0,1 0,0 0,-1 0,-1 0,0 0,-1 0,-1-1,0 1,0 0,0 0,0 0,0 0,0 0,0 0,0 0,0 0,0 0,1 0,-1 0,0 0</inkml:trace>
</inkml:ink>
</file>

<file path=ppt/ink/ink470.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688 126,'0'-1,"-1"0,1 0,-2 1,2-1,-2 0,0 0,0 0,0 0,0 1,-1-1,3 0,-1 1,0 0,0 0,1-1,-1 1,-1-1,-1 0,0 0,-1 1,-2 0,0 0,0 0,-1 0,1-1,1 1,1 0,1 0,0 0,0 0,1 0,-1 0,1 0,-1 0,0 0,0 0,0 0,0 0,1 0,0 1,-1-1,1 0,-1 1,1-1,1 0,0 1,-1 0,0 0,1 0,-1 1,1-1,-1 0,1 2,-1-3,2 2,-1-1,0 0,0 1,0-1,0 1,1-1,-2 1,2 0,-1 0,0 0,0-1,1 1,0 1,0-2,0 0,0 1,0-1,0 0,0 0,0 0,0 1,1-2,0 2,-1 0,2-2,-2 2,2-1,-1 1,0-2,-1 1,2-1,1 2,-1 0,1-1,2 1,-1 0,1 0,-2-2,3 2,-1-2,1 1,0 1,2 0,-1-2,-1 1,4 0,-3-1,-2 0,2 1,-3-1,0 1,1-1,-1 0,1 0,-1 0,-2 0,2-1,-3 0,0 0,0-1,0 1,0-1,1-1,-2 1,2 0,-1 1,-1-1,1 0,0 1,-1-1,1 1,0 0,-1-1,0 0,1 1,-1 0,0-1,0 1,0 0,0-1,0 0,-1 0,-1 0,0-1,-1 0,1 1,0-1,-1 2,-1-2,3 2,-2 0,1-1,0 1</inkml:trace>
</inkml:ink>
</file>

<file path=ppt/ink/ink471.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980 183,'1'0,"2"0,0 0,1 0,1 0,3 0,3 0,1 0,1-1,0 1,0-1,1 1,-5 0,0 0,-3 0,2 0,-3 0,1 0,-2 0,2 0,-2 0,-1 0,0 0,-1 0,1 0,-1 0,0 0,0 0,0 0,1 0,-2 0,3 0,-2 0,0 0,0 0,0 0,0 0,0 0,1-1,-1 1,0 0,1 0,-1 0,0 0,-1 0,0 0</inkml:trace>
</inkml:ink>
</file>

<file path=ppt/ink/ink472.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1140 155,'0'-1,"-1"0,0-1,0 0,-1 0,0 0,-2-2,1 1,-3-2,1 1,-1 1,0 1,3 0,-2 0,1 1,-2-1,2 0,-5 1,1 0,-3 0,0 1,-3 0,1-1,-2 0,5 1,-1 0,6 0,-1 0,3 0,0 0,-1 0,1 0,0 0,1 1,-1 1,0 0,1 0,0 0,0 1,2 0,-1-1,0-1,0 1,1 1,-1-2,0 2,0 0,1 0,-2 2,2-3,-1 1,1 0,0-1,0-1,0 0,1 0,1 0,2 2,0-1,1 0,2 0,1-1,-1 3,3-3,-1 1,2 1,0-3,-1 0,2 0,-1 0,0-2,-3-1,-1 1,-2 1,-1-1,-1-1,-2 3,1-2,0 1,1-1,-1 2,1-3,-1 2,1-1,-1 1,0-1,0 1,0 0,-1-1,1 1,1-1,-2 1,-1 0,0 0,0 0</inkml:trace>
</inkml:ink>
</file>

<file path=ppt/ink/ink473.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1210 132,'0'-1,"-1"0,-1 0,1-1,-2 0,2 1,-1 0,0-1,0 2,1-1,-1 0,0 1,0-1,1 0,-1 0,0 1,1 0,0-1,0 1,0-1,-1 1,1 0,0 0,0 0,-1 0,1 0,-1 0,1 0,-1 0,1 0,0 0,0 0,0 0,-1 0,2 1,-2-1,0 2,0-1,1 0,-1 0,1 0,0-1,1 2,-1-1,-1 2,2 0,-1 0,-1 1,1 1,0-1,1-2,0 1,-1-1,0 0,1-1,0 0,0 2,1-3,0 2,0 0,1 0,-1-1,0 0,1 1,-1-2,1 1,0 1,0-1,-1-1,-1 1,2 0,-1-1,1 0,0 1,0 0,1-1,2 1,-2-1,1 0,-1 0,-1 0,2 0,-3 0,1-1,-1 1,1-1,0 0,-1 0,-1 0,1 0,1-1,-1-1,1 2,-2-4,1 0,1 2,-1 0,0 1,-1-1,0 1,0 1,0 0,0 0,0 0</inkml:trace>
</inkml:ink>
</file>

<file path=ppt/ink/ink474.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372 240,'2'0,"1"0,2 0,1 0,2 0,3 0,1 0,-1 0,2 0,0 0,0 0,-2 0,-3 0,1 0,-5 0,3 0,-1 0,-2 0,1 0,-1 0,0 0,2 0,-1 0,1 0,-2 0,0 0,1 0,1 0,-1 0,1 0,-2 0,3 0,-2 0,-1 0,-1 0,-1 0,0 0,-1 0,0 0</inkml:trace>
</inkml:ink>
</file>

<file path=ppt/ink/ink475.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514 197,'0'-1,"0"0,-3 1,-2-2,0 0,-2 0,-2-1,1 0,-4-1,3 1,0 2,-1 0,2 1,2 0,-1 0,0 0,0 0,3 0,0 0,0 0,1 0,2 0,-1 0,1 0,0 0,0 0,0 0,-1 0,1 1,-1 0,-1 0,1-1,0 1,0 0,0 1,1-1,-1 1,1-1,0 0,-1 0,1 1,-2 0,2-1,-1 3,0-1,1-1,0 1,-1 0,1-1,1 1,0-1,0 1,0-2,2 2,-2-1,2-2,-1 3,1-1,2-1,-1 0,0 2,3 0,0 0,0 0,3 1,-2 0,4-2,-2 1,2-2,1 1,0-1,-1 0,1-1,-4 0,-1 0,-2 0,0-2,-1 0,-2 2,1-2,1-1,-1 1,1-3,0 0,-1 2,2-2,-3 1,1 1,-2 0,1 1,-1 0,0 1,0 0,-1 0,0-1,0 1,1 0,-1 0,0-1,0 1,0 0,-1-2,0 1,-1 0,1-1,-1 1,0 0,0 1,1 0,-1 1,-1-1,1 0,0 0,0 0,-2 0,2 1,0 0,1 0,0 0</inkml:trace>
</inkml:ink>
</file>

<file path=ppt/ink/ink476.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456 229,'0'1,"0"0,-2 0,2 0,-2 1,1-1,0 1,0-1,0 0,0 0,1 0,-1-1,0 2,1-1,-1 0,0 0,1 0,0 0,1-1,0 0,0 0,0 0,0 0,1 0,-1 0,1 0,-1 0,0 0,0 0,0 0,1 0,-1 0,1 0,-1 0,1 0,-1 0,0 0,0 0,-1-1,1 1,-1-1,0 0,-2-1,1-1,-2 1,1 1,0-2,0 1,-1 1,2 0,0 0</inkml:trace>
</inkml:ink>
</file>

<file path=ppt/ink/ink477.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212 237,'1'0,"2"0,2 0,3 0,2 1,1-1,0 0,0 0,-2 0,-1 0,-3 0,-2 0</inkml:trace>
</inkml:ink>
</file>

<file path=ppt/ink/ink478.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347 376,'1'0,"1"0,-1 0,1 0,0 0,0 0,1 0,-1 0,2 0,1 0,-2 0,0 0,0 0,0 0,0-1,1 1,0 0,3 0,-2-1,1 1,-2 0,1 0,0-1,0 1,0 0,0-1,0 1,1 0,-2 0,1 0,-1 0,1 0,-2 0,1 0,-2 0,1 0,1-1,0 1,-1 0,1 0,-1 0,2 0,-1 0,1 0,1 0,-1 0,1 0,-1 0,0 0,1-2,-2 2,1-1,-1 1,-1 0,-1-1,1 1,-1 0,0 0,0 0,0 0,-1 0,0 0,0 0,1 0,-1 0,1 0,-1 0,0 0,0 0,-1-1,2 0,0 0,1 0,-2 0,0 0,1 0,-2-1,1 2,-1-1,1-1,-1 1,0 0,1-2,-1 2,0 0,0-1,0 0,0 1,0-1,0 0,-1-1,0 0,1 1,-1 0,1-1,0 1,-1 0,0 1,1 0,0-1,-1 2,1-1,-1 1,1-1,-1 1,1-1,-1 0,0 1,-3-1,1-1,0 2,-2-2,0 1,0 0,0 0,1 0,-1 1,1-1,1 1,0 0,-1 0,1 0,-1-1,0 1,-1 0,0 0,0 0,-1 0,2 0,1 0,-1 0,0 0,1 0,0 1,0-1,0 0,0 0,0 0,0 1,-1 0,1 0,1 0,0 0,1-1,-1 1,1 0,0 0,-1-1,0 1,1 0,-1 0,1 0,0 0,-2 0,2 1,-1-1,0 0,0 1,1-1,-1 1,1 0,-1-1,0 1,2-1,-1 0,0 0,1 1,0-1,-1 0,1 0,0 0,0 0,0 1,0-1,2-1,-1 0,0 0,0 2,4-1,0 1,4 0,-2-1,2 0,1 1,-5-1,-1-1,-1 0,-3 1,0-2</inkml:trace>
</inkml:ink>
</file>

<file path=ppt/ink/ink479.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432 236,'-1'1,"0"0,0 0,0 3,0-1,-1-1,-1 1,1 1,0-1,1 0,-2 1,1-1,0-1,1 1,1-2,-1 1,3-2,0 0,3 1,-1-1,3 1,-1-1,0 0,-1 0,-2 0,-2 0,-1-1,-2-3,2-1,-1 1,0 0,-1-2,0 0,-1 0,0 1,0 1,1 0,0 2,2 1,-1 1</inkml:trace>
</inkml:ink>
</file>

<file path=ppt/ink/ink480.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433 237,'-1'1,"0"1,0 0,-1 0,1 2,-2-2,1 3,0-3,0 2,1-2,0 0,0-1,0 1,0-1,1 1,-1-2,1 1,0 0,-2 0,2 1,-1-2,0 1,1 0,0 1,-2-1,1-1,1 1,0 0,1-1,0 0,1 0,0 0,2 0,1 0,-1 0,3-1,-2 1,-1-1,2 1,-3-1,-2 1,0 0,0 0,0 0,0 0,-3-4,-1 2,1 0,1-1,-2 2,2-2,0 0,0 0,0 1,1 1,-1-2,0 1,1 1</inkml:trace>
</inkml:ink>
</file>

<file path=ppt/ink/ink481.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708 234,'1'0,"0"0,2 0,0 0,2 0,2 0,1 0,0 0,4 1,0 0,0-1,1 0,1 0,-3 0,1 0,0 0,-2 1,-1-1,-1 0,-4 1,-1-1,-2 0</inkml:trace>
</inkml:ink>
</file>

<file path=ppt/ink/ink482.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929 206,'0'-1,"0"-2,0 1,-2 0,1 1,-1 0,-1 0,0-1,0 1,1 0,-1 0,-1 0,-1 0,-1-1,2 2,0 0,-3 0,0 0,2 0,-1 0,0 0,0 1,1 0,0 1,0 0,0 1,2-1,-1 0,1 1,-2 1,3-1,-1 3,1 0,1 1,1-1,1 3,2-4,1 1,0-1,3 1,-1-4,1 0,0-1,-1 1,0-2,2 0,-2 0,0-2,0-1,1-1,-1-3,2 3,-2-5,-1 1,2-2,0 0,-3 1,0 2,-2 4,-2 0,0 2,-3 1,-4-2,2 1,-2 0,-1 0,-1-1,0 2,3-1,2 0,3 1,1-1</inkml:trace>
</inkml:ink>
</file>

<file path=ppt/ink/ink483.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1217 238,'2'0,"0"-1,2 0,-2-1,1 1,0-2,1-1,0 1,-1 0,1-2,-1 3,-1 0,-1 1,-1-1,0 0,0 1,0-1,0 1,0-1,0 1,0 0,-2-2,1 2,-1-1,-2 0,0-1,-1 1,1 2,-2 0,2 0,-1-1,-3 1,-1 2,2 0,-1 0,0 0,1 2,-1-1,3 0,0 0,2 0,3-2,-1 2,1 0,0-1,1 2,3 0,2 0,1-1,0 0,-1-1,1-1,0 0,0 0,-3-1,-1 0,-3-2,1 2</inkml:trace>
</inkml:ink>
</file>

<file path=ppt/ink/ink484.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323 321,'0'2,"0"2,0 2,0-4,1 4,-1-1,1 2,0 0,-1 0,1 1,-1-1,1 1,-1 0,0 0,1 0,-1 0,0-1,0 1,0-3,0 1,0-1,0 0,0 0,0-1,-1 1,1 0,0-1,0 0,-1-1,0 2,1-1,0-1,-2 0,2 0,0 1,-1-1,0 0,1-1,0 0,-1 1,1-1,0 1,0 1,0-1,0-1,0 0,0 1,0 0,0 0,0 1,0-1,0 0,1 0,-1 0,0 0,1 1,1 0,-2-1,0 3,0-3,1-1,0 1,-1-2,1 0,-1 0,0 0,0 0,0 0,0 0,0 0,1-1,1-1,0-2,1-1,2-1</inkml:trace>
</inkml:ink>
</file>

<file path=ppt/ink/ink485.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347 369,'4'0,"0"0,5 0,1 0,2 1,4 0,1-1,5 0,3 1,5-1,-6 0,2 2,-2-2,-6 2,-3 0,-3-1,-4-1,-4 1,-1-1,-2 0</inkml:trace>
</inkml:ink>
</file>

<file path=ppt/ink/ink486.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372 427,'1'0,"0"0,0 0,0 0,1 0,1 0,1 0,0 0,2 0,2 0,1 0,0 0,2 0,-2 0,1 0,-1-1,-1 1,-4 0,-2 0</inkml:trace>
</inkml:ink>
</file>

<file path=ppt/ink/ink487.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677 420,'1'0,"0"0,2 0,2 1,2-1,4 0,3 0,0 1,6-1,8 0,-1 0,-2 0,-1 0,-2 0,-10 0,-3 0,-3 0,-5 0,-1 1</inkml:trace>
</inkml:ink>
</file>

<file path=ppt/ink/ink488.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330 492,'1'0,"0"0,0 0,1 0,0 0,1 0,0 0,1 0,-1 0,2 0,0 0,0 0,-1 0,-1 0,1 0,-1 0,1 0,-2 0,1 0,1 0,2 0,-1 0,3 0,1 0,-1 0,0 0,2-1,-3 1,-3 0,0 0,-2 0,-1 0</inkml:trace>
</inkml:ink>
</file>

<file path=ppt/ink/ink489.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778 445,'-1'-1,"-1"0,0 0,1 0,-1 0,-1-1,1 1,0 0,0 0,0 0,-2 0,2-1,-2 2,1 0,-1-1,0 1,1-1,-1 1,1 0,-1 0,-2 0,1 0,-2 0,2 0,-1 0,2-1,0 1,1 0,0 1,0-1,0 0,1 0,0 1,0-1,-1 1,2 0,-2-1,1 1,1 1,-1-1,2 0,-2 0,2 1,-1-1,0 2,1-1,-1 1,0-1,1 0,0 1,0-1,0 1,0-2,0 2,1 0,0-2,0 0,0 1,1 0,0 0,1-1,1 3,1-1,1 0,3 0,3-1,0 0,-1-2,3 0,-1 1,-1-1,3 0,-3 0,-2-2,-2 0,-2 0,-3 0,-1 0,0 1,-2-2,2 1,0-1,-2-1,0 1,0-1,0 0,0-2,-3 1,-1-1,0 2,-1 1,-2-1,0 0,-3 1,-8-1,6 3,3 1,1 0,0 0,1 1,1 0,2 0,2-1,0 1,2 0</inkml:trace>
</inkml:ink>
</file>

<file path=ppt/ink/ink490.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707 474,'-1'1,"-1"-1,0 3,-1-1,0 0,-2 1,2 0,-1 1,3-2,0-1,0-1,1 1,1-1,0 0,0 0,2 0,1 0,3 0,0 0,2 0,0 0,-2 0,0 0,-3-1,-3 0,-1 0,-2 0,-3-3,0 1,0 0,0 2,-1-2,3 2,-1-1,3 2,1-1</inkml:trace>
</inkml:ink>
</file>

<file path=ppt/ink/ink491.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491 469,'2'0,"0"0,1 0,1 0,-2 0,2 0,0 0,0 0,1 0,-1 0,3 0,0 0,-2 0,0 1,-2-1</inkml:trace>
</inkml:ink>
</file>

<file path=ppt/ink/ink492.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535 469,'1'0,"1"0,0 0,1 0,0 0,1 0,0 0,-1 1,-1 0,-1-1,0 1,-2 0,-3-1,-3 2,-2-2,0 0,-1 2,1-1,2 0,3-1,3 0</inkml:trace>
</inkml:ink>
</file>

<file path=ppt/ink/ink493.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364 546,'1'0,"4"0,1 1,2 0,3-1,3 1,2-1,-2 0,-2 0,-2 0,-3 0,0-1,-1-1,-4 2,0-2,0 1,0-1,-2 1,1-1,0 0,0 0,-1 1,0 0,0-2,0 2,0 0,0 0,0-1,0 1,-1-1,0 1,-1 0,-1-1,1 1,-1 0,0-1,-3 1,0-1,-1 1,-2 0,0 1,-2 0,2 0,-2 0,0-1,-1 1,3 0,1 0,2 0,2 0,2 0,-1 0,2 0,-1 0,-1 0,1 0,0 3,1-1,0-1,1 1,0 0,-1-2,1 1,1 0,0 0,2 0,-2-1,0 0,0 0,0 0,0 0,1 0,-1 0</inkml:trace>
</inkml:ink>
</file>

<file path=ppt/ink/ink494.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894 501,'-2'0,"-4"-2,2 1,-3 0,-3 0,1 0,-2 1,-2 0,0-1,-2 1,-1 0,3 0,2 0,0 0,1 1,0 0,-1 1,2-2,0 1,-1 1,1-1,-1 0,2 1,3 0,3-1,0 0,1-1,1 2,-1-1,1 0,-1 1,1 0,0-1,0 0,0 0,1 0,1 1,5 0,2 1,1 0,8 1,2-3,-3 0,8 1,0-2,0 3,-3-3,3 0,-6 0,1-1,-7 1,-1-1,-1-1,-4 1,-4-2,-2 3,-1-1,0 0,0 0,0-1,0 0,-1 1,-2-1,0-1,-2 0,-2 1,0 1,-1 0,0 0,2 1,3 0,1 0</inkml:trace>
</inkml:ink>
</file>

<file path=ppt/ink/ink495.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916 525,'2'0</inkml:trace>
</inkml:ink>
</file>

<file path=ppt/ink/ink496.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372 558,'-1'0,"0"0,-1 0,-1 0,0 0,-2 0,0 0,-3 0,0 0,2 2,-1-1,3 0,0 1,1-2,3 2,-1-2,1 2,-2 0,1 0,0 1,-1-1,0 3,1-3,0 0,-1 1,2-2,0 0,0 0,0 0,2 0,-2 1,3 1,-1-2,1 0,0 0,1 1,1-1,0 1,-1-1,3 0,-3-1,2 0,0 1,0-1,-1 1,0-1,-2 0,0 0,1 0,0 1,2-1,0 0,2 0,0 0,3 0,-3 0,1 0,-1 0,0 0,0 0,0 0,-1 0,3-1,-2 0,0 0,1 0,0 0,1 0,0-1,0-1,-2 2,-1-2,-3 1,1 1,-3-1,-1 2,0-1,-1 0,0-1,0 1,-1 1,0-2,-2 1,1-1,0 1,-2-1,-2-2,0 1,-1 0,-1-1,0 1,0 0,-2 1,-1-1,2 0,-2 2,1 0,1 0,2 1,2 0,3 0,0 0,1 0</inkml:trace>
</inkml:ink>
</file>

<file path=ppt/ink/ink497.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747 606,'1'2,"4"1,0-1,1 0,-1-1,1-1,-1 0,1 0,-2 0,0-1,0-1,-1 0,-1 2,0-2,0 2,0-1,0 1,-1 0,-1-1,1 1,1 1,-1 1,3-2,2 0,0 0,2 0,-1 0,2 0,-1 0,2 0,-2 0,-5-1,0 1,-2-1,0 1,1 1,1-1,-1 1,2 0,0-1,0 0,3 0,0 0,0 0,1-1,0 0,-1 0,-3 1,-1 0,-2 0,0 0,1 1,1 0,0 0,0 0,0 0,-2-1,0 0</inkml:trace>
</inkml:ink>
</file>

<file path=ppt/ink/ink498.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239 681,'1'0,"0"0,1 0,1 0,2 1,1-1,2 2,-1-1,2-1,-2 0,1 1,-1-1,1 0,1 1,-1-1,1 0,1 1,-2-1,1 0,1 0,-2 0,1 1,-1-1,-1 1,-1 0,0 0,0-1,-1 0,1 0,-1 1,-1-1,1 0,0 0,-1 0,0 0,-1 0,2 0,-2 0,0 0,0 0,0 0,-1 0,1 0,-2 0,0 0,0 0</inkml:trace>
</inkml:ink>
</file>

<file path=ppt/ink/ink499.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420 405,'2'0</inkml:trace>
</inkml:ink>
</file>

<file path=ppt/ink/ink500.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623 667,'2'0,"-1"0,0 0,2 2,4-2,0 1,1 0,3-1,2 2,0-2,1 0,0 0,2 0,4 0,-4 0,-1 0,-2 0,-4 0,1 0,-5 0,-1 0,-1 0,-2 0,0 0,0 0</inkml:trace>
</inkml:ink>
</file>

<file path=ppt/ink/ink501.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344 459,'2'0</inkml:trace>
</inkml:ink>
</file>

<file path=ppt/ink/ink502.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972 663,'3'0,"4"0,4 0,5 1,40 2,-23-3,-6 2,3-2,-10 0,-7 1,-2-1,-8 0,-4 0,0 0</inkml:trace>
</inkml:ink>
</file>

<file path=ppt/ink/ink503.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716 349,'2'0</inkml:trace>
</inkml:ink>
</file>

<file path=ppt/ink/ink504.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271 716,'1'0,"0"0,0 0,1 0,-1-1,0 1,2 0,0 0,0 0,2 0,1 0,3 0,0 0,3 0,0 0,2 0,-1 0,1 0,-2 0,3 0,-3 0,-2 0,1 0,-4 0,-3 0,0 1,-1-1,0 0,-1 0,0 0,0 0,-1 0,0 0</inkml:trace>
</inkml:ink>
</file>

<file path=ppt/ink/ink505.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613 739,'0'1,"1"0,0-1,0 1,-1 0,1-1,0 0,0 1,0-1,0 0,0-1,2 0,-2 0,2-2,0 1,0 0,3 0,-4 0,1 1,0 1,-2 0,0 0,0 0,0 1,0 1,0 0,0-2,0 1,-1 0,2 1,-1-1,1 0,0-1,-2 1,2 0,0-1,1 0,0 0,3 0,-1 0,2 0,0 0,-1-2,-1 2,1-1,-3-1,0 2,0-1,-2 1,1 0,0 1,2 0,-1 0,0 0,1 0,3 0,0-1,3 0,-2 0,2-1,-2 1,-1 0,-3 0,-1 0,-2 0,0 0,0 0,0 1,1 0,1-1,2 1,1-1,1 0,1 1,2-1,-4 0,0 0,-2 0,-2 0,-1-1,2 1,0 2,0-1,0-1,0 0,-1 0,1 0,-1 0,-1 0,0 0,0 0,1 0,-2-1,1 0,0 1,0-1,0 0,1 0,-1 0,2-1,-2 0,1 0,-1 0,0 0,-1 0,1 1,-1-1,0 0,0 0,0 1,0 0,-1-1,0 2,1-1,0 0,-1 1,-1-1,1 1,-1-2,0 1,-1 1,1-1,-1 0,0 0,-4 0,1-1,2 1,-3-1,-2 0,1 0,-2 1,1 0,0 0,1 1,0 0,1 0,-1 0,1 0,0 0,1 0,-2 0,-2 0,3 0,-1 1,-1-1,0 0,-2 0,3 0,-3 0,3 0,-4 0,2 0,-1 0,0 0,1 0,-1 0,2 0,1 0,-2 0,2 0,2 0,0 0,2 0,1 0,2 0,0 0,1 1,-1-1,0 2,-1 1,1 0,0-1,-1 0,2-1,-1 2,1-2,0 1,0 0,0-1,1 0,1 1,-1 0,1 0,3 1,1-1,2 1,0-1,3-1,1-1,0 0,-1 0,-2 0,-1 0,-3 0,0 0,-2 0,-2 0,1 0</inkml:trace>
</inkml:ink>
</file>

<file path=ppt/ink/ink506.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921 693,'0'2,"-1"1,1 2,0 2,-1-1,1 0,0 2,0-2,-1-2,1-1,0-1,0 0,0-1,0-2,0-3,0 1,0-1</inkml:trace>
</inkml:ink>
</file>

<file path=ppt/ink/ink507.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914 688,'-2'2,"1"2,0-2,-1 1,1 1,0 0,0-2,1-1,-1-1</inkml:trace>
</inkml:ink>
</file>

<file path=ppt/ink/ink508.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925 689,'2'1,"-1"0,3 3,-1-3,0 2,2 1,0-1,-2-1,0 0,-2-1</inkml:trace>
</inkml:ink>
</file>

<file path=ppt/ink/ink509.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379 658,'0'1,"2"0,0 1,3-1,2 2,3-1,0 1,-2-1,3 0,-2 0,2-2,0 0,-3 1,-3-1,1-1,-2 1,0-4,-2 2,1-2,2 0,-3 0,-1 0,0 1,0 1,-1 0,0 0,0 0,-2-1,0 0,-2 0,-2-1,0 0,0 1,-2 0,0 1,-2 1,1 0,1 1,0 0,0 0,0 0,-3 3,1 0,2-1,-2 1,4 1,-1-1,1 0,4-1,0 0,2-1,1-1,0 1,1-1,0 1,1 0,0 0,-1-1,1 1,-2-1,0 1</inkml:trace>
</inkml:ink>
</file>

<file path=ppt/ink/ink510.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283 151,'0'1,"0"2,0 1,0 1,1-1,-1 2,0-1,0 1,0 0,0 0,0 1,0-2,0-1,0-1,-1 0,1 0,0 0,0 0,0 0,0 0,0 0,0-1,-1 1,1 0,0 0,0 0,0 0,0-1,0 1,0-1,-1 0,1-1,0 2,0-2,0 0,0 0,0 2,0-1,0 1,0-1,0 1,0 0,0 1,0-2,0 1,-1-1,1 1,0 0,0-1,0 0,0 1,0 0,0-1,-1 1,1-1,0 0,0 1,0 1,0 0,0-1,0 2,0-3,0 2,0-1,0 0,0 0,0 0,0 1,0 0,0-1,0 1,0 0,0-1,0 0,0 0,0 1,0 2,0-2,0 0,0 2,0-1,0-1,0 0,0 3,1-1,-1-3,0 1,0 0,0 0,0 0,0-1,0 2,0 1,0-2,1 1,-1 0,0-2,0 1,0-1,0 1,0-1,0 0,0 0,1 0,-1 0,0-1,0 0,0 0,0 0,0 1,0-1,0-1,0 1,0 0,0 0,0 1,0 0,0 0,0 0,0 0,0 0,0 0,0 1,0-1,0 0,0 0,0 2,0-2,0 0,1 0,-1 1,0 0,0-1,0-2,0 1,0 1,0-1,0 5,0-4,0-1,0 1,0 0,0-2,0 2,0-1,0 0,0-1,0 0,0 0,1 2,-1-2,0 0,0 0,0 0,0 0</inkml:trace>
</inkml:ink>
</file>

<file path=ppt/ink/ink511.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940 107,'0'1,"0"2,0 0,0 2,0 1,0-2,-1 8,0-4,1-1,-1 2,1 1,0-1,-1 2,1-2,-1 0,0 1,0-3,0 0,1-2,0 2,-1-2,1 2,0 0,0-2,0 2,0-2,0 1,0-1,0-2,0 1,0-2,0 1,0 0,0 0,-1 0,1-1,0 0,0-1,0 1,0 0,0 0,0 0,0-1,0 1,0 0,0-1,0 1,0 0,0 0,1 0,-1-1,0 1,0 0,1 0,-1 0,0 0,1 1,-1-1,0 0,0 0,1 2,0-2,-1 0,0 0,0 1,0 0,0 0,0 1,1-1,-1 0,0 2,1 0,-1-1,0-1,0 1,1 0,-1 0,0 0,0 2,0-2,0 1,0 1,0-1,0 0,0 1,1-2,-1 2,0-2,0 0,0-1,0 1,0 0,0-1,1 1,-1 0,0-1,0 1,0 0,0 0,0 1,0-1,0 0,0 0,0-1,0 1,0-2,0 1,0 0,0-1,0 1,0 0,0-1,0 1,0 0,0 0,0-1,0 1,0 0,0-1,0 1,0 0,0-1,0 1,0-1,0 0,-1 1,1-1,0 1,0-2,0 1,0-1,0 0,0 0,0 0,-1 1,1-1,0 0,0 0,0 0,0 0,0 0,0 0,-1 0,1 0,0 0,0 0,0 1,0 0,0 0,0-1,0 0,0 0,0 1,0-1,-1-1,1 2,0-1</inkml:trace>
</inkml:ink>
</file>

<file path=ppt/ink/ink512.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217 253,'-1'0,"-1"0,-2 0,0 0,-2 0,1 0,-3 0,-1 0,0 0,0 0,0 0,-1 0,2 0,-1 1,1 0,1 1,1 1,-1 1,1 0,0 0,0 1,0 1,0 1,2 2,-2 1,1-2,0 2,1-3,2 0,1-2,-1 0,1-1,1 1,0 0,-1 4,1-1,0 0,0 0,0 0,0 0,0 0,0-1,1 1,3-1,0 1,3-1,-1 0,1-1,0 0,0 1,-2-4,2 2,-1-1,0-1,-1 0,-1 1,2-1,0 0,1 1,2 0,-2 1,4-1,-2 1,1-2,0-1,0 2,1-2,-2-2,-1 1,0-1,2 0,-5 0,2-3,1 0,-2 0,-3 0,2-1,-1-1,-2 1,0-2,1-1,-1-1,0 1,0-3,-2 3,0 2,0-1,0 2,1 0,-1 0,1-1,-1 1,1 0,1-1,-1 0,-1 1,0-3,0 0,0-1,0 0,0-1,0 2,0-1,-1-1,0 3,-1-1,-1-1,0 0,0 1,-1 0,2 1,-2 0,1 2,0-4,-1 4,3-2,-2 0,-1 1,2-2,0 1,-1 1,1 0,0 0,-1-1,0 3,1 0,1-1,-1 2,1 1,-1-1,2 1,-2-1,1 1,-1 0,0 1,0-3,1 3,-2-1,2-1,-1 2,0-1,-1 0,0 0,0 0,1-1,0 2,0-1,-1 0,0 1,0-1,1 1,-1 0,1 0,-1 0,1 0,0 0,0 0,0 1,1 0,-1-1,1 0,1 1,-1-1,0 1,0 0,1 0,-1-1</inkml:trace>
</inkml:ink>
</file>

<file path=ppt/ink/ink513.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1192 141,'-4'-1,"-10"0,10 1,-2 0,2 0,-1 0,-1 1,0 1,2 1,-2 1,1-2,-1 2,0-1,0 1,0-1,1 1,1 0,0-2,1 0,0 1,-1-1,2 1,-4 0,2-2,-1 3,-1 0,2-1,0 0,-2 2,2 0,3-1,-6 2,4 0,0 1,-2-1,3 1,0-1,0 1,-1-1,1 1,-1 0,1 0,0-1,1 1,-2 1,3 0,-1 1,0-1,-1 0,1-1,0 0,1 1,-1-3,0 1,1-2,-1 2,1-1,0 1,0-1,0 2,0-1,0 1,0 1,0-1,0 0,1-2,1 2,-2-1,2 1,0 1,0-2,0 1,1 1,-1-1,3 3,-2-1,1-2,-1 1,0-1,0 1,1-2,0 0,-1 1,3-1,-2 2,0-2,1 3,0-2,1 1,0 0,-1-3,0 3,1-3,0-1,-2-2,0 0,-1 0,0-1,-1 1,1-1,3 0,0 0,0 0,1 0,1-1,0 0,2 0,0 0,1-3,0 1,-1-1,0-1,-3 1,0-2,-2 2,0-2,-2 0,0-2,2 0,-3-4,0 0,0-1,-1-3,-1 2,1-1,-1 3,2-1,-2 3,0 1,0 1,0-1,0 1,0-2,0 2,0-2,1 1,-1-2,-1-2,1 0,-1 0,-2 0,-1 0,-1-2,2 3,-2-1,1 1,-1 0,0-2,0 2,-1 0,-2-3,2 5,-2-4,0 3,2 1,0 2,1 0,1-1,-2 1,1 0,1-1,-1 5,2-3,0 2,-1 1,2 2,0-1,-1 0,2 1,-1 1,0-2,0 2,0 0,0-1,1 0,0 1,0 0,0 0</inkml:trace>
</inkml:ink>
</file>

<file path=ppt/ink/ink514.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161 345,'-1'0,"-2"0,0 0,-2 1,0 1,0 0,-1 0,3-1,-1 0,2-1,2 2,-1-2,0 2,1 0,0-1,-1 0,1 1,0-1,0 0,0 1,0 0,0 0,0 0,0 1,1-2,-1 2,1-1,0-2,0 0,-1 1,1-1,1 0,-1 0,0 0,1 0,1 0,1 0,-1 0,1 0,2 0,-2-1,1 0,-2-1,-1 0,0 0,0 1,-1-1,0 0,0 0,2-1,-2 1,0-1,1 1,-1 0,0 0,-1 1,0 0,0 0,0 0,0 0,0-2,0 2,-1 0,0-1,0 0,0 1,1 0,-1 1,1-1,-1 0,0 1,1-1,-2 1,1 0,-2-1,2 0,-2 1,1 0,1 0,0 0,0 0</inkml:trace>
</inkml:ink>
</file>

<file path=ppt/ink/ink515.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163 401,'-2'0,"2"-1,-2 1,-1 0,0 0,0 0,0 0,0 0,1 0,-1 0,1 2,1-2,-1 2,-1-1,0 2,1-1,-2 1,0 2,2-2,0-1,1 0,1 1,0-2,0 1,0-1,0 0,0 0,1-1,0 1,1-1,1 1,1-1,1 0,3 0,3 0,-3 0,3 0,-3-2,-1-1,-3 3,0-2,-3 0,0 2,-1-1,1 1,0-2,-1 1,0 0,1-1,-1-1,0 0,0 0,0-1,0 1,-1 1,1 1,-1-1,0 1,0 0,0 0,0 1,0 0,0-1,-1 1,0 0,1 0,0 0,-1 0,1 0,0 0,-1 0,1 0</inkml:trace>
</inkml:ink>
</file>

<file path=ppt/ink/ink516.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170 436,'-1'0,"-1"0,0 0,-1 0,1 1,0-1,-1 2,1-1,-1 0,2 0,-1 0,0 1,0-1,0 2,0-2,-2 2,1-2,-1 4,3-4,-1 2,1-2,0 0,1 0,0 0,0 0,-1 0,1 0,0 1,0-1,0 0,0 0,2 0,-2 0,1 0,0 0,1 0,2 1,-1-1,2 0,1 1,1 0,-1-2,1 1,-2-1,-1 0,-1 0,1-1,-1 1,2-2,-2 1,0-2,1 1,-2 0,-1 0,0-1,0 0,1 0,-2 1,0-3,0 3,0 0,0 0,-2 0,2-1,-1 2,0 0,0 0,0 0,0 1,0-1,0 1,0 0</inkml:trace>
</inkml:ink>
</file>

<file path=ppt/ink/ink517.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99 403,'-1'0,"0"1,-1 2,0 1,1-1,-1-1,1 1,-1 1,0-1,2-1,-2 1,1-1,1 0,-1-1,1 0,1-1,2 0,-1 0,1 0,-1 0,-1 0,0 0,0 0,0 0,0 0,0 0,0 0,0 0,-1-1,1 1,-1-1,0 0,0 0,1 0,-1 0,0 0,1 0,-1 0,0 0,0 0,0 0,0-1,0 0,0 0,-1-1,1 2,0 0,0 0,0 0,-1 0,1 0,-1 1,1-1,0 0,0 0,-1 1</inkml:trace>
</inkml:ink>
</file>

<file path=ppt/ink/ink518.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101 400,'0'2,"0"0,0 0,0-1,0 1,0 0,0 1,0 0,0 0,0 0,0-1,0 0,1 0,-1-1,0 0,0 0,0 0,0 0,1-1,-1 1,0 0</inkml:trace>
</inkml:ink>
</file>

<file path=ppt/ink/ink519.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103 436,'2'0,"-1"0,1 0,-1 1,0-1,0 0,-1 1</inkml:trace>
</inkml:ink>
</file>

<file path=ppt/ink/ink520.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137 431,'1'0,"1"0,0 0,0 0,1 0,0 0,-1 0,1 0,0 0,0 0,0 0,1 0,-2 0,1 0,0 0,2 0,-3 0,0 0,0 0,-1 0,0 0,0 0,0 0,0 1,0-1,0 0,1 0,0 0,-1 1,0-1</inkml:trace>
</inkml:ink>
</file>

<file path=ppt/ink/ink521.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187 342,'-1'0,"-2"0,1 0,-2 0,0 0,-1 1,1-1,0 0,1 0,1 0,1 1,-1-1,1 0,-1 0,0 1,0 0,0 0,-1-1,-1 2,2-1,0 1,1-1,0-1,1 1,-1-1,1 1,-2 0,2 0,0 0,0 0,0 0,0 0,-1 0,1 0,0 0,0 0,0 0,0 1,0 0,0 1,0 0,3 2,-2-1,1-1,0 0,-1 0,1-1,-1-1,0 0,0 1,0-2,0 0,0 1,0-1,0 1,2-1,0 1,1 0,3-1,0 0,1 0,1 0,0 0,-1-1,2-2,-2 0,-2 2,-1 0,-2-1,-2 0,1 2,-2-1,0-1,1 0,0 1,-1-1,0-1,1 1,-1 0,0 1,0-1,0 0,0 1,0 0,0 0,-1 0,0 0,0 0,-1-1,-1 1,-1-3,1 1,-2 0,0 0,2 1,0 0,0 1,0-1,0 1,1 0,-1 0,2 1,0 0,0 0,0 0</inkml:trace>
</inkml:ink>
</file>

<file path=ppt/ink/ink522.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196 416,'1'0,"0"0,2 0,0-1,1 1,1 0,2 0,-1 0,-2 0,0 0,0-1,-3 1</inkml:trace>
</inkml:ink>
</file>

<file path=ppt/ink/ink523.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192 470,'1'0,"1"0,1 0,-1 1,2 0,1 0,-2-1,-2 0,0 0</inkml:trace>
</inkml:ink>
</file>

<file path=ppt/ink/ink524.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147 439,'-10'0,"7"0,1 1,0 1,1 0,0 0,0 0,1 0,-1 0,1-1,-1 0,1 0,0 0,1 0,0 2,0-1,2 0,-3 0,3 0,0-1,0 1,-1-1,2 0,0 1,-1-1,2 1,2-1,1-1,0 0,0 0,0 0,-3 0,1-3,-2 0,-3 2,1-2,-2 1,2 0,-1-1,-1 0,0 2,0-2,0 1,0 1,-1-1,-1 0,0 1,-3-2,1 2,-1-1,2 2,1 0,0 0,1 0</inkml:trace>
</inkml:ink>
</file>

<file path=ppt/ink/ink525.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440 225,'0'-1,"-2"0,0-1,1 2,0-2,-1 1,0 1,0-1,-1 1,0 0,2 0,-1 0,0 0,-1 1,2-1,-1 2,-1-1,-1 2,1-2,-1 2,0 0,0-1,2 1,-1 0,1 2,0-1,-1 2,0 0,-2 3,2-3,2-2,-1 2,0-3,0 2,0-1,1 0,-1 1,0-1,-1 2,1-1,0 2,-1-1,2 0,-1 0,1-1,0 0,0-1,1-1,0 0,-1 0,0 0,1 1,0-1,0 1,0 1,0 0,0 0,0 2,1 0,0-1,1 0,0-1,0 0,0-1,0 1,1 1,-1 0,2 0,-1 0,0-2,0 2,1-1,0 0,0 0,0-1,-1 0,3 0,-2-1,-1-1,2 0,-2 0,-1-1,2-1,-1 1,1-1,0 0,4 0,-1 0,1-2,0-2,1 1,-1-2,1 1,-3 0,-2 0,3-3,-4 2,0-1,1 0,-1 1,2-5,-2 0,1-1,-3 2,1-3,0 1,-1-4,-1 2,0 1,0 0,0 1,0 3,0-1,-1 2,0 0,-1-1,0 1,-1 0,0 1,1 1,-1-1,1 2,0 1,0 0,1 1,0 0,-1-2,1 2,0 1,0 0,0-1,0 0,0 1,1 0</inkml:trace>
</inkml:ink>
</file>

<file path=ppt/ink/ink526.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242 322,'1'0,"0"-1,0 1,1-1,-1 1,1-1,0 1,0 0,1 0,2-2,-1 2,3 0,0 0,-1-1,3 0,-3 1,1-1,-3 1,0 0,-1 0,0 0,0 0,-1 0,1 0,-1 0,0 0,-1 0,0 0,0 0,0 0,0 0,0 0,0 0,0 0</inkml:trace>
</inkml:ink>
</file>

<file path=ppt/ink/ink527.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328 301,'1'0,"1"1,-1 0,0 0,2 0,-2 0,0 0,1-1,-2 2,1-2,0 1,0-1,-1 1,0 0,-1 1,0-1,0 2,0-1,0 0,0-1,0 1,0-1,0 1,-1-2,1 1,0-1,1 1</inkml:trace>
</inkml:ink>
</file>

<file path=ppt/ink/ink528.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1060 187,'-1'-1,"-1"0,-4 1,4 0,-1 0,1 0,1 1,1 0,-1 0,-1 1,2 0,-1 1,0 0,0 1,0 0,1-1,0 2,0-2,0 1,1-3,0 1,2 2,-1-4,1 2,2 0,-1-1,4-1,2 1,0-1,1-3,0-1,-1 1,-2 0,-3-1,-2 2,-1 1,-2 0,0 0,0 0,0 0,0-3,0 2,-3-1,1-1,-3-1,0 1,-1-1,-1 0,2-1,-5 2,4-1,-1 1,3 1,-3 1,6 2</inkml:trace>
</inkml:ink>
</file>

<file path=ppt/ink/ink529.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1074 167,'-2'-1,"-4"-2,1 0,-3 0,-1-2,-2-1,-4-1,-2 2,0-2,-1 3,5-1,1 4,3 0,3 1,3-1,0 1,2-1,0 1,0 0,-1 0,0 1,-1 1,-1 1,-2 0,1 1,1 0,-1-1,-1 2,2 0,0-2,0 2,2-1,0 0,-1 1,2-2,1 1,-1-2,1 1,0-1,0-1,0 0</inkml:trace>
</inkml:ink>
</file>

<file path=ppt/ink/ink530.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840 171,'0'1,"1"0,1 3,0-1,1 0,0 2,0-1,1-1,1 1,-2-1,-2-2,1 0,-1-1,1-4,2-3,-1 1,1-4,0 1,-1 3,-2 0,-1 3,0 2,1 1</inkml:trace>
</inkml:ink>
</file>

<file path=ppt/ink/ink531.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1036 180,'0'1,"-1"0,-1-1,0 2,0-1,-1 1,-1 0,3-2,-2 3,3-2,-3 1,2 0,1-1,-1 1,0 1,0-2,1 2,-1-1,0 0,1 0,0 0,-1 0,1 0,0 0,0 1,2 0,-2-1,1-1,-1 0,1-1,-1 1,1-1,0 1,0-1,-1 1,2-1,-1 1,1-1,0 1,1-1,0 0,0 0,1 0,0 0,-1 0,0 0,2 0,2 0,-1 0,1-2,0 2,0 0,-4-1,1 0,0-1,-2 1,0 0,0 0,-1 1,0-2,1 2,-2-2,1 1,1-1,-2-1,1 1,-1 0,0 1,0-2,0 1,0-1,0 2,0 0,0 0,0 0,0 0,-1 1,1-1,-1 1,0-1,0 0,-1 1,0-1,0 0,-1 0,1 0,-1 0,2 1,0-1</inkml:trace>
</inkml:ink>
</file>

<file path=ppt/ink/ink532.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1080 545,'-1'-1,"0"1,0 0,-2-1,2 1,-1 0,1 0,-1 0,0 0,1 0,0 0,0 0,-1 1,1 0,-2-1,1 0,1 1,-1-1,-2 0,0 0,1 0,0 0,0 0,-3 2,3-2,0 0,2 1,-1 0,0 0,0-1,1 1,0 0,-2-1,2 2,-1-1,1 1,0-2,0 2,0 0,-1 1,1 0,0-1,-1 1,2 0,-2 0,1 1,-1 1,2-1,0 0,-1 0,1-2,0 1,0 0,0-2,0 1,1 1,0-1,0 0,0 1,1-1,0 0,0 2,0-2,-1-1,0 2,1-3,0 3,0-3,0 2,-1-2,1 2,0-1,0-1,-1 2,2-2,1 2,-1-2,2 1,-2-1,2 0,0 0,2 0,1 0,-1 0,4 0,-6-2,2 1,-2-1,-2 1,0-1,-1 0,-1 1,1 0,-1-1,1-1,0-2,-1 2,2-1,-1-2,0 0,-1 0,0 2,0-1,-1 0,0 2,0 1,0-1,0 1,0 1,0-2,-1 1,1-1,-1 1,1-1,-1 0,-1 2,1-2,0 1,-1 0,0 0,-2 0,1-1,-3 1,4 1,-1-1,-2 1,3 0,0-1,0 2,1 0,0-1,1 0,-1 1,-1 0,1 0,-2 0,1 0,1 0,-2 0,1 0,1 0,-1 0,1 0,0-1</inkml:trace>
</inkml:ink>
</file>

<file path=ppt/ink/ink533.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1046 424,'-1'0,"1"2,-2 0,1 0,-2 0,2 1,-1-1,0 1,1-2,0 2,0-2,1 0,-1-1,3 0,0 0,0 0,1 0,-1 0,1-1,-1 1,0-1,-1 1,1 0,-1 0,0 0,1 0,1-1,-2 1,0 0,0 0,-1-2,-1-2,0 2,0 0,-1 0,1-1,0 2,1 0,-2-1,1 0,0 1,1 0,-1 1</inkml:trace>
</inkml:ink>
</file>

<file path=ppt/ink/ink534.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1254 494,'-1'0,"0"0,1-1,-1 1,-4-2,1-1,0 2,1-2,-3 1,3 1,0 1,1-2,-1 1,0 1,1 0,-1 0,1 0,-1 0,0 0,2 0,-2 0,0 1,0 0,1 0,1 0,-2 1,-1 0,2 0,-3 1,2 1,-5 0,5 1,-3 1,5-1,-3 0,2 1,0-2,2-1,-1 3,1-4,0 2,0-1,2-1,0 0,0 0,-1-1,2 0,-1 1,0-2,0 1,1 0,0 0,0 1,0-1,3 1,-1 0,1-2,0 3,1-2,-3 1,2-2,-1 1,-1-1,0 1,-3-1,1 0,-1-2,1 0,0-1,0-3,2-1,-2-2,1 0,-1 1,-1-2,-1 2,0-1,0 2,0 4,0 1,0 1,-1-1,1 1,0 0,-1-1,0 2,1-1,-1 1</inkml:trace>
</inkml:ink>
</file>

<file path=ppt/ink/ink535.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1167 588,'-1'0,"1"3,0-1,1 1,-1 3,1-2,-1 0,0 0,0-1,0-2,0-2,1-3,0 1,1-2,-1 0,0 1,1 0,0 2,-2-1,2 1,-2 1,0 0,0 5,0-1,0 2,0 0,0 2,0-1,-1-1,1-1,0-1,-2 1,2-2,0 0,0-1,0 0,0 0,0-2,0-2,1-3,1 1,-1-5</inkml:trace>
</inkml:ink>
</file>

<file path=ppt/ink/ink536.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1195 572,'0'1,"0"1,0 1,-1 0,0 0,0 0,-1 0,0-2,2 2,-1-1,3-2,0-1,1 0,0 0,-2 0,1-1,-2 1,1 1,-1-1,0 0,0 0,1 1,0 0,-1 1,0 1,1 1,-1-1,0 1,0 0,0 0,0 0,0 0,0-1,-1-1,1 0,-2 2,1-2,0 0,1 0,-1-1,1-1,0 0,-1 1,0 0,1-2</inkml:trace>
</inkml:ink>
</file>

<file path=ppt/ink/ink537.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1193 604,'2'0,"-2"1,2 0,0 0,-1 1,1-1,0 0,-1 0,1 0,-1 0,0-1,0 0,-1 1,1-1,0 0,0 0,0-1,-1 0</inkml:trace>
</inkml:ink>
</file>

<file path=ppt/ink/ink538.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1233 589,'-1'0,"-1"4,0-2,0 1,0 0,0 1,-1-2,2 1,-1 0,1-1,0 0,1-1,0-2,0 0</inkml:trace>
</inkml:ink>
</file>

<file path=ppt/ink/ink539.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1216 586,'1'0,"0"0,1 0,0 0,-1 1,1 0,0 0,2 2,1 1,-2-2,2 2,-1-1,0 0,-3-2,1 0</inkml:trace>
</inkml:ink>
</file>

<file path=ppt/ink/ink540.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1170 646,'1'0,"0"0,3 0,0 0,4-2,-1 2,3-1,-1-1,1 1,-1 0,-2-1,2-1,-5 1,1-1,-3 2,-1-2,0 0,0 1,-1 0,0-2,0-2,0 2,0-1,-1-1,1 3,0 2,0-1,-1 0,1 1,-1 0,0 0,0 0,-1 0,0 0,1 1,-2-3,1 2,-2-1,-2 0,-3 2,-1 0,1-1,-2 1,2 0,0 5,2-3,2 1,1-2,1 0,1 1,0 1,-1-2,1 3,-1-2,1 0,0 0,1 1,-1-2,2 1,-1-1,1 0,0 0,0 0,0 0,0 0,0 2,0-1,0-1,0 1,0 0,1 0,1-1,-1 1,4-1,-1 2,5 1,-2-2,0 2,0-1,0-1,-2-1,-1 1,-1-2,-1 1,0-1,-1 0,0 0,-1-1,1 0</inkml:trace>
</inkml:ink>
</file>

<file path=ppt/ink/ink541.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1159 640,'2'0,"4"-2,-1 0,2 1,4 0,-1-1,2 1,-2 0,2-1,-2 1,-5 1,0 0</inkml:trace>
</inkml:ink>
</file>

<file path=ppt/ink/ink542.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1209 638,'-1'0,"1"1,-1 1,0 0,0-1,1 1,-1-1,-1 1,2-1,-1 0,0 0,1 1,-1-2,0 2,3-2,2 0,3 2,-3-2,1 0,0 0,-2 0,-2 0,-1-1,0-2,-1 2,0-1,0 0,0 1,-1 0,2 0,-1 1,1-1</inkml:trace>
</inkml:ink>
</file>

<file path=ppt/ink/ink543.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1173 569,'2'0,"0"-1,2 0,-1 0,4 1,-2-2,3 1,2-1,-2 2,-1 0,2-2,-1 2,2 0,-3-1,-3 1,0-2,-3 2,0 0</inkml:trace>
</inkml:ink>
</file>

<file path=ppt/ink/ink544.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1216 557,'-1'0,"-1"0,-1 0,0 0,0 0,-2 0,-1 0,-1 0,-1 0,1 1,2-1,1 1,1 0,0 0,1 0,1 0,0 0,-1-1,1 2,0 0,0 0,-1 2,0 1,1-1,-1 0,0-1,2 0,-1 0,1 0,0 0,0-1,0 3,0-2,0 0,0 0,0 0,0-1,0 1,0 0,2-2,-1 2,0-2,0 1,1 0,-1-1,0 0,0 1,0-1,0 1,2 0,-1 0,0 1,1-1,1 1,-1-3,2 3,-2-2,-1 1,1-2,0 1,-2 0,1-1,1 0,1 1,-1-1,3 0,0 0,-2-1,3-1,-2 0,-1 0,1 0,1 0,-2 0,1 0,-2-2,2 2,-2-1,-1 1,0 0,0-1,-1 0,0-2,1-1,-1-2,-1 2,0-2,0 2,0-1,0 1,0 0,0 3,0-1,-1 2,0-1,1 2,-2 0,2 0,-2 0,2-1,-2 2,0-1,0 1,-1-2,0 1,-1 1,2-1,-1 1,0-2,1 1,-1-1</inkml:trace>
</inkml:ink>
</file>

<file path=ppt/ink/ink545.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1204 551,'2'2,"0"-2,1 0,4 1,2 1,1-2,-2 1,-3-1,1 0,-3 0,-2 0,0 0</inkml:trace>
</inkml:ink>
</file>

<file path=ppt/ink/ink546.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1236 376,'-1'0,"1"-1,-1 1,1-1,-1 1,0 0,0-1,-1 1,0 1,1 0,-1 1,0-1,-1 1,1-1,0 1,0-1,-1 1,1 0,1 0,-1-1,1 2,0-3,0 2,1-1,-1 2,0-1,1 1,-1 0,0-1,0 2,1 0,0 0,0 1,0 0,0-1,0 0,1 0,1-1,-1-1,0 0,0 0,1-1,-2 0,2 0,0 0,-1 0,0 0,0-1,0 0,1 2,0-2,-1 1,1 0,0 0,2-1,-2 2,0-1,1 0,-1-1,0 1,0 0,0-1,-1 0,1 0,-1 0,1 0,-1 0,1 0,-1 0,2-1,-2 1,3-2,-1 2,0-2,-2 1,1 0,-1 1,-1-1,1 1,-1-1,1 1,-1-1,2 0,-1 0,0 0,0-1,0 0,0 1,0-2,0 2,0 0,0-2,0 2,0 0,0 0,0 0,-1-1,1 1,0-1,-1 0,2 2,-2-3,0 2,2 0,-2-1,0 0,1 0,-1 0,0 0,0 0,0 0,0-1,0 0,0 1,-2 0,2 1,-1-2,1 2,-1 0,1-1,0 1,-1 0,1-1,-2 0,2 1,-1-1,0-1,0 2,-1 0,2-2,-2 2,1 0,0-1,-1 1,1 1,-1-1,0 0,1 1,-1-2,1 1,0 0,0 1,0 0,0 0,1-1,-1 1,0 0,0 0,0 0,-1 0,1 0,-1 0,1 0,0 0,0 0,0 0,0 0,-1 0,1 0,0 1,-2-1,2 1,-1-1,0 1,0 0,1 0,-1 0,0 0,1 0,-1 1,0 0,0-1,1 0,1 0,0 0</inkml:trace>
</inkml:ink>
</file>

<file path=ppt/ink/ink547.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1226 262,'0'-1,"-1"1,0 0,-1 0,1 0,-2 0,-1 1,0 0,1-1,-3 0,2 2,2-2,0 1,0 0,2 0,-1 0,0 0,0 2,-1-1,1-1,-1 2,0 0,0 0,1-1,0 1,0-1,1 0,0 1,0-1,0 1,0 0,0 0,0-1,0 0,0-1,1 0,-1 1,2-1,0-1,1 3,1-1,1-1,3 1,1 2,-1-3,0 0,-1 1,-1-1,0 0,-2-1,-2 0,-1 0,0 0,0 0,-1-1,2 0,-2-1,3 0,1-3,-1-2,-1 3,2-3,-1 0,1 0,-2 1,0-1,0 2,0 1,-1 2,0 0,-1-1,0 2,0-1,-1-1,-2-1,1-1,-5 0,2 2,1-1,-2 1,0-1,0 2,2 1,-2-2,2 1,0 2,1 0,2-1,0 1</inkml:trace>
</inkml:ink>
</file>

<file path=ppt/ink/ink548.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811 228,'2'0,"-2"1,1-1,1 0,-1 0,1 0,-1 1,1-1,1 0,-1 1,0-1,1 0,-1 0,0 1,0-1,3 0,-3 0,-1 0,1 0,0 0,-1 0,1 0,0-1,-1 1,1 0,0-1,0 0,-1 0,1 1,0-2,-1 2,1-1,1-1,-2 2,1-2,0 2,0-1,-1 0,0 1,0-1,-1 0,1 1,0 0,-1-1,1 1,0 0,-1-1,0 0,0 0,1-1,-1 1,1-1,-1 1,0-1,0 1,0 0,0 0,0 0,-1 1,-1-1,-1 1,1-1,0 0,-1 0,0 1,0 0,0-1,2 1,-1-1,0 1,1 0,-1 0,-1 0,2 0,-1 0,0 1,1-1,-2 1,2-1,0 1,-1-1,2 2,-3-2,3 1,-2 1,-1-1,2 0,-1 0,0 0,1 0,0 0,1 0,-1-1,0 0</inkml:trace>
</inkml:ink>
</file>

<file path=ppt/ink/ink549.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814 236,'1'0,"0"0,0 0,1 0,1 0,0 0,1 0,2 0,0 0,-2 0,2 0,-2 0,-2 0,0 0,0 0</inkml:trace>
</inkml:ink>
</file>

<file path=ppt/ink/ink550.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1045 233,'2'0,"1"0,1 0,0 0,4 0,0 0,-1 0,-2 0,-1 0,0 0,-2 0,0 0,-1 0</inkml:trace>
</inkml:ink>
</file>

<file path=ppt/ink/ink551.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819 235,'2'0,"1"0,0 0,1 0,1 0,1 0,0 0,0 0,-1 0,0 0,-1 0,-2-2,-1 2,0 0,0 0,0 0</inkml:trace>
</inkml:ink>
</file>

<file path=ppt/ink/ink552.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298 194,'2'0,"-1"0,0 0,1 0,0 0,0 0,1 0,-1 0,1 0,1 0,0 0,-1 0,1 0,-1 0,1 0,-1 0,0 0,0 0,1 0,-1 0,1 0,2-1,-2 1,0-1,2 1,-2 0,-1-1,1 1,-2 0,0 0,0 0,0 0,1 0,0 0,1 0,-1-1,1 1,1 0,-2 0,1 0,-1 0,0 0,-1 0,0 0,-1 0,0 0,1 0,-1 0,1 0,0 0,0 0,0 0,0 0,1 0,-2 0,1 0,-1 0,1 0,-1 0,1 0,-1 1,0-1,0 0,0 1,0-1,1 0,-1 0,0 0,0 0</inkml:trace>
</inkml:ink>
</file>

<file path=ppt/ink/ink553.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598 199,'1'0,"0"0,1 0,0 0,1 0,1 0,2 0,1 0,1 0,1 0,6 0,-1 0,5-1,0 1,-2-2,-2 1,-3 1,-1-1,-6 0,-2 1,-1 0</inkml:trace>
</inkml:ink>
</file>

<file path=ppt/ink/ink554.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930 157,'0'-1,"0"0,-4 0,2-1,-2 0,-2-1,-1 0,-2 0,0-1,0 2,2 0,4 1,-2 1,1-1,-1 1,1 0,-3 1,2 0,-5 1,-1 0,-1 0,-3 2,1-1,0 2,3-2,2 2,2-2,3-2,3 1,0-2,1 1,0 0,0 1,1 1,1 0,2 2,3 0,6-1,3 4,1-3,8-2,0-2,-3-1,-2 0,-3-1,-6-2,-2 1,-6-1,-1 1,0 1,-2-1,0-1,0 0,0-1,0 0,-1 0,-1 1,2 1,-2 0,1 0,0 2,1-1,-1 0,0 1,0-1,-1 1,0 0</inkml:trace>
</inkml:ink>
</file>

<file path=ppt/ink/ink555.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712 167,'-1'-2,"0"-2,0 3,1 0,-1 0,-1-1,0 2,-2-2,-1 0,-2-1,-1 1,1 0,-3 2,1 0,0-1,-2 1,2 0,0 0,1 1,1 0,2 1,-1 0,3-1,-1 1,1 0,1-1,0 0,1 0,0 0,0 0,1 0,0 1,0-1,-1 0,1 2,0-1,0-1,0 2,2-1,-1 1,0-1,2 0,0 1,1-2,2 3,1-2,2 1,1 0,1-2,1 0,-1-1,-1 0,0-1,-2-2,-1-1,-2 2,-3 0,0 1,-2-1,0 1</inkml:trace>
</inkml:ink>
</file>

<file path=ppt/ink/ink556.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414 261,'2'0,"1"0,0 0,2 0,0 0,2-1,-3 1,1 0,0 0,-2-2,1 2,-1-1,2-1,-3 2,-1-2,0 2,-1-1,0 0,0-1,0 0,0 0,-1 1,1-1,-1-1,0 1,1 1,-1-1,1 1,0 0,0 0,-1 1,0-1,-1 0,-2-1,-1-1,-2 1,0 0,-2-1,2 1,-2 0,3 1,1-1,2 2,0 0,0 0,1 0,1 0,0 1,-1 0,2 1,0-1,-2 1,2 0,-2 2,2-2,-1-1,1 1,0 0,0 0,0 0,1-1,0 1,0 0,0 0,1-1,0 1,-1-1,3 0,-2 1,1-2,-1 1,0 0,0-1,-1 0,-1 1</inkml:trace>
</inkml:ink>
</file>

<file path=ppt/ink/ink557.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551 249,'1'0,"0"0,0 0,0 0,0 0,0 0,2 1,0-1,0 0,1 0,1 0,0 0,0 0,1 0,-2 0,2 1,0-1,-1 1,1-1,1 0,-1 0,-2 0,1 0,-1 0,-1 0,0 0,-1 0,0 0,2 0,-3 0,-1 1,4-1,0 0,0 0,0 0,3 0,-2 0,1 0,-1 0,1 0,-1 0,0 0,-2 0,2 0,-1 0,0 0,-1 0,1 0,0 0,-1 0,0 0,1 0,-1 0,0 0,0 0,0 0,0 0,-1 0,1 0,-1 0,-1 0,2 0,-2 0,-1-1,1 1,0 0,0 0,0 0,0 0,0 0,1 0,-1 0,0 0,1 0,-1 0,1 0,0 0,-1 0,1 0,-1 0,0 0,1 0,0 0,0 0,1 0,-1 0,2 0,-1 0,0 0,0 0,0 0,0 0,0 0,0-1,0 1,-1 0,-1 0,1-1,-1 1,0 0,0 0,0 0,1 0,0 0,-1 0,1 0,1 0,0 0,0 0,1 0,0-1,-1 1,1 0,2 0,-3 0,0 0,1 0,-1 0,0 0,0 0,-1 0,1 0,-1 0,0 0,0 0,1 0,0 0,-1 0,1 0,0 0,1 0,3 0,-2 0,-1-1,0 1,0 0,-1 0,0 0,0 0,0 0,0 0,0 0,0 0,1 0,-1 0,0 0,1 0,-1 0,1 0,0 0,0 0,1 0,-2 0,1 0,0 0,-2 0,2 0,-1 0,0 0,0 0,-1 0,0 0,-1 0,0 0,0 0,0 0,0 0,0 0</inkml:trace>
</inkml:ink>
</file>

<file path=ppt/ink/ink558.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292 322,'1'0,"0"0,1 1,-1-1,3 1,0-1,2 0,3 0,0 0,1 1,-2-1,1 0,-1 0,0 0,0 0,-3 0,5 0,-2 0,1 0,1 0,-1 0,0 0,1 0,-2 0,0-1,0 1,-3 0,3-1,-1 1,1 0,0 0,0 0,1 0,0 0,-3 0,1-1,-1 1,-1 0,2-1,-2 1,0-1,1 1,1 0,0 0,1 0,2 0,1 0,1 0,1-1,-1 1,0 0,-3 0,2 0,-2 0,2 0,1 0,-1 0,3 0,1 0,-1 0,1 0,3 0,-5 0,0-2,-1 2,-2 0,-5 0,0 0,-2 0,0 0,-2 0,0 0,0 0,0 0,0 0,0 0,0 0,0 0,0 0,0 0,0 0,0 0,1 0,1 0,-1 0,0 0,0 1</inkml:trace>
</inkml:ink>
</file>

<file path=ppt/ink/ink559.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462 296,'-3'-2,"0"0,1-2,-3 1,3 1,-1 0,0 0,1 0,-1 0,-3-2,3 2,0 2,0-1,0 0,0 1,0 0,1 0,0 0,1 0,-1 1,1 0,0 0,-1 1,0-1,-1 2,0 0,-1 2,-1-1,3-1,0-1,2 0,0-1,0 0,0 0,0 0,0 0,0 0,2 0,-1 0,1 0,1-1,-1 1,0-1,1 0,-1 0,0 0,-1 0,1 0,-1 0,0-1,0 0,0-2,1 0,-1 1,-1-1,0 2,0 0,0 0</inkml:trace>
</inkml:ink>
</file>

<file path=ppt/ink/ink560.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759 283,'-2'-1,"1"0,-2 1,-2-1,1 0,-3 1,2 0,-2 0,3 0,1 0,1 1,0 0,1 0,1 1,-1 1,1 0,0 1,0 0,3 2,0-1,0-1,0 0,2 0,2 0,2-2,-1 0,2 1,-2-3,0 1,-3-1,2 0,-3 0,2-2,-3 0,1-1,-1 0,0-1,-2 1,1-2,-2 3,0 0,1-2,-1 1,-1 0,0 1,-1 1,0-2,1 3,-2-2,0 1,1 1,-2-2,1 1,1 1,1 0,0 0</inkml:trace>
</inkml:ink>
</file>

<file path=ppt/ink/ink561.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502 262,'0'-1,"-1"0,-1 1,1 0,0-1,0 1,-1-1,1 1,0 0,0 0,0 0,0 0,1 1,0 1,0 0,0 1,0 2,0 1,1-3,1 0,0 1,-1-2,0 0,0 0,-1 0,1-2,-1 1,0 0,0 0,0 0,-1 0,0 0,1 0,-1-1,2 1,0 0,0 2,0 0,0-2,0 0,-1 2,1-1,0-1,-1 2,0-2,0 2,1-2,-1 0,0 1,0-1,1-1</inkml:trace>
</inkml:ink>
</file>

<file path=ppt/ink/ink562.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519 258,'1'0,"1"0,0 0,1 0,-2 0,0 0,0 0,0 0</inkml:trace>
</inkml:ink>
</file>

<file path=ppt/ink/ink563.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521 284,'2'0,"-1"-1,1 1,-1 0,0 0,0 0,0 0,0 0,0 0</inkml:trace>
</inkml:ink>
</file>

<file path=ppt/ink/ink564.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522 328,'2'0</inkml:trace>
</inkml:ink>
</file>

<file path=ppt/ink/ink565.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821 260,'0'1,"1"4,0-1,1 1,1 1,-1-2,1 1,-1-1,-1-1,0-1,0 1,-1-1,0-1,0 1,0-1,0 0,0 0</inkml:trace>
</inkml:ink>
</file>

<file path=ppt/ink/ink566.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851 262,'1'0,"1"0,1 0,-2 0,1 0,-1 0</inkml:trace>
</inkml:ink>
</file>

<file path=ppt/ink/ink567.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858 286,'1'0,"0"0,0 0,0 0,0 1,0-1,1 0,-1 0</inkml:trace>
</inkml:ink>
</file>

<file path=ppt/ink/ink568.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857 304,'1'0,"1"0,1 1,0-1,1 0,2 1,1 0,1-1,-4 0,-1 0,-1 0,-1 1</inkml:trace>
</inkml:ink>
</file>

<file path=ppt/ink/ink569.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886 325,'2'0,"-1"0,1 2,2-2,0 0,-1 1,1-1,-1 1,-1-1,-1 0</inkml:trace>
</inkml:ink>
</file>

<file path=ppt/ink/ink570.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387 396,'1'0,"0"0,0 0,1 0,-1 0,1 0,0 0,1 0,-1 0,0 0,1 0,0 0,0 0,0 0,1 0,0 0,2 0,-1 0,3 0,0 0,1 0,-2 0,3 0,-2 0,-3 0,1 0,-3 0,0 0,-2 0</inkml:trace>
</inkml:ink>
</file>

<file path=ppt/ink/ink571.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872 393,'1'0,"0"0,1 0,1 0,1 0,1 0,3 0,0 0,1 0,1 0,-1 0,-1 0,1 0,1 0,-1 0,-1-2,1 2,2 0,-1-1,0 1,0-1,-1 1,-1 0,0-1,-2 1,0 0,1 0,0 0,-1 0,1 0,0-1,-2 1,1 0,-1 0,-1 0,1 0,-2 0,2 0,-1 0,0 0,2 0,-2 0,0-1,-1 1,-1 0,1 0,-1-1,0 1,0 0,0-1,0 1,0 0,0 0,-1 0,0 0</inkml:trace>
</inkml:ink>
</file>

<file path=ppt/ink/ink572.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153 379,'0'-1,"0"0,0 0,0 0,0 0,0 0,-1 1,1-1,-2 0,1 1,-1-1,0 0,0 0,-3 0,2 1,-2-1,2 0,-3 0,3 1,-1 0,2-1,0 1,1 0,0 0,0 0,1 1,-1 1,1-1,-1 0,1 1,0 1,0 0,0 0,0 0,0 1,0 0,0-1,1 0,-1-1,2 0,-2 1,1-1,-1 1,0 0,0-1,0 0,0-1,-2 1,1 0,-1-1,-2 1,0-1,0 1,-1-1,2-1,0 0,2 0,0 0,1-1,0-1,-1 0,1 0,0 1,0 0,1 1,0 0,-1 1,2 1,-1-1,-1 1,2 0,-2 1,1-1,0 1,-1-1,1 0,-1 0,0 0,0 0,0 0,0 0,0-1,0 1,0-1,0 0,-1 2,1-2,0 0,-1-1,1 1,0 0,0 1,0 0,-1-1,1 0,0 0,-1 1,1-1,0 1,0-1,0 0,0 0,0 0,0 0,0 0,0 0,0 0,0 0,0 0,0 1,0-1,0 1,0-1,0 1,0 0,0-1,0 1,0-1,0 0,0 1,0-1,0 1,0 0,1 0,-1 0,0 0,0 1,1-1,-1 1,1-1,-1-1,0 0,0 1,0-1,1 1,-1 0,1 0,-1-1,0 1,1-1,0 1,-1-1,0 0,0 0,1 0,-1 0,1 1,-1-1,0 0,1 1,0-1,0 0,-1 1,1-1,0 1,-1-1,1-1,-1 1,0 0,1-1,-1 1,1 0,0-1,-1 1,1 0,0-1,0 1,0 0,0-1,-1 1,1 0,0-1,0 1,2 0,-2 1,0-2,0 0,0 1,0-1,0 1,1 0,-1 0,0-1,0 0,1 1,-1-1,0 0,0 0,-1 1,1-1</inkml:trace>
</inkml:ink>
</file>

<file path=ppt/ink/ink573.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933 339,'-1'-1,"-1"1,-1-1,-1 1,-1 0,0 0,1 0,1 0,-2 0,0 0,-1 1,0 0,-1 1,2 0,-2 2,1 0,4 0,-2 2,2-2,-1 1,2-2,0 1,1 0,0-1,0-1,1 2,0-2,0-1,1 2,2-2,0 2,1-1,1 0,2 0,0-2,3 1,1-1,0 0,-2 0,-1-2,-1 1,-4-1,-2 0,-2 1,1 0,0-1,0-2,-1 0,0-2,-1-1,-3 1,1 0,-1 1,0 0,1 2,0 0,0 1,1-1,-1 2,2 0,-2 0,2 1,0 0</inkml:trace>
</inkml:ink>
</file>

<file path=ppt/ink/ink574.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1171 338,'-1'0,"0"1,-3 0,0 0,2 2,-3 0,0 0,2 1,-1-1,1 0,1 1,0-2,1 0,0-1,1 1,0-1,0 0,0 0,1 1,2 0,-1 1,3-2,-2 2,3-1,1 0,1-1,-1 0,-2-1,2 0,-5 0,2-1,-1 1,-1-2,-1 2,1-3,-1 1,1-1,-1 0,0-2,0 2,0-1,-1 0,0 1,0 0,-1-2,0 3,-1 0,0 0,-1 0,0 0,-2 1,3 0,-1 0,0 1,0 0,1 0</inkml:trace>
</inkml:ink>
</file>

<file path=ppt/ink/ink575.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181 466,'1'2,"1"-1,-1 1,0-1,1 0,-1 1,1-1,0-1,0 0,-1 0,2 0,-1 0,2-1,2-2,1 0,0 0,1-1,-4 1,0 0,-2 2,-1 1,-1-1,1 2,1 0,0 0,2 1,0-1,4 0,1 0,-1-1,-2 0,1 0,-1 0,-3 0,-2 0,0 0,1 1,1 0,2 2,2-2,-2 1,1-1,1-1,-2 0,-1 0,-2 0,1 0,-2-1,2 1,-1 0,2 0,-1 0,2 0,0 0,-2 0,0 0,-1-1,-1 1,0 1,0-1,1 1,1-1,2 1,0-1,2 0,-3-2,1 0,-1 0,0 1,-2-1,-1 2,0 0,1 0,-1 0,1 0,-1 0,1 0,1 0,-2 0,2-1,-1 0,0 1,0 0,-1 0,1 0,1-1,-2 1,0 0,0 0</inkml:trace>
</inkml:ink>
</file>

<file path=ppt/ink/ink576.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420 410,'0'2,"0"1,0 0,0 3,0-1,0 3,0 0,0 1,0-1,0-1,0 0,0-2,0-2,0-1,0 1,0-1,0-1,0 0,0-2</inkml:trace>
</inkml:ink>
</file>

<file path=ppt/ink/ink577.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408 408,'-1'3,"0"-1,0 1,0 0,-1 0,1 2,-1-1,-1 1,2-3,0 0,1-1,-1-1</inkml:trace>
</inkml:ink>
</file>

<file path=ppt/ink/ink578.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407 399,'1'0,"0"0,2 1,0 1,1 1,0-2,0 2,3 0,-2 1,2-1,-2 0,-2-2,-1 1,-1-2</inkml:trace>
</inkml:ink>
</file>

<file path=ppt/ink/ink579.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859 453,'1'0,"1"0,-1 0,2 0,0 0,0 1,1-1,-1 0,1 0,0 0,2 1,-1-1,1 0,-1 0,1 0,0 0,1 0,-1 0,0-1,1 1,-3 0,2 0,-2 0,0 0,-2 0,1 0,-1 0,0-1,1 1,-1 0,2 0,-1 0,0 0,1 0,0 0,0 0,0-1,0 1,0 0,1 0,0-1,-2 1,1 0,-1 0,1 0,1 0,-3 0,2 0,-3 0,1 0,-1-1,0 1,0 0,0 0,0 0,0 0,3 0,-1 0,-2 0,0 0,1-1,-1 1,0 0,1 0,0 0,0 0,0-1,0 1,1 0,0-1,0 1,-1 0,0 0,-1-1,1 1,-1 0,0-1,0 1,1 0,0 0,-1 0,2 0,0 0,0 0,1 0,1 0,-2 0,0 0,0 0,-1 0,0 0,0 0,1 0,-1 0,2 0,0 0,0 0,0 0,2 0,-2 0,-1 0,1 0,-1 0,0 0,0 0,1 0,-2 0,1 0,0 0,0 0,0 0,-1 0,0 0,0 0,0 0,0-1,0 1,1 0,1 0,-2 0,1 0,-1 0,0 0,-1 0,0 0,-2 0</inkml:trace>
</inkml:ink>
</file>

<file path=ppt/ink/ink580.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129 523,'1'0,"1"0,1 0,0 0,4 0,1 0,4 0,-1 0,2-2,0 1,1 1,-4 0,0-1,-5 1,-1 0,-3 0</inkml:trace>
</inkml:ink>
</file>

<file path=ppt/ink/ink581.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281 459,'0'1,"-4"1,2 2,-1 0,-1 3,0-1,1-1,-1 4,4-5,0-3</inkml:trace>
</inkml:ink>
</file>

<file path=ppt/ink/ink582.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252 498,'0'1,"1"1,-1 0,1 0,-1-1,1 0,-1 0,1-1,0 0,1-1,3-2,1-1,0-1,0-1,0 3,-2 0,-3 1,0 2</inkml:trace>
</inkml:ink>
</file>

<file path=ppt/ink/ink583.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413 519,'1'0,"0"0,1 0,0 0,2 0,2 0,1 0,1-3,1 2,-1 1,3-2,-3 2,-1 0,-1-2,-2 2,-1 0,-1 0,-1 0,0 1,1 1,1-2,-1 1,3 1,0-1,2 0,1-1,0 0,1 0,0 0,1 0,-2 1,-1-1,-4 0,-2 0,1 0,6 2,-2-2,4 0,-1 0,2 0,-2 0,-1-1,-2 1,-5 0,0 0,0 0,1 0,1 0,3 0,1 0,-1 1,2-1,-1 0,1 0,-3-1,-2 0,0 1,-1 0,-1 0,0 0,1 0,-1 0,1 0,0 0,2 0,-2 0,1 0,0 0,1 0,2 1,-2-1,-1 1,0-1,-2 0,0 0,0 0,0 0,0-1,0 1,1-2,1 2,2-1,-2 0,0-1,-2 2</inkml:trace>
</inkml:ink>
</file>

<file path=ppt/ink/ink584.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1156 522,'1'0,"0"0,2 0,2 0,1 0,0 0,2 0,2 0,-5 0,0 0,-2 0,-4 0,-1 1,-1 0</inkml:trace>
</inkml:ink>
</file>

<file path=ppt/ink/ink585.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204 591,'1'0,"2"0,0 0,1 0,4 0,1 0,2 0,-2 0,2 0,-4 1,-2-1,-3 0,-1 0</inkml:trace>
</inkml:ink>
</file>

<file path=ppt/ink/ink586.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750 514,'-1'0,"-1"2,1-1,-2 1,2-1,-2 3,0-2,0 4,0-2,0-1,1-1,1 2,-1-3,2 0,0 0,2-1,0 0,1 1,-1-1,1 0,0 0,0 0,0 0,-2 0,1 1,-1-1,0 0,1 0,-1 0,1 0,-1 0,0 0,0 0,-1-2,0 0,-1-1,0 1,0-1,0 0,0 1,-1 0,1 1,1-2,-1 1,0 1,1 0,-1-1,0 2,0-1,1 0,0 0,0 0</inkml:trace>
</inkml:ink>
</file>

<file path=ppt/ink/ink587.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742 518,'0'1,"-1"0,0 2,-1-1,0-1,1 2,-2 0,1-1,0 0,-1 0,2 0,0 0,0 0,-1-1,1 0,0 0,1 0,0 0,-1-1,1 1,3-1,2 0,2 0,0 0,0 0,-1 0,0 0,-2 0,-1 0,-2 0,1 1,-2-4,-2 0,0-1,0 1,0 0,0 0,1 2,-1-1,2 0,-1 2,0-1,1 0,-1 0,1 0,-1 1,0-1,0 0,0 1,1-1,-1 1,0 0,0 0,-1 1,0 1,1-2,0 2,-2-1,2 0,0 1,-1-2,2 1,-2-1,2 2,-1-2,1 1,-2 0,1 0,0 1,-1-2,2 1,-1 0,0-1,1 1,-1-1,1 1,0 0,-1-1,1 1,-1-1,0 2,1-1,-1-1,1 2,-1-1,1 0,0 0,-1 0,1 0,0 0,0 0,-1-1,1 2,1-2,0 0,1 0,1 0,0-1,2-1,2 1,-4-1,2 2,1-1,-2 1,-2-1,0 1,-1-1,0 1,0 0,0 0,0 0,1 0,0 0,0 0,-1 0,2 0,-2 0,0 0</inkml:trace>
</inkml:ink>
</file>

<file path=ppt/ink/ink588.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168 650,'1'0,"1"-1,0 1,1 0,1 0,1 0,6 0,0 0,2 0,-1 0,-2 0,-4 0,-4 0,-1 0</inkml:trace>
</inkml:ink>
</file>

<file path=ppt/ink/ink589.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192 365,'0'-1,"-1"0,-1 1,0-2,-2 2,1-2,-3 0,2 2,-3-1,1 0,2 1,1 0,2 0,1 1,0 1,0 0,0 0,0 0,1 0,1 2,-1 2,1 1,2 1,-2 0,0 1,0-2,-2-2,0-1,0-1,-1 1,-3-1,0 1,1 1,-1-4,0 1,2-1,1 0,3-2,0 0,0-1,2 2,0 0,-2 0,1 2,-1-2,-1 3,0 0,1 0,-1 3,-1-1,0 7,0-6,0-1,0-2,0 2,0-3,0 1,0-1,0-1,0 0,0 0,1-1,0 0,0 0,1 0</inkml:trace>
</inkml:ink>
</file>

<file path=ppt/ink/ink590.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309 267,'-1'0,"0"0,-2 0,0 0,-2 2,1 1,-1-1,0 1,2 0,-1 0,2 0,0 2,0-1,2-1,0 1,0 0,0-1,3 3,0 0,0-1,2 0,-1 0,2-2,3-1,-1 0,1-1,2 0,2-1,1 0,-5-2,2-3,-1 0,-1 0,-3-1,-2-2,-3 0,0 0,-1-1,-3 1,-1 3,1 1,1 2,0 1,0 0,1 0,0 1,0 0,0 0,0 0,0 0,0 1,0-1,-1 1</inkml:trace>
</inkml:ink>
</file>

<file path=ppt/ink/ink591.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330 308,'-1'2,"-2"0,-1 3,0 1,0 1,-1 3,-1 2,1-1,0 0,2 0,1-3,1-1,1 0,0-4,0-1,0 0</inkml:trace>
</inkml:ink>
</file>

<file path=ppt/ink/ink592.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671 280,'-4'-3,"-6"-2,3 2,-2 0,-1 1,-2 0,3 1,3 1,3 0,0 2,2-2,0 0,0 2,1 0,-1 0,1 2,-1 3,1 0,0-1,0-1,1 1,2-3,2 2,1-1,1-2,-1 1,1-1,0-2,-2 0,1 0,-3-1,-3 0,3-1,-3-1,0 0,0-1,-2 1,1 1</inkml:trace>
</inkml:ink>
</file>

<file path=ppt/ink/ink593.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655 322,'-1'1,"-1"2,-1 2,-2 2,-1 4,-1 6,0 2,-2 4,0 7,-2-4,3-2,0-6,3 1,1-3,-1-3,1-3,2-3,-1 2,1-3,1 1,0-3,1 1,-1 1,0-2,1 2,0-5,0 1,0-1</inkml:trace>
</inkml:ink>
</file>

<file path=ppt/ink/ink594.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545 620,'1'5,"0"-2,1 2,0-2,-1-1,1 0,-1-2,1-2,-1-1,3-3,0 0,1-3,-1 2,-1-1,-2 1,2 2,-3 1,0 3,0 0</inkml:trace>
</inkml:ink>
</file>

<file path=ppt/ink/ink595.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308 653,'1'0,"0"0,4-2,-3 2,2 0,1 0,3 0,3 0,-3 0,3 0,2 0,-1 0,-2 0,0 0,-6 0,-1 0,-2 0</inkml:trace>
</inkml:ink>
</file>

<file path=ppt/ink/ink596.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578 650,'2'0,"3"0,3 0,4 0,1 0,3 0,4 0,-3-1,-3 1,-3 0,-7 0,-1 0,-2 0</inkml:trace>
</inkml:ink>
</file>

<file path=ppt/ink/ink597.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848 654,'1'0,"3"0,2 0,4 0,2 0,0 0,6 0,1 0,5 0,1 0,0 0,2 0,-5 0,0 0,-1 0,-4 0,-5 0,0 0,-4 0,-1 0,-3 0,0 0,-2 0,0 0,-1 0</inkml:trace>
</inkml:ink>
</file>

<file path=ppt/ink/ink598.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1005 593,'-1'0,"1"-1,-1 1,-1-1,1 0,0 1,-1 0,1-1,-1 0,1 1,-1-1,-1 0,1 0,-2 1,-5-2,4 1,-3 1,2-1,-3 0,1 1,1 0,-1 0,0 0,1 0,0 0,0 1,-1 0,3 0,-5 2,3-1,0 0,1 0,-1 2,2-2,2 1,1-2,0 1,0-2,1 2,1 0,-1-1,-1 1,2 0,0 0,0 1,0 0,0 0,0 1,3 1,1 0,1-1,0-2,1 2,1-1,0 2,1-2,2 1,0-1,1-1,2 1,-1-2,3 0,-1-1,1 0,-2 0,-1-2,-3-2,-2 2,-2 0,-2 1,-3 0,2-3,-2 3,1-3,-1 1,0 0,0 0,0 0,0 2,0-1,0-1,-2 0,1 1,-1 0,-3-2,1 1,-1-2,-1 2,1 1,1 1,2 0,1 0,0 1</inkml:trace>
</inkml:ink>
</file>

<file path=ppt/ink/ink599.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1151 601,'-1'0,"-1"0,0 1,0 0,-1 1,-2 2,1-3,1 2,1-1,-2 2,3-1,0-1,1-1,0 1,0-1,0 1,0-1,2 0,5 0,0 1,1-1,0-1,0 0,0 0,-2-1,-1 0,-1-1,-4-1,1 1,-1 0,0-1,-2 0,-2-2,2 3,-3-1,2-1,-3 0,1 2,2 2,0-1,1 0,1 1</inkml:trace>
</inkml:ink>
</file>

<file path=ppt/ink/ink600.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360 666,'-3'-1,"2"0,-18 0,11 0,-4 1,2 0,-2 0,4 0,1 0,3 0,-1 1,3 1,1-2,0 1,0 0,-1 0,0 0,1 1,-1 0,2-1,-1 1,0-1,0 2,1-2,0 1,0 1,1 0,1-1,2 2,4-1,3 0,1-1,3-1,0-1,-1 0,-1 0,-2 0,-2-1,-4 0,-4 0,-1 0,0-1,0-2,-1-1,-2-2,-2 1,-1-1,-1 2,-1-1,-2 2,3 2,0 0,1 1,3 1,1 0</inkml:trace>
</inkml:ink>
</file>

<file path=ppt/ink/ink601.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720 655,'-5'0,"-20"-1,16 1,-2 0,1 1,-1 0,3 2,2 0,1-1,4 0,-1-1,2 1,0 0,0 0,0 0,1 2,2 0,-1-1,3 1,1-1,2 0,3 1,-2-1,1-3,1 0,-1 0,10-7,-13 3,-2 0,-3 0,-2 1,0 0,0 0,-2-1,1 2,-4-1,1 1,-1-2,-2 1,-2 2,2 1,1 0,2 1,2 0,1-1,1 1,3 1</inkml:trace>
</inkml:ink>
</file>

<file path=ppt/ink/ink602.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930 673,'-13'0,"6"0,-2 0,0 0,-3 0,1 0,-1 0,2 0,1 1,4 1,0 1,3-2,1 0,1 1,0 0,0 0,0 0,0 1,1-1,1 1,1-1,0 0,3 0,1 0,3 0,-2-1,4-1,1 0,0 0,1-3,-2-1,-1-1,-6 1,-1 1,-3 1,0 0,-1 1,-1 0,0-1,-1 1,-2 0,-3-1,-2 0,0 0,-2 2,3 0,4 0,1 0,2 0</inkml:trace>
</inkml:ink>
</file>

<file path=ppt/ink/ink603.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1128 672,'-1'0,"-2"0,-2 0,1 0,-2 2,3-1,0 0,-1 2,3-2,1 1,0 0,1 2,0-2,2 2,-1-2,3 1,0 0,0 0,4 0,-1-1,3 0,1-2,1 0,2 0,-1 0,3-3,0-2,-3 2,-3-3,-4 2,-2 0,-2 1,-1-1,-1 2,-1 1,0 0,0 0,-1-1,0 1,-1-1,-4 1,-1-1,0 1,-4 0,3 1,-1 0,-1 0,1 0,3 0,1 1</inkml:trace>
</inkml:ink>
</file>

<file path=ppt/ink/ink604.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1128 495,'-30'-10,"26"10,-1 0,1 0,1 0,0 0,0 0,2 0,-1 1,0 0,-1-1,1 1,-1 0,2 0,-2 1,1-1,1 1,0-1,0 1,-1 0,1 0,-1 1,1-1,1 1,0-1,0 0,0 0,0 0,0 0,2 2,2 0,-1-1,0-1,-1 0,1-1,1 0,0 1,1-1,-1-1,1 1,-1-1,-1 0,4 0,-3-2,4-3,-4 1,0 0,-2-2,3-1,-2 1,0 0,-2 3,1 0,-1 1,-1 1,1-1,-1 1,0 0,0 0,-2 0,1 0,-1 0,0 1,1-1,-2 0,2 0,0 1,0 0,1-1,-1 1,0 0</inkml:trace>
</inkml:ink>
</file>

<file path=ppt/ink/ink605.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380 560,'-6'-3,"-18"-1,20 4,1 0,1 0,-1 0,2 0,0 1,1 0,-1 1,1-1,-1 1,1 0,0 0,0-1,-1 2,1-1,0 1,0 1,0-1,0 1,1-1,-1 0,0 1,1-1,1-1,-2 1,2-1,-1 0,1-1,0 1,0-1,0 0,1 0,0 0,1-1,1 1,0-1,0 0,-2-1,3 0,-3-1,-1 0,0 1,-1-2,0 0,0-1,-1 0,0-1,0 1,0-2,-2 1,1 2,0 0,-1 1,1 0,-1-1,1 1,-2-1,0 0,1 2,-1-1,2 2,1-1,-1 1</inkml:trace>
</inkml:ink>
</file>

<file path=ppt/ink/ink606.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234 104,'1'0,"0"0,0 0,1 0,1 0,0 0,0 0,-1 0,0 0,0 0,1 0,0 0,-1 0,1 0,1-1,1 0,0 0,1 1,-1-1,2 1,-1-1,0 1,1 0,0 0,-1 0,1 0,-3 0,2 0,-1 0,-1 0,-1 0,1 0,-2 0,1 0,0 0,1 0,-1 0,2 0,1 0,-1 0,2 0,0 0,-2 0,1 0,-1 0,-1 0,-2 0,0 0,1 0,1 0,0 1,2-1,0 0,1 1,2-1,-1 1,1-1,1 1,2-1,-1 1,-1-1,1 0,-3 1,1-1,-1 0,-1 1,1-1,0 1,2-1,-1 0,2 0,-2 0,2 0,-2 0,-1 0,1 0,-3 1,1-1,-1 0,-2 0,2 0,-1 0,1 0,0 0,-1 0,0 0,0 0,1 0,-1 0,1 0,-1 0,2 0,0 0,-1 0,2 0,0 0,0 0,2 0,0 0,1 0,-2 0,2-1,-3 1,0 0,0 0,0 0,0 0,2-1,-1 1,-1-1,0 0,0 1,0 0,-2-1,-1 1,-2 0,0 0,0-1,-1 1</inkml:trace>
</inkml:ink>
</file>

<file path=ppt/ink/ink607.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441 126,'1'1,"0"-1,-1 1,2 0,-1-1,-1 1,0 0,1-1,0 1,0 0,0-1,0 0,1 0,0 0,1 0,0 0,0 0,0 0,1 0,-2 0,1 0,-1 0,1 0,-2 0,1 0,-1 0,1 0,-1 0,0 0,0 0,1 0,0 0,0 0,-1 0,1 0,-1 0,0 0,0 0,0 0,0 0,1 0,0 0,-1 0,1 0,0 0,0 0,-1 0,0 0,0 0,0 0,0 0,0 0,0 0,1 0,0 0,0 0,0 0,0 0,-1 0,1 0,-1 0,1 0,0 0,-1 0,1 0,1 0,-1 0,-1 0,1 0,-1 0,2 0,-1 0,0 0,1 0,-1-1,1 1,0 0,0 0,1 0,-2 0,1 0,-1 0,1-1,0 1,-1 0,1 0,-1 0,1-1,1 1,-2 0,0 0,1 0,-1 0,1 0,0 0,0 0,0 0,1-1,-1 1,0-1,1 1,-2-1,1 1,-1 0,1 0,0 0,-1 0,2 0,-2 0,2 0,1 0,-2 0,1 0,-1 0,1 0,-2 0,2 0,-2 0,1 0,1 0,-1 0,2 0,-1 0,0 0,-1 0,1 0,0 0,-1 0,1 0,2 0,-2 0,1 0,1 0,0 0,0 0,2 0,-2 0,-2 0,1 0,-1 0,-1 0,0 0,2 0,-3 0,2 0,-1 0,-1 0,1 0,0 0,0 0,-1-1,0 1,0 0,-1 0,1 0,-1 0,0 0,1 0,0 0,1 0,0 0,1 0,0 0,-1 0,1 0,-1 0,0 0,0 0,-1 0,1 0,-2 0,1 0,-1 0,0 0,0 0,0 0,0 0,0 0,0 0,0 0,1 0,2 0,-1 0,1 0,2 0,0 0,-1 1,-3-1,-1 0,1 0,-1 0,0 0,0 0,0 0,0 0,0 0</inkml:trace>
</inkml:ink>
</file>

<file path=ppt/ink/ink608.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449 137,'0'-1,"-1"-1,-1-1,0 1,0 0,1-2,-1 2,0-2,2 1,-1-3,-1 2,2 0,0-2,-1 3,0 0,1 2,0 0,0 0,0 0,0 0,0 0,0 0,1 0,-1 0,1 1,0-1,-1 0,1-1,0 1,0 0,0 0,0 0,0 0,1 0,0 0,1 0,2 0,0-1,4 0,0-1,2 1,0 1,-2 0,-1-1,1 2,-3 0,1-1,0 1,1 0,0-1,0 1,0 0,0-1,2 1,-4 0,0 0,0 0,-1 0,-1 0,0-1,1 1,0 0,0-1,2 1,-2 0,2 0,-2 0,4 0,-3 0,0 0,2 0,-2 0,2 0,0 0,2 0,1 0,-2 0,0 0,3 1,-1 0,-2-1,2 2,-3-2,3 1,-3-1,1 1,1 0,-2-1,-2 0,3 1,-4-1,2 0,-1 0,1 1,-1-1,-1 1,0-1,-1 1,-1-1,-1 0,0 0,0 0,0 0,0 1,-1 0,0-1,0 0,-1 1,1-1,0 1,1 0,0 0,0 1,0-2,-1 2,0-2,0 1,-1 0,0 0,0 2,1-1,-1 1,1 1,-1 1,1-1,0-1,-1 3,1-2,-1-2,0 1,0-2,0 0,0 0,0 0,-1-1,1 1,-1-1</inkml:trace>
</inkml:ink>
</file>

<file path=ppt/ink/ink609.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381 65,'-2'-1,"1"1,-3-1,-1 0,2 1,-1 0,0-1,0 0,-1 0,1 1,0 0,0 0,0-1,0 1,0 0,-2 0,3 0,-1 0,0 0,-2 0,2 0,-1 1,-2-1,0 1,2-1,-3 0,0 0,1 0,0 0,0 1,2-1,1 0,-2 1,2-1,0 0,-2 0,2 0,-2 0,0 0,1 0,-2 0,0 1,2-1,-1 1,-2 0,1 0,0 0,2 0,-3 1,4-1,-3 0,0 1,2-2,0 1,0 1,0-2,2 2,-1 0,1-2,2 2,-1-2,1 1,0-1,0 1,0-1,1 1,-1-1,0 0,1 1,-1 0,1 0,-1-1,0 1,1 1,-2-1,2 1,-2 0,1 0,0 0,-1 0,2 2,0-2,0 2,0-1,0 0,0 0,1-1,0-1,0 0,-1 0,1-1,1 1,-1-1,2 2,3 0,1 1,1 0,1 0,-2 0,3 1,-3-2,0 0,0-2,1 3,-1-3,0 2,-1-1,4-1,1 1,1-1,2 1,1-1,0 0,-2 0,0 1,-1 0,-1-1,-1 1,-2-1,1 0,-1 0,0 0,0 0,1-1,0 1,0-1,0 0,-2 0,1-1,-3 0,3 0,-3 0,-3 1,1-2,-1 1,0 1,-1 0,0 0,-1 0,1-1,1 0,-1 0,0 1,0-2,0 1,0 0,-1-1,1 0,0 1,-1-1,0-1,0-1,0-1,-2 0,-2 0,1 0,-1 0,1 3,0-1,1 2,1 0,-1 1,0 0,1 0,0 0,-1 1,2-1,-1 1,0 0,0 0,0 0,1-1,-1 1,-1-1,1 1,0 0,-1-1,1 1,-2 0,1-1,0 1,-1 0,2-1,-3 1,3 0,-2-2,0 2,-1-1,0 1,0-1,2-1,-1 2,0 0,0 0,1 0,-1 0</inkml:trace>
</inkml:ink>
</file>

<file path=ppt/ink/ink610.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87 145,'1'0,"0"0,2 0,-1 0,1 0,1 0,1 1,1-1,-1 0,3 0,-1 0,2 0,2 0,1 1,0-1,-1 0,-5 0,5 0,-4 0,-2 0,-2 0,1 0,-1 0,0-1,0 1,-1 0,1 0,2 0,1 0,1 0,-1-1,2 1,2 0,-1 0,0 0,1 0,-2 0,0 0,-1-1,1 0,0 0,-1 1,1-1,0 1,-1 0,1 0,-1-1,2 1,-4 0,1 0,-1 0,-1 0,-1 0,0 0,0 0,-2 0,1 0,-1 0,0 0</inkml:trace>
</inkml:ink>
</file>

<file path=ppt/ink/ink611.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415 59,'0'3,"0"1,1 1,0 4,0 4,1-2,-1 2,0-1,-1-3,0 1,1-5,-1-1,0-1,0 0,0-2,1-1,-1-1,0-1,0-1</inkml:trace>
</inkml:ink>
</file>

<file path=ppt/ink/ink612.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415 53,'-2'0,"-4"0,-5 1,-2 0,-4 0,0 1,-6-1,6 0,-2-1,0 0,6 0,1 0,3 1,4-1,1 0,1 0,0 0,0 0,0 0,0 0,-1 0,1 0,-1 0,1 0,-1 0,0 0,1 0,-1 0,0 0,0 0,1 0,-2 0,0 1,1 0,1-1,-1 1,2 0,-1-1,0 0,0 0,1 0,1 0,-1 0,1 0,-2 0,2 0,0 0,1 1,-2-1,1 0,-3 0,1 0,-2 1,2-1,-2 0,2 0,-1 1,2-1,0 0,2 2,0 2,0-1,0 1,0-2,0 2,0-1,0 1,0 0,0-1,0 1,0-1,0 0,0-1,0 1,0-1,0 1,0-2,0 0,0 0,0 0,0 0,0 0,0 0,0 0,0 0,0 0,-1-1,1 1,0 0,0 0,0 0,0 0,0 1,0-1,0 0,0 0,0 0,0 0</inkml:trace>
</inkml:ink>
</file>

<file path=ppt/ink/ink613.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953 111,'-1'1,"-1"1,1-1,0 1,0 0,-1 1,1-1,-1 0,2-1,-1 0,-1 0,1 0,1 0,-2-1,1 0,1 1,-1-1,-1 0,1 0</inkml:trace>
</inkml:ink>
</file>

<file path=ppt/ink/ink614.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699 113,'0'-1,"1"1,-1-1,1 0,-1 0,1-1,0 2,-1-1,0 0,1 0,-1 0,0 0,0-1,1 1,-1 0,0-1,0 0,0 0,0 1,0-1,0 1,0 0,0-1,0 0,0 1,-1 0,1-1,0 1,-1 1,1-1,-1 0,1 0,-1 0,-1 0,2 0,-2 0,0 0,0 0,1 0,-1 0,-2-1,1 0,0 1,0 1,0-1,1 0,-1 0,0 1,0 0,0 0,1 0,-1 0,0 0,0 0,0 0,0 0,1 0,0 1,0 0,1-1,0 1,0-1,1 1,-1-1,0 1,0-1,-1 1,0 1,1 0,-2-1,1 1,1-2,-1 3,0-2,0 1,0 0,1 0,-1-1,1 3,0-3,-1 2,-1 1,1-1,1-1,-1 1,2-1,-1 0,1 0,-1 0,1-1,0 1,0-1,0 1,0 1,0 0,0 0,0-1,2 1,-1-1,0-1,0 1,0-1,1 1,0-2,-1 2,0-2,0 2,1-2,1 1,1 1,1-1,-2 1,3-1,-1-1,1 1,-1 0,0-1,-1 0,0 0,-1 0,0 0,0 0,-1 0,1 0,-2 0,2-1,-2 0,0 1,1-1,-1 0,1 0,-1-1,0 0,1 0,-1-1,1-1,1-1,-2 1,2 0,-2 0,0 0,-1 1,0 1,1-1,-1 2,0-1,0 1,0-1,0 1,0-1,-1 0,0 1,1-1,-1 1,-1-1,1 1,0 0,1 0,-1 1,1-1,0-1,0 0,0 1</inkml:trace>
</inkml:ink>
</file>

<file path=ppt/ink/ink615.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618 95,'0'-1,"0"0,0-3,0 1,0 0,0 1,0-2,0 1,0 0,0 0,0 1,0-1,0 0,0 2,0 0,0 0,0 0,0 0,1 0,-1-1,0 1,1 0,-1 0,0 0,1 1,-1-1,1 0,-1 0,1 1,-1-1,0 0,2 1,-2-1,1 1,0-1,0 0,0 0,0 1,1-1,0-1,0 2,-1-1,2 0,-1 0,0 0,0 0,1 1,-1-2,1 1,-1 1,0-1,2 0,-2 0,3 1,-3 0,1-2,0 2,0-1,-1 1,0 0,1 0,0-1,-1 1,1 0,-1 0,1 0,-2 0,0 0,0 0,0 0,0 0,0 0,0 0,0 0,2 0,1 0,-1 0,1 0,-1 0,0 0,-1 0,0 0,-1 0,0 0,0 0,0 0,1 0,-1 0,0 1,1 0,0-1,-1 0,1 1,0 0,0 0,-1-1,0 0,1 1,0-1,0 1,-1 0,1 0,-1-1,0 1,1 0,1 1,-2-1,0 0,1 1,-1-2,0 1,0 0,0 1,0-2,1 2,-1-1,1 0,-1 1,1-1,-1 1,1 0,-1 0,1 0,-2 1,2 0,-1-1,1 0,-1 1,0-1,0-1,0 1,-1 1,1-2,0 0,-1 1,1 0,0 1,-1-2,2 0,-2 1,1-1,0-1</inkml:trace>
</inkml:ink>
</file>

<file path=ppt/ink/ink616.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799 82,'0'-1,"1"2,-1 0,1 0,1-1,-2 1,0 0,2-1,-2 1,1 0,0 0,0 0,0-1,-1 1,1-1,-1-1,0-1,0 0,0 1,0-1,0 1,0 0,0-1,0 0,0 1,0 0,0 0,0 0,0 0,0 0,0 0,0 0</inkml:trace>
</inkml:ink>
</file>

<file path=ppt/ink/ink617.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773 136,'1'0,"2"-1,-1 1,2 0,0-1,0 1,0 0,2 0,-3 0,1 0,-1 0,-1 0,1 0,0 0,-2 0,1 0,1 0,0 0,-1 0,1 0,0 0,-1 0,-1 0,2 0,-1 0,0 0,1 0,-2 0,1 0,1 0,0 0,0 0,1 0,0 0,-1 0,1 0,-1 0,-1 0,0 0,1 0,-2 0,0 0,0 1,2-1,-1 0,0 1,0-1,0 0,0 0,0 0,-1 0,-1 1</inkml:trace>
</inkml:ink>
</file>

<file path=ppt/ink/ink618.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874 250,'1'0,"1"0,0 0,2 0,0 0,0 0,2 0,-1 0,1 0,0 0,0 0,-1 0,0 0,-2 0,0 0,-1 0,1 0,1 0,-1 0,0 0,3 0,-3 0,0 0,-1 0,1 0,-2 0,1 0,-1 0,1 0,-1 0,2 0,-1 0,0 0,0 0,1 0,0 0,0 0,0 0,0 0,0 0,0 0,1 0,1-1,-1 1,1 0,1 0,-2 0,1 0,-1 0,3-1,-4 1,3 0,-2 0,0 0,0 0,2 0,-2 0,-1 0,1 0,-1 0,-1 0,1 0,-2 0,1 0,0 0,1 0,-2 0,1 0,-1 0,1 0,0 0,-1 0,1 0,1 0,0 0,-1 0,1-1,1 1,-1 0,1 0,-2 0,0 0,0 0,1 0,-1 0,1 0,1-1,-1 1,2 0,0 0,1 0,-1 0,2 0,-3 0,1 0,-1 0,-1 0,0 0,0 0,0 0,0 0,-1 0,-1 0,1 0,-1 0,0 0</inkml:trace>
</inkml:ink>
</file>

<file path=ppt/ink/ink619.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119 325,'1'0,"1"0,-1 0,3 0,-1 0,2 0,-1 0,2 0,-1 0,-1 0,1 0,0 0,-1 0,0 0,0 0,1-1,-1 1,0 0,-1 0,1 0,-1 0,1 0,0 0,0 0,0 0,0-2,-2 2,1 0,0 0,-2-1,1 1,0 0,2 0,-1 0,0 0,2 0,1-1,-1 1,0 0,0-1,-2 1,0-1,0 1,1 0,-2 0,1 0,1 0,-1 0,3-1,-3 1,0 0,-1 0,1 0,-1 0,0 0,0 0,-1 0,1 0,1 0,-1 0,1 0,0 0,1 0,-1 0,2 0,-1 0,0 0,0 0,0-1,1 1,-1 0,1 0,-1 0,2 0,-1 0,2 0,-2 0,0-1,-1 1,0 0,0 0,-2 0,0 0,0 0</inkml:trace>
</inkml:ink>
</file>

<file path=ppt/ink/ink620.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496 325,'1'0,"0"0,1 0,0 0,0 0,0 0,-1 0,1 0,0 0,0 0,-1 0,0 0,1 0,-1 0,2 0,-1 0,0 0,1 0,-1 0,0 0,-1 0,0 0,0 0,0 0,0 0,1 0,0 0,-1 0,0 0,1-1,-1 1,1 0,0 0,1 0,1-1,2 1,-1-1,-1 1,2 0,1 0,-3 0,0 0,0-1,-1 1,-1 0,1 0,-1 0,0 0,0 0,1 0,0 0,0-1,0 1,0 0,1-2,1 1,-2 0,1 1,-1-1,1 1,-1-1,0 0,0 1,1 0,-1 0,1-1,1 1,-1 0,0 0,1 0,0 0,1-1,-1 1,0-1,1 1,-2 0,1 0,-1 0,0 0,-1-1,0 1,0 0,0 0,2-1,-2 0,0 1,0 0,2 0,-1 0,0 0,1 0,-1 0,1 0,-1 0,-1 0,0 0,0 0,1 0,-1 0,0 0,0 0,1 0,-1 0,1 0,0 0,-1 0,1 0,-1 0,0 0,-1 0,0 0,0 0,0 0,0 0,1 0,0 0,0 0,1 1,-1-1,1 0,0 0,-1 0,0 0,1 0,-1 0,0 0,0 1,-1-1,1 0,-2 0,2 0,-2 0,0 0,1 0,0 0,-1 0,-1 1</inkml:trace>
</inkml:ink>
</file>

<file path=ppt/ink/ink621.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812 308,'-1'0,"0"0,0 0,0 1,0-1,1 1,0 0,-1 0,1 0,0 0,0 0,0 0,1 0,0-1,0 1,0-1,1 0,0 0,-1 0,1 0,-2-1,0 0,0-1,0 1,0 0,0 0,-1 1</inkml:trace>
</inkml:ink>
</file>

<file path=ppt/ink/ink622.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1017 274,'0'-1,"-1"-1,-1 1,1-1,-2-1,-2 0,-1 1,3-1,0 2,-2-1,1 1,1 1,0-2,0 1,-1 1,2 0,-1 0,1 0,0 0,-1 0,1 1,-1 0,2-1,-1 2,-1-1,0 1,1-1,0 1,0 1,0 0,-1 1,1 1,1 0,0 2,1 0,-1-1,1 0,0 0,1-1,2-1,-2 0,2 0,0 1,-1-3,0 0,1 1,0-2,-1 1,0-2,0 2,0-2,1 0,0 0,1 0,0 0,1-1,0-3,0 1,0 0,-1 0,1-1,-2-1,1 0,-1 1,1 0,-2 1,-1 0,2-1,-3 1,0 1,0-1,0 0,0-1,0 1,-3-1,1 1,0 0,1 1,-1 1,1 0,0 0,0 1</inkml:trace>
</inkml:ink>
</file>

<file path=ppt/ink/ink623.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1145 318,'1'0,"1"0,1 0,2 0,4 0,2 0,-1 0,1 0,-2 0,-2-1,-1 0,-5 1</inkml:trace>
</inkml:ink>
</file>

<file path=ppt/ink/ink624.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1215 316,'-1'0,"-1"0,1 1,0-1,0 1,0 1,0-1,-1 1,2-1,-2 1,2-1,-1 2,0-2,1 0,0 0,0 0,-1-1,2 1,1-1,1 0,-2 1,0-1,0 0,0 0,0-1,0 0,0 0,0 0,-1 0,1 1,0-1,-1 0,-1 0,-1 0,0 0,0-1,0 1,0 0,-1 0,1-1,0 0,0 1,0 0,0 0,1 1,1-1</inkml:trace>
</inkml:ink>
</file>

<file path=ppt/ink/ink625.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124 371,'0'1,"-2"0,0 2,0 0,-1-1,1 0,1 0,-1 0,1 1,1-1,-1-1,1 0,0 1,0 0,0-1,1-1,-1 1,2 0,0-1,2 0,-1 0,1 0,-1 0,-1 0,1 0,-2-1,0 1,-1-1,0 0,0 0,0 0,0 0,0 0,0-1,-2 1,1-1,0 0,-2 1,0 0,0-1,1 1,-1-1,2 2,0-1,0 0,0 1,0 0,1-1</inkml:trace>
</inkml:ink>
</file>

<file path=ppt/ink/ink626.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474 464,'1'0,"0"0,2 0,1 0,2 0,1 0,-1 0,3 0,-1 0,-2 0,2 0,0 0,-1 0,0 0,2 0,1 0,-1 0,0 0,2 0,-2 0,-1 0,2 1,-2-1,-1 1,-2-1,-1 0,0 0,2 0,0 0,3 1,-1-1,2 0,1 0,-2 0,2 0,0 0,-2 0,0 0,-1-2,-1 2,0 0,1-1,-1 1,2-1,3 1,0-1,-1 1,0-1,-1 1,-2 0,-1-1,1 1,-1 0,0 0,-1 0,2 0,-1 0,2 0,-1 0,3 0,0 0,-2 0,-2 0,2 0,-2 0,-2 0,2 0,-3 0,3 0,-2 0,3 0,-1 0,1 0,0 0,0-1,1 1,-1 0,-1 0,1-1,-1 1,-2 0,2-1,-1 1,-1 0,-1 0,1-1,-1 1,-1 0,0 0,0 0,1 0,0 0,0 0,2 0,0 0,1 0,-2 0,1 0,-3 0,0 0,-1 0,-1 0,0 0</inkml:trace>
</inkml:ink>
</file>

<file path=ppt/ink/ink627.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127 528,'1'0,"0"0,0 1,2 1,2-2,3 0,1 0,2 0,1 0,1 0,1 0,7 0,3 0,-7 0,8-1,-11 1,-2-1,-4 1,-3-1,-4 1</inkml:trace>
</inkml:ink>
</file>

<file path=ppt/ink/ink628.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497 414,'0'1,"-4"2,2 1,0 1,-1 2,1 0,0-1,2-1,0 0,1-1,2-1,0-2,1 1,0-1,-2 0,-1-1</inkml:trace>
</inkml:ink>
</file>

<file path=ppt/ink/ink629.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273 500,'1'0,"2"0,0 0,-1 0,1 0,-1 0,0 0,0 0,-2 1,1-1,0 1,1 0,-1 0,1 1,-1-1,1 1,0 0,-2-1,1 2,-1-2,1 0,-1 1,0-1,0 0,0 1,0-1,-1 0,-1 0,1 0,0 0,-2 0,-1 0,2-1,1 1,-1 0,1-1</inkml:trace>
</inkml:ink>
</file>

<file path=ppt/ink/ink630.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640 484,'-1'0,"0"-1,0 1,0 0,0 0,1-1,-1 1,0 0,0 0,0 0,0 0,-2 0,2 0,-2 0,2-1,-2 1,1 0,-1 0,0 0,0-1,0 1,1-1,0 1,1 0,-1 0,0 2,1-2,-1 0,-1 1,1 1,0-2,0 1,0 1,-1-2,3 2,-2-2,2 2,-2-2,1 2,0-2,1 2,-1 0,0-1,1 2,-1-1,1 0,0 0,0 1,0 0,4 3,-1-1,1 0,5 2,1-1,-3-2,0-1,1 1,-3-1,0-1,-1-1,-1-1,-1 0,0 0,-1 0,1 0,-1 0,0-4,0 4,1-2,0 0,0-1,2 0,-3-1,1-1,0 1,0-1,0 2,-2 0,2 0,-1 0,-1 1,0 0,0 1,0-2,0 1,-1 0,-1 1,0-2,1 1,-1 1,-1-2,0 3,2-3,-3 3,2-2,0 1,2 0,-1 1,0 0,-1-1,1 1,0-1</inkml:trace>
</inkml:ink>
</file>

<file path=ppt/ink/ink631.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751 308,'-1'2,"-1"0,1 0,-1 0,-1 1,1 0,0-1,1-1,0 2,0-1,0 0,0-1,1 1,-2-1,2 0,4 0,2 1,0 1,1-1,1-1,-5 0,2 0,-2-1,-2 0,0 0,-2-1,1-1,-4-4,-1-1,-1-1,1-1,0 2,-2 1,1-1,1 1,0 2,3 3,0-1,1 1</inkml:trace>
</inkml:ink>
</file>

<file path=ppt/ink/ink632.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1120 261,'-1'0,"0"0,0 0,-1 0,0 0,-1 0,0 0,1 1,1-1,-1 1,1-1,0 0,0 1,0-1,1 1,-1-1,1 1,-1-1,0 1,0-1,0 1,1 0,-1-1,0 1,0 1,0-1,0-1,0 1,1 0,0 0,0 0,-1 0,1 0,-1 0,1 0,0 0,0 0,0 0,0 0,-1 0,1 1,0-1,0 1,0-1,0 1,0-1,0 0,0 1,0 0,0-1,0 1,1-2,0 1,-1 1,1-1,-1 1,1-1,0-1,-1 1,1 0,1 0,0 0,-1 1,5 0,-4-1,2-1,-1 2,-1-1,1-1,0 1,-1-1,-1 0,0 0,1 0,-1 0,0 0,0 0,0-1,0 0,0 0,0 0,0-1,0 1,0-1,-1 1,2 0,-1-1,-1 1,1-1,0 1,-1 0,0-1,1 0,0 0,-1 0,1-1,-1 0,0 0,0-1,-1 1,1 1,-1-2,0 2,1 1,-2-1,2 1,-2 0,2 0,-1 1,-1 0,1 0</inkml:trace>
</inkml:ink>
</file>

<file path=ppt/ink/ink633.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1110 326,'1'0,"0"0,2 0,-1 0,0-1,2 1,0 0,2-1,-2 0,0 1,0 0,0 0,1-1,-2 1,2 0,1 0,0 0,1 0,-1 0,0 0,1 0,-1 0,1 0,-2 0,1 0,-1 0,1 0,-2 0,0 0,-2 0,0 0,-1 0,1 0,-1 0,0 0,0 0,0 0,0 0</inkml:trace>
</inkml:ink>
</file>

<file path=ppt/ink/ink634.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1196 319,'0'1,"-2"2,-2-3,1 3,3-2,-1 2,-1 0,2 0,-2-1,1 1,0-1,0-1,0 0,1 0,1-1,0 1,1-1,1 1,1-1,-2 1,0-1,0 0,-1 0,0 0,1 0,0 0,1 0,0 0,0 0,-1 0,1 0,-1 0,-3-2,0 0,0 0,0 1,-1-2,-1 2,2-1,-1 0,0 1,1-2,0 3,1-1,-1 0</inkml:trace>
</inkml:ink>
</file>

<file path=ppt/ink/ink635.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565 538,'1'0,"1"0,-1 0,1 0,2 0,1 0,0 0,1 0,0 0,2 0,0 0,0 0,0 0,0 0,-3 0,0-1,-1 1,-1 0,-1 0,2 0,0 0,-1 0,1 0,0 0,3-1,-2 0,-1 1,1 0,-2 0,1-1,0 1,-1-1,0 1,0 0,-1 0,0 0,-1 0,0 0,0 0,0 0,0 0,1 0,-1 0,2 0,-1 0,1 0,-1 0,0 0,0 0,-1 0</inkml:trace>
</inkml:ink>
</file>

<file path=ppt/ink/ink636.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880 527,'1'0,"3"0,2 1,0-1,1 1,4 1,2-2,0 0,4 1,2-1,-2 0,5 0,-3 1,-2-1,0 2,-2-2,-2 0,-2 0,-2 0,-2 0,-1 0,-1 0,-2 0,0 0,-1 0,0 0,-1 0</inkml:trace>
</inkml:ink>
</file>

<file path=ppt/ink/ink637.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165 600,'0'1,"3"-1,-1 0,2 0,0 0,3 0,0 0,1 0,-3 0,2 0,1 0,0 0,4 0,5 0,13-1,6-3,6-1,5 3,3-6,-3 4,-6 1,0 3,-13-3,-6 3,-5 0,-5 0,-2 0,0 0,-2 0,0 0,1 0,1 1,-1-1,2 0,-3 1,2-1,0 0,2 1,1 1,-2-1,1-1,-1 1,-2-1,-1 0,0 1,-1-1,-2 0,-1 0,0 0,-1 0,-2 0,0 0,0 0,1 0,1 0,1 0,3 0,1 0,-1 0,1 0,-1 0,-1 0,-1-1,-3 1</inkml:trace>
</inkml:ink>
</file>

<file path=ppt/ink/ink638.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335 668,'2'0,"0"0,2 0,0 1,2-1,3 1,-1 0,2-1,3 1,1-1,1 1,0-1,3 0,-4 0,0 0,-3 0,0 0,-3 0,-2 0,-1 1,-1-1,-1 1,0-1,-1 0,0 0,-1 0,0 0</inkml:trace>
</inkml:ink>
</file>

<file path=ppt/ink/ink639.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400 186,'1'0,"1"0,-1 0,2 0,1 0,3 0,1 0,1 0,-1 0,-1 0,-3 0,-2 0,0 0</inkml:trace>
</inkml:ink>
</file>

<file path=ppt/ink/ink640.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947 183,'1'0,"0"0,0 0,0 0,1 0,0 0,0 0,2 0,3 0,1 0,0 0,3 1,1-1,0 1,1-1,-1 0,0 0,-3 0,0 0,-2 0,-1 0,-2 0,-3 0</inkml:trace>
</inkml:ink>
</file>

<file path=ppt/ink/ink641.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252 236,'1'0,"0"0,2 0,1 0,0 0,3 1,2 0,0-1,-1 1,3 0,0 0,-2-1,-1 0,1 0,-1 0,0 1,2-1,-5 0,1 0,-2 0,0 0,-2 0,-1 0,0 0</inkml:trace>
</inkml:ink>
</file>

<file path=ppt/ink/ink642.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872 238,'3'0,"0"0,3 0,3 0,3 0,2 0,1 0,0-1,3 1,-4 0,-1 0,-3 0,-2 0,-3 0,-3 0</inkml:trace>
</inkml:ink>
</file>

<file path=ppt/ink/ink643.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315 205,'-2'-2,"2"1,-1 1,-2-2,-2 1,0 1,-5-1,1 1,-3 0,0 0,-1 0,2 1,1 2,6-3,1 2,1-1,2 0,0 1,0-1,2 1,-2 0,4-1,-2 1,3 0,2 1,4-1,2-1,1 0,0 0,0-1,-1 1,-4-1,-2 0,-1 0,-3 0,-2 0,-1-1,0 0,1 0,-1-1,0-2,0 0,0 0,-2-1,0 0,-1 2,1 1,1 0</inkml:trace>
</inkml:ink>
</file>

<file path=ppt/ink/ink644.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829 198,'-2'-1,"-6"1,5 0,-1 0,0 0,0 0,-2 0,0 0,-2 2,1-2,-1 0,0 1,1 0,-1 0,2 2,2-1,1-1,1 0,1 0,1 0,0 0,0 1,0 0,0 0,1-2,1 2,0-2,1 3,0-2,3-1,-3 1,3 0,-1-1,-2 0,1 0,-3 0,2 0,-3-1,1 1,-1-1,1 0</inkml:trace>
</inkml:ink>
</file>

<file path=ppt/ink/ink645.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233 292,'0'1,"1"-1,1 0,1 0,1 0,1 0,3 0,1 0,3 0,-1 0,4 0,-4 0,3 0,-2 0,-2 1,-2-1,-1 0,-4 1,-2-1,1 0</inkml:trace>
</inkml:ink>
</file>

<file path=ppt/ink/ink646.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411 297,'1'0,"1"0,0 0,2 0,1 0,3 0,3 0,0 0,5 0,-2 0,1 0,1 0,-3 0,-1 0,0-1,-4 1,0-1,0 1,-1-1,0 1,-2 0,1 0,1 0,-4 0,-1 0</inkml:trace>
</inkml:ink>
</file>

<file path=ppt/ink/ink647.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264 329,'1'0,"0"0,1 0,1 0,0 0,1 0,2 0,-1 0,5 0,0 0,3 0,6 0,5 0,-2 0,0 1,0-1,-7 0,-2 0,-4 0,-1 0,-3 1,-3-1,-1 0</inkml:trace>
</inkml:ink>
</file>

<file path=ppt/ink/ink648.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767 301,'1'0,"1"0,3 0,2 0,2 0,3 0,0 1,3-1,-2 1,2-1,1 0,-2 2,0-2,0 0,-2 0,-1 0,0 0,-1 0,1-2,-2 2,3-1,-2-1,-1 1,2 0,1 1,-1-2,-1 2,1-1,-3 1,0-1,-1 0,-3 1,-1 0,-1 0,1 0,-2 0,0 0,0 0,0 0,0 0,0 0</inkml:trace>
</inkml:ink>
</file>

<file path=ppt/ink/ink649.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264 405,'1'0,"0"0,0 0,2 0,-1 0,1 0,1 0,0 0,0 0,2 0,0-1,1 1,1-1,-1 1,0-1,1 1,0 0,0 0,3 0,1 0,-1 0,3 0,0 0,1 0,-3 1,-2-1,-2 0,-3 0,-3 0</inkml:trace>
</inkml:ink>
</file>

<file path=ppt/ink/ink650.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314 530,'1'0,"1"0,0 0,0 0,2 0,0 0,2 0,-1 0,1 1,-2-1,2 0,0 0,-1 0,2 0,0 0,-2 1,2-1,0 0,0 1,-1-1,1 0,0 0,0 1,-1-1,0 0,2 0,1 0,-1 0,3 0,-2 0,2 0,-1 0,0 0,-1 0,0 0,1 0,-2 1,-3-1,3 0,-1 0,0 0,1 0,-3 0,2 0,-2 0,0 0,-1 0,-3 0,0 0,0 0</inkml:trace>
</inkml:ink>
</file>

<file path=ppt/ink/ink651.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274 402,'-1'0,"0"0,-1 0,0 1,-1-1,2 0,-2 0,2 1,0-1,0 0,0 0,0 0,0 0,0 0,0 0,0 0,-1 0,1 0,-1-1,1 1,-1-1,1 1,0 0,0-1,-1 1,1 0,0-1,-1 0,1 0,-1 0,1 0,0 1,1-1,-2 0,1 0,0 1,0-1,1 0,-1 1,1-1,-1 1,1-1,0 0,0 0,0 0,0 0,-1 0,1 0,0-1,0 1,0-1,1 0,0 1,-1 0,1 0,-1 0,1 0,0 0,0 0,0 0,1-1,-1 2,0-2,2 1,0-1,-1 2,2-1,1-1,-1 1,0 0,1 0,0 0,-1 1,3 0,0 0,1 0,0 0,-1 0,-2 0,-1 0,3 0,-4 1,1 0,-2-1,0 1,0-1,0 1,1 0,2 0,-2 0,1-1,0 0,2 0,-1 1,1-1,-1 1,0 0,-2-1,0 1,0-1,0 1,0-1,-2 2,2-2,0 1,1 1,0-1,-1 1,1-1,-2 0,0 0,0-1,0 2,-1-2,0 1,0 0,0 0,0-1,-1 1,0 0,0 1,0-1,0 1,0-1</inkml:trace>
</inkml:ink>
</file>

<file path=ppt/ink/ink652.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594 504,'-1'0,"0"0,0-1,-2 0,0 0,1 0,-1 0,-1 0,1 0,1 1,0 0,0-1,0 1,0 0,0 0,0 0,-1 0,2 0,-1 1,-1 0,0 0,-1 0,-1 1,1-1,0 1,0 0,1-1,1 0,0 0,2 0,-2-1,2 1,-1-1,1 1,-2 1,1-1,0 2,0 0,0-1,0 0,0 0,1 1,0-1,0 1,0 0,0-1,0 0,1-1,-1 1,2 1,-1-2,-1 0,5 1,-3-1,-1 0,2 0,2 1,-2-1,3 1,0-2,4 0,-2 0,2 0,0 0,-1 0,-2 0,1-3,-3 3,-1-2,-2 0,1 1,-1-1,-1 1,2-1,-3-1,2 1,-2 1,1-1,1-1,-2 2,0 0,0-1,0 1,0-1,0 1,0 0,0 0,-1 1,0-1,0 1,0-1,0 1,0 0</inkml:trace>
</inkml:ink>
</file>

<file path=ppt/ink/ink653.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443 170,'0'1,"0"2,0 1,0-1,-1 0,0 1,1-1,-2 2,1-1,1 2,-2 3,1 2,-1 0,1-4,-1 4,0-2,1-1,-1 2,0-1,0 0,1-2,-1 0,0-3,1 3,1-3,-2 1,1-1,-1 1,2-1,-1 1,1-2,0 0,0 0,-1-1,1-1,0 0,0 0,-1-1,1 1,0 0,0 0,0 0,0 0,0 1,-1-1,1 1,0-1,0 1,-1 0,1 1,0 0,-1 0,1 0,-1-1,1 0,0-1</inkml:trace>
</inkml:ink>
</file>

<file path=ppt/ink/ink654.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403 374,'0'2,"0"-1,0 1,0 0,0-1,0 2,0 0,0-2,0 0,0 0,0 1,0-1,0 0,0 0,0 0,1-1,0-2,0 0,0 1,0-1,0 0,0 1,-1 0,1 1,0-2,-1 1,2-1,-1 0,1 0,-1 1,1-2,0 1,-1 0,1 1,-1 0,-1 0</inkml:trace>
</inkml:ink>
</file>

<file path=ppt/ink/ink655.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618 458,'-2'-1,"1"1,-6-2,4 1,0 0,0 1,1 0,-1-1,0 1,0-1,1 1,-1 0,-1 0,-1 1,3-1,-2 1,0 0,-1 1,2 0,-1 0,1-1,0 1,1-1,1 0,0 0,-1 0,1 0,0 0,0-1,1 2,-1 0,0-1,1 1,0 1,0 0,0-1,2 0,0-1,-1 1,2 0,0-1,0 0,0 0,0-1,3 2,-1-2,1 1,0-1,1 0,1 0,0 0,0 0,1-2,-1-1,-2-2,0 2,-3 0,0 1,-2 1,0-1,0 1,-1-1,2 1,-2 0,2-3,-1 2,-1 1,1 0,-1 0,0 0,0 0,-1 1,-1-3,1 3,0-1,0 1</inkml:trace>
</inkml:ink>
</file>

<file path=ppt/ink/ink656.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635 489,'0'1,"-1"2,1-1,-1 2,1 1,-1-2,1-2,-2 2,1-1,1 0,-1-1,0 1,0-1</inkml:trace>
</inkml:ink>
</file>

<file path=ppt/ink/ink657.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624 516,'0'1,"0"0,0 0,1 0,-1 0,0 0,0 0,1 0,-1 0,1-1,0 0,0-2,0 1,-1 0,1-1,0 1,-1-2,0 1,1 1,0 1</inkml:trace>
</inkml:ink>
</file>

<file path=ppt/ink/ink658.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638 488,'0'1,"-1"1,0-1,-1 0,0 1,1-1,-1 0,2 0,-2-1,2 1</inkml:trace>
</inkml:ink>
</file>

<file path=ppt/ink/ink659.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632 492,'1'0,"-1"1,1 0,0-1,-1 1,1 0,-1 0,1 0</inkml:trace>
</inkml:ink>
</file>

<file path=ppt/ink/ink660.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827 351,'-1'0,"0"-1,0-1,-3 1,0-1,0-1,-1 2,0 0,2 0,-3 0,3 1,-1-1,-2 1,3 0,-1 0,0 0,0 0,0 0,1 1,-2-1,2 1,0-1,0 2,0-1,0 0,0-1,-1 3,2-2,1 0,-1 0,2 0,-1-1,1 1,0 0,-4 6,3-4,-1 2,0-2,1 0,0 0,-1 2,1-3,1 1,-1 0,-1 2,1-1,0 0,0 2,0 0,1-1,0 0,0 1,0-1,1 1,1 0,0-3,0 2,-2-2,2 1,0 0,-1-1,0 0,0 0,0 0,0-1,0 2,2 0,-2-1,1 1,0-1,-1 0,1-1,-1 1,0-1,1 1,-1 0,2 0,-1-1,2 2,-3-2,2 0,0 2,2 0,-2-2,0 1,1-1,-1 2,1-1,0-2,-1 1,-1 0,1 0,-1-1,-1 1,2-2,1 2,0 0,1 2,2-1,2 0,2 1,-2 0,2-2,1 0,0 0,3 0,-1 0,0-1,2-1,4 0,-1 0,0 0,1-1,0 0,-4 1,-2-1,-1-1,0-1,-2 0,3 1,-5 0,2-1,0-1,0 2,-1-1,-1 0,-3 1,0-1,-3 0,1 1,-2-1,1 1,-2-1,2-2,-1 0,1 1,0-1,-1 0,1 2,0-3,0 1,-2 1,0 0,1-2,-1 1,1 0,-1 0,0 0,0-1,-1-1,0 1,0 0,0-1,-1 2,-1-2,1 1,-1 0,1 1,0 2,-1-2,1 1,0 1,-2-3,1 1,-1 0,1 2,-1-2,0 2,0-1,-2 0,1 1,2-1,-2 2,1-1,-1 0,1 2,-1 0,0-2,-2 1,0-1,-1 1,0 0,-1-1,1 1,-4 0,2 0,-1 0,1 1,0-1,1 0,-1 1,2 0,-3 0,2 0,0 1,0 0,0-1,-1 1,0 0,1-1,2 1,-1 0,0-1,0 1,2 0,-2-1,0 0,0 1,1 0,-1 0,3 0,-2 0,1 0,1 0,-2 0,0 1,1-1,1 1,-5 0,2 1,0 1,1 0,-3 0,-1 2,0-2,2 2,-2 2,0-2,3 1,-3-1,4 0,-2-1,4 0,1 0,1-3,1 1,0-2</inkml:trace>
</inkml:ink>
</file>

<file path=ppt/ink/ink661.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1263 346,'0'1,"1"1,0 1,1 2,0-1,0 1,-1-1,0 1,0-3,0 1,0-1,-1 1,0-1,0 1,0 0,0 0,0 1,0-1,0-1,0 1,0 0,0-1,0 0,-1 0,1 2,-2-1,2 0,-1 2,-1-1,1 1,0-3,0 0,0 0,1-1,-1 0,0 0,1 0,-1 0,0-1,0 2,0-1,-1 1,1-1,-1 1,1 0,-1 2,0-2,0 0,2-1,-4 2,2-1,0 0,0 0,-1 0,0 0,0 0,-1 0,2 1,-1-2,-1 1,0 0,1-1,-2 2,0-1,2 1,-2-2,3 0,1 0,-1 0,-1-1,1 0,1 1,-2-1,1 1,-2-1,-1 1,0-1,-1 0,2 1,-2 1,0-2,0 1,-2 0,-2 0,2 0,-4 2,1-1,-1 0,1-1,2 2,-1 0,0 0,4-2,-3 0,4-1,-1 2,2-1,0 1,1-1,0 0,1-1,-2 1,-1 0,1-1,-1 1,-2-1,2 0,-3 0,-1 0,0 0,1 0,1 1,1-1,0 1,-2 0,2-1,0 0,1 0,-1 0,0 0,1 0,-1 0,1 0,-2-1,1 0,1 0,-2 0,0-1,0 1,3 1,-3-1,1 0,1 1,1 0,-1-1,0 1,2 0,-1 0,0-1,1 1,0 0,0 0,-1 0,1 0,1-1,-1 1,-1-1,2 0,-1 1,1 0,0 0,0 0,0-1,1 1,-1-1,0 1,1 0,0-1,0 1,0-1,0 1,0-1,0 1,0-3,0 2,0-1,-1-1,1 1,1 0,-2 0,1 0,1-1,-1-1,1 1,-1-1,-1 0,2 0,0-1,0 0,-1-1,1 1,0-2,0 2,0-2,0 2,0-2,-1 1,1 2,0 1,0 0,0 0,0 1,0 0,0 0,0 0,0 0,1 0,0 0,-1 1,0-1,0 0,0 1,0-1,0 1,0-2,0 1,0 0,0-1,0 1,0 0,0-2,0 1,0-1,0 2,0-1,0 1,0 1,0 0,0 0,1 1,0 0,0 0,1 0,2-1,1 1,1-1,4 1,5 0,1 0,3 0,3 0,0 0,0 0,3-1,-3 1,0 0,-8 0,-2 0,0 0,-1 1,-1-1,-3 1,3 0,-1 0,-1 0,1 0,-1 0,-1 0,1 1,-2 0,0-2,1 1,0-1,1 1,1-1,2 0,0 0,-1 0,1 1,0-1,-2 0,0 0,-1 0,-2 0,-2 0,-2 0,-1 0,0 0,0 0,0 0,1 0,-1 0,1 0,0 0,0 0,0 0,-2-1,1 1,2 0,-2 0,1 0,-1 0,1-1,1 1,1 0,-2-2,0 1,0 1,0-1,0 0,-1 1,0-1,1 1,-1-1,0 0,1 1,-1 0,1 0,0 0,1-1,-2 1,2-1,-1 0,-1 1,0-1,-1 2,-2 5,-1 4,0 1,-2 3,0 2,-1 2,-3 4,0 1,2-8,4-6,1 0,0-4,2 1,-1-3,1 0,0 0,0-1,-1 0,1 1,0-1,0-1,0 0,0 0</inkml:trace>
</inkml:ink>
</file>

<file path=ppt/ink/ink662.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878 410,'2'0,"2"0,2 0,2 0,0 0,3 0,1 0,1 0,-1 0,1 0,0 0,1-1,2 1,-2 0,2 0,-1-2,0 2,-2-1,-1 0,1 1,-2-1,-3-1,-2 2,-3 0,-1 0,-2-1</inkml:trace>
</inkml:ink>
</file>

<file path=ppt/ink/ink663.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766 458,'1'0,"0"0,0 0,2 0,1 0,1 0,0-1,2 1,0 0,-2 0,3 0,2 0,2 0,4 0,4 0,7 2,1-2,-1 0,3 1,-7 1,-1-1,-8 0,-1-1,-4 1,-3-1,-3 0,-2 0</inkml:trace>
</inkml:ink>
</file>

<file path=ppt/ink/ink664.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749 492,'1'0,"0"1,0 0,1-1,-1 0,0 0,1 1,-1-1,0 0,-1 1,1-1,1 0,-1 0,2 0,-2 0,1-1,0 1,0 0,-1-2,2 1,-2 0,0 0,1 1,-2-1,0 0,0 2,1-1,0 1,-1 0,1 0,1 1,-2-1,3 0,-2 0,1 1,0-1,1 0,-1-1,-1 0,1 1,0-1,-1 0,1-1,1 1,-1-1,1-1,-2 2,0-1,0 1,0 2,-1-1,1-1,0 0,0 0,0 0,0 0,0 0,2 0,0 0,1-1,2-1,-2 0,0 1,1 0,-3 0,1 1,-2 0,-1 1,1 0,0-1,-1 1,1 0,1-1,0 1,1-1,-1 0,3 1,-1-1,-1 0,1 0,0 0,1 0,-2 0,-1 0,1 0,-1 0,-1 0,0 0,3 1,0-1,0 0,0 0,0 0,0 0,-1 0,0 0,-1 0,-1 0,0 0,0 0,0 0,1 0,1 0,0-2,1 2,-1-2,2 0,-2 1,0 1,-1 0,0 0,0 0,-1 0,1 0,-1 0,0 1,0-1,0 0,0 0,3 1,2-1,-1 0,3 0,0 0,2 1,-2-1,-3 0,2 0,-3 1,-2-1,-1 0,-1 1,1-1,1 0,2 1,1-1,1 0,0 0,0 0,-1 0,1 1,-2-1,0 0,-1 0,-1 0,1 1,-1-1,-2 1,1-1,1 1,5-1,1 0,0 0,3 0,-1 0,-2 0,0 0,-2 0,-3 0,-2 0,0 0,1 0,0 0,0 0,0 0,0 0,-1 0,1 0,-1 0,0 0,1-1,-1 1,1 0,1 0,-2 0,0 0,0 0,1 0,-1 0</inkml:trace>
</inkml:ink>
</file>

<file path=ppt/ink/ink665.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755 523,'3'0,"2"0,6 1,1-1,9 2,3-2,6 0,0 0,-5 1,-8-1,-4 0,-4 0,-5 0,-2 0,-3 0</inkml:trace>
</inkml:ink>
</file>

<file path=ppt/ink/ink666.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899 525,'-1'0,"-1"0,0 0,0 1,0 0,1 0,0-1,1 2,-1-1,1 0,1 0,0-1,2 0,2 1,-2-1,-1 0,1 0,-2 0,-1-1,0 0,1-1,-1-1,0 1,0 0,0 1,0 0,-1 1</inkml:trace>
</inkml:ink>
</file>

<file path=ppt/ink/ink667.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700 337,'0'3,"0"1,0-1,1 1,-1-1,0 1,0-1,0 1,0-1,0 0,0 0,0-1,0 1,1 0,-1-1,0 1,0-1,0 1,1 0,-1 0,1-1,-1-1,0 2,0-2,0 0,0 0,0 1,0-1,0 0,0 0,0 1,0-1,0 1,0 0,0 1,0-1,0-1,0 2,0-1,0 1,0 0,0 0,0 1,0 0,0-1,0 1,0-1,0 1,0-1,0 1,0 0,0 0,0 2,0-2,0 0,0 2,0-2,0 0,0 1,0-1,0-1,0 1,0-1,0-1,0 1,0 0,0 0,0-2,0 1,0-1,0 0,0 0,0 0,0 0,0 0,0 0,0 1,0-1,0 0,0 1,1 0,-1 0,1 1,-1-1,1 1,1 2,-1-2,-1 0,1-1,0 0,0 0</inkml:trace>
</inkml:ink>
</file>

<file path=ppt/ink/ink668.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675 566,'1'0,"1"0,0 0,1 0,0 0,2 0,1-1,-2 1,3 0,-2 0,2-1,1 0,-1 1,1 0,1 0,0 0,1 0,-2 0,1-1,1 1,-1 0,0-1,2 1,0-1,-2 1,0 0,-1 0,0 0,2 0,-1 0,-2 0,3 0,0 0,-2 0,1 0,1 0,-1 0,0 0,1 0,-1 0,0 0,0 0,-2 0,1 0,-2 0,1 0,-1 0,-1-2,6 2,-3 0,1 0,2-1,-2 1,1-1,-1 0,-1 1,-1 0,-1 0,-1 0,0-1,-2 1,1 0,-2 0,2 0,-2 0,1 0,0 0,-1 0,0 0,-1 0,1 0,0 0,1 0,-1 0,0-1,-1 1,1 0,0 0,1 0,-1 0,2 0,-1 0,1 0,0 0,2 0,0 0,0 0,-1 0,0 0,1 0,-1 0,1 1,-2-1,0 0,2 0,-3 0,-1 0,1 0,-2 0,1 0,-1 0</inkml:trace>
</inkml:ink>
</file>

<file path=ppt/ink/ink669.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690 349,'0'1,"1"-1,0 0,1 0,2 0,2 0,-1 0,3 0,0 0,3 0,0 0,1 0,-2 0,4-1,-3 1,0 0,2 0,-1 0,-1 0,1-2,0 2,0 0,0 0,0 0,1 0,-1 0,0 0,-2 0,0 0,-2 0,-2-1,0 1,-1 0,-1 0,2 0,-2 0,2 0,-2 0,3 0,-2 0,2 0,-2-1,-1 1,1 0,0-1,1 1,-3 0,0 0,-1 0,2 0,-2-1,1 1,0-1,1 1,-1 0,2-1,1 0,2 1,-4 0,3 0,-3-1,2 1,0 0,1 0,0 0,0 0,1 0,1 0,0 0,-1 0,0-1,0 1,-2 0,-1 0,-1 0,2-1,-3 1,2-1,-1 1,0 0,-1-1,0 1,1-1,-3 1,0 0,0 0,0 0,1 0,-1 0,1 0,0 0,0 0,2 0,-2 0,0 0,-1 0,0 0,0 0,0 0,0 0,1 0,0 0,0 0,0 0,0 0,0-1,1 1,-2 0,0 0,0 0,0 0,1 0,-1 1,1-1,-1 0,0 1,0-1,0 0,1 1,-1 0,-1 0,0 1,0 1,0 0,0-1,0 1,0-1,0 0,0 0,0 0,0-1,0 2,0-2,0 1,0-1,0 0,0 0,0 1,0-1,0 0,0 0,0 1,-1-2,1 1,0 0,0 0,0 1,-1-1,1 0,0 0,0 0,0 0,0 0,0 1,0 0,0-1,0 1,0 0,0 0,0 1,0-1,0 0,0 0,0 1,0 0,0-1,0 1,0 0,0-1,0 1,0-1,0 0,0 1,0-1,0 0,0 0,0-1,0 0,-1 1,1 0,0 1,0-1,-1 1,1-1,0-1,0 2,0-2,0 0,0 0,-1 0,0 0,0 2,1-1,0 2,0 0,0 0,0 1,0 1,0-2,0-1,0 1,0-2,0 1,0 0,0-1,-1 1,1-1,0 1,-1-1,1 1,-1-2,1 0,0 2,-1-2,1 1,-1 0,1 0,0 1,0 0,0-1,0-1,0 0,0 1,0 0,-1-2,1 1,0 0,0 0,0 1,0-1,0 0,0 0,0 0,0 0,0 0,0 0,0 1,0-1,0 0,0 0,-1-1,1-1,-1 0,-2-1,3 0,-1 2,0 0,1-1,-1 1,0-2,0 1,-2 0,1 0,0 0,0-1,2 1,-1 1,1-1</inkml:trace>
</inkml:ink>
</file>

<file path=ppt/ink/ink670.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822 447,'-1'0,"0"0,-2 0,1 1,-1-1,0 0,0 2,1-2,0 0,-1 2,1-2,1 1,0-1,0 0,1 1,-2-1,1 1,0 0,0-1,0 1,-1 0,1 1,0-1,-2 0,3 1,-2-1,1 0,0 0,-1 1,1-1,1 0,-1 0,0 1,0 0,0 0,1-1,-1 1,0 0,1 0,0-1,0 1,0 0,0 0,0-1,0 0,1 1,-1-1,1-1,0 1,0 1,1-1,0 0,0 1,1-2,0 2,0-1,-1 0,3 1,-2-1,0-1,2 0,0 1,-3-1,2 0,0 0,2 0,-2-2,0 0,-1 0,0 1,-1-1,2 1,-3-1,2 1,-1 0,1-1,-3 1,1 0,0-1,0 1,-1 0,1 0,-1-1,0 1,0-1,0 1,0-2,0 2,0-2,0 1,-1 1,1-1,0 0,-2 2,2-1,-2-1,0 1,0 0,0 0,0 0,0 0,0-1,1 1,0 0,0 0,-1 0,0 1,1-2,-1 1,1 0,-1 0,-1 0,0-1,2 1,-1 1,0-1,1 1,-1-1,0 1,1 0,-2 0,3-1,-1 1,-1 0</inkml:trace>
</inkml:ink>
</file>

<file path=ppt/ink/ink671.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774 498,'2'0,"2"0,-1 0,2 0,0 0,1 0,-1 0,2 0,-2 0,-1 0,3 0,-3 0,-1 0,1 0,-1 0,-1 0,0 0,-1 0</inkml:trace>
</inkml:ink>
</file>

<file path=ppt/ink/ink672.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786 494,'2'0,"1"0,1 0,0 0,1 0,0 0,0 0,2 0,-1 0,-1 0,-2 0,-1 0,-1 0,-3 0,-2 0,-3-1,1 1,-4-1,1 1,0 0,-1 0,4 0,1 0,4 0,0 0,2 0,1 1,4 0,2 0,3 0,-2-1,4 0,-2 1,-1-1,-3 2,-4-2,-2 0,-2 0,0 0,-3 0,0 0,0 0,1 0,0 0,1 0,1 0,0 0</inkml:trace>
</inkml:ink>
</file>

<file path=ppt/ink/ink673.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193 130,'2'0,"2"0,4 0,2 0,2 0,1 0,3 0,3 0,-2 0,-3 0,2 0,-1 0,-2 0,0 0,2 0,-2 0,2 1,5 0,8 1,5-1,-2 1,2 1,1-1,-9 0,-5-1,-7-1,-5 0,-4 0,-3 0,0 0,3 1,-1-1,2 0,1 0,1 0,-4 0,0 0,-2 0,0 0</inkml:trace>
</inkml:ink>
</file>

<file path=ppt/ink/ink674.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739 496,'2'0,"2"0,2-1,1 0,0 1,3-1,-3 0,3 0,-2 1,-1-1,-3 1,-1 0,-2 0</inkml:trace>
</inkml:ink>
</file>

<file path=ppt/ink/ink675.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929 493,'2'0,"2"0,3 0,1 0,2 0,2 0,-1 0,0 0,-2-1,-2 1,-2 0,-2 0,-2 0</inkml:trace>
</inkml:ink>
</file>

<file path=ppt/ink/ink676.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1097 499,'1'0,"2"0,1 0,1 0,3 0,0 0,2-1,-1 0,-1 1,-1-2,-1 0,-2 2,0-2,-2 2,-1 0,0 0,1 0,0 0,-1 0,0 0,0 0,0 0,0 0,-1-1,1 1</inkml:trace>
</inkml:ink>
</file>

<file path=ppt/ink/ink677.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967 506,'-1'1,"0"1,-1 3,-1-2,0 3,2-2,-2 1,2-2,0-1,1 0,0-1,1 0,4 1,2-1,0 0,2-1,-3 0,2 0,-4 0,-1 0,-1 0,-1 0,0 0,-1-1,1 1,-1-1,0 0,0-1,-2 0,1 2,0-2,1 1,-2 0,1-1,-1 0,0 0,0-2,-1 1,-2-1,2 0,0 2,1 1,2 0,-1 1</inkml:trace>
</inkml:ink>
</file>

<file path=ppt/ink/ink678.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241 212,'1'0,"1"0,0 0,0 0,1 0,0 0,2 2,0-2,1 0,1 0,-1 1,4 0,2-1,-3 0,0 0,2 0,-2 0,-1 0,2 0,-1 0,-1 0,0 0,1 0,-1 0,0 0,2 1,-3-1,1 0,-2 0,1 0,0 0,-2 0,-1 0,1 1,-1-1,-1 0,-1 0,2 0,-1 0,0 0,0 0,1 0,-2 0,0 0,-1 0</inkml:trace>
</inkml:ink>
</file>

<file path=ppt/ink/ink679.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948 161,'-5'-2,"2"0,-2 0,-2-1,1 0,-2 2,-1-1,-1-1,1 2,0 0,4 0,-1 1,4 0,-1 0,2 0,-1 0,0 1,-2 0,-3 3,4-2,-3 0,0 0,-1 2,1-1,2-1,0 0,0 1,1-2,1 0,1 1,-2-2,2 2,0-1,1 0,-1 2,0-2,0 2,0-1,1 1,-1-2,1 0,0 1,2 0,1 0,1 1,3 1,1 0,3 1,-1-1,0-2,3 3,-1-3,2-1,3 0,3 0,0 1,-6-2,4 0,2 0,-1 0,6-1,-5 0,3-2,-5-1,-4 1,0-2,-3 2,-1-3,-2 2,-2 0,-2 2,-3 0,0 2,-1-2,0 1,0 0,0 0,1 1,-1-2,0 1,0 0,-1-1,0 0,-2 1,1-2,-2 0,0 0,0-2,-1 2,-2-1,1 1,0 0,-2 1,1 1,-4 0,1 0,-4 1,0 0,-2 0,-1 0,4 1,1 0,1 2,1-2,5 1,2-2,0 0</inkml:trace>
</inkml:ink>
</file>

<file path=ppt/ink/ink680.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524 159,'0'-1,"-1"1,0-1,0 0,0 1,-2-1,-2-1,-1 1,-3-2,1 2,-1 0,-5 0,2-1,-2 2,-1-2,0 1,2 1,0 0,1 0,1 0,2 0,0-1,2 1,0 0,3-1,1 1,-1 0,0 0,0 0,1 0,-3 0,1 0,-2 0,2 0,-3 1,1 1,0-1,2 1,-2 0,3-1,-2 0,2 0,1 0,-2 0,1 0,0 0,-1 2,2-1,0 0,3-1,-2 0,1 0,0 1,0-1,0 0,0 2,0-1,1-1,-2 0,2 0,0 0,0 0,-1 0,1 1,0 0,0 1,0-2,0 0,0 1,0-1,0 0,1 1,1 0,-1-1,0 1,2 0,-1 0,1-1,0 2,1-1,-2-1,0 0,1 0,-2 0,2 0,0 1,-1-1,1-1,-1 1,1 0,0 1,0-2,-1 0,-1 1,1 0,0-1,1 0,-2 0,2 1,-1-1,1 0,2 0,-1 0,2 0,0 0,1 1,1-1,-1 0,1 0,-1 0,-1 0,1 0,-1 0,0 0,-2 0,2 0,-1 0,1 0,-1 0,6 0,-6 0,2 0,-1 0,0 0,3 0,-4 0,2 0,-2 0,2 0,0 0,-2 0,-1 0,0 0,-1 0,1 0,-2 0,2-1,0 0,0 0,-1 0,-2 1,2 0,-1-1,0 1,-1-1,1 0,-1 1,1-1,-1 0,2 0,-3 0,2 1,-1-1,-1 0,2 1,-1-1,0 1,0-1,0 0,0 0,-1 0,0 0,2-1,-1-1,0 2,0-2,0 1,-1 0,1-1,0 1,0 0,-1 1,0-1,0-1,0 0,0 0,0 0,0 0,0 0,-1 1,0-1,-1 1,1-1,-1 1,0-1,-1 1,0 0,-2-1,1 0,-2 0,-1 1,0 0,0 1,1 0,2 0,-2 0,3 1,1 0,1 0,0 0,1-1</inkml:trace>
</inkml:ink>
</file>

<file path=ppt/ink/ink681.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337 416,'3'0,"2"0,2 0,2 0,3 0,3 0,3-1,1 1,7-2,-5 2,-1 0,-6 0,-3 0,-3 0,-5 1,-2-1,-1 1,-1-1</inkml:trace>
</inkml:ink>
</file>

<file path=ppt/ink/ink682.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159 461,'1'0,"0"1,0-1,1 0,0 1,-1 0,3-1,2 1,-1-1,2 0,2 0,5 2,2-1,9 0,-5-1,1 0,2 2,-11-2,-4 0,-4 0,-3 0,-1 1</inkml:trace>
</inkml:ink>
</file>

<file path=ppt/ink/ink683.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654 419,'1'0,"1"0,0 0,0 0,2 0,0 0,3 0,0 0,-1 0,2 0,2 1,0-1,0 0,-1 0,-1 0,6 1,-9-1,-1 0,0 0,-1 0,1 0,-1 0,1 0,2 0,-2 0,1 0,1 0,-2 0,1 0,1 0,1 0,-2-1,1 1,-2 0,1 0,1 0,-1 0,2 0,-1 0,2 0,2 0,-2 0,0 0,0 0,-1 0,-1 0,3 0,-4 0,-1 0,-1 0,-1 0,0 0,0 0,1 0,2 0,-1 0,3 0,1 0,0 0,-2 0,0 0,-1 0,-2 0,-2 0,1 0</inkml:trace>
</inkml:ink>
</file>

<file path=ppt/ink/ink684.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207 203,'1'0,"2"0,1 0,2 0,1 0,1-1,0 1,0 0,2-2,1 2,1 0,1 0,0 0,8 0,6 0,-3 0,1 0,5 0,-5 0,-6 0,-6-1,-5 1,-5 0,-2 0</inkml:trace>
</inkml:ink>
</file>

<file path=ppt/ink/ink685.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744 195,'1'0,"1"0,3 0,2 0,3 0,0 0,4 0,1 0,3 1,1-1,3 0,-2 1,-3-1,-3 2,0-2,-3 0,-1 0,-2 0,-3 0,-1 0,0 0,-2 0</inkml:trace>
</inkml:ink>
</file>

<file path=ppt/ink/ink686.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142 203,'0'2,"0"0,0 1,0 1,0 0,0 3,0-3,0 4,0 0,0 2,0-1,-1 0,1 1,0 0,0 0,0-1,0-1,0 0,0-1,0-2,0 1,0-2,0 1,0-1,0-1,0 2,-1-3,1 2,0 0,0 0,0-1,1 1,-1-1,0 0,0 0,0 1,0-1,0 1,0-1,0 1,0 0,0 0,0 0,0 0,0 1,0-1,0-1,0 1,0-1,0 1,0-1,0 1,0-1,0 2,0-2,0 1,0-2,0 1,1 0,-1-1,0 0,0 1,0-1,1 0,-1 1,0-1,0 1,0 0,0 1,0-1,0 1,0-1,0 1,0-1,0 1,0-1,0 0,0 0,0 0,0 0,0 0,0 0,0 1,0 0,0 0,0-1,0-1,0 2,0-1,0-1,0 1,0-1,0 0,0 0,0 0,1 0,-1 1,0 0,0 0,0 0,0 1,0 1,0-2,0 1,0-1,0 0,0-1,0 1,0 0,0 0,0 0,0-1,0-1,0 0</inkml:trace>
</inkml:ink>
</file>

<file path=ppt/ink/ink687.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332 256,'1'0,"3"0,2 0,3 1,2-1,2 0,2 0,1 0,-2 0,3 0,-3 0,0 0,-5 0,-1 0,-4 0,-2 0,-1 0</inkml:trace>
</inkml:ink>
</file>

<file path=ppt/ink/ink688.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974 211,'-3'-4,"1"2,0 0,1 1,-2-2,-1 1,-2-1,0 1,-1-1,0 1,-1 0,1 0,-3 1,1 1,-1-1,0 1,-1 0,0 0,2 0,-1 3,3 0,0 1,1 0,2-1,1-1,2 1,0 1,0 0,0 2,1-1,0 2,0-3,1 1,3 1,-2-2,2 1,-1 0,2 0,1-1,1-1,2 1,0 0,1-1,1 1,1-2,3 0,0-2,-1 0,0-2,-2 0,-3-2,0 0,-2 0,-1-1,-1-1,-1 1,-1-1,0-1,-2 1,1 2,-1-1,-1 2,0-2,0 2,-1 1,1-1,-1 1,-1 0,2 0,-3 1,1-2,0 1,-1 0,-1-1,0 1,0 1,-1-1,1 0,-3 0,1 1,-2 0,4 1,0-1,1 1,2 0</inkml:trace>
</inkml:ink>
</file>

<file path=ppt/ink/ink689.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304 356,'1'0,"2"0,1 0,4 0,5 0,7 0,8 0,5 0,5 0,-3 0,-7 2,-6-2,-5 1,-8-1,-4 2</inkml:trace>
</inkml:ink>
</file>

<file path=ppt/ink/ink690.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922 307,'-1'0,"1"-1,-2 1,-2-1,-6 1,2-1,-4 1,-4-1,-1 0,2 1,0 0,2 0,3 4,3-1,3 0,2-2,1 2,0 0,0 0,1 0,0 1,0 0,0-1,0 0,3 0,-2 1,5 0,0 0,3 0,0 0,1-1,5 0,0-3,-1 0,5 0,-4-3,-1 0,-4 1,-2-3,-2 3,-4-1,-1 2,0-1,-1 1,0 0,0 0,0 0,-1 0,-1 0,0 0,-1 0,0 0,0 0,1 0,0 1</inkml:trace>
</inkml:ink>
</file>

<file path=ppt/ink/ink691.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1234 297,'-3'-2,"-2"1,-4 0,-3-1,-2 2,0 0,1 0,1 1,1 0,0-1,3 3,2-2,2 2,-2 0,2 1,1-1,1 2,0 0,1 0,1-1,0 2,2 1,2 0,1 2,2-4,0-1,3 1,-2-1,-1-2,0 0,1 0,-1-2,2 0,1 0,0 0,1 0,0-2,-4-1,3-1,-4 0,0 0,0 1,-3-1,1-3,-1 3,1-2,-3 1,2 2,-3 1,1-1,-1 2,0 0,0 0,0 0,-1 0,-3-1,1 1,2 1,0-1,0 1</inkml:trace>
</inkml:ink>
</file>

<file path=ppt/ink/ink692.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1103 362,'1'0,"3"0,-3 0,2 0,2 0,3-1,2 1,0 0,5 0,-1 0,2 0,-1 0,1 0,-4 0,-3 0,1 0,-5 0,-1 0,-2 1,-1-1,-5 1,-6-1,-2 1,-4-1,-3 0,-8 0,-6 0,3 0,0 0,3 0,2 0,11 0,4 0,6 0,5 0,2 1,5-1,2 0,3 1,2-1,3 1,7 1,-2-1,-1 0,-5-1,-5 0,-4 0,-5 0,-3 1,-2-1,-3 0,-6 0,-2 0,-5-1,-7 1,-2 0,4-2,4 2,6-1,2 1,8 0,2 0,2 0,3 0,1 0,4 0,2 1,2-1,2 3,8-2,1-1,1 1,-10 1,-1-2,-4 0,-2 0,-6 0,-1 0,-2 0,-3 0,-2 0,-8 0,1-2,-7 2,-5-1,0-1,2 1,11 0,3 0,6 1,4 0,6 0,5 0,3 0,3 0,5 1,-4 1,1-1,-3-1,-6 1,-5-1,-4 0</inkml:trace>
</inkml:ink>
</file>

<file path=ppt/ink/ink693.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358 413,'1'0,"0"0,1 0,0 0,3 0,-2 0,5 0,-3 0,4 0,2 0,0 0,2 0,1 0,1 0,1 0,1 0,0 1,-3-1,-3 1,0 0,-2-1,-3 0,-2 0,-2 0,0 0,-1 0,1 0,0 0,1 0,-1 0,1 0,0 0,1 0,-1 0,-1 0,0 0,-1 0,0 0,0 0,0 0</inkml:trace>
</inkml:ink>
</file>

<file path=ppt/ink/ink694.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297 481,'1'1,"1"0,0 0,0-1,2 1,0 0,0-1,2 0,-1 0,-1 0,-2 0,1 0,0 0,-1 0,-1-1,1 0,-1 1,0-2,0 1,-1-1,2 1,-2 0,1 0,0 1,0 0,0 0,1 0,-1 1,0 0,0 0,1 0,0-1,1 1,3-1,-1 0,2 0,-1 0,0-2,-2 1,-2-1,0 2,-1 0</inkml:trace>
</inkml:ink>
</file>

<file path=ppt/ink/ink695.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774 468,'2'0,"2"0,1 0,3 0,1 0,1 0,2 0,0 0,2 0,1 0,-1 0,-1 0,1 0,-5 0,2 0,-3 0,-2 0,-2 0,-1 0,0 0,-1 0,0 0,0 0,-1 0,0 0,1 0,-1 0,1 0,-1 0,1 0,1 0,-1 0,2 0,-1 0,1 0,2 0,-4 0,2 0,0 0,-1 0,1-1,-2 1,2 0,-1 0,0 0,1 0,-2 0,1 0,0 0,-1 0,2 0,-1 0,-1 0,1 0,-1 0,-1 0,1 0,0 0,-1 0,0 0,1 0,-1 0,0 0,0 0,1 0,-1 0</inkml:trace>
</inkml:ink>
</file>

<file path=ppt/ink/ink696.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805 587,'0'1,"2"-1,-1 0,0 0,1 0,0 1,1-1,0 0,2 1,0-1,3 0,2 1,2-1,0 0,-2 0,1 0,0 0,1 0,-2 0,0 0,1 0,-1 0,1 0,-1 0,2 0,-1 0,-1 0,2-1,-1 1,-3 0,3 0,-2 0,0 0,-2-1,0 1,-2 0,1 0,0 0,-1 0,0-1,-2 1,0 0,0 0,-2 0,2 0,-4 0</inkml:trace>
</inkml:ink>
</file>

<file path=ppt/ink/ink697.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965 580,'-1'0,"0"2,-1 0,1 0,-1 1,0 0,-1-1,1 0,-2 2,3-3,-1 1,1 0,0-2,1 1,0 0,1-1,2 1,2 0,3-1,0 1,4-1,-1 1,2-1,-5 0,2 0,-8-1,-1 1,-1-1,-1 1,-2-2,0 1,2 0,-2 0,1-1,-1 2,2-1,-1-1,0 2,1-1,0-1,0 2,-1-1,0-1,-2 0,2 0,-4-1,3 0,-2-1,1 3,1-2,1 2,0 0,2 0,0 2,-3 2,1 0,-1 1,0 1,0-2,0 1,-2-2,3 2,-1-2,2 0,1-1,-1 0,1 0,0 0,-1 0,1 0,0 0,-1 1,0-2,1 2,-1-2,1 1,0 0,-1-1,2 0,0 0,0 0,1 0,3 0,2 0,4 1,1 0,1-1,0 0,-2 0,-3 0,-3 0,-2 0,-2 0,-2 0,0-1</inkml:trace>
</inkml:ink>
</file>

<file path=ppt/ink/ink698.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538 635,'1'0,"3"0,-2 0,1 0,0 0,3 0,-2 0,2 0,1 0,1 0,3 0,-1 0,4-1,-1 1,0-1,2-1,1 2,-1-1,1 1,3 0,-2 0,2 0,-2-1,-3 1,0 0,-4 0,-2 0,-2 0,-2 0,-3 0</inkml:trace>
</inkml:ink>
</file>

<file path=ppt/ink/ink699.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825 600,'-1'-1,"-1"-1,-1 0,0 0,-1 0,-2-1,0-1,-1 2,0-1,-3 0,2 1,-2-2,-2 4,1 0,-2 0,3 0,-4 0,1 0,1 2,0-1,0-1,0 0,1 1,-1-1,2 1,-1 0,3 0,-2 0,-1 1,2-1,2 1,-1-1,0 1,2 1,0-1,0 0,3 0,-2 0,0-1,2 1,1-1,0 0,1 0,0-1,1 1,-1-1,1 1,-1 0,0 0,1 1,-2 0,1 1,1-2,0 2,0 0,0 0,2 0,-1 0,4 0,1 0,1 1,4-1,0 2,3-3,3 1,3-1,7-2,6 1,0-1,5 0,-5 0,1-4,0-2,-5-1,-4 1,-11 1,-4 0,-4 1,-4 1,-1 1,-1 0,0 0,0-1,0 1,-2-3,-2 1,-1 0,-3-2,-5-2,1 4,-7-4,-5 2,-3-1,1 3,3 1,6 2,5 0,6 1,5 0</inkml:trace>
</inkml:ink>
</file>

<file path=ppt/ink/ink700.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327 108,'-4'-1,"1"0,-4-2,0 0,-3-2,-5 3,-3-1,3 2,2 1,2 0,2 4,-1-1,0 1,5-1,-2 1,4 0,-3 0,2-1,-1 3,0-1,2 1,0-1,-1 1,3-2,0 1,0-1,1 0,0 2,3-1,-1-1,3 1,0 0,2-2,-1 0,3 0,-1 0,5-1,-1-1,2 0,-1-1,3 0,1 0,5 0,-3-1,9 0,-4-4,0 1,-6 0,-4-1,-5 2,-2-1,-2 1,-3 2,-1-1,1 0,-2-1,2 2,-2-2,1-2,0 1,-1 1,0-1,0 1,-3-1,1 1,2 0,-2 0,0 0,-1 1,1 0,0 0,0 0,-1 1,1-1,-4 0,0 0,0-1,-2 1,-1 0,-10 0,11 2,-2 0,2 0,0 0,0 0,2 0,-2 0,-1 0,3 0,1 2,-2-1,3 0,-1 1,3-1,0 0,1 0,0-1,0 1,1 0,-1-1</inkml:trace>
</inkml:ink>
</file>

<file path=ppt/ink/ink701.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914 249,'0'1,"-1"1,0 0,0 0,-1 0,1 1,-2 1,1-1,-2 2,3-1,-3 3,3-4,-1-1,1-1,-1 2,2-2,0 0,-1-1,3 0,1 0,1 0,0 0,2-1,-1 1,2 0,1 0,0 0,-1 0,-3 0,1 0,-3 0,0 0,-1 0,-3-3,0 0,-3-3,1 0,-1 1,-1-5,-1 2,0-1,1 3,1 0,1 3,2 1</inkml:trace>
</inkml:ink>
</file>

<file path=ppt/ink/ink702.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1172 349,'0'1,"-2"2,-2 3,1 0,-1 1,2 0,-2 1,1-2,0-2,1-1,2-1,0-1,-1 0,2 0,3 0,1 1,0-1,1-1,-2 0,0 0,-3 0,1 0,0 0,-2-1,1 1,-1-1,0 0,1 0,0 1,-1-1,0 0,1 0,-1 0,0-1,-1-1,0 0,-1-2,-2 0,1-2,-1 1,-2 0,1 0,-1 1,3-1,-1 2,2 3,2 0,-1 0</inkml:trace>
</inkml:ink>
</file>

<file path=ppt/ink/ink703.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882 351,'-2'2,"0"1,-1 1,-1 2,-1-1,-1 0,0 1,1-1,1-2,2 1,0-2,2-1,2-1,2 0,4 0,3 0,2 1,2-1,-3 0,0 0,-5-1,-4 0,-2 1,0 0,-1-1,-1 1,-1-3,-3-2,-2 1,1-2,-2 1,2-1,-1 2,3 2,2-1,0 2,2 0,0 0</inkml:trace>
</inkml:ink>
</file>

<file path=ppt/ink/ink704.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1155 310,'-3'-1,"-1"-2,2 2,-1-1,0 1,1 1,0-1,1 0,-1 1,0 0,1 0,-1 1,-1 0,1 2,1-2,-3 2,1-1,0 3,-1 0,2 0,-1 1,-1 0,3 0,1-1,0 1,0-1,0 2,3-2,1-2,2 1,2-1,1 3,2-4,0 2,3-2,0-2,2 0,1-1,-4 0,1-2,0-2,-7 1,-1 1,-3 0,0 0,-3 1,0 1,1-2,-1-1,0 1,0-1,0-1,0 0,-3-1,-2-1,0-1,-4 1,1-2,-1 3,0 1,-1 1,3 1,0 1,3 2,1 0</inkml:trace>
</inkml:ink>
</file>

<file path=ppt/ink/ink705.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846 244,'2'1,"2"2,5 1,0 1,2-1,2 1,-1-2,2 2,-1-3,-1 0,-1-1,0-1,-2 0,-3-1,0-2,-3 0,2 0,-3-2,0 2,0-2,1 1,-2 1,0-1,0 1,-1-1,1 2,-1-2,0 1,-2-2,1 3,-1 0,1 0,-1 0,2 0,-3 0,1 1,0-1,0-1,-2 2,-2-3,0 1,-2 0,-3-1,0 1,-1 1,-3 2,3-1,0 1,2 0,0 0,2-1,3 1,2 0,0 0,1 0,-1 0,0 2,0-1,0 1,1 0,-2 0,0 1,-1-1,1 1,0 1,0-1,2-1,-1 2,1-2,0 1,-1 1,1 0,1 1,0 2,1-2,3 3,3 1,-1-2,3-1,0-2,0-2,0 0,-2-2,-1 0,-2 0,-2 0,0 0,0-1</inkml:trace>
</inkml:ink>
</file>

<file path=ppt/ink/ink706.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890 321,'-1'-1,"-2"1,-6 0,1 0,0 0,-1 0,-3 0,-3 1,3 0,-1 0,-4 1,5 0,1 1,2 2,6-2,1 0,0 2,2 0,0 0,2 1,3 3,2 0,2-3,-1-2,2 2,2-3,-1 0,2 0,1-3,-1 0,1-2,-3-2,1 0,1-3,-5 1,4-2,-4 2,-3-1,1-2,-4 3,-1 1,-1 1,0 2,0 1,-1-1,0 0,-1 0,-2 0,0 1,0 1,-2-1,-2 0,0 0,0 1,-1-1,4 0,1 1,2-1</inkml:trace>
</inkml:ink>
</file>

<file path=ppt/ink/ink707.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426 88,'-1'0,"-1"0,2-1,-2 1,0-1,0 1,0-2,0 2,0-1,0 1,1-1,-1 1,0-1,1 1,0 0,-1-1,0 1,1-1,0 1,-2 0,2 0,-1 0,0 0,-1 0,0 0,0 0,1 0,-2 0,0 0,1 0,0 0,0 0,0 0,1 0,0 0,0 0,1 0,-1 0,0 0,-1 1,0-1,0 1,-2-1,1 0,1 2,0 0,0-2,0 1,0-1,1 0,0 0,0 1,1 0,-2-1,2 0,-1 2,1-2,-1 0,2 1,-1-1,1 1,0 0,-1 0,1 0,-1 1,1 0,-1 0,0 1,0-1,1 1,0 0,0-1,0 0,0-1,1 0,-1 1,1-1,0 0,-1 0,2 0,-2 0,1 0,-1 0,1 0,0 0,0 0,1 0,-1 0,1-1,-2 2,3-2,-1 0,-1 1,1 0,1 0,0-1,2 0,0 0,1 1,2-1,0 0,-1 0,1 1,1-1,-1 0,0-1,-1 1,0 0,-2 0,1 0,-3-1,0 1,0 0,-2-1,1 0,-1 1,0-1,0 0,0 0,1-2,-2 2,2-2,-1 0,0 1,0-1,0 0,-1 0,0 0,0 0,0 2,0-2,0 2,0-1,0 1,0 0,-1 1,1-1,-1 1,0-1,0 1,0-1,-1 0,1 1,0-1,0 1,-1-1,1 1,1-1,-1 1,0 0,0 0</inkml:trace>
</inkml:ink>
</file>

<file path=ppt/ink/ink708.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991 75,'-1'0,"0"0,-4 0,0 0,-2 0,2 0,0 0,0 0,-1 1,3-1,2 1,-1 0,-1-1,3 2,-3-2,2 1,0 0,0 1,-2-1,2 1,0-1,0 0,-1 0,2 0,0 0,-1 1,1 0,0-1,0 0,0 0,0 1,0 0,1-1,0 0,1 1,-2-1,3 0,-1 1,1-1,2 1,-2 0,3 1,1-1,0 0,-1-1,2 1,-4 0,2-2,-1 0,-3 1,1-1,-2 0,0 0,0 0,1 0,0 0,0 0,1-2,1 1,-2-3,1 2,0-2,0 3,-1-1,-1-1,1 1,-1 1,-1-1,1 1,-1 0,1 0,0 1,-1-1,0 0,0 0,0 0,0-1,0 1,0-1,0 1,-1-2,0 1,-2 1,2 0,0-1,-1 2,1-1,-1 0,0 1,0 0,0 0,0 0,0 0,-1 0,1 0,-1 0,1 0,0-1,1 1,-1 0,0 0,1 0,-1 0,1 0,0 0,0 0,0 0,0 0,0 0,0 0,0 0,1 1,-1-1</inkml:trace>
</inkml:ink>
</file>

<file path=ppt/ink/ink709.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795 303,'1'0,"1"0,2 0,1 0,2-1,2 1,1 0,0 0,1-1,2 1,-2 0,0 0,-2 0,2 0,0 0,1 0,0 0,-1 0,1 0,-1 0,0 0,2 1,-4 0,2-1,-3 2,0-2,-1 0,-2 0,0 0,-1 0,1 0,-2 0,-1 0,1 0,0 1,-1-1,1 0,1 0,0 0,-1 0,0 0,-1 0,-1 0,0 0,-1 1</inkml:trace>
</inkml:ink>
</file>

<file path=ppt/ink/ink710.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696 338,'2'0,"1"0,-1 0,2 0,1-1,1 1,0 0,4 0,-1 0,0 0,3-1,0 1,-1 0,-1 0,2 0,-1 0,0 0,-1 0,-3 0,-2 0,2 0,-3 0,-1 0,0 0,0 0,-1 0,1 0,-2 1,1 0,0-1,1 0,0 1,0-1,1 0,1 0,1 1,-1-1,2 0,-3 2,1-2,-1 0,-3 0,0 0,0 0,0 0,0 0,0 0,2 1,-1-1,-1 0,1 0,-1 0,0 0,0 0,1 0,0 0,1 0,0 0,0 1,-1-1,0 0,0 0,-1 0</inkml:trace>
</inkml:ink>
</file>

<file path=ppt/ink/ink711.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463 133,'2'0,"0"0,2 0,1 0,6 0,6 1,10 1,7 1,4-1,0-2,-2 0,-11 2,-9-2,-8 0,-5 0</inkml:trace>
</inkml:ink>
</file>

<file path=ppt/ink/ink712.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465 144,'2'0,"3"0,4 0,3 1,3-1,3 0,7 2,-2-1,1-1,-4 2,-7-2,-6 1,-3-1,-1 0</inkml:trace>
</inkml:ink>
</file>

<file path=ppt/ink/ink713.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498 533,'1'0,"1"1,0-1,1 1,1-1,3 0,4 0,1 0,2 1,6-1,8 0,2 0,2 0,6 0,-3 0,3 0,-5 0,-11 0,-10 1,-3-1,-6 0</inkml:trace>
</inkml:ink>
</file>

<file path=ppt/ink/ink714.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985 546,'1'0,"1"0,1 1,3 0,2-1,2 1,2 0,-1-1,1 0,0 0,-1 1,0 0,-2 0,2-1,-4 1,-1-1,0 1,-3-1,-2 0</inkml:trace>
</inkml:ink>
</file>

<file path=ppt/ink/ink715.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189 160,'0'-1,"-1"1,0 0,-1-1,-1 1,0 0,0 0,0 0,-1 0,0 0,0 0,0 0,1 1,1-1,-1 0,2 1,0 0,-1 0,1-1,0 1,0 0,0 1,1-1,-2 1,1 0,0 0,0 0,1 0,-1 0,1 1,1 0,2 1,-2-1,1 0,-1 0,1-1,0 0,0 0,-1-1,0 0,1 0,-2 0,1-1,-1 1,1-1,0 0,0 0,0 1,1-1,-1 1,1 0,0-1,-1 0,0 0,-1 1,1-1,0 0,0 0,-1 1,2-1,0 1,-1-1,2 0,0 0,0 0,-1 0,0 0,-1 0,1 0,-2-1,2 1,-1 0,-1-1,1 1,0 0,0 0,0-2,1 1,0-1,-1 1,0 0,0-1,-1 1,2 0,-1-2,0 1,0 0,-1 0,1-1,0 1,-1-1,1 1,-1-1,0 0,0 1,-1 0,1 0,-1 0,0 0,1 1,-1 1,0-1,0 1,1-1,-1 1,0 0,0 0,0 0,1-1,-2 1,1 0,0 0</inkml:trace>
</inkml:ink>
</file>

<file path=ppt/ink/ink716.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403 220,'1'0,"0"0,1 0,1 0,2 0,0 0,3 0,2 0,0 0,2 0,0 1,0 0,1-1,1 0,0 2,1-2,1 0,0 0,4 1,-1-1,4 1,-1-1,2 0,-2 0,-2 2,-1-2,-4 1,-2 0,1-1,4 1,-10 0,0-1,0 0,-2 0,-1 0,2 0,-2 0,2 0,-1 0,0 0,1 0,0 0,0 0,-3 0,1 0,1 0,-2 0,0 0,0 0,2 0,-2 0,2 0,-1 0,1 0,0 0,2 0,-1 0,1 0,-3 0,2 0,-2 0,1 0,-3 0,1 0,-1 0,1 0,0 0,1 0,-1 0,2 0,-2 0,0 0,-2 0,-1 0,-1-1</inkml:trace>
</inkml:ink>
</file>

<file path=ppt/ink/ink717.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1065 212,'0'-2,"0"0,0 0,0 0,0 1,0-1,0 1,-1-2,1 2,-2-1,1 0,-1-2,0 1,-1-1,-1 1,-3 0,2-1,1 0,-1 0,-1 1,0 0,0 0,-1 0,1 0,0 0,0 2,2-2,-3 1,0 0,0 0,-2 1,0-1,-1 1,0-1,-1 1,-1 1,0-2,0 2,1-1,2 1,1-1,-2 1,2 0,0 0,0 0,2 0,-3-1,1 1,2 0,-2 0,1 0,-1 1,0-1,1 2,0-1,1 1,-1 2,-2-2,4 1,-1 1,1 1,0-2,2 3,1-2,1 1,-1 0,2 0,0-1,0 0,0-1,0 0,0 0,2 0,-1 1,1 0,1 1,1-2,0 2,-1 0,4 0,0-2,1 1,1-1,-1 0,-1-1,0 0,1 0,3-2,1 0,-2 0,4 0,0-1,0-1,1 0,1-2,-3 1,1-2,-2 1,0 0,1 1,-2 0,2-1,-1 0,1 2,0-3,7 0,-8 1,-1 0,-3-1,-1 1,1 0,-5 3,-1-1,0 1,-2 0,0 0,1 0,-1 0,0 0,0 0,0-1,-1 0,0-1,-2-1,-3-1,1 2,-5-3,2 1,-3-1,-2 1,2-1,2 4,2-1,-2 1,5 0,2 2,0 0,2-1</inkml:trace>
</inkml:ink>
</file>

<file path=ppt/ink/ink718.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723 125,'0'2,"0"1,0 1,-2 1,1-2,-1 3,2 0,-1-2,1 0,-1-1,1 1,0-1,0-1,0-1,-1 2,1-2,0 0,0 1,0 0,0 0,0-1,0 1,0-1,0 2,0-1,0-1,0 1,0-1,0 2,0-2,0 1,-1 2,1-2,0 1,0 0,0 0,0-1,0 0,0-1,0 0,1-1,0 0,-1 1,1-1,0 0,0 0,0 1,0-1,0 0,0 0,2 0,-1 0,2 0,-1 0,1 0,1 0,1 0,-1-1,1 0,1 0,-3 1,1 0,0-2,-1 2,-1 0,1 0,-1 0,1 0,0-1,0 1,1 0,-1 0,0 0,0 0,0 0,0 0,1 0,0 0,-2 0,1 0,-1 0,1 0,-1 0,-1 0,1 0,-2 0,1 0,0 0,-1 0,1 0,-1 0,0 0,1 0,1 0,0 0,1 0,0 0,2 0,0 0,1 0,-1 0,0 1,2-1,-1 0,1 0,0 1,0-1,-1 0,1 0,-2 0,-1 0,0 0,10 0,-8 0,-1 0,-2 0,0 0,1 0,-2 0,-1 0,0 0,1 0,-1 0,0 0,-1 0,1 1,-1-1,0 0,0 0,0 0,0 0,0 0,0 0,1 0,-1 0,1 0,-1 0,0 0,0 0,0 0,0 0,-1-1,0-1,0 0,0-1,0-1,0 0,0 0,0 0,0-1,0-1,0 1,1 0,-1 1,0 2,0 0,0 0,0 1,-1-1,1 0,0 1,0-1,0 1,0 0,0 0,0 0,0 0,0 0,-1 1,-1 0,-2 0,0 0,-3-1,1 1,-5-1,1 0,0 1,-4-1,3 1,0-1,-3 0,1 1,3 0,-1-1,0-1,3 2,-5-1,2 1,0-1,2 0,-2 1,2 0,-1-1,2 1,0 0,3 0,-1-1,2 1,1 0,-1 0,1 0,0-1,2 1,0 0,-1 0,-1 0,2 0,0 0,0 0,-2 0,2 0,-1 0,1 0,-1 0,0 0,0 0,0 0,0 0,-1 0,2 0,-2 0,0 0,1 0,0 0,0 0,0 0,1 0,-1 0,1 0,0 0,0 0,0 0</inkml:trace>
</inkml:ink>
</file>

<file path=ppt/ink/ink719.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433 270,'2'0</inkml:trace>
</inkml:ink>
</file>

<file path=ppt/ink/ink720.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431 272,'1'0,"0"0,0 0,1 0,0 0,0 0,1 0,0 0,0 0,0 0,2 0,-1 1,1 0,-1-1,-1 0,0 1,0 0,-1-1,0 0,0 0,-1 0,1 0,-1 0,1 0,1 0,-1 0,1 0,1 0,-1 0,1 0,0 0,1 0,-1-1,-1 0,0 1,0-1,-1 0,-1 1,0-1,0 1,0 0,0 0,1 0,0 0,1 0,-1 0,0 0,0-1,0 1,0 0,0 0,0-1,-1 1,0 0,0 0,1 0,-1 0,0 0,1 0,-1 0,1 0,-1 0,0 0,1 0,-1 0,0 0,0 0,0 0,1 0,-1 0,1 0,0 0,1 0,1 0,3-1,-1 1,-1 0,2 0,-3 0,0 0,-1 0,-1 0,0 0,0 0,-1 0,0 0,0 0,0 0,1 0,0 0,1 0,2 0,-1 0,3 0,-3 0,0 0,-1 0,-1 0,1 0,-1 0,0 0,-1 0,0 0,1 0,-1 0,0 0,1 0,1 0,0 0,3 0,0 0,2 0,0 0,0 0,1 1,-1-1,0 0,-2 1,-1-1,0 0,-1 0,2 0,-2 0,0 0,0 0,0 0,2 0,0 0,0 0,-2 0,3 0,-2 0,-1 0,2 0,-3 0,0 0,1 0,0 0,0 0,0 0,2 0,0 0,1 0,1 0,-1 0,0 0,-3 0,1 0,-1 0,1 1,-2-1,2 0,-1 0,1 0,2 1,-2-1,4 0,-3 0,1 0,0 0,-1 0,1 0,1 0,-1 0,1 0,-1 0,1 0,-3 0,1 0,-1 0,0 0,1 0,-1 0,1 0,-2 0,1 0,-1 0,2 0,-2 0,0 0,1 0,1 0,-2 0,3 0,-2 0,2 0,-2 0,1 0,-1 0,1 0,-2 0,1 0,-1 0,2 0,-2 0,-2 0,1 0,0 0,0 0,0 1,-1-1,1 0,0 0,-1 0,1 0,0 0,1 0,-1 0,2 0,-2 0,1 0,-1 0,0 0,-1 0,0 0,0 0,-1 0,0 0,1 0,-1 0,1 0,-1 0,1 0,-1 0,0 0,1 0,-1 0,0 0,0 0,0 0</inkml:trace>
</inkml:ink>
</file>

<file path=ppt/ink/ink721.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133 341,'1'0,"2"0,1 0,1 0,2 0,1 0,3 0,-1 0,0 0,-2 0,-3 0,-2 0,-1 0</inkml:trace>
</inkml:ink>
</file>

<file path=ppt/ink/ink722.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459 326,'1'0,"1"0,0 0,1 0,1 0,3 0,-1 0,2 0,0 0,2 0,0-1,0 1,0 0,1 0,0 0,-2-1,3 1,-1 0,1-3,0 3,-2-1,1 1,0 0,-2-1,2 0,-3 1,0 0,1-1,-3 1,1-1,-2 1,1-1,-1 1,2 0,-2 0,1 0,-2 0,0-1,-1 1,0 0,-1 0,0 0,1 0,-2 0,0 0,2 0,1 0,0 0,3-1,-4 1,3 0,1 0,-3 0,-1 0,1 0,-1 0,0 0,0 0,-1 0,0 0,1 0,0 0,1 0,0 0,-1 0,1 0,-1 0,1 0,-1 0,1 0,-1 0,0 0,0 0,1 0,-1 0,0 0,-1 0,1 0,2 1,-2-1,1 0,0 0,-2 1,2 0,-1-1,-1 0,-1 0</inkml:trace>
</inkml:ink>
</file>

<file path=ppt/ink/ink723.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896 274,'-1'0,"0"0,-1 0,0 0,-1 0,1 0,-2 0,0 0,-1 1,0 0,1 1,1-2,1 1,-1 0,1 0,1 0,-1 0,2 1,0 1,-1 0,0 1,0 1,1-1,0 0,0-1,1 0,1 0,0 0,0 0,1-1,-1 0,2 0,0 0,0-1,2 1,2 0,2-2,3 2,-2-2,0 0,0 0,0 0,1 0,-5-3,0 0,-2 0,-5 2,1-1,0-1,-1-1,0-2,-2-1,-1-1,-1-1,-2 0,0 4,1-1,-1 2,-1 0,1 1,-1-1,0 2,1 0,0 1,3-1,2 2,-2 0</inkml:trace>
</inkml:ink>
</file>

<file path=ppt/ink/ink724.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676 291,'0'-1,"-2"-2,-1 1,-1-1,-1 0,-4-2,1 1,-4 1,2-2,-1 4,3 0,-1 1,0-1,4 1,-1 2,-1 0,0 2,-2 1,2-1,-1 1,0 0,5 0,0-2,1-1,1 0,-1 1,2 0,0 0,0 0,0 2,3-2,0 1,2-1,1 1,4-1,3-1,3-2,3 0,12-2,-4-3,0-5,-9 2,-9 1,-6 3,-3 2,0 0,-4-3,0 2,-4-2,2 2,0-1,1 4,1-2,2 2,1 0,1-1,3-1</inkml:trace>
</inkml:ink>
</file>

<file path=ppt/ink/ink725.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898 301,'-1'0,"0"1,0 1,-1 0,-1 3,-2 1,1 0,1-1,0-1,3-1,-1-3,1 1,1-1,5 0,-1 0,1 1,1-1,-1 0,-1 0,-4-1,0 1,-1-2,-2 0,1 1,-1-2,0 2,-1 0,1 0,0-1,-1 1,0 0,0-1,-1 0,1-1,-3-1,1 1,2 1,-2-1</inkml:trace>
</inkml:ink>
</file>

<file path=ppt/ink/ink726.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447 384,'2'0,"-1"0,1 0,-1 0,2 0,-1 0,1 0,1-1,0 1,1 0,1-1,1 1,-1 0,1-1,0 1,1 0,-1 0,1 0,0 0,0 0,0 0,1 0,1 0,-1 0,3 0,0 0,-2 0,1 0,0 0,1-1,-2 1,1-2,0 2,-2 0,0 0,-1 0,2 0,-4 0,1 0,-3 0,1 0,-3 0,0 0,-1 0,0 0</inkml:trace>
</inkml:ink>
</file>

<file path=ppt/ink/ink727.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1059 316,'-4'0,"2"0,-1 0,0 0,-2 0,2 0,-1 0,1 0,0 0,1 0,2 1,-1-1,1 1,-2 0,1 0,-2 0,1 1,0 1,1-2,-2 2,1-2,1 1,-1-1,0 1,1 0,0 1,0 0,1-2,0 1,0 0,0 1,0-2,1 0,-1 1,1 0,0-1,-1 1,1 0,0-2,1 3,-1-2,1 0,0 1,-1-1,3 1,-1 0,-2-1,3 1,-3-2,1 0,0 2,0-2,3 2,0-2,1 0,-1 1,3-1,-1 1,0-1,1 0,-1 1,0-1,1 0,-2 0,1 0,4 0,-3 0,0 0,-1-2,-1 0,-3 2,0-1,0-1,-2 2,1-1,1-1,-1 0,1 0,0-1,-1 0,1-1,0 1,-1-1,-1 1,2 0,-2-1,0 1,0 2,-1-1,0 0,0 0,0 1,0 0,-2 0,1 0,-1-1,1 1,-1-1,0 0,-2 0,-1 0,1-1,-1 1,1 0,0 1,0-1,1 1,1 0,-1 0,0 1,0-1,1 0,-1 1,0 0,-1-1,-1 1,0 0,1 0,-1 0,2 0,0 0,0 0,1 0,-1 0,1 0,0 0,0 0,1 1,-2-1,2 0,1 1</inkml:trace>
</inkml:ink>
</file>

<file path=ppt/ink/ink728.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470 439,'1'0,"0"0,1 0,1-1,1 1,1 0,2-2,1 2,0 0,0 0,2-1,-1 0,0 1,0 0,0 0,1 0,-1 0,-1 0,0 0,3 0,-1 0,1 0,0 0,-1 0,0 0,-1 0,0 0,-1 0,0 0,0 0,1 0,-3 0,0 0,-1 0,-1 0,-1 0,0 0,0 0,0 0,-1 0,1 0,1 0,2 0,0 0,0 0,2 0,0 0,0 0,1 0,-1 0,1-1,-1 1,1-1,1 0,-2 1,1-1,2 1,1 0,-2 0,2-1,-1 1,-2 0,3 0,-1-1,-1 1,2 0,-1 0,0 0,-3 0,0 0,0-1,-3 1,1 0,-3 0,0 0,1-1,-1 1,0 0,1 0,0 0,0 0,0 0,1 0,-2 0,0-1,0 1,-1 0,0 0,1 0,-1 0,0 0,2 0,-1 0,2 0,1 0,-1 0,1-1,-1 1,-1 0,-1 0,0 0,0 0,-1 0,0 0,0 0,1 0,-1 0,1 0,-1 0,0 0,0 0,0 0,0 0,-1 0,0 0,0 0,0 0,-1-1,0 0,0 0,-1-1,1 0,-1 1,-1-1,2 1,-1 1,1-1,-1 1,1-1,-1 1,0-1,1 0,0 0,-1 0,0 0,0 1,1-2,-1 0,1 1,-1 1,-1-2,0 2,1-1,0 1,0 0,-1-1,0 0,0 0,-2 0,1 1,0 0,0-1,-2 1,1-1,-2 1,1 0,-1-1,-1 1,1 0,-2 0,1 0,-2 0,1 0,-3 0,0 0,2 0,1 0,-1 0,1 0,0 0,2 0,-2 0,3 0,-2-1,3 1,-2 0,1-1,-1 0,2 0,-2 1,0 0,-1 0,1 0,2 0,-2 0,-1 0,1 0,2 0,-1 0,-2 0,3 0,-3 0,3 0,-1 0,-2 0,1 0,1 0,0 0,-2 0,0 0,0 0,1 0,-1-1,1 1,0 0,0 0,1 0,-1 0,2 0,-1-1,1 1,-1 0,0 0,0 0,0 0,1 0,0 0,-1 0,1 0,0 0,-2 0,1 0,-1 0,2 0,-3 0,1 0,0 0,1 0,-1 0,2 0,-1 0,-3 0,1 0,-1 0,0 0,-1 0,-1 0,0 0,3 0,0 0,-2 0,2 0,1 0,-1 0,1 0,-2 0,1 0,1 0,-1 0,0 0,2 1,-1-1,1 0,1 0,-1 0,2 1,1-1,0 0,-1 1,1-1,0 1,0-1,0 0,0 0,-1 0,1 0,-1 1,1-1,-1 1,0 0,0-1,1 0,0 0,0 0,0 1,0-1,2 1,0 0,0 2,0-2,1 2,0-2,-1 1,2 0,-2-1,1 0,0-1,-1 1,2 0,-1 0,2 0,-1 0,2 1,1 0,1 0,-2-2,2 2,-2-1,1 1,-3-2,1 0,-1 1,-1-1,0 0,0 0,0 0,0 0,2 0,-2 0,0 0,0 0</inkml:trace>
</inkml:ink>
</file>

<file path=ppt/ink/ink729.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296 485,'1'0,"2"0,0 0,10 0,-5 0,4 0,1 0,2 0,-1 0,2 0,-2 0,-2 0,-3-1,-2 1,-3 0,-3 0,0 0</inkml:trace>
</inkml:ink>
</file>

<file path=ppt/ink/ink730.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99 334,'-1'0,"0"0,-3-1,3 0,-2 1,1-1,-1 1,0-1,-1 1,1 0,-1-1,1 1,1 0,0 0,0 0,1 0,0 0,-1 0,2 1,-1-1,1 2,-1 1,1 0,0 1,0 0,0 0,0-1,1 0,0 0,0-1,-1 1,0-1,0-1,0 0,0 0,0 1,-3-1,0 0,-3 1,-2-1,-1 0,1-1,-1 0,4 0,2 0,5-1,3-1,1 0,-2 2,0 0,-2 0,0 0,-2 1,0 1,0 1,0 0,0-1,0 1,2 0,-2-1,2 0,-1-1,-1 0,0 0,0 0,0 0,1-1,0 2,0-1,2 1,0-2,-1 2,2-1,-1 0,1 0,0-1,-1 1,-1-1,-1 0,0 0,0-1,-1-2</inkml:trace>
</inkml:ink>
</file>

<file path=ppt/ink/ink731.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145 450,'-1'0,"-5"0,3 0,-1 0,0 0,-1 0,2 0,0 2,3-1,0 0,3 3,2 1,5 2,-2 0,2-2,0 1,-2 0,-1-1,-3-1,-1 1,-2-2,1-1,-2 0,0 0,0 0,0 0,-2-1,1 1,1-1,-1 0,0 0,1 0,2 1,4 2,2 3,3-3,0 0,-1 0,0-1,-6-1,-2-2,-2-5</inkml:trace>
</inkml:ink>
</file>

<file path=ppt/ink/ink732.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573 486,'1'0,"0"0,1 0,1 1,-1-1,2 1,1 0,1 0,3-1,1 1,2-1,2 0,1 1,1-1,3 0,0 0,1 0,0-1,-1 1,0 0,-5-1,0 1,-5-1,-1 1,-1 0,0-1,-3 1,0 0,0 0,0 0,-1 0,-1 0,1 0</inkml:trace>
</inkml:ink>
</file>

<file path=ppt/ink/ink733.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1063 480,'1'0,"0"0,0 0,2 0,2 0,2 1,1-1,1 0,2 1,2-1,-2 0,0 0,-1 0,2 0,-1 0,-2 0,-2 0,1 0,-1 0,-2 0,-2 0,0 0,-1 0,0 0</inkml:trace>
</inkml:ink>
</file>

<file path=ppt/ink/ink734.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130 550,'1'0,"0"0,2 0,-1 0,1 0,2 0,1 0,-1 0,3 0,-1 0,2-1,1 0,3 0,2 0,1 1,9-2,0 1,3-1,5 0,-5 1,2 1,-6 0,-4 0,-6 0,-2 0,-1 0,-2 0,-1 0,0 0,-1 0,2 0,-1 0,3 0,-2 0,2 0,-4 0,1 0,-2 0,-2 0,-1 0,-2 0</inkml:trace>
</inkml:ink>
</file>

<file path=ppt/ink/ink735.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804 543,'2'0,"-1"0,1 0,1 0,1 0,3 0,-1 0,4 0,1 0,0 0,-1 0,2 0,-3 0,2 0,-2 0,2-1,-2 1,0 0,1-1,-2 0,0 1,0 0,-2 0,-1 0,-1 0,-1 0,-1 0,0 0,1 0,-1 0,0 0,1 0,-1 0,1 0,1 0,0 0,0 0,-1 0,1 0,-1-1,1 1,-1-1,2 1,-1 0,-1 0,0 0,1 0,-1 0,1 0,-1 0,0 0,-1 0,2 0,-1 0,1 0,0 0,-1-1,1 1,-1 0,0 0,-1 0,1 0,-2 0,2 0,-2 0,1 0,-1 0,0 0,1 0,0 0,1 0,1 0,-1 0,0 0,-1-1,1 1,-1 0,-1 0,0 0,0 0,0 0,0 0,0 0,2 0,-2 0,0 0,0 0,0 0</inkml:trace>
</inkml:ink>
</file>

<file path=ppt/ink/ink736.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1017 442,'-1'0,"0"0,1 1,-1 2,0-2,0 3,1-1,-1 0,1 3,0-1,0-3,0 1,0-2,0 1,1-1,0 1,0-2,-1 1,1-1,1 0,0 1,-1-1,1 0,0 0,0 0,0 0</inkml:trace>
</inkml:ink>
</file>

<file path=ppt/ink/ink737.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1197 494,'1'1,"0"0,1 1,0-1,0-1,-1 3,1-1,-1 1,1 0,-1 0,0 0,0 0,0-2,-1 1,0 1,0 1,0-2,0 1,0 2,-2-2,1 0,-1 0,0 1,2-2,-2-1,1 1,0-2,1 1</inkml:trace>
</inkml:ink>
</file>

<file path=ppt/ink/ink738.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1025 419,'-1'1,"0"-1,0 1,0 2,0-2,-1 1,1 1,-1-1,0 2,0-1,1 1,-2 2,1-4,1 1,0-2,1 2,-1-2,1 0,0 0,0 0,0 1,0 0,0-1,0 1,1-1,-1 0,0 0,0 0,1-1,-1 1,1-1,0 0,1 0,1 1,-1 1,0-1,0-1,0 0,-1 0,0 0</inkml:trace>
</inkml:ink>
</file>

<file path=ppt/ink/ink739.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200 168,'1'0,"0"0,0 0,1 0,-1 0,1-1,-1 1,1 0,1 0,2 0,0 0,1 0,0 0,-1 0,1 0,-1 0,0 0,1 0,-1 0,1 0,0 0,1 0,0 0,-2 0,2 0,0 0,-2 0,3 0,-2 0,-1 0,2 0,0 0,-1 0,0 0,0 0,1 0,0 0,0 0,-3 0,1 0,1 0,-2 0,0 0,0 0,0 0,0 0,0 0,3 0,-2 0,3 0,1 0,-1 0,0 0,-3 1,2-1,0 0,-2 0,2 2,-3-2,2 0,-1 0,2 0,-1 0,-1 0,0 0,2 0,0 0,1 0,-1 0,1 0,0 0,0 0,0 0,0 0,-3 0,3 0,0 0,0 0,0 0,-2 0,0 0,1 0,-3 0,2 0,-3 0,1 0,1 0,-1 0,0 0,1 0,-1 0,2 0,0 0,-1 0,2 0,1 0,-3 0,2 0,0 0,-2 0,1 0,-1 0,-1 0,3 0,-3 0,3 0,-2 0,2 0,-2 0,1 0,1 0,-1 0,4 0,-4 0,1 0,-2 0,2 0,-3 0,-1 0,0 0,-1 0,2 1,-1-1,0 0,5 0,-4 0,0 1,0-1,0 0,0 0,1 1,-2-1,0 0,0 0,0 0,0 0,1 0,0 0,-1 0,1 0,0 1,-1-1,0 0,1 0,0 0,-1 0,-1 0,1 0,-2 0,-1-2,0 0,0 1,0 0,-1 1</inkml:trace>
</inkml:ink>
</file>

<file path=ppt/ink/ink740.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370 113,'-1'-2,"-1"2,-1 0,-1-2,0 1,0 1,1-2,0 2,-1 0,1 0,1 0,0 0,1 0,0 0,-1 0,1 0,0 0,0 0,0 1,0-1,0 0,0 1,0-1,-1 1,1 0,0-1,0 0,1 1,-1 0,1 0,-2 0,2 1,-1-1,-1 2,2-2,0 1,-1 0,1-1,-1 0,1 1,0 0,0 0,0-1,0 1,0 0,1 0,-1 0,1-2,0 2,0 0,0-2,0 2,0-1,1 0,-2 0,2 1,-1-1,1 0,0 1,0-1,1 2,-1-3,0 2,-1-1,2 1,-1-1,0 0,1 0,-1 0,0 1,0-2,1 1,-1 1,2-1,0-1,0 1,0 1,2-2,-1 1,1 0,-1-1,1 0,1 0,1 0,0 0,-2 0,0 0,1 0,-1 0,1 0,0-1,-2 1,0-2,2 0,-3 1,1-1,-2 2,0-1,0 0,-1 0,2 0,-1-1,-1 1,0-1,0 1,1-1,-1 1,0-2,0 2,1-1,-3 1,2-1,-1 1,0 0,0 0,-1 0,1-1,-1 1,0 0,1-1,-1 0,0-1,0 1,0-3,-1 1,-2-1,1 2,-1-1,2 1,-1 0,1 1,-1-1,0 2,0-1,0 1,1 0,-1 0,1-1,0 2,-1-1,1 1,1-1,-1 1,0 0,1-1,-1 1,0 0,0 0,-1 0,1 0,0 0,0-1,0 0,-1 1,1 0,0 0,-1 0,1 0,-1 0,1 0,0 0,0 0,0 0,0 0,0 0,0 0,0 0,0 0,-1 0,1-1,-1 1,0 0,-1 0,1-1,0 1,0 0,0 0,0 0,-1 0,0 0,1 0,-1 0,2 0,-1 0,1 0,0 0,0 0,0 0,0 0,-1 0,1 0,-1 0,1 0,-1 0,0 0,0 0,-1 0,1 0,0 0,1 0,-1 0,1 0,-1 0,1 0,0 0,0 0,0 1,-1-1,1 0,0 0,0 1,0-1,0 0</inkml:trace>
</inkml:ink>
</file>

<file path=ppt/ink/ink741.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340 234,'2'0,"-1"0,1 0,-1 0,1 0,1 1,-1-1,1 0,0 0,0 0,-1 0,1 0,-1 0,-1 0,2 0,-2 0,0 0,0 0,1 0,-1 0,1 0,-1 0,1 0,0 0,-1 0,0 0,2 0,-2 0,1 0,0 0,-1 0,1 0,-1 0,1 1,-1-1,2 0,-2 0,1 0,-1 0,1 0,1 0,-2 0,2 0,-1 0,-1 0,1 0,1 0,-1 0,0 0,0 1,0-1,0 0,0 0,1 0,-1 0,0 0,0 0,0 0,1 0,-1 0,-1 0,2 0,0 0,1 0,0 0,1 0,-1 0,1 0,0 0,-1 0,1-1,-1 1,0 0,-1 0,0 0,2 0,-1 0,-1 0,1 0,-1 0,1 0,-1 0,0 0,0 0,-1 0,2 0,-2 0,1 0,-1 0,1 0,-1 0,1 0,-1 0,0 0,0 0,0 0,0-1,1 1,-1 0,1 0,-1 0,-1 0,1 0,-1 0,0 0,0 0,0 0,2 0,-2 0,1 0,0 0,1 0,-1 0,0 0,1 0,-2 0,2 0,-2 0,2 0,-1 0,1 0,0 0,-1-1,2 1,-1 0,0-1,2 1,-2 0,0-1,1 1,0 0,0-1,2 1,-1 0,-1 0,3 0,0-1,-3 1,3 0,-2 0,-1 0,3-1,-3 1,2 0,1 0,-1-1,1 1,0-1,-2 1,2 0,-3 0,-1 0,1 0,0 0,-1 0,1 0,-1 0,1 0,-1 0,2 0,0 0,-1 0,0 0,1 0,1 0,0 0,0 0,1 0,-1 0,1-1,-1 1,0 0,-2 0,2 0,1 0,-1 0,1 0,0 0,-1 0,0 0,2 0,-4 0,-1 0,0 0,-1 0,-1 0</inkml:trace>
</inkml:ink>
</file>

<file path=ppt/ink/ink742.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578 228,'-2'1,"2"1,-2 1,1-2,1 0,-1 1,1-1,0 0,0 0,1-1,0 1,1-1,-1 0,-1 1,1-1,1 0,-1 0,0-1,0 0,-1 0,0-1,0 1,0 0,0 0</inkml:trace>
</inkml:ink>
</file>

<file path=ppt/ink/ink743.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694 228,'0'1,"0"0,0 1,0-1,1-1,-1 1,1 0,1-1,-1 1,1-1,0 1,1-1,-1 0,-1 0,0 0,1 0,-2-2,0 1,0 0,0 0,-1-1,1 1,-2 0,1 0,-1 0,0 0,0 0,1 0,-2 1,1-1,1 1,0 0,0 0</inkml:trace>
</inkml:ink>
</file>

<file path=ppt/ink/ink744.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883 275,'1'1,"-1"1,2 1,0-1,-2 0,2 0,-1-1,-1 0,0-2,2 0,-2-1,1 1,1-2,-1 1,1 0,-1 0,0 1,-1 0,2 3,-2-1,1 0,0 1,0-1,0 0,0-1,-1 1,1-1,0 0,1 0,0 0,0 0,1 0,3-2,-1 0,-2 0,0 0,0 1,-1 0,-1 0,0 1,-1 2,2 2,0-1,0 2,0-2,0-1,-1 1,1-2,0 0,-2 0,2 0,0-1,-1 0,0 0,1 0,1 0,1 0,2 1,0-1,0-3,1 0,0 1,0 0,-1-1,-2 3,-1-1,-2 1,1 0,-1 0,-1 1,2 1,-1-2,1 1,0 1,1-1,0 0,1 0,2 0,-1-1,1 0,-2 0,1 0,0 0,-1-2,-1 2,-1-1,1 1,0-1,-2 1,0-1,0 1,0 0,0 2,0-2,2 0,-2 2,0-2,0 0,-1 1,1-1,1 1,1-1,0 1,0-1,0 0,1 0,-1 0,0 0,-2 0,1 0,-2-1,0 0,0-2</inkml:trace>
</inkml:ink>
</file>

<file path=ppt/ink/ink745.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1069 228,'0'-1,"-1"1,0 0,0 0,-1 0,0 0,0 0,1 0,0 0,0 1,0-1,1 1,-1 0,0 0,1 1,0-1,-1 0,1 1,-1 0,1 0,0 0,0 1,0 0,0 1,0-1,2 1,-1-1,0 1,2 1,0-3,-1 2,0-2,2 1,0 0,-1-1,0 1,2-2,0 0,0 1,0 0,3-2,2 1,4 0,0-1,8 0,-1-3,-5-1,-3 1,-1-3,-4 3,-3 0,-2 1,-1-1,0 0,-1 1,0 0,0-1,0 0,0-2,-1 2,1 2,-1-3,0 1,-1-2,-1 2,1-1,-2 0,0-1,0 2,-1-1,1 2,-2 0,0-2,1 3,0 0,-1 1,2 0,0-1,0 1,1 0,0 0,1 0,-1 0,1 0,0 0,1 1</inkml:trace>
</inkml:ink>
</file>

<file path=ppt/ink/ink746.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355 285,'-2'0,"-1"-1,-1 1,-1-1,-2 1,0 0,-1-3,0 3,-2-1,0 1,-2 0,0 0,-2 1,2-1,0 1,3-1,0 0,-2 0,4 0,1 0,-1 0,0 0,2 0,-1 0,0 0,3 0,-2 0,0 0,2 0,-1 0,2 0,0 0,-1 0,1 0,0 0,0 0,0 0,-1 0,1 0,0 0,-2 0,0 1,2 0,-2-1,1 1,0 0,2-1,0 0,1 1,-1-1,1 1,0 0,0 0,0 1,-1-1,1 0,0 1,0 1,0-1,0 0,0 0,0 0,0-1,0 1,0 0,0-1,0 0,0 0,1 0,-1 0,1-1,0 1,1 1,-1-1,0 0,0 0,0 0,1 0,-1 1,1-2,0 2,2-1,2 3,-2-2,3 1,0-1,2 1,2 0,0 0,2-1,0-2,1 1,-2 1,0-3,-2 1,0 0,0 0,-1 0,-1 0,1-1,-4 1,1 0,-1-2,0 0,1 1,-3 0,0-1,0 2,-1-1,0 0,-1 1,0-1,0 1,-1-1,1 0,-1-1,1 1,-1-1,0-1,0 0,0 0,-1-1,0 2,0-1,0 1,1 0,-1 2,0 0,1-1,-1 0,-1 0,0 1,-1-2,-1 0,1 2,0-2,-2 0,2 0,-1 1,1 0,0 0,2 0,0 1,1-1</inkml:trace>
</inkml:ink>
</file>

<file path=ppt/ink/ink747.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1118 285,'-2'0,"1"1,-1-1,-1 4,0-2,-1 1,1 0,-1 0,1 0,1-2,2 1,-2-2,2 1,1-1,0 0,3 1,-1 0,2 1,2-1,-1 1,0 0,-2-1,1 0,-3 0,0-1,-1 1,1-1,-1 0,0 0,0 0,-1-1,1 0,-1-1,1 0,0 0,-1-2,0 2,0-2,0 1,-1-3,0 3,0-3,-2 3,2 0,0 1,0 1</inkml:trace>
</inkml:ink>
</file>

<file path=ppt/ink/ink748.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916 396,'1'0,"1"0,2 0,3 1,0-1,2 0,1 2,1-1,-2 0,2-1,1 1,-2-1,1 1,1-1,-2 1,0 0,2-1,-2 0,-1 0,-1 0,-1 0,-1 0,0 0,-1 0,-2 0,0 0,0 0,-1 0,0 0,1 0,-1 0,0 0,-1 0,0 0,1 0</inkml:trace>
</inkml:ink>
</file>

<file path=ppt/ink/ink749.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533 391,'1'0,"1"0,0-1,1 1,-1 0,1 0,0-1,0 1,1 0,0 0,0 0,2 0,-2 0,1 0,2 0,0 0,-1 0,0 0,2 0,-1 0,-2 0,2 0,-1 0,0 0,-1 0,1 0,-2 0,-1 0,0 0,0-1,0 1,-1 0,2 0,-1 0,0 0,1 0,0 0,0 0,-2 0,0 0,1 0,-2 0,0 0,0 0,0 0,1 0,0 0,0 0,1 0,0 0,0 0,1 0,2 0,-4 0,1 0,0 0,-1 0,0 0,0 0,1 0,-1 0,2 0,0 0,1 0,-1 0,5 0,-2 0,0 0,-2 0,2 0,-3 0,2 0,-2 0,0 0,-2 0,1 0,-1 0,1 0,0 0,0 0,0 0,2 0,-3 0,0 0,1 0,-1 0,-1 0,0 0,0 0,0 0,0 0,0 0,0 0</inkml:trace>
</inkml:ink>
</file>

<file path=ppt/ink/ink750.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575 330,'-1'0,"0"0,-1-1,0 1,0-1,-1 1,1 0,-1 0,1 0,-1 0,0 0,-1 0,-2 0,1 0,2 0,-2 2,0-1,0 1,2 0,-1-1,2 1,0 0,1 0,0 1,1 0,-1 1,1 0,0 1,1 1,2 0,0 0,0-1,0-1,2 0,0-1,0 1,0-1,1-1,-1-1,-1 1,0-2,3 0,0 1,1-1,0-1,1-1,-1-2,-1 0,-2 0,-1-1,-1 2,-3-2,1 0,-1 0,0 3,0 1,0 0,0 0,0 0,-3 0,0 0,0-1,0 1,-1 0,2-1,-2 1,3 0,0 0,0-1,1 1,0-3</inkml:trace>
</inkml:ink>
</file>

<file path=ppt/ink/ink751.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682 351,'-1'-2,"-1"-1,0 1,1 1,1 0,-1 1,1-1,-1 1,-1 0,0 0,0 0,-1 0,0 0,-1 0,1 0,0 0,0 0,1 1,0 0,0 0,1 0,0 1,-1 1,2-1,0 2,0 0,0 0,0-1,0 0,1 0,0 1,1-2,-1 0,2 1,-1-1,1 0,-1 0,0 0,4 1,-1-1,0 0,1-1,-2-1,0 0,1 0,-2 0,0 0,-1-1,0 0,0-1,0 0,1-1,-1-3,-2 0,2 1,-2-2,0 1,0 1,0 0,0-1,-3-1,-1 1,-1 0,0 1,0 1,0 0,3 3,-1-1,2 2,-1 0,1-1,0 1</inkml:trace>
</inkml:ink>
</file>

<file path=ppt/ink/ink752.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816 338,'-10'0,"5"0,-2 0,3 0,-1 1,2 1,1-2,1 2,1 0,0 1,-1 0,1 1,0 2,0-1,0-2,1 0,0 0,0-2,-1 0,3 2,-1-1,1 0,1 0,0 1,0 1,3-2,-2-1,-1 0,0-1,0 0,-1 0,0 0,-1 0,1 0,0-1,-1 0,0-1,0-1,0-1,1 0,-1-2,1 1,0-1,-1 1,-1-1,-1 1,0 2,0-1,0 0,-1 1,0 1,0 1,-1-1,1 1,-1-1,1 2,0 0,0-1,0 0,0 1,0 0</inkml:trace>
</inkml:ink>
</file>

<file path=ppt/ink/ink753.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134 441,'3'0,"6"0,1 0,2 2,3-2,-3 1,-1 0,-5-1,-3 0,-1 0</inkml:trace>
</inkml:ink>
</file>

<file path=ppt/ink/ink754.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476 449,'3'0,"0"0,2 0,4 0,2-1,3 1,5-1,5 1,1 0,0 0,-6 0,0 0,-7 0,-1 0,-3-1,-4 1,-2 0,-1 0</inkml:trace>
</inkml:ink>
</file>

<file path=ppt/ink/ink755.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94 549,'1'0,"0"0,1 0,0 0,1 0,1 0,0 0,1 0,1 0,0 0,-2 0,1 0,1 0,-2 0,-1 0,0 0,1 0,-1 0,0 0,0 0,0 0,0 0,1 0,-1 0,0 0,1 0,-1 0,-1 0,1 0,-1 0,0 0,1 0,-2 0,2 0,0 0,-1 0,0 0,-1 0,2 1,-2-1,2 0,0 1,0-1,-1 0,1 0,-2 0,2 0,-1 0,0 0,0 0,0 0,1 0,-1 0,1 0,0 0,0 0,0 0,0 0,0 0,-1 0,1 0,0 0,0 0,-1 0,0 0,0 0,0 0,1 0,-2 0,2 0,-1 1,1-1,0 0,0 0,-1 0,0 0,0 0,1 0,-1 0,0 0,-1 0,1 0,0 0,0 0,0 0,0 0,2 0,-1 0,-1 0,1 0,-1 0,0 0,1 1,-2-1,0 0,0 0,1 0,-1 0,2 0,-2 0,1 0,-1 0,1 1,-1-1,-1-4,0 1,0 0,0 0,0 0,0 0,0 1,1-1,-1 2,0-2,0 2,0-1,0 0,0 1,-1-1,1 0,-1 1,1-1,0 0,-1 0,0 1,0-1,1 0,0 1,-1 0,1 0,0 0,0 0,-1 1,0 0,0 0,0 0,-3-1,-6 0,1 1,-3-4,0 3,-2 0,0 1,3-1,-1 0,3 1,1-1,0 1,2-1,1 1,-4-1,3 1,-2 0,1 0,-1-1,0 0,0 0,-1 0,2 0,2 0,-2 1,2 0,-2-1,0 1,0-1,-1 0,1 1,1 0,0 0,3-1,0 1,1 0,-1-1,1 1,1 0,0 0,0 0,1 2,0 3,0-2,-1 0,1 1,-1-1,1 0,-1 0,1 1,0-2,0 2,0-1,0-1,0 1,0 0,0-1,1 0,-1 1,1 0,-1 0,1 0,0 0,0 0,-1 0,0-1,1 0,0-1,-1 1,0-1,2-1,0 0,0-1,1 1,0 0,-1-1,2 1,0-1,0 1,4 0,-1 0,4 0,-2 0,3 0,1 2,-1-2,0 2,-2-1,-2 1,0-2,2 1,-2 0,0-1,1 1,-2 0,1-1,-1 1,0 0,-2 0,0-1,-4 0,1 0,-1 0,0 0</inkml:trace>
</inkml:ink>
</file>

<file path=ppt/ink/ink756.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674 555,'1'0,"0"0,0 0,0 0,1 0,1 0,1 0,2 1,2-1,0 0,1 0,1 0,1 0,4 0,-2 0,0 0,2 0,-2 0,-1 0,-1 0,-1 0,0 0,0 0,-2 0,2 0,-3 1,-1-1,0 0,-1 1,-1-1,-1 0,1 0,-2 0,1 0,-1 0,0 0,2 0,0 0,0 0,2 0,-1 0,1 1,0-1,1 0,-1 0,-1 0,-1 0,2 0,-2 0,-1 0,0 0,-1 0,0 0,-1 0,-1 1</inkml:trace>
</inkml:ink>
</file>

<file path=ppt/ink/ink757.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0T11:51:19"/>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917 545,'0'-1,"-1"2,-1 0,1 2,1-2,-1 0,0 2,1-2,0 1,0-1,0 1,0-1,0 1,0-1,0 0,1-1,0 1,2-1,0 1,0-1,-1 0,-1-1,0 1,0-2,0 1,0-2,-1-1,0 1,0-1,0 1,-1 1,0-1,1 2,-2 0,1 1,-1-2,0 1,0 1,1 0,0 0,-1 0,2 1,-1-1</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atin typeface="微软雅黑" panose="020B0503020204020204" charset="-122"/>
                <a:ea typeface="微软雅黑" panose="020B0503020204020204" charset="-122"/>
              </a:defRPr>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atin typeface="微软雅黑" panose="020B0503020204020204" charset="-122"/>
                <a:ea typeface="微软雅黑" panose="020B0503020204020204" charset="-122"/>
              </a:defRPr>
            </a:lvl1pPr>
          </a:lstStyle>
          <a:p>
            <a:fld id="{1AC49D05-6128-4D0D-A32A-06A5E73B386C}" type="datetimeFigureOut">
              <a:rPr lang="zh-CN" altLang="en-US" smtClean="0"/>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atin typeface="微软雅黑" panose="020B0503020204020204" charset="-122"/>
                <a:ea typeface="微软雅黑" panose="020B0503020204020204" charset="-122"/>
              </a:defRPr>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atin typeface="微软雅黑" panose="020B0503020204020204" charset="-122"/>
                <a:ea typeface="微软雅黑" panose="020B0503020204020204" charset="-122"/>
              </a:defRPr>
            </a:lvl1pPr>
          </a:lstStyle>
          <a:p>
            <a:fld id="{5849F42C-2DAE-424C-A4B8-3140182C3E9F}" type="slidenum">
              <a:rPr lang="zh-CN" altLang="en-US" smtClean="0"/>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600" kern="1200">
        <a:solidFill>
          <a:schemeClr val="tx1"/>
        </a:solidFill>
        <a:latin typeface="微软雅黑" panose="020B0503020204020204" charset="-122"/>
        <a:ea typeface="微软雅黑" panose="020B0503020204020204" charset="-122"/>
        <a:cs typeface="+mn-cs"/>
      </a:defRPr>
    </a:lvl1pPr>
    <a:lvl2pPr marL="457200" algn="l" defTabSz="914400" rtl="0" eaLnBrk="1" latinLnBrk="0" hangingPunct="1">
      <a:defRPr sz="1200" kern="1200">
        <a:solidFill>
          <a:schemeClr val="tx1"/>
        </a:solidFill>
        <a:latin typeface="微软雅黑" panose="020B0503020204020204" charset="-122"/>
        <a:ea typeface="微软雅黑" panose="020B0503020204020204" charset="-122"/>
        <a:cs typeface="+mn-cs"/>
      </a:defRPr>
    </a:lvl2pPr>
    <a:lvl3pPr marL="914400" algn="l" defTabSz="914400" rtl="0" eaLnBrk="1" latinLnBrk="0" hangingPunct="1">
      <a:defRPr sz="1200" kern="1200">
        <a:solidFill>
          <a:schemeClr val="tx1"/>
        </a:solidFill>
        <a:latin typeface="微软雅黑" panose="020B0503020204020204" charset="-122"/>
        <a:ea typeface="微软雅黑" panose="020B0503020204020204" charset="-122"/>
        <a:cs typeface="+mn-cs"/>
      </a:defRPr>
    </a:lvl3pPr>
    <a:lvl4pPr marL="1371600" algn="l" defTabSz="914400" rtl="0" eaLnBrk="1" latinLnBrk="0" hangingPunct="1">
      <a:defRPr sz="1200" kern="1200">
        <a:solidFill>
          <a:schemeClr val="tx1"/>
        </a:solidFill>
        <a:latin typeface="微软雅黑" panose="020B0503020204020204" charset="-122"/>
        <a:ea typeface="微软雅黑" panose="020B0503020204020204" charset="-122"/>
        <a:cs typeface="+mn-cs"/>
      </a:defRPr>
    </a:lvl4pPr>
    <a:lvl5pPr marL="1828800" algn="l" defTabSz="914400" rtl="0" eaLnBrk="1" latinLnBrk="0" hangingPunct="1">
      <a:defRPr sz="1200" kern="1200">
        <a:solidFill>
          <a:schemeClr val="tx1"/>
        </a:solidFill>
        <a:latin typeface="微软雅黑" panose="020B0503020204020204" charset="-122"/>
        <a:ea typeface="微软雅黑" panose="020B0503020204020204" charset="-122"/>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5D0DACE-38E0-42D2-9336-2B707D34BC6D}" type="slidenum">
              <a:rPr lang="zh-CN" altLang="en-US" smtClean="0"/>
            </a:fld>
            <a:endParaRPr lang="zh-CN" altLang="en-US"/>
          </a:p>
        </p:txBody>
      </p:sp>
    </p:spTree>
  </p:cSld>
  <p:clrMapOvr>
    <a:masterClrMapping/>
  </p:clrMapOvr>
</p:notes>
</file>

<file path=ppt/slideLayouts/_rels/slideLayout1.xml.rels><?xml version="1.0" encoding="UTF-8" standalone="yes"?>
<Relationships xmlns="http://schemas.openxmlformats.org/package/2006/relationships"><Relationship Id="rId6" Type="http://schemas.openxmlformats.org/officeDocument/2006/relationships/tags" Target="../tags/tag5.xml"/><Relationship Id="rId5" Type="http://schemas.openxmlformats.org/officeDocument/2006/relationships/tags" Target="../tags/tag4.xml"/><Relationship Id="rId4" Type="http://schemas.openxmlformats.org/officeDocument/2006/relationships/tags" Target="../tags/tag3.xml"/><Relationship Id="rId3" Type="http://schemas.openxmlformats.org/officeDocument/2006/relationships/tags" Target="../tags/tag2.xml"/><Relationship Id="rId2" Type="http://schemas.openxmlformats.org/officeDocument/2006/relationships/tags" Target="../tags/tag1.xml"/><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6" Type="http://schemas.openxmlformats.org/officeDocument/2006/relationships/tags" Target="../tags/tag10.xml"/><Relationship Id="rId5" Type="http://schemas.openxmlformats.org/officeDocument/2006/relationships/tags" Target="../tags/tag9.xml"/><Relationship Id="rId4" Type="http://schemas.openxmlformats.org/officeDocument/2006/relationships/tags" Target="../tags/tag8.xml"/><Relationship Id="rId3" Type="http://schemas.openxmlformats.org/officeDocument/2006/relationships/tags" Target="../tags/tag7.xml"/><Relationship Id="rId2" Type="http://schemas.openxmlformats.org/officeDocument/2006/relationships/tags" Target="../tags/tag6.xml"/><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6" Type="http://schemas.openxmlformats.org/officeDocument/2006/relationships/tags" Target="../tags/tag15.xml"/><Relationship Id="rId5" Type="http://schemas.openxmlformats.org/officeDocument/2006/relationships/tags" Target="../tags/tag14.xml"/><Relationship Id="rId4" Type="http://schemas.openxmlformats.org/officeDocument/2006/relationships/tags" Target="../tags/tag13.xml"/><Relationship Id="rId3" Type="http://schemas.openxmlformats.org/officeDocument/2006/relationships/tags" Target="../tags/tag12.xml"/><Relationship Id="rId2" Type="http://schemas.openxmlformats.org/officeDocument/2006/relationships/tags" Target="../tags/tag11.xml"/><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7" Type="http://schemas.openxmlformats.org/officeDocument/2006/relationships/tags" Target="../tags/tag21.xml"/><Relationship Id="rId6" Type="http://schemas.openxmlformats.org/officeDocument/2006/relationships/tags" Target="../tags/tag20.xml"/><Relationship Id="rId5" Type="http://schemas.openxmlformats.org/officeDocument/2006/relationships/tags" Target="../tags/tag19.xml"/><Relationship Id="rId4" Type="http://schemas.openxmlformats.org/officeDocument/2006/relationships/tags" Target="../tags/tag18.xml"/><Relationship Id="rId3" Type="http://schemas.openxmlformats.org/officeDocument/2006/relationships/tags" Target="../tags/tag17.xml"/><Relationship Id="rId2" Type="http://schemas.openxmlformats.org/officeDocument/2006/relationships/tags" Target="../tags/tag16.xml"/><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9" Type="http://schemas.openxmlformats.org/officeDocument/2006/relationships/tags" Target="../tags/tag29.xml"/><Relationship Id="rId8" Type="http://schemas.openxmlformats.org/officeDocument/2006/relationships/tags" Target="../tags/tag28.xml"/><Relationship Id="rId7" Type="http://schemas.openxmlformats.org/officeDocument/2006/relationships/tags" Target="../tags/tag27.xml"/><Relationship Id="rId6" Type="http://schemas.openxmlformats.org/officeDocument/2006/relationships/tags" Target="../tags/tag26.xml"/><Relationship Id="rId5" Type="http://schemas.openxmlformats.org/officeDocument/2006/relationships/tags" Target="../tags/tag25.xml"/><Relationship Id="rId4" Type="http://schemas.openxmlformats.org/officeDocument/2006/relationships/tags" Target="../tags/tag24.xml"/><Relationship Id="rId3" Type="http://schemas.openxmlformats.org/officeDocument/2006/relationships/tags" Target="../tags/tag23.xml"/><Relationship Id="rId2" Type="http://schemas.openxmlformats.org/officeDocument/2006/relationships/tags" Target="../tags/tag22.xml"/><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5" Type="http://schemas.openxmlformats.org/officeDocument/2006/relationships/tags" Target="../tags/tag33.xml"/><Relationship Id="rId4" Type="http://schemas.openxmlformats.org/officeDocument/2006/relationships/tags" Target="../tags/tag32.xml"/><Relationship Id="rId3" Type="http://schemas.openxmlformats.org/officeDocument/2006/relationships/tags" Target="../tags/tag31.xml"/><Relationship Id="rId2" Type="http://schemas.openxmlformats.org/officeDocument/2006/relationships/tags" Target="../tags/tag30.xml"/><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4" Type="http://schemas.openxmlformats.org/officeDocument/2006/relationships/tags" Target="../tags/tag36.xml"/><Relationship Id="rId3" Type="http://schemas.openxmlformats.org/officeDocument/2006/relationships/tags" Target="../tags/tag35.xml"/><Relationship Id="rId2" Type="http://schemas.openxmlformats.org/officeDocument/2006/relationships/tags" Target="../tags/tag34.xml"/><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7" Type="http://schemas.openxmlformats.org/officeDocument/2006/relationships/tags" Target="../tags/tag42.xml"/><Relationship Id="rId6" Type="http://schemas.openxmlformats.org/officeDocument/2006/relationships/tags" Target="../tags/tag41.xml"/><Relationship Id="rId5" Type="http://schemas.openxmlformats.org/officeDocument/2006/relationships/tags" Target="../tags/tag40.xml"/><Relationship Id="rId4" Type="http://schemas.openxmlformats.org/officeDocument/2006/relationships/tags" Target="../tags/tag39.xml"/><Relationship Id="rId3" Type="http://schemas.openxmlformats.org/officeDocument/2006/relationships/tags" Target="../tags/tag38.xml"/><Relationship Id="rId2" Type="http://schemas.openxmlformats.org/officeDocument/2006/relationships/tags" Target="../tags/tag37.xml"/><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6" Type="http://schemas.openxmlformats.org/officeDocument/2006/relationships/tags" Target="../tags/tag47.xml"/><Relationship Id="rId5" Type="http://schemas.openxmlformats.org/officeDocument/2006/relationships/tags" Target="../tags/tag46.xml"/><Relationship Id="rId4" Type="http://schemas.openxmlformats.org/officeDocument/2006/relationships/tags" Target="../tags/tag45.xml"/><Relationship Id="rId3" Type="http://schemas.openxmlformats.org/officeDocument/2006/relationships/tags" Target="../tags/tag44.xml"/><Relationship Id="rId2" Type="http://schemas.openxmlformats.org/officeDocument/2006/relationships/tags" Target="../tags/tag43.xml"/><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5" Type="http://schemas.openxmlformats.org/officeDocument/2006/relationships/tags" Target="../tags/tag51.xml"/><Relationship Id="rId4" Type="http://schemas.openxmlformats.org/officeDocument/2006/relationships/tags" Target="../tags/tag50.xml"/><Relationship Id="rId3" Type="http://schemas.openxmlformats.org/officeDocument/2006/relationships/tags" Target="../tags/tag49.xml"/><Relationship Id="rId2" Type="http://schemas.openxmlformats.org/officeDocument/2006/relationships/tags" Target="../tags/tag48.xml"/><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5" Type="http://schemas.openxmlformats.org/officeDocument/2006/relationships/tags" Target="../tags/tag55.xml"/><Relationship Id="rId4" Type="http://schemas.openxmlformats.org/officeDocument/2006/relationships/tags" Target="../tags/tag54.xml"/><Relationship Id="rId3" Type="http://schemas.openxmlformats.org/officeDocument/2006/relationships/tags" Target="../tags/tag53.xml"/><Relationship Id="rId2" Type="http://schemas.openxmlformats.org/officeDocument/2006/relationships/tags" Target="../tags/tag52.xml"/><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hasCustomPrompt="1"/>
            <p:custDataLst>
              <p:tags r:id="rId2"/>
            </p:custDataLst>
          </p:nvPr>
        </p:nvSpPr>
        <p:spPr>
          <a:xfrm>
            <a:off x="669882" y="2588281"/>
            <a:ext cx="10852237" cy="899167"/>
          </a:xfrm>
        </p:spPr>
        <p:txBody>
          <a:bodyPr lIns="101600" tIns="38100" rIns="25400" bIns="38100" anchor="t" anchorCtr="0">
            <a:noAutofit/>
          </a:bodyPr>
          <a:lstStyle>
            <a:lvl1pPr algn="ctr">
              <a:defRPr sz="5400" b="0" spc="600">
                <a:effectLst>
                  <a:outerShdw blurRad="38100" dist="38100" dir="2700000" algn="tl">
                    <a:srgbClr val="000000">
                      <a:alpha val="43137"/>
                    </a:srgbClr>
                  </a:outerShdw>
                </a:effectLst>
              </a:defRPr>
            </a:lvl1pPr>
          </a:lstStyle>
          <a:p>
            <a:r>
              <a:rPr lang="zh-CN" altLang="en-US" dirty="0"/>
              <a:t>单击此处编辑标题</a:t>
            </a:r>
            <a:endParaRPr lang="zh-CN" altLang="en-US" dirty="0"/>
          </a:p>
        </p:txBody>
      </p:sp>
      <p:sp>
        <p:nvSpPr>
          <p:cNvPr id="3" name="副标题 2"/>
          <p:cNvSpPr>
            <a:spLocks noGrp="1"/>
          </p:cNvSpPr>
          <p:nvPr>
            <p:ph type="subTitle" idx="1" hasCustomPrompt="1"/>
            <p:custDataLst>
              <p:tags r:id="rId3"/>
            </p:custDataLst>
          </p:nvPr>
        </p:nvSpPr>
        <p:spPr>
          <a:xfrm>
            <a:off x="669882" y="3566160"/>
            <a:ext cx="10852237" cy="950984"/>
          </a:xfrm>
        </p:spPr>
        <p:txBody>
          <a:bodyPr lIns="101600" tIns="38100" rIns="76200" bIns="38100">
            <a:noAutofit/>
          </a:bodyPr>
          <a:lstStyle>
            <a:lvl1pPr marL="0" indent="0" algn="ctr" eaLnBrk="1" fontAlgn="auto" latinLnBrk="0" hangingPunct="1">
              <a:lnSpc>
                <a:spcPct val="100000"/>
              </a:lnSpc>
              <a:buNone/>
              <a:defRPr sz="2400" u="none" strike="noStrike" kern="1200" cap="none" spc="200" normalizeH="0" baseline="0">
                <a:solidFill>
                  <a:schemeClr val="tx1"/>
                </a:solidFill>
                <a:uFillTx/>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dirty="0"/>
              <a:t>单击此处编辑副标题</a:t>
            </a:r>
            <a:endParaRPr lang="zh-CN" altLang="en-US" dirty="0"/>
          </a:p>
        </p:txBody>
      </p:sp>
      <p:sp>
        <p:nvSpPr>
          <p:cNvPr id="16" name="日期占位符 15"/>
          <p:cNvSpPr>
            <a:spLocks noGrp="1"/>
          </p:cNvSpPr>
          <p:nvPr>
            <p:ph type="dt" sz="half" idx="10"/>
            <p:custDataLst>
              <p:tags r:id="rId4"/>
            </p:custDataLst>
          </p:nvPr>
        </p:nvSpPr>
        <p:spPr/>
        <p:txBody>
          <a:bodyPr/>
          <a:lstStyle/>
          <a:p>
            <a:fld id="{760FBDFE-C587-4B4C-A407-44438C67B59E}" type="datetimeFigureOut">
              <a:rPr lang="zh-CN" altLang="en-US" smtClean="0"/>
            </a:fld>
            <a:endParaRPr lang="zh-CN" altLang="en-US"/>
          </a:p>
        </p:txBody>
      </p:sp>
      <p:sp>
        <p:nvSpPr>
          <p:cNvPr id="17" name="页脚占位符 16"/>
          <p:cNvSpPr>
            <a:spLocks noGrp="1"/>
          </p:cNvSpPr>
          <p:nvPr>
            <p:ph type="ftr" sz="quarter" idx="11"/>
            <p:custDataLst>
              <p:tags r:id="rId5"/>
            </p:custDataLst>
          </p:nvPr>
        </p:nvSpPr>
        <p:spPr/>
        <p:txBody>
          <a:bodyPr/>
          <a:lstStyle/>
          <a:p>
            <a:endParaRPr lang="zh-CN" altLang="en-US" dirty="0"/>
          </a:p>
        </p:txBody>
      </p:sp>
      <p:sp>
        <p:nvSpPr>
          <p:cNvPr id="18" name="灯片编号占位符 17"/>
          <p:cNvSpPr>
            <a:spLocks noGrp="1"/>
          </p:cNvSpPr>
          <p:nvPr>
            <p:ph type="sldNum" sz="quarter" idx="12"/>
            <p:custDataLst>
              <p:tags r:id="rId6"/>
            </p:custDataLst>
          </p:nvPr>
        </p:nvSpPr>
        <p:spPr/>
        <p:txBody>
          <a:bodyPr/>
          <a:lstStyle/>
          <a:p>
            <a:fld id="{49AE70B2-8BF9-45C0-BB95-33D1B9D3A854}" type="slidenum">
              <a:rPr lang="zh-CN" altLang="en-US" smtClean="0"/>
            </a:fld>
            <a:endParaRPr lang="zh-CN" alt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a:xfrm>
            <a:off x="669882" y="432000"/>
            <a:ext cx="10852237" cy="648000"/>
          </a:xfrm>
        </p:spPr>
        <p:txBody>
          <a:bodyPr vert="horz" lIns="101600" tIns="38100" rIns="76200" bIns="38100" rtlCol="0" anchor="ctr" anchorCtr="0">
            <a:noAutofit/>
          </a:bodyPr>
          <a:lstStyle>
            <a:lvl1pPr marL="0" marR="0" algn="l" defTabSz="914400" rtl="0" eaLnBrk="1" fontAlgn="auto" latinLnBrk="0" hangingPunct="1">
              <a:lnSpc>
                <a:spcPct val="100000"/>
              </a:lnSpc>
              <a:buNone/>
              <a:defRPr kumimoji="0" lang="zh-CN" altLang="en-US" sz="2800" b="1" i="0" u="none" strike="noStrike" kern="1200" cap="none" spc="200" normalizeH="0" baseline="0" noProof="1" dirty="0">
                <a:solidFill>
                  <a:schemeClr val="tx1"/>
                </a:solidFill>
                <a:uFillTx/>
                <a:latin typeface="+mj-lt"/>
                <a:ea typeface="+mj-ea"/>
                <a:cs typeface="+mj-cs"/>
                <a:sym typeface="+mn-ea"/>
              </a:defRPr>
            </a:lvl1pPr>
          </a:lstStyle>
          <a:p>
            <a:pPr lvl="0"/>
            <a:r>
              <a:rPr dirty="0">
                <a:sym typeface="+mn-ea"/>
              </a:rPr>
              <a:t>单击此处编辑母版标题样式</a:t>
            </a:r>
            <a:endParaRPr dirty="0">
              <a:sym typeface="+mn-ea"/>
            </a:endParaRPr>
          </a:p>
        </p:txBody>
      </p:sp>
      <p:sp>
        <p:nvSpPr>
          <p:cNvPr id="3" name="内容占位符 2"/>
          <p:cNvSpPr>
            <a:spLocks noGrp="1"/>
          </p:cNvSpPr>
          <p:nvPr>
            <p:ph idx="1"/>
            <p:custDataLst>
              <p:tags r:id="rId3"/>
            </p:custDataLst>
          </p:nvPr>
        </p:nvSpPr>
        <p:spPr>
          <a:xfrm>
            <a:off x="669882" y="1296000"/>
            <a:ext cx="10852237" cy="5041355"/>
          </a:xfrm>
        </p:spPr>
        <p:txBody>
          <a:bodyPr vert="horz" lIns="101600" tIns="0" rIns="82550" bIns="0" rtlCol="0">
            <a:noAutofit/>
          </a:bodyPr>
          <a:lstStyle>
            <a:lvl1pPr marL="228600" marR="0" lvl="0"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1pPr>
            <a:lvl2pPr marL="685800" marR="0" lvl="1"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2pPr>
            <a:lvl3pPr marL="1143000" marR="0" lvl="2"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3pPr>
            <a:lvl4pPr marL="1600200" marR="0" lvl="3"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4pPr>
            <a:lvl5pPr marL="2057400" marR="0" lvl="4"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5pPr>
          </a:lstStyle>
          <a:p>
            <a:pPr lvl="0"/>
            <a:r>
              <a:rPr dirty="0">
                <a:sym typeface="+mn-ea"/>
              </a:rPr>
              <a:t>单击此处编辑母版文本样式</a:t>
            </a:r>
            <a:endParaRPr dirty="0">
              <a:sym typeface="+mn-ea"/>
            </a:endParaRPr>
          </a:p>
          <a:p>
            <a:pPr lvl="1"/>
            <a:r>
              <a:rPr dirty="0">
                <a:sym typeface="+mn-ea"/>
              </a:rPr>
              <a:t>第二级</a:t>
            </a:r>
            <a:endParaRPr dirty="0">
              <a:sym typeface="+mn-ea"/>
            </a:endParaRPr>
          </a:p>
          <a:p>
            <a:pPr lvl="2"/>
            <a:r>
              <a:rPr dirty="0">
                <a:sym typeface="+mn-ea"/>
              </a:rPr>
              <a:t>第三级</a:t>
            </a:r>
            <a:endParaRPr dirty="0">
              <a:sym typeface="+mn-ea"/>
            </a:endParaRPr>
          </a:p>
          <a:p>
            <a:pPr lvl="3"/>
            <a:r>
              <a:rPr dirty="0">
                <a:sym typeface="+mn-ea"/>
              </a:rPr>
              <a:t>第四级</a:t>
            </a:r>
            <a:endParaRPr dirty="0">
              <a:sym typeface="+mn-ea"/>
            </a:endParaRPr>
          </a:p>
          <a:p>
            <a:pPr lvl="4"/>
            <a:r>
              <a:rPr dirty="0">
                <a:sym typeface="+mn-ea"/>
              </a:rPr>
              <a:t>第五级</a:t>
            </a:r>
            <a:endParaRPr dirty="0">
              <a:sym typeface="+mn-ea"/>
            </a:endParaRPr>
          </a:p>
        </p:txBody>
      </p:sp>
      <p:sp>
        <p:nvSpPr>
          <p:cNvPr id="4" name="日期占位符 3"/>
          <p:cNvSpPr>
            <a:spLocks noGrp="1"/>
          </p:cNvSpPr>
          <p:nvPr>
            <p:ph type="dt" sz="half" idx="10"/>
            <p:custDataLst>
              <p:tags r:id="rId4"/>
            </p:custDataLst>
          </p:nvPr>
        </p:nvSpPr>
        <p:spPr/>
        <p:txBody>
          <a:bodyPr/>
          <a:lstStyle/>
          <a:p>
            <a:fld id="{760FBDFE-C587-4B4C-A407-44438C67B59E}" type="datetimeFigureOut">
              <a:rPr lang="zh-CN" altLang="en-US" smtClean="0"/>
            </a:fld>
            <a:endParaRPr lang="zh-CN" altLang="en-US"/>
          </a:p>
        </p:txBody>
      </p:sp>
      <p:sp>
        <p:nvSpPr>
          <p:cNvPr id="5" name="页脚占位符 4"/>
          <p:cNvSpPr>
            <a:spLocks noGrp="1"/>
          </p:cNvSpPr>
          <p:nvPr>
            <p:ph type="ftr" sz="quarter" idx="11"/>
            <p:custDataLst>
              <p:tags r:id="rId5"/>
            </p:custDataLst>
          </p:nvPr>
        </p:nvSpPr>
        <p:spPr/>
        <p:txBody>
          <a:bodyPr/>
          <a:lstStyle/>
          <a:p>
            <a:endParaRPr lang="zh-CN" altLang="en-US"/>
          </a:p>
        </p:txBody>
      </p:sp>
      <p:sp>
        <p:nvSpPr>
          <p:cNvPr id="6" name="灯片编号占位符 5"/>
          <p:cNvSpPr>
            <a:spLocks noGrp="1"/>
          </p:cNvSpPr>
          <p:nvPr>
            <p:ph type="sldNum" sz="quarter" idx="12"/>
            <p:custDataLst>
              <p:tags r:id="rId6"/>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a:xfrm>
            <a:off x="669930" y="3808730"/>
            <a:ext cx="10852237" cy="624845"/>
          </a:xfrm>
        </p:spPr>
        <p:txBody>
          <a:bodyPr lIns="101600" tIns="38100" rIns="63500" bIns="38100" anchor="t" anchorCtr="0">
            <a:noAutofit/>
          </a:bodyPr>
          <a:lstStyle>
            <a:lvl1pPr>
              <a:defRPr sz="3600" b="0" u="none" strike="noStrike" kern="1200" cap="none" spc="300" normalizeH="0">
                <a:solidFill>
                  <a:schemeClr val="tx1"/>
                </a:solidFill>
                <a:effectLst>
                  <a:outerShdw blurRad="38100" dist="38100" dir="2700000" algn="tl">
                    <a:srgbClr val="000000">
                      <a:alpha val="43137"/>
                    </a:srgbClr>
                  </a:outerShdw>
                </a:effectLst>
                <a:uFillTx/>
              </a:defRPr>
            </a:lvl1pPr>
          </a:lstStyle>
          <a:p>
            <a:r>
              <a:rPr lang="zh-CN" altLang="en-US" dirty="0"/>
              <a:t>单击此处编辑母版标题样式</a:t>
            </a:r>
            <a:endParaRPr lang="zh-CN" altLang="en-US" dirty="0"/>
          </a:p>
        </p:txBody>
      </p:sp>
      <p:sp>
        <p:nvSpPr>
          <p:cNvPr id="3" name="文本占位符 2"/>
          <p:cNvSpPr>
            <a:spLocks noGrp="1"/>
          </p:cNvSpPr>
          <p:nvPr>
            <p:ph type="body" idx="1"/>
            <p:custDataLst>
              <p:tags r:id="rId3"/>
            </p:custDataLst>
          </p:nvPr>
        </p:nvSpPr>
        <p:spPr>
          <a:xfrm>
            <a:off x="669925" y="4511675"/>
            <a:ext cx="10852237" cy="1077985"/>
          </a:xfrm>
        </p:spPr>
        <p:txBody>
          <a:bodyPr lIns="101600" tIns="38100" rIns="76200" bIns="38100">
            <a:noAutofit/>
          </a:bodyPr>
          <a:lstStyle>
            <a:lvl1pPr marL="0" indent="0" eaLnBrk="1" fontAlgn="auto" latinLnBrk="0" hangingPunct="1">
              <a:buNone/>
              <a:defRPr kumimoji="0" lang="zh-CN" altLang="en-US" sz="1600" b="0" i="0" u="none" strike="noStrike" kern="1200" cap="none" spc="150" normalizeH="0" baseline="0" noProof="1">
                <a:solidFill>
                  <a:schemeClr val="tx1"/>
                </a:solidFill>
                <a:uFillTx/>
                <a:latin typeface="+mn-lt"/>
                <a:ea typeface="+mn-ea"/>
                <a:cs typeface="+mn-cs"/>
                <a:sym typeface="+mn-ea"/>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dirty="0"/>
              <a:t>单击此处编辑母版文本样式</a:t>
            </a:r>
            <a:endParaRPr lang="zh-CN" altLang="en-US" dirty="0"/>
          </a:p>
        </p:txBody>
      </p:sp>
      <p:sp>
        <p:nvSpPr>
          <p:cNvPr id="4" name="日期占位符 3"/>
          <p:cNvSpPr>
            <a:spLocks noGrp="1"/>
          </p:cNvSpPr>
          <p:nvPr>
            <p:ph type="dt" sz="half" idx="10"/>
            <p:custDataLst>
              <p:tags r:id="rId4"/>
            </p:custDataLst>
          </p:nvPr>
        </p:nvSpPr>
        <p:spPr/>
        <p:txBody>
          <a:bodyPr/>
          <a:lstStyle/>
          <a:p>
            <a:fld id="{760FBDFE-C587-4B4C-A407-44438C67B59E}" type="datetimeFigureOut">
              <a:rPr lang="zh-CN" altLang="en-US" smtClean="0"/>
            </a:fld>
            <a:endParaRPr lang="zh-CN" altLang="en-US"/>
          </a:p>
        </p:txBody>
      </p:sp>
      <p:sp>
        <p:nvSpPr>
          <p:cNvPr id="5" name="页脚占位符 4"/>
          <p:cNvSpPr>
            <a:spLocks noGrp="1"/>
          </p:cNvSpPr>
          <p:nvPr>
            <p:ph type="ftr" sz="quarter" idx="11"/>
            <p:custDataLst>
              <p:tags r:id="rId5"/>
            </p:custDataLst>
          </p:nvPr>
        </p:nvSpPr>
        <p:spPr/>
        <p:txBody>
          <a:bodyPr/>
          <a:lstStyle/>
          <a:p>
            <a:endParaRPr lang="zh-CN" altLang="en-US"/>
          </a:p>
        </p:txBody>
      </p:sp>
      <p:sp>
        <p:nvSpPr>
          <p:cNvPr id="6" name="灯片编号占位符 5"/>
          <p:cNvSpPr>
            <a:spLocks noGrp="1"/>
          </p:cNvSpPr>
          <p:nvPr>
            <p:ph type="sldNum" sz="quarter" idx="12"/>
            <p:custDataLst>
              <p:tags r:id="rId6"/>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a:xfrm>
            <a:off x="669882" y="432000"/>
            <a:ext cx="10852237" cy="648000"/>
          </a:xfrm>
        </p:spPr>
        <p:txBody>
          <a:bodyPr vert="horz" lIns="101600" tIns="38100" rIns="76200" bIns="38100" rtlCol="0" anchor="ctr" anchorCtr="0">
            <a:noAutofit/>
          </a:bodyPr>
          <a:lstStyle>
            <a:lvl1pPr marL="0" marR="0" lvl="0" algn="l" defTabSz="914400" rtl="0" eaLnBrk="1" fontAlgn="auto" latinLnBrk="0" hangingPunct="1">
              <a:lnSpc>
                <a:spcPct val="100000"/>
              </a:lnSpc>
              <a:buNone/>
              <a:defRPr kumimoji="0" lang="zh-CN" altLang="en-US" sz="2800" b="1" i="0" u="none" strike="noStrike" kern="1200" cap="none" spc="200" normalizeH="0" baseline="0" noProof="1" dirty="0">
                <a:solidFill>
                  <a:schemeClr val="tx1"/>
                </a:solidFill>
                <a:uFillTx/>
                <a:latin typeface="+mj-lt"/>
                <a:ea typeface="+mj-ea"/>
                <a:cs typeface="+mj-cs"/>
                <a:sym typeface="+mn-ea"/>
              </a:defRPr>
            </a:lvl1pPr>
          </a:lstStyle>
          <a:p>
            <a:pPr lvl="0"/>
            <a:r>
              <a:rPr dirty="0">
                <a:sym typeface="+mn-ea"/>
              </a:rPr>
              <a:t>单击此处编辑母版标题样式</a:t>
            </a:r>
            <a:endParaRPr dirty="0">
              <a:sym typeface="+mn-ea"/>
            </a:endParaRPr>
          </a:p>
        </p:txBody>
      </p:sp>
      <p:sp>
        <p:nvSpPr>
          <p:cNvPr id="3" name="内容占位符 2"/>
          <p:cNvSpPr>
            <a:spLocks noGrp="1"/>
          </p:cNvSpPr>
          <p:nvPr>
            <p:ph sz="half" idx="1"/>
            <p:custDataLst>
              <p:tags r:id="rId3"/>
            </p:custDataLst>
          </p:nvPr>
        </p:nvSpPr>
        <p:spPr>
          <a:xfrm>
            <a:off x="669930" y="1296000"/>
            <a:ext cx="5283242" cy="5040000"/>
          </a:xfrm>
        </p:spPr>
        <p:txBody>
          <a:bodyPr vert="horz" lIns="101600" tIns="0" rIns="82550" bIns="0" rtlCol="0">
            <a:noAutofit/>
          </a:bodyPr>
          <a:lstStyle>
            <a:lvl1pPr marL="228600" marR="0" lvl="0"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1pPr>
            <a:lvl2pPr marL="685800" marR="0" lvl="1"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2pPr>
            <a:lvl3pPr marL="1143000" marR="0" lvl="2"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3pPr>
            <a:lvl4pPr marL="1600200" marR="0" lvl="3"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4pPr>
            <a:lvl5pPr marL="2057400" marR="0" lvl="4"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5pPr>
          </a:lstStyle>
          <a:p>
            <a:pPr lvl="0"/>
            <a:r>
              <a:rPr dirty="0">
                <a:sym typeface="+mn-ea"/>
              </a:rPr>
              <a:t>单击此处编辑母版文本样式</a:t>
            </a:r>
            <a:endParaRPr dirty="0">
              <a:sym typeface="+mn-ea"/>
            </a:endParaRPr>
          </a:p>
          <a:p>
            <a:pPr lvl="1"/>
            <a:r>
              <a:rPr dirty="0">
                <a:sym typeface="+mn-ea"/>
              </a:rPr>
              <a:t>第二级</a:t>
            </a:r>
            <a:endParaRPr dirty="0">
              <a:sym typeface="+mn-ea"/>
            </a:endParaRPr>
          </a:p>
          <a:p>
            <a:pPr lvl="2"/>
            <a:r>
              <a:rPr dirty="0">
                <a:sym typeface="+mn-ea"/>
              </a:rPr>
              <a:t>第三级</a:t>
            </a:r>
            <a:endParaRPr dirty="0">
              <a:sym typeface="+mn-ea"/>
            </a:endParaRPr>
          </a:p>
          <a:p>
            <a:pPr lvl="3"/>
            <a:r>
              <a:rPr dirty="0">
                <a:sym typeface="+mn-ea"/>
              </a:rPr>
              <a:t>第四级</a:t>
            </a:r>
            <a:endParaRPr dirty="0">
              <a:sym typeface="+mn-ea"/>
            </a:endParaRPr>
          </a:p>
          <a:p>
            <a:pPr lvl="4"/>
            <a:r>
              <a:rPr dirty="0">
                <a:sym typeface="+mn-ea"/>
              </a:rPr>
              <a:t>第五级</a:t>
            </a:r>
            <a:endParaRPr dirty="0">
              <a:sym typeface="+mn-ea"/>
            </a:endParaRPr>
          </a:p>
        </p:txBody>
      </p:sp>
      <p:sp>
        <p:nvSpPr>
          <p:cNvPr id="4" name="内容占位符 3"/>
          <p:cNvSpPr>
            <a:spLocks noGrp="1"/>
          </p:cNvSpPr>
          <p:nvPr>
            <p:ph sz="half" idx="2"/>
            <p:custDataLst>
              <p:tags r:id="rId4"/>
            </p:custDataLst>
          </p:nvPr>
        </p:nvSpPr>
        <p:spPr>
          <a:xfrm>
            <a:off x="6238877" y="1296000"/>
            <a:ext cx="5283242" cy="5040000"/>
          </a:xfrm>
        </p:spPr>
        <p:txBody>
          <a:bodyPr>
            <a:noAutofit/>
          </a:bodyPr>
          <a:lstStyle>
            <a:lvl1pPr>
              <a:defRPr sz="1600">
                <a:solidFill>
                  <a:schemeClr val="tx1">
                    <a:lumMod val="75000"/>
                    <a:lumOff val="25000"/>
                  </a:schemeClr>
                </a:solidFill>
              </a:defRPr>
            </a:lvl1pPr>
            <a:lvl2pPr>
              <a:defRPr sz="1600">
                <a:solidFill>
                  <a:schemeClr val="tx1">
                    <a:lumMod val="75000"/>
                    <a:lumOff val="25000"/>
                  </a:schemeClr>
                </a:solidFill>
              </a:defRPr>
            </a:lvl2pPr>
            <a:lvl3pPr>
              <a:defRPr sz="1600">
                <a:solidFill>
                  <a:schemeClr val="tx1">
                    <a:lumMod val="75000"/>
                    <a:lumOff val="25000"/>
                  </a:schemeClr>
                </a:solidFill>
              </a:defRPr>
            </a:lvl3pPr>
            <a:lvl4pPr>
              <a:defRPr sz="1600">
                <a:solidFill>
                  <a:schemeClr val="tx1">
                    <a:lumMod val="75000"/>
                    <a:lumOff val="25000"/>
                  </a:schemeClr>
                </a:solidFill>
              </a:defRPr>
            </a:lvl4pPr>
            <a:lvl5pPr>
              <a:defRPr sz="1600">
                <a:solidFill>
                  <a:schemeClr val="tx1">
                    <a:lumMod val="75000"/>
                    <a:lumOff val="25000"/>
                  </a:schemeClr>
                </a:solidFill>
              </a:defRPr>
            </a:lvl5p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5" name="日期占位符 4"/>
          <p:cNvSpPr>
            <a:spLocks noGrp="1"/>
          </p:cNvSpPr>
          <p:nvPr>
            <p:ph type="dt" sz="half" idx="10"/>
            <p:custDataLst>
              <p:tags r:id="rId5"/>
            </p:custDataLst>
          </p:nvPr>
        </p:nvSpPr>
        <p:spPr/>
        <p:txBody>
          <a:bodyPr/>
          <a:lstStyle/>
          <a:p>
            <a:fld id="{760FBDFE-C587-4B4C-A407-44438C67B59E}" type="datetimeFigureOut">
              <a:rPr lang="zh-CN" altLang="en-US" smtClean="0"/>
            </a:fld>
            <a:endParaRPr lang="zh-CN" altLang="en-US"/>
          </a:p>
        </p:txBody>
      </p:sp>
      <p:sp>
        <p:nvSpPr>
          <p:cNvPr id="6" name="页脚占位符 5"/>
          <p:cNvSpPr>
            <a:spLocks noGrp="1"/>
          </p:cNvSpPr>
          <p:nvPr>
            <p:ph type="ftr" sz="quarter" idx="11"/>
            <p:custDataLst>
              <p:tags r:id="rId6"/>
            </p:custDataLst>
          </p:nvPr>
        </p:nvSpPr>
        <p:spPr/>
        <p:txBody>
          <a:bodyPr/>
          <a:lstStyle/>
          <a:p>
            <a:endParaRPr lang="zh-CN" altLang="en-US"/>
          </a:p>
        </p:txBody>
      </p:sp>
      <p:sp>
        <p:nvSpPr>
          <p:cNvPr id="7" name="灯片编号占位符 6"/>
          <p:cNvSpPr>
            <a:spLocks noGrp="1"/>
          </p:cNvSpPr>
          <p:nvPr>
            <p:ph type="sldNum" sz="quarter" idx="12"/>
            <p:custDataLst>
              <p:tags r:id="rId7"/>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a:xfrm>
            <a:off x="669882" y="432000"/>
            <a:ext cx="10852237" cy="648000"/>
          </a:xfrm>
        </p:spPr>
        <p:txBody>
          <a:bodyPr vert="horz" lIns="101600" tIns="38100" rIns="76200" bIns="38100" rtlCol="0" anchor="ctr" anchorCtr="0">
            <a:noAutofit/>
          </a:bodyPr>
          <a:lstStyle>
            <a:lvl1pPr marL="0" marR="0" lvl="0" algn="l" defTabSz="914400" rtl="0" eaLnBrk="1" fontAlgn="auto" latinLnBrk="0" hangingPunct="1">
              <a:lnSpc>
                <a:spcPct val="100000"/>
              </a:lnSpc>
              <a:buNone/>
              <a:defRPr kumimoji="0" lang="zh-CN" altLang="en-US" sz="2800" b="1" i="0" u="none" strike="noStrike" kern="1200" cap="none" spc="200" normalizeH="0" baseline="0" noProof="1" dirty="0">
                <a:solidFill>
                  <a:schemeClr val="tx1"/>
                </a:solidFill>
                <a:uFillTx/>
                <a:latin typeface="+mj-lt"/>
                <a:ea typeface="+mj-ea"/>
                <a:cs typeface="+mj-cs"/>
                <a:sym typeface="+mn-ea"/>
              </a:defRPr>
            </a:lvl1pPr>
          </a:lstStyle>
          <a:p>
            <a:pPr lvl="0"/>
            <a:r>
              <a:rPr dirty="0">
                <a:sym typeface="+mn-ea"/>
              </a:rPr>
              <a:t>单击此处编辑母版标题样式</a:t>
            </a:r>
            <a:endParaRPr dirty="0">
              <a:sym typeface="+mn-ea"/>
            </a:endParaRPr>
          </a:p>
        </p:txBody>
      </p:sp>
      <p:sp>
        <p:nvSpPr>
          <p:cNvPr id="3" name="文本占位符 2"/>
          <p:cNvSpPr>
            <a:spLocks noGrp="1"/>
          </p:cNvSpPr>
          <p:nvPr>
            <p:ph type="body" idx="1" hasCustomPrompt="1"/>
            <p:custDataLst>
              <p:tags r:id="rId3"/>
            </p:custDataLst>
          </p:nvPr>
        </p:nvSpPr>
        <p:spPr>
          <a:xfrm>
            <a:off x="669930" y="1296000"/>
            <a:ext cx="5283242" cy="381003"/>
          </a:xfrm>
        </p:spPr>
        <p:txBody>
          <a:bodyPr lIns="101600" tIns="38100" rIns="76200" bIns="38100" anchor="t" anchorCtr="0">
            <a:noAutofit/>
          </a:bodyPr>
          <a:lstStyle>
            <a:lvl1pPr marL="0" indent="0" eaLnBrk="1" fontAlgn="auto" latinLnBrk="0" hangingPunct="1">
              <a:lnSpc>
                <a:spcPct val="100000"/>
              </a:lnSpc>
              <a:spcAft>
                <a:spcPts val="0"/>
              </a:spcAft>
              <a:buNone/>
              <a:defRPr sz="2000" b="1" u="none" strike="noStrike" kern="1200" cap="none" spc="200" normalizeH="0" baseline="0">
                <a:solidFill>
                  <a:schemeClr val="tx1"/>
                </a:solidFill>
                <a:uFillTx/>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dirty="0"/>
              <a:t>单击此处编辑文本</a:t>
            </a:r>
            <a:endParaRPr lang="zh-CN" altLang="en-US" dirty="0"/>
          </a:p>
        </p:txBody>
      </p:sp>
      <p:sp>
        <p:nvSpPr>
          <p:cNvPr id="4" name="内容占位符 3"/>
          <p:cNvSpPr>
            <a:spLocks noGrp="1"/>
          </p:cNvSpPr>
          <p:nvPr>
            <p:ph sz="half" idx="2"/>
            <p:custDataLst>
              <p:tags r:id="rId4"/>
            </p:custDataLst>
          </p:nvPr>
        </p:nvSpPr>
        <p:spPr>
          <a:xfrm>
            <a:off x="669925" y="1789043"/>
            <a:ext cx="5283200" cy="4552234"/>
          </a:xfrm>
        </p:spPr>
        <p:txBody>
          <a:bodyPr vert="horz" lIns="101600" tIns="0" rIns="82550" bIns="0" rtlCol="0">
            <a:noAutofit/>
          </a:bodyPr>
          <a:lstStyle>
            <a:lvl1pPr marL="228600" marR="0" lvl="0"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1pPr>
            <a:lvl2pPr marL="685800" marR="0" lvl="1"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2pPr>
            <a:lvl3pPr marL="1143000" marR="0" lvl="2"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3pPr>
            <a:lvl4pPr marL="1600200" marR="0" lvl="3"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4pPr>
            <a:lvl5pPr marL="2057400" marR="0" lvl="4"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5pPr>
          </a:lstStyle>
          <a:p>
            <a:pPr lvl="0"/>
            <a:r>
              <a:rPr dirty="0">
                <a:sym typeface="+mn-ea"/>
              </a:rPr>
              <a:t>单击此处编辑母版文本样式</a:t>
            </a:r>
            <a:endParaRPr dirty="0">
              <a:sym typeface="+mn-ea"/>
            </a:endParaRPr>
          </a:p>
          <a:p>
            <a:pPr lvl="1"/>
            <a:r>
              <a:rPr dirty="0">
                <a:sym typeface="+mn-ea"/>
              </a:rPr>
              <a:t>第二级</a:t>
            </a:r>
            <a:endParaRPr dirty="0">
              <a:sym typeface="+mn-ea"/>
            </a:endParaRPr>
          </a:p>
          <a:p>
            <a:pPr lvl="2"/>
            <a:r>
              <a:rPr dirty="0">
                <a:sym typeface="+mn-ea"/>
              </a:rPr>
              <a:t>第三级</a:t>
            </a:r>
            <a:endParaRPr dirty="0">
              <a:sym typeface="+mn-ea"/>
            </a:endParaRPr>
          </a:p>
          <a:p>
            <a:pPr lvl="3"/>
            <a:r>
              <a:rPr dirty="0">
                <a:sym typeface="+mn-ea"/>
              </a:rPr>
              <a:t>第四级</a:t>
            </a:r>
            <a:endParaRPr dirty="0">
              <a:sym typeface="+mn-ea"/>
            </a:endParaRPr>
          </a:p>
          <a:p>
            <a:pPr lvl="4"/>
            <a:r>
              <a:rPr dirty="0">
                <a:sym typeface="+mn-ea"/>
              </a:rPr>
              <a:t>第五级</a:t>
            </a:r>
            <a:endParaRPr dirty="0">
              <a:sym typeface="+mn-ea"/>
            </a:endParaRPr>
          </a:p>
        </p:txBody>
      </p:sp>
      <p:sp>
        <p:nvSpPr>
          <p:cNvPr id="5" name="文本占位符 4"/>
          <p:cNvSpPr>
            <a:spLocks noGrp="1"/>
          </p:cNvSpPr>
          <p:nvPr>
            <p:ph type="body" sz="quarter" idx="3" hasCustomPrompt="1"/>
            <p:custDataLst>
              <p:tags r:id="rId5"/>
            </p:custDataLst>
          </p:nvPr>
        </p:nvSpPr>
        <p:spPr>
          <a:xfrm>
            <a:off x="6235750" y="1296000"/>
            <a:ext cx="5283242" cy="381003"/>
          </a:xfrm>
        </p:spPr>
        <p:txBody>
          <a:bodyPr vert="horz" lIns="101600" tIns="38100" rIns="76200" bIns="38100" rtlCol="0" anchor="t" anchorCtr="0">
            <a:noAutofit/>
          </a:bodyPr>
          <a:lstStyle>
            <a:lvl1pPr marL="0" marR="0" lvl="0" indent="0" algn="l" defTabSz="914400" rtl="0" eaLnBrk="1" fontAlgn="auto" latinLnBrk="0" hangingPunct="1">
              <a:lnSpc>
                <a:spcPct val="100000"/>
              </a:lnSpc>
              <a:spcBef>
                <a:spcPts val="0"/>
              </a:spcBef>
              <a:spcAft>
                <a:spcPts val="0"/>
              </a:spcAft>
              <a:buFont typeface="Arial" panose="020B0604020202020204" pitchFamily="34" charset="0"/>
              <a:buNone/>
              <a:defRPr kumimoji="0" lang="zh-CN" altLang="en-US" sz="2000" b="1" i="0" u="none" strike="noStrike" kern="1200" cap="none" spc="200" normalizeH="0" baseline="0" noProof="1" dirty="0">
                <a:solidFill>
                  <a:schemeClr val="tx1"/>
                </a:solidFill>
                <a:uFillTx/>
                <a:latin typeface="+mn-lt"/>
                <a:ea typeface="+mn-ea"/>
                <a:cs typeface="+mn-cs"/>
                <a:sym typeface="+mn-ea"/>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a:sym typeface="+mn-ea"/>
              </a:rPr>
              <a:t>单击此处编辑文本</a:t>
            </a:r>
            <a:endParaRPr>
              <a:sym typeface="+mn-ea"/>
            </a:endParaRPr>
          </a:p>
        </p:txBody>
      </p:sp>
      <p:sp>
        <p:nvSpPr>
          <p:cNvPr id="6" name="内容占位符 5"/>
          <p:cNvSpPr>
            <a:spLocks noGrp="1"/>
          </p:cNvSpPr>
          <p:nvPr>
            <p:ph sz="quarter" idx="4"/>
            <p:custDataLst>
              <p:tags r:id="rId6"/>
            </p:custDataLst>
          </p:nvPr>
        </p:nvSpPr>
        <p:spPr>
          <a:xfrm>
            <a:off x="6235750" y="1789043"/>
            <a:ext cx="5283242" cy="4552234"/>
          </a:xfrm>
        </p:spPr>
        <p:txBody>
          <a:bodyPr vert="horz" lIns="101600" tIns="0" rIns="82550" bIns="0" rtlCol="0">
            <a:noAutofit/>
          </a:bodyPr>
          <a:lstStyle>
            <a:lvl1pPr marL="228600" marR="0" lvl="0"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1pPr>
            <a:lvl2pPr marL="685800" marR="0" lvl="1"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2pPr>
            <a:lvl3pPr marL="1143000" marR="0" lvl="2"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3pPr>
            <a:lvl4pPr marL="1600200" marR="0" lvl="3"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4pPr>
            <a:lvl5pPr marL="2057400" marR="0" lvl="4"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5pPr>
          </a:lstStyle>
          <a:p>
            <a:pPr lvl="0"/>
            <a:r>
              <a:rPr dirty="0">
                <a:sym typeface="+mn-ea"/>
              </a:rPr>
              <a:t>单击此处编辑母版文本样式</a:t>
            </a:r>
            <a:endParaRPr dirty="0">
              <a:sym typeface="+mn-ea"/>
            </a:endParaRPr>
          </a:p>
          <a:p>
            <a:pPr lvl="1"/>
            <a:r>
              <a:rPr dirty="0">
                <a:sym typeface="+mn-ea"/>
              </a:rPr>
              <a:t>第二级</a:t>
            </a:r>
            <a:endParaRPr dirty="0">
              <a:sym typeface="+mn-ea"/>
            </a:endParaRPr>
          </a:p>
          <a:p>
            <a:pPr lvl="2"/>
            <a:r>
              <a:rPr dirty="0">
                <a:sym typeface="+mn-ea"/>
              </a:rPr>
              <a:t>第三级</a:t>
            </a:r>
            <a:endParaRPr dirty="0">
              <a:sym typeface="+mn-ea"/>
            </a:endParaRPr>
          </a:p>
          <a:p>
            <a:pPr lvl="3"/>
            <a:r>
              <a:rPr dirty="0">
                <a:sym typeface="+mn-ea"/>
              </a:rPr>
              <a:t>第四级</a:t>
            </a:r>
            <a:endParaRPr dirty="0">
              <a:sym typeface="+mn-ea"/>
            </a:endParaRPr>
          </a:p>
          <a:p>
            <a:pPr lvl="4"/>
            <a:r>
              <a:rPr dirty="0">
                <a:sym typeface="+mn-ea"/>
              </a:rPr>
              <a:t>第五级</a:t>
            </a:r>
            <a:endParaRPr dirty="0">
              <a:sym typeface="+mn-ea"/>
            </a:endParaRPr>
          </a:p>
        </p:txBody>
      </p:sp>
      <p:sp>
        <p:nvSpPr>
          <p:cNvPr id="7" name="日期占位符 6"/>
          <p:cNvSpPr>
            <a:spLocks noGrp="1"/>
          </p:cNvSpPr>
          <p:nvPr>
            <p:ph type="dt" sz="half" idx="10"/>
            <p:custDataLst>
              <p:tags r:id="rId7"/>
            </p:custDataLst>
          </p:nvPr>
        </p:nvSpPr>
        <p:spPr/>
        <p:txBody>
          <a:bodyPr/>
          <a:lstStyle/>
          <a:p>
            <a:fld id="{760FBDFE-C587-4B4C-A407-44438C67B59E}" type="datetimeFigureOut">
              <a:rPr lang="zh-CN" altLang="en-US" smtClean="0"/>
            </a:fld>
            <a:endParaRPr lang="zh-CN" altLang="en-US"/>
          </a:p>
        </p:txBody>
      </p:sp>
      <p:sp>
        <p:nvSpPr>
          <p:cNvPr id="8" name="页脚占位符 7"/>
          <p:cNvSpPr>
            <a:spLocks noGrp="1"/>
          </p:cNvSpPr>
          <p:nvPr>
            <p:ph type="ftr" sz="quarter" idx="11"/>
            <p:custDataLst>
              <p:tags r:id="rId8"/>
            </p:custDataLst>
          </p:nvPr>
        </p:nvSpPr>
        <p:spPr/>
        <p:txBody>
          <a:bodyPr/>
          <a:lstStyle/>
          <a:p>
            <a:endParaRPr lang="zh-CN" altLang="en-US"/>
          </a:p>
        </p:txBody>
      </p:sp>
      <p:sp>
        <p:nvSpPr>
          <p:cNvPr id="9" name="灯片编号占位符 8"/>
          <p:cNvSpPr>
            <a:spLocks noGrp="1"/>
          </p:cNvSpPr>
          <p:nvPr>
            <p:ph type="sldNum" sz="quarter" idx="12"/>
            <p:custDataLst>
              <p:tags r:id="rId9"/>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p:txBody>
          <a:bodyPr vert="horz" lIns="101600" tIns="38100" rIns="76200" bIns="38100" rtlCol="0" anchor="ctr" anchorCtr="0">
            <a:noAutofit/>
          </a:bodyPr>
          <a:lstStyle>
            <a:lvl1pPr marL="0" marR="0" lvl="0" algn="l" defTabSz="914400" rtl="0" eaLnBrk="1" fontAlgn="auto" latinLnBrk="0" hangingPunct="1">
              <a:lnSpc>
                <a:spcPct val="100000"/>
              </a:lnSpc>
              <a:buNone/>
              <a:defRPr kumimoji="0" lang="zh-CN" altLang="en-US" sz="2800" b="1" i="0" u="none" strike="noStrike" kern="1200" cap="none" spc="200" normalizeH="0" baseline="0" noProof="1" dirty="0">
                <a:solidFill>
                  <a:schemeClr val="tx1"/>
                </a:solidFill>
                <a:uFillTx/>
                <a:latin typeface="+mj-lt"/>
                <a:ea typeface="+mj-ea"/>
                <a:cs typeface="+mj-cs"/>
                <a:sym typeface="+mn-ea"/>
              </a:defRPr>
            </a:lvl1pPr>
          </a:lstStyle>
          <a:p>
            <a:pPr lvl="0"/>
            <a:r>
              <a:rPr>
                <a:sym typeface="+mn-ea"/>
              </a:rPr>
              <a:t>单击此处编辑母版标题样式</a:t>
            </a:r>
            <a:endParaRPr>
              <a:sym typeface="+mn-ea"/>
            </a:endParaRPr>
          </a:p>
        </p:txBody>
      </p:sp>
      <p:sp>
        <p:nvSpPr>
          <p:cNvPr id="3" name="日期占位符 2"/>
          <p:cNvSpPr>
            <a:spLocks noGrp="1"/>
          </p:cNvSpPr>
          <p:nvPr>
            <p:ph type="dt" sz="half" idx="10"/>
            <p:custDataLst>
              <p:tags r:id="rId3"/>
            </p:custDataLst>
          </p:nvPr>
        </p:nvSpPr>
        <p:spPr/>
        <p:txBody>
          <a:body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4"/>
            </p:custDataLst>
          </p:nvPr>
        </p:nvSpPr>
        <p:spPr/>
        <p:txBody>
          <a:bodyPr/>
          <a:lstStyle/>
          <a:p>
            <a:endParaRPr lang="zh-CN" altLang="en-US"/>
          </a:p>
        </p:txBody>
      </p:sp>
      <p:sp>
        <p:nvSpPr>
          <p:cNvPr id="5" name="灯片编号占位符 4"/>
          <p:cNvSpPr>
            <a:spLocks noGrp="1"/>
          </p:cNvSpPr>
          <p:nvPr>
            <p:ph type="sldNum" sz="quarter" idx="12"/>
            <p:custDataLst>
              <p:tags r:id="rId5"/>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custDataLst>
              <p:tags r:id="rId2"/>
            </p:custDataLst>
          </p:nvPr>
        </p:nvSpPr>
        <p:spPr/>
        <p:txBody>
          <a:bodyPr/>
          <a:lstStyle/>
          <a:p>
            <a:fld id="{760FBDFE-C587-4B4C-A407-44438C67B59E}" type="datetimeFigureOut">
              <a:rPr lang="zh-CN" altLang="en-US" smtClean="0"/>
            </a:fld>
            <a:endParaRPr lang="zh-CN" altLang="en-US"/>
          </a:p>
        </p:txBody>
      </p:sp>
      <p:sp>
        <p:nvSpPr>
          <p:cNvPr id="3" name="页脚占位符 2"/>
          <p:cNvSpPr>
            <a:spLocks noGrp="1"/>
          </p:cNvSpPr>
          <p:nvPr>
            <p:ph type="ftr" sz="quarter" idx="11"/>
            <p:custDataLst>
              <p:tags r:id="rId3"/>
            </p:custDataLst>
          </p:nvPr>
        </p:nvSpPr>
        <p:spPr/>
        <p:txBody>
          <a:bodyPr/>
          <a:lstStyle/>
          <a:p>
            <a:endParaRPr lang="zh-CN" altLang="en-US"/>
          </a:p>
        </p:txBody>
      </p:sp>
      <p:sp>
        <p:nvSpPr>
          <p:cNvPr id="4" name="灯片编号占位符 3"/>
          <p:cNvSpPr>
            <a:spLocks noGrp="1"/>
          </p:cNvSpPr>
          <p:nvPr>
            <p:ph type="sldNum" sz="quarter" idx="12"/>
            <p:custDataLst>
              <p:tags r:id="rId4"/>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图片与标题">
    <p:spTree>
      <p:nvGrpSpPr>
        <p:cNvPr id="1" name=""/>
        <p:cNvGrpSpPr/>
        <p:nvPr/>
      </p:nvGrpSpPr>
      <p:grpSpPr>
        <a:xfrm>
          <a:off x="0" y="0"/>
          <a:ext cx="0" cy="0"/>
          <a:chOff x="0" y="0"/>
          <a:chExt cx="0" cy="0"/>
        </a:xfrm>
      </p:grpSpPr>
      <p:sp>
        <p:nvSpPr>
          <p:cNvPr id="3" name="图片占位符 2"/>
          <p:cNvSpPr>
            <a:spLocks noGrp="1"/>
          </p:cNvSpPr>
          <p:nvPr>
            <p:ph type="pic" idx="1"/>
            <p:custDataLst>
              <p:tags r:id="rId2"/>
            </p:custDataLst>
          </p:nvPr>
        </p:nvSpPr>
        <p:spPr>
          <a:xfrm>
            <a:off x="669930" y="1296000"/>
            <a:ext cx="5283242" cy="5040000"/>
          </a:xfrm>
        </p:spPr>
        <p:txBody>
          <a:bodyPr vert="horz" lIns="101600" tIns="0" rIns="82550" bIns="0" rtlCol="0">
            <a:noAutofit/>
          </a:bodyPr>
          <a:lstStyle>
            <a:lvl1pPr marL="0" marR="0" lvl="0" indent="0" algn="l" defTabSz="914400" rtl="0" eaLnBrk="1" fontAlgn="auto" latinLnBrk="0" hangingPunct="1">
              <a:lnSpc>
                <a:spcPct val="130000"/>
              </a:lnSpc>
              <a:spcBef>
                <a:spcPts val="0"/>
              </a:spcBef>
              <a:spcAft>
                <a:spcPts val="1000"/>
              </a:spcAft>
              <a:buFont typeface="Arial" panose="020B0604020202020204" pitchFamily="34" charset="0"/>
              <a:buNone/>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1pPr>
            <a:lvl2pPr marL="685800" marR="0" lvl="1"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600" b="0" i="0" u="none" strike="noStrike" kern="1200" cap="none" spc="150" normalizeH="0" baseline="0" noProof="1" dirty="0">
                <a:solidFill>
                  <a:schemeClr val="tx1"/>
                </a:solidFill>
                <a:uFillTx/>
                <a:latin typeface="+mn-lt"/>
                <a:ea typeface="+mn-ea"/>
                <a:cs typeface="+mn-cs"/>
                <a:sym typeface="+mn-ea"/>
              </a:defRPr>
            </a:lvl2pPr>
            <a:lvl3pPr marL="1143000" marR="0" lvl="2"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uFillTx/>
                <a:latin typeface="+mn-lt"/>
                <a:ea typeface="+mn-ea"/>
                <a:cs typeface="+mn-cs"/>
                <a:sym typeface="+mn-ea"/>
              </a:defRPr>
            </a:lvl3pPr>
            <a:lvl4pPr marL="1600200" marR="0" lvl="3"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uFillTx/>
                <a:latin typeface="+mn-lt"/>
                <a:ea typeface="+mn-ea"/>
                <a:cs typeface="+mn-cs"/>
                <a:sym typeface="+mn-ea"/>
              </a:defRPr>
            </a:lvl4pPr>
            <a:lvl5pPr marL="2057400" marR="0" lvl="4"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uFillTx/>
                <a:latin typeface="+mn-lt"/>
                <a:ea typeface="+mn-ea"/>
                <a:cs typeface="+mn-cs"/>
                <a:sym typeface="+mn-ea"/>
              </a:defRPr>
            </a:lvl5pPr>
          </a:lstStyle>
          <a:p>
            <a:pPr lvl="0"/>
            <a:endParaRPr dirty="0">
              <a:sym typeface="+mn-ea"/>
            </a:endParaRPr>
          </a:p>
        </p:txBody>
      </p:sp>
      <p:sp>
        <p:nvSpPr>
          <p:cNvPr id="4" name="文本占位符 3"/>
          <p:cNvSpPr>
            <a:spLocks noGrp="1"/>
          </p:cNvSpPr>
          <p:nvPr>
            <p:ph type="body" sz="half" idx="2"/>
            <p:custDataLst>
              <p:tags r:id="rId3"/>
            </p:custDataLst>
          </p:nvPr>
        </p:nvSpPr>
        <p:spPr>
          <a:xfrm>
            <a:off x="6238925" y="1296000"/>
            <a:ext cx="5283242" cy="5040000"/>
          </a:xfrm>
        </p:spPr>
        <p:txBody>
          <a:bodyPr vert="horz" lIns="101600" tIns="0" rIns="82550" bIns="0" rtlCol="0">
            <a:normAutofit/>
          </a:bodyPr>
          <a:lstStyle>
            <a:lvl1pPr marL="228600" marR="0" lvl="0"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1pPr>
          </a:lstStyle>
          <a:p>
            <a:pPr lvl="0"/>
            <a:r>
              <a:rPr>
                <a:sym typeface="+mn-ea"/>
              </a:rPr>
              <a:t>单击此处编辑母版文本样式</a:t>
            </a:r>
            <a:endParaRPr>
              <a:sym typeface="+mn-ea"/>
            </a:endParaRPr>
          </a:p>
        </p:txBody>
      </p:sp>
      <p:sp>
        <p:nvSpPr>
          <p:cNvPr id="5" name="日期占位符 4"/>
          <p:cNvSpPr>
            <a:spLocks noGrp="1"/>
          </p:cNvSpPr>
          <p:nvPr>
            <p:ph type="dt" sz="half" idx="10"/>
            <p:custDataLst>
              <p:tags r:id="rId4"/>
            </p:custDataLst>
          </p:nvPr>
        </p:nvSpPr>
        <p:spPr/>
        <p:txBody>
          <a:bodyPr/>
          <a:lstStyle/>
          <a:p>
            <a:fld id="{9EFD9D74-47D9-4702-A33C-335B63B48DBF}" type="datetimeFigureOut">
              <a:rPr lang="zh-CN" altLang="en-US" smtClean="0"/>
            </a:fld>
            <a:endParaRPr lang="zh-CN" altLang="en-US" dirty="0"/>
          </a:p>
        </p:txBody>
      </p:sp>
      <p:sp>
        <p:nvSpPr>
          <p:cNvPr id="6" name="页脚占位符 5"/>
          <p:cNvSpPr>
            <a:spLocks noGrp="1"/>
          </p:cNvSpPr>
          <p:nvPr>
            <p:ph type="ftr" sz="quarter" idx="11"/>
            <p:custDataLst>
              <p:tags r:id="rId5"/>
            </p:custDataLst>
          </p:nvPr>
        </p:nvSpPr>
        <p:spPr/>
        <p:txBody>
          <a:bodyPr/>
          <a:lstStyle/>
          <a:p>
            <a:endParaRPr lang="zh-CN" altLang="en-US" dirty="0"/>
          </a:p>
        </p:txBody>
      </p:sp>
      <p:sp>
        <p:nvSpPr>
          <p:cNvPr id="7" name="灯片编号占位符 6"/>
          <p:cNvSpPr>
            <a:spLocks noGrp="1"/>
          </p:cNvSpPr>
          <p:nvPr>
            <p:ph type="sldNum" sz="quarter" idx="12"/>
            <p:custDataLst>
              <p:tags r:id="rId6"/>
            </p:custDataLst>
          </p:nvPr>
        </p:nvSpPr>
        <p:spPr/>
        <p:txBody>
          <a:bodyPr/>
          <a:lstStyle/>
          <a:p>
            <a:fld id="{FABC47A4-756D-490B-A52F-7D9E2C9FC05F}" type="slidenum">
              <a:rPr lang="zh-CN" altLang="en-US" smtClean="0"/>
            </a:fld>
            <a:endParaRPr lang="zh-CN" altLang="en-US"/>
          </a:p>
        </p:txBody>
      </p:sp>
      <p:sp>
        <p:nvSpPr>
          <p:cNvPr id="9" name="标题 8"/>
          <p:cNvSpPr>
            <a:spLocks noGrp="1"/>
          </p:cNvSpPr>
          <p:nvPr>
            <p:ph type="title"/>
            <p:custDataLst>
              <p:tags r:id="rId7"/>
            </p:custDataLst>
          </p:nvPr>
        </p:nvSpPr>
        <p:spPr/>
        <p:txBody>
          <a:bodyPr/>
          <a:lstStyle/>
          <a:p>
            <a:r>
              <a:rPr lang="zh-CN" altLang="en-US"/>
              <a:t>单击此处编辑母版标题样式</a:t>
            </a:r>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custDataLst>
              <p:tags r:id="rId2"/>
            </p:custDataLst>
          </p:nvPr>
        </p:nvSpPr>
        <p:spPr>
          <a:xfrm>
            <a:off x="10571135" y="952508"/>
            <a:ext cx="950984" cy="5388907"/>
          </a:xfrm>
        </p:spPr>
        <p:txBody>
          <a:bodyPr vert="eaVert" lIns="101600" tIns="38100" rIns="76200" bIns="38100" rtlCol="0" anchor="ctr" anchorCtr="0">
            <a:noAutofit/>
          </a:bodyPr>
          <a:lstStyle>
            <a:lvl1pPr marL="0" marR="0" lvl="0" algn="l" defTabSz="914400" rtl="0" eaLnBrk="1" fontAlgn="auto" latinLnBrk="0" hangingPunct="1">
              <a:lnSpc>
                <a:spcPct val="100000"/>
              </a:lnSpc>
              <a:spcAft>
                <a:spcPts val="0"/>
              </a:spcAft>
              <a:buNone/>
              <a:defRPr kumimoji="0" lang="zh-CN" altLang="en-US" sz="2400" b="1" i="0" u="none" strike="noStrike" kern="1200" cap="none" spc="200" normalizeH="0" baseline="0" noProof="1" dirty="0">
                <a:solidFill>
                  <a:schemeClr val="tx1"/>
                </a:solidFill>
                <a:uFillTx/>
                <a:latin typeface="+mj-lt"/>
                <a:ea typeface="+mj-ea"/>
                <a:cs typeface="+mj-cs"/>
                <a:sym typeface="+mn-ea"/>
              </a:defRPr>
            </a:lvl1pPr>
          </a:lstStyle>
          <a:p>
            <a:pPr lvl="0"/>
            <a:r>
              <a:rPr>
                <a:sym typeface="+mn-ea"/>
              </a:rPr>
              <a:t>单击此处编辑母版标题样式</a:t>
            </a:r>
            <a:endParaRPr>
              <a:sym typeface="+mn-ea"/>
            </a:endParaRPr>
          </a:p>
        </p:txBody>
      </p:sp>
      <p:sp>
        <p:nvSpPr>
          <p:cNvPr id="3" name="竖排文字占位符 2"/>
          <p:cNvSpPr>
            <a:spLocks noGrp="1"/>
          </p:cNvSpPr>
          <p:nvPr>
            <p:ph type="body" orient="vert" idx="1"/>
            <p:custDataLst>
              <p:tags r:id="rId3"/>
            </p:custDataLst>
          </p:nvPr>
        </p:nvSpPr>
        <p:spPr>
          <a:xfrm>
            <a:off x="669925" y="952500"/>
            <a:ext cx="9828101" cy="5388907"/>
          </a:xfrm>
        </p:spPr>
        <p:txBody>
          <a:bodyPr vert="eaVert"/>
          <a:lstStyle>
            <a:lvl1pPr indent="0" eaLnBrk="1" fontAlgn="auto" latinLnBrk="0" hangingPunct="1">
              <a:defRPr>
                <a:solidFill>
                  <a:schemeClr val="tx1">
                    <a:lumMod val="75000"/>
                    <a:lumOff val="25000"/>
                  </a:schemeClr>
                </a:solidFill>
              </a:defRPr>
            </a:lvl1pPr>
            <a:lvl2pPr indent="0" eaLnBrk="1" fontAlgn="auto" latinLnBrk="0" hangingPunct="1">
              <a:defRPr>
                <a:solidFill>
                  <a:schemeClr val="tx1">
                    <a:lumMod val="75000"/>
                    <a:lumOff val="25000"/>
                  </a:schemeClr>
                </a:solidFill>
              </a:defRPr>
            </a:lvl2pPr>
            <a:lvl3pPr indent="0" eaLnBrk="1" fontAlgn="auto" latinLnBrk="0" hangingPunct="1">
              <a:defRPr>
                <a:solidFill>
                  <a:schemeClr val="tx1">
                    <a:lumMod val="75000"/>
                    <a:lumOff val="25000"/>
                  </a:schemeClr>
                </a:solidFill>
              </a:defRPr>
            </a:lvl3pPr>
            <a:lvl4pPr indent="0" eaLnBrk="1" fontAlgn="auto" latinLnBrk="0" hangingPunct="1">
              <a:defRPr>
                <a:solidFill>
                  <a:schemeClr val="tx1">
                    <a:lumMod val="75000"/>
                    <a:lumOff val="25000"/>
                  </a:schemeClr>
                </a:solidFill>
              </a:defRPr>
            </a:lvl4pPr>
            <a:lvl5pPr indent="0" eaLnBrk="1" fontAlgn="auto" latinLnBrk="0" hangingPunct="1">
              <a:defRPr>
                <a:solidFill>
                  <a:schemeClr val="tx1">
                    <a:lumMod val="75000"/>
                    <a:lumOff val="25000"/>
                  </a:schemeClr>
                </a:solidFill>
              </a:defRPr>
            </a:lvl5p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4" name="日期占位符 3"/>
          <p:cNvSpPr>
            <a:spLocks noGrp="1"/>
          </p:cNvSpPr>
          <p:nvPr>
            <p:ph type="dt" sz="half" idx="10"/>
            <p:custDataLst>
              <p:tags r:id="rId4"/>
            </p:custDataLst>
          </p:nvPr>
        </p:nvSpPr>
        <p:spPr/>
        <p:txBody>
          <a:bodyPr/>
          <a:lstStyle/>
          <a:p>
            <a:fld id="{760FBDFE-C587-4B4C-A407-44438C67B59E}" type="datetimeFigureOut">
              <a:rPr lang="zh-CN" altLang="en-US" smtClean="0"/>
            </a:fld>
            <a:endParaRPr lang="zh-CN" altLang="en-US"/>
          </a:p>
        </p:txBody>
      </p:sp>
      <p:sp>
        <p:nvSpPr>
          <p:cNvPr id="5" name="页脚占位符 4"/>
          <p:cNvSpPr>
            <a:spLocks noGrp="1"/>
          </p:cNvSpPr>
          <p:nvPr>
            <p:ph type="ftr" sz="quarter" idx="11"/>
            <p:custDataLst>
              <p:tags r:id="rId5"/>
            </p:custDataLst>
          </p:nvPr>
        </p:nvSpPr>
        <p:spPr/>
        <p:txBody>
          <a:bodyPr/>
          <a:lstStyle/>
          <a:p>
            <a:endParaRPr lang="zh-CN" altLang="en-US"/>
          </a:p>
        </p:txBody>
      </p:sp>
      <p:sp>
        <p:nvSpPr>
          <p:cNvPr id="6" name="灯片编号占位符 5"/>
          <p:cNvSpPr>
            <a:spLocks noGrp="1"/>
          </p:cNvSpPr>
          <p:nvPr>
            <p:ph type="sldNum" sz="quarter" idx="12"/>
            <p:custDataLst>
              <p:tags r:id="rId6"/>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内容">
    <p:spTree>
      <p:nvGrpSpPr>
        <p:cNvPr id="1" name=""/>
        <p:cNvGrpSpPr/>
        <p:nvPr/>
      </p:nvGrpSpPr>
      <p:grpSpPr>
        <a:xfrm>
          <a:off x="0" y="0"/>
          <a:ext cx="0" cy="0"/>
          <a:chOff x="0" y="0"/>
          <a:chExt cx="0" cy="0"/>
        </a:xfrm>
      </p:grpSpPr>
      <p:sp>
        <p:nvSpPr>
          <p:cNvPr id="3" name="日期占位符 2"/>
          <p:cNvSpPr>
            <a:spLocks noGrp="1"/>
          </p:cNvSpPr>
          <p:nvPr>
            <p:ph type="dt" sz="half" idx="10"/>
            <p:custDataLst>
              <p:tags r:id="rId2"/>
            </p:custDataLst>
          </p:nvPr>
        </p:nvSpPr>
        <p:spPr/>
        <p:txBody>
          <a:body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3"/>
            </p:custDataLst>
          </p:nvPr>
        </p:nvSpPr>
        <p:spPr/>
        <p:txBody>
          <a:bodyPr/>
          <a:lstStyle/>
          <a:p>
            <a:endParaRPr lang="zh-CN" altLang="en-US"/>
          </a:p>
        </p:txBody>
      </p:sp>
      <p:sp>
        <p:nvSpPr>
          <p:cNvPr id="5" name="灯片编号占位符 4"/>
          <p:cNvSpPr>
            <a:spLocks noGrp="1"/>
          </p:cNvSpPr>
          <p:nvPr>
            <p:ph type="sldNum" sz="quarter" idx="12"/>
            <p:custDataLst>
              <p:tags r:id="rId4"/>
            </p:custDataLst>
          </p:nvPr>
        </p:nvSpPr>
        <p:spPr/>
        <p:txBody>
          <a:bodyPr/>
          <a:lstStyle/>
          <a:p>
            <a:fld id="{49AE70B2-8BF9-45C0-BB95-33D1B9D3A854}" type="slidenum">
              <a:rPr lang="zh-CN" altLang="en-US" smtClean="0"/>
            </a:fld>
            <a:endParaRPr lang="zh-CN" altLang="en-US"/>
          </a:p>
        </p:txBody>
      </p:sp>
      <p:sp>
        <p:nvSpPr>
          <p:cNvPr id="7" name="内容占位符 6"/>
          <p:cNvSpPr>
            <a:spLocks noGrp="1"/>
          </p:cNvSpPr>
          <p:nvPr>
            <p:ph sz="quarter" idx="13"/>
            <p:custDataLst>
              <p:tags r:id="rId5"/>
            </p:custDataLst>
          </p:nvPr>
        </p:nvSpPr>
        <p:spPr>
          <a:xfrm>
            <a:off x="669930" y="952508"/>
            <a:ext cx="10852237" cy="5040000"/>
          </a:xfrm>
        </p:spPr>
        <p:txBody>
          <a:bodyPr/>
          <a:lstStyle>
            <a:lvl1pPr>
              <a:defRPr>
                <a:solidFill>
                  <a:schemeClr val="tx1">
                    <a:lumMod val="75000"/>
                    <a:lumOff val="25000"/>
                  </a:schemeClr>
                </a:solidFill>
              </a:defRPr>
            </a:lvl1pPr>
            <a:lvl2pPr>
              <a:defRPr>
                <a:solidFill>
                  <a:schemeClr val="tx1">
                    <a:lumMod val="75000"/>
                    <a:lumOff val="25000"/>
                  </a:schemeClr>
                </a:solidFill>
              </a:defRPr>
            </a:lvl2pPr>
            <a:lvl3pPr>
              <a:defRPr>
                <a:solidFill>
                  <a:schemeClr val="tx1">
                    <a:lumMod val="75000"/>
                    <a:lumOff val="25000"/>
                  </a:schemeClr>
                </a:solidFill>
              </a:defRPr>
            </a:lvl3pPr>
            <a:lvl4pPr>
              <a:defRPr>
                <a:solidFill>
                  <a:schemeClr val="tx1">
                    <a:lumMod val="75000"/>
                    <a:lumOff val="25000"/>
                  </a:schemeClr>
                </a:solidFill>
              </a:defRPr>
            </a:lvl4pPr>
            <a:lvl5pPr>
              <a:defRPr>
                <a:solidFill>
                  <a:schemeClr val="tx1">
                    <a:lumMod val="75000"/>
                    <a:lumOff val="25000"/>
                  </a:schemeClr>
                </a:solidFill>
              </a:defRPr>
            </a:lvl5p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末尾幻灯片">
    <p:spTree>
      <p:nvGrpSpPr>
        <p:cNvPr id="1" name=""/>
        <p:cNvGrpSpPr/>
        <p:nvPr/>
      </p:nvGrpSpPr>
      <p:grpSpPr>
        <a:xfrm>
          <a:off x="0" y="0"/>
          <a:ext cx="0" cy="0"/>
          <a:chOff x="0" y="0"/>
          <a:chExt cx="0" cy="0"/>
        </a:xfrm>
      </p:grpSpPr>
      <p:sp>
        <p:nvSpPr>
          <p:cNvPr id="3" name="日期占位符 2"/>
          <p:cNvSpPr>
            <a:spLocks noGrp="1"/>
          </p:cNvSpPr>
          <p:nvPr>
            <p:ph type="dt" sz="half" idx="10"/>
            <p:custDataLst>
              <p:tags r:id="rId2"/>
            </p:custDataLst>
          </p:nvPr>
        </p:nvSpPr>
        <p:spPr/>
        <p:txBody>
          <a:body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3"/>
            </p:custDataLst>
          </p:nvPr>
        </p:nvSpPr>
        <p:spPr/>
        <p:txBody>
          <a:bodyPr/>
          <a:lstStyle/>
          <a:p>
            <a:endParaRPr lang="zh-CN" altLang="en-US"/>
          </a:p>
        </p:txBody>
      </p:sp>
      <p:sp>
        <p:nvSpPr>
          <p:cNvPr id="5" name="灯片编号占位符 4"/>
          <p:cNvSpPr>
            <a:spLocks noGrp="1"/>
          </p:cNvSpPr>
          <p:nvPr>
            <p:ph type="sldNum" sz="quarter" idx="12"/>
            <p:custDataLst>
              <p:tags r:id="rId4"/>
            </p:custDataLst>
          </p:nvPr>
        </p:nvSpPr>
        <p:spPr/>
        <p:txBody>
          <a:bodyPr/>
          <a:lstStyle/>
          <a:p>
            <a:fld id="{49AE70B2-8BF9-45C0-BB95-33D1B9D3A854}" type="slidenum">
              <a:rPr lang="zh-CN" altLang="en-US" smtClean="0"/>
            </a:fld>
            <a:endParaRPr lang="zh-CN" altLang="en-US"/>
          </a:p>
        </p:txBody>
      </p:sp>
      <p:sp>
        <p:nvSpPr>
          <p:cNvPr id="2" name="标题 1"/>
          <p:cNvSpPr>
            <a:spLocks noGrp="1"/>
          </p:cNvSpPr>
          <p:nvPr>
            <p:ph type="title" hasCustomPrompt="1"/>
            <p:custDataLst>
              <p:tags r:id="rId5"/>
            </p:custDataLst>
          </p:nvPr>
        </p:nvSpPr>
        <p:spPr>
          <a:xfrm>
            <a:off x="669882" y="2588281"/>
            <a:ext cx="10852237" cy="899167"/>
          </a:xfrm>
        </p:spPr>
        <p:txBody>
          <a:bodyPr vert="horz" lIns="101600" tIns="38100" rIns="25400" bIns="38100" rtlCol="0" anchor="t" anchorCtr="0">
            <a:noAutofit/>
          </a:bodyPr>
          <a:lstStyle>
            <a:lvl1pPr marL="0" marR="0" algn="ctr" defTabSz="914400" rtl="0" eaLnBrk="1" fontAlgn="auto" latinLnBrk="0" hangingPunct="1">
              <a:lnSpc>
                <a:spcPct val="100000"/>
              </a:lnSpc>
              <a:buNone/>
              <a:defRPr kumimoji="0" lang="zh-CN" altLang="en-US" sz="5400" b="0" i="0" u="none" strike="noStrike" kern="1200" cap="none" spc="600" normalizeH="0" baseline="0" noProof="1" dirty="0">
                <a:solidFill>
                  <a:schemeClr val="tx1"/>
                </a:solidFill>
                <a:effectLst>
                  <a:outerShdw blurRad="38100" dist="38100" dir="2700000" algn="tl">
                    <a:srgbClr val="000000">
                      <a:alpha val="43137"/>
                    </a:srgbClr>
                  </a:outerShdw>
                </a:effectLst>
                <a:uFillTx/>
                <a:latin typeface="+mj-lt"/>
                <a:ea typeface="+mj-ea"/>
                <a:cs typeface="+mj-cs"/>
                <a:sym typeface="+mn-ea"/>
              </a:defRPr>
            </a:lvl1pPr>
          </a:lstStyle>
          <a:p>
            <a:pPr lvl="0"/>
            <a:r>
              <a:rPr>
                <a:sym typeface="+mn-ea"/>
              </a:rPr>
              <a:t>单击此处编辑标题</a:t>
            </a:r>
            <a:endParaRPr>
              <a:sym typeface="+mn-ea"/>
            </a:endParaRPr>
          </a:p>
        </p:txBody>
      </p:sp>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8" Type="http://schemas.openxmlformats.org/officeDocument/2006/relationships/theme" Target="../theme/theme1.xml"/><Relationship Id="rId17" Type="http://schemas.openxmlformats.org/officeDocument/2006/relationships/tags" Target="../tags/tag61.xml"/><Relationship Id="rId16" Type="http://schemas.openxmlformats.org/officeDocument/2006/relationships/tags" Target="../tags/tag60.xml"/><Relationship Id="rId15" Type="http://schemas.openxmlformats.org/officeDocument/2006/relationships/tags" Target="../tags/tag59.xml"/><Relationship Id="rId14" Type="http://schemas.openxmlformats.org/officeDocument/2006/relationships/tags" Target="../tags/tag58.xml"/><Relationship Id="rId13" Type="http://schemas.openxmlformats.org/officeDocument/2006/relationships/tags" Target="../tags/tag57.xml"/><Relationship Id="rId12" Type="http://schemas.openxmlformats.org/officeDocument/2006/relationships/tags" Target="../tags/tag56.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rotWithShape="0">
          <a:gsLst>
            <a:gs pos="0">
              <a:srgbClr val="FFFFFF"/>
            </a:gs>
            <a:gs pos="100000">
              <a:srgbClr val="DCDCDC"/>
            </a:gs>
          </a:gsLst>
          <a:lin ang="5400000" scaled="0"/>
        </a:gradFill>
        <a:effectLst/>
      </p:bgPr>
    </p:bg>
    <p:spTree>
      <p:nvGrpSpPr>
        <p:cNvPr id="1" name=""/>
        <p:cNvGrpSpPr/>
        <p:nvPr/>
      </p:nvGrpSpPr>
      <p:grpSpPr>
        <a:xfrm>
          <a:off x="0" y="0"/>
          <a:ext cx="0" cy="0"/>
          <a:chOff x="0" y="0"/>
          <a:chExt cx="0" cy="0"/>
        </a:xfrm>
      </p:grpSpPr>
      <p:sp>
        <p:nvSpPr>
          <p:cNvPr id="2" name="标题占位符 1"/>
          <p:cNvSpPr>
            <a:spLocks noGrp="1"/>
          </p:cNvSpPr>
          <p:nvPr>
            <p:ph type="title"/>
            <p:custDataLst>
              <p:tags r:id="rId12"/>
            </p:custDataLst>
          </p:nvPr>
        </p:nvSpPr>
        <p:spPr>
          <a:xfrm>
            <a:off x="669882" y="432000"/>
            <a:ext cx="10852237" cy="648000"/>
          </a:xfrm>
          <a:prstGeom prst="rect">
            <a:avLst/>
          </a:prstGeom>
        </p:spPr>
        <p:txBody>
          <a:bodyPr vert="horz" lIns="101600" tIns="38100" rIns="76200" bIns="38100" rtlCol="0" anchor="ctr" anchorCtr="0">
            <a:noAutofit/>
          </a:bodyPr>
          <a:lstStyle/>
          <a:p>
            <a:r>
              <a:rPr lang="zh-CN" altLang="en-US" dirty="0"/>
              <a:t>单击此处编辑母版标题样式</a:t>
            </a:r>
            <a:endParaRPr lang="zh-CN" altLang="en-US" dirty="0"/>
          </a:p>
        </p:txBody>
      </p:sp>
      <p:sp>
        <p:nvSpPr>
          <p:cNvPr id="3" name="文本占位符 2"/>
          <p:cNvSpPr>
            <a:spLocks noGrp="1"/>
          </p:cNvSpPr>
          <p:nvPr>
            <p:ph type="body" idx="1"/>
            <p:custDataLst>
              <p:tags r:id="rId13"/>
            </p:custDataLst>
          </p:nvPr>
        </p:nvSpPr>
        <p:spPr>
          <a:xfrm>
            <a:off x="669882" y="1296000"/>
            <a:ext cx="10852237" cy="5040000"/>
          </a:xfrm>
          <a:prstGeom prst="rect">
            <a:avLst/>
          </a:prstGeom>
        </p:spPr>
        <p:txBody>
          <a:bodyPr vert="horz" lIns="101600" tIns="0" rIns="82550" bIns="0" rtlCol="0">
            <a:normAutofit/>
          </a:body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4" name="日期占位符 3"/>
          <p:cNvSpPr>
            <a:spLocks noGrp="1"/>
          </p:cNvSpPr>
          <p:nvPr>
            <p:ph type="dt" sz="half" idx="2"/>
            <p:custDataLst>
              <p:tags r:id="rId14"/>
            </p:custDataLst>
          </p:nvPr>
        </p:nvSpPr>
        <p:spPr>
          <a:xfrm>
            <a:off x="879742" y="6349833"/>
            <a:ext cx="2700000" cy="316800"/>
          </a:xfrm>
          <a:prstGeom prst="rect">
            <a:avLst/>
          </a:prstGeom>
        </p:spPr>
        <p:txBody>
          <a:bodyPr vert="horz" lIns="91440" tIns="45720" rIns="91440" bIns="45720" rtlCol="0" anchor="ctr">
            <a:normAutofit/>
          </a:bodyPr>
          <a:lstStyle>
            <a:lvl1pPr algn="l">
              <a:defRPr sz="1200">
                <a:solidFill>
                  <a:schemeClr val="tx1">
                    <a:tint val="75000"/>
                  </a:schemeClr>
                </a:solidFill>
              </a:defRPr>
            </a:lvl1pPr>
          </a:lstStyle>
          <a:p>
            <a:fld id="{760FBDFE-C587-4B4C-A407-44438C67B59E}" type="datetimeFigureOut">
              <a:rPr lang="zh-CN" altLang="en-US" smtClean="0"/>
            </a:fld>
            <a:endParaRPr lang="zh-CN" altLang="en-US"/>
          </a:p>
        </p:txBody>
      </p:sp>
      <p:sp>
        <p:nvSpPr>
          <p:cNvPr id="5" name="页脚占位符 4"/>
          <p:cNvSpPr>
            <a:spLocks noGrp="1"/>
          </p:cNvSpPr>
          <p:nvPr>
            <p:ph type="ftr" sz="quarter" idx="3"/>
            <p:custDataLst>
              <p:tags r:id="rId15"/>
            </p:custDataLst>
          </p:nvPr>
        </p:nvSpPr>
        <p:spPr>
          <a:xfrm>
            <a:off x="4116000" y="6349833"/>
            <a:ext cx="3960000" cy="316800"/>
          </a:xfrm>
          <a:prstGeom prst="rect">
            <a:avLst/>
          </a:prstGeom>
        </p:spPr>
        <p:txBody>
          <a:bodyPr vert="horz" lIns="91440" tIns="45720" rIns="91440" bIns="45720" rtlCol="0" anchor="ctr">
            <a:normAutofit/>
          </a:bodyPr>
          <a:lstStyle>
            <a:lvl1pPr algn="ctr">
              <a:defRPr sz="1200">
                <a:solidFill>
                  <a:schemeClr val="tx1">
                    <a:tint val="75000"/>
                  </a:schemeClr>
                </a:solidFill>
              </a:defRPr>
            </a:lvl1pPr>
          </a:lstStyle>
          <a:p>
            <a:endParaRPr lang="zh-CN" altLang="en-US" dirty="0"/>
          </a:p>
        </p:txBody>
      </p:sp>
      <p:sp>
        <p:nvSpPr>
          <p:cNvPr id="6" name="灯片编号占位符 5"/>
          <p:cNvSpPr>
            <a:spLocks noGrp="1"/>
          </p:cNvSpPr>
          <p:nvPr>
            <p:ph type="sldNum" sz="quarter" idx="4"/>
            <p:custDataLst>
              <p:tags r:id="rId16"/>
            </p:custDataLst>
          </p:nvPr>
        </p:nvSpPr>
        <p:spPr>
          <a:xfrm>
            <a:off x="8610600" y="6349833"/>
            <a:ext cx="2700000" cy="316800"/>
          </a:xfrm>
          <a:prstGeom prst="rect">
            <a:avLst/>
          </a:prstGeom>
        </p:spPr>
        <p:txBody>
          <a:bodyPr vert="horz" lIns="91440" tIns="45720" rIns="91440" bIns="45720" rtlCol="0" anchor="ctr">
            <a:normAutofit/>
          </a:bodyPr>
          <a:lstStyle>
            <a:lvl1pPr algn="r">
              <a:defRPr sz="1200">
                <a:solidFill>
                  <a:schemeClr val="tx1">
                    <a:tint val="75000"/>
                  </a:schemeClr>
                </a:solidFill>
              </a:defRPr>
            </a:lvl1pPr>
          </a:lstStyle>
          <a:p>
            <a:fld id="{49AE70B2-8BF9-45C0-BB95-33D1B9D3A854}" type="slidenum">
              <a:rPr lang="zh-CN" altLang="en-US" smtClean="0"/>
            </a:fld>
            <a:endParaRPr lang="zh-CN" altLang="en-US" dirty="0"/>
          </a:p>
        </p:txBody>
      </p:sp>
      <p:sp>
        <p:nvSpPr>
          <p:cNvPr id="7" name="KSO_TEMPLATE" hidden="1"/>
          <p:cNvSpPr/>
          <p:nvPr>
            <p:custDataLst>
              <p:tags r:id="rId17"/>
            </p:custDataLst>
          </p:nvPr>
        </p:nvSpPr>
        <p:spPr>
          <a:xfrm>
            <a:off x="0" y="0"/>
            <a:ext cx="0" cy="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fontAlgn="auto" latinLnBrk="0" hangingPunct="1">
        <a:lnSpc>
          <a:spcPct val="100000"/>
        </a:lnSpc>
        <a:spcBef>
          <a:spcPct val="0"/>
        </a:spcBef>
        <a:buNone/>
        <a:defRPr sz="2800" b="1" u="none" strike="noStrike" kern="1200" cap="none" spc="200" normalizeH="0">
          <a:solidFill>
            <a:schemeClr val="tx1"/>
          </a:solidFill>
          <a:uFillTx/>
          <a:latin typeface="+mj-lt"/>
          <a:ea typeface="+mj-ea"/>
          <a:cs typeface="+mj-cs"/>
        </a:defRPr>
      </a:lvl1pPr>
    </p:titleStyle>
    <p:bodyStyle>
      <a:lvl1pPr marL="228600" indent="-228600" algn="l" defTabSz="914400" rtl="0" eaLnBrk="1" fontAlgn="auto" latinLnBrk="0" hangingPunct="1">
        <a:lnSpc>
          <a:spcPct val="130000"/>
        </a:lnSpc>
        <a:spcBef>
          <a:spcPts val="0"/>
        </a:spcBef>
        <a:spcAft>
          <a:spcPts val="1000"/>
        </a:spcAft>
        <a:buFont typeface="Arial" panose="020B0604020202020204" pitchFamily="34" charset="0"/>
        <a:buChar char="•"/>
        <a:defRPr sz="1600" u="none" strike="noStrike" kern="1200" cap="none" spc="150" normalizeH="0" baseline="0">
          <a:solidFill>
            <a:schemeClr val="tx1"/>
          </a:solidFill>
          <a:uFillTx/>
          <a:latin typeface="+mn-lt"/>
          <a:ea typeface="+mn-ea"/>
          <a:cs typeface="+mn-cs"/>
        </a:defRPr>
      </a:lvl1pPr>
      <a:lvl2pPr marL="685800"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sz="1600" u="none" strike="noStrike" kern="1200" cap="none" spc="150" normalizeH="0" baseline="0">
          <a:solidFill>
            <a:schemeClr val="tx1"/>
          </a:solidFill>
          <a:uFillTx/>
          <a:latin typeface="+mn-lt"/>
          <a:ea typeface="+mn-ea"/>
          <a:cs typeface="+mn-cs"/>
        </a:defRPr>
      </a:lvl2pPr>
      <a:lvl3pPr marL="1143000" indent="-228600" algn="l" defTabSz="914400" rtl="0" eaLnBrk="1" fontAlgn="auto" latinLnBrk="0" hangingPunct="1">
        <a:lnSpc>
          <a:spcPct val="130000"/>
        </a:lnSpc>
        <a:spcBef>
          <a:spcPts val="0"/>
        </a:spcBef>
        <a:spcAft>
          <a:spcPts val="1000"/>
        </a:spcAft>
        <a:buFont typeface="Arial" panose="020B0604020202020204" pitchFamily="34" charset="0"/>
        <a:buChar char="•"/>
        <a:defRPr sz="1600" u="none" strike="noStrike" kern="1200" cap="none" spc="150" normalizeH="0" baseline="0">
          <a:solidFill>
            <a:schemeClr val="tx1"/>
          </a:solidFill>
          <a:uFillTx/>
          <a:latin typeface="+mn-lt"/>
          <a:ea typeface="+mn-ea"/>
          <a:cs typeface="+mn-cs"/>
        </a:defRPr>
      </a:lvl3pPr>
      <a:lvl4pPr marL="1600200" indent="-228600" algn="l" defTabSz="914400" rtl="0" eaLnBrk="1" fontAlgn="auto" latinLnBrk="0" hangingPunct="1">
        <a:lnSpc>
          <a:spcPct val="130000"/>
        </a:lnSpc>
        <a:spcBef>
          <a:spcPts val="0"/>
        </a:spcBef>
        <a:spcAft>
          <a:spcPts val="1000"/>
        </a:spcAft>
        <a:buFont typeface="Arial" panose="020B0604020202020204" pitchFamily="34" charset="0"/>
        <a:buChar char="•"/>
        <a:defRPr sz="1600" u="none" strike="noStrike" kern="1200" cap="none" spc="150" normalizeH="0" baseline="0">
          <a:solidFill>
            <a:schemeClr val="tx1"/>
          </a:solidFill>
          <a:uFillTx/>
          <a:latin typeface="+mn-lt"/>
          <a:ea typeface="+mn-ea"/>
          <a:cs typeface="+mn-cs"/>
        </a:defRPr>
      </a:lvl4pPr>
      <a:lvl5pPr marL="2057400" indent="-228600" algn="l" defTabSz="914400" rtl="0" eaLnBrk="1" fontAlgn="auto" latinLnBrk="0" hangingPunct="1">
        <a:lnSpc>
          <a:spcPct val="130000"/>
        </a:lnSpc>
        <a:spcBef>
          <a:spcPts val="0"/>
        </a:spcBef>
        <a:spcAft>
          <a:spcPts val="1000"/>
        </a:spcAft>
        <a:buFont typeface="Arial" panose="020B0604020202020204" pitchFamily="34" charset="0"/>
        <a:buChar char="•"/>
        <a:defRPr sz="1600" u="none" strike="noStrike" kern="1200" cap="none" spc="150" normalizeH="0" baseline="0">
          <a:solidFill>
            <a:schemeClr val="tx1"/>
          </a:solidFill>
          <a:uFillTx/>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5" Type="http://schemas.openxmlformats.org/officeDocument/2006/relationships/notesSlide" Target="../notesSlides/notesSlide1.xml"/><Relationship Id="rId4" Type="http://schemas.openxmlformats.org/officeDocument/2006/relationships/slideLayout" Target="../slideLayouts/slideLayout7.xml"/><Relationship Id="rId3" Type="http://schemas.openxmlformats.org/officeDocument/2006/relationships/tags" Target="../tags/tag64.xml"/><Relationship Id="rId2" Type="http://schemas.openxmlformats.org/officeDocument/2006/relationships/tags" Target="../tags/tag63.xml"/><Relationship Id="rId1" Type="http://schemas.openxmlformats.org/officeDocument/2006/relationships/tags" Target="../tags/tag62.xml"/></Relationships>
</file>

<file path=ppt/slides/_rels/slide2.xml.rels><?xml version="1.0" encoding="UTF-8" standalone="yes"?>
<Relationships xmlns="http://schemas.openxmlformats.org/package/2006/relationships"><Relationship Id="rId99" Type="http://schemas.openxmlformats.org/officeDocument/2006/relationships/image" Target="../media/image50.png"/><Relationship Id="rId98" Type="http://schemas.openxmlformats.org/officeDocument/2006/relationships/customXml" Target="../ink/ink49.xml"/><Relationship Id="rId97" Type="http://schemas.openxmlformats.org/officeDocument/2006/relationships/image" Target="../media/image49.png"/><Relationship Id="rId96" Type="http://schemas.openxmlformats.org/officeDocument/2006/relationships/customXml" Target="../ink/ink48.xml"/><Relationship Id="rId95" Type="http://schemas.openxmlformats.org/officeDocument/2006/relationships/image" Target="../media/image48.png"/><Relationship Id="rId94" Type="http://schemas.openxmlformats.org/officeDocument/2006/relationships/customXml" Target="../ink/ink47.xml"/><Relationship Id="rId93" Type="http://schemas.openxmlformats.org/officeDocument/2006/relationships/image" Target="../media/image47.png"/><Relationship Id="rId92" Type="http://schemas.openxmlformats.org/officeDocument/2006/relationships/customXml" Target="../ink/ink46.xml"/><Relationship Id="rId91" Type="http://schemas.openxmlformats.org/officeDocument/2006/relationships/image" Target="../media/image46.png"/><Relationship Id="rId90" Type="http://schemas.openxmlformats.org/officeDocument/2006/relationships/customXml" Target="../ink/ink45.xml"/><Relationship Id="rId9" Type="http://schemas.openxmlformats.org/officeDocument/2006/relationships/image" Target="../media/image5.png"/><Relationship Id="rId89" Type="http://schemas.openxmlformats.org/officeDocument/2006/relationships/image" Target="../media/image45.png"/><Relationship Id="rId88" Type="http://schemas.openxmlformats.org/officeDocument/2006/relationships/customXml" Target="../ink/ink44.xml"/><Relationship Id="rId87" Type="http://schemas.openxmlformats.org/officeDocument/2006/relationships/image" Target="../media/image44.png"/><Relationship Id="rId86" Type="http://schemas.openxmlformats.org/officeDocument/2006/relationships/customXml" Target="../ink/ink43.xml"/><Relationship Id="rId85" Type="http://schemas.openxmlformats.org/officeDocument/2006/relationships/image" Target="../media/image43.png"/><Relationship Id="rId84" Type="http://schemas.openxmlformats.org/officeDocument/2006/relationships/customXml" Target="../ink/ink42.xml"/><Relationship Id="rId83" Type="http://schemas.openxmlformats.org/officeDocument/2006/relationships/image" Target="../media/image42.png"/><Relationship Id="rId82" Type="http://schemas.openxmlformats.org/officeDocument/2006/relationships/customXml" Target="../ink/ink41.xml"/><Relationship Id="rId81" Type="http://schemas.openxmlformats.org/officeDocument/2006/relationships/image" Target="../media/image41.png"/><Relationship Id="rId80" Type="http://schemas.openxmlformats.org/officeDocument/2006/relationships/customXml" Target="../ink/ink40.xml"/><Relationship Id="rId8" Type="http://schemas.openxmlformats.org/officeDocument/2006/relationships/customXml" Target="../ink/ink4.xml"/><Relationship Id="rId79" Type="http://schemas.openxmlformats.org/officeDocument/2006/relationships/image" Target="../media/image40.png"/><Relationship Id="rId78" Type="http://schemas.openxmlformats.org/officeDocument/2006/relationships/customXml" Target="../ink/ink39.xml"/><Relationship Id="rId77" Type="http://schemas.openxmlformats.org/officeDocument/2006/relationships/image" Target="../media/image39.png"/><Relationship Id="rId76" Type="http://schemas.openxmlformats.org/officeDocument/2006/relationships/customXml" Target="../ink/ink38.xml"/><Relationship Id="rId75" Type="http://schemas.openxmlformats.org/officeDocument/2006/relationships/image" Target="../media/image38.png"/><Relationship Id="rId74" Type="http://schemas.openxmlformats.org/officeDocument/2006/relationships/customXml" Target="../ink/ink37.xml"/><Relationship Id="rId73" Type="http://schemas.openxmlformats.org/officeDocument/2006/relationships/image" Target="../media/image37.png"/><Relationship Id="rId72" Type="http://schemas.openxmlformats.org/officeDocument/2006/relationships/customXml" Target="../ink/ink36.xml"/><Relationship Id="rId71" Type="http://schemas.openxmlformats.org/officeDocument/2006/relationships/image" Target="../media/image36.png"/><Relationship Id="rId70" Type="http://schemas.openxmlformats.org/officeDocument/2006/relationships/customXml" Target="../ink/ink35.xml"/><Relationship Id="rId7" Type="http://schemas.openxmlformats.org/officeDocument/2006/relationships/image" Target="../media/image4.png"/><Relationship Id="rId69" Type="http://schemas.openxmlformats.org/officeDocument/2006/relationships/image" Target="../media/image35.png"/><Relationship Id="rId68" Type="http://schemas.openxmlformats.org/officeDocument/2006/relationships/customXml" Target="../ink/ink34.xml"/><Relationship Id="rId67" Type="http://schemas.openxmlformats.org/officeDocument/2006/relationships/image" Target="../media/image34.png"/><Relationship Id="rId66" Type="http://schemas.openxmlformats.org/officeDocument/2006/relationships/customXml" Target="../ink/ink33.xml"/><Relationship Id="rId65" Type="http://schemas.openxmlformats.org/officeDocument/2006/relationships/image" Target="../media/image33.png"/><Relationship Id="rId64" Type="http://schemas.openxmlformats.org/officeDocument/2006/relationships/customXml" Target="../ink/ink32.xml"/><Relationship Id="rId63" Type="http://schemas.openxmlformats.org/officeDocument/2006/relationships/image" Target="../media/image32.png"/><Relationship Id="rId62" Type="http://schemas.openxmlformats.org/officeDocument/2006/relationships/customXml" Target="../ink/ink31.xml"/><Relationship Id="rId61" Type="http://schemas.openxmlformats.org/officeDocument/2006/relationships/image" Target="../media/image31.png"/><Relationship Id="rId60" Type="http://schemas.openxmlformats.org/officeDocument/2006/relationships/customXml" Target="../ink/ink30.xml"/><Relationship Id="rId6" Type="http://schemas.openxmlformats.org/officeDocument/2006/relationships/customXml" Target="../ink/ink3.xml"/><Relationship Id="rId59" Type="http://schemas.openxmlformats.org/officeDocument/2006/relationships/image" Target="../media/image30.png"/><Relationship Id="rId58" Type="http://schemas.openxmlformats.org/officeDocument/2006/relationships/customXml" Target="../ink/ink29.xml"/><Relationship Id="rId57" Type="http://schemas.openxmlformats.org/officeDocument/2006/relationships/image" Target="../media/image29.png"/><Relationship Id="rId56" Type="http://schemas.openxmlformats.org/officeDocument/2006/relationships/customXml" Target="../ink/ink28.xml"/><Relationship Id="rId55" Type="http://schemas.openxmlformats.org/officeDocument/2006/relationships/image" Target="../media/image28.png"/><Relationship Id="rId54" Type="http://schemas.openxmlformats.org/officeDocument/2006/relationships/customXml" Target="../ink/ink27.xml"/><Relationship Id="rId53" Type="http://schemas.openxmlformats.org/officeDocument/2006/relationships/image" Target="../media/image27.png"/><Relationship Id="rId52" Type="http://schemas.openxmlformats.org/officeDocument/2006/relationships/customXml" Target="../ink/ink26.xml"/><Relationship Id="rId51" Type="http://schemas.openxmlformats.org/officeDocument/2006/relationships/image" Target="../media/image26.png"/><Relationship Id="rId50" Type="http://schemas.openxmlformats.org/officeDocument/2006/relationships/customXml" Target="../ink/ink25.xml"/><Relationship Id="rId5" Type="http://schemas.openxmlformats.org/officeDocument/2006/relationships/image" Target="../media/image3.png"/><Relationship Id="rId49" Type="http://schemas.openxmlformats.org/officeDocument/2006/relationships/image" Target="../media/image25.png"/><Relationship Id="rId48" Type="http://schemas.openxmlformats.org/officeDocument/2006/relationships/customXml" Target="../ink/ink24.xml"/><Relationship Id="rId47" Type="http://schemas.openxmlformats.org/officeDocument/2006/relationships/image" Target="../media/image24.png"/><Relationship Id="rId46" Type="http://schemas.openxmlformats.org/officeDocument/2006/relationships/customXml" Target="../ink/ink23.xml"/><Relationship Id="rId45" Type="http://schemas.openxmlformats.org/officeDocument/2006/relationships/image" Target="../media/image23.png"/><Relationship Id="rId44" Type="http://schemas.openxmlformats.org/officeDocument/2006/relationships/customXml" Target="../ink/ink22.xml"/><Relationship Id="rId43" Type="http://schemas.openxmlformats.org/officeDocument/2006/relationships/image" Target="../media/image22.png"/><Relationship Id="rId42" Type="http://schemas.openxmlformats.org/officeDocument/2006/relationships/customXml" Target="../ink/ink21.xml"/><Relationship Id="rId41" Type="http://schemas.openxmlformats.org/officeDocument/2006/relationships/image" Target="../media/image21.png"/><Relationship Id="rId40" Type="http://schemas.openxmlformats.org/officeDocument/2006/relationships/customXml" Target="../ink/ink20.xml"/><Relationship Id="rId4" Type="http://schemas.openxmlformats.org/officeDocument/2006/relationships/customXml" Target="../ink/ink2.xml"/><Relationship Id="rId39" Type="http://schemas.openxmlformats.org/officeDocument/2006/relationships/image" Target="../media/image20.png"/><Relationship Id="rId38" Type="http://schemas.openxmlformats.org/officeDocument/2006/relationships/customXml" Target="../ink/ink19.xml"/><Relationship Id="rId37" Type="http://schemas.openxmlformats.org/officeDocument/2006/relationships/image" Target="../media/image19.png"/><Relationship Id="rId36" Type="http://schemas.openxmlformats.org/officeDocument/2006/relationships/customXml" Target="../ink/ink18.xml"/><Relationship Id="rId35" Type="http://schemas.openxmlformats.org/officeDocument/2006/relationships/image" Target="../media/image18.png"/><Relationship Id="rId34" Type="http://schemas.openxmlformats.org/officeDocument/2006/relationships/customXml" Target="../ink/ink17.xml"/><Relationship Id="rId33" Type="http://schemas.openxmlformats.org/officeDocument/2006/relationships/image" Target="../media/image17.png"/><Relationship Id="rId32" Type="http://schemas.openxmlformats.org/officeDocument/2006/relationships/customXml" Target="../ink/ink16.xml"/><Relationship Id="rId31" Type="http://schemas.openxmlformats.org/officeDocument/2006/relationships/image" Target="../media/image16.png"/><Relationship Id="rId30" Type="http://schemas.openxmlformats.org/officeDocument/2006/relationships/customXml" Target="../ink/ink15.xml"/><Relationship Id="rId3" Type="http://schemas.openxmlformats.org/officeDocument/2006/relationships/image" Target="../media/image2.png"/><Relationship Id="rId29" Type="http://schemas.openxmlformats.org/officeDocument/2006/relationships/image" Target="../media/image15.png"/><Relationship Id="rId28" Type="http://schemas.openxmlformats.org/officeDocument/2006/relationships/customXml" Target="../ink/ink14.xml"/><Relationship Id="rId27" Type="http://schemas.openxmlformats.org/officeDocument/2006/relationships/image" Target="../media/image14.png"/><Relationship Id="rId26" Type="http://schemas.openxmlformats.org/officeDocument/2006/relationships/customXml" Target="../ink/ink13.xml"/><Relationship Id="rId25" Type="http://schemas.openxmlformats.org/officeDocument/2006/relationships/image" Target="../media/image13.png"/><Relationship Id="rId24" Type="http://schemas.openxmlformats.org/officeDocument/2006/relationships/customXml" Target="../ink/ink12.xml"/><Relationship Id="rId23" Type="http://schemas.openxmlformats.org/officeDocument/2006/relationships/image" Target="../media/image12.png"/><Relationship Id="rId22" Type="http://schemas.openxmlformats.org/officeDocument/2006/relationships/customXml" Target="../ink/ink11.xml"/><Relationship Id="rId21" Type="http://schemas.openxmlformats.org/officeDocument/2006/relationships/image" Target="../media/image11.png"/><Relationship Id="rId205" Type="http://schemas.openxmlformats.org/officeDocument/2006/relationships/slideLayout" Target="../slideLayouts/slideLayout2.xml"/><Relationship Id="rId204" Type="http://schemas.openxmlformats.org/officeDocument/2006/relationships/image" Target="../media/image102.png"/><Relationship Id="rId203" Type="http://schemas.openxmlformats.org/officeDocument/2006/relationships/customXml" Target="../ink/ink102.xml"/><Relationship Id="rId202" Type="http://schemas.openxmlformats.org/officeDocument/2006/relationships/image" Target="../media/image101.png"/><Relationship Id="rId201" Type="http://schemas.openxmlformats.org/officeDocument/2006/relationships/customXml" Target="../ink/ink101.xml"/><Relationship Id="rId200" Type="http://schemas.openxmlformats.org/officeDocument/2006/relationships/image" Target="../media/image100.png"/><Relationship Id="rId20" Type="http://schemas.openxmlformats.org/officeDocument/2006/relationships/customXml" Target="../ink/ink10.xml"/><Relationship Id="rId2" Type="http://schemas.openxmlformats.org/officeDocument/2006/relationships/customXml" Target="../ink/ink1.xml"/><Relationship Id="rId199" Type="http://schemas.openxmlformats.org/officeDocument/2006/relationships/customXml" Target="../ink/ink100.xml"/><Relationship Id="rId198" Type="http://schemas.openxmlformats.org/officeDocument/2006/relationships/image" Target="../media/image99.png"/><Relationship Id="rId197" Type="http://schemas.openxmlformats.org/officeDocument/2006/relationships/customXml" Target="../ink/ink99.xml"/><Relationship Id="rId196" Type="http://schemas.openxmlformats.org/officeDocument/2006/relationships/image" Target="../media/image98.png"/><Relationship Id="rId195" Type="http://schemas.openxmlformats.org/officeDocument/2006/relationships/customXml" Target="../ink/ink98.xml"/><Relationship Id="rId194" Type="http://schemas.openxmlformats.org/officeDocument/2006/relationships/image" Target="../media/image97.png"/><Relationship Id="rId193" Type="http://schemas.openxmlformats.org/officeDocument/2006/relationships/customXml" Target="../ink/ink97.xml"/><Relationship Id="rId192" Type="http://schemas.openxmlformats.org/officeDocument/2006/relationships/image" Target="../media/image96.png"/><Relationship Id="rId191" Type="http://schemas.openxmlformats.org/officeDocument/2006/relationships/customXml" Target="../ink/ink96.xml"/><Relationship Id="rId190" Type="http://schemas.openxmlformats.org/officeDocument/2006/relationships/image" Target="../media/image95.png"/><Relationship Id="rId19" Type="http://schemas.openxmlformats.org/officeDocument/2006/relationships/image" Target="../media/image10.png"/><Relationship Id="rId189" Type="http://schemas.openxmlformats.org/officeDocument/2006/relationships/customXml" Target="../ink/ink95.xml"/><Relationship Id="rId188" Type="http://schemas.openxmlformats.org/officeDocument/2006/relationships/image" Target="../media/image94.png"/><Relationship Id="rId187" Type="http://schemas.openxmlformats.org/officeDocument/2006/relationships/customXml" Target="../ink/ink94.xml"/><Relationship Id="rId186" Type="http://schemas.openxmlformats.org/officeDocument/2006/relationships/image" Target="../media/image93.png"/><Relationship Id="rId185" Type="http://schemas.openxmlformats.org/officeDocument/2006/relationships/customXml" Target="../ink/ink93.xml"/><Relationship Id="rId184" Type="http://schemas.openxmlformats.org/officeDocument/2006/relationships/image" Target="../media/image92.png"/><Relationship Id="rId183" Type="http://schemas.openxmlformats.org/officeDocument/2006/relationships/customXml" Target="../ink/ink92.xml"/><Relationship Id="rId182" Type="http://schemas.openxmlformats.org/officeDocument/2006/relationships/image" Target="../media/image91.png"/><Relationship Id="rId181" Type="http://schemas.openxmlformats.org/officeDocument/2006/relationships/customXml" Target="../ink/ink91.xml"/><Relationship Id="rId180" Type="http://schemas.openxmlformats.org/officeDocument/2006/relationships/image" Target="../media/image90.png"/><Relationship Id="rId18" Type="http://schemas.openxmlformats.org/officeDocument/2006/relationships/customXml" Target="../ink/ink9.xml"/><Relationship Id="rId179" Type="http://schemas.openxmlformats.org/officeDocument/2006/relationships/customXml" Target="../ink/ink90.xml"/><Relationship Id="rId178" Type="http://schemas.openxmlformats.org/officeDocument/2006/relationships/image" Target="../media/image89.png"/><Relationship Id="rId177" Type="http://schemas.openxmlformats.org/officeDocument/2006/relationships/customXml" Target="../ink/ink89.xml"/><Relationship Id="rId176" Type="http://schemas.openxmlformats.org/officeDocument/2006/relationships/image" Target="../media/image88.png"/><Relationship Id="rId175" Type="http://schemas.openxmlformats.org/officeDocument/2006/relationships/customXml" Target="../ink/ink88.xml"/><Relationship Id="rId174" Type="http://schemas.openxmlformats.org/officeDocument/2006/relationships/image" Target="../media/image87.png"/><Relationship Id="rId173" Type="http://schemas.openxmlformats.org/officeDocument/2006/relationships/customXml" Target="../ink/ink87.xml"/><Relationship Id="rId172" Type="http://schemas.openxmlformats.org/officeDocument/2006/relationships/image" Target="../media/image86.png"/><Relationship Id="rId171" Type="http://schemas.openxmlformats.org/officeDocument/2006/relationships/customXml" Target="../ink/ink86.xml"/><Relationship Id="rId170" Type="http://schemas.openxmlformats.org/officeDocument/2006/relationships/image" Target="../media/image85.png"/><Relationship Id="rId17" Type="http://schemas.openxmlformats.org/officeDocument/2006/relationships/image" Target="../media/image9.png"/><Relationship Id="rId169" Type="http://schemas.openxmlformats.org/officeDocument/2006/relationships/customXml" Target="../ink/ink85.xml"/><Relationship Id="rId168" Type="http://schemas.openxmlformats.org/officeDocument/2006/relationships/image" Target="../media/image84.png"/><Relationship Id="rId167" Type="http://schemas.openxmlformats.org/officeDocument/2006/relationships/customXml" Target="../ink/ink84.xml"/><Relationship Id="rId166" Type="http://schemas.openxmlformats.org/officeDocument/2006/relationships/image" Target="../media/image83.png"/><Relationship Id="rId165" Type="http://schemas.openxmlformats.org/officeDocument/2006/relationships/customXml" Target="../ink/ink83.xml"/><Relationship Id="rId164" Type="http://schemas.openxmlformats.org/officeDocument/2006/relationships/image" Target="../media/image82.png"/><Relationship Id="rId163" Type="http://schemas.openxmlformats.org/officeDocument/2006/relationships/customXml" Target="../ink/ink82.xml"/><Relationship Id="rId162" Type="http://schemas.openxmlformats.org/officeDocument/2006/relationships/image" Target="../media/image81.png"/><Relationship Id="rId161" Type="http://schemas.openxmlformats.org/officeDocument/2006/relationships/customXml" Target="../ink/ink81.xml"/><Relationship Id="rId160" Type="http://schemas.openxmlformats.org/officeDocument/2006/relationships/image" Target="../media/image80.png"/><Relationship Id="rId16" Type="http://schemas.openxmlformats.org/officeDocument/2006/relationships/customXml" Target="../ink/ink8.xml"/><Relationship Id="rId159" Type="http://schemas.openxmlformats.org/officeDocument/2006/relationships/customXml" Target="../ink/ink80.xml"/><Relationship Id="rId158" Type="http://schemas.openxmlformats.org/officeDocument/2006/relationships/image" Target="../media/image79.png"/><Relationship Id="rId157" Type="http://schemas.openxmlformats.org/officeDocument/2006/relationships/customXml" Target="../ink/ink79.xml"/><Relationship Id="rId156" Type="http://schemas.openxmlformats.org/officeDocument/2006/relationships/image" Target="../media/image78.png"/><Relationship Id="rId155" Type="http://schemas.openxmlformats.org/officeDocument/2006/relationships/customXml" Target="../ink/ink78.xml"/><Relationship Id="rId154" Type="http://schemas.openxmlformats.org/officeDocument/2006/relationships/image" Target="../media/image77.png"/><Relationship Id="rId153" Type="http://schemas.openxmlformats.org/officeDocument/2006/relationships/customXml" Target="../ink/ink77.xml"/><Relationship Id="rId152" Type="http://schemas.openxmlformats.org/officeDocument/2006/relationships/image" Target="../media/image76.png"/><Relationship Id="rId151" Type="http://schemas.openxmlformats.org/officeDocument/2006/relationships/customXml" Target="../ink/ink76.xml"/><Relationship Id="rId150" Type="http://schemas.openxmlformats.org/officeDocument/2006/relationships/image" Target="../media/image75.png"/><Relationship Id="rId15" Type="http://schemas.openxmlformats.org/officeDocument/2006/relationships/image" Target="../media/image8.png"/><Relationship Id="rId149" Type="http://schemas.openxmlformats.org/officeDocument/2006/relationships/customXml" Target="../ink/ink75.xml"/><Relationship Id="rId148" Type="http://schemas.openxmlformats.org/officeDocument/2006/relationships/image" Target="../media/image74.png"/><Relationship Id="rId147" Type="http://schemas.openxmlformats.org/officeDocument/2006/relationships/customXml" Target="../ink/ink74.xml"/><Relationship Id="rId146" Type="http://schemas.openxmlformats.org/officeDocument/2006/relationships/image" Target="../media/image73.png"/><Relationship Id="rId145" Type="http://schemas.openxmlformats.org/officeDocument/2006/relationships/customXml" Target="../ink/ink73.xml"/><Relationship Id="rId144" Type="http://schemas.openxmlformats.org/officeDocument/2006/relationships/image" Target="../media/image72.png"/><Relationship Id="rId143" Type="http://schemas.openxmlformats.org/officeDocument/2006/relationships/customXml" Target="../ink/ink72.xml"/><Relationship Id="rId142" Type="http://schemas.openxmlformats.org/officeDocument/2006/relationships/image" Target="../media/image71.png"/><Relationship Id="rId141" Type="http://schemas.openxmlformats.org/officeDocument/2006/relationships/customXml" Target="../ink/ink71.xml"/><Relationship Id="rId140" Type="http://schemas.openxmlformats.org/officeDocument/2006/relationships/image" Target="../media/image70.png"/><Relationship Id="rId14" Type="http://schemas.openxmlformats.org/officeDocument/2006/relationships/customXml" Target="../ink/ink7.xml"/><Relationship Id="rId139" Type="http://schemas.openxmlformats.org/officeDocument/2006/relationships/customXml" Target="../ink/ink70.xml"/><Relationship Id="rId138" Type="http://schemas.openxmlformats.org/officeDocument/2006/relationships/image" Target="../media/image69.png"/><Relationship Id="rId137" Type="http://schemas.openxmlformats.org/officeDocument/2006/relationships/customXml" Target="../ink/ink69.xml"/><Relationship Id="rId136" Type="http://schemas.openxmlformats.org/officeDocument/2006/relationships/image" Target="../media/image68.png"/><Relationship Id="rId135" Type="http://schemas.openxmlformats.org/officeDocument/2006/relationships/customXml" Target="../ink/ink68.xml"/><Relationship Id="rId134" Type="http://schemas.openxmlformats.org/officeDocument/2006/relationships/image" Target="../media/image67.png"/><Relationship Id="rId133" Type="http://schemas.openxmlformats.org/officeDocument/2006/relationships/customXml" Target="../ink/ink67.xml"/><Relationship Id="rId132" Type="http://schemas.openxmlformats.org/officeDocument/2006/relationships/image" Target="../media/image66.png"/><Relationship Id="rId131" Type="http://schemas.openxmlformats.org/officeDocument/2006/relationships/customXml" Target="../ink/ink66.xml"/><Relationship Id="rId130" Type="http://schemas.openxmlformats.org/officeDocument/2006/relationships/image" Target="../media/image65.png"/><Relationship Id="rId13" Type="http://schemas.openxmlformats.org/officeDocument/2006/relationships/image" Target="../media/image7.png"/><Relationship Id="rId129" Type="http://schemas.openxmlformats.org/officeDocument/2006/relationships/customXml" Target="../ink/ink65.xml"/><Relationship Id="rId128" Type="http://schemas.openxmlformats.org/officeDocument/2006/relationships/image" Target="../media/image64.png"/><Relationship Id="rId127" Type="http://schemas.openxmlformats.org/officeDocument/2006/relationships/customXml" Target="../ink/ink64.xml"/><Relationship Id="rId126" Type="http://schemas.openxmlformats.org/officeDocument/2006/relationships/customXml" Target="../ink/ink63.xml"/><Relationship Id="rId125" Type="http://schemas.openxmlformats.org/officeDocument/2006/relationships/image" Target="../media/image63.png"/><Relationship Id="rId124" Type="http://schemas.openxmlformats.org/officeDocument/2006/relationships/customXml" Target="../ink/ink62.xml"/><Relationship Id="rId123" Type="http://schemas.openxmlformats.org/officeDocument/2006/relationships/image" Target="../media/image62.png"/><Relationship Id="rId122" Type="http://schemas.openxmlformats.org/officeDocument/2006/relationships/customXml" Target="../ink/ink61.xml"/><Relationship Id="rId121" Type="http://schemas.openxmlformats.org/officeDocument/2006/relationships/image" Target="../media/image61.png"/><Relationship Id="rId120" Type="http://schemas.openxmlformats.org/officeDocument/2006/relationships/customXml" Target="../ink/ink60.xml"/><Relationship Id="rId12" Type="http://schemas.openxmlformats.org/officeDocument/2006/relationships/customXml" Target="../ink/ink6.xml"/><Relationship Id="rId119" Type="http://schemas.openxmlformats.org/officeDocument/2006/relationships/image" Target="../media/image60.png"/><Relationship Id="rId118" Type="http://schemas.openxmlformats.org/officeDocument/2006/relationships/customXml" Target="../ink/ink59.xml"/><Relationship Id="rId117" Type="http://schemas.openxmlformats.org/officeDocument/2006/relationships/image" Target="../media/image59.png"/><Relationship Id="rId116" Type="http://schemas.openxmlformats.org/officeDocument/2006/relationships/customXml" Target="../ink/ink58.xml"/><Relationship Id="rId115" Type="http://schemas.openxmlformats.org/officeDocument/2006/relationships/image" Target="../media/image58.png"/><Relationship Id="rId114" Type="http://schemas.openxmlformats.org/officeDocument/2006/relationships/customXml" Target="../ink/ink57.xml"/><Relationship Id="rId113" Type="http://schemas.openxmlformats.org/officeDocument/2006/relationships/image" Target="../media/image57.png"/><Relationship Id="rId112" Type="http://schemas.openxmlformats.org/officeDocument/2006/relationships/customXml" Target="../ink/ink56.xml"/><Relationship Id="rId111" Type="http://schemas.openxmlformats.org/officeDocument/2006/relationships/image" Target="../media/image56.png"/><Relationship Id="rId110" Type="http://schemas.openxmlformats.org/officeDocument/2006/relationships/customXml" Target="../ink/ink55.xml"/><Relationship Id="rId11" Type="http://schemas.openxmlformats.org/officeDocument/2006/relationships/image" Target="../media/image6.png"/><Relationship Id="rId109" Type="http://schemas.openxmlformats.org/officeDocument/2006/relationships/image" Target="../media/image55.png"/><Relationship Id="rId108" Type="http://schemas.openxmlformats.org/officeDocument/2006/relationships/customXml" Target="../ink/ink54.xml"/><Relationship Id="rId107" Type="http://schemas.openxmlformats.org/officeDocument/2006/relationships/image" Target="../media/image54.png"/><Relationship Id="rId106" Type="http://schemas.openxmlformats.org/officeDocument/2006/relationships/customXml" Target="../ink/ink53.xml"/><Relationship Id="rId105" Type="http://schemas.openxmlformats.org/officeDocument/2006/relationships/image" Target="../media/image53.png"/><Relationship Id="rId104" Type="http://schemas.openxmlformats.org/officeDocument/2006/relationships/customXml" Target="../ink/ink52.xml"/><Relationship Id="rId103" Type="http://schemas.openxmlformats.org/officeDocument/2006/relationships/image" Target="../media/image52.png"/><Relationship Id="rId102" Type="http://schemas.openxmlformats.org/officeDocument/2006/relationships/customXml" Target="../ink/ink51.xml"/><Relationship Id="rId101" Type="http://schemas.openxmlformats.org/officeDocument/2006/relationships/image" Target="../media/image51.png"/><Relationship Id="rId100" Type="http://schemas.openxmlformats.org/officeDocument/2006/relationships/customXml" Target="../ink/ink50.xml"/><Relationship Id="rId10" Type="http://schemas.openxmlformats.org/officeDocument/2006/relationships/customXml" Target="../ink/ink5.xml"/><Relationship Id="rId1" Type="http://schemas.openxmlformats.org/officeDocument/2006/relationships/image" Target="../media/image1.png"/></Relationships>
</file>

<file path=ppt/slides/_rels/slide3.xml.rels><?xml version="1.0" encoding="UTF-8" standalone="yes"?>
<Relationships xmlns="http://schemas.openxmlformats.org/package/2006/relationships"><Relationship Id="rId9" Type="http://schemas.openxmlformats.org/officeDocument/2006/relationships/customXml" Target="../ink/ink107.xml"/><Relationship Id="rId8" Type="http://schemas.openxmlformats.org/officeDocument/2006/relationships/image" Target="../media/image106.png"/><Relationship Id="rId77" Type="http://schemas.openxmlformats.org/officeDocument/2006/relationships/slideLayout" Target="../slideLayouts/slideLayout7.xml"/><Relationship Id="rId76" Type="http://schemas.openxmlformats.org/officeDocument/2006/relationships/image" Target="../media/image139.png"/><Relationship Id="rId75" Type="http://schemas.openxmlformats.org/officeDocument/2006/relationships/customXml" Target="../ink/ink140.xml"/><Relationship Id="rId74" Type="http://schemas.openxmlformats.org/officeDocument/2006/relationships/image" Target="../media/image138.png"/><Relationship Id="rId73" Type="http://schemas.openxmlformats.org/officeDocument/2006/relationships/customXml" Target="../ink/ink139.xml"/><Relationship Id="rId72" Type="http://schemas.openxmlformats.org/officeDocument/2006/relationships/image" Target="../media/image137.png"/><Relationship Id="rId71" Type="http://schemas.openxmlformats.org/officeDocument/2006/relationships/customXml" Target="../ink/ink138.xml"/><Relationship Id="rId70" Type="http://schemas.openxmlformats.org/officeDocument/2006/relationships/image" Target="../media/image136.png"/><Relationship Id="rId7" Type="http://schemas.openxmlformats.org/officeDocument/2006/relationships/customXml" Target="../ink/ink106.xml"/><Relationship Id="rId69" Type="http://schemas.openxmlformats.org/officeDocument/2006/relationships/customXml" Target="../ink/ink137.xml"/><Relationship Id="rId68" Type="http://schemas.openxmlformats.org/officeDocument/2006/relationships/image" Target="../media/image135.png"/><Relationship Id="rId67" Type="http://schemas.openxmlformats.org/officeDocument/2006/relationships/customXml" Target="../ink/ink136.xml"/><Relationship Id="rId66" Type="http://schemas.openxmlformats.org/officeDocument/2006/relationships/image" Target="../media/image134.png"/><Relationship Id="rId65" Type="http://schemas.openxmlformats.org/officeDocument/2006/relationships/customXml" Target="../ink/ink135.xml"/><Relationship Id="rId64" Type="http://schemas.openxmlformats.org/officeDocument/2006/relationships/image" Target="../media/image133.png"/><Relationship Id="rId63" Type="http://schemas.openxmlformats.org/officeDocument/2006/relationships/customXml" Target="../ink/ink134.xml"/><Relationship Id="rId62" Type="http://schemas.openxmlformats.org/officeDocument/2006/relationships/image" Target="../media/image132.png"/><Relationship Id="rId61" Type="http://schemas.openxmlformats.org/officeDocument/2006/relationships/customXml" Target="../ink/ink133.xml"/><Relationship Id="rId60" Type="http://schemas.openxmlformats.org/officeDocument/2006/relationships/image" Target="../media/image131.png"/><Relationship Id="rId6" Type="http://schemas.openxmlformats.org/officeDocument/2006/relationships/image" Target="../media/image105.png"/><Relationship Id="rId59" Type="http://schemas.openxmlformats.org/officeDocument/2006/relationships/customXml" Target="../ink/ink132.xml"/><Relationship Id="rId58" Type="http://schemas.openxmlformats.org/officeDocument/2006/relationships/image" Target="../media/image130.png"/><Relationship Id="rId57" Type="http://schemas.openxmlformats.org/officeDocument/2006/relationships/customXml" Target="../ink/ink131.xml"/><Relationship Id="rId56" Type="http://schemas.openxmlformats.org/officeDocument/2006/relationships/image" Target="../media/image129.png"/><Relationship Id="rId55" Type="http://schemas.openxmlformats.org/officeDocument/2006/relationships/customXml" Target="../ink/ink130.xml"/><Relationship Id="rId54" Type="http://schemas.openxmlformats.org/officeDocument/2006/relationships/image" Target="../media/image128.png"/><Relationship Id="rId53" Type="http://schemas.openxmlformats.org/officeDocument/2006/relationships/customXml" Target="../ink/ink129.xml"/><Relationship Id="rId52" Type="http://schemas.openxmlformats.org/officeDocument/2006/relationships/image" Target="../media/image127.png"/><Relationship Id="rId51" Type="http://schemas.openxmlformats.org/officeDocument/2006/relationships/customXml" Target="../ink/ink128.xml"/><Relationship Id="rId50" Type="http://schemas.openxmlformats.org/officeDocument/2006/relationships/image" Target="../media/image126.png"/><Relationship Id="rId5" Type="http://schemas.openxmlformats.org/officeDocument/2006/relationships/customXml" Target="../ink/ink105.xml"/><Relationship Id="rId49" Type="http://schemas.openxmlformats.org/officeDocument/2006/relationships/customXml" Target="../ink/ink127.xml"/><Relationship Id="rId48" Type="http://schemas.openxmlformats.org/officeDocument/2006/relationships/image" Target="../media/image125.png"/><Relationship Id="rId47" Type="http://schemas.openxmlformats.org/officeDocument/2006/relationships/customXml" Target="../ink/ink126.xml"/><Relationship Id="rId46" Type="http://schemas.openxmlformats.org/officeDocument/2006/relationships/image" Target="../media/image124.png"/><Relationship Id="rId45" Type="http://schemas.openxmlformats.org/officeDocument/2006/relationships/customXml" Target="../ink/ink125.xml"/><Relationship Id="rId44" Type="http://schemas.openxmlformats.org/officeDocument/2006/relationships/image" Target="../media/image123.png"/><Relationship Id="rId43" Type="http://schemas.openxmlformats.org/officeDocument/2006/relationships/customXml" Target="../ink/ink124.xml"/><Relationship Id="rId42" Type="http://schemas.openxmlformats.org/officeDocument/2006/relationships/image" Target="../media/image122.png"/><Relationship Id="rId41" Type="http://schemas.openxmlformats.org/officeDocument/2006/relationships/customXml" Target="../ink/ink123.xml"/><Relationship Id="rId40" Type="http://schemas.openxmlformats.org/officeDocument/2006/relationships/image" Target="../media/image121.png"/><Relationship Id="rId4" Type="http://schemas.openxmlformats.org/officeDocument/2006/relationships/image" Target="../media/image104.png"/><Relationship Id="rId39" Type="http://schemas.openxmlformats.org/officeDocument/2006/relationships/customXml" Target="../ink/ink122.xml"/><Relationship Id="rId38" Type="http://schemas.openxmlformats.org/officeDocument/2006/relationships/image" Target="../media/image120.png"/><Relationship Id="rId37" Type="http://schemas.openxmlformats.org/officeDocument/2006/relationships/customXml" Target="../ink/ink121.xml"/><Relationship Id="rId36" Type="http://schemas.openxmlformats.org/officeDocument/2006/relationships/image" Target="../media/image119.png"/><Relationship Id="rId35" Type="http://schemas.openxmlformats.org/officeDocument/2006/relationships/customXml" Target="../ink/ink120.xml"/><Relationship Id="rId34" Type="http://schemas.openxmlformats.org/officeDocument/2006/relationships/image" Target="../media/image118.png"/><Relationship Id="rId33" Type="http://schemas.openxmlformats.org/officeDocument/2006/relationships/customXml" Target="../ink/ink119.xml"/><Relationship Id="rId32" Type="http://schemas.openxmlformats.org/officeDocument/2006/relationships/image" Target="../media/image117.png"/><Relationship Id="rId31" Type="http://schemas.openxmlformats.org/officeDocument/2006/relationships/customXml" Target="../ink/ink118.xml"/><Relationship Id="rId30" Type="http://schemas.openxmlformats.org/officeDocument/2006/relationships/image" Target="../media/image116.png"/><Relationship Id="rId3" Type="http://schemas.openxmlformats.org/officeDocument/2006/relationships/customXml" Target="../ink/ink104.xml"/><Relationship Id="rId29" Type="http://schemas.openxmlformats.org/officeDocument/2006/relationships/customXml" Target="../ink/ink117.xml"/><Relationship Id="rId28" Type="http://schemas.openxmlformats.org/officeDocument/2006/relationships/image" Target="../media/image115.png"/><Relationship Id="rId27" Type="http://schemas.openxmlformats.org/officeDocument/2006/relationships/customXml" Target="../ink/ink116.xml"/><Relationship Id="rId26" Type="http://schemas.openxmlformats.org/officeDocument/2006/relationships/image" Target="../media/image114.png"/><Relationship Id="rId25" Type="http://schemas.openxmlformats.org/officeDocument/2006/relationships/customXml" Target="../ink/ink115.xml"/><Relationship Id="rId24" Type="http://schemas.openxmlformats.org/officeDocument/2006/relationships/image" Target="../media/image54.png"/><Relationship Id="rId23" Type="http://schemas.openxmlformats.org/officeDocument/2006/relationships/customXml" Target="../ink/ink114.xml"/><Relationship Id="rId22" Type="http://schemas.openxmlformats.org/officeDocument/2006/relationships/image" Target="../media/image113.png"/><Relationship Id="rId21" Type="http://schemas.openxmlformats.org/officeDocument/2006/relationships/customXml" Target="../ink/ink113.xml"/><Relationship Id="rId20" Type="http://schemas.openxmlformats.org/officeDocument/2006/relationships/image" Target="../media/image112.png"/><Relationship Id="rId2" Type="http://schemas.openxmlformats.org/officeDocument/2006/relationships/image" Target="../media/image103.png"/><Relationship Id="rId19" Type="http://schemas.openxmlformats.org/officeDocument/2006/relationships/customXml" Target="../ink/ink112.xml"/><Relationship Id="rId18" Type="http://schemas.openxmlformats.org/officeDocument/2006/relationships/image" Target="../media/image111.png"/><Relationship Id="rId17" Type="http://schemas.openxmlformats.org/officeDocument/2006/relationships/customXml" Target="../ink/ink111.xml"/><Relationship Id="rId16" Type="http://schemas.openxmlformats.org/officeDocument/2006/relationships/image" Target="../media/image110.png"/><Relationship Id="rId15" Type="http://schemas.openxmlformats.org/officeDocument/2006/relationships/customXml" Target="../ink/ink110.xml"/><Relationship Id="rId14" Type="http://schemas.openxmlformats.org/officeDocument/2006/relationships/image" Target="../media/image109.png"/><Relationship Id="rId13" Type="http://schemas.openxmlformats.org/officeDocument/2006/relationships/customXml" Target="../ink/ink109.xml"/><Relationship Id="rId12" Type="http://schemas.openxmlformats.org/officeDocument/2006/relationships/image" Target="../media/image108.png"/><Relationship Id="rId11" Type="http://schemas.openxmlformats.org/officeDocument/2006/relationships/customXml" Target="../ink/ink108.xml"/><Relationship Id="rId10" Type="http://schemas.openxmlformats.org/officeDocument/2006/relationships/image" Target="../media/image107.png"/><Relationship Id="rId1" Type="http://schemas.openxmlformats.org/officeDocument/2006/relationships/customXml" Target="../ink/ink103.xml"/></Relationships>
</file>

<file path=ppt/slides/_rels/slide4.xml.rels><?xml version="1.0" encoding="UTF-8" standalone="yes"?>
<Relationships xmlns="http://schemas.openxmlformats.org/package/2006/relationships"><Relationship Id="rId9" Type="http://schemas.openxmlformats.org/officeDocument/2006/relationships/customXml" Target="../ink/ink145.xml"/><Relationship Id="rId8" Type="http://schemas.openxmlformats.org/officeDocument/2006/relationships/image" Target="../media/image143.png"/><Relationship Id="rId7" Type="http://schemas.openxmlformats.org/officeDocument/2006/relationships/customXml" Target="../ink/ink144.xml"/><Relationship Id="rId6" Type="http://schemas.openxmlformats.org/officeDocument/2006/relationships/image" Target="../media/image142.png"/><Relationship Id="rId57" Type="http://schemas.openxmlformats.org/officeDocument/2006/relationships/slideLayout" Target="../slideLayouts/slideLayout7.xml"/><Relationship Id="rId56" Type="http://schemas.openxmlformats.org/officeDocument/2006/relationships/image" Target="../media/image167.png"/><Relationship Id="rId55" Type="http://schemas.openxmlformats.org/officeDocument/2006/relationships/customXml" Target="../ink/ink168.xml"/><Relationship Id="rId54" Type="http://schemas.openxmlformats.org/officeDocument/2006/relationships/image" Target="../media/image166.png"/><Relationship Id="rId53" Type="http://schemas.openxmlformats.org/officeDocument/2006/relationships/customXml" Target="../ink/ink167.xml"/><Relationship Id="rId52" Type="http://schemas.openxmlformats.org/officeDocument/2006/relationships/image" Target="../media/image165.png"/><Relationship Id="rId51" Type="http://schemas.openxmlformats.org/officeDocument/2006/relationships/customXml" Target="../ink/ink166.xml"/><Relationship Id="rId50" Type="http://schemas.openxmlformats.org/officeDocument/2006/relationships/image" Target="../media/image164.png"/><Relationship Id="rId5" Type="http://schemas.openxmlformats.org/officeDocument/2006/relationships/customXml" Target="../ink/ink143.xml"/><Relationship Id="rId49" Type="http://schemas.openxmlformats.org/officeDocument/2006/relationships/customXml" Target="../ink/ink165.xml"/><Relationship Id="rId48" Type="http://schemas.openxmlformats.org/officeDocument/2006/relationships/image" Target="../media/image163.png"/><Relationship Id="rId47" Type="http://schemas.openxmlformats.org/officeDocument/2006/relationships/customXml" Target="../ink/ink164.xml"/><Relationship Id="rId46" Type="http://schemas.openxmlformats.org/officeDocument/2006/relationships/image" Target="../media/image162.png"/><Relationship Id="rId45" Type="http://schemas.openxmlformats.org/officeDocument/2006/relationships/customXml" Target="../ink/ink163.xml"/><Relationship Id="rId44" Type="http://schemas.openxmlformats.org/officeDocument/2006/relationships/image" Target="../media/image161.png"/><Relationship Id="rId43" Type="http://schemas.openxmlformats.org/officeDocument/2006/relationships/customXml" Target="../ink/ink162.xml"/><Relationship Id="rId42" Type="http://schemas.openxmlformats.org/officeDocument/2006/relationships/image" Target="../media/image160.png"/><Relationship Id="rId41" Type="http://schemas.openxmlformats.org/officeDocument/2006/relationships/customXml" Target="../ink/ink161.xml"/><Relationship Id="rId40" Type="http://schemas.openxmlformats.org/officeDocument/2006/relationships/image" Target="../media/image159.png"/><Relationship Id="rId4" Type="http://schemas.openxmlformats.org/officeDocument/2006/relationships/image" Target="../media/image141.png"/><Relationship Id="rId39" Type="http://schemas.openxmlformats.org/officeDocument/2006/relationships/customXml" Target="../ink/ink160.xml"/><Relationship Id="rId38" Type="http://schemas.openxmlformats.org/officeDocument/2006/relationships/image" Target="../media/image158.png"/><Relationship Id="rId37" Type="http://schemas.openxmlformats.org/officeDocument/2006/relationships/customXml" Target="../ink/ink159.xml"/><Relationship Id="rId36" Type="http://schemas.openxmlformats.org/officeDocument/2006/relationships/image" Target="../media/image157.png"/><Relationship Id="rId35" Type="http://schemas.openxmlformats.org/officeDocument/2006/relationships/customXml" Target="../ink/ink158.xml"/><Relationship Id="rId34" Type="http://schemas.openxmlformats.org/officeDocument/2006/relationships/image" Target="../media/image156.png"/><Relationship Id="rId33" Type="http://schemas.openxmlformats.org/officeDocument/2006/relationships/customXml" Target="../ink/ink157.xml"/><Relationship Id="rId32" Type="http://schemas.openxmlformats.org/officeDocument/2006/relationships/image" Target="../media/image155.png"/><Relationship Id="rId31" Type="http://schemas.openxmlformats.org/officeDocument/2006/relationships/customXml" Target="../ink/ink156.xml"/><Relationship Id="rId30" Type="http://schemas.openxmlformats.org/officeDocument/2006/relationships/image" Target="../media/image154.png"/><Relationship Id="rId3" Type="http://schemas.openxmlformats.org/officeDocument/2006/relationships/customXml" Target="../ink/ink142.xml"/><Relationship Id="rId29" Type="http://schemas.openxmlformats.org/officeDocument/2006/relationships/customXml" Target="../ink/ink155.xml"/><Relationship Id="rId28" Type="http://schemas.openxmlformats.org/officeDocument/2006/relationships/image" Target="../media/image153.png"/><Relationship Id="rId27" Type="http://schemas.openxmlformats.org/officeDocument/2006/relationships/customXml" Target="../ink/ink154.xml"/><Relationship Id="rId26" Type="http://schemas.openxmlformats.org/officeDocument/2006/relationships/image" Target="../media/image152.png"/><Relationship Id="rId25" Type="http://schemas.openxmlformats.org/officeDocument/2006/relationships/customXml" Target="../ink/ink153.xml"/><Relationship Id="rId24" Type="http://schemas.openxmlformats.org/officeDocument/2006/relationships/image" Target="../media/image151.png"/><Relationship Id="rId23" Type="http://schemas.openxmlformats.org/officeDocument/2006/relationships/customXml" Target="../ink/ink152.xml"/><Relationship Id="rId22" Type="http://schemas.openxmlformats.org/officeDocument/2006/relationships/image" Target="../media/image150.png"/><Relationship Id="rId21" Type="http://schemas.openxmlformats.org/officeDocument/2006/relationships/customXml" Target="../ink/ink151.xml"/><Relationship Id="rId20" Type="http://schemas.openxmlformats.org/officeDocument/2006/relationships/image" Target="../media/image149.png"/><Relationship Id="rId2" Type="http://schemas.openxmlformats.org/officeDocument/2006/relationships/image" Target="../media/image140.png"/><Relationship Id="rId19" Type="http://schemas.openxmlformats.org/officeDocument/2006/relationships/customXml" Target="../ink/ink150.xml"/><Relationship Id="rId18" Type="http://schemas.openxmlformats.org/officeDocument/2006/relationships/image" Target="../media/image148.png"/><Relationship Id="rId17" Type="http://schemas.openxmlformats.org/officeDocument/2006/relationships/customXml" Target="../ink/ink149.xml"/><Relationship Id="rId16" Type="http://schemas.openxmlformats.org/officeDocument/2006/relationships/image" Target="../media/image147.png"/><Relationship Id="rId15" Type="http://schemas.openxmlformats.org/officeDocument/2006/relationships/customXml" Target="../ink/ink148.xml"/><Relationship Id="rId14" Type="http://schemas.openxmlformats.org/officeDocument/2006/relationships/image" Target="../media/image146.png"/><Relationship Id="rId13" Type="http://schemas.openxmlformats.org/officeDocument/2006/relationships/customXml" Target="../ink/ink147.xml"/><Relationship Id="rId12" Type="http://schemas.openxmlformats.org/officeDocument/2006/relationships/image" Target="../media/image145.png"/><Relationship Id="rId11" Type="http://schemas.openxmlformats.org/officeDocument/2006/relationships/customXml" Target="../ink/ink146.xml"/><Relationship Id="rId10" Type="http://schemas.openxmlformats.org/officeDocument/2006/relationships/image" Target="../media/image144.png"/><Relationship Id="rId1" Type="http://schemas.openxmlformats.org/officeDocument/2006/relationships/customXml" Target="../ink/ink141.xml"/></Relationships>
</file>

<file path=ppt/slides/_rels/slide5.xml.rels><?xml version="1.0" encoding="UTF-8" standalone="yes"?>
<Relationships xmlns="http://schemas.openxmlformats.org/package/2006/relationships"><Relationship Id="rId99" Type="http://schemas.openxmlformats.org/officeDocument/2006/relationships/image" Target="../media/image216.png"/><Relationship Id="rId98" Type="http://schemas.openxmlformats.org/officeDocument/2006/relationships/customXml" Target="../ink/ink217.xml"/><Relationship Id="rId97" Type="http://schemas.openxmlformats.org/officeDocument/2006/relationships/image" Target="../media/image215.png"/><Relationship Id="rId96" Type="http://schemas.openxmlformats.org/officeDocument/2006/relationships/customXml" Target="../ink/ink216.xml"/><Relationship Id="rId95" Type="http://schemas.openxmlformats.org/officeDocument/2006/relationships/image" Target="../media/image214.png"/><Relationship Id="rId94" Type="http://schemas.openxmlformats.org/officeDocument/2006/relationships/customXml" Target="../ink/ink215.xml"/><Relationship Id="rId93" Type="http://schemas.openxmlformats.org/officeDocument/2006/relationships/image" Target="../media/image213.png"/><Relationship Id="rId92" Type="http://schemas.openxmlformats.org/officeDocument/2006/relationships/customXml" Target="../ink/ink214.xml"/><Relationship Id="rId91" Type="http://schemas.openxmlformats.org/officeDocument/2006/relationships/image" Target="../media/image212.png"/><Relationship Id="rId90" Type="http://schemas.openxmlformats.org/officeDocument/2006/relationships/customXml" Target="../ink/ink213.xml"/><Relationship Id="rId9" Type="http://schemas.openxmlformats.org/officeDocument/2006/relationships/image" Target="../media/image171.png"/><Relationship Id="rId89" Type="http://schemas.openxmlformats.org/officeDocument/2006/relationships/image" Target="../media/image211.png"/><Relationship Id="rId88" Type="http://schemas.openxmlformats.org/officeDocument/2006/relationships/customXml" Target="../ink/ink212.xml"/><Relationship Id="rId87" Type="http://schemas.openxmlformats.org/officeDocument/2006/relationships/image" Target="../media/image210.png"/><Relationship Id="rId86" Type="http://schemas.openxmlformats.org/officeDocument/2006/relationships/customXml" Target="../ink/ink211.xml"/><Relationship Id="rId85" Type="http://schemas.openxmlformats.org/officeDocument/2006/relationships/image" Target="../media/image209.png"/><Relationship Id="rId84" Type="http://schemas.openxmlformats.org/officeDocument/2006/relationships/customXml" Target="../ink/ink210.xml"/><Relationship Id="rId83" Type="http://schemas.openxmlformats.org/officeDocument/2006/relationships/image" Target="../media/image208.png"/><Relationship Id="rId82" Type="http://schemas.openxmlformats.org/officeDocument/2006/relationships/customXml" Target="../ink/ink209.xml"/><Relationship Id="rId81" Type="http://schemas.openxmlformats.org/officeDocument/2006/relationships/image" Target="../media/image207.png"/><Relationship Id="rId80" Type="http://schemas.openxmlformats.org/officeDocument/2006/relationships/customXml" Target="../ink/ink208.xml"/><Relationship Id="rId8" Type="http://schemas.openxmlformats.org/officeDocument/2006/relationships/customXml" Target="../ink/ink172.xml"/><Relationship Id="rId79" Type="http://schemas.openxmlformats.org/officeDocument/2006/relationships/image" Target="../media/image206.png"/><Relationship Id="rId78" Type="http://schemas.openxmlformats.org/officeDocument/2006/relationships/customXml" Target="../ink/ink207.xml"/><Relationship Id="rId77" Type="http://schemas.openxmlformats.org/officeDocument/2006/relationships/image" Target="../media/image205.png"/><Relationship Id="rId76" Type="http://schemas.openxmlformats.org/officeDocument/2006/relationships/customXml" Target="../ink/ink206.xml"/><Relationship Id="rId75" Type="http://schemas.openxmlformats.org/officeDocument/2006/relationships/image" Target="../media/image204.png"/><Relationship Id="rId74" Type="http://schemas.openxmlformats.org/officeDocument/2006/relationships/customXml" Target="../ink/ink205.xml"/><Relationship Id="rId73" Type="http://schemas.openxmlformats.org/officeDocument/2006/relationships/image" Target="../media/image203.png"/><Relationship Id="rId72" Type="http://schemas.openxmlformats.org/officeDocument/2006/relationships/customXml" Target="../ink/ink204.xml"/><Relationship Id="rId71" Type="http://schemas.openxmlformats.org/officeDocument/2006/relationships/image" Target="../media/image202.png"/><Relationship Id="rId70" Type="http://schemas.openxmlformats.org/officeDocument/2006/relationships/customXml" Target="../ink/ink203.xml"/><Relationship Id="rId7" Type="http://schemas.openxmlformats.org/officeDocument/2006/relationships/image" Target="../media/image170.png"/><Relationship Id="rId69" Type="http://schemas.openxmlformats.org/officeDocument/2006/relationships/image" Target="../media/image201.png"/><Relationship Id="rId68" Type="http://schemas.openxmlformats.org/officeDocument/2006/relationships/customXml" Target="../ink/ink202.xml"/><Relationship Id="rId67" Type="http://schemas.openxmlformats.org/officeDocument/2006/relationships/image" Target="../media/image200.png"/><Relationship Id="rId66" Type="http://schemas.openxmlformats.org/officeDocument/2006/relationships/customXml" Target="../ink/ink201.xml"/><Relationship Id="rId65" Type="http://schemas.openxmlformats.org/officeDocument/2006/relationships/image" Target="../media/image199.png"/><Relationship Id="rId64" Type="http://schemas.openxmlformats.org/officeDocument/2006/relationships/customXml" Target="../ink/ink200.xml"/><Relationship Id="rId63" Type="http://schemas.openxmlformats.org/officeDocument/2006/relationships/image" Target="../media/image198.png"/><Relationship Id="rId62" Type="http://schemas.openxmlformats.org/officeDocument/2006/relationships/customXml" Target="../ink/ink199.xml"/><Relationship Id="rId61" Type="http://schemas.openxmlformats.org/officeDocument/2006/relationships/image" Target="../media/image197.png"/><Relationship Id="rId60" Type="http://schemas.openxmlformats.org/officeDocument/2006/relationships/customXml" Target="../ink/ink198.xml"/><Relationship Id="rId6" Type="http://schemas.openxmlformats.org/officeDocument/2006/relationships/customXml" Target="../ink/ink171.xml"/><Relationship Id="rId59" Type="http://schemas.openxmlformats.org/officeDocument/2006/relationships/image" Target="../media/image196.png"/><Relationship Id="rId58" Type="http://schemas.openxmlformats.org/officeDocument/2006/relationships/customXml" Target="../ink/ink197.xml"/><Relationship Id="rId57" Type="http://schemas.openxmlformats.org/officeDocument/2006/relationships/image" Target="../media/image195.png"/><Relationship Id="rId56" Type="http://schemas.openxmlformats.org/officeDocument/2006/relationships/customXml" Target="../ink/ink196.xml"/><Relationship Id="rId55" Type="http://schemas.openxmlformats.org/officeDocument/2006/relationships/image" Target="../media/image194.png"/><Relationship Id="rId54" Type="http://schemas.openxmlformats.org/officeDocument/2006/relationships/customXml" Target="../ink/ink195.xml"/><Relationship Id="rId53" Type="http://schemas.openxmlformats.org/officeDocument/2006/relationships/image" Target="../media/image193.png"/><Relationship Id="rId52" Type="http://schemas.openxmlformats.org/officeDocument/2006/relationships/customXml" Target="../ink/ink194.xml"/><Relationship Id="rId51" Type="http://schemas.openxmlformats.org/officeDocument/2006/relationships/image" Target="../media/image192.png"/><Relationship Id="rId50" Type="http://schemas.openxmlformats.org/officeDocument/2006/relationships/customXml" Target="../ink/ink193.xml"/><Relationship Id="rId5" Type="http://schemas.openxmlformats.org/officeDocument/2006/relationships/image" Target="../media/image169.png"/><Relationship Id="rId49" Type="http://schemas.openxmlformats.org/officeDocument/2006/relationships/image" Target="../media/image191.png"/><Relationship Id="rId48" Type="http://schemas.openxmlformats.org/officeDocument/2006/relationships/customXml" Target="../ink/ink192.xml"/><Relationship Id="rId47" Type="http://schemas.openxmlformats.org/officeDocument/2006/relationships/image" Target="../media/image190.png"/><Relationship Id="rId46" Type="http://schemas.openxmlformats.org/officeDocument/2006/relationships/customXml" Target="../ink/ink191.xml"/><Relationship Id="rId45" Type="http://schemas.openxmlformats.org/officeDocument/2006/relationships/image" Target="../media/image189.png"/><Relationship Id="rId44" Type="http://schemas.openxmlformats.org/officeDocument/2006/relationships/customXml" Target="../ink/ink190.xml"/><Relationship Id="rId43" Type="http://schemas.openxmlformats.org/officeDocument/2006/relationships/image" Target="../media/image188.png"/><Relationship Id="rId42" Type="http://schemas.openxmlformats.org/officeDocument/2006/relationships/customXml" Target="../ink/ink189.xml"/><Relationship Id="rId41" Type="http://schemas.openxmlformats.org/officeDocument/2006/relationships/image" Target="../media/image187.png"/><Relationship Id="rId40" Type="http://schemas.openxmlformats.org/officeDocument/2006/relationships/customXml" Target="../ink/ink188.xml"/><Relationship Id="rId4" Type="http://schemas.openxmlformats.org/officeDocument/2006/relationships/customXml" Target="../ink/ink170.xml"/><Relationship Id="rId39" Type="http://schemas.openxmlformats.org/officeDocument/2006/relationships/image" Target="../media/image186.png"/><Relationship Id="rId38" Type="http://schemas.openxmlformats.org/officeDocument/2006/relationships/customXml" Target="../ink/ink187.xml"/><Relationship Id="rId37" Type="http://schemas.openxmlformats.org/officeDocument/2006/relationships/image" Target="../media/image185.png"/><Relationship Id="rId36" Type="http://schemas.openxmlformats.org/officeDocument/2006/relationships/customXml" Target="../ink/ink186.xml"/><Relationship Id="rId35" Type="http://schemas.openxmlformats.org/officeDocument/2006/relationships/image" Target="../media/image184.png"/><Relationship Id="rId34" Type="http://schemas.openxmlformats.org/officeDocument/2006/relationships/customXml" Target="../ink/ink185.xml"/><Relationship Id="rId33" Type="http://schemas.openxmlformats.org/officeDocument/2006/relationships/image" Target="../media/image183.png"/><Relationship Id="rId32" Type="http://schemas.openxmlformats.org/officeDocument/2006/relationships/customXml" Target="../ink/ink184.xml"/><Relationship Id="rId31" Type="http://schemas.openxmlformats.org/officeDocument/2006/relationships/image" Target="../media/image182.png"/><Relationship Id="rId30" Type="http://schemas.openxmlformats.org/officeDocument/2006/relationships/customXml" Target="../ink/ink183.xml"/><Relationship Id="rId3" Type="http://schemas.openxmlformats.org/officeDocument/2006/relationships/image" Target="../media/image168.png"/><Relationship Id="rId29" Type="http://schemas.openxmlformats.org/officeDocument/2006/relationships/image" Target="../media/image181.png"/><Relationship Id="rId28" Type="http://schemas.openxmlformats.org/officeDocument/2006/relationships/customXml" Target="../ink/ink182.xml"/><Relationship Id="rId27" Type="http://schemas.openxmlformats.org/officeDocument/2006/relationships/image" Target="../media/image180.png"/><Relationship Id="rId26" Type="http://schemas.openxmlformats.org/officeDocument/2006/relationships/customXml" Target="../ink/ink181.xml"/><Relationship Id="rId25" Type="http://schemas.openxmlformats.org/officeDocument/2006/relationships/image" Target="../media/image179.png"/><Relationship Id="rId24" Type="http://schemas.openxmlformats.org/officeDocument/2006/relationships/customXml" Target="../ink/ink180.xml"/><Relationship Id="rId23" Type="http://schemas.openxmlformats.org/officeDocument/2006/relationships/image" Target="../media/image178.png"/><Relationship Id="rId22" Type="http://schemas.openxmlformats.org/officeDocument/2006/relationships/customXml" Target="../ink/ink179.xml"/><Relationship Id="rId21" Type="http://schemas.openxmlformats.org/officeDocument/2006/relationships/image" Target="../media/image177.png"/><Relationship Id="rId20" Type="http://schemas.openxmlformats.org/officeDocument/2006/relationships/customXml" Target="../ink/ink178.xml"/><Relationship Id="rId2" Type="http://schemas.openxmlformats.org/officeDocument/2006/relationships/customXml" Target="../ink/ink169.xml"/><Relationship Id="rId19" Type="http://schemas.openxmlformats.org/officeDocument/2006/relationships/image" Target="../media/image176.png"/><Relationship Id="rId18" Type="http://schemas.openxmlformats.org/officeDocument/2006/relationships/customXml" Target="../ink/ink177.xml"/><Relationship Id="rId17" Type="http://schemas.openxmlformats.org/officeDocument/2006/relationships/image" Target="../media/image175.png"/><Relationship Id="rId16" Type="http://schemas.openxmlformats.org/officeDocument/2006/relationships/customXml" Target="../ink/ink176.xml"/><Relationship Id="rId15" Type="http://schemas.openxmlformats.org/officeDocument/2006/relationships/image" Target="../media/image174.png"/><Relationship Id="rId14" Type="http://schemas.openxmlformats.org/officeDocument/2006/relationships/customXml" Target="../ink/ink175.xml"/><Relationship Id="rId13" Type="http://schemas.openxmlformats.org/officeDocument/2006/relationships/image" Target="../media/image173.png"/><Relationship Id="rId12" Type="http://schemas.openxmlformats.org/officeDocument/2006/relationships/customXml" Target="../ink/ink174.xml"/><Relationship Id="rId118" Type="http://schemas.openxmlformats.org/officeDocument/2006/relationships/slideLayout" Target="../slideLayouts/slideLayout7.xml"/><Relationship Id="rId117" Type="http://schemas.openxmlformats.org/officeDocument/2006/relationships/image" Target="../media/image225.png"/><Relationship Id="rId116" Type="http://schemas.openxmlformats.org/officeDocument/2006/relationships/customXml" Target="../ink/ink226.xml"/><Relationship Id="rId115" Type="http://schemas.openxmlformats.org/officeDocument/2006/relationships/image" Target="../media/image224.png"/><Relationship Id="rId114" Type="http://schemas.openxmlformats.org/officeDocument/2006/relationships/customXml" Target="../ink/ink225.xml"/><Relationship Id="rId113" Type="http://schemas.openxmlformats.org/officeDocument/2006/relationships/image" Target="../media/image223.png"/><Relationship Id="rId112" Type="http://schemas.openxmlformats.org/officeDocument/2006/relationships/customXml" Target="../ink/ink224.xml"/><Relationship Id="rId111" Type="http://schemas.openxmlformats.org/officeDocument/2006/relationships/image" Target="../media/image222.png"/><Relationship Id="rId110" Type="http://schemas.openxmlformats.org/officeDocument/2006/relationships/customXml" Target="../ink/ink223.xml"/><Relationship Id="rId11" Type="http://schemas.openxmlformats.org/officeDocument/2006/relationships/image" Target="../media/image172.png"/><Relationship Id="rId109" Type="http://schemas.openxmlformats.org/officeDocument/2006/relationships/image" Target="../media/image221.png"/><Relationship Id="rId108" Type="http://schemas.openxmlformats.org/officeDocument/2006/relationships/customXml" Target="../ink/ink222.xml"/><Relationship Id="rId107" Type="http://schemas.openxmlformats.org/officeDocument/2006/relationships/image" Target="../media/image220.png"/><Relationship Id="rId106" Type="http://schemas.openxmlformats.org/officeDocument/2006/relationships/customXml" Target="../ink/ink221.xml"/><Relationship Id="rId105" Type="http://schemas.openxmlformats.org/officeDocument/2006/relationships/image" Target="../media/image219.png"/><Relationship Id="rId104" Type="http://schemas.openxmlformats.org/officeDocument/2006/relationships/customXml" Target="../ink/ink220.xml"/><Relationship Id="rId103" Type="http://schemas.openxmlformats.org/officeDocument/2006/relationships/image" Target="../media/image218.png"/><Relationship Id="rId102" Type="http://schemas.openxmlformats.org/officeDocument/2006/relationships/customXml" Target="../ink/ink219.xml"/><Relationship Id="rId101" Type="http://schemas.openxmlformats.org/officeDocument/2006/relationships/image" Target="../media/image217.png"/><Relationship Id="rId100" Type="http://schemas.openxmlformats.org/officeDocument/2006/relationships/customXml" Target="../ink/ink218.xml"/><Relationship Id="rId10" Type="http://schemas.openxmlformats.org/officeDocument/2006/relationships/customXml" Target="../ink/ink173.xml"/><Relationship Id="rId1" Type="http://schemas.openxmlformats.org/officeDocument/2006/relationships/tags" Target="../tags/tag65.xml"/></Relationships>
</file>

<file path=ppt/slides/_rels/slide6.xml.rels><?xml version="1.0" encoding="UTF-8" standalone="yes"?>
<Relationships xmlns="http://schemas.openxmlformats.org/package/2006/relationships"><Relationship Id="rId9" Type="http://schemas.openxmlformats.org/officeDocument/2006/relationships/image" Target="../media/image229.png"/><Relationship Id="rId8" Type="http://schemas.openxmlformats.org/officeDocument/2006/relationships/customXml" Target="../ink/ink230.xml"/><Relationship Id="rId72" Type="http://schemas.openxmlformats.org/officeDocument/2006/relationships/slideLayout" Target="../slideLayouts/slideLayout7.xml"/><Relationship Id="rId71" Type="http://schemas.openxmlformats.org/officeDocument/2006/relationships/image" Target="../media/image259.png"/><Relationship Id="rId70" Type="http://schemas.openxmlformats.org/officeDocument/2006/relationships/customXml" Target="../ink/ink261.xml"/><Relationship Id="rId7" Type="http://schemas.openxmlformats.org/officeDocument/2006/relationships/image" Target="../media/image228.png"/><Relationship Id="rId69" Type="http://schemas.openxmlformats.org/officeDocument/2006/relationships/image" Target="../media/image258.png"/><Relationship Id="rId68" Type="http://schemas.openxmlformats.org/officeDocument/2006/relationships/customXml" Target="../ink/ink260.xml"/><Relationship Id="rId67" Type="http://schemas.openxmlformats.org/officeDocument/2006/relationships/image" Target="../media/image257.png"/><Relationship Id="rId66" Type="http://schemas.openxmlformats.org/officeDocument/2006/relationships/customXml" Target="../ink/ink259.xml"/><Relationship Id="rId65" Type="http://schemas.openxmlformats.org/officeDocument/2006/relationships/image" Target="../media/image256.png"/><Relationship Id="rId64" Type="http://schemas.openxmlformats.org/officeDocument/2006/relationships/customXml" Target="../ink/ink258.xml"/><Relationship Id="rId63" Type="http://schemas.openxmlformats.org/officeDocument/2006/relationships/image" Target="../media/image255.png"/><Relationship Id="rId62" Type="http://schemas.openxmlformats.org/officeDocument/2006/relationships/customXml" Target="../ink/ink257.xml"/><Relationship Id="rId61" Type="http://schemas.openxmlformats.org/officeDocument/2006/relationships/image" Target="../media/image254.png"/><Relationship Id="rId60" Type="http://schemas.openxmlformats.org/officeDocument/2006/relationships/customXml" Target="../ink/ink256.xml"/><Relationship Id="rId6" Type="http://schemas.openxmlformats.org/officeDocument/2006/relationships/customXml" Target="../ink/ink229.xml"/><Relationship Id="rId59" Type="http://schemas.openxmlformats.org/officeDocument/2006/relationships/image" Target="../media/image253.png"/><Relationship Id="rId58" Type="http://schemas.openxmlformats.org/officeDocument/2006/relationships/customXml" Target="../ink/ink255.xml"/><Relationship Id="rId57" Type="http://schemas.openxmlformats.org/officeDocument/2006/relationships/image" Target="../media/image252.png"/><Relationship Id="rId56" Type="http://schemas.openxmlformats.org/officeDocument/2006/relationships/customXml" Target="../ink/ink254.xml"/><Relationship Id="rId55" Type="http://schemas.openxmlformats.org/officeDocument/2006/relationships/image" Target="../media/image251.png"/><Relationship Id="rId54" Type="http://schemas.openxmlformats.org/officeDocument/2006/relationships/customXml" Target="../ink/ink253.xml"/><Relationship Id="rId53" Type="http://schemas.openxmlformats.org/officeDocument/2006/relationships/image" Target="../media/image250.png"/><Relationship Id="rId52" Type="http://schemas.openxmlformats.org/officeDocument/2006/relationships/customXml" Target="../ink/ink252.xml"/><Relationship Id="rId51" Type="http://schemas.openxmlformats.org/officeDocument/2006/relationships/image" Target="../media/image249.png"/><Relationship Id="rId50" Type="http://schemas.openxmlformats.org/officeDocument/2006/relationships/customXml" Target="../ink/ink251.xml"/><Relationship Id="rId5" Type="http://schemas.openxmlformats.org/officeDocument/2006/relationships/image" Target="../media/image227.png"/><Relationship Id="rId49" Type="http://schemas.openxmlformats.org/officeDocument/2006/relationships/image" Target="../media/image248.png"/><Relationship Id="rId48" Type="http://schemas.openxmlformats.org/officeDocument/2006/relationships/customXml" Target="../ink/ink250.xml"/><Relationship Id="rId47" Type="http://schemas.openxmlformats.org/officeDocument/2006/relationships/image" Target="../media/image247.png"/><Relationship Id="rId46" Type="http://schemas.openxmlformats.org/officeDocument/2006/relationships/customXml" Target="../ink/ink249.xml"/><Relationship Id="rId45" Type="http://schemas.openxmlformats.org/officeDocument/2006/relationships/image" Target="../media/image246.png"/><Relationship Id="rId44" Type="http://schemas.openxmlformats.org/officeDocument/2006/relationships/customXml" Target="../ink/ink248.xml"/><Relationship Id="rId43" Type="http://schemas.openxmlformats.org/officeDocument/2006/relationships/image" Target="../media/image245.png"/><Relationship Id="rId42" Type="http://schemas.openxmlformats.org/officeDocument/2006/relationships/customXml" Target="../ink/ink247.xml"/><Relationship Id="rId41" Type="http://schemas.openxmlformats.org/officeDocument/2006/relationships/image" Target="../media/image244.png"/><Relationship Id="rId40" Type="http://schemas.openxmlformats.org/officeDocument/2006/relationships/customXml" Target="../ink/ink246.xml"/><Relationship Id="rId4" Type="http://schemas.openxmlformats.org/officeDocument/2006/relationships/customXml" Target="../ink/ink228.xml"/><Relationship Id="rId39" Type="http://schemas.openxmlformats.org/officeDocument/2006/relationships/image" Target="../media/image243.png"/><Relationship Id="rId38" Type="http://schemas.openxmlformats.org/officeDocument/2006/relationships/customXml" Target="../ink/ink245.xml"/><Relationship Id="rId37" Type="http://schemas.openxmlformats.org/officeDocument/2006/relationships/image" Target="../media/image242.png"/><Relationship Id="rId36" Type="http://schemas.openxmlformats.org/officeDocument/2006/relationships/customXml" Target="../ink/ink244.xml"/><Relationship Id="rId35" Type="http://schemas.openxmlformats.org/officeDocument/2006/relationships/image" Target="../media/image54.png"/><Relationship Id="rId34" Type="http://schemas.openxmlformats.org/officeDocument/2006/relationships/customXml" Target="../ink/ink243.xml"/><Relationship Id="rId33" Type="http://schemas.openxmlformats.org/officeDocument/2006/relationships/image" Target="../media/image241.png"/><Relationship Id="rId32" Type="http://schemas.openxmlformats.org/officeDocument/2006/relationships/customXml" Target="../ink/ink242.xml"/><Relationship Id="rId31" Type="http://schemas.openxmlformats.org/officeDocument/2006/relationships/image" Target="../media/image240.png"/><Relationship Id="rId30" Type="http://schemas.openxmlformats.org/officeDocument/2006/relationships/customXml" Target="../ink/ink241.xml"/><Relationship Id="rId3" Type="http://schemas.openxmlformats.org/officeDocument/2006/relationships/image" Target="../media/image226.png"/><Relationship Id="rId29" Type="http://schemas.openxmlformats.org/officeDocument/2006/relationships/image" Target="../media/image239.png"/><Relationship Id="rId28" Type="http://schemas.openxmlformats.org/officeDocument/2006/relationships/customXml" Target="../ink/ink240.xml"/><Relationship Id="rId27" Type="http://schemas.openxmlformats.org/officeDocument/2006/relationships/image" Target="../media/image238.png"/><Relationship Id="rId26" Type="http://schemas.openxmlformats.org/officeDocument/2006/relationships/customXml" Target="../ink/ink239.xml"/><Relationship Id="rId25" Type="http://schemas.openxmlformats.org/officeDocument/2006/relationships/image" Target="../media/image237.png"/><Relationship Id="rId24" Type="http://schemas.openxmlformats.org/officeDocument/2006/relationships/customXml" Target="../ink/ink238.xml"/><Relationship Id="rId23" Type="http://schemas.openxmlformats.org/officeDocument/2006/relationships/image" Target="../media/image236.png"/><Relationship Id="rId22" Type="http://schemas.openxmlformats.org/officeDocument/2006/relationships/customXml" Target="../ink/ink237.xml"/><Relationship Id="rId21" Type="http://schemas.openxmlformats.org/officeDocument/2006/relationships/image" Target="../media/image235.png"/><Relationship Id="rId20" Type="http://schemas.openxmlformats.org/officeDocument/2006/relationships/customXml" Target="../ink/ink236.xml"/><Relationship Id="rId2" Type="http://schemas.openxmlformats.org/officeDocument/2006/relationships/customXml" Target="../ink/ink227.xml"/><Relationship Id="rId19" Type="http://schemas.openxmlformats.org/officeDocument/2006/relationships/image" Target="../media/image234.png"/><Relationship Id="rId18" Type="http://schemas.openxmlformats.org/officeDocument/2006/relationships/customXml" Target="../ink/ink235.xml"/><Relationship Id="rId17" Type="http://schemas.openxmlformats.org/officeDocument/2006/relationships/image" Target="../media/image233.png"/><Relationship Id="rId16" Type="http://schemas.openxmlformats.org/officeDocument/2006/relationships/customXml" Target="../ink/ink234.xml"/><Relationship Id="rId15" Type="http://schemas.openxmlformats.org/officeDocument/2006/relationships/image" Target="../media/image232.png"/><Relationship Id="rId14" Type="http://schemas.openxmlformats.org/officeDocument/2006/relationships/customXml" Target="../ink/ink233.xml"/><Relationship Id="rId13" Type="http://schemas.openxmlformats.org/officeDocument/2006/relationships/image" Target="../media/image231.png"/><Relationship Id="rId12" Type="http://schemas.openxmlformats.org/officeDocument/2006/relationships/customXml" Target="../ink/ink232.xml"/><Relationship Id="rId11" Type="http://schemas.openxmlformats.org/officeDocument/2006/relationships/image" Target="../media/image230.png"/><Relationship Id="rId10" Type="http://schemas.openxmlformats.org/officeDocument/2006/relationships/customXml" Target="../ink/ink231.xml"/><Relationship Id="rId1" Type="http://schemas.openxmlformats.org/officeDocument/2006/relationships/tags" Target="../tags/tag66.xml"/></Relationships>
</file>

<file path=ppt/slides/_rels/slide7.xml.rels><?xml version="1.0" encoding="UTF-8" standalone="yes"?>
<Relationships xmlns="http://schemas.openxmlformats.org/package/2006/relationships"><Relationship Id="rId99" Type="http://schemas.openxmlformats.org/officeDocument/2006/relationships/image" Target="../media/image307.png"/><Relationship Id="rId98" Type="http://schemas.openxmlformats.org/officeDocument/2006/relationships/customXml" Target="../ink/ink310.xml"/><Relationship Id="rId97" Type="http://schemas.openxmlformats.org/officeDocument/2006/relationships/image" Target="../media/image306.png"/><Relationship Id="rId96" Type="http://schemas.openxmlformats.org/officeDocument/2006/relationships/customXml" Target="../ink/ink309.xml"/><Relationship Id="rId95" Type="http://schemas.openxmlformats.org/officeDocument/2006/relationships/image" Target="../media/image305.png"/><Relationship Id="rId94" Type="http://schemas.openxmlformats.org/officeDocument/2006/relationships/customXml" Target="../ink/ink308.xml"/><Relationship Id="rId93" Type="http://schemas.openxmlformats.org/officeDocument/2006/relationships/image" Target="../media/image304.png"/><Relationship Id="rId92" Type="http://schemas.openxmlformats.org/officeDocument/2006/relationships/customXml" Target="../ink/ink307.xml"/><Relationship Id="rId91" Type="http://schemas.openxmlformats.org/officeDocument/2006/relationships/image" Target="../media/image303.png"/><Relationship Id="rId90" Type="http://schemas.openxmlformats.org/officeDocument/2006/relationships/customXml" Target="../ink/ink306.xml"/><Relationship Id="rId9" Type="http://schemas.openxmlformats.org/officeDocument/2006/relationships/image" Target="../media/image263.png"/><Relationship Id="rId89" Type="http://schemas.openxmlformats.org/officeDocument/2006/relationships/image" Target="../media/image302.png"/><Relationship Id="rId88" Type="http://schemas.openxmlformats.org/officeDocument/2006/relationships/customXml" Target="../ink/ink305.xml"/><Relationship Id="rId87" Type="http://schemas.openxmlformats.org/officeDocument/2006/relationships/image" Target="../media/image301.png"/><Relationship Id="rId86" Type="http://schemas.openxmlformats.org/officeDocument/2006/relationships/customXml" Target="../ink/ink304.xml"/><Relationship Id="rId85" Type="http://schemas.openxmlformats.org/officeDocument/2006/relationships/image" Target="../media/image300.png"/><Relationship Id="rId84" Type="http://schemas.openxmlformats.org/officeDocument/2006/relationships/customXml" Target="../ink/ink303.xml"/><Relationship Id="rId83" Type="http://schemas.openxmlformats.org/officeDocument/2006/relationships/image" Target="../media/image299.png"/><Relationship Id="rId82" Type="http://schemas.openxmlformats.org/officeDocument/2006/relationships/customXml" Target="../ink/ink302.xml"/><Relationship Id="rId81" Type="http://schemas.openxmlformats.org/officeDocument/2006/relationships/image" Target="../media/image298.png"/><Relationship Id="rId80" Type="http://schemas.openxmlformats.org/officeDocument/2006/relationships/customXml" Target="../ink/ink301.xml"/><Relationship Id="rId8" Type="http://schemas.openxmlformats.org/officeDocument/2006/relationships/customXml" Target="../ink/ink265.xml"/><Relationship Id="rId79" Type="http://schemas.openxmlformats.org/officeDocument/2006/relationships/image" Target="../media/image297.png"/><Relationship Id="rId78" Type="http://schemas.openxmlformats.org/officeDocument/2006/relationships/customXml" Target="../ink/ink300.xml"/><Relationship Id="rId77" Type="http://schemas.openxmlformats.org/officeDocument/2006/relationships/image" Target="../media/image296.png"/><Relationship Id="rId76" Type="http://schemas.openxmlformats.org/officeDocument/2006/relationships/customXml" Target="../ink/ink299.xml"/><Relationship Id="rId75" Type="http://schemas.openxmlformats.org/officeDocument/2006/relationships/image" Target="../media/image295.png"/><Relationship Id="rId74" Type="http://schemas.openxmlformats.org/officeDocument/2006/relationships/customXml" Target="../ink/ink298.xml"/><Relationship Id="rId73" Type="http://schemas.openxmlformats.org/officeDocument/2006/relationships/image" Target="../media/image294.png"/><Relationship Id="rId72" Type="http://schemas.openxmlformats.org/officeDocument/2006/relationships/customXml" Target="../ink/ink297.xml"/><Relationship Id="rId71" Type="http://schemas.openxmlformats.org/officeDocument/2006/relationships/image" Target="../media/image293.png"/><Relationship Id="rId70" Type="http://schemas.openxmlformats.org/officeDocument/2006/relationships/customXml" Target="../ink/ink296.xml"/><Relationship Id="rId7" Type="http://schemas.openxmlformats.org/officeDocument/2006/relationships/image" Target="../media/image262.png"/><Relationship Id="rId69" Type="http://schemas.openxmlformats.org/officeDocument/2006/relationships/image" Target="../media/image292.png"/><Relationship Id="rId68" Type="http://schemas.openxmlformats.org/officeDocument/2006/relationships/customXml" Target="../ink/ink295.xml"/><Relationship Id="rId67" Type="http://schemas.openxmlformats.org/officeDocument/2006/relationships/image" Target="../media/image291.png"/><Relationship Id="rId66" Type="http://schemas.openxmlformats.org/officeDocument/2006/relationships/customXml" Target="../ink/ink294.xml"/><Relationship Id="rId65" Type="http://schemas.openxmlformats.org/officeDocument/2006/relationships/image" Target="../media/image290.png"/><Relationship Id="rId64" Type="http://schemas.openxmlformats.org/officeDocument/2006/relationships/customXml" Target="../ink/ink293.xml"/><Relationship Id="rId63" Type="http://schemas.openxmlformats.org/officeDocument/2006/relationships/image" Target="../media/image289.png"/><Relationship Id="rId62" Type="http://schemas.openxmlformats.org/officeDocument/2006/relationships/customXml" Target="../ink/ink292.xml"/><Relationship Id="rId61" Type="http://schemas.openxmlformats.org/officeDocument/2006/relationships/image" Target="../media/image288.png"/><Relationship Id="rId60" Type="http://schemas.openxmlformats.org/officeDocument/2006/relationships/customXml" Target="../ink/ink291.xml"/><Relationship Id="rId6" Type="http://schemas.openxmlformats.org/officeDocument/2006/relationships/customXml" Target="../ink/ink264.xml"/><Relationship Id="rId59" Type="http://schemas.openxmlformats.org/officeDocument/2006/relationships/image" Target="../media/image287.png"/><Relationship Id="rId58" Type="http://schemas.openxmlformats.org/officeDocument/2006/relationships/customXml" Target="../ink/ink290.xml"/><Relationship Id="rId57" Type="http://schemas.openxmlformats.org/officeDocument/2006/relationships/image" Target="../media/image286.png"/><Relationship Id="rId56" Type="http://schemas.openxmlformats.org/officeDocument/2006/relationships/customXml" Target="../ink/ink289.xml"/><Relationship Id="rId55" Type="http://schemas.openxmlformats.org/officeDocument/2006/relationships/image" Target="../media/image285.png"/><Relationship Id="rId54" Type="http://schemas.openxmlformats.org/officeDocument/2006/relationships/customXml" Target="../ink/ink288.xml"/><Relationship Id="rId53" Type="http://schemas.openxmlformats.org/officeDocument/2006/relationships/image" Target="../media/image284.png"/><Relationship Id="rId52" Type="http://schemas.openxmlformats.org/officeDocument/2006/relationships/customXml" Target="../ink/ink287.xml"/><Relationship Id="rId51" Type="http://schemas.openxmlformats.org/officeDocument/2006/relationships/image" Target="../media/image283.png"/><Relationship Id="rId50" Type="http://schemas.openxmlformats.org/officeDocument/2006/relationships/customXml" Target="../ink/ink286.xml"/><Relationship Id="rId5" Type="http://schemas.openxmlformats.org/officeDocument/2006/relationships/image" Target="../media/image261.png"/><Relationship Id="rId49" Type="http://schemas.openxmlformats.org/officeDocument/2006/relationships/image" Target="../media/image282.png"/><Relationship Id="rId48" Type="http://schemas.openxmlformats.org/officeDocument/2006/relationships/customXml" Target="../ink/ink285.xml"/><Relationship Id="rId47" Type="http://schemas.openxmlformats.org/officeDocument/2006/relationships/image" Target="../media/image281.png"/><Relationship Id="rId46" Type="http://schemas.openxmlformats.org/officeDocument/2006/relationships/customXml" Target="../ink/ink284.xml"/><Relationship Id="rId45" Type="http://schemas.openxmlformats.org/officeDocument/2006/relationships/image" Target="../media/image280.png"/><Relationship Id="rId44" Type="http://schemas.openxmlformats.org/officeDocument/2006/relationships/customXml" Target="../ink/ink283.xml"/><Relationship Id="rId43" Type="http://schemas.openxmlformats.org/officeDocument/2006/relationships/image" Target="../media/image279.png"/><Relationship Id="rId42" Type="http://schemas.openxmlformats.org/officeDocument/2006/relationships/customXml" Target="../ink/ink282.xml"/><Relationship Id="rId41" Type="http://schemas.openxmlformats.org/officeDocument/2006/relationships/image" Target="../media/image278.png"/><Relationship Id="rId40" Type="http://schemas.openxmlformats.org/officeDocument/2006/relationships/customXml" Target="../ink/ink281.xml"/><Relationship Id="rId4" Type="http://schemas.openxmlformats.org/officeDocument/2006/relationships/customXml" Target="../ink/ink263.xml"/><Relationship Id="rId39" Type="http://schemas.openxmlformats.org/officeDocument/2006/relationships/image" Target="../media/image277.png"/><Relationship Id="rId38" Type="http://schemas.openxmlformats.org/officeDocument/2006/relationships/customXml" Target="../ink/ink280.xml"/><Relationship Id="rId37" Type="http://schemas.openxmlformats.org/officeDocument/2006/relationships/image" Target="../media/image276.png"/><Relationship Id="rId36" Type="http://schemas.openxmlformats.org/officeDocument/2006/relationships/customXml" Target="../ink/ink279.xml"/><Relationship Id="rId35" Type="http://schemas.openxmlformats.org/officeDocument/2006/relationships/image" Target="../media/image275.png"/><Relationship Id="rId34" Type="http://schemas.openxmlformats.org/officeDocument/2006/relationships/customXml" Target="../ink/ink278.xml"/><Relationship Id="rId33" Type="http://schemas.openxmlformats.org/officeDocument/2006/relationships/image" Target="../media/image274.png"/><Relationship Id="rId32" Type="http://schemas.openxmlformats.org/officeDocument/2006/relationships/customXml" Target="../ink/ink277.xml"/><Relationship Id="rId31" Type="http://schemas.openxmlformats.org/officeDocument/2006/relationships/image" Target="../media/image273.png"/><Relationship Id="rId30" Type="http://schemas.openxmlformats.org/officeDocument/2006/relationships/customXml" Target="../ink/ink276.xml"/><Relationship Id="rId3" Type="http://schemas.openxmlformats.org/officeDocument/2006/relationships/image" Target="../media/image260.png"/><Relationship Id="rId29" Type="http://schemas.openxmlformats.org/officeDocument/2006/relationships/image" Target="../media/image272.png"/><Relationship Id="rId28" Type="http://schemas.openxmlformats.org/officeDocument/2006/relationships/customXml" Target="../ink/ink275.xml"/><Relationship Id="rId27" Type="http://schemas.openxmlformats.org/officeDocument/2006/relationships/image" Target="../media/image54.png"/><Relationship Id="rId26" Type="http://schemas.openxmlformats.org/officeDocument/2006/relationships/customXml" Target="../ink/ink274.xml"/><Relationship Id="rId25" Type="http://schemas.openxmlformats.org/officeDocument/2006/relationships/image" Target="../media/image271.png"/><Relationship Id="rId24" Type="http://schemas.openxmlformats.org/officeDocument/2006/relationships/customXml" Target="../ink/ink273.xml"/><Relationship Id="rId23" Type="http://schemas.openxmlformats.org/officeDocument/2006/relationships/image" Target="../media/image270.png"/><Relationship Id="rId22" Type="http://schemas.openxmlformats.org/officeDocument/2006/relationships/customXml" Target="../ink/ink272.xml"/><Relationship Id="rId21" Type="http://schemas.openxmlformats.org/officeDocument/2006/relationships/image" Target="../media/image269.png"/><Relationship Id="rId20" Type="http://schemas.openxmlformats.org/officeDocument/2006/relationships/customXml" Target="../ink/ink271.xml"/><Relationship Id="rId2" Type="http://schemas.openxmlformats.org/officeDocument/2006/relationships/customXml" Target="../ink/ink262.xml"/><Relationship Id="rId19" Type="http://schemas.openxmlformats.org/officeDocument/2006/relationships/image" Target="../media/image268.png"/><Relationship Id="rId18" Type="http://schemas.openxmlformats.org/officeDocument/2006/relationships/customXml" Target="../ink/ink270.xml"/><Relationship Id="rId17" Type="http://schemas.openxmlformats.org/officeDocument/2006/relationships/image" Target="../media/image267.png"/><Relationship Id="rId16" Type="http://schemas.openxmlformats.org/officeDocument/2006/relationships/customXml" Target="../ink/ink269.xml"/><Relationship Id="rId15" Type="http://schemas.openxmlformats.org/officeDocument/2006/relationships/image" Target="../media/image266.png"/><Relationship Id="rId14" Type="http://schemas.openxmlformats.org/officeDocument/2006/relationships/customXml" Target="../ink/ink268.xml"/><Relationship Id="rId13" Type="http://schemas.openxmlformats.org/officeDocument/2006/relationships/image" Target="../media/image265.png"/><Relationship Id="rId12" Type="http://schemas.openxmlformats.org/officeDocument/2006/relationships/customXml" Target="../ink/ink267.xml"/><Relationship Id="rId11" Type="http://schemas.openxmlformats.org/officeDocument/2006/relationships/image" Target="../media/image264.png"/><Relationship Id="rId104" Type="http://schemas.openxmlformats.org/officeDocument/2006/relationships/slideLayout" Target="../slideLayouts/slideLayout7.xml"/><Relationship Id="rId103" Type="http://schemas.openxmlformats.org/officeDocument/2006/relationships/image" Target="../media/image309.png"/><Relationship Id="rId102" Type="http://schemas.openxmlformats.org/officeDocument/2006/relationships/customXml" Target="../ink/ink312.xml"/><Relationship Id="rId101" Type="http://schemas.openxmlformats.org/officeDocument/2006/relationships/image" Target="../media/image308.png"/><Relationship Id="rId100" Type="http://schemas.openxmlformats.org/officeDocument/2006/relationships/customXml" Target="../ink/ink311.xml"/><Relationship Id="rId10" Type="http://schemas.openxmlformats.org/officeDocument/2006/relationships/customXml" Target="../ink/ink266.xml"/><Relationship Id="rId1" Type="http://schemas.openxmlformats.org/officeDocument/2006/relationships/tags" Target="../tags/tag67.xml"/></Relationships>
</file>

<file path=ppt/slides/_rels/slide8.xml.rels><?xml version="1.0" encoding="UTF-8" standalone="yes"?>
<Relationships xmlns="http://schemas.openxmlformats.org/package/2006/relationships"><Relationship Id="rId9" Type="http://schemas.openxmlformats.org/officeDocument/2006/relationships/image" Target="../media/image313.png"/><Relationship Id="rId8" Type="http://schemas.openxmlformats.org/officeDocument/2006/relationships/customXml" Target="../ink/ink316.xml"/><Relationship Id="rId7" Type="http://schemas.openxmlformats.org/officeDocument/2006/relationships/image" Target="../media/image312.png"/><Relationship Id="rId6" Type="http://schemas.openxmlformats.org/officeDocument/2006/relationships/customXml" Target="../ink/ink315.xml"/><Relationship Id="rId5" Type="http://schemas.openxmlformats.org/officeDocument/2006/relationships/image" Target="../media/image311.png"/><Relationship Id="rId4" Type="http://schemas.openxmlformats.org/officeDocument/2006/relationships/customXml" Target="../ink/ink314.xml"/><Relationship Id="rId3" Type="http://schemas.openxmlformats.org/officeDocument/2006/relationships/image" Target="../media/image310.png"/><Relationship Id="rId22" Type="http://schemas.openxmlformats.org/officeDocument/2006/relationships/slideLayout" Target="../slideLayouts/slideLayout7.xml"/><Relationship Id="rId21" Type="http://schemas.openxmlformats.org/officeDocument/2006/relationships/image" Target="../media/image319.png"/><Relationship Id="rId20" Type="http://schemas.openxmlformats.org/officeDocument/2006/relationships/customXml" Target="../ink/ink322.xml"/><Relationship Id="rId2" Type="http://schemas.openxmlformats.org/officeDocument/2006/relationships/customXml" Target="../ink/ink313.xml"/><Relationship Id="rId19" Type="http://schemas.openxmlformats.org/officeDocument/2006/relationships/image" Target="../media/image318.png"/><Relationship Id="rId18" Type="http://schemas.openxmlformats.org/officeDocument/2006/relationships/customXml" Target="../ink/ink321.xml"/><Relationship Id="rId17" Type="http://schemas.openxmlformats.org/officeDocument/2006/relationships/image" Target="../media/image317.png"/><Relationship Id="rId16" Type="http://schemas.openxmlformats.org/officeDocument/2006/relationships/customXml" Target="../ink/ink320.xml"/><Relationship Id="rId15" Type="http://schemas.openxmlformats.org/officeDocument/2006/relationships/image" Target="../media/image316.png"/><Relationship Id="rId14" Type="http://schemas.openxmlformats.org/officeDocument/2006/relationships/customXml" Target="../ink/ink319.xml"/><Relationship Id="rId13" Type="http://schemas.openxmlformats.org/officeDocument/2006/relationships/image" Target="../media/image315.png"/><Relationship Id="rId12" Type="http://schemas.openxmlformats.org/officeDocument/2006/relationships/customXml" Target="../ink/ink318.xml"/><Relationship Id="rId11" Type="http://schemas.openxmlformats.org/officeDocument/2006/relationships/image" Target="../media/image314.png"/><Relationship Id="rId10" Type="http://schemas.openxmlformats.org/officeDocument/2006/relationships/customXml" Target="../ink/ink317.xml"/><Relationship Id="rId1" Type="http://schemas.openxmlformats.org/officeDocument/2006/relationships/tags" Target="../tags/tag68.xml"/></Relationships>
</file>

<file path=ppt/slides/_rels/slide9.xml.rels><?xml version="1.0" encoding="UTF-8" standalone="yes"?>
<Relationships xmlns="http://schemas.openxmlformats.org/package/2006/relationships"><Relationship Id="rId9" Type="http://schemas.openxmlformats.org/officeDocument/2006/relationships/image" Target="../media/image323.png"/><Relationship Id="rId8" Type="http://schemas.openxmlformats.org/officeDocument/2006/relationships/customXml" Target="../ink/ink326.xml"/><Relationship Id="rId7" Type="http://schemas.openxmlformats.org/officeDocument/2006/relationships/image" Target="../media/image322.png"/><Relationship Id="rId6" Type="http://schemas.openxmlformats.org/officeDocument/2006/relationships/customXml" Target="../ink/ink325.xml"/><Relationship Id="rId5" Type="http://schemas.openxmlformats.org/officeDocument/2006/relationships/image" Target="../media/image321.png"/><Relationship Id="rId4" Type="http://schemas.openxmlformats.org/officeDocument/2006/relationships/customXml" Target="../ink/ink324.xml"/><Relationship Id="rId34" Type="http://schemas.openxmlformats.org/officeDocument/2006/relationships/slideLayout" Target="../slideLayouts/slideLayout7.xml"/><Relationship Id="rId33" Type="http://schemas.openxmlformats.org/officeDocument/2006/relationships/image" Target="../media/image335.png"/><Relationship Id="rId32" Type="http://schemas.openxmlformats.org/officeDocument/2006/relationships/customXml" Target="../ink/ink338.xml"/><Relationship Id="rId31" Type="http://schemas.openxmlformats.org/officeDocument/2006/relationships/image" Target="../media/image334.png"/><Relationship Id="rId30" Type="http://schemas.openxmlformats.org/officeDocument/2006/relationships/customXml" Target="../ink/ink337.xml"/><Relationship Id="rId3" Type="http://schemas.openxmlformats.org/officeDocument/2006/relationships/image" Target="../media/image320.png"/><Relationship Id="rId29" Type="http://schemas.openxmlformats.org/officeDocument/2006/relationships/image" Target="../media/image333.png"/><Relationship Id="rId28" Type="http://schemas.openxmlformats.org/officeDocument/2006/relationships/customXml" Target="../ink/ink336.xml"/><Relationship Id="rId27" Type="http://schemas.openxmlformats.org/officeDocument/2006/relationships/image" Target="../media/image332.png"/><Relationship Id="rId26" Type="http://schemas.openxmlformats.org/officeDocument/2006/relationships/customXml" Target="../ink/ink335.xml"/><Relationship Id="rId25" Type="http://schemas.openxmlformats.org/officeDocument/2006/relationships/image" Target="../media/image331.png"/><Relationship Id="rId24" Type="http://schemas.openxmlformats.org/officeDocument/2006/relationships/customXml" Target="../ink/ink334.xml"/><Relationship Id="rId23" Type="http://schemas.openxmlformats.org/officeDocument/2006/relationships/image" Target="../media/image330.png"/><Relationship Id="rId22" Type="http://schemas.openxmlformats.org/officeDocument/2006/relationships/customXml" Target="../ink/ink333.xml"/><Relationship Id="rId21" Type="http://schemas.openxmlformats.org/officeDocument/2006/relationships/image" Target="../media/image329.png"/><Relationship Id="rId20" Type="http://schemas.openxmlformats.org/officeDocument/2006/relationships/customXml" Target="../ink/ink332.xml"/><Relationship Id="rId2" Type="http://schemas.openxmlformats.org/officeDocument/2006/relationships/customXml" Target="../ink/ink323.xml"/><Relationship Id="rId19" Type="http://schemas.openxmlformats.org/officeDocument/2006/relationships/image" Target="../media/image328.png"/><Relationship Id="rId18" Type="http://schemas.openxmlformats.org/officeDocument/2006/relationships/customXml" Target="../ink/ink331.xml"/><Relationship Id="rId17" Type="http://schemas.openxmlformats.org/officeDocument/2006/relationships/image" Target="../media/image327.png"/><Relationship Id="rId16" Type="http://schemas.openxmlformats.org/officeDocument/2006/relationships/customXml" Target="../ink/ink330.xml"/><Relationship Id="rId15" Type="http://schemas.openxmlformats.org/officeDocument/2006/relationships/image" Target="../media/image326.png"/><Relationship Id="rId14" Type="http://schemas.openxmlformats.org/officeDocument/2006/relationships/customXml" Target="../ink/ink329.xml"/><Relationship Id="rId13" Type="http://schemas.openxmlformats.org/officeDocument/2006/relationships/image" Target="../media/image325.png"/><Relationship Id="rId12" Type="http://schemas.openxmlformats.org/officeDocument/2006/relationships/customXml" Target="../ink/ink328.xml"/><Relationship Id="rId11" Type="http://schemas.openxmlformats.org/officeDocument/2006/relationships/image" Target="../media/image324.png"/><Relationship Id="rId10" Type="http://schemas.openxmlformats.org/officeDocument/2006/relationships/customXml" Target="../ink/ink327.xml"/><Relationship Id="rId1" Type="http://schemas.openxmlformats.org/officeDocument/2006/relationships/tags" Target="../tags/tag69.xml"/></Relationships>
</file>

<file path=ppt/slides/_rels/slide10.xml.rels><?xml version="1.0" encoding="UTF-8" standalone="yes"?>
<Relationships xmlns="http://schemas.openxmlformats.org/package/2006/relationships"><Relationship Id="rId99" Type="http://schemas.openxmlformats.org/officeDocument/2006/relationships/customXml" Target="../ink/ink388.xml"/><Relationship Id="rId98" Type="http://schemas.openxmlformats.org/officeDocument/2006/relationships/image" Target="../media/image384.png"/><Relationship Id="rId97" Type="http://schemas.openxmlformats.org/officeDocument/2006/relationships/customXml" Target="../ink/ink387.xml"/><Relationship Id="rId96" Type="http://schemas.openxmlformats.org/officeDocument/2006/relationships/image" Target="../media/image383.png"/><Relationship Id="rId95" Type="http://schemas.openxmlformats.org/officeDocument/2006/relationships/customXml" Target="../ink/ink386.xml"/><Relationship Id="rId94" Type="http://schemas.openxmlformats.org/officeDocument/2006/relationships/image" Target="../media/image382.png"/><Relationship Id="rId93" Type="http://schemas.openxmlformats.org/officeDocument/2006/relationships/customXml" Target="../ink/ink385.xml"/><Relationship Id="rId92" Type="http://schemas.openxmlformats.org/officeDocument/2006/relationships/image" Target="../media/image381.png"/><Relationship Id="rId91" Type="http://schemas.openxmlformats.org/officeDocument/2006/relationships/customXml" Target="../ink/ink384.xml"/><Relationship Id="rId90" Type="http://schemas.openxmlformats.org/officeDocument/2006/relationships/image" Target="../media/image380.png"/><Relationship Id="rId9" Type="http://schemas.openxmlformats.org/officeDocument/2006/relationships/customXml" Target="../ink/ink343.xml"/><Relationship Id="rId89" Type="http://schemas.openxmlformats.org/officeDocument/2006/relationships/customXml" Target="../ink/ink383.xml"/><Relationship Id="rId88" Type="http://schemas.openxmlformats.org/officeDocument/2006/relationships/image" Target="../media/image379.png"/><Relationship Id="rId87" Type="http://schemas.openxmlformats.org/officeDocument/2006/relationships/customXml" Target="../ink/ink382.xml"/><Relationship Id="rId86" Type="http://schemas.openxmlformats.org/officeDocument/2006/relationships/image" Target="../media/image378.png"/><Relationship Id="rId85" Type="http://schemas.openxmlformats.org/officeDocument/2006/relationships/customXml" Target="../ink/ink381.xml"/><Relationship Id="rId84" Type="http://schemas.openxmlformats.org/officeDocument/2006/relationships/image" Target="../media/image377.png"/><Relationship Id="rId83" Type="http://schemas.openxmlformats.org/officeDocument/2006/relationships/customXml" Target="../ink/ink380.xml"/><Relationship Id="rId82" Type="http://schemas.openxmlformats.org/officeDocument/2006/relationships/image" Target="../media/image376.png"/><Relationship Id="rId81" Type="http://schemas.openxmlformats.org/officeDocument/2006/relationships/customXml" Target="../ink/ink379.xml"/><Relationship Id="rId80" Type="http://schemas.openxmlformats.org/officeDocument/2006/relationships/image" Target="../media/image375.png"/><Relationship Id="rId8" Type="http://schemas.openxmlformats.org/officeDocument/2006/relationships/image" Target="../media/image339.png"/><Relationship Id="rId79" Type="http://schemas.openxmlformats.org/officeDocument/2006/relationships/customXml" Target="../ink/ink378.xml"/><Relationship Id="rId78" Type="http://schemas.openxmlformats.org/officeDocument/2006/relationships/image" Target="../media/image374.png"/><Relationship Id="rId77" Type="http://schemas.openxmlformats.org/officeDocument/2006/relationships/customXml" Target="../ink/ink377.xml"/><Relationship Id="rId76" Type="http://schemas.openxmlformats.org/officeDocument/2006/relationships/image" Target="../media/image373.png"/><Relationship Id="rId75" Type="http://schemas.openxmlformats.org/officeDocument/2006/relationships/customXml" Target="../ink/ink376.xml"/><Relationship Id="rId74" Type="http://schemas.openxmlformats.org/officeDocument/2006/relationships/image" Target="../media/image372.png"/><Relationship Id="rId73" Type="http://schemas.openxmlformats.org/officeDocument/2006/relationships/customXml" Target="../ink/ink375.xml"/><Relationship Id="rId72" Type="http://schemas.openxmlformats.org/officeDocument/2006/relationships/image" Target="../media/image371.png"/><Relationship Id="rId71" Type="http://schemas.openxmlformats.org/officeDocument/2006/relationships/customXml" Target="../ink/ink374.xml"/><Relationship Id="rId70" Type="http://schemas.openxmlformats.org/officeDocument/2006/relationships/image" Target="../media/image370.png"/><Relationship Id="rId7" Type="http://schemas.openxmlformats.org/officeDocument/2006/relationships/customXml" Target="../ink/ink342.xml"/><Relationship Id="rId69" Type="http://schemas.openxmlformats.org/officeDocument/2006/relationships/customXml" Target="../ink/ink373.xml"/><Relationship Id="rId68" Type="http://schemas.openxmlformats.org/officeDocument/2006/relationships/image" Target="../media/image369.png"/><Relationship Id="rId67" Type="http://schemas.openxmlformats.org/officeDocument/2006/relationships/customXml" Target="../ink/ink372.xml"/><Relationship Id="rId66" Type="http://schemas.openxmlformats.org/officeDocument/2006/relationships/image" Target="../media/image368.png"/><Relationship Id="rId65" Type="http://schemas.openxmlformats.org/officeDocument/2006/relationships/customXml" Target="../ink/ink371.xml"/><Relationship Id="rId64" Type="http://schemas.openxmlformats.org/officeDocument/2006/relationships/image" Target="../media/image367.png"/><Relationship Id="rId63" Type="http://schemas.openxmlformats.org/officeDocument/2006/relationships/customXml" Target="../ink/ink370.xml"/><Relationship Id="rId62" Type="http://schemas.openxmlformats.org/officeDocument/2006/relationships/image" Target="../media/image366.png"/><Relationship Id="rId61" Type="http://schemas.openxmlformats.org/officeDocument/2006/relationships/customXml" Target="../ink/ink369.xml"/><Relationship Id="rId60" Type="http://schemas.openxmlformats.org/officeDocument/2006/relationships/image" Target="../media/image365.png"/><Relationship Id="rId6" Type="http://schemas.openxmlformats.org/officeDocument/2006/relationships/image" Target="../media/image338.png"/><Relationship Id="rId59" Type="http://schemas.openxmlformats.org/officeDocument/2006/relationships/customXml" Target="../ink/ink368.xml"/><Relationship Id="rId58" Type="http://schemas.openxmlformats.org/officeDocument/2006/relationships/image" Target="../media/image364.png"/><Relationship Id="rId57" Type="http://schemas.openxmlformats.org/officeDocument/2006/relationships/customXml" Target="../ink/ink367.xml"/><Relationship Id="rId56" Type="http://schemas.openxmlformats.org/officeDocument/2006/relationships/image" Target="../media/image363.png"/><Relationship Id="rId55" Type="http://schemas.openxmlformats.org/officeDocument/2006/relationships/customXml" Target="../ink/ink366.xml"/><Relationship Id="rId54" Type="http://schemas.openxmlformats.org/officeDocument/2006/relationships/image" Target="../media/image362.png"/><Relationship Id="rId53" Type="http://schemas.openxmlformats.org/officeDocument/2006/relationships/customXml" Target="../ink/ink365.xml"/><Relationship Id="rId52" Type="http://schemas.openxmlformats.org/officeDocument/2006/relationships/image" Target="../media/image361.png"/><Relationship Id="rId51" Type="http://schemas.openxmlformats.org/officeDocument/2006/relationships/customXml" Target="../ink/ink364.xml"/><Relationship Id="rId50" Type="http://schemas.openxmlformats.org/officeDocument/2006/relationships/image" Target="../media/image360.png"/><Relationship Id="rId5" Type="http://schemas.openxmlformats.org/officeDocument/2006/relationships/customXml" Target="../ink/ink341.xml"/><Relationship Id="rId49" Type="http://schemas.openxmlformats.org/officeDocument/2006/relationships/customXml" Target="../ink/ink363.xml"/><Relationship Id="rId48" Type="http://schemas.openxmlformats.org/officeDocument/2006/relationships/image" Target="../media/image359.png"/><Relationship Id="rId47" Type="http://schemas.openxmlformats.org/officeDocument/2006/relationships/customXml" Target="../ink/ink362.xml"/><Relationship Id="rId46" Type="http://schemas.openxmlformats.org/officeDocument/2006/relationships/image" Target="../media/image358.png"/><Relationship Id="rId45" Type="http://schemas.openxmlformats.org/officeDocument/2006/relationships/customXml" Target="../ink/ink361.xml"/><Relationship Id="rId44" Type="http://schemas.openxmlformats.org/officeDocument/2006/relationships/image" Target="../media/image357.png"/><Relationship Id="rId43" Type="http://schemas.openxmlformats.org/officeDocument/2006/relationships/customXml" Target="../ink/ink360.xml"/><Relationship Id="rId42" Type="http://schemas.openxmlformats.org/officeDocument/2006/relationships/image" Target="../media/image356.png"/><Relationship Id="rId41" Type="http://schemas.openxmlformats.org/officeDocument/2006/relationships/customXml" Target="../ink/ink359.xml"/><Relationship Id="rId40" Type="http://schemas.openxmlformats.org/officeDocument/2006/relationships/image" Target="../media/image355.png"/><Relationship Id="rId4" Type="http://schemas.openxmlformats.org/officeDocument/2006/relationships/image" Target="../media/image337.png"/><Relationship Id="rId39" Type="http://schemas.openxmlformats.org/officeDocument/2006/relationships/customXml" Target="../ink/ink358.xml"/><Relationship Id="rId38" Type="http://schemas.openxmlformats.org/officeDocument/2006/relationships/image" Target="../media/image354.png"/><Relationship Id="rId37" Type="http://schemas.openxmlformats.org/officeDocument/2006/relationships/customXml" Target="../ink/ink357.xml"/><Relationship Id="rId36" Type="http://schemas.openxmlformats.org/officeDocument/2006/relationships/image" Target="../media/image353.png"/><Relationship Id="rId35" Type="http://schemas.openxmlformats.org/officeDocument/2006/relationships/customXml" Target="../ink/ink356.xml"/><Relationship Id="rId34" Type="http://schemas.openxmlformats.org/officeDocument/2006/relationships/image" Target="../media/image352.png"/><Relationship Id="rId33" Type="http://schemas.openxmlformats.org/officeDocument/2006/relationships/customXml" Target="../ink/ink355.xml"/><Relationship Id="rId32" Type="http://schemas.openxmlformats.org/officeDocument/2006/relationships/image" Target="../media/image351.png"/><Relationship Id="rId31" Type="http://schemas.openxmlformats.org/officeDocument/2006/relationships/customXml" Target="../ink/ink354.xml"/><Relationship Id="rId30" Type="http://schemas.openxmlformats.org/officeDocument/2006/relationships/image" Target="../media/image350.png"/><Relationship Id="rId3" Type="http://schemas.openxmlformats.org/officeDocument/2006/relationships/customXml" Target="../ink/ink340.xml"/><Relationship Id="rId29" Type="http://schemas.openxmlformats.org/officeDocument/2006/relationships/customXml" Target="../ink/ink353.xml"/><Relationship Id="rId28" Type="http://schemas.openxmlformats.org/officeDocument/2006/relationships/image" Target="../media/image349.png"/><Relationship Id="rId27" Type="http://schemas.openxmlformats.org/officeDocument/2006/relationships/customXml" Target="../ink/ink352.xml"/><Relationship Id="rId26" Type="http://schemas.openxmlformats.org/officeDocument/2006/relationships/image" Target="../media/image348.png"/><Relationship Id="rId25" Type="http://schemas.openxmlformats.org/officeDocument/2006/relationships/customXml" Target="../ink/ink351.xml"/><Relationship Id="rId24" Type="http://schemas.openxmlformats.org/officeDocument/2006/relationships/image" Target="../media/image347.png"/><Relationship Id="rId23" Type="http://schemas.openxmlformats.org/officeDocument/2006/relationships/customXml" Target="../ink/ink350.xml"/><Relationship Id="rId22" Type="http://schemas.openxmlformats.org/officeDocument/2006/relationships/image" Target="../media/image346.png"/><Relationship Id="rId21" Type="http://schemas.openxmlformats.org/officeDocument/2006/relationships/customXml" Target="../ink/ink349.xml"/><Relationship Id="rId20" Type="http://schemas.openxmlformats.org/officeDocument/2006/relationships/image" Target="../media/image345.png"/><Relationship Id="rId2" Type="http://schemas.openxmlformats.org/officeDocument/2006/relationships/image" Target="../media/image336.png"/><Relationship Id="rId19" Type="http://schemas.openxmlformats.org/officeDocument/2006/relationships/customXml" Target="../ink/ink348.xml"/><Relationship Id="rId18" Type="http://schemas.openxmlformats.org/officeDocument/2006/relationships/image" Target="../media/image344.png"/><Relationship Id="rId176" Type="http://schemas.openxmlformats.org/officeDocument/2006/relationships/slideLayout" Target="../slideLayouts/slideLayout7.xml"/><Relationship Id="rId175" Type="http://schemas.openxmlformats.org/officeDocument/2006/relationships/image" Target="../media/image421.png"/><Relationship Id="rId174" Type="http://schemas.openxmlformats.org/officeDocument/2006/relationships/customXml" Target="../ink/ink426.xml"/><Relationship Id="rId173" Type="http://schemas.openxmlformats.org/officeDocument/2006/relationships/image" Target="../media/image420.png"/><Relationship Id="rId172" Type="http://schemas.openxmlformats.org/officeDocument/2006/relationships/customXml" Target="../ink/ink425.xml"/><Relationship Id="rId171" Type="http://schemas.openxmlformats.org/officeDocument/2006/relationships/image" Target="../media/image419.png"/><Relationship Id="rId170" Type="http://schemas.openxmlformats.org/officeDocument/2006/relationships/customXml" Target="../ink/ink424.xml"/><Relationship Id="rId17" Type="http://schemas.openxmlformats.org/officeDocument/2006/relationships/customXml" Target="../ink/ink347.xml"/><Relationship Id="rId169" Type="http://schemas.openxmlformats.org/officeDocument/2006/relationships/image" Target="../media/image418.png"/><Relationship Id="rId168" Type="http://schemas.openxmlformats.org/officeDocument/2006/relationships/customXml" Target="../ink/ink423.xml"/><Relationship Id="rId167" Type="http://schemas.openxmlformats.org/officeDocument/2006/relationships/image" Target="../media/image417.png"/><Relationship Id="rId166" Type="http://schemas.openxmlformats.org/officeDocument/2006/relationships/customXml" Target="../ink/ink422.xml"/><Relationship Id="rId165" Type="http://schemas.openxmlformats.org/officeDocument/2006/relationships/image" Target="../media/image416.png"/><Relationship Id="rId164" Type="http://schemas.openxmlformats.org/officeDocument/2006/relationships/customXml" Target="../ink/ink421.xml"/><Relationship Id="rId163" Type="http://schemas.openxmlformats.org/officeDocument/2006/relationships/image" Target="../media/image415.png"/><Relationship Id="rId162" Type="http://schemas.openxmlformats.org/officeDocument/2006/relationships/customXml" Target="../ink/ink420.xml"/><Relationship Id="rId161" Type="http://schemas.openxmlformats.org/officeDocument/2006/relationships/image" Target="../media/image414.png"/><Relationship Id="rId160" Type="http://schemas.openxmlformats.org/officeDocument/2006/relationships/customXml" Target="../ink/ink419.xml"/><Relationship Id="rId16" Type="http://schemas.openxmlformats.org/officeDocument/2006/relationships/image" Target="../media/image343.png"/><Relationship Id="rId159" Type="http://schemas.openxmlformats.org/officeDocument/2006/relationships/image" Target="../media/image413.png"/><Relationship Id="rId158" Type="http://schemas.openxmlformats.org/officeDocument/2006/relationships/customXml" Target="../ink/ink418.xml"/><Relationship Id="rId157" Type="http://schemas.openxmlformats.org/officeDocument/2006/relationships/image" Target="../media/image412.png"/><Relationship Id="rId156" Type="http://schemas.openxmlformats.org/officeDocument/2006/relationships/customXml" Target="../ink/ink417.xml"/><Relationship Id="rId155" Type="http://schemas.openxmlformats.org/officeDocument/2006/relationships/image" Target="../media/image411.png"/><Relationship Id="rId154" Type="http://schemas.openxmlformats.org/officeDocument/2006/relationships/customXml" Target="../ink/ink416.xml"/><Relationship Id="rId153" Type="http://schemas.openxmlformats.org/officeDocument/2006/relationships/customXml" Target="../ink/ink415.xml"/><Relationship Id="rId152" Type="http://schemas.openxmlformats.org/officeDocument/2006/relationships/image" Target="../media/image410.png"/><Relationship Id="rId151" Type="http://schemas.openxmlformats.org/officeDocument/2006/relationships/customXml" Target="../ink/ink414.xml"/><Relationship Id="rId150" Type="http://schemas.openxmlformats.org/officeDocument/2006/relationships/image" Target="../media/image409.png"/><Relationship Id="rId15" Type="http://schemas.openxmlformats.org/officeDocument/2006/relationships/customXml" Target="../ink/ink346.xml"/><Relationship Id="rId149" Type="http://schemas.openxmlformats.org/officeDocument/2006/relationships/customXml" Target="../ink/ink413.xml"/><Relationship Id="rId148" Type="http://schemas.openxmlformats.org/officeDocument/2006/relationships/image" Target="../media/image408.png"/><Relationship Id="rId147" Type="http://schemas.openxmlformats.org/officeDocument/2006/relationships/customXml" Target="../ink/ink412.xml"/><Relationship Id="rId146" Type="http://schemas.openxmlformats.org/officeDocument/2006/relationships/image" Target="../media/image407.png"/><Relationship Id="rId145" Type="http://schemas.openxmlformats.org/officeDocument/2006/relationships/customXml" Target="../ink/ink411.xml"/><Relationship Id="rId144" Type="http://schemas.openxmlformats.org/officeDocument/2006/relationships/image" Target="../media/image406.png"/><Relationship Id="rId143" Type="http://schemas.openxmlformats.org/officeDocument/2006/relationships/customXml" Target="../ink/ink410.xml"/><Relationship Id="rId142" Type="http://schemas.openxmlformats.org/officeDocument/2006/relationships/image" Target="../media/image405.png"/><Relationship Id="rId141" Type="http://schemas.openxmlformats.org/officeDocument/2006/relationships/customXml" Target="../ink/ink409.xml"/><Relationship Id="rId140" Type="http://schemas.openxmlformats.org/officeDocument/2006/relationships/image" Target="../media/image404.png"/><Relationship Id="rId14" Type="http://schemas.openxmlformats.org/officeDocument/2006/relationships/image" Target="../media/image342.png"/><Relationship Id="rId139" Type="http://schemas.openxmlformats.org/officeDocument/2006/relationships/customXml" Target="../ink/ink408.xml"/><Relationship Id="rId138" Type="http://schemas.openxmlformats.org/officeDocument/2006/relationships/image" Target="../media/image403.png"/><Relationship Id="rId137" Type="http://schemas.openxmlformats.org/officeDocument/2006/relationships/customXml" Target="../ink/ink407.xml"/><Relationship Id="rId136" Type="http://schemas.openxmlformats.org/officeDocument/2006/relationships/image" Target="../media/image402.png"/><Relationship Id="rId135" Type="http://schemas.openxmlformats.org/officeDocument/2006/relationships/customXml" Target="../ink/ink406.xml"/><Relationship Id="rId134" Type="http://schemas.openxmlformats.org/officeDocument/2006/relationships/image" Target="../media/image401.png"/><Relationship Id="rId133" Type="http://schemas.openxmlformats.org/officeDocument/2006/relationships/customXml" Target="../ink/ink405.xml"/><Relationship Id="rId132" Type="http://schemas.openxmlformats.org/officeDocument/2006/relationships/image" Target="../media/image400.png"/><Relationship Id="rId131" Type="http://schemas.openxmlformats.org/officeDocument/2006/relationships/customXml" Target="../ink/ink404.xml"/><Relationship Id="rId130" Type="http://schemas.openxmlformats.org/officeDocument/2006/relationships/image" Target="../media/image399.png"/><Relationship Id="rId13" Type="http://schemas.openxmlformats.org/officeDocument/2006/relationships/customXml" Target="../ink/ink345.xml"/><Relationship Id="rId129" Type="http://schemas.openxmlformats.org/officeDocument/2006/relationships/customXml" Target="../ink/ink403.xml"/><Relationship Id="rId128" Type="http://schemas.openxmlformats.org/officeDocument/2006/relationships/image" Target="../media/image398.png"/><Relationship Id="rId127" Type="http://schemas.openxmlformats.org/officeDocument/2006/relationships/customXml" Target="../ink/ink402.xml"/><Relationship Id="rId126" Type="http://schemas.openxmlformats.org/officeDocument/2006/relationships/image" Target="../media/image397.png"/><Relationship Id="rId125" Type="http://schemas.openxmlformats.org/officeDocument/2006/relationships/customXml" Target="../ink/ink401.xml"/><Relationship Id="rId124" Type="http://schemas.openxmlformats.org/officeDocument/2006/relationships/image" Target="../media/image396.png"/><Relationship Id="rId123" Type="http://schemas.openxmlformats.org/officeDocument/2006/relationships/customXml" Target="../ink/ink400.xml"/><Relationship Id="rId122" Type="http://schemas.openxmlformats.org/officeDocument/2006/relationships/image" Target="../media/image395.png"/><Relationship Id="rId121" Type="http://schemas.openxmlformats.org/officeDocument/2006/relationships/customXml" Target="../ink/ink399.xml"/><Relationship Id="rId120" Type="http://schemas.openxmlformats.org/officeDocument/2006/relationships/image" Target="../media/image54.png"/><Relationship Id="rId12" Type="http://schemas.openxmlformats.org/officeDocument/2006/relationships/image" Target="../media/image341.png"/><Relationship Id="rId119" Type="http://schemas.openxmlformats.org/officeDocument/2006/relationships/customXml" Target="../ink/ink398.xml"/><Relationship Id="rId118" Type="http://schemas.openxmlformats.org/officeDocument/2006/relationships/image" Target="../media/image394.png"/><Relationship Id="rId117" Type="http://schemas.openxmlformats.org/officeDocument/2006/relationships/customXml" Target="../ink/ink397.xml"/><Relationship Id="rId116" Type="http://schemas.openxmlformats.org/officeDocument/2006/relationships/image" Target="../media/image393.png"/><Relationship Id="rId115" Type="http://schemas.openxmlformats.org/officeDocument/2006/relationships/customXml" Target="../ink/ink396.xml"/><Relationship Id="rId114" Type="http://schemas.openxmlformats.org/officeDocument/2006/relationships/image" Target="../media/image392.png"/><Relationship Id="rId113" Type="http://schemas.openxmlformats.org/officeDocument/2006/relationships/customXml" Target="../ink/ink395.xml"/><Relationship Id="rId112" Type="http://schemas.openxmlformats.org/officeDocument/2006/relationships/image" Target="../media/image391.png"/><Relationship Id="rId111" Type="http://schemas.openxmlformats.org/officeDocument/2006/relationships/customXml" Target="../ink/ink394.xml"/><Relationship Id="rId110" Type="http://schemas.openxmlformats.org/officeDocument/2006/relationships/image" Target="../media/image390.png"/><Relationship Id="rId11" Type="http://schemas.openxmlformats.org/officeDocument/2006/relationships/customXml" Target="../ink/ink344.xml"/><Relationship Id="rId109" Type="http://schemas.openxmlformats.org/officeDocument/2006/relationships/customXml" Target="../ink/ink393.xml"/><Relationship Id="rId108" Type="http://schemas.openxmlformats.org/officeDocument/2006/relationships/image" Target="../media/image389.png"/><Relationship Id="rId107" Type="http://schemas.openxmlformats.org/officeDocument/2006/relationships/customXml" Target="../ink/ink392.xml"/><Relationship Id="rId106" Type="http://schemas.openxmlformats.org/officeDocument/2006/relationships/image" Target="../media/image388.png"/><Relationship Id="rId105" Type="http://schemas.openxmlformats.org/officeDocument/2006/relationships/customXml" Target="../ink/ink391.xml"/><Relationship Id="rId104" Type="http://schemas.openxmlformats.org/officeDocument/2006/relationships/image" Target="../media/image387.png"/><Relationship Id="rId103" Type="http://schemas.openxmlformats.org/officeDocument/2006/relationships/customXml" Target="../ink/ink390.xml"/><Relationship Id="rId102" Type="http://schemas.openxmlformats.org/officeDocument/2006/relationships/image" Target="../media/image386.png"/><Relationship Id="rId101" Type="http://schemas.openxmlformats.org/officeDocument/2006/relationships/customXml" Target="../ink/ink389.xml"/><Relationship Id="rId100" Type="http://schemas.openxmlformats.org/officeDocument/2006/relationships/image" Target="../media/image385.png"/><Relationship Id="rId10" Type="http://schemas.openxmlformats.org/officeDocument/2006/relationships/image" Target="../media/image340.png"/><Relationship Id="rId1" Type="http://schemas.openxmlformats.org/officeDocument/2006/relationships/customXml" Target="../ink/ink339.xml"/></Relationships>
</file>

<file path=ppt/slides/_rels/slide11.xml.rels><?xml version="1.0" encoding="UTF-8" standalone="yes"?>
<Relationships xmlns="http://schemas.openxmlformats.org/package/2006/relationships"><Relationship Id="rId9" Type="http://schemas.openxmlformats.org/officeDocument/2006/relationships/customXml" Target="../ink/ink431.xml"/><Relationship Id="rId8" Type="http://schemas.openxmlformats.org/officeDocument/2006/relationships/image" Target="../media/image425.png"/><Relationship Id="rId75" Type="http://schemas.openxmlformats.org/officeDocument/2006/relationships/slideLayout" Target="../slideLayouts/slideLayout7.xml"/><Relationship Id="rId74" Type="http://schemas.openxmlformats.org/officeDocument/2006/relationships/image" Target="../media/image458.png"/><Relationship Id="rId73" Type="http://schemas.openxmlformats.org/officeDocument/2006/relationships/customXml" Target="../ink/ink463.xml"/><Relationship Id="rId72" Type="http://schemas.openxmlformats.org/officeDocument/2006/relationships/image" Target="../media/image457.png"/><Relationship Id="rId71" Type="http://schemas.openxmlformats.org/officeDocument/2006/relationships/customXml" Target="../ink/ink462.xml"/><Relationship Id="rId70" Type="http://schemas.openxmlformats.org/officeDocument/2006/relationships/image" Target="../media/image456.png"/><Relationship Id="rId7" Type="http://schemas.openxmlformats.org/officeDocument/2006/relationships/customXml" Target="../ink/ink430.xml"/><Relationship Id="rId69" Type="http://schemas.openxmlformats.org/officeDocument/2006/relationships/customXml" Target="../ink/ink461.xml"/><Relationship Id="rId68" Type="http://schemas.openxmlformats.org/officeDocument/2006/relationships/image" Target="../media/image455.png"/><Relationship Id="rId67" Type="http://schemas.openxmlformats.org/officeDocument/2006/relationships/customXml" Target="../ink/ink460.xml"/><Relationship Id="rId66" Type="http://schemas.openxmlformats.org/officeDocument/2006/relationships/image" Target="../media/image454.png"/><Relationship Id="rId65" Type="http://schemas.openxmlformats.org/officeDocument/2006/relationships/customXml" Target="../ink/ink459.xml"/><Relationship Id="rId64" Type="http://schemas.openxmlformats.org/officeDocument/2006/relationships/image" Target="../media/image453.png"/><Relationship Id="rId63" Type="http://schemas.openxmlformats.org/officeDocument/2006/relationships/customXml" Target="../ink/ink458.xml"/><Relationship Id="rId62" Type="http://schemas.openxmlformats.org/officeDocument/2006/relationships/image" Target="../media/image452.png"/><Relationship Id="rId61" Type="http://schemas.openxmlformats.org/officeDocument/2006/relationships/customXml" Target="../ink/ink457.xml"/><Relationship Id="rId60" Type="http://schemas.openxmlformats.org/officeDocument/2006/relationships/image" Target="../media/image451.png"/><Relationship Id="rId6" Type="http://schemas.openxmlformats.org/officeDocument/2006/relationships/image" Target="../media/image424.png"/><Relationship Id="rId59" Type="http://schemas.openxmlformats.org/officeDocument/2006/relationships/customXml" Target="../ink/ink456.xml"/><Relationship Id="rId58" Type="http://schemas.openxmlformats.org/officeDocument/2006/relationships/image" Target="../media/image450.png"/><Relationship Id="rId57" Type="http://schemas.openxmlformats.org/officeDocument/2006/relationships/customXml" Target="../ink/ink455.xml"/><Relationship Id="rId56" Type="http://schemas.openxmlformats.org/officeDocument/2006/relationships/image" Target="../media/image449.png"/><Relationship Id="rId55" Type="http://schemas.openxmlformats.org/officeDocument/2006/relationships/customXml" Target="../ink/ink454.xml"/><Relationship Id="rId54" Type="http://schemas.openxmlformats.org/officeDocument/2006/relationships/image" Target="../media/image448.png"/><Relationship Id="rId53" Type="http://schemas.openxmlformats.org/officeDocument/2006/relationships/customXml" Target="../ink/ink453.xml"/><Relationship Id="rId52" Type="http://schemas.openxmlformats.org/officeDocument/2006/relationships/image" Target="../media/image447.png"/><Relationship Id="rId51" Type="http://schemas.openxmlformats.org/officeDocument/2006/relationships/customXml" Target="../ink/ink452.xml"/><Relationship Id="rId50" Type="http://schemas.openxmlformats.org/officeDocument/2006/relationships/image" Target="../media/image446.png"/><Relationship Id="rId5" Type="http://schemas.openxmlformats.org/officeDocument/2006/relationships/customXml" Target="../ink/ink429.xml"/><Relationship Id="rId49" Type="http://schemas.openxmlformats.org/officeDocument/2006/relationships/customXml" Target="../ink/ink451.xml"/><Relationship Id="rId48" Type="http://schemas.openxmlformats.org/officeDocument/2006/relationships/image" Target="../media/image445.png"/><Relationship Id="rId47" Type="http://schemas.openxmlformats.org/officeDocument/2006/relationships/customXml" Target="../ink/ink450.xml"/><Relationship Id="rId46" Type="http://schemas.openxmlformats.org/officeDocument/2006/relationships/image" Target="../media/image444.png"/><Relationship Id="rId45" Type="http://schemas.openxmlformats.org/officeDocument/2006/relationships/customXml" Target="../ink/ink449.xml"/><Relationship Id="rId44" Type="http://schemas.openxmlformats.org/officeDocument/2006/relationships/image" Target="../media/image443.png"/><Relationship Id="rId43" Type="http://schemas.openxmlformats.org/officeDocument/2006/relationships/customXml" Target="../ink/ink448.xml"/><Relationship Id="rId42" Type="http://schemas.openxmlformats.org/officeDocument/2006/relationships/image" Target="../media/image442.png"/><Relationship Id="rId41" Type="http://schemas.openxmlformats.org/officeDocument/2006/relationships/customXml" Target="../ink/ink447.xml"/><Relationship Id="rId40" Type="http://schemas.openxmlformats.org/officeDocument/2006/relationships/image" Target="../media/image441.png"/><Relationship Id="rId4" Type="http://schemas.openxmlformats.org/officeDocument/2006/relationships/image" Target="../media/image423.png"/><Relationship Id="rId39" Type="http://schemas.openxmlformats.org/officeDocument/2006/relationships/customXml" Target="../ink/ink446.xml"/><Relationship Id="rId38" Type="http://schemas.openxmlformats.org/officeDocument/2006/relationships/image" Target="../media/image440.png"/><Relationship Id="rId37" Type="http://schemas.openxmlformats.org/officeDocument/2006/relationships/customXml" Target="../ink/ink445.xml"/><Relationship Id="rId36" Type="http://schemas.openxmlformats.org/officeDocument/2006/relationships/image" Target="../media/image439.png"/><Relationship Id="rId35" Type="http://schemas.openxmlformats.org/officeDocument/2006/relationships/customXml" Target="../ink/ink444.xml"/><Relationship Id="rId34" Type="http://schemas.openxmlformats.org/officeDocument/2006/relationships/image" Target="../media/image438.png"/><Relationship Id="rId33" Type="http://schemas.openxmlformats.org/officeDocument/2006/relationships/customXml" Target="../ink/ink443.xml"/><Relationship Id="rId32" Type="http://schemas.openxmlformats.org/officeDocument/2006/relationships/image" Target="../media/image437.png"/><Relationship Id="rId31" Type="http://schemas.openxmlformats.org/officeDocument/2006/relationships/customXml" Target="../ink/ink442.xml"/><Relationship Id="rId30" Type="http://schemas.openxmlformats.org/officeDocument/2006/relationships/image" Target="../media/image436.png"/><Relationship Id="rId3" Type="http://schemas.openxmlformats.org/officeDocument/2006/relationships/customXml" Target="../ink/ink428.xml"/><Relationship Id="rId29" Type="http://schemas.openxmlformats.org/officeDocument/2006/relationships/customXml" Target="../ink/ink441.xml"/><Relationship Id="rId28" Type="http://schemas.openxmlformats.org/officeDocument/2006/relationships/image" Target="../media/image435.png"/><Relationship Id="rId27" Type="http://schemas.openxmlformats.org/officeDocument/2006/relationships/customXml" Target="../ink/ink440.xml"/><Relationship Id="rId26" Type="http://schemas.openxmlformats.org/officeDocument/2006/relationships/image" Target="../media/image434.png"/><Relationship Id="rId25" Type="http://schemas.openxmlformats.org/officeDocument/2006/relationships/customXml" Target="../ink/ink439.xml"/><Relationship Id="rId24" Type="http://schemas.openxmlformats.org/officeDocument/2006/relationships/image" Target="../media/image433.png"/><Relationship Id="rId23" Type="http://schemas.openxmlformats.org/officeDocument/2006/relationships/customXml" Target="../ink/ink438.xml"/><Relationship Id="rId22" Type="http://schemas.openxmlformats.org/officeDocument/2006/relationships/image" Target="../media/image432.png"/><Relationship Id="rId21" Type="http://schemas.openxmlformats.org/officeDocument/2006/relationships/customXml" Target="../ink/ink437.xml"/><Relationship Id="rId20" Type="http://schemas.openxmlformats.org/officeDocument/2006/relationships/image" Target="../media/image431.png"/><Relationship Id="rId2" Type="http://schemas.openxmlformats.org/officeDocument/2006/relationships/image" Target="../media/image422.png"/><Relationship Id="rId19" Type="http://schemas.openxmlformats.org/officeDocument/2006/relationships/customXml" Target="../ink/ink436.xml"/><Relationship Id="rId18" Type="http://schemas.openxmlformats.org/officeDocument/2006/relationships/image" Target="../media/image430.png"/><Relationship Id="rId17" Type="http://schemas.openxmlformats.org/officeDocument/2006/relationships/customXml" Target="../ink/ink435.xml"/><Relationship Id="rId16" Type="http://schemas.openxmlformats.org/officeDocument/2006/relationships/image" Target="../media/image429.png"/><Relationship Id="rId15" Type="http://schemas.openxmlformats.org/officeDocument/2006/relationships/customXml" Target="../ink/ink434.xml"/><Relationship Id="rId14" Type="http://schemas.openxmlformats.org/officeDocument/2006/relationships/image" Target="../media/image428.png"/><Relationship Id="rId13" Type="http://schemas.openxmlformats.org/officeDocument/2006/relationships/customXml" Target="../ink/ink433.xml"/><Relationship Id="rId12" Type="http://schemas.openxmlformats.org/officeDocument/2006/relationships/image" Target="../media/image427.png"/><Relationship Id="rId11" Type="http://schemas.openxmlformats.org/officeDocument/2006/relationships/customXml" Target="../ink/ink432.xml"/><Relationship Id="rId10" Type="http://schemas.openxmlformats.org/officeDocument/2006/relationships/image" Target="../media/image426.png"/><Relationship Id="rId1" Type="http://schemas.openxmlformats.org/officeDocument/2006/relationships/customXml" Target="../ink/ink427.xml"/></Relationships>
</file>

<file path=ppt/slides/_rels/slide12.xml.rels><?xml version="1.0" encoding="UTF-8" standalone="yes"?>
<Relationships xmlns="http://schemas.openxmlformats.org/package/2006/relationships"><Relationship Id="rId91" Type="http://schemas.openxmlformats.org/officeDocument/2006/relationships/slideLayout" Target="../slideLayouts/slideLayout7.xml"/><Relationship Id="rId90" Type="http://schemas.openxmlformats.org/officeDocument/2006/relationships/image" Target="../media/image500.png"/><Relationship Id="rId9" Type="http://schemas.openxmlformats.org/officeDocument/2006/relationships/image" Target="../media/image462.png"/><Relationship Id="rId89" Type="http://schemas.openxmlformats.org/officeDocument/2006/relationships/customXml" Target="../ink/ink509.xml"/><Relationship Id="rId88" Type="http://schemas.openxmlformats.org/officeDocument/2006/relationships/image" Target="../media/image499.png"/><Relationship Id="rId87" Type="http://schemas.openxmlformats.org/officeDocument/2006/relationships/customXml" Target="../ink/ink508.xml"/><Relationship Id="rId86" Type="http://schemas.openxmlformats.org/officeDocument/2006/relationships/image" Target="../media/image498.png"/><Relationship Id="rId85" Type="http://schemas.openxmlformats.org/officeDocument/2006/relationships/customXml" Target="../ink/ink507.xml"/><Relationship Id="rId84" Type="http://schemas.openxmlformats.org/officeDocument/2006/relationships/image" Target="../media/image497.png"/><Relationship Id="rId83" Type="http://schemas.openxmlformats.org/officeDocument/2006/relationships/customXml" Target="../ink/ink506.xml"/><Relationship Id="rId82" Type="http://schemas.openxmlformats.org/officeDocument/2006/relationships/image" Target="../media/image496.png"/><Relationship Id="rId81" Type="http://schemas.openxmlformats.org/officeDocument/2006/relationships/customXml" Target="../ink/ink505.xml"/><Relationship Id="rId80" Type="http://schemas.openxmlformats.org/officeDocument/2006/relationships/image" Target="../media/image495.png"/><Relationship Id="rId8" Type="http://schemas.openxmlformats.org/officeDocument/2006/relationships/customXml" Target="../ink/ink467.xml"/><Relationship Id="rId79" Type="http://schemas.openxmlformats.org/officeDocument/2006/relationships/customXml" Target="../ink/ink504.xml"/><Relationship Id="rId78" Type="http://schemas.openxmlformats.org/officeDocument/2006/relationships/customXml" Target="../ink/ink503.xml"/><Relationship Id="rId77" Type="http://schemas.openxmlformats.org/officeDocument/2006/relationships/image" Target="../media/image494.png"/><Relationship Id="rId76" Type="http://schemas.openxmlformats.org/officeDocument/2006/relationships/customXml" Target="../ink/ink502.xml"/><Relationship Id="rId75" Type="http://schemas.openxmlformats.org/officeDocument/2006/relationships/customXml" Target="../ink/ink501.xml"/><Relationship Id="rId74" Type="http://schemas.openxmlformats.org/officeDocument/2006/relationships/image" Target="../media/image493.png"/><Relationship Id="rId73" Type="http://schemas.openxmlformats.org/officeDocument/2006/relationships/customXml" Target="../ink/ink500.xml"/><Relationship Id="rId72" Type="http://schemas.openxmlformats.org/officeDocument/2006/relationships/customXml" Target="../ink/ink499.xml"/><Relationship Id="rId71" Type="http://schemas.openxmlformats.org/officeDocument/2006/relationships/image" Target="../media/image492.png"/><Relationship Id="rId70" Type="http://schemas.openxmlformats.org/officeDocument/2006/relationships/customXml" Target="../ink/ink498.xml"/><Relationship Id="rId7" Type="http://schemas.openxmlformats.org/officeDocument/2006/relationships/image" Target="../media/image461.png"/><Relationship Id="rId69" Type="http://schemas.openxmlformats.org/officeDocument/2006/relationships/image" Target="../media/image491.png"/><Relationship Id="rId68" Type="http://schemas.openxmlformats.org/officeDocument/2006/relationships/customXml" Target="../ink/ink497.xml"/><Relationship Id="rId67" Type="http://schemas.openxmlformats.org/officeDocument/2006/relationships/image" Target="../media/image490.png"/><Relationship Id="rId66" Type="http://schemas.openxmlformats.org/officeDocument/2006/relationships/customXml" Target="../ink/ink496.xml"/><Relationship Id="rId65" Type="http://schemas.openxmlformats.org/officeDocument/2006/relationships/image" Target="../media/image54.png"/><Relationship Id="rId64" Type="http://schemas.openxmlformats.org/officeDocument/2006/relationships/customXml" Target="../ink/ink495.xml"/><Relationship Id="rId63" Type="http://schemas.openxmlformats.org/officeDocument/2006/relationships/image" Target="../media/image489.png"/><Relationship Id="rId62" Type="http://schemas.openxmlformats.org/officeDocument/2006/relationships/customXml" Target="../ink/ink494.xml"/><Relationship Id="rId61" Type="http://schemas.openxmlformats.org/officeDocument/2006/relationships/image" Target="../media/image488.png"/><Relationship Id="rId60" Type="http://schemas.openxmlformats.org/officeDocument/2006/relationships/customXml" Target="../ink/ink493.xml"/><Relationship Id="rId6" Type="http://schemas.openxmlformats.org/officeDocument/2006/relationships/customXml" Target="../ink/ink466.xml"/><Relationship Id="rId59" Type="http://schemas.openxmlformats.org/officeDocument/2006/relationships/image" Target="../media/image487.png"/><Relationship Id="rId58" Type="http://schemas.openxmlformats.org/officeDocument/2006/relationships/customXml" Target="../ink/ink492.xml"/><Relationship Id="rId57" Type="http://schemas.openxmlformats.org/officeDocument/2006/relationships/image" Target="../media/image486.png"/><Relationship Id="rId56" Type="http://schemas.openxmlformats.org/officeDocument/2006/relationships/customXml" Target="../ink/ink491.xml"/><Relationship Id="rId55" Type="http://schemas.openxmlformats.org/officeDocument/2006/relationships/image" Target="../media/image485.png"/><Relationship Id="rId54" Type="http://schemas.openxmlformats.org/officeDocument/2006/relationships/customXml" Target="../ink/ink490.xml"/><Relationship Id="rId53" Type="http://schemas.openxmlformats.org/officeDocument/2006/relationships/image" Target="../media/image484.png"/><Relationship Id="rId52" Type="http://schemas.openxmlformats.org/officeDocument/2006/relationships/customXml" Target="../ink/ink489.xml"/><Relationship Id="rId51" Type="http://schemas.openxmlformats.org/officeDocument/2006/relationships/image" Target="../media/image483.png"/><Relationship Id="rId50" Type="http://schemas.openxmlformats.org/officeDocument/2006/relationships/customXml" Target="../ink/ink488.xml"/><Relationship Id="rId5" Type="http://schemas.openxmlformats.org/officeDocument/2006/relationships/image" Target="../media/image460.png"/><Relationship Id="rId49" Type="http://schemas.openxmlformats.org/officeDocument/2006/relationships/image" Target="../media/image482.png"/><Relationship Id="rId48" Type="http://schemas.openxmlformats.org/officeDocument/2006/relationships/customXml" Target="../ink/ink487.xml"/><Relationship Id="rId47" Type="http://schemas.openxmlformats.org/officeDocument/2006/relationships/image" Target="../media/image481.png"/><Relationship Id="rId46" Type="http://schemas.openxmlformats.org/officeDocument/2006/relationships/customXml" Target="../ink/ink486.xml"/><Relationship Id="rId45" Type="http://schemas.openxmlformats.org/officeDocument/2006/relationships/image" Target="../media/image480.png"/><Relationship Id="rId44" Type="http://schemas.openxmlformats.org/officeDocument/2006/relationships/customXml" Target="../ink/ink485.xml"/><Relationship Id="rId43" Type="http://schemas.openxmlformats.org/officeDocument/2006/relationships/image" Target="../media/image479.png"/><Relationship Id="rId42" Type="http://schemas.openxmlformats.org/officeDocument/2006/relationships/customXml" Target="../ink/ink484.xml"/><Relationship Id="rId41" Type="http://schemas.openxmlformats.org/officeDocument/2006/relationships/image" Target="../media/image478.png"/><Relationship Id="rId40" Type="http://schemas.openxmlformats.org/officeDocument/2006/relationships/customXml" Target="../ink/ink483.xml"/><Relationship Id="rId4" Type="http://schemas.openxmlformats.org/officeDocument/2006/relationships/customXml" Target="../ink/ink465.xml"/><Relationship Id="rId39" Type="http://schemas.openxmlformats.org/officeDocument/2006/relationships/image" Target="../media/image477.png"/><Relationship Id="rId38" Type="http://schemas.openxmlformats.org/officeDocument/2006/relationships/customXml" Target="../ink/ink482.xml"/><Relationship Id="rId37" Type="http://schemas.openxmlformats.org/officeDocument/2006/relationships/image" Target="../media/image476.png"/><Relationship Id="rId36" Type="http://schemas.openxmlformats.org/officeDocument/2006/relationships/customXml" Target="../ink/ink481.xml"/><Relationship Id="rId35" Type="http://schemas.openxmlformats.org/officeDocument/2006/relationships/image" Target="../media/image475.png"/><Relationship Id="rId34" Type="http://schemas.openxmlformats.org/officeDocument/2006/relationships/customXml" Target="../ink/ink480.xml"/><Relationship Id="rId33" Type="http://schemas.openxmlformats.org/officeDocument/2006/relationships/image" Target="../media/image474.png"/><Relationship Id="rId32" Type="http://schemas.openxmlformats.org/officeDocument/2006/relationships/customXml" Target="../ink/ink479.xml"/><Relationship Id="rId31" Type="http://schemas.openxmlformats.org/officeDocument/2006/relationships/image" Target="../media/image473.png"/><Relationship Id="rId30" Type="http://schemas.openxmlformats.org/officeDocument/2006/relationships/customXml" Target="../ink/ink478.xml"/><Relationship Id="rId3" Type="http://schemas.openxmlformats.org/officeDocument/2006/relationships/image" Target="../media/image459.png"/><Relationship Id="rId29" Type="http://schemas.openxmlformats.org/officeDocument/2006/relationships/image" Target="../media/image472.png"/><Relationship Id="rId28" Type="http://schemas.openxmlformats.org/officeDocument/2006/relationships/customXml" Target="../ink/ink477.xml"/><Relationship Id="rId27" Type="http://schemas.openxmlformats.org/officeDocument/2006/relationships/image" Target="../media/image471.png"/><Relationship Id="rId26" Type="http://schemas.openxmlformats.org/officeDocument/2006/relationships/customXml" Target="../ink/ink476.xml"/><Relationship Id="rId25" Type="http://schemas.openxmlformats.org/officeDocument/2006/relationships/image" Target="../media/image470.png"/><Relationship Id="rId24" Type="http://schemas.openxmlformats.org/officeDocument/2006/relationships/customXml" Target="../ink/ink475.xml"/><Relationship Id="rId23" Type="http://schemas.openxmlformats.org/officeDocument/2006/relationships/image" Target="../media/image469.png"/><Relationship Id="rId22" Type="http://schemas.openxmlformats.org/officeDocument/2006/relationships/customXml" Target="../ink/ink474.xml"/><Relationship Id="rId21" Type="http://schemas.openxmlformats.org/officeDocument/2006/relationships/image" Target="../media/image468.png"/><Relationship Id="rId20" Type="http://schemas.openxmlformats.org/officeDocument/2006/relationships/customXml" Target="../ink/ink473.xml"/><Relationship Id="rId2" Type="http://schemas.openxmlformats.org/officeDocument/2006/relationships/customXml" Target="../ink/ink464.xml"/><Relationship Id="rId19" Type="http://schemas.openxmlformats.org/officeDocument/2006/relationships/image" Target="../media/image467.png"/><Relationship Id="rId18" Type="http://schemas.openxmlformats.org/officeDocument/2006/relationships/customXml" Target="../ink/ink472.xml"/><Relationship Id="rId17" Type="http://schemas.openxmlformats.org/officeDocument/2006/relationships/image" Target="../media/image466.png"/><Relationship Id="rId16" Type="http://schemas.openxmlformats.org/officeDocument/2006/relationships/customXml" Target="../ink/ink471.xml"/><Relationship Id="rId15" Type="http://schemas.openxmlformats.org/officeDocument/2006/relationships/image" Target="../media/image465.png"/><Relationship Id="rId14" Type="http://schemas.openxmlformats.org/officeDocument/2006/relationships/customXml" Target="../ink/ink470.xml"/><Relationship Id="rId13" Type="http://schemas.openxmlformats.org/officeDocument/2006/relationships/image" Target="../media/image464.png"/><Relationship Id="rId12" Type="http://schemas.openxmlformats.org/officeDocument/2006/relationships/customXml" Target="../ink/ink469.xml"/><Relationship Id="rId11" Type="http://schemas.openxmlformats.org/officeDocument/2006/relationships/image" Target="../media/image463.png"/><Relationship Id="rId10" Type="http://schemas.openxmlformats.org/officeDocument/2006/relationships/customXml" Target="../ink/ink468.xml"/><Relationship Id="rId1" Type="http://schemas.openxmlformats.org/officeDocument/2006/relationships/tags" Target="../tags/tag70.xml"/></Relationships>
</file>

<file path=ppt/slides/_rels/slide13.xml.rels><?xml version="1.0" encoding="UTF-8" standalone="yes"?>
<Relationships xmlns="http://schemas.openxmlformats.org/package/2006/relationships"><Relationship Id="rId9" Type="http://schemas.openxmlformats.org/officeDocument/2006/relationships/customXml" Target="../ink/ink513.xml"/><Relationship Id="rId87" Type="http://schemas.openxmlformats.org/officeDocument/2006/relationships/slideLayout" Target="../slideLayouts/slideLayout7.xml"/><Relationship Id="rId86" Type="http://schemas.openxmlformats.org/officeDocument/2006/relationships/image" Target="../media/image543.png"/><Relationship Id="rId85" Type="http://schemas.openxmlformats.org/officeDocument/2006/relationships/customXml" Target="../ink/ink551.xml"/><Relationship Id="rId84" Type="http://schemas.openxmlformats.org/officeDocument/2006/relationships/image" Target="../media/image542.png"/><Relationship Id="rId83" Type="http://schemas.openxmlformats.org/officeDocument/2006/relationships/customXml" Target="../ink/ink550.xml"/><Relationship Id="rId82" Type="http://schemas.openxmlformats.org/officeDocument/2006/relationships/image" Target="../media/image329.png"/><Relationship Id="rId81" Type="http://schemas.openxmlformats.org/officeDocument/2006/relationships/customXml" Target="../ink/ink549.xml"/><Relationship Id="rId80" Type="http://schemas.openxmlformats.org/officeDocument/2006/relationships/image" Target="../media/image541.png"/><Relationship Id="rId8" Type="http://schemas.openxmlformats.org/officeDocument/2006/relationships/image" Target="../media/image505.png"/><Relationship Id="rId79" Type="http://schemas.openxmlformats.org/officeDocument/2006/relationships/customXml" Target="../ink/ink548.xml"/><Relationship Id="rId78" Type="http://schemas.openxmlformats.org/officeDocument/2006/relationships/image" Target="../media/image540.png"/><Relationship Id="rId77" Type="http://schemas.openxmlformats.org/officeDocument/2006/relationships/customXml" Target="../ink/ink547.xml"/><Relationship Id="rId76" Type="http://schemas.openxmlformats.org/officeDocument/2006/relationships/image" Target="../media/image539.png"/><Relationship Id="rId75" Type="http://schemas.openxmlformats.org/officeDocument/2006/relationships/customXml" Target="../ink/ink546.xml"/><Relationship Id="rId74" Type="http://schemas.openxmlformats.org/officeDocument/2006/relationships/image" Target="../media/image538.png"/><Relationship Id="rId73" Type="http://schemas.openxmlformats.org/officeDocument/2006/relationships/customXml" Target="../ink/ink545.xml"/><Relationship Id="rId72" Type="http://schemas.openxmlformats.org/officeDocument/2006/relationships/image" Target="../media/image537.png"/><Relationship Id="rId71" Type="http://schemas.openxmlformats.org/officeDocument/2006/relationships/customXml" Target="../ink/ink544.xml"/><Relationship Id="rId70" Type="http://schemas.openxmlformats.org/officeDocument/2006/relationships/image" Target="../media/image536.png"/><Relationship Id="rId7" Type="http://schemas.openxmlformats.org/officeDocument/2006/relationships/customXml" Target="../ink/ink512.xml"/><Relationship Id="rId69" Type="http://schemas.openxmlformats.org/officeDocument/2006/relationships/customXml" Target="../ink/ink543.xml"/><Relationship Id="rId68" Type="http://schemas.openxmlformats.org/officeDocument/2006/relationships/image" Target="../media/image535.png"/><Relationship Id="rId67" Type="http://schemas.openxmlformats.org/officeDocument/2006/relationships/customXml" Target="../ink/ink542.xml"/><Relationship Id="rId66" Type="http://schemas.openxmlformats.org/officeDocument/2006/relationships/image" Target="../media/image534.png"/><Relationship Id="rId65" Type="http://schemas.openxmlformats.org/officeDocument/2006/relationships/customXml" Target="../ink/ink541.xml"/><Relationship Id="rId64" Type="http://schemas.openxmlformats.org/officeDocument/2006/relationships/image" Target="../media/image533.png"/><Relationship Id="rId63" Type="http://schemas.openxmlformats.org/officeDocument/2006/relationships/customXml" Target="../ink/ink540.xml"/><Relationship Id="rId62" Type="http://schemas.openxmlformats.org/officeDocument/2006/relationships/image" Target="../media/image532.png"/><Relationship Id="rId61" Type="http://schemas.openxmlformats.org/officeDocument/2006/relationships/customXml" Target="../ink/ink539.xml"/><Relationship Id="rId60" Type="http://schemas.openxmlformats.org/officeDocument/2006/relationships/image" Target="../media/image531.png"/><Relationship Id="rId6" Type="http://schemas.openxmlformats.org/officeDocument/2006/relationships/image" Target="../media/image504.png"/><Relationship Id="rId59" Type="http://schemas.openxmlformats.org/officeDocument/2006/relationships/customXml" Target="../ink/ink538.xml"/><Relationship Id="rId58" Type="http://schemas.openxmlformats.org/officeDocument/2006/relationships/image" Target="../media/image530.png"/><Relationship Id="rId57" Type="http://schemas.openxmlformats.org/officeDocument/2006/relationships/customXml" Target="../ink/ink537.xml"/><Relationship Id="rId56" Type="http://schemas.openxmlformats.org/officeDocument/2006/relationships/image" Target="../media/image529.png"/><Relationship Id="rId55" Type="http://schemas.openxmlformats.org/officeDocument/2006/relationships/customXml" Target="../ink/ink536.xml"/><Relationship Id="rId54" Type="http://schemas.openxmlformats.org/officeDocument/2006/relationships/image" Target="../media/image528.png"/><Relationship Id="rId53" Type="http://schemas.openxmlformats.org/officeDocument/2006/relationships/customXml" Target="../ink/ink535.xml"/><Relationship Id="rId52" Type="http://schemas.openxmlformats.org/officeDocument/2006/relationships/image" Target="../media/image527.png"/><Relationship Id="rId51" Type="http://schemas.openxmlformats.org/officeDocument/2006/relationships/customXml" Target="../ink/ink534.xml"/><Relationship Id="rId50" Type="http://schemas.openxmlformats.org/officeDocument/2006/relationships/image" Target="../media/image526.png"/><Relationship Id="rId5" Type="http://schemas.openxmlformats.org/officeDocument/2006/relationships/customXml" Target="../ink/ink511.xml"/><Relationship Id="rId49" Type="http://schemas.openxmlformats.org/officeDocument/2006/relationships/customXml" Target="../ink/ink533.xml"/><Relationship Id="rId48" Type="http://schemas.openxmlformats.org/officeDocument/2006/relationships/image" Target="../media/image525.png"/><Relationship Id="rId47" Type="http://schemas.openxmlformats.org/officeDocument/2006/relationships/customXml" Target="../ink/ink532.xml"/><Relationship Id="rId46" Type="http://schemas.openxmlformats.org/officeDocument/2006/relationships/image" Target="../media/image524.png"/><Relationship Id="rId45" Type="http://schemas.openxmlformats.org/officeDocument/2006/relationships/customXml" Target="../ink/ink531.xml"/><Relationship Id="rId44" Type="http://schemas.openxmlformats.org/officeDocument/2006/relationships/image" Target="../media/image523.png"/><Relationship Id="rId43" Type="http://schemas.openxmlformats.org/officeDocument/2006/relationships/customXml" Target="../ink/ink530.xml"/><Relationship Id="rId42" Type="http://schemas.openxmlformats.org/officeDocument/2006/relationships/image" Target="../media/image522.png"/><Relationship Id="rId41" Type="http://schemas.openxmlformats.org/officeDocument/2006/relationships/customXml" Target="../ink/ink529.xml"/><Relationship Id="rId40" Type="http://schemas.openxmlformats.org/officeDocument/2006/relationships/image" Target="../media/image521.png"/><Relationship Id="rId4" Type="http://schemas.openxmlformats.org/officeDocument/2006/relationships/image" Target="../media/image503.png"/><Relationship Id="rId39" Type="http://schemas.openxmlformats.org/officeDocument/2006/relationships/customXml" Target="../ink/ink528.xml"/><Relationship Id="rId38" Type="http://schemas.openxmlformats.org/officeDocument/2006/relationships/image" Target="../media/image520.png"/><Relationship Id="rId37" Type="http://schemas.openxmlformats.org/officeDocument/2006/relationships/customXml" Target="../ink/ink527.xml"/><Relationship Id="rId36" Type="http://schemas.openxmlformats.org/officeDocument/2006/relationships/image" Target="../media/image519.png"/><Relationship Id="rId35" Type="http://schemas.openxmlformats.org/officeDocument/2006/relationships/customXml" Target="../ink/ink526.xml"/><Relationship Id="rId34" Type="http://schemas.openxmlformats.org/officeDocument/2006/relationships/image" Target="../media/image518.png"/><Relationship Id="rId33" Type="http://schemas.openxmlformats.org/officeDocument/2006/relationships/customXml" Target="../ink/ink525.xml"/><Relationship Id="rId32" Type="http://schemas.openxmlformats.org/officeDocument/2006/relationships/image" Target="../media/image517.png"/><Relationship Id="rId31" Type="http://schemas.openxmlformats.org/officeDocument/2006/relationships/customXml" Target="../ink/ink524.xml"/><Relationship Id="rId30" Type="http://schemas.openxmlformats.org/officeDocument/2006/relationships/image" Target="../media/image516.png"/><Relationship Id="rId3" Type="http://schemas.openxmlformats.org/officeDocument/2006/relationships/customXml" Target="../ink/ink510.xml"/><Relationship Id="rId29" Type="http://schemas.openxmlformats.org/officeDocument/2006/relationships/customXml" Target="../ink/ink523.xml"/><Relationship Id="rId28" Type="http://schemas.openxmlformats.org/officeDocument/2006/relationships/image" Target="../media/image515.png"/><Relationship Id="rId27" Type="http://schemas.openxmlformats.org/officeDocument/2006/relationships/customXml" Target="../ink/ink522.xml"/><Relationship Id="rId26" Type="http://schemas.openxmlformats.org/officeDocument/2006/relationships/image" Target="../media/image514.png"/><Relationship Id="rId25" Type="http://schemas.openxmlformats.org/officeDocument/2006/relationships/customXml" Target="../ink/ink521.xml"/><Relationship Id="rId24" Type="http://schemas.openxmlformats.org/officeDocument/2006/relationships/image" Target="../media/image513.png"/><Relationship Id="rId23" Type="http://schemas.openxmlformats.org/officeDocument/2006/relationships/customXml" Target="../ink/ink520.xml"/><Relationship Id="rId22" Type="http://schemas.openxmlformats.org/officeDocument/2006/relationships/image" Target="../media/image512.png"/><Relationship Id="rId21" Type="http://schemas.openxmlformats.org/officeDocument/2006/relationships/customXml" Target="../ink/ink519.xml"/><Relationship Id="rId20" Type="http://schemas.openxmlformats.org/officeDocument/2006/relationships/image" Target="../media/image511.png"/><Relationship Id="rId2" Type="http://schemas.openxmlformats.org/officeDocument/2006/relationships/image" Target="../media/image502.png"/><Relationship Id="rId19" Type="http://schemas.openxmlformats.org/officeDocument/2006/relationships/customXml" Target="../ink/ink518.xml"/><Relationship Id="rId18" Type="http://schemas.openxmlformats.org/officeDocument/2006/relationships/image" Target="../media/image510.png"/><Relationship Id="rId17" Type="http://schemas.openxmlformats.org/officeDocument/2006/relationships/customXml" Target="../ink/ink517.xml"/><Relationship Id="rId16" Type="http://schemas.openxmlformats.org/officeDocument/2006/relationships/image" Target="../media/image509.png"/><Relationship Id="rId15" Type="http://schemas.openxmlformats.org/officeDocument/2006/relationships/customXml" Target="../ink/ink516.xml"/><Relationship Id="rId14" Type="http://schemas.openxmlformats.org/officeDocument/2006/relationships/image" Target="../media/image508.png"/><Relationship Id="rId13" Type="http://schemas.openxmlformats.org/officeDocument/2006/relationships/customXml" Target="../ink/ink515.xml"/><Relationship Id="rId12" Type="http://schemas.openxmlformats.org/officeDocument/2006/relationships/image" Target="../media/image507.png"/><Relationship Id="rId11" Type="http://schemas.openxmlformats.org/officeDocument/2006/relationships/customXml" Target="../ink/ink514.xml"/><Relationship Id="rId10" Type="http://schemas.openxmlformats.org/officeDocument/2006/relationships/image" Target="../media/image506.png"/><Relationship Id="rId1" Type="http://schemas.openxmlformats.org/officeDocument/2006/relationships/image" Target="../media/image501.png"/></Relationships>
</file>

<file path=ppt/slides/_rels/slide14.xml.rels><?xml version="1.0" encoding="UTF-8" standalone="yes"?>
<Relationships xmlns="http://schemas.openxmlformats.org/package/2006/relationships"><Relationship Id="rId99" Type="http://schemas.openxmlformats.org/officeDocument/2006/relationships/customXml" Target="../ink/ink601.xml"/><Relationship Id="rId98" Type="http://schemas.openxmlformats.org/officeDocument/2006/relationships/image" Target="../media/image591.png"/><Relationship Id="rId97" Type="http://schemas.openxmlformats.org/officeDocument/2006/relationships/customXml" Target="../ink/ink600.xml"/><Relationship Id="rId96" Type="http://schemas.openxmlformats.org/officeDocument/2006/relationships/image" Target="../media/image590.png"/><Relationship Id="rId95" Type="http://schemas.openxmlformats.org/officeDocument/2006/relationships/customXml" Target="../ink/ink599.xml"/><Relationship Id="rId94" Type="http://schemas.openxmlformats.org/officeDocument/2006/relationships/image" Target="../media/image589.png"/><Relationship Id="rId93" Type="http://schemas.openxmlformats.org/officeDocument/2006/relationships/customXml" Target="../ink/ink598.xml"/><Relationship Id="rId92" Type="http://schemas.openxmlformats.org/officeDocument/2006/relationships/image" Target="../media/image588.png"/><Relationship Id="rId91" Type="http://schemas.openxmlformats.org/officeDocument/2006/relationships/customXml" Target="../ink/ink597.xml"/><Relationship Id="rId90" Type="http://schemas.openxmlformats.org/officeDocument/2006/relationships/image" Target="../media/image587.png"/><Relationship Id="rId9" Type="http://schemas.openxmlformats.org/officeDocument/2006/relationships/customXml" Target="../ink/ink556.xml"/><Relationship Id="rId89" Type="http://schemas.openxmlformats.org/officeDocument/2006/relationships/customXml" Target="../ink/ink596.xml"/><Relationship Id="rId88" Type="http://schemas.openxmlformats.org/officeDocument/2006/relationships/image" Target="../media/image586.png"/><Relationship Id="rId87" Type="http://schemas.openxmlformats.org/officeDocument/2006/relationships/customXml" Target="../ink/ink595.xml"/><Relationship Id="rId86" Type="http://schemas.openxmlformats.org/officeDocument/2006/relationships/image" Target="../media/image585.png"/><Relationship Id="rId85" Type="http://schemas.openxmlformats.org/officeDocument/2006/relationships/customXml" Target="../ink/ink594.xml"/><Relationship Id="rId84" Type="http://schemas.openxmlformats.org/officeDocument/2006/relationships/image" Target="../media/image584.png"/><Relationship Id="rId83" Type="http://schemas.openxmlformats.org/officeDocument/2006/relationships/customXml" Target="../ink/ink593.xml"/><Relationship Id="rId82" Type="http://schemas.openxmlformats.org/officeDocument/2006/relationships/image" Target="../media/image583.png"/><Relationship Id="rId81" Type="http://schemas.openxmlformats.org/officeDocument/2006/relationships/customXml" Target="../ink/ink592.xml"/><Relationship Id="rId80" Type="http://schemas.openxmlformats.org/officeDocument/2006/relationships/image" Target="../media/image582.png"/><Relationship Id="rId8" Type="http://schemas.openxmlformats.org/officeDocument/2006/relationships/image" Target="../media/image547.png"/><Relationship Id="rId79" Type="http://schemas.openxmlformats.org/officeDocument/2006/relationships/customXml" Target="../ink/ink591.xml"/><Relationship Id="rId78" Type="http://schemas.openxmlformats.org/officeDocument/2006/relationships/image" Target="../media/image581.png"/><Relationship Id="rId77" Type="http://schemas.openxmlformats.org/officeDocument/2006/relationships/customXml" Target="../ink/ink590.xml"/><Relationship Id="rId76" Type="http://schemas.openxmlformats.org/officeDocument/2006/relationships/image" Target="../media/image580.png"/><Relationship Id="rId75" Type="http://schemas.openxmlformats.org/officeDocument/2006/relationships/customXml" Target="../ink/ink589.xml"/><Relationship Id="rId74" Type="http://schemas.openxmlformats.org/officeDocument/2006/relationships/image" Target="../media/image579.png"/><Relationship Id="rId73" Type="http://schemas.openxmlformats.org/officeDocument/2006/relationships/customXml" Target="../ink/ink588.xml"/><Relationship Id="rId72" Type="http://schemas.openxmlformats.org/officeDocument/2006/relationships/image" Target="../media/image578.png"/><Relationship Id="rId71" Type="http://schemas.openxmlformats.org/officeDocument/2006/relationships/customXml" Target="../ink/ink587.xml"/><Relationship Id="rId70" Type="http://schemas.openxmlformats.org/officeDocument/2006/relationships/image" Target="../media/image577.png"/><Relationship Id="rId7" Type="http://schemas.openxmlformats.org/officeDocument/2006/relationships/customXml" Target="../ink/ink555.xml"/><Relationship Id="rId69" Type="http://schemas.openxmlformats.org/officeDocument/2006/relationships/customXml" Target="../ink/ink586.xml"/><Relationship Id="rId68" Type="http://schemas.openxmlformats.org/officeDocument/2006/relationships/image" Target="../media/image576.png"/><Relationship Id="rId67" Type="http://schemas.openxmlformats.org/officeDocument/2006/relationships/customXml" Target="../ink/ink585.xml"/><Relationship Id="rId66" Type="http://schemas.openxmlformats.org/officeDocument/2006/relationships/image" Target="../media/image575.png"/><Relationship Id="rId65" Type="http://schemas.openxmlformats.org/officeDocument/2006/relationships/customXml" Target="../ink/ink584.xml"/><Relationship Id="rId64" Type="http://schemas.openxmlformats.org/officeDocument/2006/relationships/image" Target="../media/image574.png"/><Relationship Id="rId63" Type="http://schemas.openxmlformats.org/officeDocument/2006/relationships/customXml" Target="../ink/ink583.xml"/><Relationship Id="rId62" Type="http://schemas.openxmlformats.org/officeDocument/2006/relationships/image" Target="../media/image573.png"/><Relationship Id="rId61" Type="http://schemas.openxmlformats.org/officeDocument/2006/relationships/customXml" Target="../ink/ink582.xml"/><Relationship Id="rId60" Type="http://schemas.openxmlformats.org/officeDocument/2006/relationships/image" Target="../media/image572.png"/><Relationship Id="rId6" Type="http://schemas.openxmlformats.org/officeDocument/2006/relationships/image" Target="../media/image546.png"/><Relationship Id="rId59" Type="http://schemas.openxmlformats.org/officeDocument/2006/relationships/customXml" Target="../ink/ink581.xml"/><Relationship Id="rId58" Type="http://schemas.openxmlformats.org/officeDocument/2006/relationships/image" Target="../media/image571.png"/><Relationship Id="rId57" Type="http://schemas.openxmlformats.org/officeDocument/2006/relationships/customXml" Target="../ink/ink580.xml"/><Relationship Id="rId56" Type="http://schemas.openxmlformats.org/officeDocument/2006/relationships/image" Target="../media/image570.png"/><Relationship Id="rId55" Type="http://schemas.openxmlformats.org/officeDocument/2006/relationships/customXml" Target="../ink/ink579.xml"/><Relationship Id="rId54" Type="http://schemas.openxmlformats.org/officeDocument/2006/relationships/image" Target="../media/image569.png"/><Relationship Id="rId53" Type="http://schemas.openxmlformats.org/officeDocument/2006/relationships/customXml" Target="../ink/ink578.xml"/><Relationship Id="rId52" Type="http://schemas.openxmlformats.org/officeDocument/2006/relationships/image" Target="../media/image568.png"/><Relationship Id="rId51" Type="http://schemas.openxmlformats.org/officeDocument/2006/relationships/customXml" Target="../ink/ink577.xml"/><Relationship Id="rId50" Type="http://schemas.openxmlformats.org/officeDocument/2006/relationships/image" Target="../media/image567.png"/><Relationship Id="rId5" Type="http://schemas.openxmlformats.org/officeDocument/2006/relationships/customXml" Target="../ink/ink554.xml"/><Relationship Id="rId49" Type="http://schemas.openxmlformats.org/officeDocument/2006/relationships/customXml" Target="../ink/ink576.xml"/><Relationship Id="rId48" Type="http://schemas.openxmlformats.org/officeDocument/2006/relationships/image" Target="../media/image566.png"/><Relationship Id="rId47" Type="http://schemas.openxmlformats.org/officeDocument/2006/relationships/customXml" Target="../ink/ink575.xml"/><Relationship Id="rId46" Type="http://schemas.openxmlformats.org/officeDocument/2006/relationships/image" Target="../media/image565.png"/><Relationship Id="rId45" Type="http://schemas.openxmlformats.org/officeDocument/2006/relationships/customXml" Target="../ink/ink574.xml"/><Relationship Id="rId44" Type="http://schemas.openxmlformats.org/officeDocument/2006/relationships/image" Target="../media/image564.png"/><Relationship Id="rId43" Type="http://schemas.openxmlformats.org/officeDocument/2006/relationships/customXml" Target="../ink/ink573.xml"/><Relationship Id="rId42" Type="http://schemas.openxmlformats.org/officeDocument/2006/relationships/image" Target="../media/image563.png"/><Relationship Id="rId41" Type="http://schemas.openxmlformats.org/officeDocument/2006/relationships/customXml" Target="../ink/ink572.xml"/><Relationship Id="rId40" Type="http://schemas.openxmlformats.org/officeDocument/2006/relationships/image" Target="../media/image562.png"/><Relationship Id="rId4" Type="http://schemas.openxmlformats.org/officeDocument/2006/relationships/image" Target="../media/image545.png"/><Relationship Id="rId39" Type="http://schemas.openxmlformats.org/officeDocument/2006/relationships/customXml" Target="../ink/ink571.xml"/><Relationship Id="rId38" Type="http://schemas.openxmlformats.org/officeDocument/2006/relationships/image" Target="../media/image561.png"/><Relationship Id="rId37" Type="http://schemas.openxmlformats.org/officeDocument/2006/relationships/customXml" Target="../ink/ink570.xml"/><Relationship Id="rId36" Type="http://schemas.openxmlformats.org/officeDocument/2006/relationships/image" Target="../media/image560.png"/><Relationship Id="rId35" Type="http://schemas.openxmlformats.org/officeDocument/2006/relationships/customXml" Target="../ink/ink569.xml"/><Relationship Id="rId34" Type="http://schemas.openxmlformats.org/officeDocument/2006/relationships/image" Target="../media/image559.png"/><Relationship Id="rId33" Type="http://schemas.openxmlformats.org/officeDocument/2006/relationships/customXml" Target="../ink/ink568.xml"/><Relationship Id="rId32" Type="http://schemas.openxmlformats.org/officeDocument/2006/relationships/image" Target="../media/image558.png"/><Relationship Id="rId31" Type="http://schemas.openxmlformats.org/officeDocument/2006/relationships/customXml" Target="../ink/ink567.xml"/><Relationship Id="rId30" Type="http://schemas.openxmlformats.org/officeDocument/2006/relationships/image" Target="../media/image557.png"/><Relationship Id="rId3" Type="http://schemas.openxmlformats.org/officeDocument/2006/relationships/customXml" Target="../ink/ink553.xml"/><Relationship Id="rId29" Type="http://schemas.openxmlformats.org/officeDocument/2006/relationships/customXml" Target="../ink/ink566.xml"/><Relationship Id="rId28" Type="http://schemas.openxmlformats.org/officeDocument/2006/relationships/image" Target="../media/image556.png"/><Relationship Id="rId27" Type="http://schemas.openxmlformats.org/officeDocument/2006/relationships/customXml" Target="../ink/ink565.xml"/><Relationship Id="rId26" Type="http://schemas.openxmlformats.org/officeDocument/2006/relationships/image" Target="../media/image54.png"/><Relationship Id="rId25" Type="http://schemas.openxmlformats.org/officeDocument/2006/relationships/customXml" Target="../ink/ink564.xml"/><Relationship Id="rId24" Type="http://schemas.openxmlformats.org/officeDocument/2006/relationships/image" Target="../media/image555.png"/><Relationship Id="rId23" Type="http://schemas.openxmlformats.org/officeDocument/2006/relationships/customXml" Target="../ink/ink563.xml"/><Relationship Id="rId22" Type="http://schemas.openxmlformats.org/officeDocument/2006/relationships/image" Target="../media/image554.png"/><Relationship Id="rId21" Type="http://schemas.openxmlformats.org/officeDocument/2006/relationships/customXml" Target="../ink/ink562.xml"/><Relationship Id="rId20" Type="http://schemas.openxmlformats.org/officeDocument/2006/relationships/image" Target="../media/image553.png"/><Relationship Id="rId2" Type="http://schemas.openxmlformats.org/officeDocument/2006/relationships/image" Target="../media/image544.png"/><Relationship Id="rId19" Type="http://schemas.openxmlformats.org/officeDocument/2006/relationships/customXml" Target="../ink/ink561.xml"/><Relationship Id="rId18" Type="http://schemas.openxmlformats.org/officeDocument/2006/relationships/image" Target="../media/image552.png"/><Relationship Id="rId17" Type="http://schemas.openxmlformats.org/officeDocument/2006/relationships/customXml" Target="../ink/ink560.xml"/><Relationship Id="rId16" Type="http://schemas.openxmlformats.org/officeDocument/2006/relationships/image" Target="../media/image551.png"/><Relationship Id="rId15" Type="http://schemas.openxmlformats.org/officeDocument/2006/relationships/customXml" Target="../ink/ink559.xml"/><Relationship Id="rId14" Type="http://schemas.openxmlformats.org/officeDocument/2006/relationships/image" Target="../media/image550.png"/><Relationship Id="rId13" Type="http://schemas.openxmlformats.org/officeDocument/2006/relationships/customXml" Target="../ink/ink558.xml"/><Relationship Id="rId12" Type="http://schemas.openxmlformats.org/officeDocument/2006/relationships/image" Target="../media/image549.png"/><Relationship Id="rId11" Type="http://schemas.openxmlformats.org/officeDocument/2006/relationships/customXml" Target="../ink/ink557.xml"/><Relationship Id="rId105" Type="http://schemas.openxmlformats.org/officeDocument/2006/relationships/slideLayout" Target="../slideLayouts/slideLayout7.xml"/><Relationship Id="rId104" Type="http://schemas.openxmlformats.org/officeDocument/2006/relationships/image" Target="../media/image594.png"/><Relationship Id="rId103" Type="http://schemas.openxmlformats.org/officeDocument/2006/relationships/customXml" Target="../ink/ink603.xml"/><Relationship Id="rId102" Type="http://schemas.openxmlformats.org/officeDocument/2006/relationships/image" Target="../media/image593.png"/><Relationship Id="rId101" Type="http://schemas.openxmlformats.org/officeDocument/2006/relationships/customXml" Target="../ink/ink602.xml"/><Relationship Id="rId100" Type="http://schemas.openxmlformats.org/officeDocument/2006/relationships/image" Target="../media/image592.png"/><Relationship Id="rId10" Type="http://schemas.openxmlformats.org/officeDocument/2006/relationships/image" Target="../media/image548.png"/><Relationship Id="rId1" Type="http://schemas.openxmlformats.org/officeDocument/2006/relationships/customXml" Target="../ink/ink552.xml"/></Relationships>
</file>

<file path=ppt/slides/_rels/slide15.xml.rels><?xml version="1.0" encoding="UTF-8" standalone="yes"?>
<Relationships xmlns="http://schemas.openxmlformats.org/package/2006/relationships"><Relationship Id="rId5" Type="http://schemas.openxmlformats.org/officeDocument/2006/relationships/slideLayout" Target="../slideLayouts/slideLayout7.xml"/><Relationship Id="rId4" Type="http://schemas.openxmlformats.org/officeDocument/2006/relationships/image" Target="../media/image596.png"/><Relationship Id="rId3" Type="http://schemas.openxmlformats.org/officeDocument/2006/relationships/customXml" Target="../ink/ink605.xml"/><Relationship Id="rId2" Type="http://schemas.openxmlformats.org/officeDocument/2006/relationships/image" Target="../media/image595.png"/><Relationship Id="rId1" Type="http://schemas.openxmlformats.org/officeDocument/2006/relationships/customXml" Target="../ink/ink604.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597.png"/><Relationship Id="rId1" Type="http://schemas.openxmlformats.org/officeDocument/2006/relationships/customXml" Target="../ink/ink606.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9" Type="http://schemas.openxmlformats.org/officeDocument/2006/relationships/customXml" Target="../ink/ink611.xml"/><Relationship Id="rId8" Type="http://schemas.openxmlformats.org/officeDocument/2006/relationships/image" Target="../media/image601.png"/><Relationship Id="rId7" Type="http://schemas.openxmlformats.org/officeDocument/2006/relationships/customXml" Target="../ink/ink610.xml"/><Relationship Id="rId65" Type="http://schemas.openxmlformats.org/officeDocument/2006/relationships/slideLayout" Target="../slideLayouts/slideLayout7.xml"/><Relationship Id="rId64" Type="http://schemas.openxmlformats.org/officeDocument/2006/relationships/image" Target="../media/image629.png"/><Relationship Id="rId63" Type="http://schemas.openxmlformats.org/officeDocument/2006/relationships/customXml" Target="../ink/ink638.xml"/><Relationship Id="rId62" Type="http://schemas.openxmlformats.org/officeDocument/2006/relationships/image" Target="../media/image628.png"/><Relationship Id="rId61" Type="http://schemas.openxmlformats.org/officeDocument/2006/relationships/customXml" Target="../ink/ink637.xml"/><Relationship Id="rId60" Type="http://schemas.openxmlformats.org/officeDocument/2006/relationships/image" Target="../media/image627.png"/><Relationship Id="rId6" Type="http://schemas.openxmlformats.org/officeDocument/2006/relationships/image" Target="../media/image600.png"/><Relationship Id="rId59" Type="http://schemas.openxmlformats.org/officeDocument/2006/relationships/customXml" Target="../ink/ink636.xml"/><Relationship Id="rId58" Type="http://schemas.openxmlformats.org/officeDocument/2006/relationships/image" Target="../media/image626.png"/><Relationship Id="rId57" Type="http://schemas.openxmlformats.org/officeDocument/2006/relationships/customXml" Target="../ink/ink635.xml"/><Relationship Id="rId56" Type="http://schemas.openxmlformats.org/officeDocument/2006/relationships/image" Target="../media/image625.png"/><Relationship Id="rId55" Type="http://schemas.openxmlformats.org/officeDocument/2006/relationships/customXml" Target="../ink/ink634.xml"/><Relationship Id="rId54" Type="http://schemas.openxmlformats.org/officeDocument/2006/relationships/image" Target="../media/image624.png"/><Relationship Id="rId53" Type="http://schemas.openxmlformats.org/officeDocument/2006/relationships/customXml" Target="../ink/ink633.xml"/><Relationship Id="rId52" Type="http://schemas.openxmlformats.org/officeDocument/2006/relationships/image" Target="../media/image623.png"/><Relationship Id="rId51" Type="http://schemas.openxmlformats.org/officeDocument/2006/relationships/customXml" Target="../ink/ink632.xml"/><Relationship Id="rId50" Type="http://schemas.openxmlformats.org/officeDocument/2006/relationships/image" Target="../media/image622.png"/><Relationship Id="rId5" Type="http://schemas.openxmlformats.org/officeDocument/2006/relationships/customXml" Target="../ink/ink609.xml"/><Relationship Id="rId49" Type="http://schemas.openxmlformats.org/officeDocument/2006/relationships/customXml" Target="../ink/ink631.xml"/><Relationship Id="rId48" Type="http://schemas.openxmlformats.org/officeDocument/2006/relationships/image" Target="../media/image621.png"/><Relationship Id="rId47" Type="http://schemas.openxmlformats.org/officeDocument/2006/relationships/customXml" Target="../ink/ink630.xml"/><Relationship Id="rId46" Type="http://schemas.openxmlformats.org/officeDocument/2006/relationships/image" Target="../media/image620.png"/><Relationship Id="rId45" Type="http://schemas.openxmlformats.org/officeDocument/2006/relationships/customXml" Target="../ink/ink629.xml"/><Relationship Id="rId44" Type="http://schemas.openxmlformats.org/officeDocument/2006/relationships/image" Target="../media/image619.png"/><Relationship Id="rId43" Type="http://schemas.openxmlformats.org/officeDocument/2006/relationships/customXml" Target="../ink/ink628.xml"/><Relationship Id="rId42" Type="http://schemas.openxmlformats.org/officeDocument/2006/relationships/image" Target="../media/image618.png"/><Relationship Id="rId41" Type="http://schemas.openxmlformats.org/officeDocument/2006/relationships/customXml" Target="../ink/ink627.xml"/><Relationship Id="rId40" Type="http://schemas.openxmlformats.org/officeDocument/2006/relationships/image" Target="../media/image617.png"/><Relationship Id="rId4" Type="http://schemas.openxmlformats.org/officeDocument/2006/relationships/image" Target="../media/image599.png"/><Relationship Id="rId39" Type="http://schemas.openxmlformats.org/officeDocument/2006/relationships/customXml" Target="../ink/ink626.xml"/><Relationship Id="rId38" Type="http://schemas.openxmlformats.org/officeDocument/2006/relationships/image" Target="../media/image616.png"/><Relationship Id="rId37" Type="http://schemas.openxmlformats.org/officeDocument/2006/relationships/customXml" Target="../ink/ink625.xml"/><Relationship Id="rId36" Type="http://schemas.openxmlformats.org/officeDocument/2006/relationships/image" Target="../media/image615.png"/><Relationship Id="rId35" Type="http://schemas.openxmlformats.org/officeDocument/2006/relationships/customXml" Target="../ink/ink624.xml"/><Relationship Id="rId34" Type="http://schemas.openxmlformats.org/officeDocument/2006/relationships/image" Target="../media/image614.png"/><Relationship Id="rId33" Type="http://schemas.openxmlformats.org/officeDocument/2006/relationships/customXml" Target="../ink/ink623.xml"/><Relationship Id="rId32" Type="http://schemas.openxmlformats.org/officeDocument/2006/relationships/image" Target="../media/image613.png"/><Relationship Id="rId31" Type="http://schemas.openxmlformats.org/officeDocument/2006/relationships/customXml" Target="../ink/ink622.xml"/><Relationship Id="rId30" Type="http://schemas.openxmlformats.org/officeDocument/2006/relationships/image" Target="../media/image612.png"/><Relationship Id="rId3" Type="http://schemas.openxmlformats.org/officeDocument/2006/relationships/customXml" Target="../ink/ink608.xml"/><Relationship Id="rId29" Type="http://schemas.openxmlformats.org/officeDocument/2006/relationships/customXml" Target="../ink/ink621.xml"/><Relationship Id="rId28" Type="http://schemas.openxmlformats.org/officeDocument/2006/relationships/image" Target="../media/image611.png"/><Relationship Id="rId27" Type="http://schemas.openxmlformats.org/officeDocument/2006/relationships/customXml" Target="../ink/ink620.xml"/><Relationship Id="rId26" Type="http://schemas.openxmlformats.org/officeDocument/2006/relationships/image" Target="../media/image610.png"/><Relationship Id="rId25" Type="http://schemas.openxmlformats.org/officeDocument/2006/relationships/customXml" Target="../ink/ink619.xml"/><Relationship Id="rId24" Type="http://schemas.openxmlformats.org/officeDocument/2006/relationships/image" Target="../media/image609.png"/><Relationship Id="rId23" Type="http://schemas.openxmlformats.org/officeDocument/2006/relationships/customXml" Target="../ink/ink618.xml"/><Relationship Id="rId22" Type="http://schemas.openxmlformats.org/officeDocument/2006/relationships/image" Target="../media/image608.png"/><Relationship Id="rId21" Type="http://schemas.openxmlformats.org/officeDocument/2006/relationships/customXml" Target="../ink/ink617.xml"/><Relationship Id="rId20" Type="http://schemas.openxmlformats.org/officeDocument/2006/relationships/image" Target="../media/image607.png"/><Relationship Id="rId2" Type="http://schemas.openxmlformats.org/officeDocument/2006/relationships/image" Target="../media/image598.png"/><Relationship Id="rId19" Type="http://schemas.openxmlformats.org/officeDocument/2006/relationships/customXml" Target="../ink/ink616.xml"/><Relationship Id="rId18" Type="http://schemas.openxmlformats.org/officeDocument/2006/relationships/image" Target="../media/image606.png"/><Relationship Id="rId17" Type="http://schemas.openxmlformats.org/officeDocument/2006/relationships/customXml" Target="../ink/ink615.xml"/><Relationship Id="rId16" Type="http://schemas.openxmlformats.org/officeDocument/2006/relationships/image" Target="../media/image605.png"/><Relationship Id="rId15" Type="http://schemas.openxmlformats.org/officeDocument/2006/relationships/customXml" Target="../ink/ink614.xml"/><Relationship Id="rId14" Type="http://schemas.openxmlformats.org/officeDocument/2006/relationships/image" Target="../media/image604.png"/><Relationship Id="rId13" Type="http://schemas.openxmlformats.org/officeDocument/2006/relationships/customXml" Target="../ink/ink613.xml"/><Relationship Id="rId12" Type="http://schemas.openxmlformats.org/officeDocument/2006/relationships/image" Target="../media/image603.png"/><Relationship Id="rId11" Type="http://schemas.openxmlformats.org/officeDocument/2006/relationships/customXml" Target="../ink/ink612.xml"/><Relationship Id="rId10" Type="http://schemas.openxmlformats.org/officeDocument/2006/relationships/image" Target="../media/image602.png"/><Relationship Id="rId1" Type="http://schemas.openxmlformats.org/officeDocument/2006/relationships/customXml" Target="../ink/ink607.xml"/></Relationships>
</file>

<file path=ppt/slides/_rels/slide20.xml.rels><?xml version="1.0" encoding="UTF-8" standalone="yes"?>
<Relationships xmlns="http://schemas.openxmlformats.org/package/2006/relationships"><Relationship Id="rId9" Type="http://schemas.openxmlformats.org/officeDocument/2006/relationships/customXml" Target="../ink/ink643.xml"/><Relationship Id="rId8" Type="http://schemas.openxmlformats.org/officeDocument/2006/relationships/image" Target="../media/image633.png"/><Relationship Id="rId79" Type="http://schemas.openxmlformats.org/officeDocument/2006/relationships/slideLayout" Target="../slideLayouts/slideLayout7.xml"/><Relationship Id="rId78" Type="http://schemas.openxmlformats.org/officeDocument/2006/relationships/image" Target="../media/image668.png"/><Relationship Id="rId77" Type="http://schemas.openxmlformats.org/officeDocument/2006/relationships/customXml" Target="../ink/ink677.xml"/><Relationship Id="rId76" Type="http://schemas.openxmlformats.org/officeDocument/2006/relationships/image" Target="../media/image667.png"/><Relationship Id="rId75" Type="http://schemas.openxmlformats.org/officeDocument/2006/relationships/customXml" Target="../ink/ink676.xml"/><Relationship Id="rId74" Type="http://schemas.openxmlformats.org/officeDocument/2006/relationships/image" Target="../media/image666.png"/><Relationship Id="rId73" Type="http://schemas.openxmlformats.org/officeDocument/2006/relationships/customXml" Target="../ink/ink675.xml"/><Relationship Id="rId72" Type="http://schemas.openxmlformats.org/officeDocument/2006/relationships/image" Target="../media/image665.png"/><Relationship Id="rId71" Type="http://schemas.openxmlformats.org/officeDocument/2006/relationships/customXml" Target="../ink/ink674.xml"/><Relationship Id="rId70" Type="http://schemas.openxmlformats.org/officeDocument/2006/relationships/image" Target="../media/image664.png"/><Relationship Id="rId7" Type="http://schemas.openxmlformats.org/officeDocument/2006/relationships/customXml" Target="../ink/ink642.xml"/><Relationship Id="rId69" Type="http://schemas.openxmlformats.org/officeDocument/2006/relationships/customXml" Target="../ink/ink673.xml"/><Relationship Id="rId68" Type="http://schemas.openxmlformats.org/officeDocument/2006/relationships/image" Target="../media/image663.png"/><Relationship Id="rId67" Type="http://schemas.openxmlformats.org/officeDocument/2006/relationships/customXml" Target="../ink/ink672.xml"/><Relationship Id="rId66" Type="http://schemas.openxmlformats.org/officeDocument/2006/relationships/image" Target="../media/image662.png"/><Relationship Id="rId65" Type="http://schemas.openxmlformats.org/officeDocument/2006/relationships/customXml" Target="../ink/ink671.xml"/><Relationship Id="rId64" Type="http://schemas.openxmlformats.org/officeDocument/2006/relationships/image" Target="../media/image661.png"/><Relationship Id="rId63" Type="http://schemas.openxmlformats.org/officeDocument/2006/relationships/customXml" Target="../ink/ink670.xml"/><Relationship Id="rId62" Type="http://schemas.openxmlformats.org/officeDocument/2006/relationships/image" Target="../media/image660.png"/><Relationship Id="rId61" Type="http://schemas.openxmlformats.org/officeDocument/2006/relationships/customXml" Target="../ink/ink669.xml"/><Relationship Id="rId60" Type="http://schemas.openxmlformats.org/officeDocument/2006/relationships/image" Target="../media/image659.png"/><Relationship Id="rId6" Type="http://schemas.openxmlformats.org/officeDocument/2006/relationships/image" Target="../media/image632.png"/><Relationship Id="rId59" Type="http://schemas.openxmlformats.org/officeDocument/2006/relationships/customXml" Target="../ink/ink668.xml"/><Relationship Id="rId58" Type="http://schemas.openxmlformats.org/officeDocument/2006/relationships/image" Target="../media/image658.png"/><Relationship Id="rId57" Type="http://schemas.openxmlformats.org/officeDocument/2006/relationships/customXml" Target="../ink/ink667.xml"/><Relationship Id="rId56" Type="http://schemas.openxmlformats.org/officeDocument/2006/relationships/image" Target="../media/image657.png"/><Relationship Id="rId55" Type="http://schemas.openxmlformats.org/officeDocument/2006/relationships/customXml" Target="../ink/ink666.xml"/><Relationship Id="rId54" Type="http://schemas.openxmlformats.org/officeDocument/2006/relationships/image" Target="../media/image656.png"/><Relationship Id="rId53" Type="http://schemas.openxmlformats.org/officeDocument/2006/relationships/customXml" Target="../ink/ink665.xml"/><Relationship Id="rId52" Type="http://schemas.openxmlformats.org/officeDocument/2006/relationships/image" Target="../media/image655.png"/><Relationship Id="rId51" Type="http://schemas.openxmlformats.org/officeDocument/2006/relationships/customXml" Target="../ink/ink664.xml"/><Relationship Id="rId50" Type="http://schemas.openxmlformats.org/officeDocument/2006/relationships/image" Target="../media/image654.png"/><Relationship Id="rId5" Type="http://schemas.openxmlformats.org/officeDocument/2006/relationships/customXml" Target="../ink/ink641.xml"/><Relationship Id="rId49" Type="http://schemas.openxmlformats.org/officeDocument/2006/relationships/customXml" Target="../ink/ink663.xml"/><Relationship Id="rId48" Type="http://schemas.openxmlformats.org/officeDocument/2006/relationships/image" Target="../media/image653.png"/><Relationship Id="rId47" Type="http://schemas.openxmlformats.org/officeDocument/2006/relationships/customXml" Target="../ink/ink662.xml"/><Relationship Id="rId46" Type="http://schemas.openxmlformats.org/officeDocument/2006/relationships/image" Target="../media/image652.png"/><Relationship Id="rId45" Type="http://schemas.openxmlformats.org/officeDocument/2006/relationships/customXml" Target="../ink/ink661.xml"/><Relationship Id="rId44" Type="http://schemas.openxmlformats.org/officeDocument/2006/relationships/image" Target="../media/image651.png"/><Relationship Id="rId43" Type="http://schemas.openxmlformats.org/officeDocument/2006/relationships/customXml" Target="../ink/ink660.xml"/><Relationship Id="rId42" Type="http://schemas.openxmlformats.org/officeDocument/2006/relationships/image" Target="../media/image650.png"/><Relationship Id="rId41" Type="http://schemas.openxmlformats.org/officeDocument/2006/relationships/customXml" Target="../ink/ink659.xml"/><Relationship Id="rId40" Type="http://schemas.openxmlformats.org/officeDocument/2006/relationships/image" Target="../media/image649.png"/><Relationship Id="rId4" Type="http://schemas.openxmlformats.org/officeDocument/2006/relationships/image" Target="../media/image631.png"/><Relationship Id="rId39" Type="http://schemas.openxmlformats.org/officeDocument/2006/relationships/customXml" Target="../ink/ink658.xml"/><Relationship Id="rId38" Type="http://schemas.openxmlformats.org/officeDocument/2006/relationships/image" Target="../media/image648.png"/><Relationship Id="rId37" Type="http://schemas.openxmlformats.org/officeDocument/2006/relationships/customXml" Target="../ink/ink657.xml"/><Relationship Id="rId36" Type="http://schemas.openxmlformats.org/officeDocument/2006/relationships/image" Target="../media/image647.png"/><Relationship Id="rId35" Type="http://schemas.openxmlformats.org/officeDocument/2006/relationships/customXml" Target="../ink/ink656.xml"/><Relationship Id="rId34" Type="http://schemas.openxmlformats.org/officeDocument/2006/relationships/image" Target="../media/image646.png"/><Relationship Id="rId33" Type="http://schemas.openxmlformats.org/officeDocument/2006/relationships/customXml" Target="../ink/ink655.xml"/><Relationship Id="rId32" Type="http://schemas.openxmlformats.org/officeDocument/2006/relationships/image" Target="../media/image645.png"/><Relationship Id="rId31" Type="http://schemas.openxmlformats.org/officeDocument/2006/relationships/customXml" Target="../ink/ink654.xml"/><Relationship Id="rId30" Type="http://schemas.openxmlformats.org/officeDocument/2006/relationships/image" Target="../media/image644.png"/><Relationship Id="rId3" Type="http://schemas.openxmlformats.org/officeDocument/2006/relationships/customXml" Target="../ink/ink640.xml"/><Relationship Id="rId29" Type="http://schemas.openxmlformats.org/officeDocument/2006/relationships/customXml" Target="../ink/ink653.xml"/><Relationship Id="rId28" Type="http://schemas.openxmlformats.org/officeDocument/2006/relationships/image" Target="../media/image643.png"/><Relationship Id="rId27" Type="http://schemas.openxmlformats.org/officeDocument/2006/relationships/customXml" Target="../ink/ink652.xml"/><Relationship Id="rId26" Type="http://schemas.openxmlformats.org/officeDocument/2006/relationships/image" Target="../media/image642.png"/><Relationship Id="rId25" Type="http://schemas.openxmlformats.org/officeDocument/2006/relationships/customXml" Target="../ink/ink651.xml"/><Relationship Id="rId24" Type="http://schemas.openxmlformats.org/officeDocument/2006/relationships/image" Target="../media/image641.png"/><Relationship Id="rId23" Type="http://schemas.openxmlformats.org/officeDocument/2006/relationships/customXml" Target="../ink/ink650.xml"/><Relationship Id="rId22" Type="http://schemas.openxmlformats.org/officeDocument/2006/relationships/image" Target="../media/image640.png"/><Relationship Id="rId21" Type="http://schemas.openxmlformats.org/officeDocument/2006/relationships/customXml" Target="../ink/ink649.xml"/><Relationship Id="rId20" Type="http://schemas.openxmlformats.org/officeDocument/2006/relationships/image" Target="../media/image639.png"/><Relationship Id="rId2" Type="http://schemas.openxmlformats.org/officeDocument/2006/relationships/image" Target="../media/image630.png"/><Relationship Id="rId19" Type="http://schemas.openxmlformats.org/officeDocument/2006/relationships/customXml" Target="../ink/ink648.xml"/><Relationship Id="rId18" Type="http://schemas.openxmlformats.org/officeDocument/2006/relationships/image" Target="../media/image638.png"/><Relationship Id="rId17" Type="http://schemas.openxmlformats.org/officeDocument/2006/relationships/customXml" Target="../ink/ink647.xml"/><Relationship Id="rId16" Type="http://schemas.openxmlformats.org/officeDocument/2006/relationships/image" Target="../media/image637.png"/><Relationship Id="rId15" Type="http://schemas.openxmlformats.org/officeDocument/2006/relationships/customXml" Target="../ink/ink646.xml"/><Relationship Id="rId14" Type="http://schemas.openxmlformats.org/officeDocument/2006/relationships/image" Target="../media/image636.png"/><Relationship Id="rId13" Type="http://schemas.openxmlformats.org/officeDocument/2006/relationships/customXml" Target="../ink/ink645.xml"/><Relationship Id="rId12" Type="http://schemas.openxmlformats.org/officeDocument/2006/relationships/image" Target="../media/image635.png"/><Relationship Id="rId11" Type="http://schemas.openxmlformats.org/officeDocument/2006/relationships/customXml" Target="../ink/ink644.xml"/><Relationship Id="rId10" Type="http://schemas.openxmlformats.org/officeDocument/2006/relationships/image" Target="../media/image634.png"/><Relationship Id="rId1" Type="http://schemas.openxmlformats.org/officeDocument/2006/relationships/customXml" Target="../ink/ink639.xml"/></Relationships>
</file>

<file path=ppt/slides/_rels/slide21.xml.rels><?xml version="1.0" encoding="UTF-8" standalone="yes"?>
<Relationships xmlns="http://schemas.openxmlformats.org/package/2006/relationships"><Relationship Id="rId9" Type="http://schemas.openxmlformats.org/officeDocument/2006/relationships/image" Target="../media/image672.png"/><Relationship Id="rId8" Type="http://schemas.openxmlformats.org/officeDocument/2006/relationships/customXml" Target="../ink/ink681.xml"/><Relationship Id="rId7" Type="http://schemas.openxmlformats.org/officeDocument/2006/relationships/image" Target="../media/image671.png"/><Relationship Id="rId6" Type="http://schemas.openxmlformats.org/officeDocument/2006/relationships/customXml" Target="../ink/ink680.xml"/><Relationship Id="rId5" Type="http://schemas.openxmlformats.org/officeDocument/2006/relationships/image" Target="../media/image670.png"/><Relationship Id="rId4" Type="http://schemas.openxmlformats.org/officeDocument/2006/relationships/customXml" Target="../ink/ink679.xml"/><Relationship Id="rId3" Type="http://schemas.openxmlformats.org/officeDocument/2006/relationships/image" Target="../media/image669.png"/><Relationship Id="rId2" Type="http://schemas.openxmlformats.org/officeDocument/2006/relationships/customXml" Target="../ink/ink678.xml"/><Relationship Id="rId14" Type="http://schemas.openxmlformats.org/officeDocument/2006/relationships/slideLayout" Target="../slideLayouts/slideLayout7.xml"/><Relationship Id="rId13" Type="http://schemas.openxmlformats.org/officeDocument/2006/relationships/image" Target="../media/image674.png"/><Relationship Id="rId12" Type="http://schemas.openxmlformats.org/officeDocument/2006/relationships/customXml" Target="../ink/ink683.xml"/><Relationship Id="rId11" Type="http://schemas.openxmlformats.org/officeDocument/2006/relationships/image" Target="../media/image673.png"/><Relationship Id="rId10" Type="http://schemas.openxmlformats.org/officeDocument/2006/relationships/customXml" Target="../ink/ink682.xml"/><Relationship Id="rId1" Type="http://schemas.openxmlformats.org/officeDocument/2006/relationships/tags" Target="../tags/tag71.xml"/></Relationships>
</file>

<file path=ppt/slides/_rels/slide22.xml.rels><?xml version="1.0" encoding="UTF-8" standalone="yes"?>
<Relationships xmlns="http://schemas.openxmlformats.org/package/2006/relationships"><Relationship Id="rId9" Type="http://schemas.openxmlformats.org/officeDocument/2006/relationships/image" Target="../media/image679.png"/><Relationship Id="rId8" Type="http://schemas.openxmlformats.org/officeDocument/2006/relationships/customXml" Target="../ink/ink687.xml"/><Relationship Id="rId7" Type="http://schemas.openxmlformats.org/officeDocument/2006/relationships/image" Target="../media/image678.png"/><Relationship Id="rId6" Type="http://schemas.openxmlformats.org/officeDocument/2006/relationships/customXml" Target="../ink/ink686.xml"/><Relationship Id="rId5" Type="http://schemas.openxmlformats.org/officeDocument/2006/relationships/image" Target="../media/image677.png"/><Relationship Id="rId48" Type="http://schemas.openxmlformats.org/officeDocument/2006/relationships/slideLayout" Target="../slideLayouts/slideLayout7.xml"/><Relationship Id="rId47" Type="http://schemas.openxmlformats.org/officeDocument/2006/relationships/image" Target="../media/image698.png"/><Relationship Id="rId46" Type="http://schemas.openxmlformats.org/officeDocument/2006/relationships/customXml" Target="../ink/ink706.xml"/><Relationship Id="rId45" Type="http://schemas.openxmlformats.org/officeDocument/2006/relationships/image" Target="../media/image697.png"/><Relationship Id="rId44" Type="http://schemas.openxmlformats.org/officeDocument/2006/relationships/customXml" Target="../ink/ink705.xml"/><Relationship Id="rId43" Type="http://schemas.openxmlformats.org/officeDocument/2006/relationships/image" Target="../media/image696.png"/><Relationship Id="rId42" Type="http://schemas.openxmlformats.org/officeDocument/2006/relationships/customXml" Target="../ink/ink704.xml"/><Relationship Id="rId41" Type="http://schemas.openxmlformats.org/officeDocument/2006/relationships/image" Target="../media/image695.png"/><Relationship Id="rId40" Type="http://schemas.openxmlformats.org/officeDocument/2006/relationships/customXml" Target="../ink/ink703.xml"/><Relationship Id="rId4" Type="http://schemas.openxmlformats.org/officeDocument/2006/relationships/customXml" Target="../ink/ink685.xml"/><Relationship Id="rId39" Type="http://schemas.openxmlformats.org/officeDocument/2006/relationships/image" Target="../media/image694.png"/><Relationship Id="rId38" Type="http://schemas.openxmlformats.org/officeDocument/2006/relationships/customXml" Target="../ink/ink702.xml"/><Relationship Id="rId37" Type="http://schemas.openxmlformats.org/officeDocument/2006/relationships/image" Target="../media/image693.png"/><Relationship Id="rId36" Type="http://schemas.openxmlformats.org/officeDocument/2006/relationships/customXml" Target="../ink/ink701.xml"/><Relationship Id="rId35" Type="http://schemas.openxmlformats.org/officeDocument/2006/relationships/image" Target="../media/image692.png"/><Relationship Id="rId34" Type="http://schemas.openxmlformats.org/officeDocument/2006/relationships/customXml" Target="../ink/ink700.xml"/><Relationship Id="rId33" Type="http://schemas.openxmlformats.org/officeDocument/2006/relationships/image" Target="../media/image691.png"/><Relationship Id="rId32" Type="http://schemas.openxmlformats.org/officeDocument/2006/relationships/customXml" Target="../ink/ink699.xml"/><Relationship Id="rId31" Type="http://schemas.openxmlformats.org/officeDocument/2006/relationships/image" Target="../media/image690.png"/><Relationship Id="rId30" Type="http://schemas.openxmlformats.org/officeDocument/2006/relationships/customXml" Target="../ink/ink698.xml"/><Relationship Id="rId3" Type="http://schemas.openxmlformats.org/officeDocument/2006/relationships/image" Target="../media/image676.png"/><Relationship Id="rId29" Type="http://schemas.openxmlformats.org/officeDocument/2006/relationships/image" Target="../media/image689.png"/><Relationship Id="rId28" Type="http://schemas.openxmlformats.org/officeDocument/2006/relationships/customXml" Target="../ink/ink697.xml"/><Relationship Id="rId27" Type="http://schemas.openxmlformats.org/officeDocument/2006/relationships/image" Target="../media/image688.png"/><Relationship Id="rId26" Type="http://schemas.openxmlformats.org/officeDocument/2006/relationships/customXml" Target="../ink/ink696.xml"/><Relationship Id="rId25" Type="http://schemas.openxmlformats.org/officeDocument/2006/relationships/image" Target="../media/image687.png"/><Relationship Id="rId24" Type="http://schemas.openxmlformats.org/officeDocument/2006/relationships/customXml" Target="../ink/ink695.xml"/><Relationship Id="rId23" Type="http://schemas.openxmlformats.org/officeDocument/2006/relationships/image" Target="../media/image686.png"/><Relationship Id="rId22" Type="http://schemas.openxmlformats.org/officeDocument/2006/relationships/customXml" Target="../ink/ink694.xml"/><Relationship Id="rId21" Type="http://schemas.openxmlformats.org/officeDocument/2006/relationships/image" Target="../media/image685.png"/><Relationship Id="rId20" Type="http://schemas.openxmlformats.org/officeDocument/2006/relationships/customXml" Target="../ink/ink693.xml"/><Relationship Id="rId2" Type="http://schemas.openxmlformats.org/officeDocument/2006/relationships/customXml" Target="../ink/ink684.xml"/><Relationship Id="rId19" Type="http://schemas.openxmlformats.org/officeDocument/2006/relationships/image" Target="../media/image684.png"/><Relationship Id="rId18" Type="http://schemas.openxmlformats.org/officeDocument/2006/relationships/customXml" Target="../ink/ink692.xml"/><Relationship Id="rId17" Type="http://schemas.openxmlformats.org/officeDocument/2006/relationships/image" Target="../media/image683.png"/><Relationship Id="rId16" Type="http://schemas.openxmlformats.org/officeDocument/2006/relationships/customXml" Target="../ink/ink691.xml"/><Relationship Id="rId15" Type="http://schemas.openxmlformats.org/officeDocument/2006/relationships/image" Target="../media/image682.png"/><Relationship Id="rId14" Type="http://schemas.openxmlformats.org/officeDocument/2006/relationships/customXml" Target="../ink/ink690.xml"/><Relationship Id="rId13" Type="http://schemas.openxmlformats.org/officeDocument/2006/relationships/image" Target="../media/image681.png"/><Relationship Id="rId12" Type="http://schemas.openxmlformats.org/officeDocument/2006/relationships/customXml" Target="../ink/ink689.xml"/><Relationship Id="rId11" Type="http://schemas.openxmlformats.org/officeDocument/2006/relationships/image" Target="../media/image680.png"/><Relationship Id="rId10" Type="http://schemas.openxmlformats.org/officeDocument/2006/relationships/customXml" Target="../ink/ink688.xml"/><Relationship Id="rId1" Type="http://schemas.openxmlformats.org/officeDocument/2006/relationships/image" Target="../media/image675.png"/></Relationships>
</file>

<file path=ppt/slides/_rels/slide23.xml.rels><?xml version="1.0" encoding="UTF-8" standalone="yes"?>
<Relationships xmlns="http://schemas.openxmlformats.org/package/2006/relationships"><Relationship Id="rId9" Type="http://schemas.openxmlformats.org/officeDocument/2006/relationships/image" Target="../media/image702.png"/><Relationship Id="rId8" Type="http://schemas.openxmlformats.org/officeDocument/2006/relationships/customXml" Target="../ink/ink710.xml"/><Relationship Id="rId7" Type="http://schemas.openxmlformats.org/officeDocument/2006/relationships/image" Target="../media/image701.png"/><Relationship Id="rId6" Type="http://schemas.openxmlformats.org/officeDocument/2006/relationships/customXml" Target="../ink/ink709.xml"/><Relationship Id="rId5" Type="http://schemas.openxmlformats.org/officeDocument/2006/relationships/image" Target="../media/image700.png"/><Relationship Id="rId4" Type="http://schemas.openxmlformats.org/officeDocument/2006/relationships/customXml" Target="../ink/ink708.xml"/><Relationship Id="rId3" Type="http://schemas.openxmlformats.org/officeDocument/2006/relationships/image" Target="../media/image699.png"/><Relationship Id="rId2" Type="http://schemas.openxmlformats.org/officeDocument/2006/relationships/customXml" Target="../ink/ink707.xml"/><Relationship Id="rId10" Type="http://schemas.openxmlformats.org/officeDocument/2006/relationships/slideLayout" Target="../slideLayouts/slideLayout7.xml"/><Relationship Id="rId1" Type="http://schemas.openxmlformats.org/officeDocument/2006/relationships/tags" Target="../tags/tag72.xml"/></Relationships>
</file>

<file path=ppt/slides/_rels/slide24.xml.rels><?xml version="1.0" encoding="UTF-8" standalone="yes"?>
<Relationships xmlns="http://schemas.openxmlformats.org/package/2006/relationships"><Relationship Id="rId5" Type="http://schemas.openxmlformats.org/officeDocument/2006/relationships/slideLayout" Target="../slideLayouts/slideLayout7.xml"/><Relationship Id="rId4" Type="http://schemas.openxmlformats.org/officeDocument/2006/relationships/image" Target="../media/image705.png"/><Relationship Id="rId3" Type="http://schemas.openxmlformats.org/officeDocument/2006/relationships/customXml" Target="../ink/ink711.xml"/><Relationship Id="rId2" Type="http://schemas.openxmlformats.org/officeDocument/2006/relationships/image" Target="../media/image704.jpeg"/><Relationship Id="rId1" Type="http://schemas.openxmlformats.org/officeDocument/2006/relationships/image" Target="../media/image703.png"/></Relationships>
</file>

<file path=ppt/slides/_rels/slide25.xml.rels><?xml version="1.0" encoding="UTF-8" standalone="yes"?>
<Relationships xmlns="http://schemas.openxmlformats.org/package/2006/relationships"><Relationship Id="rId7" Type="http://schemas.openxmlformats.org/officeDocument/2006/relationships/slideLayout" Target="../slideLayouts/slideLayout7.xml"/><Relationship Id="rId6" Type="http://schemas.openxmlformats.org/officeDocument/2006/relationships/image" Target="../media/image708.png"/><Relationship Id="rId5" Type="http://schemas.openxmlformats.org/officeDocument/2006/relationships/customXml" Target="../ink/ink714.xml"/><Relationship Id="rId4" Type="http://schemas.openxmlformats.org/officeDocument/2006/relationships/image" Target="../media/image707.png"/><Relationship Id="rId3" Type="http://schemas.openxmlformats.org/officeDocument/2006/relationships/customXml" Target="../ink/ink713.xml"/><Relationship Id="rId2" Type="http://schemas.openxmlformats.org/officeDocument/2006/relationships/image" Target="../media/image706.png"/><Relationship Id="rId1" Type="http://schemas.openxmlformats.org/officeDocument/2006/relationships/customXml" Target="../ink/ink712.xml"/></Relationships>
</file>

<file path=ppt/slides/_rels/slide26.xml.rels><?xml version="1.0" encoding="UTF-8" standalone="yes"?>
<Relationships xmlns="http://schemas.openxmlformats.org/package/2006/relationships"><Relationship Id="rId9" Type="http://schemas.openxmlformats.org/officeDocument/2006/relationships/image" Target="../media/image712.png"/><Relationship Id="rId8" Type="http://schemas.openxmlformats.org/officeDocument/2006/relationships/customXml" Target="../ink/ink718.xml"/><Relationship Id="rId7" Type="http://schemas.openxmlformats.org/officeDocument/2006/relationships/image" Target="../media/image711.png"/><Relationship Id="rId6" Type="http://schemas.openxmlformats.org/officeDocument/2006/relationships/customXml" Target="../ink/ink717.xml"/><Relationship Id="rId50" Type="http://schemas.openxmlformats.org/officeDocument/2006/relationships/slideLayout" Target="../slideLayouts/slideLayout7.xml"/><Relationship Id="rId5" Type="http://schemas.openxmlformats.org/officeDocument/2006/relationships/image" Target="../media/image710.png"/><Relationship Id="rId49" Type="http://schemas.openxmlformats.org/officeDocument/2006/relationships/image" Target="../media/image731.png"/><Relationship Id="rId48" Type="http://schemas.openxmlformats.org/officeDocument/2006/relationships/customXml" Target="../ink/ink738.xml"/><Relationship Id="rId47" Type="http://schemas.openxmlformats.org/officeDocument/2006/relationships/image" Target="../media/image730.png"/><Relationship Id="rId46" Type="http://schemas.openxmlformats.org/officeDocument/2006/relationships/customXml" Target="../ink/ink737.xml"/><Relationship Id="rId45" Type="http://schemas.openxmlformats.org/officeDocument/2006/relationships/image" Target="../media/image729.png"/><Relationship Id="rId44" Type="http://schemas.openxmlformats.org/officeDocument/2006/relationships/customXml" Target="../ink/ink736.xml"/><Relationship Id="rId43" Type="http://schemas.openxmlformats.org/officeDocument/2006/relationships/image" Target="../media/image728.png"/><Relationship Id="rId42" Type="http://schemas.openxmlformats.org/officeDocument/2006/relationships/customXml" Target="../ink/ink735.xml"/><Relationship Id="rId41" Type="http://schemas.openxmlformats.org/officeDocument/2006/relationships/image" Target="../media/image727.png"/><Relationship Id="rId40" Type="http://schemas.openxmlformats.org/officeDocument/2006/relationships/customXml" Target="../ink/ink734.xml"/><Relationship Id="rId4" Type="http://schemas.openxmlformats.org/officeDocument/2006/relationships/customXml" Target="../ink/ink716.xml"/><Relationship Id="rId39" Type="http://schemas.openxmlformats.org/officeDocument/2006/relationships/image" Target="../media/image726.png"/><Relationship Id="rId38" Type="http://schemas.openxmlformats.org/officeDocument/2006/relationships/customXml" Target="../ink/ink733.xml"/><Relationship Id="rId37" Type="http://schemas.openxmlformats.org/officeDocument/2006/relationships/image" Target="../media/image725.png"/><Relationship Id="rId36" Type="http://schemas.openxmlformats.org/officeDocument/2006/relationships/customXml" Target="../ink/ink732.xml"/><Relationship Id="rId35" Type="http://schemas.openxmlformats.org/officeDocument/2006/relationships/image" Target="../media/image724.png"/><Relationship Id="rId34" Type="http://schemas.openxmlformats.org/officeDocument/2006/relationships/customXml" Target="../ink/ink731.xml"/><Relationship Id="rId33" Type="http://schemas.openxmlformats.org/officeDocument/2006/relationships/image" Target="../media/image723.png"/><Relationship Id="rId32" Type="http://schemas.openxmlformats.org/officeDocument/2006/relationships/customXml" Target="../ink/ink730.xml"/><Relationship Id="rId31" Type="http://schemas.openxmlformats.org/officeDocument/2006/relationships/image" Target="../media/image722.png"/><Relationship Id="rId30" Type="http://schemas.openxmlformats.org/officeDocument/2006/relationships/customXml" Target="../ink/ink729.xml"/><Relationship Id="rId3" Type="http://schemas.openxmlformats.org/officeDocument/2006/relationships/image" Target="../media/image709.png"/><Relationship Id="rId29" Type="http://schemas.openxmlformats.org/officeDocument/2006/relationships/image" Target="../media/image721.png"/><Relationship Id="rId28" Type="http://schemas.openxmlformats.org/officeDocument/2006/relationships/customXml" Target="../ink/ink728.xml"/><Relationship Id="rId27" Type="http://schemas.openxmlformats.org/officeDocument/2006/relationships/image" Target="../media/image720.png"/><Relationship Id="rId26" Type="http://schemas.openxmlformats.org/officeDocument/2006/relationships/customXml" Target="../ink/ink727.xml"/><Relationship Id="rId25" Type="http://schemas.openxmlformats.org/officeDocument/2006/relationships/image" Target="../media/image719.png"/><Relationship Id="rId24" Type="http://schemas.openxmlformats.org/officeDocument/2006/relationships/customXml" Target="../ink/ink726.xml"/><Relationship Id="rId23" Type="http://schemas.openxmlformats.org/officeDocument/2006/relationships/image" Target="../media/image718.png"/><Relationship Id="rId22" Type="http://schemas.openxmlformats.org/officeDocument/2006/relationships/customXml" Target="../ink/ink725.xml"/><Relationship Id="rId21" Type="http://schemas.openxmlformats.org/officeDocument/2006/relationships/image" Target="../media/image717.png"/><Relationship Id="rId20" Type="http://schemas.openxmlformats.org/officeDocument/2006/relationships/customXml" Target="../ink/ink724.xml"/><Relationship Id="rId2" Type="http://schemas.openxmlformats.org/officeDocument/2006/relationships/customXml" Target="../ink/ink715.xml"/><Relationship Id="rId19" Type="http://schemas.openxmlformats.org/officeDocument/2006/relationships/image" Target="../media/image716.png"/><Relationship Id="rId18" Type="http://schemas.openxmlformats.org/officeDocument/2006/relationships/customXml" Target="../ink/ink723.xml"/><Relationship Id="rId17" Type="http://schemas.openxmlformats.org/officeDocument/2006/relationships/image" Target="../media/image715.png"/><Relationship Id="rId16" Type="http://schemas.openxmlformats.org/officeDocument/2006/relationships/customXml" Target="../ink/ink722.xml"/><Relationship Id="rId15" Type="http://schemas.openxmlformats.org/officeDocument/2006/relationships/image" Target="../media/image714.png"/><Relationship Id="rId14" Type="http://schemas.openxmlformats.org/officeDocument/2006/relationships/customXml" Target="../ink/ink721.xml"/><Relationship Id="rId13" Type="http://schemas.openxmlformats.org/officeDocument/2006/relationships/image" Target="../media/image713.png"/><Relationship Id="rId12" Type="http://schemas.openxmlformats.org/officeDocument/2006/relationships/customXml" Target="../ink/ink720.xml"/><Relationship Id="rId11" Type="http://schemas.openxmlformats.org/officeDocument/2006/relationships/image" Target="../media/image54.png"/><Relationship Id="rId10" Type="http://schemas.openxmlformats.org/officeDocument/2006/relationships/customXml" Target="../ink/ink719.xml"/><Relationship Id="rId1" Type="http://schemas.openxmlformats.org/officeDocument/2006/relationships/image" Target="../media/image675.png"/></Relationships>
</file>

<file path=ppt/slides/_rels/slide27.xml.rels><?xml version="1.0" encoding="UTF-8" standalone="yes"?>
<Relationships xmlns="http://schemas.openxmlformats.org/package/2006/relationships"><Relationship Id="rId9" Type="http://schemas.openxmlformats.org/officeDocument/2006/relationships/customXml" Target="../ink/ink743.xml"/><Relationship Id="rId8" Type="http://schemas.openxmlformats.org/officeDocument/2006/relationships/image" Target="../media/image735.png"/><Relationship Id="rId7" Type="http://schemas.openxmlformats.org/officeDocument/2006/relationships/customXml" Target="../ink/ink742.xml"/><Relationship Id="rId6" Type="http://schemas.openxmlformats.org/officeDocument/2006/relationships/image" Target="../media/image734.png"/><Relationship Id="rId5" Type="http://schemas.openxmlformats.org/officeDocument/2006/relationships/customXml" Target="../ink/ink741.xml"/><Relationship Id="rId4" Type="http://schemas.openxmlformats.org/officeDocument/2006/relationships/image" Target="../media/image733.png"/><Relationship Id="rId39" Type="http://schemas.openxmlformats.org/officeDocument/2006/relationships/slideLayout" Target="../slideLayouts/slideLayout7.xml"/><Relationship Id="rId38" Type="http://schemas.openxmlformats.org/officeDocument/2006/relationships/image" Target="../media/image750.png"/><Relationship Id="rId37" Type="http://schemas.openxmlformats.org/officeDocument/2006/relationships/customXml" Target="../ink/ink757.xml"/><Relationship Id="rId36" Type="http://schemas.openxmlformats.org/officeDocument/2006/relationships/image" Target="../media/image749.png"/><Relationship Id="rId35" Type="http://schemas.openxmlformats.org/officeDocument/2006/relationships/customXml" Target="../ink/ink756.xml"/><Relationship Id="rId34" Type="http://schemas.openxmlformats.org/officeDocument/2006/relationships/image" Target="../media/image748.png"/><Relationship Id="rId33" Type="http://schemas.openxmlformats.org/officeDocument/2006/relationships/customXml" Target="../ink/ink755.xml"/><Relationship Id="rId32" Type="http://schemas.openxmlformats.org/officeDocument/2006/relationships/image" Target="../media/image747.png"/><Relationship Id="rId31" Type="http://schemas.openxmlformats.org/officeDocument/2006/relationships/customXml" Target="../ink/ink754.xml"/><Relationship Id="rId30" Type="http://schemas.openxmlformats.org/officeDocument/2006/relationships/image" Target="../media/image746.png"/><Relationship Id="rId3" Type="http://schemas.openxmlformats.org/officeDocument/2006/relationships/customXml" Target="../ink/ink740.xml"/><Relationship Id="rId29" Type="http://schemas.openxmlformats.org/officeDocument/2006/relationships/customXml" Target="../ink/ink753.xml"/><Relationship Id="rId28" Type="http://schemas.openxmlformats.org/officeDocument/2006/relationships/image" Target="../media/image745.png"/><Relationship Id="rId27" Type="http://schemas.openxmlformats.org/officeDocument/2006/relationships/customXml" Target="../ink/ink752.xml"/><Relationship Id="rId26" Type="http://schemas.openxmlformats.org/officeDocument/2006/relationships/image" Target="../media/image744.png"/><Relationship Id="rId25" Type="http://schemas.openxmlformats.org/officeDocument/2006/relationships/customXml" Target="../ink/ink751.xml"/><Relationship Id="rId24" Type="http://schemas.openxmlformats.org/officeDocument/2006/relationships/image" Target="../media/image743.png"/><Relationship Id="rId23" Type="http://schemas.openxmlformats.org/officeDocument/2006/relationships/customXml" Target="../ink/ink750.xml"/><Relationship Id="rId22" Type="http://schemas.openxmlformats.org/officeDocument/2006/relationships/image" Target="../media/image742.png"/><Relationship Id="rId21" Type="http://schemas.openxmlformats.org/officeDocument/2006/relationships/customXml" Target="../ink/ink749.xml"/><Relationship Id="rId20" Type="http://schemas.openxmlformats.org/officeDocument/2006/relationships/image" Target="../media/image741.png"/><Relationship Id="rId2" Type="http://schemas.openxmlformats.org/officeDocument/2006/relationships/image" Target="../media/image732.png"/><Relationship Id="rId19" Type="http://schemas.openxmlformats.org/officeDocument/2006/relationships/customXml" Target="../ink/ink748.xml"/><Relationship Id="rId18" Type="http://schemas.openxmlformats.org/officeDocument/2006/relationships/image" Target="../media/image740.png"/><Relationship Id="rId17" Type="http://schemas.openxmlformats.org/officeDocument/2006/relationships/customXml" Target="../ink/ink747.xml"/><Relationship Id="rId16" Type="http://schemas.openxmlformats.org/officeDocument/2006/relationships/image" Target="../media/image739.png"/><Relationship Id="rId15" Type="http://schemas.openxmlformats.org/officeDocument/2006/relationships/customXml" Target="../ink/ink746.xml"/><Relationship Id="rId14" Type="http://schemas.openxmlformats.org/officeDocument/2006/relationships/image" Target="../media/image738.png"/><Relationship Id="rId13" Type="http://schemas.openxmlformats.org/officeDocument/2006/relationships/customXml" Target="../ink/ink745.xml"/><Relationship Id="rId12" Type="http://schemas.openxmlformats.org/officeDocument/2006/relationships/image" Target="../media/image737.png"/><Relationship Id="rId11" Type="http://schemas.openxmlformats.org/officeDocument/2006/relationships/customXml" Target="../ink/ink744.xml"/><Relationship Id="rId10" Type="http://schemas.openxmlformats.org/officeDocument/2006/relationships/image" Target="../media/image736.png"/><Relationship Id="rId1" Type="http://schemas.openxmlformats.org/officeDocument/2006/relationships/customXml" Target="../ink/ink739.xml"/></Relationships>
</file>

<file path=ppt/slides/_rels/slide28.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675.png"/></Relationships>
</file>

<file path=ppt/slides/_rels/slide29.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675.png"/></Relationships>
</file>

<file path=ppt/slides/_rels/slide30.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675.png"/></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73.xml"/></Relationships>
</file>

<file path=ppt/slides/_rels/slide39.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74.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ctrTitle" idx="4294967295"/>
            <p:custDataLst>
              <p:tags r:id="rId1"/>
            </p:custDataLst>
          </p:nvPr>
        </p:nvSpPr>
        <p:spPr>
          <a:xfrm>
            <a:off x="1082040" y="2588260"/>
            <a:ext cx="10852150" cy="899160"/>
          </a:xfrm>
        </p:spPr>
        <p:txBody>
          <a:bodyPr/>
          <a:lstStyle/>
          <a:p>
            <a:r>
              <a:rPr lang="zh-CN" altLang="en-US" dirty="0"/>
              <a:t>二轮复习   知识专题</a:t>
            </a:r>
            <a:endParaRPr lang="en-US" altLang="zh-CN" dirty="0"/>
          </a:p>
        </p:txBody>
      </p:sp>
      <p:sp>
        <p:nvSpPr>
          <p:cNvPr id="3" name="副标题 2"/>
          <p:cNvSpPr>
            <a:spLocks noGrp="1"/>
          </p:cNvSpPr>
          <p:nvPr>
            <p:ph type="subTitle" idx="4294967295"/>
            <p:custDataLst>
              <p:tags r:id="rId2"/>
            </p:custDataLst>
          </p:nvPr>
        </p:nvSpPr>
        <p:spPr>
          <a:xfrm>
            <a:off x="1082040" y="3566160"/>
            <a:ext cx="5304155" cy="951230"/>
          </a:xfrm>
        </p:spPr>
        <p:txBody>
          <a:bodyPr/>
          <a:lstStyle/>
          <a:p>
            <a:pPr marL="0" indent="0">
              <a:buNone/>
            </a:pPr>
            <a:r>
              <a:rPr lang="zh-CN" altLang="en-US" sz="4400">
                <a:latin typeface="华文新魏" panose="02010800040101010101" charset="-122"/>
                <a:ea typeface="华文新魏" panose="02010800040101010101" charset="-122"/>
              </a:rPr>
              <a:t>生产与消费</a:t>
            </a:r>
            <a:endParaRPr lang="zh-CN" altLang="en-US" sz="4400">
              <a:latin typeface="华文新魏" panose="02010800040101010101" charset="-122"/>
              <a:ea typeface="华文新魏" panose="02010800040101010101" charset="-122"/>
            </a:endParaRPr>
          </a:p>
        </p:txBody>
      </p:sp>
    </p:spTree>
    <p:custDataLst>
      <p:tags r:id="rId3"/>
    </p:custData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6"/>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456906" y="304570"/>
            <a:ext cx="11429370" cy="61665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51" name="Rectangle 7"/>
          <p:cNvSpPr>
            <a:spLocks noChangeArrowheads="1"/>
          </p:cNvSpPr>
          <p:nvPr/>
        </p:nvSpPr>
        <p:spPr bwMode="auto">
          <a:xfrm>
            <a:off x="534177" y="1371243"/>
            <a:ext cx="2437393" cy="3658608"/>
          </a:xfrm>
          <a:prstGeom prst="rect">
            <a:avLst/>
          </a:prstGeom>
          <a:noFill/>
          <a:ln w="28575">
            <a:solidFill>
              <a:srgbClr val="FF0000"/>
            </a:solidFill>
            <a:prstDash val="dash"/>
            <a:miter lim="800000"/>
          </a:ln>
          <a:extLst>
            <a:ext uri="{909E8E84-426E-40DD-AFC4-6F175D3DCCD1}">
              <a14:hiddenFill xmlns:a14="http://schemas.microsoft.com/office/drawing/2010/main">
                <a:solidFill>
                  <a:srgbClr val="FFFFFF"/>
                </a:solidFill>
              </a14:hiddenFill>
            </a:ext>
          </a:extLst>
        </p:spPr>
        <p:txBody>
          <a:bodyPr wrap="none" anchor="ctr"/>
          <a:lstStyle>
            <a:lvl1pPr eaLnBrk="0" hangingPunct="0">
              <a:defRPr sz="3000" b="1">
                <a:solidFill>
                  <a:schemeClr val="tx1"/>
                </a:solidFill>
                <a:latin typeface="黑体" panose="02010609060101010101" pitchFamily="49" charset="-122"/>
                <a:ea typeface="黑体" panose="02010609060101010101" pitchFamily="49" charset="-122"/>
              </a:defRPr>
            </a:lvl1pPr>
            <a:lvl2pPr marL="742950" indent="-285750" eaLnBrk="0" hangingPunct="0">
              <a:defRPr sz="3000" b="1">
                <a:solidFill>
                  <a:schemeClr val="tx1"/>
                </a:solidFill>
                <a:latin typeface="黑体" panose="02010609060101010101" pitchFamily="49" charset="-122"/>
                <a:ea typeface="黑体" panose="02010609060101010101" pitchFamily="49" charset="-122"/>
              </a:defRPr>
            </a:lvl2pPr>
            <a:lvl3pPr marL="1143000" indent="-228600" eaLnBrk="0" hangingPunct="0">
              <a:defRPr sz="3000" b="1">
                <a:solidFill>
                  <a:schemeClr val="tx1"/>
                </a:solidFill>
                <a:latin typeface="黑体" panose="02010609060101010101" pitchFamily="49" charset="-122"/>
                <a:ea typeface="黑体" panose="02010609060101010101" pitchFamily="49" charset="-122"/>
              </a:defRPr>
            </a:lvl3pPr>
            <a:lvl4pPr marL="1600200" indent="-228600" eaLnBrk="0" hangingPunct="0">
              <a:defRPr sz="3000" b="1">
                <a:solidFill>
                  <a:schemeClr val="tx1"/>
                </a:solidFill>
                <a:latin typeface="黑体" panose="02010609060101010101" pitchFamily="49" charset="-122"/>
                <a:ea typeface="黑体" panose="02010609060101010101" pitchFamily="49" charset="-122"/>
              </a:defRPr>
            </a:lvl4pPr>
            <a:lvl5pPr marL="2057400" indent="-228600" eaLnBrk="0" hangingPunct="0">
              <a:defRPr sz="3000" b="1">
                <a:solidFill>
                  <a:schemeClr val="tx1"/>
                </a:solidFill>
                <a:latin typeface="黑体" panose="02010609060101010101" pitchFamily="49" charset="-122"/>
                <a:ea typeface="黑体" panose="02010609060101010101" pitchFamily="49" charset="-122"/>
              </a:defRPr>
            </a:lvl5pPr>
            <a:lvl6pPr marL="2514600" indent="-228600" eaLnBrk="0" fontAlgn="base" hangingPunct="0">
              <a:spcBef>
                <a:spcPct val="0"/>
              </a:spcBef>
              <a:spcAft>
                <a:spcPct val="0"/>
              </a:spcAft>
              <a:defRPr sz="3000" b="1">
                <a:solidFill>
                  <a:schemeClr val="tx1"/>
                </a:solidFill>
                <a:latin typeface="黑体" panose="02010609060101010101" pitchFamily="49" charset="-122"/>
                <a:ea typeface="黑体" panose="02010609060101010101" pitchFamily="49" charset="-122"/>
              </a:defRPr>
            </a:lvl6pPr>
            <a:lvl7pPr marL="2971800" indent="-228600" eaLnBrk="0" fontAlgn="base" hangingPunct="0">
              <a:spcBef>
                <a:spcPct val="0"/>
              </a:spcBef>
              <a:spcAft>
                <a:spcPct val="0"/>
              </a:spcAft>
              <a:defRPr sz="3000" b="1">
                <a:solidFill>
                  <a:schemeClr val="tx1"/>
                </a:solidFill>
                <a:latin typeface="黑体" panose="02010609060101010101" pitchFamily="49" charset="-122"/>
                <a:ea typeface="黑体" panose="02010609060101010101" pitchFamily="49" charset="-122"/>
              </a:defRPr>
            </a:lvl7pPr>
            <a:lvl8pPr marL="3429000" indent="-228600" eaLnBrk="0" fontAlgn="base" hangingPunct="0">
              <a:spcBef>
                <a:spcPct val="0"/>
              </a:spcBef>
              <a:spcAft>
                <a:spcPct val="0"/>
              </a:spcAft>
              <a:defRPr sz="3000" b="1">
                <a:solidFill>
                  <a:schemeClr val="tx1"/>
                </a:solidFill>
                <a:latin typeface="黑体" panose="02010609060101010101" pitchFamily="49" charset="-122"/>
                <a:ea typeface="黑体" panose="02010609060101010101" pitchFamily="49" charset="-122"/>
              </a:defRPr>
            </a:lvl8pPr>
            <a:lvl9pPr marL="3886200" indent="-228600" eaLnBrk="0" fontAlgn="base" hangingPunct="0">
              <a:spcBef>
                <a:spcPct val="0"/>
              </a:spcBef>
              <a:spcAft>
                <a:spcPct val="0"/>
              </a:spcAft>
              <a:defRPr sz="3000" b="1">
                <a:solidFill>
                  <a:schemeClr val="tx1"/>
                </a:solidFill>
                <a:latin typeface="黑体" panose="02010609060101010101" pitchFamily="49" charset="-122"/>
                <a:ea typeface="黑体" panose="02010609060101010101" pitchFamily="49" charset="-122"/>
              </a:defRPr>
            </a:lvl9pPr>
          </a:lstStyle>
          <a:p>
            <a:pPr eaLnBrk="1" hangingPunct="1"/>
            <a:endParaRPr lang="zh-CN" altLang="en-US" sz="3175"/>
          </a:p>
        </p:txBody>
      </p:sp>
      <mc:AlternateContent xmlns:mc="http://schemas.openxmlformats.org/markup-compatibility/2006" xmlns:p14="http://schemas.microsoft.com/office/powerpoint/2010/main">
        <mc:Choice Requires="p14">
          <p:contentPart r:id="rId2" p14:bwMode="auto">
            <p14:nvContentPartPr>
              <p14:cNvPr id="2" name="墨迹 1"/>
              <p14:cNvContentPartPr/>
              <p14:nvPr/>
            </p14:nvContentPartPr>
            <p14:xfrm>
              <a:off x="5090795" y="294640"/>
              <a:ext cx="839470" cy="499745"/>
            </p14:xfrm>
          </p:contentPart>
        </mc:Choice>
        <mc:Fallback xmlns="">
          <p:pic>
            <p:nvPicPr>
              <p:cNvPr id="2" name="墨迹 1"/>
            </p:nvPicPr>
            <p:blipFill>
              <a:blip r:embed="rId3"/>
            </p:blipFill>
            <p:spPr>
              <a:xfrm>
                <a:off x="5090795" y="294640"/>
                <a:ext cx="839470" cy="499745"/>
              </a:xfrm>
              <a:prstGeom prst="rect"/>
            </p:spPr>
          </p:pic>
        </mc:Fallback>
      </mc:AlternateContent>
      <mc:AlternateContent xmlns:mc="http://schemas.openxmlformats.org/markup-compatibility/2006" xmlns:p14="http://schemas.microsoft.com/office/powerpoint/2010/main">
        <mc:Choice Requires="p14">
          <p:contentPart r:id="rId4" p14:bwMode="auto">
            <p14:nvContentPartPr>
              <p14:cNvPr id="3" name="墨迹 2"/>
              <p14:cNvContentPartPr/>
              <p14:nvPr/>
            </p14:nvContentPartPr>
            <p14:xfrm>
              <a:off x="5305425" y="3000375"/>
              <a:ext cx="901700" cy="669290"/>
            </p14:xfrm>
          </p:contentPart>
        </mc:Choice>
        <mc:Fallback xmlns="">
          <p:pic>
            <p:nvPicPr>
              <p:cNvPr id="3" name="墨迹 2"/>
            </p:nvPicPr>
            <p:blipFill>
              <a:blip r:embed="rId5"/>
            </p:blipFill>
            <p:spPr>
              <a:xfrm>
                <a:off x="5305425" y="3000375"/>
                <a:ext cx="901700" cy="669290"/>
              </a:xfrm>
              <a:prstGeom prst="rect"/>
            </p:spPr>
          </p:pic>
        </mc:Fallback>
      </mc:AlternateContent>
      <mc:AlternateContent xmlns:mc="http://schemas.openxmlformats.org/markup-compatibility/2006" xmlns:p14="http://schemas.microsoft.com/office/powerpoint/2010/main">
        <mc:Choice Requires="p14">
          <p:contentPart r:id="rId6" p14:bwMode="auto">
            <p14:nvContentPartPr>
              <p14:cNvPr id="4" name="墨迹 3"/>
              <p14:cNvContentPartPr/>
              <p14:nvPr/>
            </p14:nvContentPartPr>
            <p14:xfrm>
              <a:off x="5090795" y="258445"/>
              <a:ext cx="1054100" cy="598805"/>
            </p14:xfrm>
          </p:contentPart>
        </mc:Choice>
        <mc:Fallback xmlns="">
          <p:pic>
            <p:nvPicPr>
              <p:cNvPr id="4" name="墨迹 3"/>
            </p:nvPicPr>
            <p:blipFill>
              <a:blip r:embed="rId7"/>
            </p:blipFill>
            <p:spPr>
              <a:xfrm>
                <a:off x="5090795" y="258445"/>
                <a:ext cx="1054100" cy="598805"/>
              </a:xfrm>
              <a:prstGeom prst="rect"/>
            </p:spPr>
          </p:pic>
        </mc:Fallback>
      </mc:AlternateContent>
      <mc:AlternateContent xmlns:mc="http://schemas.openxmlformats.org/markup-compatibility/2006" xmlns:p14="http://schemas.microsoft.com/office/powerpoint/2010/main">
        <mc:Choice Requires="p14">
          <p:contentPart r:id="rId8" p14:bwMode="auto">
            <p14:nvContentPartPr>
              <p14:cNvPr id="5" name="墨迹 4"/>
              <p14:cNvContentPartPr/>
              <p14:nvPr/>
            </p14:nvContentPartPr>
            <p14:xfrm>
              <a:off x="7073900" y="1169670"/>
              <a:ext cx="1491615" cy="937260"/>
            </p14:xfrm>
          </p:contentPart>
        </mc:Choice>
        <mc:Fallback xmlns="">
          <p:pic>
            <p:nvPicPr>
              <p:cNvPr id="5" name="墨迹 4"/>
            </p:nvPicPr>
            <p:blipFill>
              <a:blip r:embed="rId9"/>
            </p:blipFill>
            <p:spPr>
              <a:xfrm>
                <a:off x="7073900" y="1169670"/>
                <a:ext cx="1491615" cy="937260"/>
              </a:xfrm>
              <a:prstGeom prst="rect"/>
            </p:spPr>
          </p:pic>
        </mc:Fallback>
      </mc:AlternateContent>
      <mc:AlternateContent xmlns:mc="http://schemas.openxmlformats.org/markup-compatibility/2006" xmlns:p14="http://schemas.microsoft.com/office/powerpoint/2010/main">
        <mc:Choice Requires="p14">
          <p:contentPart r:id="rId10" p14:bwMode="auto">
            <p14:nvContentPartPr>
              <p14:cNvPr id="6" name="墨迹 5"/>
              <p14:cNvContentPartPr/>
              <p14:nvPr/>
            </p14:nvContentPartPr>
            <p14:xfrm>
              <a:off x="5153660" y="1151890"/>
              <a:ext cx="446405" cy="901700"/>
            </p14:xfrm>
          </p:contentPart>
        </mc:Choice>
        <mc:Fallback xmlns="">
          <p:pic>
            <p:nvPicPr>
              <p:cNvPr id="6" name="墨迹 5"/>
            </p:nvPicPr>
            <p:blipFill>
              <a:blip r:embed="rId11"/>
            </p:blipFill>
            <p:spPr>
              <a:xfrm>
                <a:off x="5153660" y="1151890"/>
                <a:ext cx="446405" cy="901700"/>
              </a:xfrm>
              <a:prstGeom prst="rect"/>
            </p:spPr>
          </p:pic>
        </mc:Fallback>
      </mc:AlternateContent>
      <mc:AlternateContent xmlns:mc="http://schemas.openxmlformats.org/markup-compatibility/2006" xmlns:p14="http://schemas.microsoft.com/office/powerpoint/2010/main">
        <mc:Choice Requires="p14">
          <p:contentPart r:id="rId12" p14:bwMode="auto">
            <p14:nvContentPartPr>
              <p14:cNvPr id="7" name="墨迹 6"/>
              <p14:cNvContentPartPr/>
              <p14:nvPr/>
            </p14:nvContentPartPr>
            <p14:xfrm>
              <a:off x="3036570" y="1285875"/>
              <a:ext cx="1482725" cy="857250"/>
            </p14:xfrm>
          </p:contentPart>
        </mc:Choice>
        <mc:Fallback xmlns="">
          <p:pic>
            <p:nvPicPr>
              <p:cNvPr id="7" name="墨迹 6"/>
            </p:nvPicPr>
            <p:blipFill>
              <a:blip r:embed="rId13"/>
            </p:blipFill>
            <p:spPr>
              <a:xfrm>
                <a:off x="3036570" y="1285875"/>
                <a:ext cx="1482725" cy="857250"/>
              </a:xfrm>
              <a:prstGeom prst="rect"/>
            </p:spPr>
          </p:pic>
        </mc:Fallback>
      </mc:AlternateContent>
      <mc:AlternateContent xmlns:mc="http://schemas.openxmlformats.org/markup-compatibility/2006" xmlns:p14="http://schemas.microsoft.com/office/powerpoint/2010/main">
        <mc:Choice Requires="p14">
          <p:contentPart r:id="rId14" p14:bwMode="auto">
            <p14:nvContentPartPr>
              <p14:cNvPr id="8" name="墨迹 7"/>
              <p14:cNvContentPartPr/>
              <p14:nvPr/>
            </p14:nvContentPartPr>
            <p14:xfrm>
              <a:off x="4269105" y="2000250"/>
              <a:ext cx="276860" cy="240665"/>
            </p14:xfrm>
          </p:contentPart>
        </mc:Choice>
        <mc:Fallback xmlns="">
          <p:pic>
            <p:nvPicPr>
              <p:cNvPr id="8" name="墨迹 7"/>
            </p:nvPicPr>
            <p:blipFill>
              <a:blip r:embed="rId15"/>
            </p:blipFill>
            <p:spPr>
              <a:xfrm>
                <a:off x="4269105" y="2000250"/>
                <a:ext cx="276860" cy="240665"/>
              </a:xfrm>
              <a:prstGeom prst="rect"/>
            </p:spPr>
          </p:pic>
        </mc:Fallback>
      </mc:AlternateContent>
      <mc:AlternateContent xmlns:mc="http://schemas.openxmlformats.org/markup-compatibility/2006" xmlns:p14="http://schemas.microsoft.com/office/powerpoint/2010/main">
        <mc:Choice Requires="p14">
          <p:contentPart r:id="rId16" p14:bwMode="auto">
            <p14:nvContentPartPr>
              <p14:cNvPr id="9" name="墨迹 8"/>
              <p14:cNvContentPartPr/>
              <p14:nvPr/>
            </p14:nvContentPartPr>
            <p14:xfrm>
              <a:off x="6743065" y="1714500"/>
              <a:ext cx="330835" cy="240665"/>
            </p14:xfrm>
          </p:contentPart>
        </mc:Choice>
        <mc:Fallback xmlns="">
          <p:pic>
            <p:nvPicPr>
              <p:cNvPr id="9" name="墨迹 8"/>
            </p:nvPicPr>
            <p:blipFill>
              <a:blip r:embed="rId17"/>
            </p:blipFill>
            <p:spPr>
              <a:xfrm>
                <a:off x="6743065" y="1714500"/>
                <a:ext cx="330835" cy="240665"/>
              </a:xfrm>
              <a:prstGeom prst="rect"/>
            </p:spPr>
          </p:pic>
        </mc:Fallback>
      </mc:AlternateContent>
      <mc:AlternateContent xmlns:mc="http://schemas.openxmlformats.org/markup-compatibility/2006" xmlns:p14="http://schemas.microsoft.com/office/powerpoint/2010/main">
        <mc:Choice Requires="p14">
          <p:contentPart r:id="rId18" p14:bwMode="auto">
            <p14:nvContentPartPr>
              <p14:cNvPr id="10" name="墨迹 9"/>
              <p14:cNvContentPartPr/>
              <p14:nvPr/>
            </p14:nvContentPartPr>
            <p14:xfrm>
              <a:off x="5349875" y="3098165"/>
              <a:ext cx="821690" cy="580390"/>
            </p14:xfrm>
          </p:contentPart>
        </mc:Choice>
        <mc:Fallback xmlns="">
          <p:pic>
            <p:nvPicPr>
              <p:cNvPr id="10" name="墨迹 9"/>
            </p:nvPicPr>
            <p:blipFill>
              <a:blip r:embed="rId19"/>
            </p:blipFill>
            <p:spPr>
              <a:xfrm>
                <a:off x="5349875" y="3098165"/>
                <a:ext cx="821690" cy="580390"/>
              </a:xfrm>
              <a:prstGeom prst="rect"/>
            </p:spPr>
          </p:pic>
        </mc:Fallback>
      </mc:AlternateContent>
      <mc:AlternateContent xmlns:mc="http://schemas.openxmlformats.org/markup-compatibility/2006" xmlns:p14="http://schemas.microsoft.com/office/powerpoint/2010/main">
        <mc:Choice Requires="p14">
          <p:contentPart r:id="rId20" p14:bwMode="auto">
            <p14:nvContentPartPr>
              <p14:cNvPr id="11" name="墨迹 10"/>
              <p14:cNvContentPartPr/>
              <p14:nvPr/>
            </p14:nvContentPartPr>
            <p14:xfrm>
              <a:off x="4135120" y="3642995"/>
              <a:ext cx="1000125" cy="678815"/>
            </p14:xfrm>
          </p:contentPart>
        </mc:Choice>
        <mc:Fallback xmlns="">
          <p:pic>
            <p:nvPicPr>
              <p:cNvPr id="11" name="墨迹 10"/>
            </p:nvPicPr>
            <p:blipFill>
              <a:blip r:embed="rId21"/>
            </p:blipFill>
            <p:spPr>
              <a:xfrm>
                <a:off x="4135120" y="3642995"/>
                <a:ext cx="1000125" cy="678815"/>
              </a:xfrm>
              <a:prstGeom prst="rect"/>
            </p:spPr>
          </p:pic>
        </mc:Fallback>
      </mc:AlternateContent>
      <mc:AlternateContent xmlns:mc="http://schemas.openxmlformats.org/markup-compatibility/2006" xmlns:p14="http://schemas.microsoft.com/office/powerpoint/2010/main">
        <mc:Choice Requires="p14">
          <p:contentPart r:id="rId22" p14:bwMode="auto">
            <p14:nvContentPartPr>
              <p14:cNvPr id="12" name="墨迹 11"/>
              <p14:cNvContentPartPr/>
              <p14:nvPr/>
            </p14:nvContentPartPr>
            <p14:xfrm>
              <a:off x="4054475" y="4241165"/>
              <a:ext cx="250190" cy="133985"/>
            </p14:xfrm>
          </p:contentPart>
        </mc:Choice>
        <mc:Fallback xmlns="">
          <p:pic>
            <p:nvPicPr>
              <p:cNvPr id="12" name="墨迹 11"/>
            </p:nvPicPr>
            <p:blipFill>
              <a:blip r:embed="rId23"/>
            </p:blipFill>
            <p:spPr>
              <a:xfrm>
                <a:off x="4054475" y="4241165"/>
                <a:ext cx="250190" cy="133985"/>
              </a:xfrm>
              <a:prstGeom prst="rect"/>
            </p:spPr>
          </p:pic>
        </mc:Fallback>
      </mc:AlternateContent>
      <mc:AlternateContent xmlns:mc="http://schemas.openxmlformats.org/markup-compatibility/2006" xmlns:p14="http://schemas.microsoft.com/office/powerpoint/2010/main">
        <mc:Choice Requires="p14">
          <p:contentPart r:id="rId24" p14:bwMode="auto">
            <p14:nvContentPartPr>
              <p14:cNvPr id="13" name="墨迹 12"/>
              <p14:cNvContentPartPr/>
              <p14:nvPr/>
            </p14:nvContentPartPr>
            <p14:xfrm>
              <a:off x="3063240" y="4410710"/>
              <a:ext cx="142875" cy="36195"/>
            </p14:xfrm>
          </p:contentPart>
        </mc:Choice>
        <mc:Fallback xmlns="">
          <p:pic>
            <p:nvPicPr>
              <p:cNvPr id="13" name="墨迹 12"/>
            </p:nvPicPr>
            <p:blipFill>
              <a:blip r:embed="rId25"/>
            </p:blipFill>
            <p:spPr>
              <a:xfrm>
                <a:off x="3063240" y="4410710"/>
                <a:ext cx="142875" cy="36195"/>
              </a:xfrm>
              <a:prstGeom prst="rect"/>
            </p:spPr>
          </p:pic>
        </mc:Fallback>
      </mc:AlternateContent>
      <mc:AlternateContent xmlns:mc="http://schemas.openxmlformats.org/markup-compatibility/2006" xmlns:p14="http://schemas.microsoft.com/office/powerpoint/2010/main">
        <mc:Choice Requires="p14">
          <p:contentPart r:id="rId26" p14:bwMode="auto">
            <p14:nvContentPartPr>
              <p14:cNvPr id="14" name="墨迹 13"/>
              <p14:cNvContentPartPr/>
              <p14:nvPr/>
            </p14:nvContentPartPr>
            <p14:xfrm>
              <a:off x="3054350" y="4473575"/>
              <a:ext cx="133985" cy="62230"/>
            </p14:xfrm>
          </p:contentPart>
        </mc:Choice>
        <mc:Fallback xmlns="">
          <p:pic>
            <p:nvPicPr>
              <p:cNvPr id="14" name="墨迹 13"/>
            </p:nvPicPr>
            <p:blipFill>
              <a:blip r:embed="rId27"/>
            </p:blipFill>
            <p:spPr>
              <a:xfrm>
                <a:off x="3054350" y="4473575"/>
                <a:ext cx="133985" cy="62230"/>
              </a:xfrm>
              <a:prstGeom prst="rect"/>
            </p:spPr>
          </p:pic>
        </mc:Fallback>
      </mc:AlternateContent>
      <mc:AlternateContent xmlns:mc="http://schemas.openxmlformats.org/markup-compatibility/2006" xmlns:p14="http://schemas.microsoft.com/office/powerpoint/2010/main">
        <mc:Choice Requires="p14">
          <p:contentPart r:id="rId28" p14:bwMode="auto">
            <p14:nvContentPartPr>
              <p14:cNvPr id="15" name="墨迹 14"/>
              <p14:cNvContentPartPr/>
              <p14:nvPr/>
            </p14:nvContentPartPr>
            <p14:xfrm>
              <a:off x="3152775" y="4464685"/>
              <a:ext cx="116205" cy="231775"/>
            </p14:xfrm>
          </p:contentPart>
        </mc:Choice>
        <mc:Fallback xmlns="">
          <p:pic>
            <p:nvPicPr>
              <p:cNvPr id="15" name="墨迹 14"/>
            </p:nvPicPr>
            <p:blipFill>
              <a:blip r:embed="rId29"/>
            </p:blipFill>
            <p:spPr>
              <a:xfrm>
                <a:off x="3152775" y="4464685"/>
                <a:ext cx="116205" cy="231775"/>
              </a:xfrm>
              <a:prstGeom prst="rect"/>
            </p:spPr>
          </p:pic>
        </mc:Fallback>
      </mc:AlternateContent>
      <mc:AlternateContent xmlns:mc="http://schemas.openxmlformats.org/markup-compatibility/2006" xmlns:p14="http://schemas.microsoft.com/office/powerpoint/2010/main">
        <mc:Choice Requires="p14">
          <p:contentPart r:id="rId30" p14:bwMode="auto">
            <p14:nvContentPartPr>
              <p14:cNvPr id="16" name="墨迹 15"/>
              <p14:cNvContentPartPr/>
              <p14:nvPr/>
            </p14:nvContentPartPr>
            <p14:xfrm>
              <a:off x="3251200" y="4321810"/>
              <a:ext cx="187325" cy="231775"/>
            </p14:xfrm>
          </p:contentPart>
        </mc:Choice>
        <mc:Fallback xmlns="">
          <p:pic>
            <p:nvPicPr>
              <p:cNvPr id="16" name="墨迹 15"/>
            </p:nvPicPr>
            <p:blipFill>
              <a:blip r:embed="rId31"/>
            </p:blipFill>
            <p:spPr>
              <a:xfrm>
                <a:off x="3251200" y="4321810"/>
                <a:ext cx="187325" cy="231775"/>
              </a:xfrm>
              <a:prstGeom prst="rect"/>
            </p:spPr>
          </p:pic>
        </mc:Fallback>
      </mc:AlternateContent>
      <mc:AlternateContent xmlns:mc="http://schemas.openxmlformats.org/markup-compatibility/2006" xmlns:p14="http://schemas.microsoft.com/office/powerpoint/2010/main">
        <mc:Choice Requires="p14">
          <p:contentPart r:id="rId32" p14:bwMode="auto">
            <p14:nvContentPartPr>
              <p14:cNvPr id="17" name="墨迹 16"/>
              <p14:cNvContentPartPr/>
              <p14:nvPr/>
            </p14:nvContentPartPr>
            <p14:xfrm>
              <a:off x="3331210" y="4410710"/>
              <a:ext cx="44450" cy="142875"/>
            </p14:xfrm>
          </p:contentPart>
        </mc:Choice>
        <mc:Fallback xmlns="">
          <p:pic>
            <p:nvPicPr>
              <p:cNvPr id="17" name="墨迹 16"/>
            </p:nvPicPr>
            <p:blipFill>
              <a:blip r:embed="rId33"/>
            </p:blipFill>
            <p:spPr>
              <a:xfrm>
                <a:off x="3331210" y="4410710"/>
                <a:ext cx="44450" cy="142875"/>
              </a:xfrm>
              <a:prstGeom prst="rect"/>
            </p:spPr>
          </p:pic>
        </mc:Fallback>
      </mc:AlternateContent>
      <mc:AlternateContent xmlns:mc="http://schemas.openxmlformats.org/markup-compatibility/2006" xmlns:p14="http://schemas.microsoft.com/office/powerpoint/2010/main">
        <mc:Choice Requires="p14">
          <p:contentPart r:id="rId34" p14:bwMode="auto">
            <p14:nvContentPartPr>
              <p14:cNvPr id="18" name="墨迹 17"/>
              <p14:cNvContentPartPr/>
              <p14:nvPr/>
            </p14:nvContentPartPr>
            <p14:xfrm>
              <a:off x="3340100" y="4392930"/>
              <a:ext cx="71755" cy="250190"/>
            </p14:xfrm>
          </p:contentPart>
        </mc:Choice>
        <mc:Fallback xmlns="">
          <p:pic>
            <p:nvPicPr>
              <p:cNvPr id="18" name="墨迹 17"/>
            </p:nvPicPr>
            <p:blipFill>
              <a:blip r:embed="rId35"/>
            </p:blipFill>
            <p:spPr>
              <a:xfrm>
                <a:off x="3340100" y="4392930"/>
                <a:ext cx="71755" cy="250190"/>
              </a:xfrm>
              <a:prstGeom prst="rect"/>
            </p:spPr>
          </p:pic>
        </mc:Fallback>
      </mc:AlternateContent>
      <mc:AlternateContent xmlns:mc="http://schemas.openxmlformats.org/markup-compatibility/2006" xmlns:p14="http://schemas.microsoft.com/office/powerpoint/2010/main">
        <mc:Choice Requires="p14">
          <p:contentPart r:id="rId36" p14:bwMode="auto">
            <p14:nvContentPartPr>
              <p14:cNvPr id="19" name="墨迹 18"/>
              <p14:cNvContentPartPr/>
              <p14:nvPr/>
            </p14:nvContentPartPr>
            <p14:xfrm>
              <a:off x="3295650" y="4562475"/>
              <a:ext cx="285750" cy="161290"/>
            </p14:xfrm>
          </p:contentPart>
        </mc:Choice>
        <mc:Fallback xmlns="">
          <p:pic>
            <p:nvPicPr>
              <p:cNvPr id="19" name="墨迹 18"/>
            </p:nvPicPr>
            <p:blipFill>
              <a:blip r:embed="rId37"/>
            </p:blipFill>
            <p:spPr>
              <a:xfrm>
                <a:off x="3295650" y="4562475"/>
                <a:ext cx="285750" cy="161290"/>
              </a:xfrm>
              <a:prstGeom prst="rect"/>
            </p:spPr>
          </p:pic>
        </mc:Fallback>
      </mc:AlternateContent>
      <mc:AlternateContent xmlns:mc="http://schemas.openxmlformats.org/markup-compatibility/2006" xmlns:p14="http://schemas.microsoft.com/office/powerpoint/2010/main">
        <mc:Choice Requires="p14">
          <p:contentPart r:id="rId38" p14:bwMode="auto">
            <p14:nvContentPartPr>
              <p14:cNvPr id="20" name="墨迹 19"/>
              <p14:cNvContentPartPr/>
              <p14:nvPr/>
            </p14:nvContentPartPr>
            <p14:xfrm>
              <a:off x="3509645" y="4205605"/>
              <a:ext cx="170180" cy="303530"/>
            </p14:xfrm>
          </p:contentPart>
        </mc:Choice>
        <mc:Fallback xmlns="">
          <p:pic>
            <p:nvPicPr>
              <p:cNvPr id="20" name="墨迹 19"/>
            </p:nvPicPr>
            <p:blipFill>
              <a:blip r:embed="rId39"/>
            </p:blipFill>
            <p:spPr>
              <a:xfrm>
                <a:off x="3509645" y="4205605"/>
                <a:ext cx="170180" cy="303530"/>
              </a:xfrm>
              <a:prstGeom prst="rect"/>
            </p:spPr>
          </p:pic>
        </mc:Fallback>
      </mc:AlternateContent>
      <mc:AlternateContent xmlns:mc="http://schemas.openxmlformats.org/markup-compatibility/2006" xmlns:p14="http://schemas.microsoft.com/office/powerpoint/2010/main">
        <mc:Choice Requires="p14">
          <p:contentPart r:id="rId40" p14:bwMode="auto">
            <p14:nvContentPartPr>
              <p14:cNvPr id="21" name="墨迹 20"/>
              <p14:cNvContentPartPr/>
              <p14:nvPr/>
            </p14:nvContentPartPr>
            <p14:xfrm>
              <a:off x="3715385" y="4286250"/>
              <a:ext cx="116205" cy="35560"/>
            </p14:xfrm>
          </p:contentPart>
        </mc:Choice>
        <mc:Fallback xmlns="">
          <p:pic>
            <p:nvPicPr>
              <p:cNvPr id="21" name="墨迹 20"/>
            </p:nvPicPr>
            <p:blipFill>
              <a:blip r:embed="rId41"/>
            </p:blipFill>
            <p:spPr>
              <a:xfrm>
                <a:off x="3715385" y="4286250"/>
                <a:ext cx="116205" cy="35560"/>
              </a:xfrm>
              <a:prstGeom prst="rect"/>
            </p:spPr>
          </p:pic>
        </mc:Fallback>
      </mc:AlternateContent>
      <mc:AlternateContent xmlns:mc="http://schemas.openxmlformats.org/markup-compatibility/2006" xmlns:p14="http://schemas.microsoft.com/office/powerpoint/2010/main">
        <mc:Choice Requires="p14">
          <p:contentPart r:id="rId42" p14:bwMode="auto">
            <p14:nvContentPartPr>
              <p14:cNvPr id="22" name="墨迹 21"/>
              <p14:cNvContentPartPr/>
              <p14:nvPr/>
            </p14:nvContentPartPr>
            <p14:xfrm>
              <a:off x="3688715" y="4348480"/>
              <a:ext cx="62230" cy="142875"/>
            </p14:xfrm>
          </p:contentPart>
        </mc:Choice>
        <mc:Fallback xmlns="">
          <p:pic>
            <p:nvPicPr>
              <p:cNvPr id="22" name="墨迹 21"/>
            </p:nvPicPr>
            <p:blipFill>
              <a:blip r:embed="rId43"/>
            </p:blipFill>
            <p:spPr>
              <a:xfrm>
                <a:off x="3688715" y="4348480"/>
                <a:ext cx="62230" cy="142875"/>
              </a:xfrm>
              <a:prstGeom prst="rect"/>
            </p:spPr>
          </p:pic>
        </mc:Fallback>
      </mc:AlternateContent>
      <mc:AlternateContent xmlns:mc="http://schemas.openxmlformats.org/markup-compatibility/2006" xmlns:p14="http://schemas.microsoft.com/office/powerpoint/2010/main">
        <mc:Choice Requires="p14">
          <p:contentPart r:id="rId44" p14:bwMode="auto">
            <p14:nvContentPartPr>
              <p14:cNvPr id="23" name="墨迹 22"/>
              <p14:cNvContentPartPr/>
              <p14:nvPr/>
            </p14:nvContentPartPr>
            <p14:xfrm>
              <a:off x="3634740" y="4473575"/>
              <a:ext cx="62865" cy="142875"/>
            </p14:xfrm>
          </p:contentPart>
        </mc:Choice>
        <mc:Fallback xmlns="">
          <p:pic>
            <p:nvPicPr>
              <p:cNvPr id="23" name="墨迹 22"/>
            </p:nvPicPr>
            <p:blipFill>
              <a:blip r:embed="rId45"/>
            </p:blipFill>
            <p:spPr>
              <a:xfrm>
                <a:off x="3634740" y="4473575"/>
                <a:ext cx="62865" cy="142875"/>
              </a:xfrm>
              <a:prstGeom prst="rect"/>
            </p:spPr>
          </p:pic>
        </mc:Fallback>
      </mc:AlternateContent>
      <mc:AlternateContent xmlns:mc="http://schemas.openxmlformats.org/markup-compatibility/2006" xmlns:p14="http://schemas.microsoft.com/office/powerpoint/2010/main">
        <mc:Choice Requires="p14">
          <p:contentPart r:id="rId46" p14:bwMode="auto">
            <p14:nvContentPartPr>
              <p14:cNvPr id="24" name="墨迹 23"/>
              <p14:cNvContentPartPr/>
              <p14:nvPr/>
            </p14:nvContentPartPr>
            <p14:xfrm>
              <a:off x="3742055" y="4509135"/>
              <a:ext cx="214630" cy="80645"/>
            </p14:xfrm>
          </p:contentPart>
        </mc:Choice>
        <mc:Fallback xmlns="">
          <p:pic>
            <p:nvPicPr>
              <p:cNvPr id="24" name="墨迹 23"/>
            </p:nvPicPr>
            <p:blipFill>
              <a:blip r:embed="rId47"/>
            </p:blipFill>
            <p:spPr>
              <a:xfrm>
                <a:off x="3742055" y="4509135"/>
                <a:ext cx="214630" cy="80645"/>
              </a:xfrm>
              <a:prstGeom prst="rect"/>
            </p:spPr>
          </p:pic>
        </mc:Fallback>
      </mc:AlternateContent>
      <mc:AlternateContent xmlns:mc="http://schemas.openxmlformats.org/markup-compatibility/2006" xmlns:p14="http://schemas.microsoft.com/office/powerpoint/2010/main">
        <mc:Choice Requires="p14">
          <p:contentPart r:id="rId48" p14:bwMode="auto">
            <p14:nvContentPartPr>
              <p14:cNvPr id="25" name="墨迹 24"/>
              <p14:cNvContentPartPr/>
              <p14:nvPr/>
            </p14:nvContentPartPr>
            <p14:xfrm>
              <a:off x="3768725" y="4500245"/>
              <a:ext cx="116205" cy="53340"/>
            </p14:xfrm>
          </p:contentPart>
        </mc:Choice>
        <mc:Fallback xmlns="">
          <p:pic>
            <p:nvPicPr>
              <p:cNvPr id="25" name="墨迹 24"/>
            </p:nvPicPr>
            <p:blipFill>
              <a:blip r:embed="rId49"/>
            </p:blipFill>
            <p:spPr>
              <a:xfrm>
                <a:off x="3768725" y="4500245"/>
                <a:ext cx="116205" cy="53340"/>
              </a:xfrm>
              <a:prstGeom prst="rect"/>
            </p:spPr>
          </p:pic>
        </mc:Fallback>
      </mc:AlternateContent>
      <mc:AlternateContent xmlns:mc="http://schemas.openxmlformats.org/markup-compatibility/2006" xmlns:p14="http://schemas.microsoft.com/office/powerpoint/2010/main">
        <mc:Choice Requires="p14">
          <p:contentPart r:id="rId50" p14:bwMode="auto">
            <p14:nvContentPartPr>
              <p14:cNvPr id="26" name="墨迹 25"/>
              <p14:cNvContentPartPr/>
              <p14:nvPr/>
            </p14:nvContentPartPr>
            <p14:xfrm>
              <a:off x="3849370" y="4473575"/>
              <a:ext cx="214630" cy="360"/>
            </p14:xfrm>
          </p:contentPart>
        </mc:Choice>
        <mc:Fallback xmlns="">
          <p:pic>
            <p:nvPicPr>
              <p:cNvPr id="26" name="墨迹 25"/>
            </p:nvPicPr>
            <p:blipFill>
              <a:blip r:embed="rId51"/>
            </p:blipFill>
            <p:spPr>
              <a:xfrm>
                <a:off x="3849370" y="4473575"/>
                <a:ext cx="214630" cy="360"/>
              </a:xfrm>
              <a:prstGeom prst="rect"/>
            </p:spPr>
          </p:pic>
        </mc:Fallback>
      </mc:AlternateContent>
      <mc:AlternateContent xmlns:mc="http://schemas.openxmlformats.org/markup-compatibility/2006" xmlns:p14="http://schemas.microsoft.com/office/powerpoint/2010/main">
        <mc:Choice Requires="p14">
          <p:contentPart r:id="rId52" p14:bwMode="auto">
            <p14:nvContentPartPr>
              <p14:cNvPr id="27" name="墨迹 26"/>
              <p14:cNvContentPartPr/>
              <p14:nvPr/>
            </p14:nvContentPartPr>
            <p14:xfrm>
              <a:off x="4179570" y="2955290"/>
              <a:ext cx="678815" cy="768350"/>
            </p14:xfrm>
          </p:contentPart>
        </mc:Choice>
        <mc:Fallback xmlns="">
          <p:pic>
            <p:nvPicPr>
              <p:cNvPr id="27" name="墨迹 26"/>
            </p:nvPicPr>
            <p:blipFill>
              <a:blip r:embed="rId53"/>
            </p:blipFill>
            <p:spPr>
              <a:xfrm>
                <a:off x="4179570" y="2955290"/>
                <a:ext cx="678815" cy="768350"/>
              </a:xfrm>
              <a:prstGeom prst="rect"/>
            </p:spPr>
          </p:pic>
        </mc:Fallback>
      </mc:AlternateContent>
      <mc:AlternateContent xmlns:mc="http://schemas.openxmlformats.org/markup-compatibility/2006" xmlns:p14="http://schemas.microsoft.com/office/powerpoint/2010/main">
        <mc:Choice Requires="p14">
          <p:contentPart r:id="rId54" p14:bwMode="auto">
            <p14:nvContentPartPr>
              <p14:cNvPr id="28" name="墨迹 27"/>
              <p14:cNvContentPartPr/>
              <p14:nvPr/>
            </p14:nvContentPartPr>
            <p14:xfrm>
              <a:off x="892810" y="2544445"/>
              <a:ext cx="1143635" cy="360"/>
            </p14:xfrm>
          </p:contentPart>
        </mc:Choice>
        <mc:Fallback xmlns="">
          <p:pic>
            <p:nvPicPr>
              <p:cNvPr id="28" name="墨迹 27"/>
            </p:nvPicPr>
            <p:blipFill>
              <a:blip r:embed="rId55"/>
            </p:blipFill>
            <p:spPr>
              <a:xfrm>
                <a:off x="892810" y="2544445"/>
                <a:ext cx="1143635" cy="360"/>
              </a:xfrm>
              <a:prstGeom prst="rect"/>
            </p:spPr>
          </p:pic>
        </mc:Fallback>
      </mc:AlternateContent>
      <mc:AlternateContent xmlns:mc="http://schemas.openxmlformats.org/markup-compatibility/2006" xmlns:p14="http://schemas.microsoft.com/office/powerpoint/2010/main">
        <mc:Choice Requires="p14">
          <p:contentPart r:id="rId56" p14:bwMode="auto">
            <p14:nvContentPartPr>
              <p14:cNvPr id="29" name="墨迹 28"/>
              <p14:cNvContentPartPr/>
              <p14:nvPr/>
            </p14:nvContentPartPr>
            <p14:xfrm>
              <a:off x="982345" y="3821430"/>
              <a:ext cx="1268095" cy="8890"/>
            </p14:xfrm>
          </p:contentPart>
        </mc:Choice>
        <mc:Fallback xmlns="">
          <p:pic>
            <p:nvPicPr>
              <p:cNvPr id="29" name="墨迹 28"/>
            </p:nvPicPr>
            <p:blipFill>
              <a:blip r:embed="rId57"/>
            </p:blipFill>
            <p:spPr>
              <a:xfrm>
                <a:off x="982345" y="3821430"/>
                <a:ext cx="1268095" cy="8890"/>
              </a:xfrm>
              <a:prstGeom prst="rect"/>
            </p:spPr>
          </p:pic>
        </mc:Fallback>
      </mc:AlternateContent>
      <mc:AlternateContent xmlns:mc="http://schemas.openxmlformats.org/markup-compatibility/2006" xmlns:p14="http://schemas.microsoft.com/office/powerpoint/2010/main">
        <mc:Choice Requires="p14">
          <p:contentPart r:id="rId58" p14:bwMode="auto">
            <p14:nvContentPartPr>
              <p14:cNvPr id="30" name="墨迹 29"/>
              <p14:cNvContentPartPr/>
              <p14:nvPr/>
            </p14:nvContentPartPr>
            <p14:xfrm>
              <a:off x="2026920" y="3035935"/>
              <a:ext cx="884555" cy="607060"/>
            </p14:xfrm>
          </p:contentPart>
        </mc:Choice>
        <mc:Fallback xmlns="">
          <p:pic>
            <p:nvPicPr>
              <p:cNvPr id="30" name="墨迹 29"/>
            </p:nvPicPr>
            <p:blipFill>
              <a:blip r:embed="rId59"/>
            </p:blipFill>
            <p:spPr>
              <a:xfrm>
                <a:off x="2026920" y="3035935"/>
                <a:ext cx="884555" cy="607060"/>
              </a:xfrm>
              <a:prstGeom prst="rect"/>
            </p:spPr>
          </p:pic>
        </mc:Fallback>
      </mc:AlternateContent>
      <mc:AlternateContent xmlns:mc="http://schemas.openxmlformats.org/markup-compatibility/2006" xmlns:p14="http://schemas.microsoft.com/office/powerpoint/2010/main">
        <mc:Choice Requires="p14">
          <p:contentPart r:id="rId60" p14:bwMode="auto">
            <p14:nvContentPartPr>
              <p14:cNvPr id="31" name="墨迹 30"/>
              <p14:cNvContentPartPr/>
              <p14:nvPr/>
            </p14:nvContentPartPr>
            <p14:xfrm>
              <a:off x="1393190" y="1937385"/>
              <a:ext cx="911225" cy="321310"/>
            </p14:xfrm>
          </p:contentPart>
        </mc:Choice>
        <mc:Fallback xmlns="">
          <p:pic>
            <p:nvPicPr>
              <p:cNvPr id="31" name="墨迹 30"/>
            </p:nvPicPr>
            <p:blipFill>
              <a:blip r:embed="rId61"/>
            </p:blipFill>
            <p:spPr>
              <a:xfrm>
                <a:off x="1393190" y="1937385"/>
                <a:ext cx="911225" cy="321310"/>
              </a:xfrm>
              <a:prstGeom prst="rect"/>
            </p:spPr>
          </p:pic>
        </mc:Fallback>
      </mc:AlternateContent>
      <mc:AlternateContent xmlns:mc="http://schemas.openxmlformats.org/markup-compatibility/2006" xmlns:p14="http://schemas.microsoft.com/office/powerpoint/2010/main">
        <mc:Choice Requires="p14">
          <p:contentPart r:id="rId62" p14:bwMode="auto">
            <p14:nvContentPartPr>
              <p14:cNvPr id="32" name="墨迹 31"/>
              <p14:cNvContentPartPr/>
              <p14:nvPr/>
            </p14:nvContentPartPr>
            <p14:xfrm>
              <a:off x="347980" y="1750060"/>
              <a:ext cx="401955" cy="1785620"/>
            </p14:xfrm>
          </p:contentPart>
        </mc:Choice>
        <mc:Fallback xmlns="">
          <p:pic>
            <p:nvPicPr>
              <p:cNvPr id="32" name="墨迹 31"/>
            </p:nvPicPr>
            <p:blipFill>
              <a:blip r:embed="rId63"/>
            </p:blipFill>
            <p:spPr>
              <a:xfrm>
                <a:off x="347980" y="1750060"/>
                <a:ext cx="401955" cy="1785620"/>
              </a:xfrm>
              <a:prstGeom prst="rect"/>
            </p:spPr>
          </p:pic>
        </mc:Fallback>
      </mc:AlternateContent>
      <mc:AlternateContent xmlns:mc="http://schemas.openxmlformats.org/markup-compatibility/2006" xmlns:p14="http://schemas.microsoft.com/office/powerpoint/2010/main">
        <mc:Choice Requires="p14">
          <p:contentPart r:id="rId64" p14:bwMode="auto">
            <p14:nvContentPartPr>
              <p14:cNvPr id="33" name="墨迹 32"/>
              <p14:cNvContentPartPr/>
              <p14:nvPr/>
            </p14:nvContentPartPr>
            <p14:xfrm>
              <a:off x="830580" y="3973195"/>
              <a:ext cx="1428750" cy="696595"/>
            </p14:xfrm>
          </p:contentPart>
        </mc:Choice>
        <mc:Fallback xmlns="">
          <p:pic>
            <p:nvPicPr>
              <p:cNvPr id="33" name="墨迹 32"/>
            </p:nvPicPr>
            <p:blipFill>
              <a:blip r:embed="rId65"/>
            </p:blipFill>
            <p:spPr>
              <a:xfrm>
                <a:off x="830580" y="3973195"/>
                <a:ext cx="1428750" cy="696595"/>
              </a:xfrm>
              <a:prstGeom prst="rect"/>
            </p:spPr>
          </p:pic>
        </mc:Fallback>
      </mc:AlternateContent>
      <mc:AlternateContent xmlns:mc="http://schemas.openxmlformats.org/markup-compatibility/2006" xmlns:p14="http://schemas.microsoft.com/office/powerpoint/2010/main">
        <mc:Choice Requires="p14">
          <p:contentPart r:id="rId66" p14:bwMode="auto">
            <p14:nvContentPartPr>
              <p14:cNvPr id="34" name="墨迹 33"/>
              <p14:cNvContentPartPr/>
              <p14:nvPr/>
            </p14:nvContentPartPr>
            <p14:xfrm>
              <a:off x="1500505" y="4330700"/>
              <a:ext cx="955675" cy="80010"/>
            </p14:xfrm>
          </p:contentPart>
        </mc:Choice>
        <mc:Fallback xmlns="">
          <p:pic>
            <p:nvPicPr>
              <p:cNvPr id="34" name="墨迹 33"/>
            </p:nvPicPr>
            <p:blipFill>
              <a:blip r:embed="rId67"/>
            </p:blipFill>
            <p:spPr>
              <a:xfrm>
                <a:off x="1500505" y="4330700"/>
                <a:ext cx="955675" cy="80010"/>
              </a:xfrm>
              <a:prstGeom prst="rect"/>
            </p:spPr>
          </p:pic>
        </mc:Fallback>
      </mc:AlternateContent>
      <mc:AlternateContent xmlns:mc="http://schemas.openxmlformats.org/markup-compatibility/2006" xmlns:p14="http://schemas.microsoft.com/office/powerpoint/2010/main">
        <mc:Choice Requires="p14">
          <p:contentPart r:id="rId68" p14:bwMode="auto">
            <p14:nvContentPartPr>
              <p14:cNvPr id="35" name="墨迹 34"/>
              <p14:cNvContentPartPr/>
              <p14:nvPr/>
            </p14:nvContentPartPr>
            <p14:xfrm>
              <a:off x="901700" y="4759325"/>
              <a:ext cx="1348740" cy="8890"/>
            </p14:xfrm>
          </p:contentPart>
        </mc:Choice>
        <mc:Fallback xmlns="">
          <p:pic>
            <p:nvPicPr>
              <p:cNvPr id="35" name="墨迹 34"/>
            </p:nvPicPr>
            <p:blipFill>
              <a:blip r:embed="rId69"/>
            </p:blipFill>
            <p:spPr>
              <a:xfrm>
                <a:off x="901700" y="4759325"/>
                <a:ext cx="1348740" cy="8890"/>
              </a:xfrm>
              <a:prstGeom prst="rect"/>
            </p:spPr>
          </p:pic>
        </mc:Fallback>
      </mc:AlternateContent>
      <mc:AlternateContent xmlns:mc="http://schemas.openxmlformats.org/markup-compatibility/2006" xmlns:p14="http://schemas.microsoft.com/office/powerpoint/2010/main">
        <mc:Choice Requires="p14">
          <p:contentPart r:id="rId70" p14:bwMode="auto">
            <p14:nvContentPartPr>
              <p14:cNvPr id="36" name="墨迹 35"/>
              <p14:cNvContentPartPr/>
              <p14:nvPr/>
            </p14:nvContentPartPr>
            <p14:xfrm>
              <a:off x="3304540" y="3053715"/>
              <a:ext cx="571500" cy="276860"/>
            </p14:xfrm>
          </p:contentPart>
        </mc:Choice>
        <mc:Fallback xmlns="">
          <p:pic>
            <p:nvPicPr>
              <p:cNvPr id="36" name="墨迹 35"/>
            </p:nvPicPr>
            <p:blipFill>
              <a:blip r:embed="rId71"/>
            </p:blipFill>
            <p:spPr>
              <a:xfrm>
                <a:off x="3304540" y="3053715"/>
                <a:ext cx="571500" cy="276860"/>
              </a:xfrm>
              <a:prstGeom prst="rect"/>
            </p:spPr>
          </p:pic>
        </mc:Fallback>
      </mc:AlternateContent>
      <mc:AlternateContent xmlns:mc="http://schemas.openxmlformats.org/markup-compatibility/2006" xmlns:p14="http://schemas.microsoft.com/office/powerpoint/2010/main">
        <mc:Choice Requires="p14">
          <p:contentPart r:id="rId72" p14:bwMode="auto">
            <p14:nvContentPartPr>
              <p14:cNvPr id="37" name="墨迹 36"/>
              <p14:cNvContentPartPr/>
              <p14:nvPr/>
            </p14:nvContentPartPr>
            <p14:xfrm>
              <a:off x="991235" y="1535430"/>
              <a:ext cx="1116330" cy="768350"/>
            </p14:xfrm>
          </p:contentPart>
        </mc:Choice>
        <mc:Fallback xmlns="">
          <p:pic>
            <p:nvPicPr>
              <p:cNvPr id="37" name="墨迹 36"/>
            </p:nvPicPr>
            <p:blipFill>
              <a:blip r:embed="rId73"/>
            </p:blipFill>
            <p:spPr>
              <a:xfrm>
                <a:off x="991235" y="1535430"/>
                <a:ext cx="1116330" cy="768350"/>
              </a:xfrm>
              <a:prstGeom prst="rect"/>
            </p:spPr>
          </p:pic>
        </mc:Fallback>
      </mc:AlternateContent>
      <mc:AlternateContent xmlns:mc="http://schemas.openxmlformats.org/markup-compatibility/2006" xmlns:p14="http://schemas.microsoft.com/office/powerpoint/2010/main">
        <mc:Choice Requires="p14">
          <p:contentPart r:id="rId74" p14:bwMode="auto">
            <p14:nvContentPartPr>
              <p14:cNvPr id="38" name="墨迹 37"/>
              <p14:cNvContentPartPr/>
              <p14:nvPr/>
            </p14:nvContentPartPr>
            <p14:xfrm>
              <a:off x="1384300" y="4267835"/>
              <a:ext cx="1187450" cy="36195"/>
            </p14:xfrm>
          </p:contentPart>
        </mc:Choice>
        <mc:Fallback xmlns="">
          <p:pic>
            <p:nvPicPr>
              <p:cNvPr id="38" name="墨迹 37"/>
            </p:nvPicPr>
            <p:blipFill>
              <a:blip r:embed="rId75"/>
            </p:blipFill>
            <p:spPr>
              <a:xfrm>
                <a:off x="1384300" y="4267835"/>
                <a:ext cx="1187450" cy="36195"/>
              </a:xfrm>
              <a:prstGeom prst="rect"/>
            </p:spPr>
          </p:pic>
        </mc:Fallback>
      </mc:AlternateContent>
      <mc:AlternateContent xmlns:mc="http://schemas.openxmlformats.org/markup-compatibility/2006" xmlns:p14="http://schemas.microsoft.com/office/powerpoint/2010/main">
        <mc:Choice Requires="p14">
          <p:contentPart r:id="rId76" p14:bwMode="auto">
            <p14:nvContentPartPr>
              <p14:cNvPr id="39" name="墨迹 38"/>
              <p14:cNvContentPartPr/>
              <p14:nvPr/>
            </p14:nvContentPartPr>
            <p14:xfrm>
              <a:off x="1196340" y="4696460"/>
              <a:ext cx="1089660" cy="27305"/>
            </p14:xfrm>
          </p:contentPart>
        </mc:Choice>
        <mc:Fallback xmlns="">
          <p:pic>
            <p:nvPicPr>
              <p:cNvPr id="39" name="墨迹 38"/>
            </p:nvPicPr>
            <p:blipFill>
              <a:blip r:embed="rId77"/>
            </p:blipFill>
            <p:spPr>
              <a:xfrm>
                <a:off x="1196340" y="4696460"/>
                <a:ext cx="1089660" cy="27305"/>
              </a:xfrm>
              <a:prstGeom prst="rect"/>
            </p:spPr>
          </p:pic>
        </mc:Fallback>
      </mc:AlternateContent>
      <mc:AlternateContent xmlns:mc="http://schemas.openxmlformats.org/markup-compatibility/2006" xmlns:p14="http://schemas.microsoft.com/office/powerpoint/2010/main">
        <mc:Choice Requires="p14">
          <p:contentPart r:id="rId78" p14:bwMode="auto">
            <p14:nvContentPartPr>
              <p14:cNvPr id="40" name="墨迹 39"/>
              <p14:cNvContentPartPr/>
              <p14:nvPr/>
            </p14:nvContentPartPr>
            <p14:xfrm>
              <a:off x="1259205" y="4357370"/>
              <a:ext cx="1643380" cy="116205"/>
            </p14:xfrm>
          </p:contentPart>
        </mc:Choice>
        <mc:Fallback xmlns="">
          <p:pic>
            <p:nvPicPr>
              <p:cNvPr id="40" name="墨迹 39"/>
            </p:nvPicPr>
            <p:blipFill>
              <a:blip r:embed="rId79"/>
            </p:blipFill>
            <p:spPr>
              <a:xfrm>
                <a:off x="1259205" y="4357370"/>
                <a:ext cx="1643380" cy="116205"/>
              </a:xfrm>
              <a:prstGeom prst="rect"/>
            </p:spPr>
          </p:pic>
        </mc:Fallback>
      </mc:AlternateContent>
      <mc:AlternateContent xmlns:mc="http://schemas.openxmlformats.org/markup-compatibility/2006" xmlns:p14="http://schemas.microsoft.com/office/powerpoint/2010/main">
        <mc:Choice Requires="p14">
          <p:contentPart r:id="rId80" p14:bwMode="auto">
            <p14:nvContentPartPr>
              <p14:cNvPr id="41" name="墨迹 40"/>
              <p14:cNvContentPartPr/>
              <p14:nvPr/>
            </p14:nvContentPartPr>
            <p14:xfrm>
              <a:off x="1026795" y="4723765"/>
              <a:ext cx="1411605" cy="17780"/>
            </p14:xfrm>
          </p:contentPart>
        </mc:Choice>
        <mc:Fallback xmlns="">
          <p:pic>
            <p:nvPicPr>
              <p:cNvPr id="41" name="墨迹 40"/>
            </p:nvPicPr>
            <p:blipFill>
              <a:blip r:embed="rId81"/>
            </p:blipFill>
            <p:spPr>
              <a:xfrm>
                <a:off x="1026795" y="4723765"/>
                <a:ext cx="1411605" cy="17780"/>
              </a:xfrm>
              <a:prstGeom prst="rect"/>
            </p:spPr>
          </p:pic>
        </mc:Fallback>
      </mc:AlternateContent>
      <mc:AlternateContent xmlns:mc="http://schemas.openxmlformats.org/markup-compatibility/2006" xmlns:p14="http://schemas.microsoft.com/office/powerpoint/2010/main">
        <mc:Choice Requires="p14">
          <p:contentPart r:id="rId82" p14:bwMode="auto">
            <p14:nvContentPartPr>
              <p14:cNvPr id="42" name="墨迹 41"/>
              <p14:cNvContentPartPr/>
              <p14:nvPr/>
            </p14:nvContentPartPr>
            <p14:xfrm>
              <a:off x="2241550" y="3919855"/>
              <a:ext cx="151765" cy="401955"/>
            </p14:xfrm>
          </p:contentPart>
        </mc:Choice>
        <mc:Fallback xmlns="">
          <p:pic>
            <p:nvPicPr>
              <p:cNvPr id="42" name="墨迹 41"/>
            </p:nvPicPr>
            <p:blipFill>
              <a:blip r:embed="rId83"/>
            </p:blipFill>
            <p:spPr>
              <a:xfrm>
                <a:off x="2241550" y="3919855"/>
                <a:ext cx="151765" cy="401955"/>
              </a:xfrm>
              <a:prstGeom prst="rect"/>
            </p:spPr>
          </p:pic>
        </mc:Fallback>
      </mc:AlternateContent>
      <mc:AlternateContent xmlns:mc="http://schemas.openxmlformats.org/markup-compatibility/2006" xmlns:p14="http://schemas.microsoft.com/office/powerpoint/2010/main">
        <mc:Choice Requires="p14">
          <p:contentPart r:id="rId84" p14:bwMode="auto">
            <p14:nvContentPartPr>
              <p14:cNvPr id="43" name="墨迹 42"/>
              <p14:cNvContentPartPr/>
              <p14:nvPr/>
            </p14:nvContentPartPr>
            <p14:xfrm>
              <a:off x="1000125" y="4339590"/>
              <a:ext cx="749935" cy="455295"/>
            </p14:xfrm>
          </p:contentPart>
        </mc:Choice>
        <mc:Fallback xmlns="">
          <p:pic>
            <p:nvPicPr>
              <p:cNvPr id="43" name="墨迹 42"/>
            </p:nvPicPr>
            <p:blipFill>
              <a:blip r:embed="rId85"/>
            </p:blipFill>
            <p:spPr>
              <a:xfrm>
                <a:off x="1000125" y="4339590"/>
                <a:ext cx="749935" cy="455295"/>
              </a:xfrm>
              <a:prstGeom prst="rect"/>
            </p:spPr>
          </p:pic>
        </mc:Fallback>
      </mc:AlternateContent>
      <mc:AlternateContent xmlns:mc="http://schemas.openxmlformats.org/markup-compatibility/2006" xmlns:p14="http://schemas.microsoft.com/office/powerpoint/2010/main">
        <mc:Choice Requires="p14">
          <p:contentPart r:id="rId86" p14:bwMode="auto">
            <p14:nvContentPartPr>
              <p14:cNvPr id="44" name="墨迹 43"/>
              <p14:cNvContentPartPr/>
              <p14:nvPr/>
            </p14:nvContentPartPr>
            <p14:xfrm>
              <a:off x="812800" y="3982085"/>
              <a:ext cx="1268095" cy="375285"/>
            </p14:xfrm>
          </p:contentPart>
        </mc:Choice>
        <mc:Fallback xmlns="">
          <p:pic>
            <p:nvPicPr>
              <p:cNvPr id="44" name="墨迹 43"/>
            </p:nvPicPr>
            <p:blipFill>
              <a:blip r:embed="rId87"/>
            </p:blipFill>
            <p:spPr>
              <a:xfrm>
                <a:off x="812800" y="3982085"/>
                <a:ext cx="1268095" cy="375285"/>
              </a:xfrm>
              <a:prstGeom prst="rect"/>
            </p:spPr>
          </p:pic>
        </mc:Fallback>
      </mc:AlternateContent>
      <mc:AlternateContent xmlns:mc="http://schemas.openxmlformats.org/markup-compatibility/2006" xmlns:p14="http://schemas.microsoft.com/office/powerpoint/2010/main">
        <mc:Choice Requires="p14">
          <p:contentPart r:id="rId88" p14:bwMode="auto">
            <p14:nvContentPartPr>
              <p14:cNvPr id="45" name="墨迹 44"/>
              <p14:cNvContentPartPr/>
              <p14:nvPr/>
            </p14:nvContentPartPr>
            <p14:xfrm>
              <a:off x="2054225" y="3875405"/>
              <a:ext cx="213995" cy="490855"/>
            </p14:xfrm>
          </p:contentPart>
        </mc:Choice>
        <mc:Fallback xmlns="">
          <p:pic>
            <p:nvPicPr>
              <p:cNvPr id="45" name="墨迹 44"/>
            </p:nvPicPr>
            <p:blipFill>
              <a:blip r:embed="rId89"/>
            </p:blipFill>
            <p:spPr>
              <a:xfrm>
                <a:off x="2054225" y="3875405"/>
                <a:ext cx="213995" cy="490855"/>
              </a:xfrm>
              <a:prstGeom prst="rect"/>
            </p:spPr>
          </p:pic>
        </mc:Fallback>
      </mc:AlternateContent>
      <mc:AlternateContent xmlns:mc="http://schemas.openxmlformats.org/markup-compatibility/2006" xmlns:p14="http://schemas.microsoft.com/office/powerpoint/2010/main">
        <mc:Choice Requires="p14">
          <p:contentPart r:id="rId90" p14:bwMode="auto">
            <p14:nvContentPartPr>
              <p14:cNvPr id="46" name="墨迹 45"/>
              <p14:cNvContentPartPr/>
              <p14:nvPr/>
            </p14:nvContentPartPr>
            <p14:xfrm>
              <a:off x="2000250" y="3928745"/>
              <a:ext cx="187960" cy="360"/>
            </p14:xfrm>
          </p:contentPart>
        </mc:Choice>
        <mc:Fallback xmlns="">
          <p:pic>
            <p:nvPicPr>
              <p:cNvPr id="46" name="墨迹 45"/>
            </p:nvPicPr>
            <p:blipFill>
              <a:blip r:embed="rId91"/>
            </p:blipFill>
            <p:spPr>
              <a:xfrm>
                <a:off x="2000250" y="3928745"/>
                <a:ext cx="187960" cy="360"/>
              </a:xfrm>
              <a:prstGeom prst="rect"/>
            </p:spPr>
          </p:pic>
        </mc:Fallback>
      </mc:AlternateContent>
      <mc:AlternateContent xmlns:mc="http://schemas.openxmlformats.org/markup-compatibility/2006" xmlns:p14="http://schemas.microsoft.com/office/powerpoint/2010/main">
        <mc:Choice Requires="p14">
          <p:contentPart r:id="rId92" p14:bwMode="auto">
            <p14:nvContentPartPr>
              <p14:cNvPr id="47" name="墨迹 46"/>
              <p14:cNvContentPartPr/>
              <p14:nvPr/>
            </p14:nvContentPartPr>
            <p14:xfrm>
              <a:off x="2036445" y="3803650"/>
              <a:ext cx="360" cy="214630"/>
            </p14:xfrm>
          </p:contentPart>
        </mc:Choice>
        <mc:Fallback xmlns="">
          <p:pic>
            <p:nvPicPr>
              <p:cNvPr id="47" name="墨迹 46"/>
            </p:nvPicPr>
            <p:blipFill>
              <a:blip r:embed="rId93"/>
            </p:blipFill>
            <p:spPr>
              <a:xfrm>
                <a:off x="2036445" y="3803650"/>
                <a:ext cx="360" cy="214630"/>
              </a:xfrm>
              <a:prstGeom prst="rect"/>
            </p:spPr>
          </p:pic>
        </mc:Fallback>
      </mc:AlternateContent>
      <mc:AlternateContent xmlns:mc="http://schemas.openxmlformats.org/markup-compatibility/2006" xmlns:p14="http://schemas.microsoft.com/office/powerpoint/2010/main">
        <mc:Choice Requires="p14">
          <p:contentPart r:id="rId94" p14:bwMode="auto">
            <p14:nvContentPartPr>
              <p14:cNvPr id="48" name="墨迹 47"/>
              <p14:cNvContentPartPr/>
              <p14:nvPr/>
            </p14:nvContentPartPr>
            <p14:xfrm>
              <a:off x="946150" y="4312920"/>
              <a:ext cx="1482725" cy="62230"/>
            </p14:xfrm>
          </p:contentPart>
        </mc:Choice>
        <mc:Fallback xmlns="">
          <p:pic>
            <p:nvPicPr>
              <p:cNvPr id="48" name="墨迹 47"/>
            </p:nvPicPr>
            <p:blipFill>
              <a:blip r:embed="rId95"/>
            </p:blipFill>
            <p:spPr>
              <a:xfrm>
                <a:off x="946150" y="4312920"/>
                <a:ext cx="1482725" cy="62230"/>
              </a:xfrm>
              <a:prstGeom prst="rect"/>
            </p:spPr>
          </p:pic>
        </mc:Fallback>
      </mc:AlternateContent>
      <mc:AlternateContent xmlns:mc="http://schemas.openxmlformats.org/markup-compatibility/2006" xmlns:p14="http://schemas.microsoft.com/office/powerpoint/2010/main">
        <mc:Choice Requires="p14">
          <p:contentPart r:id="rId96" p14:bwMode="auto">
            <p14:nvContentPartPr>
              <p14:cNvPr id="49" name="墨迹 48"/>
              <p14:cNvContentPartPr/>
              <p14:nvPr/>
            </p14:nvContentPartPr>
            <p14:xfrm>
              <a:off x="1009015" y="4669790"/>
              <a:ext cx="946785" cy="8890"/>
            </p14:xfrm>
          </p:contentPart>
        </mc:Choice>
        <mc:Fallback xmlns="">
          <p:pic>
            <p:nvPicPr>
              <p:cNvPr id="49" name="墨迹 48"/>
            </p:nvPicPr>
            <p:blipFill>
              <a:blip r:embed="rId97"/>
            </p:blipFill>
            <p:spPr>
              <a:xfrm>
                <a:off x="1009015" y="4669790"/>
                <a:ext cx="946785" cy="8890"/>
              </a:xfrm>
              <a:prstGeom prst="rect"/>
            </p:spPr>
          </p:pic>
        </mc:Fallback>
      </mc:AlternateContent>
      <mc:AlternateContent xmlns:mc="http://schemas.openxmlformats.org/markup-compatibility/2006" xmlns:p14="http://schemas.microsoft.com/office/powerpoint/2010/main">
        <mc:Choice Requires="p14">
          <p:contentPart r:id="rId98" p14:bwMode="auto">
            <p14:nvContentPartPr>
              <p14:cNvPr id="50" name="墨迹 49"/>
              <p14:cNvContentPartPr/>
              <p14:nvPr/>
            </p14:nvContentPartPr>
            <p14:xfrm>
              <a:off x="321310" y="2383790"/>
              <a:ext cx="330200" cy="401955"/>
            </p14:xfrm>
          </p:contentPart>
        </mc:Choice>
        <mc:Fallback xmlns="">
          <p:pic>
            <p:nvPicPr>
              <p:cNvPr id="50" name="墨迹 49"/>
            </p:nvPicPr>
            <p:blipFill>
              <a:blip r:embed="rId99"/>
            </p:blipFill>
            <p:spPr>
              <a:xfrm>
                <a:off x="321310" y="2383790"/>
                <a:ext cx="330200" cy="401955"/>
              </a:xfrm>
              <a:prstGeom prst="rect"/>
            </p:spPr>
          </p:pic>
        </mc:Fallback>
      </mc:AlternateContent>
      <mc:AlternateContent xmlns:mc="http://schemas.openxmlformats.org/markup-compatibility/2006" xmlns:p14="http://schemas.microsoft.com/office/powerpoint/2010/main">
        <mc:Choice Requires="p14">
          <p:contentPart r:id="rId100" p14:bwMode="auto">
            <p14:nvContentPartPr>
              <p14:cNvPr id="51" name="墨迹 50"/>
              <p14:cNvContentPartPr/>
              <p14:nvPr/>
            </p14:nvContentPartPr>
            <p14:xfrm>
              <a:off x="490855" y="4375150"/>
              <a:ext cx="437515" cy="17780"/>
            </p14:xfrm>
          </p:contentPart>
        </mc:Choice>
        <mc:Fallback xmlns="">
          <p:pic>
            <p:nvPicPr>
              <p:cNvPr id="51" name="墨迹 50"/>
            </p:nvPicPr>
            <p:blipFill>
              <a:blip r:embed="rId101"/>
            </p:blipFill>
            <p:spPr>
              <a:xfrm>
                <a:off x="490855" y="4375150"/>
                <a:ext cx="437515" cy="17780"/>
              </a:xfrm>
              <a:prstGeom prst="rect"/>
            </p:spPr>
          </p:pic>
        </mc:Fallback>
      </mc:AlternateContent>
      <mc:AlternateContent xmlns:mc="http://schemas.openxmlformats.org/markup-compatibility/2006" xmlns:p14="http://schemas.microsoft.com/office/powerpoint/2010/main">
        <mc:Choice Requires="p14">
          <p:contentPart r:id="rId102" p14:bwMode="auto">
            <p14:nvContentPartPr>
              <p14:cNvPr id="52" name="墨迹 51"/>
              <p14:cNvContentPartPr/>
              <p14:nvPr/>
            </p14:nvContentPartPr>
            <p14:xfrm>
              <a:off x="875030" y="4321810"/>
              <a:ext cx="89535" cy="125095"/>
            </p14:xfrm>
          </p:contentPart>
        </mc:Choice>
        <mc:Fallback xmlns="">
          <p:pic>
            <p:nvPicPr>
              <p:cNvPr id="52" name="墨迹 51"/>
            </p:nvPicPr>
            <p:blipFill>
              <a:blip r:embed="rId103"/>
            </p:blipFill>
            <p:spPr>
              <a:xfrm>
                <a:off x="875030" y="4321810"/>
                <a:ext cx="89535" cy="125095"/>
              </a:xfrm>
              <a:prstGeom prst="rect"/>
            </p:spPr>
          </p:pic>
        </mc:Fallback>
      </mc:AlternateContent>
      <mc:AlternateContent xmlns:mc="http://schemas.openxmlformats.org/markup-compatibility/2006" xmlns:p14="http://schemas.microsoft.com/office/powerpoint/2010/main">
        <mc:Choice Requires="p14">
          <p:contentPart r:id="rId104" p14:bwMode="auto">
            <p14:nvContentPartPr>
              <p14:cNvPr id="53" name="墨迹 52"/>
              <p14:cNvContentPartPr/>
              <p14:nvPr/>
            </p14:nvContentPartPr>
            <p14:xfrm>
              <a:off x="1553845" y="2214245"/>
              <a:ext cx="1402080" cy="26670"/>
            </p14:xfrm>
          </p:contentPart>
        </mc:Choice>
        <mc:Fallback xmlns="">
          <p:pic>
            <p:nvPicPr>
              <p:cNvPr id="53" name="墨迹 52"/>
            </p:nvPicPr>
            <p:blipFill>
              <a:blip r:embed="rId105"/>
            </p:blipFill>
            <p:spPr>
              <a:xfrm>
                <a:off x="1553845" y="2214245"/>
                <a:ext cx="1402080" cy="26670"/>
              </a:xfrm>
              <a:prstGeom prst="rect"/>
            </p:spPr>
          </p:pic>
        </mc:Fallback>
      </mc:AlternateContent>
      <mc:AlternateContent xmlns:mc="http://schemas.openxmlformats.org/markup-compatibility/2006" xmlns:p14="http://schemas.microsoft.com/office/powerpoint/2010/main">
        <mc:Choice Requires="p14">
          <p:contentPart r:id="rId106" p14:bwMode="auto">
            <p14:nvContentPartPr>
              <p14:cNvPr id="54" name="墨迹 53"/>
              <p14:cNvContentPartPr/>
              <p14:nvPr/>
            </p14:nvContentPartPr>
            <p14:xfrm>
              <a:off x="2947035" y="2240915"/>
              <a:ext cx="17780" cy="360"/>
            </p14:xfrm>
          </p:contentPart>
        </mc:Choice>
        <mc:Fallback xmlns="">
          <p:pic>
            <p:nvPicPr>
              <p:cNvPr id="54" name="墨迹 53"/>
            </p:nvPicPr>
            <p:blipFill>
              <a:blip r:embed="rId107"/>
            </p:blipFill>
            <p:spPr>
              <a:xfrm>
                <a:off x="2947035" y="2240915"/>
                <a:ext cx="17780" cy="360"/>
              </a:xfrm>
              <a:prstGeom prst="rect"/>
            </p:spPr>
          </p:pic>
        </mc:Fallback>
      </mc:AlternateContent>
      <mc:AlternateContent xmlns:mc="http://schemas.openxmlformats.org/markup-compatibility/2006" xmlns:p14="http://schemas.microsoft.com/office/powerpoint/2010/main">
        <mc:Choice Requires="p14">
          <p:contentPart r:id="rId108" p14:bwMode="auto">
            <p14:nvContentPartPr>
              <p14:cNvPr id="55" name="墨迹 54"/>
              <p14:cNvContentPartPr/>
              <p14:nvPr/>
            </p14:nvContentPartPr>
            <p14:xfrm>
              <a:off x="955675" y="1508760"/>
              <a:ext cx="1062355" cy="509270"/>
            </p14:xfrm>
          </p:contentPart>
        </mc:Choice>
        <mc:Fallback xmlns="">
          <p:pic>
            <p:nvPicPr>
              <p:cNvPr id="55" name="墨迹 54"/>
            </p:nvPicPr>
            <p:blipFill>
              <a:blip r:embed="rId109"/>
            </p:blipFill>
            <p:spPr>
              <a:xfrm>
                <a:off x="955675" y="1508760"/>
                <a:ext cx="1062355" cy="509270"/>
              </a:xfrm>
              <a:prstGeom prst="rect"/>
            </p:spPr>
          </p:pic>
        </mc:Fallback>
      </mc:AlternateContent>
      <mc:AlternateContent xmlns:mc="http://schemas.openxmlformats.org/markup-compatibility/2006" xmlns:p14="http://schemas.microsoft.com/office/powerpoint/2010/main">
        <mc:Choice Requires="p14">
          <p:contentPart r:id="rId110" p14:bwMode="auto">
            <p14:nvContentPartPr>
              <p14:cNvPr id="56" name="墨迹 55"/>
              <p14:cNvContentPartPr/>
              <p14:nvPr/>
            </p14:nvContentPartPr>
            <p14:xfrm>
              <a:off x="991235" y="3133725"/>
              <a:ext cx="991235" cy="36195"/>
            </p14:xfrm>
          </p:contentPart>
        </mc:Choice>
        <mc:Fallback xmlns="">
          <p:pic>
            <p:nvPicPr>
              <p:cNvPr id="56" name="墨迹 55"/>
            </p:nvPicPr>
            <p:blipFill>
              <a:blip r:embed="rId111"/>
            </p:blipFill>
            <p:spPr>
              <a:xfrm>
                <a:off x="991235" y="3133725"/>
                <a:ext cx="991235" cy="36195"/>
              </a:xfrm>
              <a:prstGeom prst="rect"/>
            </p:spPr>
          </p:pic>
        </mc:Fallback>
      </mc:AlternateContent>
      <mc:AlternateContent xmlns:mc="http://schemas.openxmlformats.org/markup-compatibility/2006" xmlns:p14="http://schemas.microsoft.com/office/powerpoint/2010/main">
        <mc:Choice Requires="p14">
          <p:contentPart r:id="rId112" p14:bwMode="auto">
            <p14:nvContentPartPr>
              <p14:cNvPr id="57" name="墨迹 56"/>
              <p14:cNvContentPartPr/>
              <p14:nvPr/>
            </p14:nvContentPartPr>
            <p14:xfrm>
              <a:off x="1902460" y="3446780"/>
              <a:ext cx="803275" cy="17780"/>
            </p14:xfrm>
          </p:contentPart>
        </mc:Choice>
        <mc:Fallback xmlns="">
          <p:pic>
            <p:nvPicPr>
              <p:cNvPr id="57" name="墨迹 56"/>
            </p:nvPicPr>
            <p:blipFill>
              <a:blip r:embed="rId113"/>
            </p:blipFill>
            <p:spPr>
              <a:xfrm>
                <a:off x="1902460" y="3446780"/>
                <a:ext cx="803275" cy="17780"/>
              </a:xfrm>
              <a:prstGeom prst="rect"/>
            </p:spPr>
          </p:pic>
        </mc:Fallback>
      </mc:AlternateContent>
      <mc:AlternateContent xmlns:mc="http://schemas.openxmlformats.org/markup-compatibility/2006" xmlns:p14="http://schemas.microsoft.com/office/powerpoint/2010/main">
        <mc:Choice Requires="p14">
          <p:contentPart r:id="rId114" p14:bwMode="auto">
            <p14:nvContentPartPr>
              <p14:cNvPr id="58" name="墨迹 57"/>
              <p14:cNvContentPartPr/>
              <p14:nvPr/>
            </p14:nvContentPartPr>
            <p14:xfrm>
              <a:off x="2696845" y="3455670"/>
              <a:ext cx="18415" cy="360"/>
            </p14:xfrm>
          </p:contentPart>
        </mc:Choice>
        <mc:Fallback xmlns="">
          <p:pic>
            <p:nvPicPr>
              <p:cNvPr id="58" name="墨迹 57"/>
            </p:nvPicPr>
            <p:blipFill>
              <a:blip r:embed="rId115"/>
            </p:blipFill>
            <p:spPr>
              <a:xfrm>
                <a:off x="2696845" y="3455670"/>
                <a:ext cx="18415" cy="360"/>
              </a:xfrm>
              <a:prstGeom prst="rect"/>
            </p:spPr>
          </p:pic>
        </mc:Fallback>
      </mc:AlternateContent>
      <mc:AlternateContent xmlns:mc="http://schemas.openxmlformats.org/markup-compatibility/2006" xmlns:p14="http://schemas.microsoft.com/office/powerpoint/2010/main">
        <mc:Choice Requires="p14">
          <p:contentPart r:id="rId116" p14:bwMode="auto">
            <p14:nvContentPartPr>
              <p14:cNvPr id="59" name="墨迹 58"/>
              <p14:cNvContentPartPr/>
              <p14:nvPr/>
            </p14:nvContentPartPr>
            <p14:xfrm>
              <a:off x="3268980" y="2571750"/>
              <a:ext cx="749935" cy="1401445"/>
            </p14:xfrm>
          </p:contentPart>
        </mc:Choice>
        <mc:Fallback xmlns="">
          <p:pic>
            <p:nvPicPr>
              <p:cNvPr id="59" name="墨迹 58"/>
            </p:nvPicPr>
            <p:blipFill>
              <a:blip r:embed="rId117"/>
            </p:blipFill>
            <p:spPr>
              <a:xfrm>
                <a:off x="3268980" y="2571750"/>
                <a:ext cx="749935" cy="1401445"/>
              </a:xfrm>
              <a:prstGeom prst="rect"/>
            </p:spPr>
          </p:pic>
        </mc:Fallback>
      </mc:AlternateContent>
      <mc:AlternateContent xmlns:mc="http://schemas.openxmlformats.org/markup-compatibility/2006" xmlns:p14="http://schemas.microsoft.com/office/powerpoint/2010/main">
        <mc:Choice Requires="p14">
          <p:contentPart r:id="rId118" p14:bwMode="auto">
            <p14:nvContentPartPr>
              <p14:cNvPr id="60" name="墨迹 59"/>
              <p14:cNvContentPartPr/>
              <p14:nvPr/>
            </p14:nvContentPartPr>
            <p14:xfrm>
              <a:off x="4581525" y="2571750"/>
              <a:ext cx="151765" cy="446405"/>
            </p14:xfrm>
          </p:contentPart>
        </mc:Choice>
        <mc:Fallback xmlns="">
          <p:pic>
            <p:nvPicPr>
              <p:cNvPr id="60" name="墨迹 59"/>
            </p:nvPicPr>
            <p:blipFill>
              <a:blip r:embed="rId119"/>
            </p:blipFill>
            <p:spPr>
              <a:xfrm>
                <a:off x="4581525" y="2571750"/>
                <a:ext cx="151765" cy="446405"/>
              </a:xfrm>
              <a:prstGeom prst="rect"/>
            </p:spPr>
          </p:pic>
        </mc:Fallback>
      </mc:AlternateContent>
      <mc:AlternateContent xmlns:mc="http://schemas.openxmlformats.org/markup-compatibility/2006" xmlns:p14="http://schemas.microsoft.com/office/powerpoint/2010/main">
        <mc:Choice Requires="p14">
          <p:contentPart r:id="rId120" p14:bwMode="auto">
            <p14:nvContentPartPr>
              <p14:cNvPr id="61" name="墨迹 60"/>
              <p14:cNvContentPartPr/>
              <p14:nvPr/>
            </p14:nvContentPartPr>
            <p14:xfrm>
              <a:off x="4617720" y="2678430"/>
              <a:ext cx="535940" cy="125095"/>
            </p14:xfrm>
          </p:contentPart>
        </mc:Choice>
        <mc:Fallback xmlns="">
          <p:pic>
            <p:nvPicPr>
              <p:cNvPr id="61" name="墨迹 60"/>
            </p:nvPicPr>
            <p:blipFill>
              <a:blip r:embed="rId121"/>
            </p:blipFill>
            <p:spPr>
              <a:xfrm>
                <a:off x="4617720" y="2678430"/>
                <a:ext cx="535940" cy="125095"/>
              </a:xfrm>
              <a:prstGeom prst="rect"/>
            </p:spPr>
          </p:pic>
        </mc:Fallback>
      </mc:AlternateContent>
      <mc:AlternateContent xmlns:mc="http://schemas.openxmlformats.org/markup-compatibility/2006" xmlns:p14="http://schemas.microsoft.com/office/powerpoint/2010/main">
        <mc:Choice Requires="p14">
          <p:contentPart r:id="rId122" p14:bwMode="auto">
            <p14:nvContentPartPr>
              <p14:cNvPr id="62" name="墨迹 61"/>
              <p14:cNvContentPartPr/>
              <p14:nvPr/>
            </p14:nvContentPartPr>
            <p14:xfrm>
              <a:off x="4974590" y="2625090"/>
              <a:ext cx="8890" cy="312420"/>
            </p14:xfrm>
          </p:contentPart>
        </mc:Choice>
        <mc:Fallback xmlns="">
          <p:pic>
            <p:nvPicPr>
              <p:cNvPr id="62" name="墨迹 61"/>
            </p:nvPicPr>
            <p:blipFill>
              <a:blip r:embed="rId123"/>
            </p:blipFill>
            <p:spPr>
              <a:xfrm>
                <a:off x="4974590" y="2625090"/>
                <a:ext cx="8890" cy="312420"/>
              </a:xfrm>
              <a:prstGeom prst="rect"/>
            </p:spPr>
          </p:pic>
        </mc:Fallback>
      </mc:AlternateContent>
      <mc:AlternateContent xmlns:mc="http://schemas.openxmlformats.org/markup-compatibility/2006" xmlns:p14="http://schemas.microsoft.com/office/powerpoint/2010/main">
        <mc:Choice Requires="p14">
          <p:contentPart r:id="rId124" p14:bwMode="auto">
            <p14:nvContentPartPr>
              <p14:cNvPr id="63" name="墨迹 62"/>
              <p14:cNvContentPartPr/>
              <p14:nvPr/>
            </p14:nvContentPartPr>
            <p14:xfrm>
              <a:off x="4974590" y="2732405"/>
              <a:ext cx="160655" cy="187325"/>
            </p14:xfrm>
          </p:contentPart>
        </mc:Choice>
        <mc:Fallback xmlns="">
          <p:pic>
            <p:nvPicPr>
              <p:cNvPr id="63" name="墨迹 62"/>
            </p:nvPicPr>
            <p:blipFill>
              <a:blip r:embed="rId125"/>
            </p:blipFill>
            <p:spPr>
              <a:xfrm>
                <a:off x="4974590" y="2732405"/>
                <a:ext cx="160655" cy="187325"/>
              </a:xfrm>
              <a:prstGeom prst="rect"/>
            </p:spPr>
          </p:pic>
        </mc:Fallback>
      </mc:AlternateContent>
      <mc:AlternateContent xmlns:mc="http://schemas.openxmlformats.org/markup-compatibility/2006" xmlns:p14="http://schemas.microsoft.com/office/powerpoint/2010/main">
        <mc:Choice Requires="p14">
          <p:contentPart r:id="rId126" p14:bwMode="auto">
            <p14:nvContentPartPr>
              <p14:cNvPr id="64" name="墨迹 63"/>
              <p14:cNvContentPartPr/>
              <p14:nvPr/>
            </p14:nvContentPartPr>
            <p14:xfrm>
              <a:off x="5037455" y="2633980"/>
              <a:ext cx="17780" cy="360"/>
            </p14:xfrm>
          </p:contentPart>
        </mc:Choice>
        <mc:Fallback xmlns="">
          <p:pic>
            <p:nvPicPr>
              <p:cNvPr id="64" name="墨迹 63"/>
            </p:nvPicPr>
            <p:blipFill>
              <a:blip r:embed="rId107"/>
            </p:blipFill>
            <p:spPr>
              <a:xfrm>
                <a:off x="5037455" y="2633980"/>
                <a:ext cx="17780" cy="360"/>
              </a:xfrm>
              <a:prstGeom prst="rect"/>
            </p:spPr>
          </p:pic>
        </mc:Fallback>
      </mc:AlternateContent>
      <mc:AlternateContent xmlns:mc="http://schemas.openxmlformats.org/markup-compatibility/2006" xmlns:p14="http://schemas.microsoft.com/office/powerpoint/2010/main">
        <mc:Choice Requires="p14">
          <p:contentPart r:id="rId127" p14:bwMode="auto">
            <p14:nvContentPartPr>
              <p14:cNvPr id="65" name="墨迹 64"/>
              <p14:cNvContentPartPr/>
              <p14:nvPr/>
            </p14:nvContentPartPr>
            <p14:xfrm>
              <a:off x="5162550" y="2607310"/>
              <a:ext cx="178435" cy="53340"/>
            </p14:xfrm>
          </p:contentPart>
        </mc:Choice>
        <mc:Fallback xmlns="">
          <p:pic>
            <p:nvPicPr>
              <p:cNvPr id="65" name="墨迹 64"/>
            </p:nvPicPr>
            <p:blipFill>
              <a:blip r:embed="rId128"/>
            </p:blipFill>
            <p:spPr>
              <a:xfrm>
                <a:off x="5162550" y="2607310"/>
                <a:ext cx="178435" cy="53340"/>
              </a:xfrm>
              <a:prstGeom prst="rect"/>
            </p:spPr>
          </p:pic>
        </mc:Fallback>
      </mc:AlternateContent>
      <mc:AlternateContent xmlns:mc="http://schemas.openxmlformats.org/markup-compatibility/2006" xmlns:p14="http://schemas.microsoft.com/office/powerpoint/2010/main">
        <mc:Choice Requires="p14">
          <p:contentPart r:id="rId129" p14:bwMode="auto">
            <p14:nvContentPartPr>
              <p14:cNvPr id="66" name="墨迹 65"/>
              <p14:cNvContentPartPr/>
              <p14:nvPr/>
            </p14:nvContentPartPr>
            <p14:xfrm>
              <a:off x="5233670" y="2535555"/>
              <a:ext cx="267970" cy="375285"/>
            </p14:xfrm>
          </p:contentPart>
        </mc:Choice>
        <mc:Fallback xmlns="">
          <p:pic>
            <p:nvPicPr>
              <p:cNvPr id="66" name="墨迹 65"/>
            </p:nvPicPr>
            <p:blipFill>
              <a:blip r:embed="rId130"/>
            </p:blipFill>
            <p:spPr>
              <a:xfrm>
                <a:off x="5233670" y="2535555"/>
                <a:ext cx="267970" cy="375285"/>
              </a:xfrm>
              <a:prstGeom prst="rect"/>
            </p:spPr>
          </p:pic>
        </mc:Fallback>
      </mc:AlternateContent>
      <mc:AlternateContent xmlns:mc="http://schemas.openxmlformats.org/markup-compatibility/2006" xmlns:p14="http://schemas.microsoft.com/office/powerpoint/2010/main">
        <mc:Choice Requires="p14">
          <p:contentPart r:id="rId131" p14:bwMode="auto">
            <p14:nvContentPartPr>
              <p14:cNvPr id="67" name="墨迹 66"/>
              <p14:cNvContentPartPr/>
              <p14:nvPr/>
            </p14:nvContentPartPr>
            <p14:xfrm>
              <a:off x="5394325" y="2589530"/>
              <a:ext cx="62865" cy="312420"/>
            </p14:xfrm>
          </p:contentPart>
        </mc:Choice>
        <mc:Fallback xmlns="">
          <p:pic>
            <p:nvPicPr>
              <p:cNvPr id="67" name="墨迹 66"/>
            </p:nvPicPr>
            <p:blipFill>
              <a:blip r:embed="rId132"/>
            </p:blipFill>
            <p:spPr>
              <a:xfrm>
                <a:off x="5394325" y="2589530"/>
                <a:ext cx="62865" cy="312420"/>
              </a:xfrm>
              <a:prstGeom prst="rect"/>
            </p:spPr>
          </p:pic>
        </mc:Fallback>
      </mc:AlternateContent>
      <mc:AlternateContent xmlns:mc="http://schemas.openxmlformats.org/markup-compatibility/2006" xmlns:p14="http://schemas.microsoft.com/office/powerpoint/2010/main">
        <mc:Choice Requires="p14">
          <p:contentPart r:id="rId133" p14:bwMode="auto">
            <p14:nvContentPartPr>
              <p14:cNvPr id="68" name="墨迹 67"/>
              <p14:cNvContentPartPr/>
              <p14:nvPr/>
            </p14:nvContentPartPr>
            <p14:xfrm>
              <a:off x="5430520" y="2901950"/>
              <a:ext cx="26670" cy="151765"/>
            </p14:xfrm>
          </p:contentPart>
        </mc:Choice>
        <mc:Fallback xmlns="">
          <p:pic>
            <p:nvPicPr>
              <p:cNvPr id="68" name="墨迹 67"/>
            </p:nvPicPr>
            <p:blipFill>
              <a:blip r:embed="rId134"/>
            </p:blipFill>
            <p:spPr>
              <a:xfrm>
                <a:off x="5430520" y="2901950"/>
                <a:ext cx="26670" cy="151765"/>
              </a:xfrm>
              <a:prstGeom prst="rect"/>
            </p:spPr>
          </p:pic>
        </mc:Fallback>
      </mc:AlternateContent>
      <mc:AlternateContent xmlns:mc="http://schemas.openxmlformats.org/markup-compatibility/2006" xmlns:p14="http://schemas.microsoft.com/office/powerpoint/2010/main">
        <mc:Choice Requires="p14">
          <p:contentPart r:id="rId135" p14:bwMode="auto">
            <p14:nvContentPartPr>
              <p14:cNvPr id="69" name="墨迹 68"/>
              <p14:cNvContentPartPr/>
              <p14:nvPr/>
            </p14:nvContentPartPr>
            <p14:xfrm>
              <a:off x="5421630" y="2884170"/>
              <a:ext cx="160655" cy="142875"/>
            </p14:xfrm>
          </p:contentPart>
        </mc:Choice>
        <mc:Fallback xmlns="">
          <p:pic>
            <p:nvPicPr>
              <p:cNvPr id="69" name="墨迹 68"/>
            </p:nvPicPr>
            <p:blipFill>
              <a:blip r:embed="rId136"/>
            </p:blipFill>
            <p:spPr>
              <a:xfrm>
                <a:off x="5421630" y="2884170"/>
                <a:ext cx="160655" cy="142875"/>
              </a:xfrm>
              <a:prstGeom prst="rect"/>
            </p:spPr>
          </p:pic>
        </mc:Fallback>
      </mc:AlternateContent>
      <mc:AlternateContent xmlns:mc="http://schemas.openxmlformats.org/markup-compatibility/2006" xmlns:p14="http://schemas.microsoft.com/office/powerpoint/2010/main">
        <mc:Choice Requires="p14">
          <p:contentPart r:id="rId137" p14:bwMode="auto">
            <p14:nvContentPartPr>
              <p14:cNvPr id="70" name="墨迹 69"/>
              <p14:cNvContentPartPr/>
              <p14:nvPr/>
            </p14:nvContentPartPr>
            <p14:xfrm>
              <a:off x="5287645" y="2830195"/>
              <a:ext cx="240665" cy="214630"/>
            </p14:xfrm>
          </p:contentPart>
        </mc:Choice>
        <mc:Fallback xmlns="">
          <p:pic>
            <p:nvPicPr>
              <p:cNvPr id="70" name="墨迹 69"/>
            </p:nvPicPr>
            <p:blipFill>
              <a:blip r:embed="rId138"/>
            </p:blipFill>
            <p:spPr>
              <a:xfrm>
                <a:off x="5287645" y="2830195"/>
                <a:ext cx="240665" cy="214630"/>
              </a:xfrm>
              <a:prstGeom prst="rect"/>
            </p:spPr>
          </p:pic>
        </mc:Fallback>
      </mc:AlternateContent>
      <mc:AlternateContent xmlns:mc="http://schemas.openxmlformats.org/markup-compatibility/2006" xmlns:p14="http://schemas.microsoft.com/office/powerpoint/2010/main">
        <mc:Choice Requires="p14">
          <p:contentPart r:id="rId139" p14:bwMode="auto">
            <p14:nvContentPartPr>
              <p14:cNvPr id="71" name="墨迹 70"/>
              <p14:cNvContentPartPr/>
              <p14:nvPr/>
            </p14:nvContentPartPr>
            <p14:xfrm>
              <a:off x="5037455" y="3303905"/>
              <a:ext cx="607060" cy="17780"/>
            </p14:xfrm>
          </p:contentPart>
        </mc:Choice>
        <mc:Fallback xmlns="">
          <p:pic>
            <p:nvPicPr>
              <p:cNvPr id="71" name="墨迹 70"/>
            </p:nvPicPr>
            <p:blipFill>
              <a:blip r:embed="rId140"/>
            </p:blipFill>
            <p:spPr>
              <a:xfrm>
                <a:off x="5037455" y="3303905"/>
                <a:ext cx="607060" cy="17780"/>
              </a:xfrm>
              <a:prstGeom prst="rect"/>
            </p:spPr>
          </p:pic>
        </mc:Fallback>
      </mc:AlternateContent>
      <mc:AlternateContent xmlns:mc="http://schemas.openxmlformats.org/markup-compatibility/2006" xmlns:p14="http://schemas.microsoft.com/office/powerpoint/2010/main">
        <mc:Choice Requires="p14">
          <p:contentPart r:id="rId141" p14:bwMode="auto">
            <p14:nvContentPartPr>
              <p14:cNvPr id="72" name="墨迹 71"/>
              <p14:cNvContentPartPr/>
              <p14:nvPr/>
            </p14:nvContentPartPr>
            <p14:xfrm>
              <a:off x="5019675" y="3214370"/>
              <a:ext cx="749935" cy="303530"/>
            </p14:xfrm>
          </p:contentPart>
        </mc:Choice>
        <mc:Fallback xmlns="">
          <p:pic>
            <p:nvPicPr>
              <p:cNvPr id="72" name="墨迹 71"/>
            </p:nvPicPr>
            <p:blipFill>
              <a:blip r:embed="rId142"/>
            </p:blipFill>
            <p:spPr>
              <a:xfrm>
                <a:off x="5019675" y="3214370"/>
                <a:ext cx="749935" cy="303530"/>
              </a:xfrm>
              <a:prstGeom prst="rect"/>
            </p:spPr>
          </p:pic>
        </mc:Fallback>
      </mc:AlternateContent>
      <mc:AlternateContent xmlns:mc="http://schemas.openxmlformats.org/markup-compatibility/2006" xmlns:p14="http://schemas.microsoft.com/office/powerpoint/2010/main">
        <mc:Choice Requires="p14">
          <p:contentPart r:id="rId143" p14:bwMode="auto">
            <p14:nvContentPartPr>
              <p14:cNvPr id="73" name="墨迹 72"/>
              <p14:cNvContentPartPr/>
              <p14:nvPr/>
            </p14:nvContentPartPr>
            <p14:xfrm>
              <a:off x="2938145" y="4143375"/>
              <a:ext cx="1179195" cy="785495"/>
            </p14:xfrm>
          </p:contentPart>
        </mc:Choice>
        <mc:Fallback xmlns="">
          <p:pic>
            <p:nvPicPr>
              <p:cNvPr id="73" name="墨迹 72"/>
            </p:nvPicPr>
            <p:blipFill>
              <a:blip r:embed="rId144"/>
            </p:blipFill>
            <p:spPr>
              <a:xfrm>
                <a:off x="2938145" y="4143375"/>
                <a:ext cx="1179195" cy="785495"/>
              </a:xfrm>
              <a:prstGeom prst="rect"/>
            </p:spPr>
          </p:pic>
        </mc:Fallback>
      </mc:AlternateContent>
      <mc:AlternateContent xmlns:mc="http://schemas.openxmlformats.org/markup-compatibility/2006" xmlns:p14="http://schemas.microsoft.com/office/powerpoint/2010/main">
        <mc:Choice Requires="p14">
          <p:contentPart r:id="rId145" p14:bwMode="auto">
            <p14:nvContentPartPr>
              <p14:cNvPr id="74" name="墨迹 73"/>
              <p14:cNvContentPartPr/>
              <p14:nvPr/>
            </p14:nvContentPartPr>
            <p14:xfrm>
              <a:off x="2955925" y="4518025"/>
              <a:ext cx="27305" cy="267970"/>
            </p14:xfrm>
          </p:contentPart>
        </mc:Choice>
        <mc:Fallback xmlns="">
          <p:pic>
            <p:nvPicPr>
              <p:cNvPr id="74" name="墨迹 73"/>
            </p:nvPicPr>
            <p:blipFill>
              <a:blip r:embed="rId146"/>
            </p:blipFill>
            <p:spPr>
              <a:xfrm>
                <a:off x="2955925" y="4518025"/>
                <a:ext cx="27305" cy="267970"/>
              </a:xfrm>
              <a:prstGeom prst="rect"/>
            </p:spPr>
          </p:pic>
        </mc:Fallback>
      </mc:AlternateContent>
      <mc:AlternateContent xmlns:mc="http://schemas.openxmlformats.org/markup-compatibility/2006" xmlns:p14="http://schemas.microsoft.com/office/powerpoint/2010/main">
        <mc:Choice Requires="p14">
          <p:contentPart r:id="rId147" p14:bwMode="auto">
            <p14:nvContentPartPr>
              <p14:cNvPr id="75" name="墨迹 74"/>
              <p14:cNvContentPartPr/>
              <p14:nvPr/>
            </p14:nvContentPartPr>
            <p14:xfrm>
              <a:off x="2992120" y="4152265"/>
              <a:ext cx="964565" cy="365760"/>
            </p14:xfrm>
          </p:contentPart>
        </mc:Choice>
        <mc:Fallback xmlns="">
          <p:pic>
            <p:nvPicPr>
              <p:cNvPr id="75" name="墨迹 74"/>
            </p:nvPicPr>
            <p:blipFill>
              <a:blip r:embed="rId148"/>
            </p:blipFill>
            <p:spPr>
              <a:xfrm>
                <a:off x="2992120" y="4152265"/>
                <a:ext cx="964565" cy="365760"/>
              </a:xfrm>
              <a:prstGeom prst="rect"/>
            </p:spPr>
          </p:pic>
        </mc:Fallback>
      </mc:AlternateContent>
      <mc:AlternateContent xmlns:mc="http://schemas.openxmlformats.org/markup-compatibility/2006" xmlns:p14="http://schemas.microsoft.com/office/powerpoint/2010/main">
        <mc:Choice Requires="p14">
          <p:contentPart r:id="rId149" p14:bwMode="auto">
            <p14:nvContentPartPr>
              <p14:cNvPr id="76" name="墨迹 75"/>
              <p14:cNvContentPartPr/>
              <p14:nvPr/>
            </p14:nvContentPartPr>
            <p14:xfrm>
              <a:off x="5474970" y="3133725"/>
              <a:ext cx="652145" cy="455930"/>
            </p14:xfrm>
          </p:contentPart>
        </mc:Choice>
        <mc:Fallback xmlns="">
          <p:pic>
            <p:nvPicPr>
              <p:cNvPr id="76" name="墨迹 75"/>
            </p:nvPicPr>
            <p:blipFill>
              <a:blip r:embed="rId150"/>
            </p:blipFill>
            <p:spPr>
              <a:xfrm>
                <a:off x="5474970" y="3133725"/>
                <a:ext cx="652145" cy="455930"/>
              </a:xfrm>
              <a:prstGeom prst="rect"/>
            </p:spPr>
          </p:pic>
        </mc:Fallback>
      </mc:AlternateContent>
      <mc:AlternateContent xmlns:mc="http://schemas.openxmlformats.org/markup-compatibility/2006" xmlns:p14="http://schemas.microsoft.com/office/powerpoint/2010/main">
        <mc:Choice Requires="p14">
          <p:contentPart r:id="rId151" p14:bwMode="auto">
            <p14:nvContentPartPr>
              <p14:cNvPr id="77" name="墨迹 76"/>
              <p14:cNvContentPartPr/>
              <p14:nvPr/>
            </p14:nvContentPartPr>
            <p14:xfrm>
              <a:off x="3143885" y="4098290"/>
              <a:ext cx="937895" cy="678815"/>
            </p14:xfrm>
          </p:contentPart>
        </mc:Choice>
        <mc:Fallback xmlns="">
          <p:pic>
            <p:nvPicPr>
              <p:cNvPr id="77" name="墨迹 76"/>
            </p:nvPicPr>
            <p:blipFill>
              <a:blip r:embed="rId152"/>
            </p:blipFill>
            <p:spPr>
              <a:xfrm>
                <a:off x="3143885" y="4098290"/>
                <a:ext cx="937895" cy="678815"/>
              </a:xfrm>
              <a:prstGeom prst="rect"/>
            </p:spPr>
          </p:pic>
        </mc:Fallback>
      </mc:AlternateContent>
      <mc:AlternateContent xmlns:mc="http://schemas.openxmlformats.org/markup-compatibility/2006" xmlns:p14="http://schemas.microsoft.com/office/powerpoint/2010/main">
        <mc:Choice Requires="p14">
          <p:contentPart r:id="rId153" p14:bwMode="auto">
            <p14:nvContentPartPr>
              <p14:cNvPr id="78" name="墨迹 77"/>
              <p14:cNvContentPartPr/>
              <p14:nvPr/>
            </p14:nvContentPartPr>
            <p14:xfrm>
              <a:off x="490855" y="1017905"/>
              <a:ext cx="2635250" cy="4196715"/>
            </p14:xfrm>
          </p:contentPart>
        </mc:Choice>
        <mc:Fallback xmlns="">
          <p:pic>
            <p:nvPicPr>
              <p:cNvPr id="78" name="墨迹 77"/>
            </p:nvPicPr>
            <p:blipFill>
              <a:blip r:embed="rId154"/>
            </p:blipFill>
            <p:spPr>
              <a:xfrm>
                <a:off x="490855" y="1017905"/>
                <a:ext cx="2635250" cy="4196715"/>
              </a:xfrm>
              <a:prstGeom prst="rect"/>
            </p:spPr>
          </p:pic>
        </mc:Fallback>
      </mc:AlternateContent>
      <mc:AlternateContent xmlns:mc="http://schemas.openxmlformats.org/markup-compatibility/2006" xmlns:p14="http://schemas.microsoft.com/office/powerpoint/2010/main">
        <mc:Choice Requires="p14">
          <p:contentPart r:id="rId155" p14:bwMode="auto">
            <p14:nvContentPartPr>
              <p14:cNvPr id="79" name="墨迹 78"/>
              <p14:cNvContentPartPr/>
              <p14:nvPr/>
            </p14:nvContentPartPr>
            <p14:xfrm>
              <a:off x="6483985" y="2875280"/>
              <a:ext cx="643255" cy="866140"/>
            </p14:xfrm>
          </p:contentPart>
        </mc:Choice>
        <mc:Fallback xmlns="">
          <p:pic>
            <p:nvPicPr>
              <p:cNvPr id="79" name="墨迹 78"/>
            </p:nvPicPr>
            <p:blipFill>
              <a:blip r:embed="rId156"/>
            </p:blipFill>
            <p:spPr>
              <a:xfrm>
                <a:off x="6483985" y="2875280"/>
                <a:ext cx="643255" cy="866140"/>
              </a:xfrm>
              <a:prstGeom prst="rect"/>
            </p:spPr>
          </p:pic>
        </mc:Fallback>
      </mc:AlternateContent>
      <mc:AlternateContent xmlns:mc="http://schemas.openxmlformats.org/markup-compatibility/2006" xmlns:p14="http://schemas.microsoft.com/office/powerpoint/2010/main">
        <mc:Choice Requires="p14">
          <p:contentPart r:id="rId157" p14:bwMode="auto">
            <p14:nvContentPartPr>
              <p14:cNvPr id="80" name="墨迹 79"/>
              <p14:cNvContentPartPr/>
              <p14:nvPr/>
            </p14:nvContentPartPr>
            <p14:xfrm>
              <a:off x="7600950" y="3348355"/>
              <a:ext cx="615950" cy="8890"/>
            </p14:xfrm>
          </p:contentPart>
        </mc:Choice>
        <mc:Fallback xmlns="">
          <p:pic>
            <p:nvPicPr>
              <p:cNvPr id="80" name="墨迹 79"/>
            </p:nvPicPr>
            <p:blipFill>
              <a:blip r:embed="rId158"/>
            </p:blipFill>
            <p:spPr>
              <a:xfrm>
                <a:off x="7600950" y="3348355"/>
                <a:ext cx="615950" cy="8890"/>
              </a:xfrm>
              <a:prstGeom prst="rect"/>
            </p:spPr>
          </p:pic>
        </mc:Fallback>
      </mc:AlternateContent>
      <mc:AlternateContent xmlns:mc="http://schemas.openxmlformats.org/markup-compatibility/2006" xmlns:p14="http://schemas.microsoft.com/office/powerpoint/2010/main">
        <mc:Choice Requires="p14">
          <p:contentPart r:id="rId159" p14:bwMode="auto">
            <p14:nvContentPartPr>
              <p14:cNvPr id="81" name="墨迹 80"/>
              <p14:cNvContentPartPr/>
              <p14:nvPr/>
            </p14:nvContentPartPr>
            <p14:xfrm>
              <a:off x="7895590" y="3696335"/>
              <a:ext cx="589280" cy="45085"/>
            </p14:xfrm>
          </p:contentPart>
        </mc:Choice>
        <mc:Fallback xmlns="">
          <p:pic>
            <p:nvPicPr>
              <p:cNvPr id="81" name="墨迹 80"/>
            </p:nvPicPr>
            <p:blipFill>
              <a:blip r:embed="rId160"/>
            </p:blipFill>
            <p:spPr>
              <a:xfrm>
                <a:off x="7895590" y="3696335"/>
                <a:ext cx="589280" cy="45085"/>
              </a:xfrm>
              <a:prstGeom prst="rect"/>
            </p:spPr>
          </p:pic>
        </mc:Fallback>
      </mc:AlternateContent>
      <mc:AlternateContent xmlns:mc="http://schemas.openxmlformats.org/markup-compatibility/2006" xmlns:p14="http://schemas.microsoft.com/office/powerpoint/2010/main">
        <mc:Choice Requires="p14">
          <p:contentPart r:id="rId161" p14:bwMode="auto">
            <p14:nvContentPartPr>
              <p14:cNvPr id="82" name="墨迹 81"/>
              <p14:cNvContentPartPr/>
              <p14:nvPr/>
            </p14:nvContentPartPr>
            <p14:xfrm>
              <a:off x="8922385" y="1696085"/>
              <a:ext cx="652145" cy="1527175"/>
            </p14:xfrm>
          </p:contentPart>
        </mc:Choice>
        <mc:Fallback xmlns="">
          <p:pic>
            <p:nvPicPr>
              <p:cNvPr id="82" name="墨迹 81"/>
            </p:nvPicPr>
            <p:blipFill>
              <a:blip r:embed="rId162"/>
            </p:blipFill>
            <p:spPr>
              <a:xfrm>
                <a:off x="8922385" y="1696085"/>
                <a:ext cx="652145" cy="1527175"/>
              </a:xfrm>
              <a:prstGeom prst="rect"/>
            </p:spPr>
          </p:pic>
        </mc:Fallback>
      </mc:AlternateContent>
      <mc:AlternateContent xmlns:mc="http://schemas.openxmlformats.org/markup-compatibility/2006" xmlns:p14="http://schemas.microsoft.com/office/powerpoint/2010/main">
        <mc:Choice Requires="p14">
          <p:contentPart r:id="rId163" p14:bwMode="auto">
            <p14:nvContentPartPr>
              <p14:cNvPr id="83" name="墨迹 82"/>
              <p14:cNvContentPartPr/>
              <p14:nvPr/>
            </p14:nvContentPartPr>
            <p14:xfrm>
              <a:off x="9860280" y="2847975"/>
              <a:ext cx="1625600" cy="893445"/>
            </p14:xfrm>
          </p:contentPart>
        </mc:Choice>
        <mc:Fallback xmlns="">
          <p:pic>
            <p:nvPicPr>
              <p:cNvPr id="83" name="墨迹 82"/>
            </p:nvPicPr>
            <p:blipFill>
              <a:blip r:embed="rId164"/>
            </p:blipFill>
            <p:spPr>
              <a:xfrm>
                <a:off x="9860280" y="2847975"/>
                <a:ext cx="1625600" cy="893445"/>
              </a:xfrm>
              <a:prstGeom prst="rect"/>
            </p:spPr>
          </p:pic>
        </mc:Fallback>
      </mc:AlternateContent>
      <mc:AlternateContent xmlns:mc="http://schemas.openxmlformats.org/markup-compatibility/2006" xmlns:p14="http://schemas.microsoft.com/office/powerpoint/2010/main">
        <mc:Choice Requires="p14">
          <p:contentPart r:id="rId165" p14:bwMode="auto">
            <p14:nvContentPartPr>
              <p14:cNvPr id="84" name="墨迹 83"/>
              <p14:cNvContentPartPr/>
              <p14:nvPr/>
            </p14:nvContentPartPr>
            <p14:xfrm>
              <a:off x="9932035" y="3419475"/>
              <a:ext cx="643255" cy="348615"/>
            </p14:xfrm>
          </p:contentPart>
        </mc:Choice>
        <mc:Fallback xmlns="">
          <p:pic>
            <p:nvPicPr>
              <p:cNvPr id="84" name="墨迹 83"/>
            </p:nvPicPr>
            <p:blipFill>
              <a:blip r:embed="rId166"/>
            </p:blipFill>
            <p:spPr>
              <a:xfrm>
                <a:off x="9932035" y="3419475"/>
                <a:ext cx="643255" cy="348615"/>
              </a:xfrm>
              <a:prstGeom prst="rect"/>
            </p:spPr>
          </p:pic>
        </mc:Fallback>
      </mc:AlternateContent>
      <mc:AlternateContent xmlns:mc="http://schemas.openxmlformats.org/markup-compatibility/2006" xmlns:p14="http://schemas.microsoft.com/office/powerpoint/2010/main">
        <mc:Choice Requires="p14">
          <p:contentPart r:id="rId167" p14:bwMode="auto">
            <p14:nvContentPartPr>
              <p14:cNvPr id="85" name="墨迹 84"/>
              <p14:cNvContentPartPr/>
              <p14:nvPr/>
            </p14:nvContentPartPr>
            <p14:xfrm>
              <a:off x="8761730" y="3785870"/>
              <a:ext cx="991870" cy="1741170"/>
            </p14:xfrm>
          </p:contentPart>
        </mc:Choice>
        <mc:Fallback xmlns="">
          <p:pic>
            <p:nvPicPr>
              <p:cNvPr id="85" name="墨迹 84"/>
            </p:nvPicPr>
            <p:blipFill>
              <a:blip r:embed="rId168"/>
            </p:blipFill>
            <p:spPr>
              <a:xfrm>
                <a:off x="8761730" y="3785870"/>
                <a:ext cx="991870" cy="1741170"/>
              </a:xfrm>
              <a:prstGeom prst="rect"/>
            </p:spPr>
          </p:pic>
        </mc:Fallback>
      </mc:AlternateContent>
      <mc:AlternateContent xmlns:mc="http://schemas.openxmlformats.org/markup-compatibility/2006" xmlns:p14="http://schemas.microsoft.com/office/powerpoint/2010/main">
        <mc:Choice Requires="p14">
          <p:contentPart r:id="rId169" p14:bwMode="auto">
            <p14:nvContentPartPr>
              <p14:cNvPr id="86" name="墨迹 85"/>
              <p14:cNvContentPartPr/>
              <p14:nvPr/>
            </p14:nvContentPartPr>
            <p14:xfrm>
              <a:off x="10253345" y="3866515"/>
              <a:ext cx="1313180" cy="544195"/>
            </p14:xfrm>
          </p:contentPart>
        </mc:Choice>
        <mc:Fallback xmlns="">
          <p:pic>
            <p:nvPicPr>
              <p:cNvPr id="86" name="墨迹 85"/>
            </p:nvPicPr>
            <p:blipFill>
              <a:blip r:embed="rId170"/>
            </p:blipFill>
            <p:spPr>
              <a:xfrm>
                <a:off x="10253345" y="3866515"/>
                <a:ext cx="1313180" cy="544195"/>
              </a:xfrm>
              <a:prstGeom prst="rect"/>
            </p:spPr>
          </p:pic>
        </mc:Fallback>
      </mc:AlternateContent>
      <mc:AlternateContent xmlns:mc="http://schemas.openxmlformats.org/markup-compatibility/2006" xmlns:p14="http://schemas.microsoft.com/office/powerpoint/2010/main">
        <mc:Choice Requires="p14">
          <p:contentPart r:id="rId171" p14:bwMode="auto">
            <p14:nvContentPartPr>
              <p14:cNvPr id="87" name="墨迹 86"/>
              <p14:cNvContentPartPr/>
              <p14:nvPr/>
            </p14:nvContentPartPr>
            <p14:xfrm>
              <a:off x="5358765" y="3035935"/>
              <a:ext cx="812800" cy="732155"/>
            </p14:xfrm>
          </p:contentPart>
        </mc:Choice>
        <mc:Fallback xmlns="">
          <p:pic>
            <p:nvPicPr>
              <p:cNvPr id="87" name="墨迹 86"/>
            </p:nvPicPr>
            <p:blipFill>
              <a:blip r:embed="rId172"/>
            </p:blipFill>
            <p:spPr>
              <a:xfrm>
                <a:off x="5358765" y="3035935"/>
                <a:ext cx="812800" cy="732155"/>
              </a:xfrm>
              <a:prstGeom prst="rect"/>
            </p:spPr>
          </p:pic>
        </mc:Fallback>
      </mc:AlternateContent>
      <mc:AlternateContent xmlns:mc="http://schemas.openxmlformats.org/markup-compatibility/2006" xmlns:p14="http://schemas.microsoft.com/office/powerpoint/2010/main">
        <mc:Choice Requires="p14">
          <p:contentPart r:id="rId173" p14:bwMode="auto">
            <p14:nvContentPartPr>
              <p14:cNvPr id="88" name="墨迹 87"/>
              <p14:cNvContentPartPr/>
              <p14:nvPr/>
            </p14:nvContentPartPr>
            <p14:xfrm>
              <a:off x="8922385" y="3919855"/>
              <a:ext cx="661035" cy="1661160"/>
            </p14:xfrm>
          </p:contentPart>
        </mc:Choice>
        <mc:Fallback xmlns="">
          <p:pic>
            <p:nvPicPr>
              <p:cNvPr id="88" name="墨迹 87"/>
            </p:nvPicPr>
            <p:blipFill>
              <a:blip r:embed="rId174"/>
            </p:blipFill>
            <p:spPr>
              <a:xfrm>
                <a:off x="8922385" y="3919855"/>
                <a:ext cx="661035" cy="1661160"/>
              </a:xfrm>
              <a:prstGeom prst="rect"/>
            </p:spPr>
          </p:pic>
        </mc:Fallback>
      </mc:AlternateContent>
      <mc:AlternateContent xmlns:mc="http://schemas.openxmlformats.org/markup-compatibility/2006" xmlns:p14="http://schemas.microsoft.com/office/powerpoint/2010/main">
        <mc:Choice Requires="p14">
          <p:contentPart r:id="rId175" p14:bwMode="auto">
            <p14:nvContentPartPr>
              <p14:cNvPr id="89" name="墨迹 88"/>
              <p14:cNvContentPartPr/>
              <p14:nvPr/>
            </p14:nvContentPartPr>
            <p14:xfrm>
              <a:off x="8770620" y="4062730"/>
              <a:ext cx="893445" cy="1196340"/>
            </p14:xfrm>
          </p:contentPart>
        </mc:Choice>
        <mc:Fallback xmlns="">
          <p:pic>
            <p:nvPicPr>
              <p:cNvPr id="89" name="墨迹 88"/>
            </p:nvPicPr>
            <p:blipFill>
              <a:blip r:embed="rId176"/>
            </p:blipFill>
            <p:spPr>
              <a:xfrm>
                <a:off x="8770620" y="4062730"/>
                <a:ext cx="893445" cy="1196340"/>
              </a:xfrm>
              <a:prstGeom prst="rect"/>
            </p:spPr>
          </p:pic>
        </mc:Fallback>
      </mc:AlternateContent>
      <mc:AlternateContent xmlns:mc="http://schemas.openxmlformats.org/markup-compatibility/2006" xmlns:p14="http://schemas.microsoft.com/office/powerpoint/2010/main">
        <mc:Choice Requires="p14">
          <p:contentPart r:id="rId177" p14:bwMode="auto">
            <p14:nvContentPartPr>
              <p14:cNvPr id="90" name="墨迹 89"/>
              <p14:cNvContentPartPr/>
              <p14:nvPr/>
            </p14:nvContentPartPr>
            <p14:xfrm>
              <a:off x="10637520" y="3509010"/>
              <a:ext cx="687705" cy="44450"/>
            </p14:xfrm>
          </p:contentPart>
        </mc:Choice>
        <mc:Fallback xmlns="">
          <p:pic>
            <p:nvPicPr>
              <p:cNvPr id="90" name="墨迹 89"/>
            </p:nvPicPr>
            <p:blipFill>
              <a:blip r:embed="rId178"/>
            </p:blipFill>
            <p:spPr>
              <a:xfrm>
                <a:off x="10637520" y="3509010"/>
                <a:ext cx="687705" cy="44450"/>
              </a:xfrm>
              <a:prstGeom prst="rect"/>
            </p:spPr>
          </p:pic>
        </mc:Fallback>
      </mc:AlternateContent>
      <mc:AlternateContent xmlns:mc="http://schemas.openxmlformats.org/markup-compatibility/2006" xmlns:p14="http://schemas.microsoft.com/office/powerpoint/2010/main">
        <mc:Choice Requires="p14">
          <p:contentPart r:id="rId179" p14:bwMode="auto">
            <p14:nvContentPartPr>
              <p14:cNvPr id="91" name="墨迹 90"/>
              <p14:cNvContentPartPr/>
              <p14:nvPr/>
            </p14:nvContentPartPr>
            <p14:xfrm>
              <a:off x="11137900" y="3473450"/>
              <a:ext cx="213995" cy="196215"/>
            </p14:xfrm>
          </p:contentPart>
        </mc:Choice>
        <mc:Fallback xmlns="">
          <p:pic>
            <p:nvPicPr>
              <p:cNvPr id="91" name="墨迹 90"/>
            </p:nvPicPr>
            <p:blipFill>
              <a:blip r:embed="rId180"/>
            </p:blipFill>
            <p:spPr>
              <a:xfrm>
                <a:off x="11137900" y="3473450"/>
                <a:ext cx="213995" cy="196215"/>
              </a:xfrm>
              <a:prstGeom prst="rect"/>
            </p:spPr>
          </p:pic>
        </mc:Fallback>
      </mc:AlternateContent>
      <mc:AlternateContent xmlns:mc="http://schemas.openxmlformats.org/markup-compatibility/2006" xmlns:p14="http://schemas.microsoft.com/office/powerpoint/2010/main">
        <mc:Choice Requires="p14">
          <p:contentPart r:id="rId181" p14:bwMode="auto">
            <p14:nvContentPartPr>
              <p14:cNvPr id="92" name="墨迹 91"/>
              <p14:cNvContentPartPr/>
              <p14:nvPr/>
            </p14:nvContentPartPr>
            <p14:xfrm>
              <a:off x="5144135" y="258445"/>
              <a:ext cx="937895" cy="696595"/>
            </p14:xfrm>
          </p:contentPart>
        </mc:Choice>
        <mc:Fallback xmlns="">
          <p:pic>
            <p:nvPicPr>
              <p:cNvPr id="92" name="墨迹 91"/>
            </p:nvPicPr>
            <p:blipFill>
              <a:blip r:embed="rId182"/>
            </p:blipFill>
            <p:spPr>
              <a:xfrm>
                <a:off x="5144135" y="258445"/>
                <a:ext cx="937895" cy="696595"/>
              </a:xfrm>
              <a:prstGeom prst="rect"/>
            </p:spPr>
          </p:pic>
        </mc:Fallback>
      </mc:AlternateContent>
      <mc:AlternateContent xmlns:mc="http://schemas.openxmlformats.org/markup-compatibility/2006" xmlns:p14="http://schemas.microsoft.com/office/powerpoint/2010/main">
        <mc:Choice Requires="p14">
          <p:contentPart r:id="rId183" p14:bwMode="auto">
            <p14:nvContentPartPr>
              <p14:cNvPr id="93" name="墨迹 92"/>
              <p14:cNvContentPartPr/>
              <p14:nvPr/>
            </p14:nvContentPartPr>
            <p14:xfrm>
              <a:off x="5073015" y="2990850"/>
              <a:ext cx="982345" cy="795020"/>
            </p14:xfrm>
          </p:contentPart>
        </mc:Choice>
        <mc:Fallback xmlns="">
          <p:pic>
            <p:nvPicPr>
              <p:cNvPr id="93" name="墨迹 92"/>
            </p:nvPicPr>
            <p:blipFill>
              <a:blip r:embed="rId184"/>
            </p:blipFill>
            <p:spPr>
              <a:xfrm>
                <a:off x="5073015" y="2990850"/>
                <a:ext cx="982345" cy="795020"/>
              </a:xfrm>
              <a:prstGeom prst="rect"/>
            </p:spPr>
          </p:pic>
        </mc:Fallback>
      </mc:AlternateContent>
      <mc:AlternateContent xmlns:mc="http://schemas.openxmlformats.org/markup-compatibility/2006" xmlns:p14="http://schemas.microsoft.com/office/powerpoint/2010/main">
        <mc:Choice Requires="p14">
          <p:contentPart r:id="rId185" p14:bwMode="auto">
            <p14:nvContentPartPr>
              <p14:cNvPr id="94" name="墨迹 93"/>
              <p14:cNvContentPartPr/>
              <p14:nvPr/>
            </p14:nvContentPartPr>
            <p14:xfrm>
              <a:off x="5126355" y="3044825"/>
              <a:ext cx="991870" cy="598170"/>
            </p14:xfrm>
          </p:contentPart>
        </mc:Choice>
        <mc:Fallback xmlns="">
          <p:pic>
            <p:nvPicPr>
              <p:cNvPr id="94" name="墨迹 93"/>
            </p:nvPicPr>
            <p:blipFill>
              <a:blip r:embed="rId186"/>
            </p:blipFill>
            <p:spPr>
              <a:xfrm>
                <a:off x="5126355" y="3044825"/>
                <a:ext cx="991870" cy="598170"/>
              </a:xfrm>
              <a:prstGeom prst="rect"/>
            </p:spPr>
          </p:pic>
        </mc:Fallback>
      </mc:AlternateContent>
      <mc:AlternateContent xmlns:mc="http://schemas.openxmlformats.org/markup-compatibility/2006" xmlns:p14="http://schemas.microsoft.com/office/powerpoint/2010/main">
        <mc:Choice Requires="p14">
          <p:contentPart r:id="rId187" p14:bwMode="auto">
            <p14:nvContentPartPr>
              <p14:cNvPr id="95" name="墨迹 94"/>
              <p14:cNvContentPartPr/>
              <p14:nvPr/>
            </p14:nvContentPartPr>
            <p14:xfrm>
              <a:off x="5055235" y="151765"/>
              <a:ext cx="1214755" cy="946150"/>
            </p14:xfrm>
          </p:contentPart>
        </mc:Choice>
        <mc:Fallback xmlns="">
          <p:pic>
            <p:nvPicPr>
              <p:cNvPr id="95" name="墨迹 94"/>
            </p:nvPicPr>
            <p:blipFill>
              <a:blip r:embed="rId188"/>
            </p:blipFill>
            <p:spPr>
              <a:xfrm>
                <a:off x="5055235" y="151765"/>
                <a:ext cx="1214755" cy="946150"/>
              </a:xfrm>
              <a:prstGeom prst="rect"/>
            </p:spPr>
          </p:pic>
        </mc:Fallback>
      </mc:AlternateContent>
      <mc:AlternateContent xmlns:mc="http://schemas.openxmlformats.org/markup-compatibility/2006" xmlns:p14="http://schemas.microsoft.com/office/powerpoint/2010/main">
        <mc:Choice Requires="p14">
          <p:contentPart r:id="rId189" p14:bwMode="auto">
            <p14:nvContentPartPr>
              <p14:cNvPr id="96" name="墨迹 95"/>
              <p14:cNvContentPartPr/>
              <p14:nvPr/>
            </p14:nvContentPartPr>
            <p14:xfrm>
              <a:off x="5457190" y="910590"/>
              <a:ext cx="419735" cy="259080"/>
            </p14:xfrm>
          </p:contentPart>
        </mc:Choice>
        <mc:Fallback xmlns="">
          <p:pic>
            <p:nvPicPr>
              <p:cNvPr id="96" name="墨迹 95"/>
            </p:nvPicPr>
            <p:blipFill>
              <a:blip r:embed="rId190"/>
            </p:blipFill>
            <p:spPr>
              <a:xfrm>
                <a:off x="5457190" y="910590"/>
                <a:ext cx="419735" cy="259080"/>
              </a:xfrm>
              <a:prstGeom prst="rect"/>
            </p:spPr>
          </p:pic>
        </mc:Fallback>
      </mc:AlternateContent>
      <mc:AlternateContent xmlns:mc="http://schemas.openxmlformats.org/markup-compatibility/2006" xmlns:p14="http://schemas.microsoft.com/office/powerpoint/2010/main">
        <mc:Choice Requires="p14">
          <p:contentPart r:id="rId191" p14:bwMode="auto">
            <p14:nvContentPartPr>
              <p14:cNvPr id="97" name="墨迹 96"/>
              <p14:cNvContentPartPr/>
              <p14:nvPr/>
            </p14:nvContentPartPr>
            <p14:xfrm>
              <a:off x="4313555" y="544195"/>
              <a:ext cx="1009650" cy="8890"/>
            </p14:xfrm>
          </p:contentPart>
        </mc:Choice>
        <mc:Fallback xmlns="">
          <p:pic>
            <p:nvPicPr>
              <p:cNvPr id="97" name="墨迹 96"/>
            </p:nvPicPr>
            <p:blipFill>
              <a:blip r:embed="rId192"/>
            </p:blipFill>
            <p:spPr>
              <a:xfrm>
                <a:off x="4313555" y="544195"/>
                <a:ext cx="1009650" cy="8890"/>
              </a:xfrm>
              <a:prstGeom prst="rect"/>
            </p:spPr>
          </p:pic>
        </mc:Fallback>
      </mc:AlternateContent>
      <mc:AlternateContent xmlns:mc="http://schemas.openxmlformats.org/markup-compatibility/2006" xmlns:p14="http://schemas.microsoft.com/office/powerpoint/2010/main">
        <mc:Choice Requires="p14">
          <p:contentPart r:id="rId193" p14:bwMode="auto">
            <p14:nvContentPartPr>
              <p14:cNvPr id="98" name="墨迹 97"/>
              <p14:cNvContentPartPr/>
              <p14:nvPr/>
            </p14:nvContentPartPr>
            <p14:xfrm>
              <a:off x="5171440" y="464185"/>
              <a:ext cx="205105" cy="213995"/>
            </p14:xfrm>
          </p:contentPart>
        </mc:Choice>
        <mc:Fallback xmlns="">
          <p:pic>
            <p:nvPicPr>
              <p:cNvPr id="98" name="墨迹 97"/>
            </p:nvPicPr>
            <p:blipFill>
              <a:blip r:embed="rId194"/>
            </p:blipFill>
            <p:spPr>
              <a:xfrm>
                <a:off x="5171440" y="464185"/>
                <a:ext cx="205105" cy="213995"/>
              </a:xfrm>
              <a:prstGeom prst="rect"/>
            </p:spPr>
          </p:pic>
        </mc:Fallback>
      </mc:AlternateContent>
      <mc:AlternateContent xmlns:mc="http://schemas.openxmlformats.org/markup-compatibility/2006" xmlns:p14="http://schemas.microsoft.com/office/powerpoint/2010/main">
        <mc:Choice Requires="p14">
          <p:contentPart r:id="rId195" p14:bwMode="auto">
            <p14:nvContentPartPr>
              <p14:cNvPr id="99" name="墨迹 98"/>
              <p14:cNvContentPartPr/>
              <p14:nvPr/>
            </p14:nvContentPartPr>
            <p14:xfrm>
              <a:off x="6350000" y="455295"/>
              <a:ext cx="768350" cy="169545"/>
            </p14:xfrm>
          </p:contentPart>
        </mc:Choice>
        <mc:Fallback xmlns="">
          <p:pic>
            <p:nvPicPr>
              <p:cNvPr id="99" name="墨迹 98"/>
            </p:nvPicPr>
            <p:blipFill>
              <a:blip r:embed="rId196"/>
            </p:blipFill>
            <p:spPr>
              <a:xfrm>
                <a:off x="6350000" y="455295"/>
                <a:ext cx="768350" cy="169545"/>
              </a:xfrm>
              <a:prstGeom prst="rect"/>
            </p:spPr>
          </p:pic>
        </mc:Fallback>
      </mc:AlternateContent>
      <mc:AlternateContent xmlns:mc="http://schemas.openxmlformats.org/markup-compatibility/2006" xmlns:p14="http://schemas.microsoft.com/office/powerpoint/2010/main">
        <mc:Choice Requires="p14">
          <p:contentPart r:id="rId197" p14:bwMode="auto">
            <p14:nvContentPartPr>
              <p14:cNvPr id="100" name="墨迹 99"/>
              <p14:cNvContentPartPr/>
              <p14:nvPr/>
            </p14:nvContentPartPr>
            <p14:xfrm>
              <a:off x="6189345" y="561975"/>
              <a:ext cx="348615" cy="152400"/>
            </p14:xfrm>
          </p:contentPart>
        </mc:Choice>
        <mc:Fallback xmlns="">
          <p:pic>
            <p:nvPicPr>
              <p:cNvPr id="100" name="墨迹 99"/>
            </p:nvPicPr>
            <p:blipFill>
              <a:blip r:embed="rId198"/>
            </p:blipFill>
            <p:spPr>
              <a:xfrm>
                <a:off x="6189345" y="561975"/>
                <a:ext cx="348615" cy="152400"/>
              </a:xfrm>
              <a:prstGeom prst="rect"/>
            </p:spPr>
          </p:pic>
        </mc:Fallback>
      </mc:AlternateContent>
      <mc:AlternateContent xmlns:mc="http://schemas.openxmlformats.org/markup-compatibility/2006" xmlns:p14="http://schemas.microsoft.com/office/powerpoint/2010/main">
        <mc:Choice Requires="p14">
          <p:contentPart r:id="rId199" p14:bwMode="auto">
            <p14:nvContentPartPr>
              <p14:cNvPr id="101" name="墨迹 100"/>
              <p14:cNvContentPartPr/>
              <p14:nvPr/>
            </p14:nvContentPartPr>
            <p14:xfrm>
              <a:off x="6957695" y="222885"/>
              <a:ext cx="777240" cy="580390"/>
            </p14:xfrm>
          </p:contentPart>
        </mc:Choice>
        <mc:Fallback xmlns="">
          <p:pic>
            <p:nvPicPr>
              <p:cNvPr id="101" name="墨迹 100"/>
            </p:nvPicPr>
            <p:blipFill>
              <a:blip r:embed="rId200"/>
            </p:blipFill>
            <p:spPr>
              <a:xfrm>
                <a:off x="6957695" y="222885"/>
                <a:ext cx="777240" cy="580390"/>
              </a:xfrm>
              <a:prstGeom prst="rect"/>
            </p:spPr>
          </p:pic>
        </mc:Fallback>
      </mc:AlternateContent>
      <mc:AlternateContent xmlns:mc="http://schemas.openxmlformats.org/markup-compatibility/2006" xmlns:p14="http://schemas.microsoft.com/office/powerpoint/2010/main">
        <mc:Choice Requires="p14">
          <p:contentPart r:id="rId201" p14:bwMode="auto">
            <p14:nvContentPartPr>
              <p14:cNvPr id="102" name="墨迹 101"/>
              <p14:cNvContentPartPr/>
              <p14:nvPr/>
            </p14:nvContentPartPr>
            <p14:xfrm>
              <a:off x="910590" y="3982085"/>
              <a:ext cx="1545590" cy="812800"/>
            </p14:xfrm>
          </p:contentPart>
        </mc:Choice>
        <mc:Fallback xmlns="">
          <p:pic>
            <p:nvPicPr>
              <p:cNvPr id="102" name="墨迹 101"/>
            </p:nvPicPr>
            <p:blipFill>
              <a:blip r:embed="rId202"/>
            </p:blipFill>
            <p:spPr>
              <a:xfrm>
                <a:off x="910590" y="3982085"/>
                <a:ext cx="1545590" cy="812800"/>
              </a:xfrm>
              <a:prstGeom prst="rect"/>
            </p:spPr>
          </p:pic>
        </mc:Fallback>
      </mc:AlternateContent>
      <mc:AlternateContent xmlns:mc="http://schemas.openxmlformats.org/markup-compatibility/2006" xmlns:p14="http://schemas.microsoft.com/office/powerpoint/2010/main">
        <mc:Choice Requires="p14">
          <p:contentPart r:id="rId203" p14:bwMode="auto">
            <p14:nvContentPartPr>
              <p14:cNvPr id="103" name="墨迹 102"/>
              <p14:cNvContentPartPr/>
              <p14:nvPr/>
            </p14:nvContentPartPr>
            <p14:xfrm>
              <a:off x="758825" y="3955415"/>
              <a:ext cx="1866900" cy="803910"/>
            </p14:xfrm>
          </p:contentPart>
        </mc:Choice>
        <mc:Fallback xmlns="">
          <p:pic>
            <p:nvPicPr>
              <p:cNvPr id="103" name="墨迹 102"/>
            </p:nvPicPr>
            <p:blipFill>
              <a:blip r:embed="rId204"/>
            </p:blipFill>
            <p:spPr>
              <a:xfrm>
                <a:off x="758825" y="3955415"/>
                <a:ext cx="1866900" cy="803910"/>
              </a:xfrm>
              <a:prstGeom prst="rect"/>
            </p:spPr>
          </p:pic>
        </mc:Fallback>
      </mc:AlternateContent>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文本框 83971"/>
          <p:cNvSpPr txBox="1">
            <a:spLocks noChangeArrowheads="1"/>
          </p:cNvSpPr>
          <p:nvPr/>
        </p:nvSpPr>
        <p:spPr bwMode="auto">
          <a:xfrm>
            <a:off x="845820" y="1346835"/>
            <a:ext cx="10770235" cy="5262245"/>
          </a:xfrm>
          <a:prstGeom prst="rect">
            <a:avLst/>
          </a:prstGeom>
          <a:noFill/>
          <a:ln w="9525">
            <a:solidFill>
              <a:srgbClr val="FF0000"/>
            </a:solidFill>
            <a:prstDash val="sysDot"/>
            <a:miter lim="800000"/>
          </a:ln>
          <a:extLst>
            <a:ext uri="{909E8E84-426E-40DD-AFC4-6F175D3DCCD1}">
              <a14:hiddenFill xmlns:a14="http://schemas.microsoft.com/office/drawing/2010/main">
                <a:solidFill>
                  <a:srgbClr val="FFFFFF"/>
                </a:solidFill>
              </a14:hiddenFill>
            </a:ext>
          </a:extLst>
        </p:spPr>
        <p:txBody>
          <a:bodyPr wrap="square">
            <a:spAutoFit/>
          </a:bodyPr>
          <a:lstStyle>
            <a:lvl1pPr eaLnBrk="0" hangingPunct="0">
              <a:defRPr sz="3000" b="1">
                <a:solidFill>
                  <a:schemeClr val="tx1"/>
                </a:solidFill>
                <a:latin typeface="黑体" panose="02010609060101010101" pitchFamily="49" charset="-122"/>
                <a:ea typeface="黑体" panose="02010609060101010101" pitchFamily="49" charset="-122"/>
              </a:defRPr>
            </a:lvl1pPr>
            <a:lvl2pPr marL="742950" indent="-285750" eaLnBrk="0" hangingPunct="0">
              <a:defRPr sz="3000" b="1">
                <a:solidFill>
                  <a:schemeClr val="tx1"/>
                </a:solidFill>
                <a:latin typeface="黑体" panose="02010609060101010101" pitchFamily="49" charset="-122"/>
                <a:ea typeface="黑体" panose="02010609060101010101" pitchFamily="49" charset="-122"/>
              </a:defRPr>
            </a:lvl2pPr>
            <a:lvl3pPr marL="1143000" indent="-228600" eaLnBrk="0" hangingPunct="0">
              <a:defRPr sz="3000" b="1">
                <a:solidFill>
                  <a:schemeClr val="tx1"/>
                </a:solidFill>
                <a:latin typeface="黑体" panose="02010609060101010101" pitchFamily="49" charset="-122"/>
                <a:ea typeface="黑体" panose="02010609060101010101" pitchFamily="49" charset="-122"/>
              </a:defRPr>
            </a:lvl3pPr>
            <a:lvl4pPr marL="1600200" indent="-228600" eaLnBrk="0" hangingPunct="0">
              <a:defRPr sz="3000" b="1">
                <a:solidFill>
                  <a:schemeClr val="tx1"/>
                </a:solidFill>
                <a:latin typeface="黑体" panose="02010609060101010101" pitchFamily="49" charset="-122"/>
                <a:ea typeface="黑体" panose="02010609060101010101" pitchFamily="49" charset="-122"/>
              </a:defRPr>
            </a:lvl4pPr>
            <a:lvl5pPr marL="2057400" indent="-228600" eaLnBrk="0" hangingPunct="0">
              <a:defRPr sz="3000" b="1">
                <a:solidFill>
                  <a:schemeClr val="tx1"/>
                </a:solidFill>
                <a:latin typeface="黑体" panose="02010609060101010101" pitchFamily="49" charset="-122"/>
                <a:ea typeface="黑体" panose="02010609060101010101" pitchFamily="49" charset="-122"/>
              </a:defRPr>
            </a:lvl5pPr>
            <a:lvl6pPr marL="2514600" indent="-228600" eaLnBrk="0" fontAlgn="base" hangingPunct="0">
              <a:spcBef>
                <a:spcPct val="0"/>
              </a:spcBef>
              <a:spcAft>
                <a:spcPct val="0"/>
              </a:spcAft>
              <a:defRPr sz="3000" b="1">
                <a:solidFill>
                  <a:schemeClr val="tx1"/>
                </a:solidFill>
                <a:latin typeface="黑体" panose="02010609060101010101" pitchFamily="49" charset="-122"/>
                <a:ea typeface="黑体" panose="02010609060101010101" pitchFamily="49" charset="-122"/>
              </a:defRPr>
            </a:lvl6pPr>
            <a:lvl7pPr marL="2971800" indent="-228600" eaLnBrk="0" fontAlgn="base" hangingPunct="0">
              <a:spcBef>
                <a:spcPct val="0"/>
              </a:spcBef>
              <a:spcAft>
                <a:spcPct val="0"/>
              </a:spcAft>
              <a:defRPr sz="3000" b="1">
                <a:solidFill>
                  <a:schemeClr val="tx1"/>
                </a:solidFill>
                <a:latin typeface="黑体" panose="02010609060101010101" pitchFamily="49" charset="-122"/>
                <a:ea typeface="黑体" panose="02010609060101010101" pitchFamily="49" charset="-122"/>
              </a:defRPr>
            </a:lvl7pPr>
            <a:lvl8pPr marL="3429000" indent="-228600" eaLnBrk="0" fontAlgn="base" hangingPunct="0">
              <a:spcBef>
                <a:spcPct val="0"/>
              </a:spcBef>
              <a:spcAft>
                <a:spcPct val="0"/>
              </a:spcAft>
              <a:defRPr sz="3000" b="1">
                <a:solidFill>
                  <a:schemeClr val="tx1"/>
                </a:solidFill>
                <a:latin typeface="黑体" panose="02010609060101010101" pitchFamily="49" charset="-122"/>
                <a:ea typeface="黑体" panose="02010609060101010101" pitchFamily="49" charset="-122"/>
              </a:defRPr>
            </a:lvl8pPr>
            <a:lvl9pPr marL="3886200" indent="-228600" eaLnBrk="0" fontAlgn="base" hangingPunct="0">
              <a:spcBef>
                <a:spcPct val="0"/>
              </a:spcBef>
              <a:spcAft>
                <a:spcPct val="0"/>
              </a:spcAft>
              <a:defRPr sz="3000" b="1">
                <a:solidFill>
                  <a:schemeClr val="tx1"/>
                </a:solidFill>
                <a:latin typeface="黑体" panose="02010609060101010101" pitchFamily="49" charset="-122"/>
                <a:ea typeface="黑体" panose="02010609060101010101" pitchFamily="49" charset="-122"/>
              </a:defRPr>
            </a:lvl9pPr>
          </a:lstStyle>
          <a:p>
            <a:pPr eaLnBrk="1" hangingPunct="1">
              <a:lnSpc>
                <a:spcPct val="150000"/>
              </a:lnSpc>
            </a:pPr>
            <a:r>
              <a:rPr lang="zh-CN" altLang="en-US" sz="2800"/>
              <a:t>从命题内容上看，考查重点主要有：</a:t>
            </a:r>
            <a:endParaRPr lang="zh-CN" altLang="en-US" sz="2800"/>
          </a:p>
          <a:p>
            <a:pPr indent="740410" eaLnBrk="1" hangingPunct="1">
              <a:lnSpc>
                <a:spcPct val="150000"/>
              </a:lnSpc>
            </a:pPr>
            <a:r>
              <a:rPr lang="zh-CN" altLang="en-US" sz="2800">
                <a:solidFill>
                  <a:srgbClr val="0000FF"/>
                </a:solidFill>
              </a:rPr>
              <a:t>生产与消费的关系、</a:t>
            </a:r>
            <a:endParaRPr lang="zh-CN" altLang="en-US" sz="2800">
              <a:solidFill>
                <a:srgbClr val="0000FF"/>
              </a:solidFill>
            </a:endParaRPr>
          </a:p>
          <a:p>
            <a:pPr indent="740410" eaLnBrk="1" hangingPunct="1">
              <a:lnSpc>
                <a:spcPct val="150000"/>
              </a:lnSpc>
            </a:pPr>
            <a:r>
              <a:rPr lang="zh-CN" altLang="en-US" sz="2800">
                <a:solidFill>
                  <a:srgbClr val="0000FF"/>
                </a:solidFill>
              </a:rPr>
              <a:t>我国基本经济制度的改革与完善、</a:t>
            </a:r>
            <a:endParaRPr lang="zh-CN" altLang="en-US" sz="2800">
              <a:solidFill>
                <a:srgbClr val="0000FF"/>
              </a:solidFill>
            </a:endParaRPr>
          </a:p>
          <a:p>
            <a:pPr indent="740410" eaLnBrk="1" hangingPunct="1">
              <a:lnSpc>
                <a:spcPct val="150000"/>
              </a:lnSpc>
            </a:pPr>
            <a:r>
              <a:rPr lang="zh-CN" altLang="en-US" sz="2800">
                <a:solidFill>
                  <a:srgbClr val="0000FF"/>
                </a:solidFill>
              </a:rPr>
              <a:t>企业的经营与就业</a:t>
            </a:r>
            <a:r>
              <a:rPr lang="zh-CN" altLang="en-US" sz="2800"/>
              <a:t>。</a:t>
            </a:r>
            <a:endParaRPr lang="zh-CN" altLang="en-US" sz="2800"/>
          </a:p>
          <a:p>
            <a:pPr indent="740410" algn="l" eaLnBrk="1" hangingPunct="1">
              <a:lnSpc>
                <a:spcPct val="150000"/>
              </a:lnSpc>
              <a:buClrTx/>
              <a:buSzTx/>
              <a:buFontTx/>
            </a:pPr>
            <a:r>
              <a:rPr lang="zh-CN" altLang="en-US" sz="2800">
                <a:solidFill>
                  <a:srgbClr val="0000FF"/>
                </a:solidFill>
              </a:rPr>
              <a:t>贯彻新发展理念、建设现代化经济体系</a:t>
            </a:r>
            <a:endParaRPr lang="zh-CN" altLang="en-US" sz="2800">
              <a:solidFill>
                <a:srgbClr val="0000FF"/>
              </a:solidFill>
            </a:endParaRPr>
          </a:p>
          <a:p>
            <a:pPr eaLnBrk="1" hangingPunct="1">
              <a:lnSpc>
                <a:spcPct val="150000"/>
              </a:lnSpc>
            </a:pPr>
            <a:r>
              <a:rPr lang="zh-CN" altLang="en-US" sz="2800"/>
              <a:t>从考查形式上看，</a:t>
            </a:r>
            <a:endParaRPr lang="zh-CN" altLang="en-US" sz="2800"/>
          </a:p>
          <a:p>
            <a:pPr eaLnBrk="1" hangingPunct="1">
              <a:lnSpc>
                <a:spcPct val="150000"/>
              </a:lnSpc>
            </a:pPr>
            <a:r>
              <a:rPr lang="zh-CN" altLang="en-US" sz="2800"/>
              <a:t>    以选择题为主，主观题常</a:t>
            </a:r>
            <a:r>
              <a:rPr lang="zh-CN" altLang="en-US" sz="2800">
                <a:solidFill>
                  <a:srgbClr val="0000FF"/>
                </a:solidFill>
              </a:rPr>
              <a:t>集中考查非公有制经济的作用、企业的经营与就业和创业、</a:t>
            </a:r>
            <a:r>
              <a:rPr lang="zh-CN" altLang="en-US" sz="2800">
                <a:solidFill>
                  <a:srgbClr val="0000FF"/>
                </a:solidFill>
                <a:sym typeface="+mn-ea"/>
              </a:rPr>
              <a:t>贯彻新发展理念、建设现代化经济体系。</a:t>
            </a:r>
            <a:endParaRPr lang="zh-CN" altLang="en-US" sz="2800"/>
          </a:p>
        </p:txBody>
      </p:sp>
      <p:sp>
        <p:nvSpPr>
          <p:cNvPr id="4099" name="矩形 83972"/>
          <p:cNvSpPr>
            <a:spLocks noChangeArrowheads="1"/>
          </p:cNvSpPr>
          <p:nvPr/>
        </p:nvSpPr>
        <p:spPr bwMode="auto">
          <a:xfrm>
            <a:off x="3009035" y="544379"/>
            <a:ext cx="6171591" cy="6451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eaLnBrk="0" hangingPunct="0">
              <a:defRPr sz="3000" b="1">
                <a:solidFill>
                  <a:schemeClr val="tx1"/>
                </a:solidFill>
                <a:latin typeface="黑体" panose="02010609060101010101" pitchFamily="49" charset="-122"/>
                <a:ea typeface="黑体" panose="02010609060101010101" pitchFamily="49" charset="-122"/>
              </a:defRPr>
            </a:lvl1pPr>
            <a:lvl2pPr marL="742950" indent="-285750" eaLnBrk="0" hangingPunct="0">
              <a:defRPr sz="3000" b="1">
                <a:solidFill>
                  <a:schemeClr val="tx1"/>
                </a:solidFill>
                <a:latin typeface="黑体" panose="02010609060101010101" pitchFamily="49" charset="-122"/>
                <a:ea typeface="黑体" panose="02010609060101010101" pitchFamily="49" charset="-122"/>
              </a:defRPr>
            </a:lvl2pPr>
            <a:lvl3pPr marL="1143000" indent="-228600" eaLnBrk="0" hangingPunct="0">
              <a:defRPr sz="3000" b="1">
                <a:solidFill>
                  <a:schemeClr val="tx1"/>
                </a:solidFill>
                <a:latin typeface="黑体" panose="02010609060101010101" pitchFamily="49" charset="-122"/>
                <a:ea typeface="黑体" panose="02010609060101010101" pitchFamily="49" charset="-122"/>
              </a:defRPr>
            </a:lvl3pPr>
            <a:lvl4pPr marL="1600200" indent="-228600" eaLnBrk="0" hangingPunct="0">
              <a:defRPr sz="3000" b="1">
                <a:solidFill>
                  <a:schemeClr val="tx1"/>
                </a:solidFill>
                <a:latin typeface="黑体" panose="02010609060101010101" pitchFamily="49" charset="-122"/>
                <a:ea typeface="黑体" panose="02010609060101010101" pitchFamily="49" charset="-122"/>
              </a:defRPr>
            </a:lvl4pPr>
            <a:lvl5pPr marL="2057400" indent="-228600" eaLnBrk="0" hangingPunct="0">
              <a:defRPr sz="3000" b="1">
                <a:solidFill>
                  <a:schemeClr val="tx1"/>
                </a:solidFill>
                <a:latin typeface="黑体" panose="02010609060101010101" pitchFamily="49" charset="-122"/>
                <a:ea typeface="黑体" panose="02010609060101010101" pitchFamily="49" charset="-122"/>
              </a:defRPr>
            </a:lvl5pPr>
            <a:lvl6pPr marL="2514600" indent="-228600" eaLnBrk="0" fontAlgn="base" hangingPunct="0">
              <a:spcBef>
                <a:spcPct val="0"/>
              </a:spcBef>
              <a:spcAft>
                <a:spcPct val="0"/>
              </a:spcAft>
              <a:defRPr sz="3000" b="1">
                <a:solidFill>
                  <a:schemeClr val="tx1"/>
                </a:solidFill>
                <a:latin typeface="黑体" panose="02010609060101010101" pitchFamily="49" charset="-122"/>
                <a:ea typeface="黑体" panose="02010609060101010101" pitchFamily="49" charset="-122"/>
              </a:defRPr>
            </a:lvl6pPr>
            <a:lvl7pPr marL="2971800" indent="-228600" eaLnBrk="0" fontAlgn="base" hangingPunct="0">
              <a:spcBef>
                <a:spcPct val="0"/>
              </a:spcBef>
              <a:spcAft>
                <a:spcPct val="0"/>
              </a:spcAft>
              <a:defRPr sz="3000" b="1">
                <a:solidFill>
                  <a:schemeClr val="tx1"/>
                </a:solidFill>
                <a:latin typeface="黑体" panose="02010609060101010101" pitchFamily="49" charset="-122"/>
                <a:ea typeface="黑体" panose="02010609060101010101" pitchFamily="49" charset="-122"/>
              </a:defRPr>
            </a:lvl7pPr>
            <a:lvl8pPr marL="3429000" indent="-228600" eaLnBrk="0" fontAlgn="base" hangingPunct="0">
              <a:spcBef>
                <a:spcPct val="0"/>
              </a:spcBef>
              <a:spcAft>
                <a:spcPct val="0"/>
              </a:spcAft>
              <a:defRPr sz="3000" b="1">
                <a:solidFill>
                  <a:schemeClr val="tx1"/>
                </a:solidFill>
                <a:latin typeface="黑体" panose="02010609060101010101" pitchFamily="49" charset="-122"/>
                <a:ea typeface="黑体" panose="02010609060101010101" pitchFamily="49" charset="-122"/>
              </a:defRPr>
            </a:lvl8pPr>
            <a:lvl9pPr marL="3886200" indent="-228600" eaLnBrk="0" fontAlgn="base" hangingPunct="0">
              <a:spcBef>
                <a:spcPct val="0"/>
              </a:spcBef>
              <a:spcAft>
                <a:spcPct val="0"/>
              </a:spcAft>
              <a:defRPr sz="3000" b="1">
                <a:solidFill>
                  <a:schemeClr val="tx1"/>
                </a:solidFill>
                <a:latin typeface="黑体" panose="02010609060101010101" pitchFamily="49" charset="-122"/>
                <a:ea typeface="黑体" panose="02010609060101010101" pitchFamily="49" charset="-122"/>
              </a:defRPr>
            </a:lvl9pPr>
          </a:lstStyle>
          <a:p>
            <a:pPr algn="ctr" eaLnBrk="1" hangingPunct="1"/>
            <a:r>
              <a:rPr lang="zh-CN" altLang="en-US" sz="3600">
                <a:solidFill>
                  <a:srgbClr val="FF0000"/>
                </a:solidFill>
              </a:rPr>
              <a:t>第一部分　生产 </a:t>
            </a:r>
            <a:endParaRPr lang="zh-CN" altLang="en-US" sz="3600">
              <a:solidFill>
                <a:srgbClr val="FF0000"/>
              </a:solidFill>
            </a:endParaRPr>
          </a:p>
        </p:txBody>
      </p:sp>
      <p:sp>
        <p:nvSpPr>
          <p:cNvPr id="4100" name="矩形 83976"/>
          <p:cNvSpPr>
            <a:spLocks noChangeAspect="1" noChangeArrowheads="1"/>
          </p:cNvSpPr>
          <p:nvPr/>
        </p:nvSpPr>
        <p:spPr bwMode="auto">
          <a:xfrm>
            <a:off x="5934105" y="1916460"/>
            <a:ext cx="322522" cy="3225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3000" b="1">
                <a:solidFill>
                  <a:schemeClr val="tx1"/>
                </a:solidFill>
                <a:latin typeface="黑体" panose="02010609060101010101" pitchFamily="49" charset="-122"/>
                <a:ea typeface="黑体" panose="02010609060101010101" pitchFamily="49" charset="-122"/>
              </a:defRPr>
            </a:lvl1pPr>
            <a:lvl2pPr marL="742950" indent="-285750" eaLnBrk="0" hangingPunct="0">
              <a:defRPr sz="3000" b="1">
                <a:solidFill>
                  <a:schemeClr val="tx1"/>
                </a:solidFill>
                <a:latin typeface="黑体" panose="02010609060101010101" pitchFamily="49" charset="-122"/>
                <a:ea typeface="黑体" panose="02010609060101010101" pitchFamily="49" charset="-122"/>
              </a:defRPr>
            </a:lvl2pPr>
            <a:lvl3pPr marL="1143000" indent="-228600" eaLnBrk="0" hangingPunct="0">
              <a:defRPr sz="3000" b="1">
                <a:solidFill>
                  <a:schemeClr val="tx1"/>
                </a:solidFill>
                <a:latin typeface="黑体" panose="02010609060101010101" pitchFamily="49" charset="-122"/>
                <a:ea typeface="黑体" panose="02010609060101010101" pitchFamily="49" charset="-122"/>
              </a:defRPr>
            </a:lvl3pPr>
            <a:lvl4pPr marL="1600200" indent="-228600" eaLnBrk="0" hangingPunct="0">
              <a:defRPr sz="3000" b="1">
                <a:solidFill>
                  <a:schemeClr val="tx1"/>
                </a:solidFill>
                <a:latin typeface="黑体" panose="02010609060101010101" pitchFamily="49" charset="-122"/>
                <a:ea typeface="黑体" panose="02010609060101010101" pitchFamily="49" charset="-122"/>
              </a:defRPr>
            </a:lvl4pPr>
            <a:lvl5pPr marL="2057400" indent="-228600" eaLnBrk="0" hangingPunct="0">
              <a:defRPr sz="3000" b="1">
                <a:solidFill>
                  <a:schemeClr val="tx1"/>
                </a:solidFill>
                <a:latin typeface="黑体" panose="02010609060101010101" pitchFamily="49" charset="-122"/>
                <a:ea typeface="黑体" panose="02010609060101010101" pitchFamily="49" charset="-122"/>
              </a:defRPr>
            </a:lvl5pPr>
            <a:lvl6pPr marL="2514600" indent="-228600" eaLnBrk="0" fontAlgn="base" hangingPunct="0">
              <a:spcBef>
                <a:spcPct val="0"/>
              </a:spcBef>
              <a:spcAft>
                <a:spcPct val="0"/>
              </a:spcAft>
              <a:defRPr sz="3000" b="1">
                <a:solidFill>
                  <a:schemeClr val="tx1"/>
                </a:solidFill>
                <a:latin typeface="黑体" panose="02010609060101010101" pitchFamily="49" charset="-122"/>
                <a:ea typeface="黑体" panose="02010609060101010101" pitchFamily="49" charset="-122"/>
              </a:defRPr>
            </a:lvl6pPr>
            <a:lvl7pPr marL="2971800" indent="-228600" eaLnBrk="0" fontAlgn="base" hangingPunct="0">
              <a:spcBef>
                <a:spcPct val="0"/>
              </a:spcBef>
              <a:spcAft>
                <a:spcPct val="0"/>
              </a:spcAft>
              <a:defRPr sz="3000" b="1">
                <a:solidFill>
                  <a:schemeClr val="tx1"/>
                </a:solidFill>
                <a:latin typeface="黑体" panose="02010609060101010101" pitchFamily="49" charset="-122"/>
                <a:ea typeface="黑体" panose="02010609060101010101" pitchFamily="49" charset="-122"/>
              </a:defRPr>
            </a:lvl7pPr>
            <a:lvl8pPr marL="3429000" indent="-228600" eaLnBrk="0" fontAlgn="base" hangingPunct="0">
              <a:spcBef>
                <a:spcPct val="0"/>
              </a:spcBef>
              <a:spcAft>
                <a:spcPct val="0"/>
              </a:spcAft>
              <a:defRPr sz="3000" b="1">
                <a:solidFill>
                  <a:schemeClr val="tx1"/>
                </a:solidFill>
                <a:latin typeface="黑体" panose="02010609060101010101" pitchFamily="49" charset="-122"/>
                <a:ea typeface="黑体" panose="02010609060101010101" pitchFamily="49" charset="-122"/>
              </a:defRPr>
            </a:lvl8pPr>
            <a:lvl9pPr marL="3886200" indent="-228600" eaLnBrk="0" fontAlgn="base" hangingPunct="0">
              <a:spcBef>
                <a:spcPct val="0"/>
              </a:spcBef>
              <a:spcAft>
                <a:spcPct val="0"/>
              </a:spcAft>
              <a:defRPr sz="3000" b="1">
                <a:solidFill>
                  <a:schemeClr val="tx1"/>
                </a:solidFill>
                <a:latin typeface="黑体" panose="02010609060101010101" pitchFamily="49" charset="-122"/>
                <a:ea typeface="黑体" panose="02010609060101010101" pitchFamily="49" charset="-122"/>
              </a:defRPr>
            </a:lvl9pPr>
          </a:lstStyle>
          <a:p>
            <a:pPr eaLnBrk="1" hangingPunct="1">
              <a:lnSpc>
                <a:spcPct val="150000"/>
              </a:lnSpc>
            </a:pPr>
            <a:endParaRPr lang="zh-CN" altLang="en-US" sz="3175"/>
          </a:p>
        </p:txBody>
      </p:sp>
      <p:sp>
        <p:nvSpPr>
          <p:cNvPr id="4101" name="矩形 83978"/>
          <p:cNvSpPr>
            <a:spLocks noChangeAspect="1" noChangeArrowheads="1"/>
          </p:cNvSpPr>
          <p:nvPr/>
        </p:nvSpPr>
        <p:spPr bwMode="auto">
          <a:xfrm>
            <a:off x="5934105" y="1916460"/>
            <a:ext cx="322522" cy="3225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3000" b="1">
                <a:solidFill>
                  <a:schemeClr val="tx1"/>
                </a:solidFill>
                <a:latin typeface="黑体" panose="02010609060101010101" pitchFamily="49" charset="-122"/>
                <a:ea typeface="黑体" panose="02010609060101010101" pitchFamily="49" charset="-122"/>
              </a:defRPr>
            </a:lvl1pPr>
            <a:lvl2pPr marL="742950" indent="-285750" eaLnBrk="0" hangingPunct="0">
              <a:defRPr sz="3000" b="1">
                <a:solidFill>
                  <a:schemeClr val="tx1"/>
                </a:solidFill>
                <a:latin typeface="黑体" panose="02010609060101010101" pitchFamily="49" charset="-122"/>
                <a:ea typeface="黑体" panose="02010609060101010101" pitchFamily="49" charset="-122"/>
              </a:defRPr>
            </a:lvl2pPr>
            <a:lvl3pPr marL="1143000" indent="-228600" eaLnBrk="0" hangingPunct="0">
              <a:defRPr sz="3000" b="1">
                <a:solidFill>
                  <a:schemeClr val="tx1"/>
                </a:solidFill>
                <a:latin typeface="黑体" panose="02010609060101010101" pitchFamily="49" charset="-122"/>
                <a:ea typeface="黑体" panose="02010609060101010101" pitchFamily="49" charset="-122"/>
              </a:defRPr>
            </a:lvl3pPr>
            <a:lvl4pPr marL="1600200" indent="-228600" eaLnBrk="0" hangingPunct="0">
              <a:defRPr sz="3000" b="1">
                <a:solidFill>
                  <a:schemeClr val="tx1"/>
                </a:solidFill>
                <a:latin typeface="黑体" panose="02010609060101010101" pitchFamily="49" charset="-122"/>
                <a:ea typeface="黑体" panose="02010609060101010101" pitchFamily="49" charset="-122"/>
              </a:defRPr>
            </a:lvl4pPr>
            <a:lvl5pPr marL="2057400" indent="-228600" eaLnBrk="0" hangingPunct="0">
              <a:defRPr sz="3000" b="1">
                <a:solidFill>
                  <a:schemeClr val="tx1"/>
                </a:solidFill>
                <a:latin typeface="黑体" panose="02010609060101010101" pitchFamily="49" charset="-122"/>
                <a:ea typeface="黑体" panose="02010609060101010101" pitchFamily="49" charset="-122"/>
              </a:defRPr>
            </a:lvl5pPr>
            <a:lvl6pPr marL="2514600" indent="-228600" eaLnBrk="0" fontAlgn="base" hangingPunct="0">
              <a:spcBef>
                <a:spcPct val="0"/>
              </a:spcBef>
              <a:spcAft>
                <a:spcPct val="0"/>
              </a:spcAft>
              <a:defRPr sz="3000" b="1">
                <a:solidFill>
                  <a:schemeClr val="tx1"/>
                </a:solidFill>
                <a:latin typeface="黑体" panose="02010609060101010101" pitchFamily="49" charset="-122"/>
                <a:ea typeface="黑体" panose="02010609060101010101" pitchFamily="49" charset="-122"/>
              </a:defRPr>
            </a:lvl6pPr>
            <a:lvl7pPr marL="2971800" indent="-228600" eaLnBrk="0" fontAlgn="base" hangingPunct="0">
              <a:spcBef>
                <a:spcPct val="0"/>
              </a:spcBef>
              <a:spcAft>
                <a:spcPct val="0"/>
              </a:spcAft>
              <a:defRPr sz="3000" b="1">
                <a:solidFill>
                  <a:schemeClr val="tx1"/>
                </a:solidFill>
                <a:latin typeface="黑体" panose="02010609060101010101" pitchFamily="49" charset="-122"/>
                <a:ea typeface="黑体" panose="02010609060101010101" pitchFamily="49" charset="-122"/>
              </a:defRPr>
            </a:lvl7pPr>
            <a:lvl8pPr marL="3429000" indent="-228600" eaLnBrk="0" fontAlgn="base" hangingPunct="0">
              <a:spcBef>
                <a:spcPct val="0"/>
              </a:spcBef>
              <a:spcAft>
                <a:spcPct val="0"/>
              </a:spcAft>
              <a:defRPr sz="3000" b="1">
                <a:solidFill>
                  <a:schemeClr val="tx1"/>
                </a:solidFill>
                <a:latin typeface="黑体" panose="02010609060101010101" pitchFamily="49" charset="-122"/>
                <a:ea typeface="黑体" panose="02010609060101010101" pitchFamily="49" charset="-122"/>
              </a:defRPr>
            </a:lvl8pPr>
            <a:lvl9pPr marL="3886200" indent="-228600" eaLnBrk="0" fontAlgn="base" hangingPunct="0">
              <a:spcBef>
                <a:spcPct val="0"/>
              </a:spcBef>
              <a:spcAft>
                <a:spcPct val="0"/>
              </a:spcAft>
              <a:defRPr sz="3000" b="1">
                <a:solidFill>
                  <a:schemeClr val="tx1"/>
                </a:solidFill>
                <a:latin typeface="黑体" panose="02010609060101010101" pitchFamily="49" charset="-122"/>
                <a:ea typeface="黑体" panose="02010609060101010101" pitchFamily="49" charset="-122"/>
              </a:defRPr>
            </a:lvl9pPr>
          </a:lstStyle>
          <a:p>
            <a:pPr eaLnBrk="1" hangingPunct="1">
              <a:lnSpc>
                <a:spcPct val="150000"/>
              </a:lnSpc>
            </a:pPr>
            <a:endParaRPr lang="zh-CN" altLang="en-US" sz="3175"/>
          </a:p>
        </p:txBody>
      </p:sp>
      <p:sp>
        <p:nvSpPr>
          <p:cNvPr id="4102" name="矩形 83980"/>
          <p:cNvSpPr>
            <a:spLocks noChangeAspect="1" noChangeArrowheads="1"/>
          </p:cNvSpPr>
          <p:nvPr/>
        </p:nvSpPr>
        <p:spPr bwMode="auto">
          <a:xfrm>
            <a:off x="5934105" y="1916460"/>
            <a:ext cx="322522" cy="3225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3000" b="1">
                <a:solidFill>
                  <a:schemeClr val="tx1"/>
                </a:solidFill>
                <a:latin typeface="黑体" panose="02010609060101010101" pitchFamily="49" charset="-122"/>
                <a:ea typeface="黑体" panose="02010609060101010101" pitchFamily="49" charset="-122"/>
              </a:defRPr>
            </a:lvl1pPr>
            <a:lvl2pPr marL="742950" indent="-285750" eaLnBrk="0" hangingPunct="0">
              <a:defRPr sz="3000" b="1">
                <a:solidFill>
                  <a:schemeClr val="tx1"/>
                </a:solidFill>
                <a:latin typeface="黑体" panose="02010609060101010101" pitchFamily="49" charset="-122"/>
                <a:ea typeface="黑体" panose="02010609060101010101" pitchFamily="49" charset="-122"/>
              </a:defRPr>
            </a:lvl2pPr>
            <a:lvl3pPr marL="1143000" indent="-228600" eaLnBrk="0" hangingPunct="0">
              <a:defRPr sz="3000" b="1">
                <a:solidFill>
                  <a:schemeClr val="tx1"/>
                </a:solidFill>
                <a:latin typeface="黑体" panose="02010609060101010101" pitchFamily="49" charset="-122"/>
                <a:ea typeface="黑体" panose="02010609060101010101" pitchFamily="49" charset="-122"/>
              </a:defRPr>
            </a:lvl3pPr>
            <a:lvl4pPr marL="1600200" indent="-228600" eaLnBrk="0" hangingPunct="0">
              <a:defRPr sz="3000" b="1">
                <a:solidFill>
                  <a:schemeClr val="tx1"/>
                </a:solidFill>
                <a:latin typeface="黑体" panose="02010609060101010101" pitchFamily="49" charset="-122"/>
                <a:ea typeface="黑体" panose="02010609060101010101" pitchFamily="49" charset="-122"/>
              </a:defRPr>
            </a:lvl4pPr>
            <a:lvl5pPr marL="2057400" indent="-228600" eaLnBrk="0" hangingPunct="0">
              <a:defRPr sz="3000" b="1">
                <a:solidFill>
                  <a:schemeClr val="tx1"/>
                </a:solidFill>
                <a:latin typeface="黑体" panose="02010609060101010101" pitchFamily="49" charset="-122"/>
                <a:ea typeface="黑体" panose="02010609060101010101" pitchFamily="49" charset="-122"/>
              </a:defRPr>
            </a:lvl5pPr>
            <a:lvl6pPr marL="2514600" indent="-228600" eaLnBrk="0" fontAlgn="base" hangingPunct="0">
              <a:spcBef>
                <a:spcPct val="0"/>
              </a:spcBef>
              <a:spcAft>
                <a:spcPct val="0"/>
              </a:spcAft>
              <a:defRPr sz="3000" b="1">
                <a:solidFill>
                  <a:schemeClr val="tx1"/>
                </a:solidFill>
                <a:latin typeface="黑体" panose="02010609060101010101" pitchFamily="49" charset="-122"/>
                <a:ea typeface="黑体" panose="02010609060101010101" pitchFamily="49" charset="-122"/>
              </a:defRPr>
            </a:lvl6pPr>
            <a:lvl7pPr marL="2971800" indent="-228600" eaLnBrk="0" fontAlgn="base" hangingPunct="0">
              <a:spcBef>
                <a:spcPct val="0"/>
              </a:spcBef>
              <a:spcAft>
                <a:spcPct val="0"/>
              </a:spcAft>
              <a:defRPr sz="3000" b="1">
                <a:solidFill>
                  <a:schemeClr val="tx1"/>
                </a:solidFill>
                <a:latin typeface="黑体" panose="02010609060101010101" pitchFamily="49" charset="-122"/>
                <a:ea typeface="黑体" panose="02010609060101010101" pitchFamily="49" charset="-122"/>
              </a:defRPr>
            </a:lvl7pPr>
            <a:lvl8pPr marL="3429000" indent="-228600" eaLnBrk="0" fontAlgn="base" hangingPunct="0">
              <a:spcBef>
                <a:spcPct val="0"/>
              </a:spcBef>
              <a:spcAft>
                <a:spcPct val="0"/>
              </a:spcAft>
              <a:defRPr sz="3000" b="1">
                <a:solidFill>
                  <a:schemeClr val="tx1"/>
                </a:solidFill>
                <a:latin typeface="黑体" panose="02010609060101010101" pitchFamily="49" charset="-122"/>
                <a:ea typeface="黑体" panose="02010609060101010101" pitchFamily="49" charset="-122"/>
              </a:defRPr>
            </a:lvl8pPr>
            <a:lvl9pPr marL="3886200" indent="-228600" eaLnBrk="0" fontAlgn="base" hangingPunct="0">
              <a:spcBef>
                <a:spcPct val="0"/>
              </a:spcBef>
              <a:spcAft>
                <a:spcPct val="0"/>
              </a:spcAft>
              <a:defRPr sz="3000" b="1">
                <a:solidFill>
                  <a:schemeClr val="tx1"/>
                </a:solidFill>
                <a:latin typeface="黑体" panose="02010609060101010101" pitchFamily="49" charset="-122"/>
                <a:ea typeface="黑体" panose="02010609060101010101" pitchFamily="49" charset="-122"/>
              </a:defRPr>
            </a:lvl9pPr>
          </a:lstStyle>
          <a:p>
            <a:pPr eaLnBrk="1" hangingPunct="1">
              <a:lnSpc>
                <a:spcPct val="150000"/>
              </a:lnSpc>
            </a:pPr>
            <a:endParaRPr lang="zh-CN" altLang="en-US" sz="3175"/>
          </a:p>
        </p:txBody>
      </p:sp>
      <p:sp>
        <p:nvSpPr>
          <p:cNvPr id="4103" name="矩形 83982"/>
          <p:cNvSpPr>
            <a:spLocks noChangeAspect="1" noChangeArrowheads="1"/>
          </p:cNvSpPr>
          <p:nvPr/>
        </p:nvSpPr>
        <p:spPr bwMode="auto">
          <a:xfrm>
            <a:off x="5934105" y="1916460"/>
            <a:ext cx="322522" cy="3225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3000" b="1">
                <a:solidFill>
                  <a:schemeClr val="tx1"/>
                </a:solidFill>
                <a:latin typeface="黑体" panose="02010609060101010101" pitchFamily="49" charset="-122"/>
                <a:ea typeface="黑体" panose="02010609060101010101" pitchFamily="49" charset="-122"/>
              </a:defRPr>
            </a:lvl1pPr>
            <a:lvl2pPr marL="742950" indent="-285750" eaLnBrk="0" hangingPunct="0">
              <a:defRPr sz="3000" b="1">
                <a:solidFill>
                  <a:schemeClr val="tx1"/>
                </a:solidFill>
                <a:latin typeface="黑体" panose="02010609060101010101" pitchFamily="49" charset="-122"/>
                <a:ea typeface="黑体" panose="02010609060101010101" pitchFamily="49" charset="-122"/>
              </a:defRPr>
            </a:lvl2pPr>
            <a:lvl3pPr marL="1143000" indent="-228600" eaLnBrk="0" hangingPunct="0">
              <a:defRPr sz="3000" b="1">
                <a:solidFill>
                  <a:schemeClr val="tx1"/>
                </a:solidFill>
                <a:latin typeface="黑体" panose="02010609060101010101" pitchFamily="49" charset="-122"/>
                <a:ea typeface="黑体" panose="02010609060101010101" pitchFamily="49" charset="-122"/>
              </a:defRPr>
            </a:lvl3pPr>
            <a:lvl4pPr marL="1600200" indent="-228600" eaLnBrk="0" hangingPunct="0">
              <a:defRPr sz="3000" b="1">
                <a:solidFill>
                  <a:schemeClr val="tx1"/>
                </a:solidFill>
                <a:latin typeface="黑体" panose="02010609060101010101" pitchFamily="49" charset="-122"/>
                <a:ea typeface="黑体" panose="02010609060101010101" pitchFamily="49" charset="-122"/>
              </a:defRPr>
            </a:lvl4pPr>
            <a:lvl5pPr marL="2057400" indent="-228600" eaLnBrk="0" hangingPunct="0">
              <a:defRPr sz="3000" b="1">
                <a:solidFill>
                  <a:schemeClr val="tx1"/>
                </a:solidFill>
                <a:latin typeface="黑体" panose="02010609060101010101" pitchFamily="49" charset="-122"/>
                <a:ea typeface="黑体" panose="02010609060101010101" pitchFamily="49" charset="-122"/>
              </a:defRPr>
            </a:lvl5pPr>
            <a:lvl6pPr marL="2514600" indent="-228600" eaLnBrk="0" fontAlgn="base" hangingPunct="0">
              <a:spcBef>
                <a:spcPct val="0"/>
              </a:spcBef>
              <a:spcAft>
                <a:spcPct val="0"/>
              </a:spcAft>
              <a:defRPr sz="3000" b="1">
                <a:solidFill>
                  <a:schemeClr val="tx1"/>
                </a:solidFill>
                <a:latin typeface="黑体" panose="02010609060101010101" pitchFamily="49" charset="-122"/>
                <a:ea typeface="黑体" panose="02010609060101010101" pitchFamily="49" charset="-122"/>
              </a:defRPr>
            </a:lvl6pPr>
            <a:lvl7pPr marL="2971800" indent="-228600" eaLnBrk="0" fontAlgn="base" hangingPunct="0">
              <a:spcBef>
                <a:spcPct val="0"/>
              </a:spcBef>
              <a:spcAft>
                <a:spcPct val="0"/>
              </a:spcAft>
              <a:defRPr sz="3000" b="1">
                <a:solidFill>
                  <a:schemeClr val="tx1"/>
                </a:solidFill>
                <a:latin typeface="黑体" panose="02010609060101010101" pitchFamily="49" charset="-122"/>
                <a:ea typeface="黑体" panose="02010609060101010101" pitchFamily="49" charset="-122"/>
              </a:defRPr>
            </a:lvl7pPr>
            <a:lvl8pPr marL="3429000" indent="-228600" eaLnBrk="0" fontAlgn="base" hangingPunct="0">
              <a:spcBef>
                <a:spcPct val="0"/>
              </a:spcBef>
              <a:spcAft>
                <a:spcPct val="0"/>
              </a:spcAft>
              <a:defRPr sz="3000" b="1">
                <a:solidFill>
                  <a:schemeClr val="tx1"/>
                </a:solidFill>
                <a:latin typeface="黑体" panose="02010609060101010101" pitchFamily="49" charset="-122"/>
                <a:ea typeface="黑体" panose="02010609060101010101" pitchFamily="49" charset="-122"/>
              </a:defRPr>
            </a:lvl8pPr>
            <a:lvl9pPr marL="3886200" indent="-228600" eaLnBrk="0" fontAlgn="base" hangingPunct="0">
              <a:spcBef>
                <a:spcPct val="0"/>
              </a:spcBef>
              <a:spcAft>
                <a:spcPct val="0"/>
              </a:spcAft>
              <a:defRPr sz="3000" b="1">
                <a:solidFill>
                  <a:schemeClr val="tx1"/>
                </a:solidFill>
                <a:latin typeface="黑体" panose="02010609060101010101" pitchFamily="49" charset="-122"/>
                <a:ea typeface="黑体" panose="02010609060101010101" pitchFamily="49" charset="-122"/>
              </a:defRPr>
            </a:lvl9pPr>
          </a:lstStyle>
          <a:p>
            <a:pPr eaLnBrk="1" hangingPunct="1">
              <a:lnSpc>
                <a:spcPct val="150000"/>
              </a:lnSpc>
            </a:pPr>
            <a:endParaRPr lang="zh-CN" altLang="en-US" sz="3175"/>
          </a:p>
        </p:txBody>
      </p:sp>
      <mc:AlternateContent xmlns:mc="http://schemas.openxmlformats.org/markup-compatibility/2006" xmlns:p14="http://schemas.microsoft.com/office/powerpoint/2010/main">
        <mc:Choice Requires="p14">
          <p:contentPart r:id="rId1" p14:bwMode="auto">
            <p14:nvContentPartPr>
              <p14:cNvPr id="2" name="墨迹 1"/>
              <p14:cNvContentPartPr/>
              <p14:nvPr/>
            </p14:nvContentPartPr>
            <p14:xfrm>
              <a:off x="4939030" y="1143000"/>
              <a:ext cx="3197860" cy="97790"/>
            </p14:xfrm>
          </p:contentPart>
        </mc:Choice>
        <mc:Fallback xmlns="">
          <p:pic>
            <p:nvPicPr>
              <p:cNvPr id="2" name="墨迹 1"/>
            </p:nvPicPr>
            <p:blipFill>
              <a:blip r:embed="rId2"/>
            </p:blipFill>
            <p:spPr>
              <a:xfrm>
                <a:off x="4939030" y="1143000"/>
                <a:ext cx="3197860" cy="97790"/>
              </a:xfrm>
              <a:prstGeom prst="rect"/>
            </p:spPr>
          </p:pic>
        </mc:Fallback>
      </mc:AlternateContent>
      <mc:AlternateContent xmlns:mc="http://schemas.openxmlformats.org/markup-compatibility/2006" xmlns:p14="http://schemas.microsoft.com/office/powerpoint/2010/main">
        <mc:Choice Requires="p14">
          <p:contentPart r:id="rId3" p14:bwMode="auto">
            <p14:nvContentPartPr>
              <p14:cNvPr id="3" name="墨迹 2"/>
              <p14:cNvContentPartPr/>
              <p14:nvPr/>
            </p14:nvContentPartPr>
            <p14:xfrm>
              <a:off x="2000250" y="2580640"/>
              <a:ext cx="1375410" cy="17780"/>
            </p14:xfrm>
          </p:contentPart>
        </mc:Choice>
        <mc:Fallback xmlns="">
          <p:pic>
            <p:nvPicPr>
              <p:cNvPr id="3" name="墨迹 2"/>
            </p:nvPicPr>
            <p:blipFill>
              <a:blip r:embed="rId4"/>
            </p:blipFill>
            <p:spPr>
              <a:xfrm>
                <a:off x="2000250" y="2580640"/>
                <a:ext cx="1375410" cy="17780"/>
              </a:xfrm>
              <a:prstGeom prst="rect"/>
            </p:spPr>
          </p:pic>
        </mc:Fallback>
      </mc:AlternateContent>
      <mc:AlternateContent xmlns:mc="http://schemas.openxmlformats.org/markup-compatibility/2006" xmlns:p14="http://schemas.microsoft.com/office/powerpoint/2010/main">
        <mc:Choice Requires="p14">
          <p:contentPart r:id="rId5" p14:bwMode="auto">
            <p14:nvContentPartPr>
              <p14:cNvPr id="5" name="墨迹 4"/>
              <p14:cNvContentPartPr/>
              <p14:nvPr/>
            </p14:nvContentPartPr>
            <p14:xfrm>
              <a:off x="1830705" y="2053590"/>
              <a:ext cx="1678940" cy="642620"/>
            </p14:xfrm>
          </p:contentPart>
        </mc:Choice>
        <mc:Fallback xmlns="">
          <p:pic>
            <p:nvPicPr>
              <p:cNvPr id="5" name="墨迹 4"/>
            </p:nvPicPr>
            <p:blipFill>
              <a:blip r:embed="rId6"/>
            </p:blipFill>
            <p:spPr>
              <a:xfrm>
                <a:off x="1830705" y="2053590"/>
                <a:ext cx="1678940" cy="642620"/>
              </a:xfrm>
              <a:prstGeom prst="rect"/>
            </p:spPr>
          </p:pic>
        </mc:Fallback>
      </mc:AlternateContent>
      <mc:AlternateContent xmlns:mc="http://schemas.openxmlformats.org/markup-compatibility/2006" xmlns:p14="http://schemas.microsoft.com/office/powerpoint/2010/main">
        <mc:Choice Requires="p14">
          <p:contentPart r:id="rId7" p14:bwMode="auto">
            <p14:nvContentPartPr>
              <p14:cNvPr id="6" name="墨迹 5"/>
              <p14:cNvContentPartPr/>
              <p14:nvPr/>
            </p14:nvContentPartPr>
            <p14:xfrm>
              <a:off x="2125345" y="2080260"/>
              <a:ext cx="803910" cy="419735"/>
            </p14:xfrm>
          </p:contentPart>
        </mc:Choice>
        <mc:Fallback xmlns="">
          <p:pic>
            <p:nvPicPr>
              <p:cNvPr id="6" name="墨迹 5"/>
            </p:nvPicPr>
            <p:blipFill>
              <a:blip r:embed="rId8"/>
            </p:blipFill>
            <p:spPr>
              <a:xfrm>
                <a:off x="2125345" y="2080260"/>
                <a:ext cx="803910" cy="419735"/>
              </a:xfrm>
              <a:prstGeom prst="rect"/>
            </p:spPr>
          </p:pic>
        </mc:Fallback>
      </mc:AlternateContent>
      <mc:AlternateContent xmlns:mc="http://schemas.openxmlformats.org/markup-compatibility/2006" xmlns:p14="http://schemas.microsoft.com/office/powerpoint/2010/main">
        <mc:Choice Requires="p14">
          <p:contentPart r:id="rId9" p14:bwMode="auto">
            <p14:nvContentPartPr>
              <p14:cNvPr id="7" name="墨迹 6"/>
              <p14:cNvContentPartPr/>
              <p14:nvPr/>
            </p14:nvContentPartPr>
            <p14:xfrm>
              <a:off x="2277110" y="2508885"/>
              <a:ext cx="866775" cy="357505"/>
            </p14:xfrm>
          </p:contentPart>
        </mc:Choice>
        <mc:Fallback xmlns="">
          <p:pic>
            <p:nvPicPr>
              <p:cNvPr id="7" name="墨迹 6"/>
            </p:nvPicPr>
            <p:blipFill>
              <a:blip r:embed="rId10"/>
            </p:blipFill>
            <p:spPr>
              <a:xfrm>
                <a:off x="2277110" y="2508885"/>
                <a:ext cx="866775" cy="357505"/>
              </a:xfrm>
              <a:prstGeom prst="rect"/>
            </p:spPr>
          </p:pic>
        </mc:Fallback>
      </mc:AlternateContent>
      <mc:AlternateContent xmlns:mc="http://schemas.openxmlformats.org/markup-compatibility/2006" xmlns:p14="http://schemas.microsoft.com/office/powerpoint/2010/main">
        <mc:Choice Requires="p14">
          <p:contentPart r:id="rId11" p14:bwMode="auto">
            <p14:nvContentPartPr>
              <p14:cNvPr id="8" name="墨迹 7"/>
              <p14:cNvContentPartPr/>
              <p14:nvPr/>
            </p14:nvContentPartPr>
            <p14:xfrm>
              <a:off x="2768600" y="3214370"/>
              <a:ext cx="3992245" cy="44450"/>
            </p14:xfrm>
          </p:contentPart>
        </mc:Choice>
        <mc:Fallback xmlns="">
          <p:pic>
            <p:nvPicPr>
              <p:cNvPr id="8" name="墨迹 7"/>
            </p:nvPicPr>
            <p:blipFill>
              <a:blip r:embed="rId12"/>
            </p:blipFill>
            <p:spPr>
              <a:xfrm>
                <a:off x="2768600" y="3214370"/>
                <a:ext cx="3992245" cy="44450"/>
              </a:xfrm>
              <a:prstGeom prst="rect"/>
            </p:spPr>
          </p:pic>
        </mc:Fallback>
      </mc:AlternateContent>
      <mc:AlternateContent xmlns:mc="http://schemas.openxmlformats.org/markup-compatibility/2006" xmlns:p14="http://schemas.microsoft.com/office/powerpoint/2010/main">
        <mc:Choice Requires="p14">
          <p:contentPart r:id="rId13" p14:bwMode="auto">
            <p14:nvContentPartPr>
              <p14:cNvPr id="9" name="墨迹 8"/>
              <p14:cNvContentPartPr/>
              <p14:nvPr/>
            </p14:nvContentPartPr>
            <p14:xfrm>
              <a:off x="2348865" y="2812415"/>
              <a:ext cx="4564380" cy="535940"/>
            </p14:xfrm>
          </p:contentPart>
        </mc:Choice>
        <mc:Fallback xmlns="">
          <p:pic>
            <p:nvPicPr>
              <p:cNvPr id="9" name="墨迹 8"/>
            </p:nvPicPr>
            <p:blipFill>
              <a:blip r:embed="rId14"/>
            </p:blipFill>
            <p:spPr>
              <a:xfrm>
                <a:off x="2348865" y="2812415"/>
                <a:ext cx="4564380" cy="535940"/>
              </a:xfrm>
              <a:prstGeom prst="rect"/>
            </p:spPr>
          </p:pic>
        </mc:Fallback>
      </mc:AlternateContent>
      <mc:AlternateContent xmlns:mc="http://schemas.openxmlformats.org/markup-compatibility/2006" xmlns:p14="http://schemas.microsoft.com/office/powerpoint/2010/main">
        <mc:Choice Requires="p14">
          <p:contentPart r:id="rId15" p14:bwMode="auto">
            <p14:nvContentPartPr>
              <p14:cNvPr id="10" name="墨迹 9"/>
              <p14:cNvContentPartPr/>
              <p14:nvPr/>
            </p14:nvContentPartPr>
            <p14:xfrm>
              <a:off x="6894830" y="3107055"/>
              <a:ext cx="187960" cy="169545"/>
            </p14:xfrm>
          </p:contentPart>
        </mc:Choice>
        <mc:Fallback xmlns="">
          <p:pic>
            <p:nvPicPr>
              <p:cNvPr id="10" name="墨迹 9"/>
            </p:nvPicPr>
            <p:blipFill>
              <a:blip r:embed="rId16"/>
            </p:blipFill>
            <p:spPr>
              <a:xfrm>
                <a:off x="6894830" y="3107055"/>
                <a:ext cx="187960" cy="169545"/>
              </a:xfrm>
              <a:prstGeom prst="rect"/>
            </p:spPr>
          </p:pic>
        </mc:Fallback>
      </mc:AlternateContent>
      <mc:AlternateContent xmlns:mc="http://schemas.openxmlformats.org/markup-compatibility/2006" xmlns:p14="http://schemas.microsoft.com/office/powerpoint/2010/main">
        <mc:Choice Requires="p14">
          <p:contentPart r:id="rId17" p14:bwMode="auto">
            <p14:nvContentPartPr>
              <p14:cNvPr id="11" name="墨迹 10"/>
              <p14:cNvContentPartPr/>
              <p14:nvPr/>
            </p14:nvContentPartPr>
            <p14:xfrm>
              <a:off x="6850380" y="3027045"/>
              <a:ext cx="250190" cy="240665"/>
            </p14:xfrm>
          </p:contentPart>
        </mc:Choice>
        <mc:Fallback xmlns="">
          <p:pic>
            <p:nvPicPr>
              <p:cNvPr id="11" name="墨迹 10"/>
            </p:nvPicPr>
            <p:blipFill>
              <a:blip r:embed="rId18"/>
            </p:blipFill>
            <p:spPr>
              <a:xfrm>
                <a:off x="6850380" y="3027045"/>
                <a:ext cx="250190" cy="240665"/>
              </a:xfrm>
              <a:prstGeom prst="rect"/>
            </p:spPr>
          </p:pic>
        </mc:Fallback>
      </mc:AlternateContent>
      <mc:AlternateContent xmlns:mc="http://schemas.openxmlformats.org/markup-compatibility/2006" xmlns:p14="http://schemas.microsoft.com/office/powerpoint/2010/main">
        <mc:Choice Requires="p14">
          <p:contentPart r:id="rId19" p14:bwMode="auto">
            <p14:nvContentPartPr>
              <p14:cNvPr id="12" name="墨迹 11"/>
              <p14:cNvContentPartPr/>
              <p14:nvPr/>
            </p14:nvContentPartPr>
            <p14:xfrm>
              <a:off x="2643505" y="3910965"/>
              <a:ext cx="1482725" cy="26670"/>
            </p14:xfrm>
          </p:contentPart>
        </mc:Choice>
        <mc:Fallback xmlns="">
          <p:pic>
            <p:nvPicPr>
              <p:cNvPr id="12" name="墨迹 11"/>
            </p:nvPicPr>
            <p:blipFill>
              <a:blip r:embed="rId20"/>
            </p:blipFill>
            <p:spPr>
              <a:xfrm>
                <a:off x="2643505" y="3910965"/>
                <a:ext cx="1482725" cy="26670"/>
              </a:xfrm>
              <a:prstGeom prst="rect"/>
            </p:spPr>
          </p:pic>
        </mc:Fallback>
      </mc:AlternateContent>
      <mc:AlternateContent xmlns:mc="http://schemas.openxmlformats.org/markup-compatibility/2006" xmlns:p14="http://schemas.microsoft.com/office/powerpoint/2010/main">
        <mc:Choice Requires="p14">
          <p:contentPart r:id="rId21" p14:bwMode="auto">
            <p14:nvContentPartPr>
              <p14:cNvPr id="13" name="墨迹 12"/>
              <p14:cNvContentPartPr/>
              <p14:nvPr/>
            </p14:nvContentPartPr>
            <p14:xfrm>
              <a:off x="4635500" y="3535680"/>
              <a:ext cx="303530" cy="366395"/>
            </p14:xfrm>
          </p:contentPart>
        </mc:Choice>
        <mc:Fallback xmlns="">
          <p:pic>
            <p:nvPicPr>
              <p:cNvPr id="13" name="墨迹 12"/>
            </p:nvPicPr>
            <p:blipFill>
              <a:blip r:embed="rId22"/>
            </p:blipFill>
            <p:spPr>
              <a:xfrm>
                <a:off x="4635500" y="3535680"/>
                <a:ext cx="303530" cy="366395"/>
              </a:xfrm>
              <a:prstGeom prst="rect"/>
            </p:spPr>
          </p:pic>
        </mc:Fallback>
      </mc:AlternateContent>
      <mc:AlternateContent xmlns:mc="http://schemas.openxmlformats.org/markup-compatibility/2006" xmlns:p14="http://schemas.microsoft.com/office/powerpoint/2010/main">
        <mc:Choice Requires="p14">
          <p:contentPart r:id="rId23" p14:bwMode="auto">
            <p14:nvContentPartPr>
              <p14:cNvPr id="14" name="墨迹 13"/>
              <p14:cNvContentPartPr/>
              <p14:nvPr/>
            </p14:nvContentPartPr>
            <p14:xfrm>
              <a:off x="4947920" y="3446780"/>
              <a:ext cx="17780" cy="360"/>
            </p14:xfrm>
          </p:contentPart>
        </mc:Choice>
        <mc:Fallback xmlns="">
          <p:pic>
            <p:nvPicPr>
              <p:cNvPr id="14" name="墨迹 13"/>
            </p:nvPicPr>
            <p:blipFill>
              <a:blip r:embed="rId24"/>
            </p:blipFill>
            <p:spPr>
              <a:xfrm>
                <a:off x="4947920" y="3446780"/>
                <a:ext cx="17780" cy="360"/>
              </a:xfrm>
              <a:prstGeom prst="rect"/>
            </p:spPr>
          </p:pic>
        </mc:Fallback>
      </mc:AlternateContent>
      <mc:AlternateContent xmlns:mc="http://schemas.openxmlformats.org/markup-compatibility/2006" xmlns:p14="http://schemas.microsoft.com/office/powerpoint/2010/main">
        <mc:Choice Requires="p14">
          <p:contentPart r:id="rId25" p14:bwMode="auto">
            <p14:nvContentPartPr>
              <p14:cNvPr id="15" name="墨迹 14"/>
              <p14:cNvContentPartPr/>
              <p14:nvPr/>
            </p14:nvContentPartPr>
            <p14:xfrm>
              <a:off x="4537075" y="3437890"/>
              <a:ext cx="384175" cy="321310"/>
            </p14:xfrm>
          </p:contentPart>
        </mc:Choice>
        <mc:Fallback xmlns="">
          <p:pic>
            <p:nvPicPr>
              <p:cNvPr id="15" name="墨迹 14"/>
            </p:nvPicPr>
            <p:blipFill>
              <a:blip r:embed="rId26"/>
            </p:blipFill>
            <p:spPr>
              <a:xfrm>
                <a:off x="4537075" y="3437890"/>
                <a:ext cx="384175" cy="321310"/>
              </a:xfrm>
              <a:prstGeom prst="rect"/>
            </p:spPr>
          </p:pic>
        </mc:Fallback>
      </mc:AlternateContent>
      <mc:AlternateContent xmlns:mc="http://schemas.openxmlformats.org/markup-compatibility/2006" xmlns:p14="http://schemas.microsoft.com/office/powerpoint/2010/main">
        <mc:Choice Requires="p14">
          <p:contentPart r:id="rId27" p14:bwMode="auto">
            <p14:nvContentPartPr>
              <p14:cNvPr id="16" name="墨迹 15"/>
              <p14:cNvContentPartPr/>
              <p14:nvPr/>
            </p14:nvContentPartPr>
            <p14:xfrm>
              <a:off x="1857375" y="4491355"/>
              <a:ext cx="5913120" cy="71120"/>
            </p14:xfrm>
          </p:contentPart>
        </mc:Choice>
        <mc:Fallback xmlns="">
          <p:pic>
            <p:nvPicPr>
              <p:cNvPr id="16" name="墨迹 15"/>
            </p:nvPicPr>
            <p:blipFill>
              <a:blip r:embed="rId28"/>
            </p:blipFill>
            <p:spPr>
              <a:xfrm>
                <a:off x="1857375" y="4491355"/>
                <a:ext cx="5913120" cy="71120"/>
              </a:xfrm>
              <a:prstGeom prst="rect"/>
            </p:spPr>
          </p:pic>
        </mc:Fallback>
      </mc:AlternateContent>
      <mc:AlternateContent xmlns:mc="http://schemas.openxmlformats.org/markup-compatibility/2006" xmlns:p14="http://schemas.microsoft.com/office/powerpoint/2010/main">
        <mc:Choice Requires="p14">
          <p:contentPart r:id="rId29" p14:bwMode="auto">
            <p14:nvContentPartPr>
              <p14:cNvPr id="17" name="墨迹 16"/>
              <p14:cNvContentPartPr/>
              <p14:nvPr/>
            </p14:nvContentPartPr>
            <p14:xfrm>
              <a:off x="7823835" y="4232275"/>
              <a:ext cx="732790" cy="401955"/>
            </p14:xfrm>
          </p:contentPart>
        </mc:Choice>
        <mc:Fallback xmlns="">
          <p:pic>
            <p:nvPicPr>
              <p:cNvPr id="17" name="墨迹 16"/>
            </p:nvPicPr>
            <p:blipFill>
              <a:blip r:embed="rId30"/>
            </p:blipFill>
            <p:spPr>
              <a:xfrm>
                <a:off x="7823835" y="4232275"/>
                <a:ext cx="732790" cy="401955"/>
              </a:xfrm>
              <a:prstGeom prst="rect"/>
            </p:spPr>
          </p:pic>
        </mc:Fallback>
      </mc:AlternateContent>
      <mc:AlternateContent xmlns:mc="http://schemas.openxmlformats.org/markup-compatibility/2006" xmlns:p14="http://schemas.microsoft.com/office/powerpoint/2010/main">
        <mc:Choice Requires="p14">
          <p:contentPart r:id="rId31" p14:bwMode="auto">
            <p14:nvContentPartPr>
              <p14:cNvPr id="18" name="墨迹 17"/>
              <p14:cNvContentPartPr/>
              <p14:nvPr/>
            </p14:nvContentPartPr>
            <p14:xfrm>
              <a:off x="2473960" y="4071620"/>
              <a:ext cx="1544955" cy="562610"/>
            </p14:xfrm>
          </p:contentPart>
        </mc:Choice>
        <mc:Fallback xmlns="">
          <p:pic>
            <p:nvPicPr>
              <p:cNvPr id="18" name="墨迹 17"/>
            </p:nvPicPr>
            <p:blipFill>
              <a:blip r:embed="rId32"/>
            </p:blipFill>
            <p:spPr>
              <a:xfrm>
                <a:off x="2473960" y="4071620"/>
                <a:ext cx="1544955" cy="562610"/>
              </a:xfrm>
              <a:prstGeom prst="rect"/>
            </p:spPr>
          </p:pic>
        </mc:Fallback>
      </mc:AlternateContent>
      <mc:AlternateContent xmlns:mc="http://schemas.openxmlformats.org/markup-compatibility/2006" xmlns:p14="http://schemas.microsoft.com/office/powerpoint/2010/main">
        <mc:Choice Requires="p14">
          <p:contentPart r:id="rId33" p14:bwMode="auto">
            <p14:nvContentPartPr>
              <p14:cNvPr id="19" name="墨迹 18"/>
              <p14:cNvContentPartPr/>
              <p14:nvPr/>
            </p14:nvContentPartPr>
            <p14:xfrm>
              <a:off x="4751705" y="3812540"/>
              <a:ext cx="2634615" cy="955675"/>
            </p14:xfrm>
          </p:contentPart>
        </mc:Choice>
        <mc:Fallback xmlns="">
          <p:pic>
            <p:nvPicPr>
              <p:cNvPr id="19" name="墨迹 18"/>
            </p:nvPicPr>
            <p:blipFill>
              <a:blip r:embed="rId34"/>
            </p:blipFill>
            <p:spPr>
              <a:xfrm>
                <a:off x="4751705" y="3812540"/>
                <a:ext cx="2634615" cy="955675"/>
              </a:xfrm>
              <a:prstGeom prst="rect"/>
            </p:spPr>
          </p:pic>
        </mc:Fallback>
      </mc:AlternateContent>
      <mc:AlternateContent xmlns:mc="http://schemas.openxmlformats.org/markup-compatibility/2006" xmlns:p14="http://schemas.microsoft.com/office/powerpoint/2010/main">
        <mc:Choice Requires="p14">
          <p:contentPart r:id="rId35" p14:bwMode="auto">
            <p14:nvContentPartPr>
              <p14:cNvPr id="20" name="墨迹 19"/>
              <p14:cNvContentPartPr/>
              <p14:nvPr/>
            </p14:nvContentPartPr>
            <p14:xfrm>
              <a:off x="1571625" y="4089400"/>
              <a:ext cx="419735" cy="437515"/>
            </p14:xfrm>
          </p:contentPart>
        </mc:Choice>
        <mc:Fallback xmlns="">
          <p:pic>
            <p:nvPicPr>
              <p:cNvPr id="20" name="墨迹 19"/>
            </p:nvPicPr>
            <p:blipFill>
              <a:blip r:embed="rId36"/>
            </p:blipFill>
            <p:spPr>
              <a:xfrm>
                <a:off x="1571625" y="4089400"/>
                <a:ext cx="419735" cy="437515"/>
              </a:xfrm>
              <a:prstGeom prst="rect"/>
            </p:spPr>
          </p:pic>
        </mc:Fallback>
      </mc:AlternateContent>
      <mc:AlternateContent xmlns:mc="http://schemas.openxmlformats.org/markup-compatibility/2006" xmlns:p14="http://schemas.microsoft.com/office/powerpoint/2010/main">
        <mc:Choice Requires="p14">
          <p:contentPart r:id="rId37" p14:bwMode="auto">
            <p14:nvContentPartPr>
              <p14:cNvPr id="21" name="墨迹 20"/>
              <p14:cNvContentPartPr/>
              <p14:nvPr/>
            </p14:nvContentPartPr>
            <p14:xfrm>
              <a:off x="1750060" y="3928745"/>
              <a:ext cx="6189980" cy="812800"/>
            </p14:xfrm>
          </p:contentPart>
        </mc:Choice>
        <mc:Fallback xmlns="">
          <p:pic>
            <p:nvPicPr>
              <p:cNvPr id="21" name="墨迹 20"/>
            </p:nvPicPr>
            <p:blipFill>
              <a:blip r:embed="rId38"/>
            </p:blipFill>
            <p:spPr>
              <a:xfrm>
                <a:off x="1750060" y="3928745"/>
                <a:ext cx="6189980" cy="812800"/>
              </a:xfrm>
              <a:prstGeom prst="rect"/>
            </p:spPr>
          </p:pic>
        </mc:Fallback>
      </mc:AlternateContent>
      <mc:AlternateContent xmlns:mc="http://schemas.openxmlformats.org/markup-compatibility/2006" xmlns:p14="http://schemas.microsoft.com/office/powerpoint/2010/main">
        <mc:Choice Requires="p14">
          <p:contentPart r:id="rId39" p14:bwMode="auto">
            <p14:nvContentPartPr>
              <p14:cNvPr id="22" name="墨迹 21"/>
              <p14:cNvContentPartPr/>
              <p14:nvPr/>
            </p14:nvContentPartPr>
            <p14:xfrm>
              <a:off x="6984365" y="2750185"/>
              <a:ext cx="562610" cy="508635"/>
            </p14:xfrm>
          </p:contentPart>
        </mc:Choice>
        <mc:Fallback xmlns="">
          <p:pic>
            <p:nvPicPr>
              <p:cNvPr id="22" name="墨迹 21"/>
            </p:nvPicPr>
            <p:blipFill>
              <a:blip r:embed="rId40"/>
            </p:blipFill>
            <p:spPr>
              <a:xfrm>
                <a:off x="6984365" y="2750185"/>
                <a:ext cx="562610" cy="508635"/>
              </a:xfrm>
              <a:prstGeom prst="rect"/>
            </p:spPr>
          </p:pic>
        </mc:Fallback>
      </mc:AlternateContent>
      <mc:AlternateContent xmlns:mc="http://schemas.openxmlformats.org/markup-compatibility/2006" xmlns:p14="http://schemas.microsoft.com/office/powerpoint/2010/main">
        <mc:Choice Requires="p14">
          <p:contentPart r:id="rId41" p14:bwMode="auto">
            <p14:nvContentPartPr>
              <p14:cNvPr id="23" name="墨迹 22"/>
              <p14:cNvContentPartPr/>
              <p14:nvPr/>
            </p14:nvContentPartPr>
            <p14:xfrm>
              <a:off x="2902585" y="2526665"/>
              <a:ext cx="303530" cy="214630"/>
            </p14:xfrm>
          </p:contentPart>
        </mc:Choice>
        <mc:Fallback xmlns="">
          <p:pic>
            <p:nvPicPr>
              <p:cNvPr id="23" name="墨迹 22"/>
            </p:nvPicPr>
            <p:blipFill>
              <a:blip r:embed="rId42"/>
            </p:blipFill>
            <p:spPr>
              <a:xfrm>
                <a:off x="2902585" y="2526665"/>
                <a:ext cx="303530" cy="214630"/>
              </a:xfrm>
              <a:prstGeom prst="rect"/>
            </p:spPr>
          </p:pic>
        </mc:Fallback>
      </mc:AlternateContent>
      <mc:AlternateContent xmlns:mc="http://schemas.openxmlformats.org/markup-compatibility/2006" xmlns:p14="http://schemas.microsoft.com/office/powerpoint/2010/main">
        <mc:Choice Requires="p14">
          <p:contentPart r:id="rId43" p14:bwMode="auto">
            <p14:nvContentPartPr>
              <p14:cNvPr id="24" name="墨迹 23"/>
              <p14:cNvContentPartPr/>
              <p14:nvPr/>
            </p14:nvContentPartPr>
            <p14:xfrm>
              <a:off x="5707380" y="517525"/>
              <a:ext cx="1759585" cy="714375"/>
            </p14:xfrm>
          </p:contentPart>
        </mc:Choice>
        <mc:Fallback xmlns="">
          <p:pic>
            <p:nvPicPr>
              <p:cNvPr id="24" name="墨迹 23"/>
            </p:nvPicPr>
            <p:blipFill>
              <a:blip r:embed="rId44"/>
            </p:blipFill>
            <p:spPr>
              <a:xfrm>
                <a:off x="5707380" y="517525"/>
                <a:ext cx="1759585" cy="714375"/>
              </a:xfrm>
              <a:prstGeom prst="rect"/>
            </p:spPr>
          </p:pic>
        </mc:Fallback>
      </mc:AlternateContent>
      <mc:AlternateContent xmlns:mc="http://schemas.openxmlformats.org/markup-compatibility/2006" xmlns:p14="http://schemas.microsoft.com/office/powerpoint/2010/main">
        <mc:Choice Requires="p14">
          <p:contentPart r:id="rId45" p14:bwMode="auto">
            <p14:nvContentPartPr>
              <p14:cNvPr id="25" name="墨迹 24"/>
              <p14:cNvContentPartPr/>
              <p14:nvPr/>
            </p14:nvContentPartPr>
            <p14:xfrm>
              <a:off x="2438400" y="5812790"/>
              <a:ext cx="1000125" cy="17780"/>
            </p14:xfrm>
          </p:contentPart>
        </mc:Choice>
        <mc:Fallback xmlns="">
          <p:pic>
            <p:nvPicPr>
              <p:cNvPr id="25" name="墨迹 24"/>
            </p:nvPicPr>
            <p:blipFill>
              <a:blip r:embed="rId46"/>
            </p:blipFill>
            <p:spPr>
              <a:xfrm>
                <a:off x="2438400" y="5812790"/>
                <a:ext cx="1000125" cy="17780"/>
              </a:xfrm>
              <a:prstGeom prst="rect"/>
            </p:spPr>
          </p:pic>
        </mc:Fallback>
      </mc:AlternateContent>
      <mc:AlternateContent xmlns:mc="http://schemas.openxmlformats.org/markup-compatibility/2006" xmlns:p14="http://schemas.microsoft.com/office/powerpoint/2010/main">
        <mc:Choice Requires="p14">
          <p:contentPart r:id="rId47" p14:bwMode="auto">
            <p14:nvContentPartPr>
              <p14:cNvPr id="26" name="墨迹 25"/>
              <p14:cNvContentPartPr/>
              <p14:nvPr/>
            </p14:nvContentPartPr>
            <p14:xfrm>
              <a:off x="4260215" y="5821680"/>
              <a:ext cx="929005" cy="17780"/>
            </p14:xfrm>
          </p:contentPart>
        </mc:Choice>
        <mc:Fallback xmlns="">
          <p:pic>
            <p:nvPicPr>
              <p:cNvPr id="26" name="墨迹 25"/>
            </p:nvPicPr>
            <p:blipFill>
              <a:blip r:embed="rId48"/>
            </p:blipFill>
            <p:spPr>
              <a:xfrm>
                <a:off x="4260215" y="5821680"/>
                <a:ext cx="929005" cy="17780"/>
              </a:xfrm>
              <a:prstGeom prst="rect"/>
            </p:spPr>
          </p:pic>
        </mc:Fallback>
      </mc:AlternateContent>
      <mc:AlternateContent xmlns:mc="http://schemas.openxmlformats.org/markup-compatibility/2006" xmlns:p14="http://schemas.microsoft.com/office/powerpoint/2010/main">
        <mc:Choice Requires="p14">
          <p:contentPart r:id="rId49" p14:bwMode="auto">
            <p14:nvContentPartPr>
              <p14:cNvPr id="27" name="墨迹 26"/>
              <p14:cNvContentPartPr/>
              <p14:nvPr/>
            </p14:nvContentPartPr>
            <p14:xfrm>
              <a:off x="7002145" y="972820"/>
              <a:ext cx="482600" cy="535940"/>
            </p14:xfrm>
          </p:contentPart>
        </mc:Choice>
        <mc:Fallback xmlns="">
          <p:pic>
            <p:nvPicPr>
              <p:cNvPr id="27" name="墨迹 26"/>
            </p:nvPicPr>
            <p:blipFill>
              <a:blip r:embed="rId50"/>
            </p:blipFill>
            <p:spPr>
              <a:xfrm>
                <a:off x="7002145" y="972820"/>
                <a:ext cx="482600" cy="535940"/>
              </a:xfrm>
              <a:prstGeom prst="rect"/>
            </p:spPr>
          </p:pic>
        </mc:Fallback>
      </mc:AlternateContent>
      <mc:AlternateContent xmlns:mc="http://schemas.openxmlformats.org/markup-compatibility/2006" xmlns:p14="http://schemas.microsoft.com/office/powerpoint/2010/main">
        <mc:Choice Requires="p14">
          <p:contentPart r:id="rId51" p14:bwMode="auto">
            <p14:nvContentPartPr>
              <p14:cNvPr id="28" name="墨迹 27"/>
              <p14:cNvContentPartPr/>
              <p14:nvPr/>
            </p14:nvContentPartPr>
            <p14:xfrm>
              <a:off x="4858385" y="5955665"/>
              <a:ext cx="5966460" cy="741045"/>
            </p14:xfrm>
          </p:contentPart>
        </mc:Choice>
        <mc:Fallback xmlns="">
          <p:pic>
            <p:nvPicPr>
              <p:cNvPr id="28" name="墨迹 27"/>
            </p:nvPicPr>
            <p:blipFill>
              <a:blip r:embed="rId52"/>
            </p:blipFill>
            <p:spPr>
              <a:xfrm>
                <a:off x="4858385" y="5955665"/>
                <a:ext cx="5966460" cy="741045"/>
              </a:xfrm>
              <a:prstGeom prst="rect"/>
            </p:spPr>
          </p:pic>
        </mc:Fallback>
      </mc:AlternateContent>
      <mc:AlternateContent xmlns:mc="http://schemas.openxmlformats.org/markup-compatibility/2006" xmlns:p14="http://schemas.microsoft.com/office/powerpoint/2010/main">
        <mc:Choice Requires="p14">
          <p:contentPart r:id="rId53" p14:bwMode="auto">
            <p14:nvContentPartPr>
              <p14:cNvPr id="29" name="墨迹 28"/>
              <p14:cNvContentPartPr/>
              <p14:nvPr/>
            </p14:nvContentPartPr>
            <p14:xfrm>
              <a:off x="1116330" y="5955665"/>
              <a:ext cx="1009015" cy="491490"/>
            </p14:xfrm>
          </p:contentPart>
        </mc:Choice>
        <mc:Fallback xmlns="">
          <p:pic>
            <p:nvPicPr>
              <p:cNvPr id="29" name="墨迹 28"/>
            </p:nvPicPr>
            <p:blipFill>
              <a:blip r:embed="rId54"/>
            </p:blipFill>
            <p:spPr>
              <a:xfrm>
                <a:off x="1116330" y="5955665"/>
                <a:ext cx="1009015" cy="491490"/>
              </a:xfrm>
              <a:prstGeom prst="rect"/>
            </p:spPr>
          </p:pic>
        </mc:Fallback>
      </mc:AlternateContent>
      <mc:AlternateContent xmlns:mc="http://schemas.openxmlformats.org/markup-compatibility/2006" xmlns:p14="http://schemas.microsoft.com/office/powerpoint/2010/main">
        <mc:Choice Requires="p14">
          <p:contentPart r:id="rId55" p14:bwMode="auto">
            <p14:nvContentPartPr>
              <p14:cNvPr id="30" name="墨迹 29"/>
              <p14:cNvContentPartPr/>
              <p14:nvPr/>
            </p14:nvContentPartPr>
            <p14:xfrm>
              <a:off x="10450195" y="5196840"/>
              <a:ext cx="892810" cy="615950"/>
            </p14:xfrm>
          </p:contentPart>
        </mc:Choice>
        <mc:Fallback xmlns="">
          <p:pic>
            <p:nvPicPr>
              <p:cNvPr id="30" name="墨迹 29"/>
            </p:nvPicPr>
            <p:blipFill>
              <a:blip r:embed="rId56"/>
            </p:blipFill>
            <p:spPr>
              <a:xfrm>
                <a:off x="10450195" y="5196840"/>
                <a:ext cx="892810" cy="615950"/>
              </a:xfrm>
              <a:prstGeom prst="rect"/>
            </p:spPr>
          </p:pic>
        </mc:Fallback>
      </mc:AlternateContent>
      <mc:AlternateContent xmlns:mc="http://schemas.openxmlformats.org/markup-compatibility/2006" xmlns:p14="http://schemas.microsoft.com/office/powerpoint/2010/main">
        <mc:Choice Requires="p14">
          <p:contentPart r:id="rId57" p14:bwMode="auto">
            <p14:nvContentPartPr>
              <p14:cNvPr id="31" name="墨迹 30"/>
              <p14:cNvContentPartPr/>
              <p14:nvPr/>
            </p14:nvContentPartPr>
            <p14:xfrm>
              <a:off x="11021695" y="5723890"/>
              <a:ext cx="339090" cy="339090"/>
            </p14:xfrm>
          </p:contentPart>
        </mc:Choice>
        <mc:Fallback xmlns="">
          <p:pic>
            <p:nvPicPr>
              <p:cNvPr id="31" name="墨迹 30"/>
            </p:nvPicPr>
            <p:blipFill>
              <a:blip r:embed="rId58"/>
            </p:blipFill>
            <p:spPr>
              <a:xfrm>
                <a:off x="11021695" y="5723890"/>
                <a:ext cx="339090" cy="339090"/>
              </a:xfrm>
              <a:prstGeom prst="rect"/>
            </p:spPr>
          </p:pic>
        </mc:Fallback>
      </mc:AlternateContent>
      <mc:AlternateContent xmlns:mc="http://schemas.openxmlformats.org/markup-compatibility/2006" xmlns:p14="http://schemas.microsoft.com/office/powerpoint/2010/main">
        <mc:Choice Requires="p14">
          <p:contentPart r:id="rId59" p14:bwMode="auto">
            <p14:nvContentPartPr>
              <p14:cNvPr id="32" name="墨迹 31"/>
              <p14:cNvContentPartPr/>
              <p14:nvPr/>
            </p14:nvContentPartPr>
            <p14:xfrm>
              <a:off x="6600190" y="5821680"/>
              <a:ext cx="3090545" cy="17780"/>
            </p14:xfrm>
          </p:contentPart>
        </mc:Choice>
        <mc:Fallback xmlns="">
          <p:pic>
            <p:nvPicPr>
              <p:cNvPr id="32" name="墨迹 31"/>
            </p:nvPicPr>
            <p:blipFill>
              <a:blip r:embed="rId60"/>
            </p:blipFill>
            <p:spPr>
              <a:xfrm>
                <a:off x="6600190" y="5821680"/>
                <a:ext cx="3090545" cy="17780"/>
              </a:xfrm>
              <a:prstGeom prst="rect"/>
            </p:spPr>
          </p:pic>
        </mc:Fallback>
      </mc:AlternateContent>
      <mc:AlternateContent xmlns:mc="http://schemas.openxmlformats.org/markup-compatibility/2006" xmlns:p14="http://schemas.microsoft.com/office/powerpoint/2010/main">
        <mc:Choice Requires="p14">
          <p:contentPart r:id="rId61" p14:bwMode="auto">
            <p14:nvContentPartPr>
              <p14:cNvPr id="33" name="墨迹 32"/>
              <p14:cNvContentPartPr/>
              <p14:nvPr/>
            </p14:nvContentPartPr>
            <p14:xfrm>
              <a:off x="9530080" y="5205730"/>
              <a:ext cx="303530" cy="259080"/>
            </p14:xfrm>
          </p:contentPart>
        </mc:Choice>
        <mc:Fallback xmlns="">
          <p:pic>
            <p:nvPicPr>
              <p:cNvPr id="33" name="墨迹 32"/>
            </p:nvPicPr>
            <p:blipFill>
              <a:blip r:embed="rId62"/>
            </p:blipFill>
            <p:spPr>
              <a:xfrm>
                <a:off x="9530080" y="5205730"/>
                <a:ext cx="303530" cy="259080"/>
              </a:xfrm>
              <a:prstGeom prst="rect"/>
            </p:spPr>
          </p:pic>
        </mc:Fallback>
      </mc:AlternateContent>
      <mc:AlternateContent xmlns:mc="http://schemas.openxmlformats.org/markup-compatibility/2006" xmlns:p14="http://schemas.microsoft.com/office/powerpoint/2010/main">
        <mc:Choice Requires="p14">
          <p:contentPart r:id="rId63" p14:bwMode="auto">
            <p14:nvContentPartPr>
              <p14:cNvPr id="34" name="墨迹 33"/>
              <p14:cNvContentPartPr/>
              <p14:nvPr/>
            </p14:nvContentPartPr>
            <p14:xfrm>
              <a:off x="8368665" y="5839460"/>
              <a:ext cx="360" cy="250190"/>
            </p14:xfrm>
          </p:contentPart>
        </mc:Choice>
        <mc:Fallback xmlns="">
          <p:pic>
            <p:nvPicPr>
              <p:cNvPr id="34" name="墨迹 33"/>
            </p:nvPicPr>
            <p:blipFill>
              <a:blip r:embed="rId64"/>
            </p:blipFill>
            <p:spPr>
              <a:xfrm>
                <a:off x="8368665" y="5839460"/>
                <a:ext cx="360" cy="250190"/>
              </a:xfrm>
              <a:prstGeom prst="rect"/>
            </p:spPr>
          </p:pic>
        </mc:Fallback>
      </mc:AlternateContent>
      <mc:AlternateContent xmlns:mc="http://schemas.openxmlformats.org/markup-compatibility/2006" xmlns:p14="http://schemas.microsoft.com/office/powerpoint/2010/main">
        <mc:Choice Requires="p14">
          <p:contentPart r:id="rId65" p14:bwMode="auto">
            <p14:nvContentPartPr>
              <p14:cNvPr id="35" name="墨迹 34"/>
              <p14:cNvContentPartPr/>
              <p14:nvPr/>
            </p14:nvContentPartPr>
            <p14:xfrm>
              <a:off x="8306435" y="5884545"/>
              <a:ext cx="98425" cy="106680"/>
            </p14:xfrm>
          </p:contentPart>
        </mc:Choice>
        <mc:Fallback xmlns="">
          <p:pic>
            <p:nvPicPr>
              <p:cNvPr id="35" name="墨迹 34"/>
            </p:nvPicPr>
            <p:blipFill>
              <a:blip r:embed="rId66"/>
            </p:blipFill>
            <p:spPr>
              <a:xfrm>
                <a:off x="8306435" y="5884545"/>
                <a:ext cx="98425" cy="106680"/>
              </a:xfrm>
              <a:prstGeom prst="rect"/>
            </p:spPr>
          </p:pic>
        </mc:Fallback>
      </mc:AlternateContent>
      <mc:AlternateContent xmlns:mc="http://schemas.openxmlformats.org/markup-compatibility/2006" xmlns:p14="http://schemas.microsoft.com/office/powerpoint/2010/main">
        <mc:Choice Requires="p14">
          <p:contentPart r:id="rId67" p14:bwMode="auto">
            <p14:nvContentPartPr>
              <p14:cNvPr id="36" name="墨迹 35"/>
              <p14:cNvContentPartPr/>
              <p14:nvPr/>
            </p14:nvContentPartPr>
            <p14:xfrm>
              <a:off x="8324215" y="5902325"/>
              <a:ext cx="80645" cy="44450"/>
            </p14:xfrm>
          </p:contentPart>
        </mc:Choice>
        <mc:Fallback xmlns="">
          <p:pic>
            <p:nvPicPr>
              <p:cNvPr id="36" name="墨迹 35"/>
            </p:nvPicPr>
            <p:blipFill>
              <a:blip r:embed="rId68"/>
            </p:blipFill>
            <p:spPr>
              <a:xfrm>
                <a:off x="8324215" y="5902325"/>
                <a:ext cx="80645" cy="44450"/>
              </a:xfrm>
              <a:prstGeom prst="rect"/>
            </p:spPr>
          </p:pic>
        </mc:Fallback>
      </mc:AlternateContent>
      <mc:AlternateContent xmlns:mc="http://schemas.openxmlformats.org/markup-compatibility/2006" xmlns:p14="http://schemas.microsoft.com/office/powerpoint/2010/main">
        <mc:Choice Requires="p14">
          <p:contentPart r:id="rId69" p14:bwMode="auto">
            <p14:nvContentPartPr>
              <p14:cNvPr id="37" name="墨迹 36"/>
              <p14:cNvContentPartPr/>
              <p14:nvPr/>
            </p14:nvContentPartPr>
            <p14:xfrm>
              <a:off x="8324215" y="5991225"/>
              <a:ext cx="160655" cy="107315"/>
            </p14:xfrm>
          </p:contentPart>
        </mc:Choice>
        <mc:Fallback xmlns="">
          <p:pic>
            <p:nvPicPr>
              <p:cNvPr id="37" name="墨迹 36"/>
            </p:nvPicPr>
            <p:blipFill>
              <a:blip r:embed="rId70"/>
            </p:blipFill>
            <p:spPr>
              <a:xfrm>
                <a:off x="8324215" y="5991225"/>
                <a:ext cx="160655" cy="107315"/>
              </a:xfrm>
              <a:prstGeom prst="rect"/>
            </p:spPr>
          </p:pic>
        </mc:Fallback>
      </mc:AlternateContent>
      <mc:AlternateContent xmlns:mc="http://schemas.openxmlformats.org/markup-compatibility/2006" xmlns:p14="http://schemas.microsoft.com/office/powerpoint/2010/main">
        <mc:Choice Requires="p14">
          <p:contentPart r:id="rId71" p14:bwMode="auto">
            <p14:nvContentPartPr>
              <p14:cNvPr id="38" name="墨迹 37"/>
              <p14:cNvContentPartPr/>
              <p14:nvPr/>
            </p14:nvContentPartPr>
            <p14:xfrm>
              <a:off x="6573520" y="5089525"/>
              <a:ext cx="3796030" cy="848360"/>
            </p14:xfrm>
          </p:contentPart>
        </mc:Choice>
        <mc:Fallback xmlns="">
          <p:pic>
            <p:nvPicPr>
              <p:cNvPr id="38" name="墨迹 37"/>
            </p:nvPicPr>
            <p:blipFill>
              <a:blip r:embed="rId72"/>
            </p:blipFill>
            <p:spPr>
              <a:xfrm>
                <a:off x="6573520" y="5089525"/>
                <a:ext cx="3796030" cy="848360"/>
              </a:xfrm>
              <a:prstGeom prst="rect"/>
            </p:spPr>
          </p:pic>
        </mc:Fallback>
      </mc:AlternateContent>
      <mc:AlternateContent xmlns:mc="http://schemas.openxmlformats.org/markup-compatibility/2006" xmlns:p14="http://schemas.microsoft.com/office/powerpoint/2010/main">
        <mc:Choice Requires="p14">
          <p:contentPart r:id="rId73" p14:bwMode="auto">
            <p14:nvContentPartPr>
              <p14:cNvPr id="39" name="墨迹 38"/>
              <p14:cNvContentPartPr/>
              <p14:nvPr/>
            </p14:nvContentPartPr>
            <p14:xfrm>
              <a:off x="6537960" y="5447030"/>
              <a:ext cx="2500630" cy="598170"/>
            </p14:xfrm>
          </p:contentPart>
        </mc:Choice>
        <mc:Fallback xmlns="">
          <p:pic>
            <p:nvPicPr>
              <p:cNvPr id="39" name="墨迹 38"/>
            </p:nvPicPr>
            <p:blipFill>
              <a:blip r:embed="rId74"/>
            </p:blipFill>
            <p:spPr>
              <a:xfrm>
                <a:off x="6537960" y="5447030"/>
                <a:ext cx="2500630" cy="598170"/>
              </a:xfrm>
              <a:prstGeom prst="rect"/>
            </p:spPr>
          </p:pic>
        </mc:Fallback>
      </mc:AlternateContent>
      <mc:AlternateContent xmlns:mc="http://schemas.openxmlformats.org/markup-compatibility/2006" xmlns:p14="http://schemas.microsoft.com/office/powerpoint/2010/main">
        <mc:Choice Requires="p14">
          <p:contentPart r:id="rId75" p14:bwMode="auto">
            <p14:nvContentPartPr>
              <p14:cNvPr id="40" name="墨迹 39"/>
              <p14:cNvContentPartPr/>
              <p14:nvPr/>
            </p14:nvContentPartPr>
            <p14:xfrm>
              <a:off x="7065010" y="5750560"/>
              <a:ext cx="1902460" cy="151765"/>
            </p14:xfrm>
          </p:contentPart>
        </mc:Choice>
        <mc:Fallback xmlns="">
          <p:pic>
            <p:nvPicPr>
              <p:cNvPr id="40" name="墨迹 39"/>
            </p:nvPicPr>
            <p:blipFill>
              <a:blip r:embed="rId76"/>
            </p:blipFill>
            <p:spPr>
              <a:xfrm>
                <a:off x="7065010" y="5750560"/>
                <a:ext cx="1902460" cy="151765"/>
              </a:xfrm>
              <a:prstGeom prst="rect"/>
            </p:spPr>
          </p:pic>
        </mc:Fallback>
      </mc:AlternateContent>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5" name="文本框 5124"/>
          <p:cNvSpPr txBox="1">
            <a:spLocks noChangeArrowheads="1"/>
          </p:cNvSpPr>
          <p:nvPr/>
        </p:nvSpPr>
        <p:spPr bwMode="auto">
          <a:xfrm>
            <a:off x="397190" y="1502069"/>
            <a:ext cx="11451207" cy="5226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黑体" panose="02010609060101010101" pitchFamily="49" charset="-122"/>
                <a:ea typeface="黑体" panose="02010609060101010101" pitchFamily="49" charset="-122"/>
              </a:defRPr>
            </a:lvl1pPr>
            <a:lvl2pPr marL="742950" indent="-285750" eaLnBrk="0" hangingPunct="0">
              <a:defRPr sz="3000" b="1">
                <a:solidFill>
                  <a:schemeClr val="tx1"/>
                </a:solidFill>
                <a:latin typeface="黑体" panose="02010609060101010101" pitchFamily="49" charset="-122"/>
                <a:ea typeface="黑体" panose="02010609060101010101" pitchFamily="49" charset="-122"/>
              </a:defRPr>
            </a:lvl2pPr>
            <a:lvl3pPr marL="1143000" indent="-228600" eaLnBrk="0" hangingPunct="0">
              <a:defRPr sz="3000" b="1">
                <a:solidFill>
                  <a:schemeClr val="tx1"/>
                </a:solidFill>
                <a:latin typeface="黑体" panose="02010609060101010101" pitchFamily="49" charset="-122"/>
                <a:ea typeface="黑体" panose="02010609060101010101" pitchFamily="49" charset="-122"/>
              </a:defRPr>
            </a:lvl3pPr>
            <a:lvl4pPr marL="1600200" indent="-228600" eaLnBrk="0" hangingPunct="0">
              <a:defRPr sz="3000" b="1">
                <a:solidFill>
                  <a:schemeClr val="tx1"/>
                </a:solidFill>
                <a:latin typeface="黑体" panose="02010609060101010101" pitchFamily="49" charset="-122"/>
                <a:ea typeface="黑体" panose="02010609060101010101" pitchFamily="49" charset="-122"/>
              </a:defRPr>
            </a:lvl4pPr>
            <a:lvl5pPr marL="2057400" indent="-228600" eaLnBrk="0" hangingPunct="0">
              <a:defRPr sz="3000" b="1">
                <a:solidFill>
                  <a:schemeClr val="tx1"/>
                </a:solidFill>
                <a:latin typeface="黑体" panose="02010609060101010101" pitchFamily="49" charset="-122"/>
                <a:ea typeface="黑体" panose="02010609060101010101" pitchFamily="49" charset="-122"/>
              </a:defRPr>
            </a:lvl5pPr>
            <a:lvl6pPr marL="2514600" indent="-228600" eaLnBrk="0" fontAlgn="base" hangingPunct="0">
              <a:spcBef>
                <a:spcPct val="0"/>
              </a:spcBef>
              <a:spcAft>
                <a:spcPct val="0"/>
              </a:spcAft>
              <a:defRPr sz="3000" b="1">
                <a:solidFill>
                  <a:schemeClr val="tx1"/>
                </a:solidFill>
                <a:latin typeface="黑体" panose="02010609060101010101" pitchFamily="49" charset="-122"/>
                <a:ea typeface="黑体" panose="02010609060101010101" pitchFamily="49" charset="-122"/>
              </a:defRPr>
            </a:lvl6pPr>
            <a:lvl7pPr marL="2971800" indent="-228600" eaLnBrk="0" fontAlgn="base" hangingPunct="0">
              <a:spcBef>
                <a:spcPct val="0"/>
              </a:spcBef>
              <a:spcAft>
                <a:spcPct val="0"/>
              </a:spcAft>
              <a:defRPr sz="3000" b="1">
                <a:solidFill>
                  <a:schemeClr val="tx1"/>
                </a:solidFill>
                <a:latin typeface="黑体" panose="02010609060101010101" pitchFamily="49" charset="-122"/>
                <a:ea typeface="黑体" panose="02010609060101010101" pitchFamily="49" charset="-122"/>
              </a:defRPr>
            </a:lvl7pPr>
            <a:lvl8pPr marL="3429000" indent="-228600" eaLnBrk="0" fontAlgn="base" hangingPunct="0">
              <a:spcBef>
                <a:spcPct val="0"/>
              </a:spcBef>
              <a:spcAft>
                <a:spcPct val="0"/>
              </a:spcAft>
              <a:defRPr sz="3000" b="1">
                <a:solidFill>
                  <a:schemeClr val="tx1"/>
                </a:solidFill>
                <a:latin typeface="黑体" panose="02010609060101010101" pitchFamily="49" charset="-122"/>
                <a:ea typeface="黑体" panose="02010609060101010101" pitchFamily="49" charset="-122"/>
              </a:defRPr>
            </a:lvl8pPr>
            <a:lvl9pPr marL="3886200" indent="-228600" eaLnBrk="0" fontAlgn="base" hangingPunct="0">
              <a:spcBef>
                <a:spcPct val="0"/>
              </a:spcBef>
              <a:spcAft>
                <a:spcPct val="0"/>
              </a:spcAft>
              <a:defRPr sz="3000" b="1">
                <a:solidFill>
                  <a:schemeClr val="tx1"/>
                </a:solidFill>
                <a:latin typeface="黑体" panose="02010609060101010101" pitchFamily="49" charset="-122"/>
                <a:ea typeface="黑体" panose="02010609060101010101" pitchFamily="49" charset="-122"/>
              </a:defRPr>
            </a:lvl9pPr>
          </a:lstStyle>
          <a:p>
            <a:pPr eaLnBrk="1" hangingPunct="1">
              <a:lnSpc>
                <a:spcPct val="150000"/>
              </a:lnSpc>
            </a:pPr>
            <a:r>
              <a:rPr lang="zh-CN" altLang="en-US" sz="3175"/>
              <a:t>　　社会再生产过程包括生产、分配、交换、消费这样相互联系的四个环节。其中</a:t>
            </a:r>
            <a:endParaRPr lang="zh-CN" altLang="en-US" sz="3175"/>
          </a:p>
          <a:p>
            <a:pPr eaLnBrk="1" hangingPunct="1">
              <a:lnSpc>
                <a:spcPct val="150000"/>
              </a:lnSpc>
            </a:pPr>
            <a:r>
              <a:rPr lang="zh-CN" altLang="en-US" sz="3175">
                <a:solidFill>
                  <a:srgbClr val="0000FF"/>
                </a:solidFill>
              </a:rPr>
              <a:t>    直接生产过程是起决定作用的环节；</a:t>
            </a:r>
            <a:endParaRPr lang="zh-CN" altLang="en-US" sz="3175">
              <a:solidFill>
                <a:srgbClr val="0000FF"/>
              </a:solidFill>
            </a:endParaRPr>
          </a:p>
          <a:p>
            <a:pPr eaLnBrk="1" hangingPunct="1">
              <a:lnSpc>
                <a:spcPct val="150000"/>
              </a:lnSpc>
            </a:pPr>
            <a:r>
              <a:rPr lang="zh-CN" altLang="en-US" sz="3175">
                <a:solidFill>
                  <a:srgbClr val="0000FF"/>
                </a:solidFill>
              </a:rPr>
              <a:t>    分配和交换是连接生产和消费的桥梁和纽带，对生产和消费有着重要影响；</a:t>
            </a:r>
            <a:endParaRPr lang="zh-CN" altLang="en-US" sz="3175">
              <a:solidFill>
                <a:srgbClr val="0000FF"/>
              </a:solidFill>
            </a:endParaRPr>
          </a:p>
          <a:p>
            <a:pPr eaLnBrk="1" hangingPunct="1">
              <a:lnSpc>
                <a:spcPct val="150000"/>
              </a:lnSpc>
            </a:pPr>
            <a:r>
              <a:rPr lang="zh-CN" altLang="en-US" sz="3175">
                <a:solidFill>
                  <a:srgbClr val="0000FF"/>
                </a:solidFill>
              </a:rPr>
              <a:t>    消费是物质资料生产总过程的最终目的和动力</a:t>
            </a:r>
            <a:r>
              <a:rPr lang="zh-CN" altLang="en-US" sz="3175"/>
              <a:t>，</a:t>
            </a:r>
            <a:endParaRPr lang="zh-CN" altLang="en-US" sz="3175"/>
          </a:p>
          <a:p>
            <a:pPr eaLnBrk="1" hangingPunct="1">
              <a:lnSpc>
                <a:spcPct val="150000"/>
              </a:lnSpc>
            </a:pPr>
            <a:r>
              <a:rPr lang="zh-CN" altLang="en-US" sz="3175">
                <a:solidFill>
                  <a:srgbClr val="FF0000"/>
                </a:solidFill>
              </a:rPr>
              <a:t>    要增强消费对经济发展的基础性作用。</a:t>
            </a:r>
            <a:endParaRPr lang="zh-CN" altLang="en-US" sz="3175">
              <a:solidFill>
                <a:srgbClr val="FF0000"/>
              </a:solidFill>
            </a:endParaRPr>
          </a:p>
        </p:txBody>
      </p:sp>
      <p:sp>
        <p:nvSpPr>
          <p:cNvPr id="5123" name="矩形 5125"/>
          <p:cNvSpPr>
            <a:spLocks noChangeArrowheads="1"/>
          </p:cNvSpPr>
          <p:nvPr/>
        </p:nvSpPr>
        <p:spPr bwMode="auto">
          <a:xfrm>
            <a:off x="623963" y="205263"/>
            <a:ext cx="6173271" cy="15582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黑体" panose="02010609060101010101" pitchFamily="49" charset="-122"/>
                <a:ea typeface="黑体" panose="02010609060101010101" pitchFamily="49" charset="-122"/>
              </a:defRPr>
            </a:lvl1pPr>
            <a:lvl2pPr marL="742950" indent="-285750" eaLnBrk="0" hangingPunct="0">
              <a:defRPr sz="3000" b="1">
                <a:solidFill>
                  <a:schemeClr val="tx1"/>
                </a:solidFill>
                <a:latin typeface="黑体" panose="02010609060101010101" pitchFamily="49" charset="-122"/>
                <a:ea typeface="黑体" panose="02010609060101010101" pitchFamily="49" charset="-122"/>
              </a:defRPr>
            </a:lvl2pPr>
            <a:lvl3pPr marL="1143000" indent="-228600" eaLnBrk="0" hangingPunct="0">
              <a:defRPr sz="3000" b="1">
                <a:solidFill>
                  <a:schemeClr val="tx1"/>
                </a:solidFill>
                <a:latin typeface="黑体" panose="02010609060101010101" pitchFamily="49" charset="-122"/>
                <a:ea typeface="黑体" panose="02010609060101010101" pitchFamily="49" charset="-122"/>
              </a:defRPr>
            </a:lvl3pPr>
            <a:lvl4pPr marL="1600200" indent="-228600" eaLnBrk="0" hangingPunct="0">
              <a:defRPr sz="3000" b="1">
                <a:solidFill>
                  <a:schemeClr val="tx1"/>
                </a:solidFill>
                <a:latin typeface="黑体" panose="02010609060101010101" pitchFamily="49" charset="-122"/>
                <a:ea typeface="黑体" panose="02010609060101010101" pitchFamily="49" charset="-122"/>
              </a:defRPr>
            </a:lvl4pPr>
            <a:lvl5pPr marL="2057400" indent="-228600" eaLnBrk="0" hangingPunct="0">
              <a:defRPr sz="3000" b="1">
                <a:solidFill>
                  <a:schemeClr val="tx1"/>
                </a:solidFill>
                <a:latin typeface="黑体" panose="02010609060101010101" pitchFamily="49" charset="-122"/>
                <a:ea typeface="黑体" panose="02010609060101010101" pitchFamily="49" charset="-122"/>
              </a:defRPr>
            </a:lvl5pPr>
            <a:lvl6pPr marL="2514600" indent="-228600" eaLnBrk="0" fontAlgn="base" hangingPunct="0">
              <a:spcBef>
                <a:spcPct val="0"/>
              </a:spcBef>
              <a:spcAft>
                <a:spcPct val="0"/>
              </a:spcAft>
              <a:defRPr sz="3000" b="1">
                <a:solidFill>
                  <a:schemeClr val="tx1"/>
                </a:solidFill>
                <a:latin typeface="黑体" panose="02010609060101010101" pitchFamily="49" charset="-122"/>
                <a:ea typeface="黑体" panose="02010609060101010101" pitchFamily="49" charset="-122"/>
              </a:defRPr>
            </a:lvl6pPr>
            <a:lvl7pPr marL="2971800" indent="-228600" eaLnBrk="0" fontAlgn="base" hangingPunct="0">
              <a:spcBef>
                <a:spcPct val="0"/>
              </a:spcBef>
              <a:spcAft>
                <a:spcPct val="0"/>
              </a:spcAft>
              <a:defRPr sz="3000" b="1">
                <a:solidFill>
                  <a:schemeClr val="tx1"/>
                </a:solidFill>
                <a:latin typeface="黑体" panose="02010609060101010101" pitchFamily="49" charset="-122"/>
                <a:ea typeface="黑体" panose="02010609060101010101" pitchFamily="49" charset="-122"/>
              </a:defRPr>
            </a:lvl7pPr>
            <a:lvl8pPr marL="3429000" indent="-228600" eaLnBrk="0" fontAlgn="base" hangingPunct="0">
              <a:spcBef>
                <a:spcPct val="0"/>
              </a:spcBef>
              <a:spcAft>
                <a:spcPct val="0"/>
              </a:spcAft>
              <a:defRPr sz="3000" b="1">
                <a:solidFill>
                  <a:schemeClr val="tx1"/>
                </a:solidFill>
                <a:latin typeface="黑体" panose="02010609060101010101" pitchFamily="49" charset="-122"/>
                <a:ea typeface="黑体" panose="02010609060101010101" pitchFamily="49" charset="-122"/>
              </a:defRPr>
            </a:lvl8pPr>
            <a:lvl9pPr marL="3886200" indent="-228600" eaLnBrk="0" fontAlgn="base" hangingPunct="0">
              <a:spcBef>
                <a:spcPct val="0"/>
              </a:spcBef>
              <a:spcAft>
                <a:spcPct val="0"/>
              </a:spcAft>
              <a:defRPr sz="3000" b="1">
                <a:solidFill>
                  <a:schemeClr val="tx1"/>
                </a:solidFill>
                <a:latin typeface="黑体" panose="02010609060101010101" pitchFamily="49" charset="-122"/>
                <a:ea typeface="黑体" panose="02010609060101010101" pitchFamily="49" charset="-122"/>
              </a:defRPr>
            </a:lvl9pPr>
          </a:lstStyle>
          <a:p>
            <a:pPr eaLnBrk="1" hangingPunct="1">
              <a:lnSpc>
                <a:spcPct val="150000"/>
              </a:lnSpc>
            </a:pPr>
            <a:r>
              <a:rPr lang="zh-CN" altLang="en-US" sz="3175">
                <a:solidFill>
                  <a:srgbClr val="FF0000"/>
                </a:solidFill>
              </a:rPr>
              <a:t>一、社会再生产的合理运行</a:t>
            </a:r>
            <a:endParaRPr lang="zh-CN" altLang="en-US" sz="3175">
              <a:solidFill>
                <a:srgbClr val="FF0000"/>
              </a:solidFill>
            </a:endParaRPr>
          </a:p>
          <a:p>
            <a:pPr eaLnBrk="1" hangingPunct="1">
              <a:lnSpc>
                <a:spcPct val="150000"/>
              </a:lnSpc>
            </a:pPr>
            <a:r>
              <a:rPr lang="zh-CN" altLang="en-US" sz="3175"/>
              <a:t>　　</a:t>
            </a:r>
            <a:r>
              <a:rPr lang="en-US" altLang="zh-CN" sz="3175"/>
              <a:t>1.</a:t>
            </a:r>
            <a:r>
              <a:rPr lang="zh-CN" altLang="en-US" sz="3175"/>
              <a:t>认识社会再生产的过程</a:t>
            </a:r>
            <a:endParaRPr lang="zh-CN" altLang="en-US" sz="3175"/>
          </a:p>
        </p:txBody>
      </p:sp>
      <mc:AlternateContent xmlns:mc="http://schemas.openxmlformats.org/markup-compatibility/2006" xmlns:p14="http://schemas.microsoft.com/office/powerpoint/2010/main">
        <mc:Choice Requires="p14">
          <p:contentPart r:id="rId1" p14:bwMode="auto">
            <p14:nvContentPartPr>
              <p14:cNvPr id="3" name="墨迹 2"/>
              <p14:cNvContentPartPr/>
              <p14:nvPr/>
            </p14:nvContentPartPr>
            <p14:xfrm>
              <a:off x="1714500" y="2106930"/>
              <a:ext cx="1991995" cy="80645"/>
            </p14:xfrm>
          </p:contentPart>
        </mc:Choice>
        <mc:Fallback xmlns="">
          <p:pic>
            <p:nvPicPr>
              <p:cNvPr id="3" name="墨迹 2"/>
            </p:nvPicPr>
            <p:blipFill>
              <a:blip r:embed="rId2"/>
            </p:blipFill>
            <p:spPr>
              <a:xfrm>
                <a:off x="1714500" y="2106930"/>
                <a:ext cx="1991995" cy="80645"/>
              </a:xfrm>
              <a:prstGeom prst="rect"/>
            </p:spPr>
          </p:pic>
        </mc:Fallback>
      </mc:AlternateContent>
      <mc:AlternateContent xmlns:mc="http://schemas.openxmlformats.org/markup-compatibility/2006" xmlns:p14="http://schemas.microsoft.com/office/powerpoint/2010/main">
        <mc:Choice Requires="p14">
          <p:contentPart r:id="rId3" p14:bwMode="auto">
            <p14:nvContentPartPr>
              <p14:cNvPr id="5" name="墨迹 4"/>
              <p14:cNvContentPartPr/>
              <p14:nvPr/>
            </p14:nvContentPartPr>
            <p14:xfrm>
              <a:off x="5153660" y="2071370"/>
              <a:ext cx="4260215" cy="232410"/>
            </p14:xfrm>
          </p:contentPart>
        </mc:Choice>
        <mc:Fallback xmlns="">
          <p:pic>
            <p:nvPicPr>
              <p:cNvPr id="5" name="墨迹 4"/>
            </p:nvPicPr>
            <p:blipFill>
              <a:blip r:embed="rId4"/>
            </p:blipFill>
            <p:spPr>
              <a:xfrm>
                <a:off x="5153660" y="2071370"/>
                <a:ext cx="4260215" cy="232410"/>
              </a:xfrm>
              <a:prstGeom prst="rect"/>
            </p:spPr>
          </p:pic>
        </mc:Fallback>
      </mc:AlternateContent>
      <mc:AlternateContent xmlns:mc="http://schemas.openxmlformats.org/markup-compatibility/2006" xmlns:p14="http://schemas.microsoft.com/office/powerpoint/2010/main">
        <mc:Choice Requires="p14">
          <p:contentPart r:id="rId5" p14:bwMode="auto">
            <p14:nvContentPartPr>
              <p14:cNvPr id="6" name="墨迹 5"/>
              <p14:cNvContentPartPr/>
              <p14:nvPr/>
            </p14:nvContentPartPr>
            <p14:xfrm>
              <a:off x="4492625" y="3089275"/>
              <a:ext cx="1616710" cy="749935"/>
            </p14:xfrm>
          </p:contentPart>
        </mc:Choice>
        <mc:Fallback xmlns="">
          <p:pic>
            <p:nvPicPr>
              <p:cNvPr id="6" name="墨迹 5"/>
            </p:nvPicPr>
            <p:blipFill>
              <a:blip r:embed="rId6"/>
            </p:blipFill>
            <p:spPr>
              <a:xfrm>
                <a:off x="4492625" y="3089275"/>
                <a:ext cx="1616710" cy="749935"/>
              </a:xfrm>
              <a:prstGeom prst="rect"/>
            </p:spPr>
          </p:pic>
        </mc:Fallback>
      </mc:AlternateContent>
      <mc:AlternateContent xmlns:mc="http://schemas.openxmlformats.org/markup-compatibility/2006" xmlns:p14="http://schemas.microsoft.com/office/powerpoint/2010/main">
        <mc:Choice Requires="p14">
          <p:contentPart r:id="rId7" p14:bwMode="auto">
            <p14:nvContentPartPr>
              <p14:cNvPr id="7" name="墨迹 6"/>
              <p14:cNvContentPartPr/>
              <p14:nvPr/>
            </p14:nvContentPartPr>
            <p14:xfrm>
              <a:off x="2018030" y="2981960"/>
              <a:ext cx="848995" cy="795020"/>
            </p14:xfrm>
          </p:contentPart>
        </mc:Choice>
        <mc:Fallback xmlns="">
          <p:pic>
            <p:nvPicPr>
              <p:cNvPr id="7" name="墨迹 6"/>
            </p:nvPicPr>
            <p:blipFill>
              <a:blip r:embed="rId8"/>
            </p:blipFill>
            <p:spPr>
              <a:xfrm>
                <a:off x="2018030" y="2981960"/>
                <a:ext cx="848995" cy="795020"/>
              </a:xfrm>
              <a:prstGeom prst="rect"/>
            </p:spPr>
          </p:pic>
        </mc:Fallback>
      </mc:AlternateContent>
      <mc:AlternateContent xmlns:mc="http://schemas.openxmlformats.org/markup-compatibility/2006" xmlns:p14="http://schemas.microsoft.com/office/powerpoint/2010/main">
        <mc:Choice Requires="p14">
          <p:contentPart r:id="rId9" p14:bwMode="auto">
            <p14:nvContentPartPr>
              <p14:cNvPr id="8" name="墨迹 7"/>
              <p14:cNvContentPartPr/>
              <p14:nvPr/>
            </p14:nvContentPartPr>
            <p14:xfrm>
              <a:off x="2036445" y="3678555"/>
              <a:ext cx="955675" cy="17780"/>
            </p14:xfrm>
          </p:contentPart>
        </mc:Choice>
        <mc:Fallback xmlns="">
          <p:pic>
            <p:nvPicPr>
              <p:cNvPr id="8" name="墨迹 7"/>
            </p:nvPicPr>
            <p:blipFill>
              <a:blip r:embed="rId10"/>
            </p:blipFill>
            <p:spPr>
              <a:xfrm>
                <a:off x="2036445" y="3678555"/>
                <a:ext cx="955675" cy="17780"/>
              </a:xfrm>
              <a:prstGeom prst="rect"/>
            </p:spPr>
          </p:pic>
        </mc:Fallback>
      </mc:AlternateContent>
      <mc:AlternateContent xmlns:mc="http://schemas.openxmlformats.org/markup-compatibility/2006" xmlns:p14="http://schemas.microsoft.com/office/powerpoint/2010/main">
        <mc:Choice Requires="p14">
          <p:contentPart r:id="rId11" p14:bwMode="auto">
            <p14:nvContentPartPr>
              <p14:cNvPr id="9" name="墨迹 8"/>
              <p14:cNvContentPartPr/>
              <p14:nvPr/>
            </p14:nvContentPartPr>
            <p14:xfrm>
              <a:off x="4554855" y="3642995"/>
              <a:ext cx="884555" cy="53340"/>
            </p14:xfrm>
          </p:contentPart>
        </mc:Choice>
        <mc:Fallback xmlns="">
          <p:pic>
            <p:nvPicPr>
              <p:cNvPr id="9" name="墨迹 8"/>
            </p:nvPicPr>
            <p:blipFill>
              <a:blip r:embed="rId12"/>
            </p:blipFill>
            <p:spPr>
              <a:xfrm>
                <a:off x="4554855" y="3642995"/>
                <a:ext cx="884555" cy="53340"/>
              </a:xfrm>
              <a:prstGeom prst="rect"/>
            </p:spPr>
          </p:pic>
        </mc:Fallback>
      </mc:AlternateContent>
      <mc:AlternateContent xmlns:mc="http://schemas.openxmlformats.org/markup-compatibility/2006" xmlns:p14="http://schemas.microsoft.com/office/powerpoint/2010/main">
        <mc:Choice Requires="p14">
          <p:contentPart r:id="rId13" p14:bwMode="auto">
            <p14:nvContentPartPr>
              <p14:cNvPr id="10" name="墨迹 9"/>
              <p14:cNvContentPartPr/>
              <p14:nvPr/>
            </p14:nvContentPartPr>
            <p14:xfrm>
              <a:off x="4805045" y="3598545"/>
              <a:ext cx="437515" cy="267970"/>
            </p14:xfrm>
          </p:contentPart>
        </mc:Choice>
        <mc:Fallback xmlns="">
          <p:pic>
            <p:nvPicPr>
              <p:cNvPr id="10" name="墨迹 9"/>
            </p:nvPicPr>
            <p:blipFill>
              <a:blip r:embed="rId14"/>
            </p:blipFill>
            <p:spPr>
              <a:xfrm>
                <a:off x="4805045" y="3598545"/>
                <a:ext cx="437515" cy="267970"/>
              </a:xfrm>
              <a:prstGeom prst="rect"/>
            </p:spPr>
          </p:pic>
        </mc:Fallback>
      </mc:AlternateContent>
      <mc:AlternateContent xmlns:mc="http://schemas.openxmlformats.org/markup-compatibility/2006" xmlns:p14="http://schemas.microsoft.com/office/powerpoint/2010/main">
        <mc:Choice Requires="p14">
          <p:contentPart r:id="rId15" p14:bwMode="auto">
            <p14:nvContentPartPr>
              <p14:cNvPr id="11" name="墨迹 10"/>
              <p14:cNvContentPartPr/>
              <p14:nvPr/>
            </p14:nvContentPartPr>
            <p14:xfrm>
              <a:off x="5742940" y="6500495"/>
              <a:ext cx="2072005" cy="53340"/>
            </p14:xfrm>
          </p:contentPart>
        </mc:Choice>
        <mc:Fallback xmlns="">
          <p:pic>
            <p:nvPicPr>
              <p:cNvPr id="11" name="墨迹 10"/>
            </p:nvPicPr>
            <p:blipFill>
              <a:blip r:embed="rId16"/>
            </p:blipFill>
            <p:spPr>
              <a:xfrm>
                <a:off x="5742940" y="6500495"/>
                <a:ext cx="2072005" cy="53340"/>
              </a:xfrm>
              <a:prstGeom prst="rect"/>
            </p:spPr>
          </p:pic>
        </mc:Fallback>
      </mc:AlternateContent>
      <mc:AlternateContent xmlns:mc="http://schemas.openxmlformats.org/markup-compatibility/2006" xmlns:p14="http://schemas.microsoft.com/office/powerpoint/2010/main">
        <mc:Choice Requires="p14">
          <p:contentPart r:id="rId17" p14:bwMode="auto">
            <p14:nvContentPartPr>
              <p14:cNvPr id="12" name="墨迹 11"/>
              <p14:cNvContentPartPr/>
              <p14:nvPr/>
            </p14:nvContentPartPr>
            <p14:xfrm>
              <a:off x="5778500" y="5973445"/>
              <a:ext cx="1259205" cy="723265"/>
            </p14:xfrm>
          </p:contentPart>
        </mc:Choice>
        <mc:Fallback xmlns="">
          <p:pic>
            <p:nvPicPr>
              <p:cNvPr id="12" name="墨迹 11"/>
            </p:nvPicPr>
            <p:blipFill>
              <a:blip r:embed="rId18"/>
            </p:blipFill>
            <p:spPr>
              <a:xfrm>
                <a:off x="5778500" y="5973445"/>
                <a:ext cx="1259205" cy="723265"/>
              </a:xfrm>
              <a:prstGeom prst="rect"/>
            </p:spPr>
          </p:pic>
        </mc:Fallback>
      </mc:AlternateContent>
      <mc:AlternateContent xmlns:mc="http://schemas.openxmlformats.org/markup-compatibility/2006" xmlns:p14="http://schemas.microsoft.com/office/powerpoint/2010/main">
        <mc:Choice Requires="p14">
          <p:contentPart r:id="rId19" p14:bwMode="auto">
            <p14:nvContentPartPr>
              <p14:cNvPr id="13" name="墨迹 12"/>
              <p14:cNvContentPartPr/>
              <p14:nvPr/>
            </p14:nvContentPartPr>
            <p14:xfrm>
              <a:off x="5001260" y="3669665"/>
              <a:ext cx="142875" cy="178435"/>
            </p14:xfrm>
          </p:contentPart>
        </mc:Choice>
        <mc:Fallback xmlns="">
          <p:pic>
            <p:nvPicPr>
              <p:cNvPr id="13" name="墨迹 12"/>
            </p:nvPicPr>
            <p:blipFill>
              <a:blip r:embed="rId20"/>
            </p:blipFill>
            <p:spPr>
              <a:xfrm>
                <a:off x="5001260" y="3669665"/>
                <a:ext cx="142875" cy="178435"/>
              </a:xfrm>
              <a:prstGeom prst="rect"/>
            </p:spPr>
          </p:pic>
        </mc:Fallback>
      </mc:AlternateContent>
      <mc:AlternateContent xmlns:mc="http://schemas.openxmlformats.org/markup-compatibility/2006" xmlns:p14="http://schemas.microsoft.com/office/powerpoint/2010/main">
        <mc:Choice Requires="p14">
          <p:contentPart r:id="rId21" p14:bwMode="auto">
            <p14:nvContentPartPr>
              <p14:cNvPr id="14" name="墨迹 13"/>
              <p14:cNvContentPartPr/>
              <p14:nvPr/>
            </p14:nvContentPartPr>
            <p14:xfrm>
              <a:off x="723265" y="6045200"/>
              <a:ext cx="428625" cy="339090"/>
            </p14:xfrm>
          </p:contentPart>
        </mc:Choice>
        <mc:Fallback xmlns="">
          <p:pic>
            <p:nvPicPr>
              <p:cNvPr id="14" name="墨迹 13"/>
            </p:nvPicPr>
            <p:blipFill>
              <a:blip r:embed="rId22"/>
            </p:blipFill>
            <p:spPr>
              <a:xfrm>
                <a:off x="723265" y="6045200"/>
                <a:ext cx="428625" cy="339090"/>
              </a:xfrm>
              <a:prstGeom prst="rect"/>
            </p:spPr>
          </p:pic>
        </mc:Fallback>
      </mc:AlternateContent>
      <mc:AlternateContent xmlns:mc="http://schemas.openxmlformats.org/markup-compatibility/2006" xmlns:p14="http://schemas.microsoft.com/office/powerpoint/2010/main">
        <mc:Choice Requires="p14">
          <p:contentPart r:id="rId23" p14:bwMode="auto">
            <p14:nvContentPartPr>
              <p14:cNvPr id="15" name="墨迹 14"/>
              <p14:cNvContentPartPr/>
              <p14:nvPr/>
            </p14:nvContentPartPr>
            <p14:xfrm>
              <a:off x="3724275" y="6518275"/>
              <a:ext cx="4126230" cy="71755"/>
            </p14:xfrm>
          </p:contentPart>
        </mc:Choice>
        <mc:Fallback xmlns="">
          <p:pic>
            <p:nvPicPr>
              <p:cNvPr id="15" name="墨迹 14"/>
            </p:nvPicPr>
            <p:blipFill>
              <a:blip r:embed="rId24"/>
            </p:blipFill>
            <p:spPr>
              <a:xfrm>
                <a:off x="3724275" y="6518275"/>
                <a:ext cx="4126230" cy="71755"/>
              </a:xfrm>
              <a:prstGeom prst="rect"/>
            </p:spPr>
          </p:pic>
        </mc:Fallback>
      </mc:AlternateContent>
      <mc:AlternateContent xmlns:mc="http://schemas.openxmlformats.org/markup-compatibility/2006" xmlns:p14="http://schemas.microsoft.com/office/powerpoint/2010/main">
        <mc:Choice Requires="p14">
          <p:contentPart r:id="rId25" p14:bwMode="auto">
            <p14:nvContentPartPr>
              <p14:cNvPr id="16" name="墨迹 15"/>
              <p14:cNvContentPartPr/>
              <p14:nvPr/>
            </p14:nvContentPartPr>
            <p14:xfrm>
              <a:off x="6502400" y="6402070"/>
              <a:ext cx="473075" cy="348615"/>
            </p14:xfrm>
          </p:contentPart>
        </mc:Choice>
        <mc:Fallback xmlns="">
          <p:pic>
            <p:nvPicPr>
              <p:cNvPr id="16" name="墨迹 15"/>
            </p:nvPicPr>
            <p:blipFill>
              <a:blip r:embed="rId26"/>
            </p:blipFill>
            <p:spPr>
              <a:xfrm>
                <a:off x="6502400" y="6402070"/>
                <a:ext cx="473075" cy="348615"/>
              </a:xfrm>
              <a:prstGeom prst="rect"/>
            </p:spPr>
          </p:pic>
        </mc:Fallback>
      </mc:AlternateContent>
      <mc:AlternateContent xmlns:mc="http://schemas.openxmlformats.org/markup-compatibility/2006" xmlns:p14="http://schemas.microsoft.com/office/powerpoint/2010/main">
        <mc:Choice Requires="p14">
          <p:contentPart r:id="rId27" p14:bwMode="auto">
            <p14:nvContentPartPr>
              <p14:cNvPr id="17" name="墨迹 16"/>
              <p14:cNvContentPartPr/>
              <p14:nvPr/>
            </p14:nvContentPartPr>
            <p14:xfrm>
              <a:off x="2402205" y="5937885"/>
              <a:ext cx="1071880" cy="741045"/>
            </p14:xfrm>
          </p:contentPart>
        </mc:Choice>
        <mc:Fallback xmlns="">
          <p:pic>
            <p:nvPicPr>
              <p:cNvPr id="17" name="墨迹 16"/>
            </p:nvPicPr>
            <p:blipFill>
              <a:blip r:embed="rId28"/>
            </p:blipFill>
            <p:spPr>
              <a:xfrm>
                <a:off x="2402205" y="5937885"/>
                <a:ext cx="1071880" cy="741045"/>
              </a:xfrm>
              <a:prstGeom prst="rect"/>
            </p:spPr>
          </p:pic>
        </mc:Fallback>
      </mc:AlternateContent>
      <mc:AlternateContent xmlns:mc="http://schemas.openxmlformats.org/markup-compatibility/2006" xmlns:p14="http://schemas.microsoft.com/office/powerpoint/2010/main">
        <mc:Choice Requires="p14">
          <p:contentPart r:id="rId29" p14:bwMode="auto">
            <p14:nvContentPartPr>
              <p14:cNvPr id="18" name="墨迹 17"/>
              <p14:cNvContentPartPr/>
              <p14:nvPr/>
            </p14:nvContentPartPr>
            <p14:xfrm>
              <a:off x="5385435" y="6562725"/>
              <a:ext cx="1527810" cy="98425"/>
            </p14:xfrm>
          </p:contentPart>
        </mc:Choice>
        <mc:Fallback xmlns="">
          <p:pic>
            <p:nvPicPr>
              <p:cNvPr id="18" name="墨迹 17"/>
            </p:nvPicPr>
            <p:blipFill>
              <a:blip r:embed="rId30"/>
            </p:blipFill>
            <p:spPr>
              <a:xfrm>
                <a:off x="5385435" y="6562725"/>
                <a:ext cx="1527810" cy="98425"/>
              </a:xfrm>
              <a:prstGeom prst="rect"/>
            </p:spPr>
          </p:pic>
        </mc:Fallback>
      </mc:AlternateContent>
      <mc:AlternateContent xmlns:mc="http://schemas.openxmlformats.org/markup-compatibility/2006" xmlns:p14="http://schemas.microsoft.com/office/powerpoint/2010/main">
        <mc:Choice Requires="p14">
          <p:contentPart r:id="rId31" p14:bwMode="auto">
            <p14:nvContentPartPr>
              <p14:cNvPr id="19" name="墨迹 18"/>
              <p14:cNvContentPartPr/>
              <p14:nvPr/>
            </p14:nvContentPartPr>
            <p14:xfrm>
              <a:off x="919480" y="6009640"/>
              <a:ext cx="250190" cy="347980"/>
            </p14:xfrm>
          </p:contentPart>
        </mc:Choice>
        <mc:Fallback xmlns="">
          <p:pic>
            <p:nvPicPr>
              <p:cNvPr id="19" name="墨迹 18"/>
            </p:nvPicPr>
            <p:blipFill>
              <a:blip r:embed="rId32"/>
            </p:blipFill>
            <p:spPr>
              <a:xfrm>
                <a:off x="919480" y="6009640"/>
                <a:ext cx="250190" cy="347980"/>
              </a:xfrm>
              <a:prstGeom prst="rect"/>
            </p:spPr>
          </p:pic>
        </mc:Fallback>
      </mc:AlternateContent>
      <mc:AlternateContent xmlns:mc="http://schemas.openxmlformats.org/markup-compatibility/2006" xmlns:p14="http://schemas.microsoft.com/office/powerpoint/2010/main">
        <mc:Choice Requires="p14">
          <p:contentPart r:id="rId33" p14:bwMode="auto">
            <p14:nvContentPartPr>
              <p14:cNvPr id="20" name="墨迹 19"/>
              <p14:cNvContentPartPr/>
              <p14:nvPr/>
            </p14:nvContentPartPr>
            <p14:xfrm>
              <a:off x="892810" y="6018530"/>
              <a:ext cx="285750" cy="258445"/>
            </p14:xfrm>
          </p:contentPart>
        </mc:Choice>
        <mc:Fallback xmlns="">
          <p:pic>
            <p:nvPicPr>
              <p:cNvPr id="20" name="墨迹 19"/>
            </p:nvPicPr>
            <p:blipFill>
              <a:blip r:embed="rId34"/>
            </p:blipFill>
            <p:spPr>
              <a:xfrm>
                <a:off x="892810" y="6018530"/>
                <a:ext cx="285750" cy="258445"/>
              </a:xfrm>
              <a:prstGeom prst="rect"/>
            </p:spPr>
          </p:pic>
        </mc:Fallback>
      </mc:AlternateContent>
      <mc:AlternateContent xmlns:mc="http://schemas.openxmlformats.org/markup-compatibility/2006" xmlns:p14="http://schemas.microsoft.com/office/powerpoint/2010/main">
        <mc:Choice Requires="p14">
          <p:contentPart r:id="rId35" p14:bwMode="auto">
            <p14:nvContentPartPr>
              <p14:cNvPr id="21" name="墨迹 20"/>
              <p14:cNvContentPartPr/>
              <p14:nvPr/>
            </p14:nvContentPartPr>
            <p14:xfrm>
              <a:off x="1035685" y="5964555"/>
              <a:ext cx="89535" cy="98425"/>
            </p14:xfrm>
          </p:contentPart>
        </mc:Choice>
        <mc:Fallback xmlns="">
          <p:pic>
            <p:nvPicPr>
              <p:cNvPr id="21" name="墨迹 20"/>
            </p:nvPicPr>
            <p:blipFill>
              <a:blip r:embed="rId36"/>
            </p:blipFill>
            <p:spPr>
              <a:xfrm>
                <a:off x="1035685" y="5964555"/>
                <a:ext cx="89535" cy="98425"/>
              </a:xfrm>
              <a:prstGeom prst="rect"/>
            </p:spPr>
          </p:pic>
        </mc:Fallback>
      </mc:AlternateContent>
      <mc:AlternateContent xmlns:mc="http://schemas.openxmlformats.org/markup-compatibility/2006" xmlns:p14="http://schemas.microsoft.com/office/powerpoint/2010/main">
        <mc:Choice Requires="p14">
          <p:contentPart r:id="rId37" p14:bwMode="auto">
            <p14:nvContentPartPr>
              <p14:cNvPr id="22" name="墨迹 21"/>
              <p14:cNvContentPartPr/>
              <p14:nvPr/>
            </p14:nvContentPartPr>
            <p14:xfrm>
              <a:off x="1169670" y="6116320"/>
              <a:ext cx="26670" cy="27305"/>
            </p14:xfrm>
          </p:contentPart>
        </mc:Choice>
        <mc:Fallback xmlns="">
          <p:pic>
            <p:nvPicPr>
              <p:cNvPr id="22" name="墨迹 21"/>
            </p:nvPicPr>
            <p:blipFill>
              <a:blip r:embed="rId38"/>
            </p:blipFill>
            <p:spPr>
              <a:xfrm>
                <a:off x="1169670" y="6116320"/>
                <a:ext cx="26670" cy="27305"/>
              </a:xfrm>
              <a:prstGeom prst="rect"/>
            </p:spPr>
          </p:pic>
        </mc:Fallback>
      </mc:AlternateContent>
      <mc:AlternateContent xmlns:mc="http://schemas.openxmlformats.org/markup-compatibility/2006" xmlns:p14="http://schemas.microsoft.com/office/powerpoint/2010/main">
        <mc:Choice Requires="p14">
          <p:contentPart r:id="rId39" p14:bwMode="auto">
            <p14:nvContentPartPr>
              <p14:cNvPr id="23" name="墨迹 22"/>
              <p14:cNvContentPartPr/>
              <p14:nvPr/>
            </p14:nvContentPartPr>
            <p14:xfrm>
              <a:off x="767715" y="6143625"/>
              <a:ext cx="80645" cy="17780"/>
            </p14:xfrm>
          </p:contentPart>
        </mc:Choice>
        <mc:Fallback xmlns="">
          <p:pic>
            <p:nvPicPr>
              <p:cNvPr id="23" name="墨迹 22"/>
            </p:nvPicPr>
            <p:blipFill>
              <a:blip r:embed="rId40"/>
            </p:blipFill>
            <p:spPr>
              <a:xfrm>
                <a:off x="767715" y="6143625"/>
                <a:ext cx="80645" cy="17780"/>
              </a:xfrm>
              <a:prstGeom prst="rect"/>
            </p:spPr>
          </p:pic>
        </mc:Fallback>
      </mc:AlternateContent>
      <mc:AlternateContent xmlns:mc="http://schemas.openxmlformats.org/markup-compatibility/2006" xmlns:p14="http://schemas.microsoft.com/office/powerpoint/2010/main">
        <mc:Choice Requires="p14">
          <p:contentPart r:id="rId41" p14:bwMode="auto">
            <p14:nvContentPartPr>
              <p14:cNvPr id="24" name="墨迹 23"/>
              <p14:cNvContentPartPr/>
              <p14:nvPr/>
            </p14:nvContentPartPr>
            <p14:xfrm>
              <a:off x="1062355" y="6286500"/>
              <a:ext cx="259080" cy="88900"/>
            </p14:xfrm>
          </p:contentPart>
        </mc:Choice>
        <mc:Fallback xmlns="">
          <p:pic>
            <p:nvPicPr>
              <p:cNvPr id="24" name="墨迹 23"/>
            </p:nvPicPr>
            <p:blipFill>
              <a:blip r:embed="rId42"/>
            </p:blipFill>
            <p:spPr>
              <a:xfrm>
                <a:off x="1062355" y="6286500"/>
                <a:ext cx="259080" cy="88900"/>
              </a:xfrm>
              <a:prstGeom prst="rect"/>
            </p:spPr>
          </p:pic>
        </mc:Fallback>
      </mc:AlternateContent>
      <mc:AlternateContent xmlns:mc="http://schemas.openxmlformats.org/markup-compatibility/2006" xmlns:p14="http://schemas.microsoft.com/office/powerpoint/2010/main">
        <mc:Choice Requires="p14">
          <p:contentPart r:id="rId43" p14:bwMode="auto">
            <p14:nvContentPartPr>
              <p14:cNvPr id="25" name="墨迹 24"/>
              <p14:cNvContentPartPr/>
              <p14:nvPr/>
            </p14:nvContentPartPr>
            <p14:xfrm>
              <a:off x="1571625" y="4312920"/>
              <a:ext cx="1670050" cy="80010"/>
            </p14:xfrm>
          </p:contentPart>
        </mc:Choice>
        <mc:Fallback xmlns="">
          <p:pic>
            <p:nvPicPr>
              <p:cNvPr id="25" name="墨迹 24"/>
            </p:nvPicPr>
            <p:blipFill>
              <a:blip r:embed="rId44"/>
            </p:blipFill>
            <p:spPr>
              <a:xfrm>
                <a:off x="1571625" y="4312920"/>
                <a:ext cx="1670050" cy="80010"/>
              </a:xfrm>
              <a:prstGeom prst="rect"/>
            </p:spPr>
          </p:pic>
        </mc:Fallback>
      </mc:AlternateContent>
      <mc:AlternateContent xmlns:mc="http://schemas.openxmlformats.org/markup-compatibility/2006" xmlns:p14="http://schemas.microsoft.com/office/powerpoint/2010/main">
        <mc:Choice Requires="p14">
          <p:contentPart r:id="rId45" p14:bwMode="auto">
            <p14:nvContentPartPr>
              <p14:cNvPr id="26" name="墨迹 25"/>
              <p14:cNvContentPartPr/>
              <p14:nvPr/>
            </p14:nvContentPartPr>
            <p14:xfrm>
              <a:off x="7011035" y="3634105"/>
              <a:ext cx="2295525" cy="892810"/>
            </p14:xfrm>
          </p:contentPart>
        </mc:Choice>
        <mc:Fallback xmlns="">
          <p:pic>
            <p:nvPicPr>
              <p:cNvPr id="26" name="墨迹 25"/>
            </p:nvPicPr>
            <p:blipFill>
              <a:blip r:embed="rId46"/>
            </p:blipFill>
            <p:spPr>
              <a:xfrm>
                <a:off x="7011035" y="3634105"/>
                <a:ext cx="2295525" cy="892810"/>
              </a:xfrm>
              <a:prstGeom prst="rect"/>
            </p:spPr>
          </p:pic>
        </mc:Fallback>
      </mc:AlternateContent>
      <mc:AlternateContent xmlns:mc="http://schemas.openxmlformats.org/markup-compatibility/2006" xmlns:p14="http://schemas.microsoft.com/office/powerpoint/2010/main">
        <mc:Choice Requires="p14">
          <p:contentPart r:id="rId47" p14:bwMode="auto">
            <p14:nvContentPartPr>
              <p14:cNvPr id="27" name="墨迹 26"/>
              <p14:cNvContentPartPr/>
              <p14:nvPr/>
            </p14:nvContentPartPr>
            <p14:xfrm>
              <a:off x="1062355" y="4937760"/>
              <a:ext cx="2340610" cy="62865"/>
            </p14:xfrm>
          </p:contentPart>
        </mc:Choice>
        <mc:Fallback xmlns="">
          <p:pic>
            <p:nvPicPr>
              <p:cNvPr id="27" name="墨迹 26"/>
            </p:nvPicPr>
            <p:blipFill>
              <a:blip r:embed="rId48"/>
            </p:blipFill>
            <p:spPr>
              <a:xfrm>
                <a:off x="1062355" y="4937760"/>
                <a:ext cx="2340610" cy="62865"/>
              </a:xfrm>
              <a:prstGeom prst="rect"/>
            </p:spPr>
          </p:pic>
        </mc:Fallback>
      </mc:AlternateContent>
      <mc:AlternateContent xmlns:mc="http://schemas.openxmlformats.org/markup-compatibility/2006" xmlns:p14="http://schemas.microsoft.com/office/powerpoint/2010/main">
        <mc:Choice Requires="p14">
          <p:contentPart r:id="rId49" p14:bwMode="auto">
            <p14:nvContentPartPr>
              <p14:cNvPr id="28" name="墨迹 27"/>
              <p14:cNvContentPartPr/>
              <p14:nvPr/>
            </p14:nvContentPartPr>
            <p14:xfrm>
              <a:off x="1777365" y="5750560"/>
              <a:ext cx="6617970" cy="97790"/>
            </p14:xfrm>
          </p:contentPart>
        </mc:Choice>
        <mc:Fallback xmlns="">
          <p:pic>
            <p:nvPicPr>
              <p:cNvPr id="28" name="墨迹 27"/>
            </p:nvPicPr>
            <p:blipFill>
              <a:blip r:embed="rId50"/>
            </p:blipFill>
            <p:spPr>
              <a:xfrm>
                <a:off x="1777365" y="5750560"/>
                <a:ext cx="6617970" cy="97790"/>
              </a:xfrm>
              <a:prstGeom prst="rect"/>
            </p:spPr>
          </p:pic>
        </mc:Fallback>
      </mc:AlternateContent>
      <mc:AlternateContent xmlns:mc="http://schemas.openxmlformats.org/markup-compatibility/2006" xmlns:p14="http://schemas.microsoft.com/office/powerpoint/2010/main">
        <mc:Choice Requires="p14">
          <p:contentPart r:id="rId51" p14:bwMode="auto">
            <p14:nvContentPartPr>
              <p14:cNvPr id="29" name="墨迹 28"/>
              <p14:cNvContentPartPr/>
              <p14:nvPr/>
            </p14:nvContentPartPr>
            <p14:xfrm>
              <a:off x="7287895" y="5098415"/>
              <a:ext cx="2536825" cy="696595"/>
            </p14:xfrm>
          </p:contentPart>
        </mc:Choice>
        <mc:Fallback xmlns="">
          <p:pic>
            <p:nvPicPr>
              <p:cNvPr id="29" name="墨迹 28"/>
            </p:nvPicPr>
            <p:blipFill>
              <a:blip r:embed="rId52"/>
            </p:blipFill>
            <p:spPr>
              <a:xfrm>
                <a:off x="7287895" y="5098415"/>
                <a:ext cx="2536825" cy="696595"/>
              </a:xfrm>
              <a:prstGeom prst="rect"/>
            </p:spPr>
          </p:pic>
        </mc:Fallback>
      </mc:AlternateContent>
      <mc:AlternateContent xmlns:mc="http://schemas.openxmlformats.org/markup-compatibility/2006" xmlns:p14="http://schemas.microsoft.com/office/powerpoint/2010/main">
        <mc:Choice Requires="p14">
          <p:contentPart r:id="rId53" p14:bwMode="auto">
            <p14:nvContentPartPr>
              <p14:cNvPr id="30" name="墨迹 29"/>
              <p14:cNvContentPartPr/>
              <p14:nvPr/>
            </p14:nvContentPartPr>
            <p14:xfrm>
              <a:off x="8082915" y="6205855"/>
              <a:ext cx="669925" cy="428625"/>
            </p14:xfrm>
          </p:contentPart>
        </mc:Choice>
        <mc:Fallback xmlns="">
          <p:pic>
            <p:nvPicPr>
              <p:cNvPr id="30" name="墨迹 29"/>
            </p:nvPicPr>
            <p:blipFill>
              <a:blip r:embed="rId54"/>
            </p:blipFill>
            <p:spPr>
              <a:xfrm>
                <a:off x="8082915" y="6205855"/>
                <a:ext cx="669925" cy="428625"/>
              </a:xfrm>
              <a:prstGeom prst="rect"/>
            </p:spPr>
          </p:pic>
        </mc:Fallback>
      </mc:AlternateContent>
      <mc:AlternateContent xmlns:mc="http://schemas.openxmlformats.org/markup-compatibility/2006" xmlns:p14="http://schemas.microsoft.com/office/powerpoint/2010/main">
        <mc:Choice Requires="p14">
          <p:contentPart r:id="rId55" p14:bwMode="auto">
            <p14:nvContentPartPr>
              <p14:cNvPr id="31" name="墨迹 30"/>
              <p14:cNvContentPartPr/>
              <p14:nvPr/>
            </p14:nvContentPartPr>
            <p14:xfrm>
              <a:off x="7190105" y="3098165"/>
              <a:ext cx="580390" cy="598170"/>
            </p14:xfrm>
          </p:contentPart>
        </mc:Choice>
        <mc:Fallback xmlns="">
          <p:pic>
            <p:nvPicPr>
              <p:cNvPr id="31" name="墨迹 30"/>
            </p:nvPicPr>
            <p:blipFill>
              <a:blip r:embed="rId56"/>
            </p:blipFill>
            <p:spPr>
              <a:xfrm>
                <a:off x="7190105" y="3098165"/>
                <a:ext cx="580390" cy="598170"/>
              </a:xfrm>
              <a:prstGeom prst="rect"/>
            </p:spPr>
          </p:pic>
        </mc:Fallback>
      </mc:AlternateContent>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5125"/>
                                        </p:tgtEl>
                                        <p:attrNameLst>
                                          <p:attrName>style.visibility</p:attrName>
                                        </p:attrNameLst>
                                      </p:cBhvr>
                                      <p:to>
                                        <p:strVal val="visible"/>
                                      </p:to>
                                    </p:set>
                                    <p:animEffect transition="in" filter="blinds(horizontal)">
                                      <p:cBhvr>
                                        <p:cTn id="7" dur="500"/>
                                        <p:tgtEl>
                                          <p:spTgt spid="51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5"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矩形 69633"/>
          <p:cNvSpPr>
            <a:spLocks noChangeArrowheads="1"/>
          </p:cNvSpPr>
          <p:nvPr/>
        </p:nvSpPr>
        <p:spPr bwMode="auto">
          <a:xfrm>
            <a:off x="265409" y="284823"/>
            <a:ext cx="8608984" cy="5803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eaLnBrk="0" hangingPunct="0">
              <a:defRPr sz="3000" b="1">
                <a:solidFill>
                  <a:schemeClr val="tx1"/>
                </a:solidFill>
                <a:latin typeface="黑体" panose="02010609060101010101" pitchFamily="49" charset="-122"/>
                <a:ea typeface="黑体" panose="02010609060101010101" pitchFamily="49" charset="-122"/>
              </a:defRPr>
            </a:lvl1pPr>
            <a:lvl2pPr marL="742950" indent="-285750" eaLnBrk="0" hangingPunct="0">
              <a:defRPr sz="3000" b="1">
                <a:solidFill>
                  <a:schemeClr val="tx1"/>
                </a:solidFill>
                <a:latin typeface="黑体" panose="02010609060101010101" pitchFamily="49" charset="-122"/>
                <a:ea typeface="黑体" panose="02010609060101010101" pitchFamily="49" charset="-122"/>
              </a:defRPr>
            </a:lvl2pPr>
            <a:lvl3pPr marL="1143000" indent="-228600" eaLnBrk="0" hangingPunct="0">
              <a:defRPr sz="3000" b="1">
                <a:solidFill>
                  <a:schemeClr val="tx1"/>
                </a:solidFill>
                <a:latin typeface="黑体" panose="02010609060101010101" pitchFamily="49" charset="-122"/>
                <a:ea typeface="黑体" panose="02010609060101010101" pitchFamily="49" charset="-122"/>
              </a:defRPr>
            </a:lvl3pPr>
            <a:lvl4pPr marL="1600200" indent="-228600" eaLnBrk="0" hangingPunct="0">
              <a:defRPr sz="3000" b="1">
                <a:solidFill>
                  <a:schemeClr val="tx1"/>
                </a:solidFill>
                <a:latin typeface="黑体" panose="02010609060101010101" pitchFamily="49" charset="-122"/>
                <a:ea typeface="黑体" panose="02010609060101010101" pitchFamily="49" charset="-122"/>
              </a:defRPr>
            </a:lvl4pPr>
            <a:lvl5pPr marL="2057400" indent="-228600" eaLnBrk="0" hangingPunct="0">
              <a:defRPr sz="3000" b="1">
                <a:solidFill>
                  <a:schemeClr val="tx1"/>
                </a:solidFill>
                <a:latin typeface="黑体" panose="02010609060101010101" pitchFamily="49" charset="-122"/>
                <a:ea typeface="黑体" panose="02010609060101010101" pitchFamily="49" charset="-122"/>
              </a:defRPr>
            </a:lvl5pPr>
            <a:lvl6pPr marL="2514600" indent="-228600" eaLnBrk="0" fontAlgn="base" hangingPunct="0">
              <a:spcBef>
                <a:spcPct val="0"/>
              </a:spcBef>
              <a:spcAft>
                <a:spcPct val="0"/>
              </a:spcAft>
              <a:defRPr sz="3000" b="1">
                <a:solidFill>
                  <a:schemeClr val="tx1"/>
                </a:solidFill>
                <a:latin typeface="黑体" panose="02010609060101010101" pitchFamily="49" charset="-122"/>
                <a:ea typeface="黑体" panose="02010609060101010101" pitchFamily="49" charset="-122"/>
              </a:defRPr>
            </a:lvl6pPr>
            <a:lvl7pPr marL="2971800" indent="-228600" eaLnBrk="0" fontAlgn="base" hangingPunct="0">
              <a:spcBef>
                <a:spcPct val="0"/>
              </a:spcBef>
              <a:spcAft>
                <a:spcPct val="0"/>
              </a:spcAft>
              <a:defRPr sz="3000" b="1">
                <a:solidFill>
                  <a:schemeClr val="tx1"/>
                </a:solidFill>
                <a:latin typeface="黑体" panose="02010609060101010101" pitchFamily="49" charset="-122"/>
                <a:ea typeface="黑体" panose="02010609060101010101" pitchFamily="49" charset="-122"/>
              </a:defRPr>
            </a:lvl7pPr>
            <a:lvl8pPr marL="3429000" indent="-228600" eaLnBrk="0" fontAlgn="base" hangingPunct="0">
              <a:spcBef>
                <a:spcPct val="0"/>
              </a:spcBef>
              <a:spcAft>
                <a:spcPct val="0"/>
              </a:spcAft>
              <a:defRPr sz="3000" b="1">
                <a:solidFill>
                  <a:schemeClr val="tx1"/>
                </a:solidFill>
                <a:latin typeface="黑体" panose="02010609060101010101" pitchFamily="49" charset="-122"/>
                <a:ea typeface="黑体" panose="02010609060101010101" pitchFamily="49" charset="-122"/>
              </a:defRPr>
            </a:lvl8pPr>
            <a:lvl9pPr marL="3886200" indent="-228600" eaLnBrk="0" fontAlgn="base" hangingPunct="0">
              <a:spcBef>
                <a:spcPct val="0"/>
              </a:spcBef>
              <a:spcAft>
                <a:spcPct val="0"/>
              </a:spcAft>
              <a:defRPr sz="3000" b="1">
                <a:solidFill>
                  <a:schemeClr val="tx1"/>
                </a:solidFill>
                <a:latin typeface="黑体" panose="02010609060101010101" pitchFamily="49" charset="-122"/>
                <a:ea typeface="黑体" panose="02010609060101010101" pitchFamily="49" charset="-122"/>
              </a:defRPr>
            </a:lvl9pPr>
          </a:lstStyle>
          <a:p>
            <a:pPr eaLnBrk="1" hangingPunct="1"/>
            <a:r>
              <a:rPr lang="en-US" altLang="zh-CN" sz="3175">
                <a:solidFill>
                  <a:srgbClr val="0000FF"/>
                </a:solidFill>
              </a:rPr>
              <a:t>2.</a:t>
            </a:r>
            <a:r>
              <a:rPr lang="zh-CN" altLang="en-US" sz="3175">
                <a:solidFill>
                  <a:srgbClr val="0000FF"/>
                </a:solidFill>
              </a:rPr>
              <a:t>社会再生产的措施及意义</a:t>
            </a:r>
            <a:r>
              <a:rPr lang="zh-CN" altLang="en-US" sz="3175">
                <a:solidFill>
                  <a:srgbClr val="FF0000"/>
                </a:solidFill>
              </a:rPr>
              <a:t>（重点把握）</a:t>
            </a:r>
            <a:endParaRPr lang="zh-CN" altLang="en-US" sz="3175">
              <a:solidFill>
                <a:srgbClr val="FF0000"/>
              </a:solidFill>
            </a:endParaRPr>
          </a:p>
        </p:txBody>
      </p:sp>
      <p:graphicFrame>
        <p:nvGraphicFramePr>
          <p:cNvPr id="69971" name="表格 69970"/>
          <p:cNvGraphicFramePr/>
          <p:nvPr>
            <p:custDataLst>
              <p:tags r:id="rId1"/>
            </p:custDataLst>
          </p:nvPr>
        </p:nvGraphicFramePr>
        <p:xfrm>
          <a:off x="348465" y="970314"/>
          <a:ext cx="11630025" cy="5567045"/>
        </p:xfrm>
        <a:graphic>
          <a:graphicData uri="http://schemas.openxmlformats.org/drawingml/2006/table">
            <a:tbl>
              <a:tblPr/>
              <a:tblGrid>
                <a:gridCol w="441325"/>
                <a:gridCol w="589915"/>
                <a:gridCol w="10598785"/>
              </a:tblGrid>
              <a:tr h="601980">
                <a:tc gridSpan="2">
                  <a:txBody>
                    <a:bodyPr/>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ctr">
                        <a:lnSpc>
                          <a:spcPct val="120000"/>
                        </a:lnSpc>
                        <a:spcBef>
                          <a:spcPct val="0"/>
                        </a:spcBef>
                        <a:buNone/>
                      </a:pPr>
                      <a:r>
                        <a:rPr lang="zh-CN" altLang="en-US" sz="2750" b="1" dirty="0">
                          <a:solidFill>
                            <a:srgbClr val="000000"/>
                          </a:solidFill>
                          <a:latin typeface="宋体" panose="02010600030101010101" pitchFamily="2" charset="-122"/>
                          <a:ea typeface="黑体" panose="02010609060101010101" pitchFamily="49" charset="-122"/>
                        </a:rPr>
                        <a:t>环节</a:t>
                      </a:r>
                      <a:endParaRPr lang="zh-CN" altLang="en-US" sz="2750" b="1" dirty="0">
                        <a:ea typeface="黑体" panose="02010609060101010101" pitchFamily="49" charset="-122"/>
                      </a:endParaRPr>
                    </a:p>
                  </a:txBody>
                  <a:tcPr marL="96756" marR="96756" marT="48378" marB="48378"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solidFill>
                      <a:srgbClr val="66CCFF"/>
                    </a:solidFill>
                  </a:tcPr>
                </a:tc>
                <a:tc hMerge="1">
                  <a:tcPr>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tcPr>
                </a:tc>
                <a:tc>
                  <a:txBody>
                    <a:bodyPr/>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ctr">
                        <a:lnSpc>
                          <a:spcPct val="120000"/>
                        </a:lnSpc>
                        <a:spcBef>
                          <a:spcPct val="0"/>
                        </a:spcBef>
                        <a:buNone/>
                      </a:pPr>
                      <a:r>
                        <a:rPr lang="zh-CN" altLang="en-US" sz="2750" b="1" dirty="0">
                          <a:solidFill>
                            <a:srgbClr val="000000"/>
                          </a:solidFill>
                          <a:latin typeface="宋体" panose="02010600030101010101" pitchFamily="2" charset="-122"/>
                          <a:ea typeface="黑体" panose="02010609060101010101" pitchFamily="49" charset="-122"/>
                        </a:rPr>
                        <a:t>措施及意义</a:t>
                      </a:r>
                      <a:endParaRPr lang="zh-CN" altLang="en-US" sz="2750" b="1" dirty="0">
                        <a:ea typeface="黑体" panose="02010609060101010101" pitchFamily="49" charset="-122"/>
                      </a:endParaRPr>
                    </a:p>
                  </a:txBody>
                  <a:tcPr marL="96756" marR="96756" marT="48378" marB="48378"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r>
              <a:tr h="3437255">
                <a:tc rowSpan="2">
                  <a:txBody>
                    <a:bodyPr/>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ctr">
                        <a:lnSpc>
                          <a:spcPct val="120000"/>
                        </a:lnSpc>
                        <a:spcBef>
                          <a:spcPct val="0"/>
                        </a:spcBef>
                        <a:buNone/>
                      </a:pPr>
                      <a:r>
                        <a:rPr lang="zh-CN" altLang="en-US" sz="2750" b="1" dirty="0">
                          <a:solidFill>
                            <a:srgbClr val="000000"/>
                          </a:solidFill>
                          <a:latin typeface="宋体" panose="02010600030101010101" pitchFamily="2" charset="-122"/>
                          <a:ea typeface="黑体" panose="02010609060101010101" pitchFamily="49" charset="-122"/>
                        </a:rPr>
                        <a:t>生产</a:t>
                      </a:r>
                      <a:endParaRPr lang="zh-CN" altLang="en-US" sz="2750" b="1" dirty="0">
                        <a:ea typeface="黑体" panose="02010609060101010101" pitchFamily="49" charset="-122"/>
                      </a:endParaRPr>
                    </a:p>
                  </a:txBody>
                  <a:tcPr marL="96756" marR="96756" marT="48378" marB="48378"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solidFill>
                      <a:srgbClr val="66CCFF"/>
                    </a:solidFill>
                  </a:tcPr>
                </a:tc>
                <a:tc>
                  <a:txBody>
                    <a:bodyPr/>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ctr">
                        <a:lnSpc>
                          <a:spcPct val="120000"/>
                        </a:lnSpc>
                        <a:spcBef>
                          <a:spcPct val="0"/>
                        </a:spcBef>
                        <a:buNone/>
                      </a:pPr>
                      <a:r>
                        <a:rPr lang="zh-CN" altLang="en-US" sz="2750" b="1" dirty="0">
                          <a:solidFill>
                            <a:srgbClr val="000000"/>
                          </a:solidFill>
                          <a:latin typeface="宋体" panose="02010600030101010101" pitchFamily="2" charset="-122"/>
                          <a:ea typeface="黑体" panose="02010609060101010101" pitchFamily="49" charset="-122"/>
                        </a:rPr>
                        <a:t>措施</a:t>
                      </a:r>
                      <a:endParaRPr lang="zh-CN" altLang="en-US" sz="2750" b="1" dirty="0">
                        <a:ea typeface="黑体" panose="02010609060101010101" pitchFamily="49" charset="-122"/>
                      </a:endParaRPr>
                    </a:p>
                  </a:txBody>
                  <a:tcPr marL="96756" marR="96756" marT="48378" marB="48378"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solidFill>
                      <a:srgbClr val="66CCFF"/>
                    </a:solidFill>
                  </a:tcPr>
                </a:tc>
                <a:tc>
                  <a:txBody>
                    <a:bodyPr/>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nSpc>
                          <a:spcPct val="130000"/>
                        </a:lnSpc>
                        <a:spcBef>
                          <a:spcPct val="0"/>
                        </a:spcBef>
                        <a:buNone/>
                      </a:pPr>
                      <a:r>
                        <a:rPr lang="zh-CN" altLang="en-US" sz="2400" b="1" dirty="0">
                          <a:solidFill>
                            <a:srgbClr val="0000FF"/>
                          </a:solidFill>
                          <a:latin typeface="宋体" panose="02010600030101010101" pitchFamily="2" charset="-122"/>
                          <a:ea typeface="黑体" panose="02010609060101010101" pitchFamily="49" charset="-122"/>
                        </a:rPr>
                        <a:t>企业：</a:t>
                      </a:r>
                      <a:r>
                        <a:rPr lang="zh-CN" altLang="en-US" sz="2400" b="1" dirty="0">
                          <a:solidFill>
                            <a:srgbClr val="000000"/>
                          </a:solidFill>
                          <a:latin typeface="楷体" panose="02010609060101010101" charset="-122"/>
                          <a:ea typeface="楷体" panose="02010609060101010101" charset="-122"/>
                        </a:rPr>
                        <a:t>要制定正确的经营战略，依靠科技进步和管理创新，提高劳动生产率。</a:t>
                      </a:r>
                      <a:endParaRPr lang="zh-CN" altLang="en-US" sz="2400" b="1" dirty="0">
                        <a:latin typeface="Times New Roman" panose="02020603050405020304" pitchFamily="18" charset="0"/>
                        <a:ea typeface="黑体" panose="02010609060101010101" pitchFamily="49" charset="-122"/>
                      </a:endParaRPr>
                    </a:p>
                    <a:p>
                      <a:pPr marL="0" lvl="0" indent="0">
                        <a:lnSpc>
                          <a:spcPct val="130000"/>
                        </a:lnSpc>
                        <a:spcBef>
                          <a:spcPct val="0"/>
                        </a:spcBef>
                        <a:buNone/>
                      </a:pPr>
                      <a:r>
                        <a:rPr lang="zh-CN" altLang="en-US" sz="2400" b="1" dirty="0">
                          <a:solidFill>
                            <a:srgbClr val="0000FF"/>
                          </a:solidFill>
                          <a:latin typeface="宋体" panose="02010600030101010101" pitchFamily="2" charset="-122"/>
                          <a:ea typeface="黑体" panose="02010609060101010101" pitchFamily="49" charset="-122"/>
                        </a:rPr>
                        <a:t>国家：</a:t>
                      </a:r>
                      <a:endParaRPr lang="zh-CN" altLang="en-US" sz="2400" b="1" dirty="0">
                        <a:solidFill>
                          <a:srgbClr val="0000FF"/>
                        </a:solidFill>
                        <a:latin typeface="宋体" panose="02010600030101010101" pitchFamily="2" charset="-122"/>
                        <a:ea typeface="黑体" panose="02010609060101010101" pitchFamily="49" charset="-122"/>
                      </a:endParaRPr>
                    </a:p>
                    <a:p>
                      <a:pPr marL="0" lvl="0" indent="0">
                        <a:lnSpc>
                          <a:spcPct val="130000"/>
                        </a:lnSpc>
                        <a:spcBef>
                          <a:spcPct val="0"/>
                        </a:spcBef>
                        <a:buNone/>
                      </a:pPr>
                      <a:r>
                        <a:rPr lang="en-US" altLang="zh-CN" sz="2400" b="1" dirty="0">
                          <a:solidFill>
                            <a:srgbClr val="000000"/>
                          </a:solidFill>
                          <a:latin typeface="楷体" panose="02010609060101010101" charset="-122"/>
                          <a:ea typeface="楷体" panose="02010609060101010101" charset="-122"/>
                        </a:rPr>
                        <a:t>①</a:t>
                      </a:r>
                      <a:r>
                        <a:rPr lang="zh-CN" altLang="en-US" sz="2400" b="1" dirty="0">
                          <a:solidFill>
                            <a:srgbClr val="000000"/>
                          </a:solidFill>
                          <a:latin typeface="楷体" panose="02010609060101010101" charset="-122"/>
                          <a:ea typeface="楷体" panose="02010609060101010101" charset="-122"/>
                        </a:rPr>
                        <a:t>应</a:t>
                      </a:r>
                      <a:r>
                        <a:rPr lang="zh-CN" altLang="en-US" sz="2400" b="1" dirty="0">
                          <a:solidFill>
                            <a:srgbClr val="333333"/>
                          </a:solidFill>
                          <a:latin typeface="楷体" panose="02010609060101010101" charset="-122"/>
                          <a:ea typeface="楷体" panose="02010609060101010101" charset="-122"/>
                        </a:rPr>
                        <a:t>通过</a:t>
                      </a:r>
                      <a:r>
                        <a:rPr lang="zh-CN" altLang="en-US" sz="2400" b="1" dirty="0">
                          <a:solidFill>
                            <a:srgbClr val="FF0000"/>
                          </a:solidFill>
                          <a:latin typeface="楷体" panose="02010609060101010101" charset="-122"/>
                          <a:ea typeface="楷体" panose="02010609060101010101" charset="-122"/>
                        </a:rPr>
                        <a:t>全面深化改革</a:t>
                      </a:r>
                      <a:r>
                        <a:rPr lang="zh-CN" altLang="en-US" sz="2400" b="1" dirty="0">
                          <a:solidFill>
                            <a:srgbClr val="333333"/>
                          </a:solidFill>
                          <a:latin typeface="楷体" panose="02010609060101010101" charset="-122"/>
                          <a:ea typeface="楷体" panose="02010609060101010101" charset="-122"/>
                        </a:rPr>
                        <a:t>，推动生产关系同生产力、上层建筑同经济基础相适应，充分发挥社会主义制度的优越性；</a:t>
                      </a:r>
                      <a:endParaRPr lang="zh-CN" altLang="en-US" sz="2400" b="1" dirty="0">
                        <a:solidFill>
                          <a:srgbClr val="333333"/>
                        </a:solidFill>
                        <a:latin typeface="楷体" panose="02010609060101010101" charset="-122"/>
                        <a:ea typeface="楷体" panose="02010609060101010101" charset="-122"/>
                      </a:endParaRPr>
                    </a:p>
                    <a:p>
                      <a:pPr marL="0" lvl="0" indent="0">
                        <a:lnSpc>
                          <a:spcPct val="130000"/>
                        </a:lnSpc>
                        <a:spcBef>
                          <a:spcPct val="0"/>
                        </a:spcBef>
                        <a:buNone/>
                      </a:pPr>
                      <a:r>
                        <a:rPr lang="en-US" altLang="zh-CN" sz="2400" b="1" dirty="0">
                          <a:solidFill>
                            <a:srgbClr val="000000"/>
                          </a:solidFill>
                          <a:latin typeface="楷体" panose="02010609060101010101" charset="-122"/>
                          <a:ea typeface="楷体" panose="02010609060101010101" charset="-122"/>
                        </a:rPr>
                        <a:t>②</a:t>
                      </a:r>
                      <a:r>
                        <a:rPr lang="zh-CN" altLang="en-US" sz="2400" b="1" dirty="0">
                          <a:solidFill>
                            <a:srgbClr val="000000"/>
                          </a:solidFill>
                          <a:latin typeface="楷体" panose="02010609060101010101" charset="-122"/>
                          <a:ea typeface="楷体" panose="02010609060101010101" charset="-122"/>
                        </a:rPr>
                        <a:t>应</a:t>
                      </a:r>
                      <a:r>
                        <a:rPr lang="zh-CN" altLang="en-US" sz="2400" b="1" dirty="0">
                          <a:solidFill>
                            <a:srgbClr val="FF0000"/>
                          </a:solidFill>
                          <a:latin typeface="楷体" panose="02010609060101010101" charset="-122"/>
                          <a:ea typeface="楷体" panose="02010609060101010101" charset="-122"/>
                        </a:rPr>
                        <a:t>优化产业结构、经济结构</a:t>
                      </a:r>
                      <a:r>
                        <a:rPr lang="zh-CN" altLang="en-US" sz="2400" b="1" dirty="0">
                          <a:solidFill>
                            <a:srgbClr val="000000"/>
                          </a:solidFill>
                          <a:latin typeface="楷体" panose="02010609060101010101" charset="-122"/>
                          <a:ea typeface="楷体" panose="02010609060101010101" charset="-122"/>
                        </a:rPr>
                        <a:t>，促进</a:t>
                      </a:r>
                      <a:r>
                        <a:rPr lang="zh-CN" altLang="en-US" sz="2400" b="1" dirty="0">
                          <a:solidFill>
                            <a:srgbClr val="FF0000"/>
                          </a:solidFill>
                          <a:latin typeface="楷体" panose="02010609060101010101" charset="-122"/>
                          <a:ea typeface="楷体" panose="02010609060101010101" charset="-122"/>
                        </a:rPr>
                        <a:t>经济发展方式</a:t>
                      </a:r>
                      <a:r>
                        <a:rPr lang="zh-CN" altLang="en-US" sz="2400" b="1" dirty="0">
                          <a:solidFill>
                            <a:srgbClr val="000000"/>
                          </a:solidFill>
                          <a:latin typeface="楷体" panose="02010609060101010101" charset="-122"/>
                          <a:ea typeface="楷体" panose="02010609060101010101" charset="-122"/>
                        </a:rPr>
                        <a:t>的转变、贯彻</a:t>
                      </a:r>
                      <a:r>
                        <a:rPr lang="zh-CN" altLang="en-US" sz="2400" b="1" dirty="0">
                          <a:solidFill>
                            <a:srgbClr val="FF0000"/>
                          </a:solidFill>
                          <a:latin typeface="楷体" panose="02010609060101010101" charset="-122"/>
                          <a:ea typeface="楷体" panose="02010609060101010101" charset="-122"/>
                        </a:rPr>
                        <a:t>新发展理念</a:t>
                      </a:r>
                      <a:r>
                        <a:rPr lang="zh-CN" altLang="en-US" sz="2400" b="1" dirty="0">
                          <a:solidFill>
                            <a:srgbClr val="000000"/>
                          </a:solidFill>
                          <a:latin typeface="楷体" panose="02010609060101010101" charset="-122"/>
                          <a:ea typeface="楷体" panose="02010609060101010101" charset="-122"/>
                        </a:rPr>
                        <a:t>；</a:t>
                      </a:r>
                      <a:endParaRPr lang="zh-CN" altLang="en-US" sz="2400" b="1" dirty="0">
                        <a:solidFill>
                          <a:srgbClr val="000000"/>
                        </a:solidFill>
                        <a:latin typeface="楷体" panose="02010609060101010101" charset="-122"/>
                        <a:ea typeface="楷体" panose="02010609060101010101" charset="-122"/>
                      </a:endParaRPr>
                    </a:p>
                    <a:p>
                      <a:pPr marL="0" lvl="0" indent="0">
                        <a:lnSpc>
                          <a:spcPct val="130000"/>
                        </a:lnSpc>
                        <a:spcBef>
                          <a:spcPct val="0"/>
                        </a:spcBef>
                        <a:buNone/>
                      </a:pPr>
                      <a:r>
                        <a:rPr lang="en-US" altLang="zh-CN" sz="2400" b="1" dirty="0">
                          <a:solidFill>
                            <a:srgbClr val="000000"/>
                          </a:solidFill>
                          <a:latin typeface="楷体" panose="02010609060101010101" charset="-122"/>
                          <a:ea typeface="楷体" panose="02010609060101010101" charset="-122"/>
                        </a:rPr>
                        <a:t>③</a:t>
                      </a:r>
                      <a:r>
                        <a:rPr lang="zh-CN" altLang="en-US" sz="2400" b="1" dirty="0">
                          <a:solidFill>
                            <a:srgbClr val="FF0000"/>
                          </a:solidFill>
                          <a:latin typeface="楷体" panose="02010609060101010101" charset="-122"/>
                          <a:ea typeface="楷体" panose="02010609060101010101" charset="-122"/>
                        </a:rPr>
                        <a:t>改革收入分配制度</a:t>
                      </a:r>
                      <a:r>
                        <a:rPr lang="zh-CN" altLang="en-US" sz="2400" b="1" dirty="0">
                          <a:solidFill>
                            <a:srgbClr val="000000"/>
                          </a:solidFill>
                          <a:latin typeface="楷体" panose="02010609060101010101" charset="-122"/>
                          <a:ea typeface="楷体" panose="02010609060101010101" charset="-122"/>
                        </a:rPr>
                        <a:t>，维护社会公平，从而</a:t>
                      </a:r>
                      <a:r>
                        <a:rPr lang="zh-CN" altLang="en-US" sz="2400" b="1" dirty="0">
                          <a:solidFill>
                            <a:srgbClr val="FF0000"/>
                          </a:solidFill>
                          <a:latin typeface="楷体" panose="02010609060101010101" charset="-122"/>
                          <a:ea typeface="楷体" panose="02010609060101010101" charset="-122"/>
                        </a:rPr>
                        <a:t>扩大内需</a:t>
                      </a:r>
                      <a:r>
                        <a:rPr lang="zh-CN" altLang="en-US" sz="2400" b="1" dirty="0">
                          <a:solidFill>
                            <a:srgbClr val="000000"/>
                          </a:solidFill>
                          <a:latin typeface="楷体" panose="02010609060101010101" charset="-122"/>
                          <a:ea typeface="楷体" panose="02010609060101010101" charset="-122"/>
                        </a:rPr>
                        <a:t>，调动劳动者积极性；</a:t>
                      </a:r>
                      <a:endParaRPr lang="zh-CN" altLang="en-US" sz="2400" b="1" dirty="0">
                        <a:solidFill>
                          <a:srgbClr val="000000"/>
                        </a:solidFill>
                        <a:latin typeface="楷体" panose="02010609060101010101" charset="-122"/>
                        <a:ea typeface="楷体" panose="02010609060101010101" charset="-122"/>
                      </a:endParaRPr>
                    </a:p>
                    <a:p>
                      <a:pPr marL="0" lvl="0" indent="0">
                        <a:lnSpc>
                          <a:spcPct val="130000"/>
                        </a:lnSpc>
                        <a:spcBef>
                          <a:spcPct val="0"/>
                        </a:spcBef>
                        <a:buNone/>
                      </a:pPr>
                      <a:r>
                        <a:rPr lang="en-US" altLang="zh-CN" sz="2400" b="1" dirty="0">
                          <a:solidFill>
                            <a:srgbClr val="000000"/>
                          </a:solidFill>
                          <a:latin typeface="楷体" panose="02010609060101010101" charset="-122"/>
                          <a:ea typeface="楷体" panose="02010609060101010101" charset="-122"/>
                        </a:rPr>
                        <a:t>④</a:t>
                      </a:r>
                      <a:r>
                        <a:rPr lang="zh-CN" altLang="en-US" sz="2400" b="1" dirty="0">
                          <a:solidFill>
                            <a:srgbClr val="FF0000"/>
                          </a:solidFill>
                          <a:latin typeface="楷体" panose="02010609060101010101" charset="-122"/>
                          <a:ea typeface="楷体" panose="02010609060101010101" charset="-122"/>
                        </a:rPr>
                        <a:t>健全和完善市场经济体制</a:t>
                      </a:r>
                      <a:r>
                        <a:rPr lang="zh-CN" altLang="en-US" sz="2400" b="1" dirty="0">
                          <a:solidFill>
                            <a:srgbClr val="000000"/>
                          </a:solidFill>
                          <a:latin typeface="楷体" panose="02010609060101010101" charset="-122"/>
                          <a:ea typeface="楷体" panose="02010609060101010101" charset="-122"/>
                        </a:rPr>
                        <a:t>，加强政府的宏观调控，维护</a:t>
                      </a:r>
                      <a:r>
                        <a:rPr lang="zh-CN" altLang="en-US" sz="2400" b="1" dirty="0">
                          <a:solidFill>
                            <a:srgbClr val="FF0000"/>
                          </a:solidFill>
                          <a:latin typeface="楷体" panose="02010609060101010101" charset="-122"/>
                          <a:ea typeface="楷体" panose="02010609060101010101" charset="-122"/>
                        </a:rPr>
                        <a:t>市场秩序</a:t>
                      </a:r>
                      <a:r>
                        <a:rPr lang="zh-CN" altLang="en-US" sz="2400" b="1" dirty="0">
                          <a:solidFill>
                            <a:srgbClr val="000000"/>
                          </a:solidFill>
                          <a:latin typeface="楷体" panose="02010609060101010101" charset="-122"/>
                          <a:ea typeface="楷体" panose="02010609060101010101" charset="-122"/>
                        </a:rPr>
                        <a:t>。</a:t>
                      </a:r>
                      <a:endParaRPr lang="zh-CN" altLang="en-US" sz="2400" b="1" dirty="0">
                        <a:latin typeface="楷体" panose="02010609060101010101" charset="-122"/>
                        <a:ea typeface="楷体" panose="02010609060101010101" charset="-122"/>
                      </a:endParaRPr>
                    </a:p>
                  </a:txBody>
                  <a:tcPr marL="96756" marR="96756" marT="48378" marB="48378"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r>
              <a:tr h="1527810">
                <a:tc vMerge="1">
                  <a:tcP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B w="12700" cap="flat" cmpd="sng">
                      <a:solidFill>
                        <a:srgbClr val="000000"/>
                      </a:solidFill>
                      <a:prstDash val="solid"/>
                      <a:headEnd type="none" w="med" len="med"/>
                      <a:tailEnd type="none" w="med" len="med"/>
                    </a:lnB>
                  </a:tcPr>
                </a:tc>
                <a:tc>
                  <a:txBody>
                    <a:bodyPr/>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ctr">
                        <a:lnSpc>
                          <a:spcPct val="120000"/>
                        </a:lnSpc>
                        <a:spcBef>
                          <a:spcPct val="0"/>
                        </a:spcBef>
                        <a:buNone/>
                      </a:pPr>
                      <a:r>
                        <a:rPr lang="zh-CN" altLang="en-US" sz="2750" b="1" dirty="0">
                          <a:solidFill>
                            <a:srgbClr val="000000"/>
                          </a:solidFill>
                          <a:latin typeface="宋体" panose="02010600030101010101" pitchFamily="2" charset="-122"/>
                          <a:ea typeface="黑体" panose="02010609060101010101" pitchFamily="49" charset="-122"/>
                        </a:rPr>
                        <a:t>意义</a:t>
                      </a:r>
                      <a:endParaRPr lang="zh-CN" altLang="en-US" sz="2750" b="1" dirty="0">
                        <a:ea typeface="黑体" panose="02010609060101010101" pitchFamily="49" charset="-122"/>
                      </a:endParaRPr>
                    </a:p>
                  </a:txBody>
                  <a:tcPr marL="96756" marR="96756" marT="48378" marB="48378"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solidFill>
                      <a:srgbClr val="66CCFF"/>
                    </a:solidFill>
                  </a:tcPr>
                </a:tc>
                <a:tc>
                  <a:txBody>
                    <a:bodyPr/>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nSpc>
                          <a:spcPct val="130000"/>
                        </a:lnSpc>
                        <a:spcBef>
                          <a:spcPct val="0"/>
                        </a:spcBef>
                        <a:buNone/>
                      </a:pPr>
                      <a:r>
                        <a:rPr lang="en-US" altLang="zh-CN" sz="2400" b="1" dirty="0">
                          <a:solidFill>
                            <a:srgbClr val="000000"/>
                          </a:solidFill>
                          <a:latin typeface="楷体" panose="02010609060101010101" charset="-122"/>
                          <a:ea typeface="楷体" panose="02010609060101010101" charset="-122"/>
                        </a:rPr>
                        <a:t>①</a:t>
                      </a:r>
                      <a:r>
                        <a:rPr lang="zh-CN" altLang="en-US" sz="2400" b="1" dirty="0">
                          <a:solidFill>
                            <a:srgbClr val="000000"/>
                          </a:solidFill>
                          <a:latin typeface="楷体" panose="02010609060101010101" charset="-122"/>
                          <a:ea typeface="楷体" panose="02010609060101010101" charset="-122"/>
                        </a:rPr>
                        <a:t>生产决定消费，生产发展有利于</a:t>
                      </a:r>
                      <a:r>
                        <a:rPr lang="zh-CN" altLang="en-US" sz="2400" b="1" dirty="0">
                          <a:solidFill>
                            <a:srgbClr val="FF0000"/>
                          </a:solidFill>
                          <a:latin typeface="楷体" panose="02010609060101010101" charset="-122"/>
                          <a:ea typeface="楷体" panose="02010609060101010101" charset="-122"/>
                        </a:rPr>
                        <a:t>提高人民的生活水平</a:t>
                      </a:r>
                      <a:r>
                        <a:rPr lang="zh-CN" altLang="en-US" sz="2400" b="1" dirty="0">
                          <a:solidFill>
                            <a:srgbClr val="000000"/>
                          </a:solidFill>
                          <a:latin typeface="楷体" panose="02010609060101010101" charset="-122"/>
                          <a:ea typeface="楷体" panose="02010609060101010101" charset="-122"/>
                        </a:rPr>
                        <a:t>；</a:t>
                      </a:r>
                      <a:endParaRPr lang="zh-CN" altLang="en-US" sz="2400" b="1" dirty="0">
                        <a:solidFill>
                          <a:srgbClr val="000000"/>
                        </a:solidFill>
                        <a:latin typeface="楷体" panose="02010609060101010101" charset="-122"/>
                        <a:ea typeface="楷体" panose="02010609060101010101" charset="-122"/>
                      </a:endParaRPr>
                    </a:p>
                    <a:p>
                      <a:pPr marL="0" lvl="0" indent="0">
                        <a:lnSpc>
                          <a:spcPct val="130000"/>
                        </a:lnSpc>
                        <a:spcBef>
                          <a:spcPct val="0"/>
                        </a:spcBef>
                        <a:buNone/>
                      </a:pPr>
                      <a:r>
                        <a:rPr lang="en-US" altLang="zh-CN" sz="2400" b="1" dirty="0">
                          <a:solidFill>
                            <a:srgbClr val="000000"/>
                          </a:solidFill>
                          <a:latin typeface="楷体" panose="02010609060101010101" charset="-122"/>
                          <a:ea typeface="楷体" panose="02010609060101010101" charset="-122"/>
                        </a:rPr>
                        <a:t>②</a:t>
                      </a:r>
                      <a:r>
                        <a:rPr lang="zh-CN" altLang="en-US" sz="2400" b="1" dirty="0">
                          <a:solidFill>
                            <a:srgbClr val="000000"/>
                          </a:solidFill>
                          <a:latin typeface="楷体" panose="02010609060101010101" charset="-122"/>
                          <a:ea typeface="楷体" panose="02010609060101010101" charset="-122"/>
                        </a:rPr>
                        <a:t>生产决定分配，生产的发展，有利于</a:t>
                      </a:r>
                      <a:r>
                        <a:rPr lang="zh-CN" altLang="en-US" sz="2400" b="1" dirty="0">
                          <a:solidFill>
                            <a:srgbClr val="FF0000"/>
                          </a:solidFill>
                          <a:latin typeface="楷体" panose="02010609060101010101" charset="-122"/>
                          <a:ea typeface="楷体" panose="02010609060101010101" charset="-122"/>
                        </a:rPr>
                        <a:t>提高居民的收入水平</a:t>
                      </a:r>
                      <a:r>
                        <a:rPr lang="zh-CN" altLang="en-US" sz="2400" b="1" dirty="0">
                          <a:solidFill>
                            <a:srgbClr val="000000"/>
                          </a:solidFill>
                          <a:latin typeface="楷体" panose="02010609060101010101" charset="-122"/>
                          <a:ea typeface="楷体" panose="02010609060101010101" charset="-122"/>
                        </a:rPr>
                        <a:t>；</a:t>
                      </a:r>
                      <a:endParaRPr lang="zh-CN" altLang="en-US" sz="2400" b="1" dirty="0">
                        <a:solidFill>
                          <a:srgbClr val="000000"/>
                        </a:solidFill>
                        <a:latin typeface="楷体" panose="02010609060101010101" charset="-122"/>
                        <a:ea typeface="楷体" panose="02010609060101010101" charset="-122"/>
                      </a:endParaRPr>
                    </a:p>
                    <a:p>
                      <a:pPr marL="0" lvl="0" indent="0">
                        <a:lnSpc>
                          <a:spcPct val="130000"/>
                        </a:lnSpc>
                        <a:spcBef>
                          <a:spcPct val="0"/>
                        </a:spcBef>
                        <a:buNone/>
                      </a:pPr>
                      <a:r>
                        <a:rPr lang="en-US" altLang="zh-CN" sz="2400" b="1" dirty="0">
                          <a:solidFill>
                            <a:srgbClr val="000000"/>
                          </a:solidFill>
                          <a:latin typeface="楷体" panose="02010609060101010101" charset="-122"/>
                          <a:ea typeface="楷体" panose="02010609060101010101" charset="-122"/>
                        </a:rPr>
                        <a:t>③</a:t>
                      </a:r>
                      <a:r>
                        <a:rPr lang="zh-CN" altLang="en-US" sz="2400" b="1" dirty="0">
                          <a:solidFill>
                            <a:srgbClr val="333333"/>
                          </a:solidFill>
                          <a:latin typeface="楷体" panose="02010609060101010101" charset="-122"/>
                          <a:ea typeface="楷体" panose="02010609060101010101" charset="-122"/>
                        </a:rPr>
                        <a:t>发展是解决我国一切问题的基础和关键。</a:t>
                      </a:r>
                      <a:endParaRPr lang="zh-CN" altLang="en-US" sz="2400" b="1" dirty="0">
                        <a:latin typeface="楷体" panose="02010609060101010101" charset="-122"/>
                        <a:ea typeface="楷体" panose="02010609060101010101" charset="-122"/>
                      </a:endParaRPr>
                    </a:p>
                  </a:txBody>
                  <a:tcPr marL="96756" marR="96756" marT="48378" marB="48378"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r>
            </a:tbl>
          </a:graphicData>
        </a:graphic>
      </p:graphicFrame>
      <mc:AlternateContent xmlns:mc="http://schemas.openxmlformats.org/markup-compatibility/2006" xmlns:p14="http://schemas.microsoft.com/office/powerpoint/2010/main">
        <mc:Choice Requires="p14">
          <p:contentPart r:id="rId2" p14:bwMode="auto">
            <p14:nvContentPartPr>
              <p14:cNvPr id="2" name="墨迹 1"/>
              <p14:cNvContentPartPr/>
              <p14:nvPr/>
            </p14:nvContentPartPr>
            <p14:xfrm>
              <a:off x="1098550" y="741045"/>
              <a:ext cx="3206115" cy="62230"/>
            </p14:xfrm>
          </p:contentPart>
        </mc:Choice>
        <mc:Fallback xmlns="">
          <p:pic>
            <p:nvPicPr>
              <p:cNvPr id="2" name="墨迹 1"/>
            </p:nvPicPr>
            <p:blipFill>
              <a:blip r:embed="rId3"/>
            </p:blipFill>
            <p:spPr>
              <a:xfrm>
                <a:off x="1098550" y="741045"/>
                <a:ext cx="3206115" cy="62230"/>
              </a:xfrm>
              <a:prstGeom prst="rect"/>
            </p:spPr>
          </p:pic>
        </mc:Fallback>
      </mc:AlternateContent>
      <mc:AlternateContent xmlns:mc="http://schemas.openxmlformats.org/markup-compatibility/2006" xmlns:p14="http://schemas.microsoft.com/office/powerpoint/2010/main">
        <mc:Choice Requires="p14">
          <p:contentPart r:id="rId4" p14:bwMode="auto">
            <p14:nvContentPartPr>
              <p14:cNvPr id="3" name="墨迹 2"/>
              <p14:cNvContentPartPr/>
              <p14:nvPr/>
            </p14:nvContentPartPr>
            <p14:xfrm>
              <a:off x="3251200" y="213995"/>
              <a:ext cx="624840" cy="544830"/>
            </p14:xfrm>
          </p:contentPart>
        </mc:Choice>
        <mc:Fallback xmlns="">
          <p:pic>
            <p:nvPicPr>
              <p:cNvPr id="3" name="墨迹 2"/>
            </p:nvPicPr>
            <p:blipFill>
              <a:blip r:embed="rId5"/>
            </p:blipFill>
            <p:spPr>
              <a:xfrm>
                <a:off x="3251200" y="213995"/>
                <a:ext cx="624840" cy="544830"/>
              </a:xfrm>
              <a:prstGeom prst="rect"/>
            </p:spPr>
          </p:pic>
        </mc:Fallback>
      </mc:AlternateContent>
      <mc:AlternateContent xmlns:mc="http://schemas.openxmlformats.org/markup-compatibility/2006" xmlns:p14="http://schemas.microsoft.com/office/powerpoint/2010/main">
        <mc:Choice Requires="p14">
          <p:contentPart r:id="rId6" p14:bwMode="auto">
            <p14:nvContentPartPr>
              <p14:cNvPr id="4" name="墨迹 3"/>
              <p14:cNvContentPartPr/>
              <p14:nvPr/>
            </p14:nvContentPartPr>
            <p14:xfrm>
              <a:off x="4358640" y="124460"/>
              <a:ext cx="937895" cy="884555"/>
            </p14:xfrm>
          </p:contentPart>
        </mc:Choice>
        <mc:Fallback xmlns="">
          <p:pic>
            <p:nvPicPr>
              <p:cNvPr id="4" name="墨迹 3"/>
            </p:nvPicPr>
            <p:blipFill>
              <a:blip r:embed="rId7"/>
            </p:blipFill>
            <p:spPr>
              <a:xfrm>
                <a:off x="4358640" y="124460"/>
                <a:ext cx="937895" cy="884555"/>
              </a:xfrm>
              <a:prstGeom prst="rect"/>
            </p:spPr>
          </p:pic>
        </mc:Fallback>
      </mc:AlternateContent>
      <mc:AlternateContent xmlns:mc="http://schemas.openxmlformats.org/markup-compatibility/2006" xmlns:p14="http://schemas.microsoft.com/office/powerpoint/2010/main">
        <mc:Choice Requires="p14">
          <p:contentPart r:id="rId8" p14:bwMode="auto">
            <p14:nvContentPartPr>
              <p14:cNvPr id="5" name="墨迹 4"/>
              <p14:cNvContentPartPr/>
              <p14:nvPr/>
            </p14:nvContentPartPr>
            <p14:xfrm>
              <a:off x="169545" y="3509010"/>
              <a:ext cx="643255" cy="1009015"/>
            </p14:xfrm>
          </p:contentPart>
        </mc:Choice>
        <mc:Fallback xmlns="">
          <p:pic>
            <p:nvPicPr>
              <p:cNvPr id="5" name="墨迹 4"/>
            </p:nvPicPr>
            <p:blipFill>
              <a:blip r:embed="rId9"/>
            </p:blipFill>
            <p:spPr>
              <a:xfrm>
                <a:off x="169545" y="3509010"/>
                <a:ext cx="643255" cy="1009015"/>
              </a:xfrm>
              <a:prstGeom prst="rect"/>
            </p:spPr>
          </p:pic>
        </mc:Fallback>
      </mc:AlternateContent>
      <mc:AlternateContent xmlns:mc="http://schemas.openxmlformats.org/markup-compatibility/2006" xmlns:p14="http://schemas.microsoft.com/office/powerpoint/2010/main">
        <mc:Choice Requires="p14">
          <p:contentPart r:id="rId10" p14:bwMode="auto">
            <p14:nvContentPartPr>
              <p14:cNvPr id="6" name="墨迹 5"/>
              <p14:cNvContentPartPr/>
              <p14:nvPr/>
            </p14:nvContentPartPr>
            <p14:xfrm>
              <a:off x="1580515" y="2026920"/>
              <a:ext cx="455930" cy="8890"/>
            </p14:xfrm>
          </p:contentPart>
        </mc:Choice>
        <mc:Fallback xmlns="">
          <p:pic>
            <p:nvPicPr>
              <p:cNvPr id="6" name="墨迹 5"/>
            </p:nvPicPr>
            <p:blipFill>
              <a:blip r:embed="rId11"/>
            </p:blipFill>
            <p:spPr>
              <a:xfrm>
                <a:off x="1580515" y="2026920"/>
                <a:ext cx="455930" cy="8890"/>
              </a:xfrm>
              <a:prstGeom prst="rect"/>
            </p:spPr>
          </p:pic>
        </mc:Fallback>
      </mc:AlternateContent>
      <mc:AlternateContent xmlns:mc="http://schemas.openxmlformats.org/markup-compatibility/2006" xmlns:p14="http://schemas.microsoft.com/office/powerpoint/2010/main">
        <mc:Choice Requires="p14">
          <p:contentPart r:id="rId12" p14:bwMode="auto">
            <p14:nvContentPartPr>
              <p14:cNvPr id="7" name="墨迹 6"/>
              <p14:cNvContentPartPr/>
              <p14:nvPr/>
            </p14:nvContentPartPr>
            <p14:xfrm>
              <a:off x="1589405" y="2071370"/>
              <a:ext cx="401955" cy="360"/>
            </p14:xfrm>
          </p:contentPart>
        </mc:Choice>
        <mc:Fallback xmlns="">
          <p:pic>
            <p:nvPicPr>
              <p:cNvPr id="7" name="墨迹 6"/>
            </p:nvPicPr>
            <p:blipFill>
              <a:blip r:embed="rId13"/>
            </p:blipFill>
            <p:spPr>
              <a:xfrm>
                <a:off x="1589405" y="2071370"/>
                <a:ext cx="401955" cy="360"/>
              </a:xfrm>
              <a:prstGeom prst="rect"/>
            </p:spPr>
          </p:pic>
        </mc:Fallback>
      </mc:AlternateContent>
      <mc:AlternateContent xmlns:mc="http://schemas.openxmlformats.org/markup-compatibility/2006" xmlns:p14="http://schemas.microsoft.com/office/powerpoint/2010/main">
        <mc:Choice Requires="p14">
          <p:contentPart r:id="rId14" p14:bwMode="auto">
            <p14:nvContentPartPr>
              <p14:cNvPr id="8" name="墨迹 7"/>
              <p14:cNvContentPartPr/>
              <p14:nvPr/>
            </p14:nvContentPartPr>
            <p14:xfrm>
              <a:off x="124460" y="3607435"/>
              <a:ext cx="777240" cy="866140"/>
            </p14:xfrm>
          </p:contentPart>
        </mc:Choice>
        <mc:Fallback xmlns="">
          <p:pic>
            <p:nvPicPr>
              <p:cNvPr id="8" name="墨迹 7"/>
            </p:nvPicPr>
            <p:blipFill>
              <a:blip r:embed="rId15"/>
            </p:blipFill>
            <p:spPr>
              <a:xfrm>
                <a:off x="124460" y="3607435"/>
                <a:ext cx="777240" cy="866140"/>
              </a:xfrm>
              <a:prstGeom prst="rect"/>
            </p:spPr>
          </p:pic>
        </mc:Fallback>
      </mc:AlternateContent>
      <mc:AlternateContent xmlns:mc="http://schemas.openxmlformats.org/markup-compatibility/2006" xmlns:p14="http://schemas.microsoft.com/office/powerpoint/2010/main">
        <mc:Choice Requires="p14">
          <p:contentPart r:id="rId16" p14:bwMode="auto">
            <p14:nvContentPartPr>
              <p14:cNvPr id="9" name="墨迹 8"/>
              <p14:cNvContentPartPr/>
              <p14:nvPr/>
            </p14:nvContentPartPr>
            <p14:xfrm>
              <a:off x="2696845" y="1972945"/>
              <a:ext cx="2224405" cy="71755"/>
            </p14:xfrm>
          </p:contentPart>
        </mc:Choice>
        <mc:Fallback xmlns="">
          <p:pic>
            <p:nvPicPr>
              <p:cNvPr id="9" name="墨迹 8"/>
            </p:nvPicPr>
            <p:blipFill>
              <a:blip r:embed="rId17"/>
            </p:blipFill>
            <p:spPr>
              <a:xfrm>
                <a:off x="2696845" y="1972945"/>
                <a:ext cx="2224405" cy="71755"/>
              </a:xfrm>
              <a:prstGeom prst="rect"/>
            </p:spPr>
          </p:pic>
        </mc:Fallback>
      </mc:AlternateContent>
      <mc:AlternateContent xmlns:mc="http://schemas.openxmlformats.org/markup-compatibility/2006" xmlns:p14="http://schemas.microsoft.com/office/powerpoint/2010/main">
        <mc:Choice Requires="p14">
          <p:contentPart r:id="rId18" p14:bwMode="auto">
            <p14:nvContentPartPr>
              <p14:cNvPr id="10" name="墨迹 9"/>
              <p14:cNvContentPartPr/>
              <p14:nvPr/>
            </p14:nvContentPartPr>
            <p14:xfrm>
              <a:off x="6403975" y="2018030"/>
              <a:ext cx="2107565" cy="8890"/>
            </p14:xfrm>
          </p:contentPart>
        </mc:Choice>
        <mc:Fallback xmlns="">
          <p:pic>
            <p:nvPicPr>
              <p:cNvPr id="10" name="墨迹 9"/>
            </p:nvPicPr>
            <p:blipFill>
              <a:blip r:embed="rId19"/>
            </p:blipFill>
            <p:spPr>
              <a:xfrm>
                <a:off x="6403975" y="2018030"/>
                <a:ext cx="2107565" cy="8890"/>
              </a:xfrm>
              <a:prstGeom prst="rect"/>
            </p:spPr>
          </p:pic>
        </mc:Fallback>
      </mc:AlternateContent>
      <mc:AlternateContent xmlns:mc="http://schemas.openxmlformats.org/markup-compatibility/2006" xmlns:p14="http://schemas.microsoft.com/office/powerpoint/2010/main">
        <mc:Choice Requires="p14">
          <p:contentPart r:id="rId20" p14:bwMode="auto">
            <p14:nvContentPartPr>
              <p14:cNvPr id="11" name="墨迹 10"/>
              <p14:cNvContentPartPr/>
              <p14:nvPr/>
            </p14:nvContentPartPr>
            <p14:xfrm>
              <a:off x="8645525" y="2026920"/>
              <a:ext cx="2393950" cy="35560"/>
            </p14:xfrm>
          </p:contentPart>
        </mc:Choice>
        <mc:Fallback xmlns="">
          <p:pic>
            <p:nvPicPr>
              <p:cNvPr id="11" name="墨迹 10"/>
            </p:nvPicPr>
            <p:blipFill>
              <a:blip r:embed="rId21"/>
            </p:blipFill>
            <p:spPr>
              <a:xfrm>
                <a:off x="8645525" y="2026920"/>
                <a:ext cx="2393950" cy="35560"/>
              </a:xfrm>
              <a:prstGeom prst="rect"/>
            </p:spPr>
          </p:pic>
        </mc:Fallback>
      </mc:AlternateContent>
      <mc:AlternateContent xmlns:mc="http://schemas.openxmlformats.org/markup-compatibility/2006" xmlns:p14="http://schemas.microsoft.com/office/powerpoint/2010/main">
        <mc:Choice Requires="p14">
          <p:contentPart r:id="rId22" p14:bwMode="auto">
            <p14:nvContentPartPr>
              <p14:cNvPr id="12" name="墨迹 11"/>
              <p14:cNvContentPartPr/>
              <p14:nvPr/>
            </p14:nvContentPartPr>
            <p14:xfrm>
              <a:off x="5510530" y="1714500"/>
              <a:ext cx="125095" cy="374650"/>
            </p14:xfrm>
          </p:contentPart>
        </mc:Choice>
        <mc:Fallback xmlns="">
          <p:pic>
            <p:nvPicPr>
              <p:cNvPr id="12" name="墨迹 11"/>
            </p:nvPicPr>
            <p:blipFill>
              <a:blip r:embed="rId23"/>
            </p:blipFill>
            <p:spPr>
              <a:xfrm>
                <a:off x="5510530" y="1714500"/>
                <a:ext cx="125095" cy="374650"/>
              </a:xfrm>
              <a:prstGeom prst="rect"/>
            </p:spPr>
          </p:pic>
        </mc:Fallback>
      </mc:AlternateContent>
      <mc:AlternateContent xmlns:mc="http://schemas.openxmlformats.org/markup-compatibility/2006" xmlns:p14="http://schemas.microsoft.com/office/powerpoint/2010/main">
        <mc:Choice Requires="p14">
          <p:contentPart r:id="rId24" p14:bwMode="auto">
            <p14:nvContentPartPr>
              <p14:cNvPr id="13" name="墨迹 12"/>
              <p14:cNvContentPartPr/>
              <p14:nvPr/>
            </p14:nvContentPartPr>
            <p14:xfrm>
              <a:off x="3938905" y="2009140"/>
              <a:ext cx="213995" cy="187325"/>
            </p14:xfrm>
          </p:contentPart>
        </mc:Choice>
        <mc:Fallback xmlns="">
          <p:pic>
            <p:nvPicPr>
              <p:cNvPr id="13" name="墨迹 12"/>
            </p:nvPicPr>
            <p:blipFill>
              <a:blip r:embed="rId25"/>
            </p:blipFill>
            <p:spPr>
              <a:xfrm>
                <a:off x="3938905" y="2009140"/>
                <a:ext cx="213995" cy="187325"/>
              </a:xfrm>
              <a:prstGeom prst="rect"/>
            </p:spPr>
          </p:pic>
        </mc:Fallback>
      </mc:AlternateContent>
      <mc:AlternateContent xmlns:mc="http://schemas.openxmlformats.org/markup-compatibility/2006" xmlns:p14="http://schemas.microsoft.com/office/powerpoint/2010/main">
        <mc:Choice Requires="p14">
          <p:contentPart r:id="rId26" p14:bwMode="auto">
            <p14:nvContentPartPr>
              <p14:cNvPr id="14" name="墨迹 13"/>
              <p14:cNvContentPartPr/>
              <p14:nvPr/>
            </p14:nvContentPartPr>
            <p14:xfrm>
              <a:off x="8967470" y="2089150"/>
              <a:ext cx="276860" cy="250190"/>
            </p14:xfrm>
          </p:contentPart>
        </mc:Choice>
        <mc:Fallback xmlns="">
          <p:pic>
            <p:nvPicPr>
              <p:cNvPr id="14" name="墨迹 13"/>
            </p:nvPicPr>
            <p:blipFill>
              <a:blip r:embed="rId27"/>
            </p:blipFill>
            <p:spPr>
              <a:xfrm>
                <a:off x="8967470" y="2089150"/>
                <a:ext cx="276860" cy="250190"/>
              </a:xfrm>
              <a:prstGeom prst="rect"/>
            </p:spPr>
          </p:pic>
        </mc:Fallback>
      </mc:AlternateContent>
      <mc:AlternateContent xmlns:mc="http://schemas.openxmlformats.org/markup-compatibility/2006" xmlns:p14="http://schemas.microsoft.com/office/powerpoint/2010/main">
        <mc:Choice Requires="p14">
          <p:contentPart r:id="rId28" p14:bwMode="auto">
            <p14:nvContentPartPr>
              <p14:cNvPr id="15" name="墨迹 14"/>
              <p14:cNvContentPartPr/>
              <p14:nvPr/>
            </p14:nvContentPartPr>
            <p14:xfrm>
              <a:off x="1643380" y="2589530"/>
              <a:ext cx="455295" cy="44450"/>
            </p14:xfrm>
          </p:contentPart>
        </mc:Choice>
        <mc:Fallback xmlns="">
          <p:pic>
            <p:nvPicPr>
              <p:cNvPr id="15" name="墨迹 14"/>
            </p:nvPicPr>
            <p:blipFill>
              <a:blip r:embed="rId29"/>
            </p:blipFill>
            <p:spPr>
              <a:xfrm>
                <a:off x="1643380" y="2589530"/>
                <a:ext cx="455295" cy="44450"/>
              </a:xfrm>
              <a:prstGeom prst="rect"/>
            </p:spPr>
          </p:pic>
        </mc:Fallback>
      </mc:AlternateContent>
      <mc:AlternateContent xmlns:mc="http://schemas.openxmlformats.org/markup-compatibility/2006" xmlns:p14="http://schemas.microsoft.com/office/powerpoint/2010/main">
        <mc:Choice Requires="p14">
          <p:contentPart r:id="rId30" p14:bwMode="auto">
            <p14:nvContentPartPr>
              <p14:cNvPr id="16" name="墨迹 15"/>
              <p14:cNvContentPartPr/>
              <p14:nvPr/>
            </p14:nvContentPartPr>
            <p14:xfrm>
              <a:off x="231775" y="3464560"/>
              <a:ext cx="661035" cy="1000125"/>
            </p14:xfrm>
          </p:contentPart>
        </mc:Choice>
        <mc:Fallback xmlns="">
          <p:pic>
            <p:nvPicPr>
              <p:cNvPr id="16" name="墨迹 15"/>
            </p:nvPicPr>
            <p:blipFill>
              <a:blip r:embed="rId31"/>
            </p:blipFill>
            <p:spPr>
              <a:xfrm>
                <a:off x="231775" y="3464560"/>
                <a:ext cx="661035" cy="1000125"/>
              </a:xfrm>
              <a:prstGeom prst="rect"/>
            </p:spPr>
          </p:pic>
        </mc:Fallback>
      </mc:AlternateContent>
      <mc:AlternateContent xmlns:mc="http://schemas.openxmlformats.org/markup-compatibility/2006" xmlns:p14="http://schemas.microsoft.com/office/powerpoint/2010/main">
        <mc:Choice Requires="p14">
          <p:contentPart r:id="rId32" p14:bwMode="auto">
            <p14:nvContentPartPr>
              <p14:cNvPr id="17" name="墨迹 16"/>
              <p14:cNvContentPartPr/>
              <p14:nvPr/>
            </p14:nvContentPartPr>
            <p14:xfrm>
              <a:off x="1518285" y="2178685"/>
              <a:ext cx="687705" cy="437515"/>
            </p14:xfrm>
          </p:contentPart>
        </mc:Choice>
        <mc:Fallback xmlns="">
          <p:pic>
            <p:nvPicPr>
              <p:cNvPr id="17" name="墨迹 16"/>
            </p:nvPicPr>
            <p:blipFill>
              <a:blip r:embed="rId33"/>
            </p:blipFill>
            <p:spPr>
              <a:xfrm>
                <a:off x="1518285" y="2178685"/>
                <a:ext cx="687705" cy="437515"/>
              </a:xfrm>
              <a:prstGeom prst="rect"/>
            </p:spPr>
          </p:pic>
        </mc:Fallback>
      </mc:AlternateContent>
      <mc:AlternateContent xmlns:mc="http://schemas.openxmlformats.org/markup-compatibility/2006" xmlns:p14="http://schemas.microsoft.com/office/powerpoint/2010/main">
        <mc:Choice Requires="p14">
          <p:contentPart r:id="rId34" p14:bwMode="auto">
            <p14:nvContentPartPr>
              <p14:cNvPr id="18" name="墨迹 17"/>
              <p14:cNvContentPartPr/>
              <p14:nvPr/>
            </p14:nvContentPartPr>
            <p14:xfrm>
              <a:off x="2634615" y="2616200"/>
              <a:ext cx="1946910" cy="428625"/>
            </p14:xfrm>
          </p:contentPart>
        </mc:Choice>
        <mc:Fallback xmlns="">
          <p:pic>
            <p:nvPicPr>
              <p:cNvPr id="18" name="墨迹 17"/>
            </p:nvPicPr>
            <p:blipFill>
              <a:blip r:embed="rId35"/>
            </p:blipFill>
            <p:spPr>
              <a:xfrm>
                <a:off x="2634615" y="2616200"/>
                <a:ext cx="1946910" cy="428625"/>
              </a:xfrm>
              <a:prstGeom prst="rect"/>
            </p:spPr>
          </p:pic>
        </mc:Fallback>
      </mc:AlternateContent>
      <mc:AlternateContent xmlns:mc="http://schemas.openxmlformats.org/markup-compatibility/2006" xmlns:p14="http://schemas.microsoft.com/office/powerpoint/2010/main">
        <mc:Choice Requires="p14">
          <p:contentPart r:id="rId36" p14:bwMode="auto">
            <p14:nvContentPartPr>
              <p14:cNvPr id="19" name="墨迹 18"/>
              <p14:cNvContentPartPr/>
              <p14:nvPr/>
            </p14:nvContentPartPr>
            <p14:xfrm>
              <a:off x="5573395" y="3009265"/>
              <a:ext cx="848360" cy="8890"/>
            </p14:xfrm>
          </p:contentPart>
        </mc:Choice>
        <mc:Fallback xmlns="">
          <p:pic>
            <p:nvPicPr>
              <p:cNvPr id="19" name="墨迹 18"/>
            </p:nvPicPr>
            <p:blipFill>
              <a:blip r:embed="rId37"/>
            </p:blipFill>
            <p:spPr>
              <a:xfrm>
                <a:off x="5573395" y="3009265"/>
                <a:ext cx="848360" cy="8890"/>
              </a:xfrm>
              <a:prstGeom prst="rect"/>
            </p:spPr>
          </p:pic>
        </mc:Fallback>
      </mc:AlternateContent>
      <mc:AlternateContent xmlns:mc="http://schemas.openxmlformats.org/markup-compatibility/2006" xmlns:p14="http://schemas.microsoft.com/office/powerpoint/2010/main">
        <mc:Choice Requires="p14">
          <p:contentPart r:id="rId38" p14:bwMode="auto">
            <p14:nvContentPartPr>
              <p14:cNvPr id="20" name="墨迹 19"/>
              <p14:cNvContentPartPr/>
              <p14:nvPr/>
            </p14:nvContentPartPr>
            <p14:xfrm>
              <a:off x="8368665" y="2981960"/>
              <a:ext cx="929005" cy="45085"/>
            </p14:xfrm>
          </p:contentPart>
        </mc:Choice>
        <mc:Fallback xmlns="">
          <p:pic>
            <p:nvPicPr>
              <p:cNvPr id="20" name="墨迹 19"/>
            </p:nvPicPr>
            <p:blipFill>
              <a:blip r:embed="rId39"/>
            </p:blipFill>
            <p:spPr>
              <a:xfrm>
                <a:off x="8368665" y="2981960"/>
                <a:ext cx="929005" cy="45085"/>
              </a:xfrm>
              <a:prstGeom prst="rect"/>
            </p:spPr>
          </p:pic>
        </mc:Fallback>
      </mc:AlternateContent>
      <mc:AlternateContent xmlns:mc="http://schemas.openxmlformats.org/markup-compatibility/2006" xmlns:p14="http://schemas.microsoft.com/office/powerpoint/2010/main">
        <mc:Choice Requires="p14">
          <p:contentPart r:id="rId40" p14:bwMode="auto">
            <p14:nvContentPartPr>
              <p14:cNvPr id="21" name="墨迹 20"/>
              <p14:cNvContentPartPr/>
              <p14:nvPr/>
            </p14:nvContentPartPr>
            <p14:xfrm>
              <a:off x="5564505" y="2705100"/>
              <a:ext cx="1071245" cy="321945"/>
            </p14:xfrm>
          </p:contentPart>
        </mc:Choice>
        <mc:Fallback xmlns="">
          <p:pic>
            <p:nvPicPr>
              <p:cNvPr id="21" name="墨迹 20"/>
            </p:nvPicPr>
            <p:blipFill>
              <a:blip r:embed="rId41"/>
            </p:blipFill>
            <p:spPr>
              <a:xfrm>
                <a:off x="5564505" y="2705100"/>
                <a:ext cx="1071245" cy="321945"/>
              </a:xfrm>
              <a:prstGeom prst="rect"/>
            </p:spPr>
          </p:pic>
        </mc:Fallback>
      </mc:AlternateContent>
      <mc:AlternateContent xmlns:mc="http://schemas.openxmlformats.org/markup-compatibility/2006" xmlns:p14="http://schemas.microsoft.com/office/powerpoint/2010/main">
        <mc:Choice Requires="p14">
          <p:contentPart r:id="rId42" p14:bwMode="auto">
            <p14:nvContentPartPr>
              <p14:cNvPr id="22" name="墨迹 21"/>
              <p14:cNvContentPartPr/>
              <p14:nvPr/>
            </p14:nvContentPartPr>
            <p14:xfrm>
              <a:off x="3348990" y="3437890"/>
              <a:ext cx="2929890" cy="88900"/>
            </p14:xfrm>
          </p:contentPart>
        </mc:Choice>
        <mc:Fallback xmlns="">
          <p:pic>
            <p:nvPicPr>
              <p:cNvPr id="22" name="墨迹 21"/>
            </p:nvPicPr>
            <p:blipFill>
              <a:blip r:embed="rId43"/>
            </p:blipFill>
            <p:spPr>
              <a:xfrm>
                <a:off x="3348990" y="3437890"/>
                <a:ext cx="2929890" cy="88900"/>
              </a:xfrm>
              <a:prstGeom prst="rect"/>
            </p:spPr>
          </p:pic>
        </mc:Fallback>
      </mc:AlternateContent>
      <mc:AlternateContent xmlns:mc="http://schemas.openxmlformats.org/markup-compatibility/2006" xmlns:p14="http://schemas.microsoft.com/office/powerpoint/2010/main">
        <mc:Choice Requires="p14">
          <p:contentPart r:id="rId44" p14:bwMode="auto">
            <p14:nvContentPartPr>
              <p14:cNvPr id="23" name="墨迹 22"/>
              <p14:cNvContentPartPr/>
              <p14:nvPr/>
            </p14:nvContentPartPr>
            <p14:xfrm>
              <a:off x="3251200" y="3080385"/>
              <a:ext cx="3295650" cy="455295"/>
            </p14:xfrm>
          </p:contentPart>
        </mc:Choice>
        <mc:Fallback xmlns="">
          <p:pic>
            <p:nvPicPr>
              <p:cNvPr id="23" name="墨迹 22"/>
            </p:nvPicPr>
            <p:blipFill>
              <a:blip r:embed="rId45"/>
            </p:blipFill>
            <p:spPr>
              <a:xfrm>
                <a:off x="3251200" y="3080385"/>
                <a:ext cx="3295650" cy="455295"/>
              </a:xfrm>
              <a:prstGeom prst="rect"/>
            </p:spPr>
          </p:pic>
        </mc:Fallback>
      </mc:AlternateContent>
      <mc:AlternateContent xmlns:mc="http://schemas.openxmlformats.org/markup-compatibility/2006" xmlns:p14="http://schemas.microsoft.com/office/powerpoint/2010/main">
        <mc:Choice Requires="p14">
          <p:contentPart r:id="rId46" p14:bwMode="auto">
            <p14:nvContentPartPr>
              <p14:cNvPr id="24" name="墨迹 23"/>
              <p14:cNvContentPartPr/>
              <p14:nvPr/>
            </p14:nvContentPartPr>
            <p14:xfrm>
              <a:off x="4501515" y="2990850"/>
              <a:ext cx="732155" cy="589915"/>
            </p14:xfrm>
          </p:contentPart>
        </mc:Choice>
        <mc:Fallback xmlns="">
          <p:pic>
            <p:nvPicPr>
              <p:cNvPr id="24" name="墨迹 23"/>
            </p:nvPicPr>
            <p:blipFill>
              <a:blip r:embed="rId47"/>
            </p:blipFill>
            <p:spPr>
              <a:xfrm>
                <a:off x="4501515" y="2990850"/>
                <a:ext cx="732155" cy="589915"/>
              </a:xfrm>
              <a:prstGeom prst="rect"/>
            </p:spPr>
          </p:pic>
        </mc:Fallback>
      </mc:AlternateContent>
      <mc:AlternateContent xmlns:mc="http://schemas.openxmlformats.org/markup-compatibility/2006" xmlns:p14="http://schemas.microsoft.com/office/powerpoint/2010/main">
        <mc:Choice Requires="p14">
          <p:contentPart r:id="rId48" p14:bwMode="auto">
            <p14:nvContentPartPr>
              <p14:cNvPr id="25" name="墨迹 24"/>
              <p14:cNvContentPartPr/>
              <p14:nvPr/>
            </p14:nvContentPartPr>
            <p14:xfrm>
              <a:off x="1536065" y="2642870"/>
              <a:ext cx="553720" cy="44450"/>
            </p14:xfrm>
          </p:contentPart>
        </mc:Choice>
        <mc:Fallback xmlns="">
          <p:pic>
            <p:nvPicPr>
              <p:cNvPr id="25" name="墨迹 24"/>
            </p:nvPicPr>
            <p:blipFill>
              <a:blip r:embed="rId49"/>
            </p:blipFill>
            <p:spPr>
              <a:xfrm>
                <a:off x="1536065" y="2642870"/>
                <a:ext cx="553720" cy="44450"/>
              </a:xfrm>
              <a:prstGeom prst="rect"/>
            </p:spPr>
          </p:pic>
        </mc:Fallback>
      </mc:AlternateContent>
      <mc:AlternateContent xmlns:mc="http://schemas.openxmlformats.org/markup-compatibility/2006" xmlns:p14="http://schemas.microsoft.com/office/powerpoint/2010/main">
        <mc:Choice Requires="p14">
          <p:contentPart r:id="rId50" p14:bwMode="auto">
            <p14:nvContentPartPr>
              <p14:cNvPr id="26" name="墨迹 25"/>
              <p14:cNvContentPartPr/>
              <p14:nvPr/>
            </p14:nvContentPartPr>
            <p14:xfrm>
              <a:off x="88900" y="3553460"/>
              <a:ext cx="696595" cy="1018540"/>
            </p14:xfrm>
          </p:contentPart>
        </mc:Choice>
        <mc:Fallback xmlns="">
          <p:pic>
            <p:nvPicPr>
              <p:cNvPr id="26" name="墨迹 25"/>
            </p:nvPicPr>
            <p:blipFill>
              <a:blip r:embed="rId51"/>
            </p:blipFill>
            <p:spPr>
              <a:xfrm>
                <a:off x="88900" y="3553460"/>
                <a:ext cx="696595" cy="1018540"/>
              </a:xfrm>
              <a:prstGeom prst="rect"/>
            </p:spPr>
          </p:pic>
        </mc:Fallback>
      </mc:AlternateContent>
      <mc:AlternateContent xmlns:mc="http://schemas.openxmlformats.org/markup-compatibility/2006" xmlns:p14="http://schemas.microsoft.com/office/powerpoint/2010/main">
        <mc:Choice Requires="p14">
          <p:contentPart r:id="rId52" p14:bwMode="auto">
            <p14:nvContentPartPr>
              <p14:cNvPr id="27" name="墨迹 26"/>
              <p14:cNvContentPartPr/>
              <p14:nvPr/>
            </p14:nvContentPartPr>
            <p14:xfrm>
              <a:off x="2724150" y="3115945"/>
              <a:ext cx="812800" cy="27305"/>
            </p14:xfrm>
          </p:contentPart>
        </mc:Choice>
        <mc:Fallback xmlns="">
          <p:pic>
            <p:nvPicPr>
              <p:cNvPr id="27" name="墨迹 26"/>
            </p:nvPicPr>
            <p:blipFill>
              <a:blip r:embed="rId53"/>
            </p:blipFill>
            <p:spPr>
              <a:xfrm>
                <a:off x="2724150" y="3115945"/>
                <a:ext cx="812800" cy="27305"/>
              </a:xfrm>
              <a:prstGeom prst="rect"/>
            </p:spPr>
          </p:pic>
        </mc:Fallback>
      </mc:AlternateContent>
      <mc:AlternateContent xmlns:mc="http://schemas.openxmlformats.org/markup-compatibility/2006" xmlns:p14="http://schemas.microsoft.com/office/powerpoint/2010/main">
        <mc:Choice Requires="p14">
          <p:contentPart r:id="rId54" p14:bwMode="auto">
            <p14:nvContentPartPr>
              <p14:cNvPr id="28" name="墨迹 27"/>
              <p14:cNvContentPartPr/>
              <p14:nvPr/>
            </p14:nvContentPartPr>
            <p14:xfrm>
              <a:off x="2929255" y="3000375"/>
              <a:ext cx="1563370" cy="88900"/>
            </p14:xfrm>
          </p:contentPart>
        </mc:Choice>
        <mc:Fallback xmlns="">
          <p:pic>
            <p:nvPicPr>
              <p:cNvPr id="28" name="墨迹 27"/>
            </p:nvPicPr>
            <p:blipFill>
              <a:blip r:embed="rId55"/>
            </p:blipFill>
            <p:spPr>
              <a:xfrm>
                <a:off x="2929255" y="3000375"/>
                <a:ext cx="1563370" cy="88900"/>
              </a:xfrm>
              <a:prstGeom prst="rect"/>
            </p:spPr>
          </p:pic>
        </mc:Fallback>
      </mc:AlternateContent>
      <mc:AlternateContent xmlns:mc="http://schemas.openxmlformats.org/markup-compatibility/2006" xmlns:p14="http://schemas.microsoft.com/office/powerpoint/2010/main">
        <mc:Choice Requires="p14">
          <p:contentPart r:id="rId56" p14:bwMode="auto">
            <p14:nvContentPartPr>
              <p14:cNvPr id="29" name="墨迹 28"/>
              <p14:cNvContentPartPr/>
              <p14:nvPr/>
            </p14:nvContentPartPr>
            <p14:xfrm>
              <a:off x="2813050" y="3946525"/>
              <a:ext cx="2572385" cy="26670"/>
            </p14:xfrm>
          </p:contentPart>
        </mc:Choice>
        <mc:Fallback xmlns="">
          <p:pic>
            <p:nvPicPr>
              <p:cNvPr id="29" name="墨迹 28"/>
            </p:nvPicPr>
            <p:blipFill>
              <a:blip r:embed="rId57"/>
            </p:blipFill>
            <p:spPr>
              <a:xfrm>
                <a:off x="2813050" y="3946525"/>
                <a:ext cx="2572385" cy="26670"/>
              </a:xfrm>
              <a:prstGeom prst="rect"/>
            </p:spPr>
          </p:pic>
        </mc:Fallback>
      </mc:AlternateContent>
      <mc:AlternateContent xmlns:mc="http://schemas.openxmlformats.org/markup-compatibility/2006" xmlns:p14="http://schemas.microsoft.com/office/powerpoint/2010/main">
        <mc:Choice Requires="p14">
          <p:contentPart r:id="rId58" p14:bwMode="auto">
            <p14:nvContentPartPr>
              <p14:cNvPr id="30" name="墨迹 29"/>
              <p14:cNvContentPartPr/>
              <p14:nvPr/>
            </p14:nvContentPartPr>
            <p14:xfrm>
              <a:off x="6617970" y="3964305"/>
              <a:ext cx="1232535" cy="8890"/>
            </p14:xfrm>
          </p:contentPart>
        </mc:Choice>
        <mc:Fallback xmlns="">
          <p:pic>
            <p:nvPicPr>
              <p:cNvPr id="30" name="墨迹 29"/>
            </p:nvPicPr>
            <p:blipFill>
              <a:blip r:embed="rId59"/>
            </p:blipFill>
            <p:spPr>
              <a:xfrm>
                <a:off x="6617970" y="3964305"/>
                <a:ext cx="1232535" cy="8890"/>
              </a:xfrm>
              <a:prstGeom prst="rect"/>
            </p:spPr>
          </p:pic>
        </mc:Fallback>
      </mc:AlternateContent>
      <mc:AlternateContent xmlns:mc="http://schemas.openxmlformats.org/markup-compatibility/2006" xmlns:p14="http://schemas.microsoft.com/office/powerpoint/2010/main">
        <mc:Choice Requires="p14">
          <p:contentPart r:id="rId60" p14:bwMode="auto">
            <p14:nvContentPartPr>
              <p14:cNvPr id="31" name="墨迹 30"/>
              <p14:cNvContentPartPr/>
              <p14:nvPr/>
            </p14:nvContentPartPr>
            <p14:xfrm>
              <a:off x="2661285" y="3473450"/>
              <a:ext cx="1366520" cy="607060"/>
            </p14:xfrm>
          </p:contentPart>
        </mc:Choice>
        <mc:Fallback xmlns="">
          <p:pic>
            <p:nvPicPr>
              <p:cNvPr id="31" name="墨迹 30"/>
            </p:nvPicPr>
            <p:blipFill>
              <a:blip r:embed="rId61"/>
            </p:blipFill>
            <p:spPr>
              <a:xfrm>
                <a:off x="2661285" y="3473450"/>
                <a:ext cx="1366520" cy="607060"/>
              </a:xfrm>
              <a:prstGeom prst="rect"/>
            </p:spPr>
          </p:pic>
        </mc:Fallback>
      </mc:AlternateContent>
      <mc:AlternateContent xmlns:mc="http://schemas.openxmlformats.org/markup-compatibility/2006" xmlns:p14="http://schemas.microsoft.com/office/powerpoint/2010/main">
        <mc:Choice Requires="p14">
          <p:contentPart r:id="rId62" p14:bwMode="auto">
            <p14:nvContentPartPr>
              <p14:cNvPr id="32" name="墨迹 31"/>
              <p14:cNvContentPartPr/>
              <p14:nvPr/>
            </p14:nvContentPartPr>
            <p14:xfrm>
              <a:off x="6261100" y="3491230"/>
              <a:ext cx="2161540" cy="446405"/>
            </p14:xfrm>
          </p:contentPart>
        </mc:Choice>
        <mc:Fallback xmlns="">
          <p:pic>
            <p:nvPicPr>
              <p:cNvPr id="32" name="墨迹 31"/>
            </p:nvPicPr>
            <p:blipFill>
              <a:blip r:embed="rId63"/>
            </p:blipFill>
            <p:spPr>
              <a:xfrm>
                <a:off x="6261100" y="3491230"/>
                <a:ext cx="2161540" cy="446405"/>
              </a:xfrm>
              <a:prstGeom prst="rect"/>
            </p:spPr>
          </p:pic>
        </mc:Fallback>
      </mc:AlternateContent>
      <mc:AlternateContent xmlns:mc="http://schemas.openxmlformats.org/markup-compatibility/2006" xmlns:p14="http://schemas.microsoft.com/office/powerpoint/2010/main">
        <mc:Choice Requires="p14">
          <p:contentPart r:id="rId64" p14:bwMode="auto">
            <p14:nvContentPartPr>
              <p14:cNvPr id="33" name="墨迹 32"/>
              <p14:cNvContentPartPr/>
              <p14:nvPr/>
            </p14:nvContentPartPr>
            <p14:xfrm>
              <a:off x="7886700" y="3866515"/>
              <a:ext cx="222885" cy="222885"/>
            </p14:xfrm>
          </p:contentPart>
        </mc:Choice>
        <mc:Fallback xmlns="">
          <p:pic>
            <p:nvPicPr>
              <p:cNvPr id="33" name="墨迹 32"/>
            </p:nvPicPr>
            <p:blipFill>
              <a:blip r:embed="rId65"/>
            </p:blipFill>
            <p:spPr>
              <a:xfrm>
                <a:off x="7886700" y="3866515"/>
                <a:ext cx="222885" cy="222885"/>
              </a:xfrm>
              <a:prstGeom prst="rect"/>
            </p:spPr>
          </p:pic>
        </mc:Fallback>
      </mc:AlternateContent>
      <mc:AlternateContent xmlns:mc="http://schemas.openxmlformats.org/markup-compatibility/2006" xmlns:p14="http://schemas.microsoft.com/office/powerpoint/2010/main">
        <mc:Choice Requires="p14">
          <p:contentPart r:id="rId66" p14:bwMode="auto">
            <p14:nvContentPartPr>
              <p14:cNvPr id="34" name="墨迹 33"/>
              <p14:cNvContentPartPr/>
              <p14:nvPr/>
            </p14:nvContentPartPr>
            <p14:xfrm>
              <a:off x="9681845" y="3884295"/>
              <a:ext cx="1330960" cy="213995"/>
            </p14:xfrm>
          </p:contentPart>
        </mc:Choice>
        <mc:Fallback xmlns="">
          <p:pic>
            <p:nvPicPr>
              <p:cNvPr id="34" name="墨迹 33"/>
            </p:nvPicPr>
            <p:blipFill>
              <a:blip r:embed="rId67"/>
            </p:blipFill>
            <p:spPr>
              <a:xfrm>
                <a:off x="9681845" y="3884295"/>
                <a:ext cx="1330960" cy="213995"/>
              </a:xfrm>
              <a:prstGeom prst="rect"/>
            </p:spPr>
          </p:pic>
        </mc:Fallback>
      </mc:AlternateContent>
      <mc:AlternateContent xmlns:mc="http://schemas.openxmlformats.org/markup-compatibility/2006" xmlns:p14="http://schemas.microsoft.com/office/powerpoint/2010/main">
        <mc:Choice Requires="p14">
          <p:contentPart r:id="rId68" p14:bwMode="auto">
            <p14:nvContentPartPr>
              <p14:cNvPr id="35" name="墨迹 34"/>
              <p14:cNvContentPartPr/>
              <p14:nvPr/>
            </p14:nvContentPartPr>
            <p14:xfrm>
              <a:off x="10610850" y="4009390"/>
              <a:ext cx="160655" cy="124460"/>
            </p14:xfrm>
          </p:contentPart>
        </mc:Choice>
        <mc:Fallback xmlns="">
          <p:pic>
            <p:nvPicPr>
              <p:cNvPr id="35" name="墨迹 34"/>
            </p:nvPicPr>
            <p:blipFill>
              <a:blip r:embed="rId69"/>
            </p:blipFill>
            <p:spPr>
              <a:xfrm>
                <a:off x="10610850" y="4009390"/>
                <a:ext cx="160655" cy="124460"/>
              </a:xfrm>
              <a:prstGeom prst="rect"/>
            </p:spPr>
          </p:pic>
        </mc:Fallback>
      </mc:AlternateContent>
      <mc:AlternateContent xmlns:mc="http://schemas.openxmlformats.org/markup-compatibility/2006" xmlns:p14="http://schemas.microsoft.com/office/powerpoint/2010/main">
        <mc:Choice Requires="p14">
          <p:contentPart r:id="rId70" p14:bwMode="auto">
            <p14:nvContentPartPr>
              <p14:cNvPr id="36" name="墨迹 35"/>
              <p14:cNvContentPartPr/>
              <p14:nvPr/>
            </p14:nvContentPartPr>
            <p14:xfrm>
              <a:off x="2214880" y="4401820"/>
              <a:ext cx="1741805" cy="62865"/>
            </p14:xfrm>
          </p:contentPart>
        </mc:Choice>
        <mc:Fallback xmlns="">
          <p:pic>
            <p:nvPicPr>
              <p:cNvPr id="36" name="墨迹 35"/>
            </p:nvPicPr>
            <p:blipFill>
              <a:blip r:embed="rId71"/>
            </p:blipFill>
            <p:spPr>
              <a:xfrm>
                <a:off x="2214880" y="4401820"/>
                <a:ext cx="1741805" cy="62865"/>
              </a:xfrm>
              <a:prstGeom prst="rect"/>
            </p:spPr>
          </p:pic>
        </mc:Fallback>
      </mc:AlternateContent>
      <mc:AlternateContent xmlns:mc="http://schemas.openxmlformats.org/markup-compatibility/2006" xmlns:p14="http://schemas.microsoft.com/office/powerpoint/2010/main">
        <mc:Choice Requires="p14">
          <p:contentPart r:id="rId72" p14:bwMode="auto">
            <p14:nvContentPartPr>
              <p14:cNvPr id="37" name="墨迹 36"/>
              <p14:cNvContentPartPr/>
              <p14:nvPr/>
            </p14:nvContentPartPr>
            <p14:xfrm>
              <a:off x="3411855" y="4339590"/>
              <a:ext cx="303530" cy="232410"/>
            </p14:xfrm>
          </p:contentPart>
        </mc:Choice>
        <mc:Fallback xmlns="">
          <p:pic>
            <p:nvPicPr>
              <p:cNvPr id="37" name="墨迹 36"/>
            </p:nvPicPr>
            <p:blipFill>
              <a:blip r:embed="rId73"/>
            </p:blipFill>
            <p:spPr>
              <a:xfrm>
                <a:off x="3411855" y="4339590"/>
                <a:ext cx="303530" cy="232410"/>
              </a:xfrm>
              <a:prstGeom prst="rect"/>
            </p:spPr>
          </p:pic>
        </mc:Fallback>
      </mc:AlternateContent>
      <mc:AlternateContent xmlns:mc="http://schemas.openxmlformats.org/markup-compatibility/2006" xmlns:p14="http://schemas.microsoft.com/office/powerpoint/2010/main">
        <mc:Choice Requires="p14">
          <p:contentPart r:id="rId74" p14:bwMode="auto">
            <p14:nvContentPartPr>
              <p14:cNvPr id="38" name="墨迹 37"/>
              <p14:cNvContentPartPr/>
              <p14:nvPr/>
            </p14:nvContentPartPr>
            <p14:xfrm>
              <a:off x="1750060" y="3884295"/>
              <a:ext cx="7172325" cy="116205"/>
            </p14:xfrm>
          </p:contentPart>
        </mc:Choice>
        <mc:Fallback xmlns="">
          <p:pic>
            <p:nvPicPr>
              <p:cNvPr id="38" name="墨迹 37"/>
            </p:nvPicPr>
            <p:blipFill>
              <a:blip r:embed="rId75"/>
            </p:blipFill>
            <p:spPr>
              <a:xfrm>
                <a:off x="1750060" y="3884295"/>
                <a:ext cx="7172325" cy="116205"/>
              </a:xfrm>
              <a:prstGeom prst="rect"/>
            </p:spPr>
          </p:pic>
        </mc:Fallback>
      </mc:AlternateContent>
      <mc:AlternateContent xmlns:mc="http://schemas.openxmlformats.org/markup-compatibility/2006" xmlns:p14="http://schemas.microsoft.com/office/powerpoint/2010/main">
        <mc:Choice Requires="p14">
          <p:contentPart r:id="rId76" p14:bwMode="auto">
            <p14:nvContentPartPr>
              <p14:cNvPr id="39" name="墨迹 38"/>
              <p14:cNvContentPartPr/>
              <p14:nvPr/>
            </p14:nvContentPartPr>
            <p14:xfrm>
              <a:off x="2447290" y="4357370"/>
              <a:ext cx="4429760" cy="71755"/>
            </p14:xfrm>
          </p:contentPart>
        </mc:Choice>
        <mc:Fallback xmlns="">
          <p:pic>
            <p:nvPicPr>
              <p:cNvPr id="39" name="墨迹 38"/>
            </p:nvPicPr>
            <p:blipFill>
              <a:blip r:embed="rId77"/>
            </p:blipFill>
            <p:spPr>
              <a:xfrm>
                <a:off x="2447290" y="4357370"/>
                <a:ext cx="4429760" cy="71755"/>
              </a:xfrm>
              <a:prstGeom prst="rect"/>
            </p:spPr>
          </p:pic>
        </mc:Fallback>
      </mc:AlternateContent>
      <mc:AlternateContent xmlns:mc="http://schemas.openxmlformats.org/markup-compatibility/2006" xmlns:p14="http://schemas.microsoft.com/office/powerpoint/2010/main">
        <mc:Choice Requires="p14">
          <p:contentPart r:id="rId78" p14:bwMode="auto">
            <p14:nvContentPartPr>
              <p14:cNvPr id="40" name="墨迹 39"/>
              <p14:cNvContentPartPr/>
              <p14:nvPr/>
            </p14:nvContentPartPr>
            <p14:xfrm>
              <a:off x="7948930" y="4133850"/>
              <a:ext cx="544830" cy="304165"/>
            </p14:xfrm>
          </p:contentPart>
        </mc:Choice>
        <mc:Fallback xmlns="">
          <p:pic>
            <p:nvPicPr>
              <p:cNvPr id="40" name="墨迹 39"/>
            </p:nvPicPr>
            <p:blipFill>
              <a:blip r:embed="rId79"/>
            </p:blipFill>
            <p:spPr>
              <a:xfrm>
                <a:off x="7948930" y="4133850"/>
                <a:ext cx="544830" cy="304165"/>
              </a:xfrm>
              <a:prstGeom prst="rect"/>
            </p:spPr>
          </p:pic>
        </mc:Fallback>
      </mc:AlternateContent>
      <mc:AlternateContent xmlns:mc="http://schemas.openxmlformats.org/markup-compatibility/2006" xmlns:p14="http://schemas.microsoft.com/office/powerpoint/2010/main">
        <mc:Choice Requires="p14">
          <p:contentPart r:id="rId80" p14:bwMode="auto">
            <p14:nvContentPartPr>
              <p14:cNvPr id="41" name="墨迹 40"/>
              <p14:cNvContentPartPr/>
              <p14:nvPr/>
            </p14:nvContentPartPr>
            <p14:xfrm>
              <a:off x="2786380" y="4071620"/>
              <a:ext cx="1089660" cy="401955"/>
            </p14:xfrm>
          </p:contentPart>
        </mc:Choice>
        <mc:Fallback xmlns="">
          <p:pic>
            <p:nvPicPr>
              <p:cNvPr id="41" name="墨迹 40"/>
            </p:nvPicPr>
            <p:blipFill>
              <a:blip r:embed="rId81"/>
            </p:blipFill>
            <p:spPr>
              <a:xfrm>
                <a:off x="2786380" y="4071620"/>
                <a:ext cx="1089660" cy="401955"/>
              </a:xfrm>
              <a:prstGeom prst="rect"/>
            </p:spPr>
          </p:pic>
        </mc:Fallback>
      </mc:AlternateContent>
      <mc:AlternateContent xmlns:mc="http://schemas.openxmlformats.org/markup-compatibility/2006" xmlns:p14="http://schemas.microsoft.com/office/powerpoint/2010/main">
        <mc:Choice Requires="p14">
          <p:contentPart r:id="rId82" p14:bwMode="auto">
            <p14:nvContentPartPr>
              <p14:cNvPr id="42" name="墨迹 41"/>
              <p14:cNvContentPartPr/>
              <p14:nvPr/>
            </p14:nvContentPartPr>
            <p14:xfrm>
              <a:off x="5439410" y="4124960"/>
              <a:ext cx="642620" cy="241300"/>
            </p14:xfrm>
          </p:contentPart>
        </mc:Choice>
        <mc:Fallback xmlns="">
          <p:pic>
            <p:nvPicPr>
              <p:cNvPr id="42" name="墨迹 41"/>
            </p:nvPicPr>
            <p:blipFill>
              <a:blip r:embed="rId83"/>
            </p:blipFill>
            <p:spPr>
              <a:xfrm>
                <a:off x="5439410" y="4124960"/>
                <a:ext cx="642620" cy="241300"/>
              </a:xfrm>
              <a:prstGeom prst="rect"/>
            </p:spPr>
          </p:pic>
        </mc:Fallback>
      </mc:AlternateContent>
      <mc:AlternateContent xmlns:mc="http://schemas.openxmlformats.org/markup-compatibility/2006" xmlns:p14="http://schemas.microsoft.com/office/powerpoint/2010/main">
        <mc:Choice Requires="p14">
          <p:contentPart r:id="rId84" p14:bwMode="auto">
            <p14:nvContentPartPr>
              <p14:cNvPr id="43" name="墨迹 42"/>
              <p14:cNvContentPartPr/>
              <p14:nvPr/>
            </p14:nvContentPartPr>
            <p14:xfrm>
              <a:off x="7198995" y="4410710"/>
              <a:ext cx="473075" cy="187960"/>
            </p14:xfrm>
          </p:contentPart>
        </mc:Choice>
        <mc:Fallback xmlns="">
          <p:pic>
            <p:nvPicPr>
              <p:cNvPr id="43" name="墨迹 42"/>
            </p:nvPicPr>
            <p:blipFill>
              <a:blip r:embed="rId85"/>
            </p:blipFill>
            <p:spPr>
              <a:xfrm>
                <a:off x="7198995" y="4410710"/>
                <a:ext cx="473075" cy="187960"/>
              </a:xfrm>
              <a:prstGeom prst="rect"/>
            </p:spPr>
          </p:pic>
        </mc:Fallback>
      </mc:AlternateContent>
      <mc:AlternateContent xmlns:mc="http://schemas.openxmlformats.org/markup-compatibility/2006" xmlns:p14="http://schemas.microsoft.com/office/powerpoint/2010/main">
        <mc:Choice Requires="p14">
          <p:contentPart r:id="rId86" p14:bwMode="auto">
            <p14:nvContentPartPr>
              <p14:cNvPr id="44" name="墨迹 43"/>
              <p14:cNvContentPartPr/>
              <p14:nvPr/>
            </p14:nvContentPartPr>
            <p14:xfrm>
              <a:off x="7680960" y="4438015"/>
              <a:ext cx="360" cy="35560"/>
            </p14:xfrm>
          </p:contentPart>
        </mc:Choice>
        <mc:Fallback xmlns="">
          <p:pic>
            <p:nvPicPr>
              <p:cNvPr id="44" name="墨迹 43"/>
            </p:nvPicPr>
            <p:blipFill>
              <a:blip r:embed="rId87"/>
            </p:blipFill>
            <p:spPr>
              <a:xfrm>
                <a:off x="7680960" y="4438015"/>
                <a:ext cx="360" cy="35560"/>
              </a:xfrm>
              <a:prstGeom prst="rect"/>
            </p:spPr>
          </p:pic>
        </mc:Fallback>
      </mc:AlternateContent>
      <mc:AlternateContent xmlns:mc="http://schemas.openxmlformats.org/markup-compatibility/2006" xmlns:p14="http://schemas.microsoft.com/office/powerpoint/2010/main">
        <mc:Choice Requires="p14">
          <p:contentPart r:id="rId88" p14:bwMode="auto">
            <p14:nvContentPartPr>
              <p14:cNvPr id="45" name="墨迹 44"/>
              <p14:cNvContentPartPr/>
              <p14:nvPr/>
            </p14:nvContentPartPr>
            <p14:xfrm>
              <a:off x="9297670" y="4455795"/>
              <a:ext cx="1706245" cy="17780"/>
            </p14:xfrm>
          </p:contentPart>
        </mc:Choice>
        <mc:Fallback xmlns="">
          <p:pic>
            <p:nvPicPr>
              <p:cNvPr id="45" name="墨迹 44"/>
            </p:nvPicPr>
            <p:blipFill>
              <a:blip r:embed="rId89"/>
            </p:blipFill>
            <p:spPr>
              <a:xfrm>
                <a:off x="9297670" y="4455795"/>
                <a:ext cx="1706245" cy="17780"/>
              </a:xfrm>
              <a:prstGeom prst="rect"/>
            </p:spPr>
          </p:pic>
        </mc:Fallback>
      </mc:AlternateContent>
      <mc:AlternateContent xmlns:mc="http://schemas.openxmlformats.org/markup-compatibility/2006" xmlns:p14="http://schemas.microsoft.com/office/powerpoint/2010/main">
        <mc:Choice Requires="p14">
          <p:contentPart r:id="rId90" p14:bwMode="auto">
            <p14:nvContentPartPr>
              <p14:cNvPr id="46" name="墨迹 45"/>
              <p14:cNvContentPartPr/>
              <p14:nvPr/>
            </p14:nvContentPartPr>
            <p14:xfrm>
              <a:off x="8994140" y="3419475"/>
              <a:ext cx="375285" cy="438150"/>
            </p14:xfrm>
          </p:contentPart>
        </mc:Choice>
        <mc:Fallback xmlns="">
          <p:pic>
            <p:nvPicPr>
              <p:cNvPr id="46" name="墨迹 45"/>
            </p:nvPicPr>
            <p:blipFill>
              <a:blip r:embed="rId91"/>
            </p:blipFill>
            <p:spPr>
              <a:xfrm>
                <a:off x="8994140" y="3419475"/>
                <a:ext cx="375285" cy="438150"/>
              </a:xfrm>
              <a:prstGeom prst="rect"/>
            </p:spPr>
          </p:pic>
        </mc:Fallback>
      </mc:AlternateContent>
      <mc:AlternateContent xmlns:mc="http://schemas.openxmlformats.org/markup-compatibility/2006" xmlns:p14="http://schemas.microsoft.com/office/powerpoint/2010/main">
        <mc:Choice Requires="p14">
          <p:contentPart r:id="rId92" p14:bwMode="auto">
            <p14:nvContentPartPr>
              <p14:cNvPr id="47" name="墨迹 46"/>
              <p14:cNvContentPartPr/>
              <p14:nvPr/>
            </p14:nvContentPartPr>
            <p14:xfrm>
              <a:off x="8788400" y="4152265"/>
              <a:ext cx="321945" cy="285750"/>
            </p14:xfrm>
          </p:contentPart>
        </mc:Choice>
        <mc:Fallback xmlns="">
          <p:pic>
            <p:nvPicPr>
              <p:cNvPr id="47" name="墨迹 46"/>
            </p:nvPicPr>
            <p:blipFill>
              <a:blip r:embed="rId93"/>
            </p:blipFill>
            <p:spPr>
              <a:xfrm>
                <a:off x="8788400" y="4152265"/>
                <a:ext cx="321945" cy="285750"/>
              </a:xfrm>
              <a:prstGeom prst="rect"/>
            </p:spPr>
          </p:pic>
        </mc:Fallback>
      </mc:AlternateContent>
      <mc:AlternateContent xmlns:mc="http://schemas.openxmlformats.org/markup-compatibility/2006" xmlns:p14="http://schemas.microsoft.com/office/powerpoint/2010/main">
        <mc:Choice Requires="p14">
          <p:contentPart r:id="rId94" p14:bwMode="auto">
            <p14:nvContentPartPr>
              <p14:cNvPr id="48" name="墨迹 47"/>
              <p14:cNvContentPartPr/>
              <p14:nvPr/>
            </p14:nvContentPartPr>
            <p14:xfrm>
              <a:off x="2634615" y="4884420"/>
              <a:ext cx="2491740" cy="97790"/>
            </p14:xfrm>
          </p:contentPart>
        </mc:Choice>
        <mc:Fallback xmlns="">
          <p:pic>
            <p:nvPicPr>
              <p:cNvPr id="48" name="墨迹 47"/>
            </p:nvPicPr>
            <p:blipFill>
              <a:blip r:embed="rId95"/>
            </p:blipFill>
            <p:spPr>
              <a:xfrm>
                <a:off x="2634615" y="4884420"/>
                <a:ext cx="2491740" cy="97790"/>
              </a:xfrm>
              <a:prstGeom prst="rect"/>
            </p:spPr>
          </p:pic>
        </mc:Fallback>
      </mc:AlternateContent>
      <mc:AlternateContent xmlns:mc="http://schemas.openxmlformats.org/markup-compatibility/2006" xmlns:p14="http://schemas.microsoft.com/office/powerpoint/2010/main">
        <mc:Choice Requires="p14">
          <p:contentPart r:id="rId96" p14:bwMode="auto">
            <p14:nvContentPartPr>
              <p14:cNvPr id="49" name="墨迹 48"/>
              <p14:cNvContentPartPr/>
              <p14:nvPr/>
            </p14:nvContentPartPr>
            <p14:xfrm>
              <a:off x="8752840" y="4509135"/>
              <a:ext cx="1724025" cy="473075"/>
            </p14:xfrm>
          </p:contentPart>
        </mc:Choice>
        <mc:Fallback xmlns="">
          <p:pic>
            <p:nvPicPr>
              <p:cNvPr id="49" name="墨迹 48"/>
            </p:nvPicPr>
            <p:blipFill>
              <a:blip r:embed="rId97"/>
            </p:blipFill>
            <p:spPr>
              <a:xfrm>
                <a:off x="8752840" y="4509135"/>
                <a:ext cx="1724025" cy="473075"/>
              </a:xfrm>
              <a:prstGeom prst="rect"/>
            </p:spPr>
          </p:pic>
        </mc:Fallback>
      </mc:AlternateContent>
      <mc:AlternateContent xmlns:mc="http://schemas.openxmlformats.org/markup-compatibility/2006" xmlns:p14="http://schemas.microsoft.com/office/powerpoint/2010/main">
        <mc:Choice Requires="p14">
          <p:contentPart r:id="rId98" p14:bwMode="auto">
            <p14:nvContentPartPr>
              <p14:cNvPr id="50" name="墨迹 49"/>
              <p14:cNvContentPartPr/>
              <p14:nvPr/>
            </p14:nvContentPartPr>
            <p14:xfrm>
              <a:off x="4313555" y="4830445"/>
              <a:ext cx="339725" cy="250190"/>
            </p14:xfrm>
          </p:contentPart>
        </mc:Choice>
        <mc:Fallback xmlns="">
          <p:pic>
            <p:nvPicPr>
              <p:cNvPr id="50" name="墨迹 49"/>
            </p:nvPicPr>
            <p:blipFill>
              <a:blip r:embed="rId99"/>
            </p:blipFill>
            <p:spPr>
              <a:xfrm>
                <a:off x="4313555" y="4830445"/>
                <a:ext cx="339725" cy="250190"/>
              </a:xfrm>
              <a:prstGeom prst="rect"/>
            </p:spPr>
          </p:pic>
        </mc:Fallback>
      </mc:AlternateContent>
      <mc:AlternateContent xmlns:mc="http://schemas.openxmlformats.org/markup-compatibility/2006" xmlns:p14="http://schemas.microsoft.com/office/powerpoint/2010/main">
        <mc:Choice Requires="p14">
          <p:contentPart r:id="rId100" p14:bwMode="auto">
            <p14:nvContentPartPr>
              <p14:cNvPr id="51" name="墨迹 50"/>
              <p14:cNvContentPartPr/>
              <p14:nvPr/>
            </p14:nvContentPartPr>
            <p14:xfrm>
              <a:off x="4340860" y="4866640"/>
              <a:ext cx="455295" cy="213995"/>
            </p14:xfrm>
          </p:contentPart>
        </mc:Choice>
        <mc:Fallback xmlns="">
          <p:pic>
            <p:nvPicPr>
              <p:cNvPr id="51" name="墨迹 50"/>
            </p:nvPicPr>
            <p:blipFill>
              <a:blip r:embed="rId101"/>
            </p:blipFill>
            <p:spPr>
              <a:xfrm>
                <a:off x="4340860" y="4866640"/>
                <a:ext cx="455295" cy="213995"/>
              </a:xfrm>
              <a:prstGeom prst="rect"/>
            </p:spPr>
          </p:pic>
        </mc:Fallback>
      </mc:AlternateContent>
      <mc:AlternateContent xmlns:mc="http://schemas.openxmlformats.org/markup-compatibility/2006" xmlns:p14="http://schemas.microsoft.com/office/powerpoint/2010/main">
        <mc:Choice Requires="p14">
          <p:contentPart r:id="rId102" p14:bwMode="auto">
            <p14:nvContentPartPr>
              <p14:cNvPr id="52" name="墨迹 51"/>
              <p14:cNvContentPartPr/>
              <p14:nvPr/>
            </p14:nvContentPartPr>
            <p14:xfrm>
              <a:off x="5608955" y="4401820"/>
              <a:ext cx="205105" cy="142875"/>
            </p14:xfrm>
          </p:contentPart>
        </mc:Choice>
        <mc:Fallback xmlns="">
          <p:pic>
            <p:nvPicPr>
              <p:cNvPr id="52" name="墨迹 51"/>
            </p:nvPicPr>
            <p:blipFill>
              <a:blip r:embed="rId103"/>
            </p:blipFill>
            <p:spPr>
              <a:xfrm>
                <a:off x="5608955" y="4401820"/>
                <a:ext cx="205105" cy="142875"/>
              </a:xfrm>
              <a:prstGeom prst="rect"/>
            </p:spPr>
          </p:pic>
        </mc:Fallback>
      </mc:AlternateContent>
      <mc:AlternateContent xmlns:mc="http://schemas.openxmlformats.org/markup-compatibility/2006" xmlns:p14="http://schemas.microsoft.com/office/powerpoint/2010/main">
        <mc:Choice Requires="p14">
          <p:contentPart r:id="rId104" p14:bwMode="auto">
            <p14:nvContentPartPr>
              <p14:cNvPr id="53" name="墨迹 52"/>
              <p14:cNvContentPartPr/>
              <p14:nvPr/>
            </p14:nvContentPartPr>
            <p14:xfrm>
              <a:off x="6931025" y="4419600"/>
              <a:ext cx="1044575" cy="18415"/>
            </p14:xfrm>
          </p:contentPart>
        </mc:Choice>
        <mc:Fallback xmlns="">
          <p:pic>
            <p:nvPicPr>
              <p:cNvPr id="53" name="墨迹 52"/>
            </p:nvPicPr>
            <p:blipFill>
              <a:blip r:embed="rId105"/>
            </p:blipFill>
            <p:spPr>
              <a:xfrm>
                <a:off x="6931025" y="4419600"/>
                <a:ext cx="1044575" cy="18415"/>
              </a:xfrm>
              <a:prstGeom prst="rect"/>
            </p:spPr>
          </p:pic>
        </mc:Fallback>
      </mc:AlternateContent>
      <mc:AlternateContent xmlns:mc="http://schemas.openxmlformats.org/markup-compatibility/2006" xmlns:p14="http://schemas.microsoft.com/office/powerpoint/2010/main">
        <mc:Choice Requires="p14">
          <p:contentPart r:id="rId106" p14:bwMode="auto">
            <p14:nvContentPartPr>
              <p14:cNvPr id="54" name="墨迹 53"/>
              <p14:cNvContentPartPr/>
              <p14:nvPr/>
            </p14:nvContentPartPr>
            <p14:xfrm>
              <a:off x="6100445" y="5509260"/>
              <a:ext cx="3117215" cy="26670"/>
            </p14:xfrm>
          </p:contentPart>
        </mc:Choice>
        <mc:Fallback xmlns="">
          <p:pic>
            <p:nvPicPr>
              <p:cNvPr id="54" name="墨迹 53"/>
            </p:nvPicPr>
            <p:blipFill>
              <a:blip r:embed="rId107"/>
            </p:blipFill>
            <p:spPr>
              <a:xfrm>
                <a:off x="6100445" y="5509260"/>
                <a:ext cx="3117215" cy="26670"/>
              </a:xfrm>
              <a:prstGeom prst="rect"/>
            </p:spPr>
          </p:pic>
        </mc:Fallback>
      </mc:AlternateContent>
      <mc:AlternateContent xmlns:mc="http://schemas.openxmlformats.org/markup-compatibility/2006" xmlns:p14="http://schemas.microsoft.com/office/powerpoint/2010/main">
        <mc:Choice Requires="p14">
          <p:contentPart r:id="rId108" p14:bwMode="auto">
            <p14:nvContentPartPr>
              <p14:cNvPr id="55" name="墨迹 54"/>
              <p14:cNvContentPartPr/>
              <p14:nvPr/>
            </p14:nvContentPartPr>
            <p14:xfrm>
              <a:off x="6600190" y="6018530"/>
              <a:ext cx="2938780" cy="26670"/>
            </p14:xfrm>
          </p:contentPart>
        </mc:Choice>
        <mc:Fallback xmlns="">
          <p:pic>
            <p:nvPicPr>
              <p:cNvPr id="55" name="墨迹 54"/>
            </p:nvPicPr>
            <p:blipFill>
              <a:blip r:embed="rId109"/>
            </p:blipFill>
            <p:spPr>
              <a:xfrm>
                <a:off x="6600190" y="6018530"/>
                <a:ext cx="2938780" cy="26670"/>
              </a:xfrm>
              <a:prstGeom prst="rect"/>
            </p:spPr>
          </p:pic>
        </mc:Fallback>
      </mc:AlternateContent>
      <mc:AlternateContent xmlns:mc="http://schemas.openxmlformats.org/markup-compatibility/2006" xmlns:p14="http://schemas.microsoft.com/office/powerpoint/2010/main">
        <mc:Choice Requires="p14">
          <p:contentPart r:id="rId110" p14:bwMode="auto">
            <p14:nvContentPartPr>
              <p14:cNvPr id="56" name="墨迹 55"/>
              <p14:cNvContentPartPr/>
              <p14:nvPr/>
            </p14:nvContentPartPr>
            <p14:xfrm>
              <a:off x="1795145" y="6062980"/>
              <a:ext cx="643255" cy="428625"/>
            </p14:xfrm>
          </p:contentPart>
        </mc:Choice>
        <mc:Fallback xmlns="">
          <p:pic>
            <p:nvPicPr>
              <p:cNvPr id="56" name="墨迹 55"/>
            </p:nvPicPr>
            <p:blipFill>
              <a:blip r:embed="rId111"/>
            </p:blipFill>
            <p:spPr>
              <a:xfrm>
                <a:off x="1795145" y="6062980"/>
                <a:ext cx="643255" cy="428625"/>
              </a:xfrm>
              <a:prstGeom prst="rect"/>
            </p:spPr>
          </p:pic>
        </mc:Fallback>
      </mc:AlternateContent>
      <mc:AlternateContent xmlns:mc="http://schemas.openxmlformats.org/markup-compatibility/2006" xmlns:p14="http://schemas.microsoft.com/office/powerpoint/2010/main">
        <mc:Choice Requires="p14">
          <p:contentPart r:id="rId112" p14:bwMode="auto">
            <p14:nvContentPartPr>
              <p14:cNvPr id="57" name="墨迹 56"/>
              <p14:cNvContentPartPr/>
              <p14:nvPr/>
            </p14:nvContentPartPr>
            <p14:xfrm>
              <a:off x="3724275" y="6447155"/>
              <a:ext cx="2795905" cy="71120"/>
            </p14:xfrm>
          </p:contentPart>
        </mc:Choice>
        <mc:Fallback xmlns="">
          <p:pic>
            <p:nvPicPr>
              <p:cNvPr id="57" name="墨迹 56"/>
            </p:nvPicPr>
            <p:blipFill>
              <a:blip r:embed="rId113"/>
            </p:blipFill>
            <p:spPr>
              <a:xfrm>
                <a:off x="3724275" y="6447155"/>
                <a:ext cx="2795905" cy="71120"/>
              </a:xfrm>
              <a:prstGeom prst="rect"/>
            </p:spPr>
          </p:pic>
        </mc:Fallback>
      </mc:AlternateContent>
      <mc:AlternateContent xmlns:mc="http://schemas.openxmlformats.org/markup-compatibility/2006" xmlns:p14="http://schemas.microsoft.com/office/powerpoint/2010/main">
        <mc:Choice Requires="p14">
          <p:contentPart r:id="rId114" p14:bwMode="auto">
            <p14:nvContentPartPr>
              <p14:cNvPr id="58" name="墨迹 57"/>
              <p14:cNvContentPartPr/>
              <p14:nvPr/>
            </p14:nvContentPartPr>
            <p14:xfrm>
              <a:off x="5564505" y="5946775"/>
              <a:ext cx="1491615" cy="482600"/>
            </p14:xfrm>
          </p:contentPart>
        </mc:Choice>
        <mc:Fallback xmlns="">
          <p:pic>
            <p:nvPicPr>
              <p:cNvPr id="58" name="墨迹 57"/>
            </p:nvPicPr>
            <p:blipFill>
              <a:blip r:embed="rId115"/>
            </p:blipFill>
            <p:spPr>
              <a:xfrm>
                <a:off x="5564505" y="5946775"/>
                <a:ext cx="1491615" cy="482600"/>
              </a:xfrm>
              <a:prstGeom prst="rect"/>
            </p:spPr>
          </p:pic>
        </mc:Fallback>
      </mc:AlternateContent>
      <mc:AlternateContent xmlns:mc="http://schemas.openxmlformats.org/markup-compatibility/2006" xmlns:p14="http://schemas.microsoft.com/office/powerpoint/2010/main">
        <mc:Choice Requires="p14">
          <p:contentPart r:id="rId116" p14:bwMode="auto">
            <p14:nvContentPartPr>
              <p14:cNvPr id="59" name="墨迹 58"/>
              <p14:cNvContentPartPr/>
              <p14:nvPr/>
            </p14:nvContentPartPr>
            <p14:xfrm>
              <a:off x="1929130" y="6196965"/>
              <a:ext cx="241300" cy="213995"/>
            </p14:xfrm>
          </p:contentPart>
        </mc:Choice>
        <mc:Fallback xmlns="">
          <p:pic>
            <p:nvPicPr>
              <p:cNvPr id="59" name="墨迹 58"/>
            </p:nvPicPr>
            <p:blipFill>
              <a:blip r:embed="rId117"/>
            </p:blipFill>
            <p:spPr>
              <a:xfrm>
                <a:off x="1929130" y="6196965"/>
                <a:ext cx="241300" cy="213995"/>
              </a:xfrm>
              <a:prstGeom prst="rect"/>
            </p:spPr>
          </p:pic>
        </mc:Fallback>
      </mc:AlternateContent>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矩形 70657"/>
          <p:cNvSpPr>
            <a:spLocks noChangeArrowheads="1"/>
          </p:cNvSpPr>
          <p:nvPr/>
        </p:nvSpPr>
        <p:spPr bwMode="auto">
          <a:xfrm>
            <a:off x="152862" y="333536"/>
            <a:ext cx="8608983" cy="5803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eaLnBrk="0" hangingPunct="0">
              <a:defRPr sz="3000" b="1">
                <a:solidFill>
                  <a:schemeClr val="tx1"/>
                </a:solidFill>
                <a:latin typeface="黑体" panose="02010609060101010101" pitchFamily="49" charset="-122"/>
                <a:ea typeface="黑体" panose="02010609060101010101" pitchFamily="49" charset="-122"/>
              </a:defRPr>
            </a:lvl1pPr>
            <a:lvl2pPr marL="742950" indent="-285750" eaLnBrk="0" hangingPunct="0">
              <a:defRPr sz="3000" b="1">
                <a:solidFill>
                  <a:schemeClr val="tx1"/>
                </a:solidFill>
                <a:latin typeface="黑体" panose="02010609060101010101" pitchFamily="49" charset="-122"/>
                <a:ea typeface="黑体" panose="02010609060101010101" pitchFamily="49" charset="-122"/>
              </a:defRPr>
            </a:lvl2pPr>
            <a:lvl3pPr marL="1143000" indent="-228600" eaLnBrk="0" hangingPunct="0">
              <a:defRPr sz="3000" b="1">
                <a:solidFill>
                  <a:schemeClr val="tx1"/>
                </a:solidFill>
                <a:latin typeface="黑体" panose="02010609060101010101" pitchFamily="49" charset="-122"/>
                <a:ea typeface="黑体" panose="02010609060101010101" pitchFamily="49" charset="-122"/>
              </a:defRPr>
            </a:lvl3pPr>
            <a:lvl4pPr marL="1600200" indent="-228600" eaLnBrk="0" hangingPunct="0">
              <a:defRPr sz="3000" b="1">
                <a:solidFill>
                  <a:schemeClr val="tx1"/>
                </a:solidFill>
                <a:latin typeface="黑体" panose="02010609060101010101" pitchFamily="49" charset="-122"/>
                <a:ea typeface="黑体" panose="02010609060101010101" pitchFamily="49" charset="-122"/>
              </a:defRPr>
            </a:lvl4pPr>
            <a:lvl5pPr marL="2057400" indent="-228600" eaLnBrk="0" hangingPunct="0">
              <a:defRPr sz="3000" b="1">
                <a:solidFill>
                  <a:schemeClr val="tx1"/>
                </a:solidFill>
                <a:latin typeface="黑体" panose="02010609060101010101" pitchFamily="49" charset="-122"/>
                <a:ea typeface="黑体" panose="02010609060101010101" pitchFamily="49" charset="-122"/>
              </a:defRPr>
            </a:lvl5pPr>
            <a:lvl6pPr marL="2514600" indent="-228600" eaLnBrk="0" fontAlgn="base" hangingPunct="0">
              <a:spcBef>
                <a:spcPct val="0"/>
              </a:spcBef>
              <a:spcAft>
                <a:spcPct val="0"/>
              </a:spcAft>
              <a:defRPr sz="3000" b="1">
                <a:solidFill>
                  <a:schemeClr val="tx1"/>
                </a:solidFill>
                <a:latin typeface="黑体" panose="02010609060101010101" pitchFamily="49" charset="-122"/>
                <a:ea typeface="黑体" panose="02010609060101010101" pitchFamily="49" charset="-122"/>
              </a:defRPr>
            </a:lvl6pPr>
            <a:lvl7pPr marL="2971800" indent="-228600" eaLnBrk="0" fontAlgn="base" hangingPunct="0">
              <a:spcBef>
                <a:spcPct val="0"/>
              </a:spcBef>
              <a:spcAft>
                <a:spcPct val="0"/>
              </a:spcAft>
              <a:defRPr sz="3000" b="1">
                <a:solidFill>
                  <a:schemeClr val="tx1"/>
                </a:solidFill>
                <a:latin typeface="黑体" panose="02010609060101010101" pitchFamily="49" charset="-122"/>
                <a:ea typeface="黑体" panose="02010609060101010101" pitchFamily="49" charset="-122"/>
              </a:defRPr>
            </a:lvl7pPr>
            <a:lvl8pPr marL="3429000" indent="-228600" eaLnBrk="0" fontAlgn="base" hangingPunct="0">
              <a:spcBef>
                <a:spcPct val="0"/>
              </a:spcBef>
              <a:spcAft>
                <a:spcPct val="0"/>
              </a:spcAft>
              <a:defRPr sz="3000" b="1">
                <a:solidFill>
                  <a:schemeClr val="tx1"/>
                </a:solidFill>
                <a:latin typeface="黑体" panose="02010609060101010101" pitchFamily="49" charset="-122"/>
                <a:ea typeface="黑体" panose="02010609060101010101" pitchFamily="49" charset="-122"/>
              </a:defRPr>
            </a:lvl8pPr>
            <a:lvl9pPr marL="3886200" indent="-228600" eaLnBrk="0" fontAlgn="base" hangingPunct="0">
              <a:spcBef>
                <a:spcPct val="0"/>
              </a:spcBef>
              <a:spcAft>
                <a:spcPct val="0"/>
              </a:spcAft>
              <a:defRPr sz="3000" b="1">
                <a:solidFill>
                  <a:schemeClr val="tx1"/>
                </a:solidFill>
                <a:latin typeface="黑体" panose="02010609060101010101" pitchFamily="49" charset="-122"/>
                <a:ea typeface="黑体" panose="02010609060101010101" pitchFamily="49" charset="-122"/>
              </a:defRPr>
            </a:lvl9pPr>
          </a:lstStyle>
          <a:p>
            <a:pPr eaLnBrk="1" hangingPunct="1"/>
            <a:r>
              <a:rPr lang="en-US" altLang="zh-CN" sz="3175">
                <a:solidFill>
                  <a:srgbClr val="0000FF"/>
                </a:solidFill>
              </a:rPr>
              <a:t>2.</a:t>
            </a:r>
            <a:r>
              <a:rPr lang="zh-CN" altLang="en-US" sz="3175">
                <a:solidFill>
                  <a:srgbClr val="0000FF"/>
                </a:solidFill>
              </a:rPr>
              <a:t>社会再生产的措施及意义</a:t>
            </a:r>
            <a:r>
              <a:rPr lang="zh-CN" altLang="en-US" sz="3175">
                <a:solidFill>
                  <a:srgbClr val="FF0000"/>
                </a:solidFill>
              </a:rPr>
              <a:t>（重点把握）</a:t>
            </a:r>
            <a:endParaRPr lang="zh-CN" altLang="en-US" sz="3175">
              <a:solidFill>
                <a:srgbClr val="FF0000"/>
              </a:solidFill>
            </a:endParaRPr>
          </a:p>
        </p:txBody>
      </p:sp>
      <p:graphicFrame>
        <p:nvGraphicFramePr>
          <p:cNvPr id="70703" name="表格 70702"/>
          <p:cNvGraphicFramePr/>
          <p:nvPr>
            <p:custDataLst>
              <p:tags r:id="rId1"/>
            </p:custDataLst>
          </p:nvPr>
        </p:nvGraphicFramePr>
        <p:xfrm>
          <a:off x="517352" y="1181378"/>
          <a:ext cx="11420475" cy="5321300"/>
        </p:xfrm>
        <a:graphic>
          <a:graphicData uri="http://schemas.openxmlformats.org/drawingml/2006/table">
            <a:tbl>
              <a:tblPr/>
              <a:tblGrid>
                <a:gridCol w="732790"/>
                <a:gridCol w="951230"/>
                <a:gridCol w="9736455"/>
              </a:tblGrid>
              <a:tr h="534670">
                <a:tc gridSpan="2">
                  <a:txBody>
                    <a:bodyPr/>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ctr">
                        <a:spcBef>
                          <a:spcPct val="0"/>
                        </a:spcBef>
                        <a:buNone/>
                      </a:pPr>
                      <a:r>
                        <a:rPr lang="zh-CN" altLang="en-US" sz="2855" b="1" dirty="0">
                          <a:solidFill>
                            <a:srgbClr val="000000"/>
                          </a:solidFill>
                          <a:latin typeface="宋体" panose="02010600030101010101" pitchFamily="2" charset="-122"/>
                          <a:ea typeface="黑体" panose="02010609060101010101" pitchFamily="49" charset="-122"/>
                        </a:rPr>
                        <a:t>环节</a:t>
                      </a:r>
                      <a:endParaRPr lang="zh-CN" altLang="en-US" sz="2855" b="1" dirty="0">
                        <a:ea typeface="黑体" panose="02010609060101010101" pitchFamily="49" charset="-122"/>
                      </a:endParaRPr>
                    </a:p>
                  </a:txBody>
                  <a:tcPr marL="96756" marR="96756" marT="48378" marB="48378"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solidFill>
                      <a:srgbClr val="66CCFF"/>
                    </a:solidFill>
                  </a:tcPr>
                </a:tc>
                <a:tc hMerge="1">
                  <a:tcPr>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tcPr>
                </a:tc>
                <a:tc>
                  <a:txBody>
                    <a:bodyPr/>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ctr">
                        <a:spcBef>
                          <a:spcPct val="0"/>
                        </a:spcBef>
                        <a:buNone/>
                      </a:pPr>
                      <a:r>
                        <a:rPr lang="zh-CN" altLang="en-US" sz="2855" b="1" dirty="0">
                          <a:solidFill>
                            <a:srgbClr val="000000"/>
                          </a:solidFill>
                          <a:latin typeface="宋体" panose="02010600030101010101" pitchFamily="2" charset="-122"/>
                          <a:ea typeface="黑体" panose="02010609060101010101" pitchFamily="49" charset="-122"/>
                        </a:rPr>
                        <a:t>措施及意义</a:t>
                      </a:r>
                      <a:endParaRPr lang="zh-CN" altLang="en-US" sz="2855" b="1" dirty="0">
                        <a:ea typeface="黑体" panose="02010609060101010101" pitchFamily="49" charset="-122"/>
                      </a:endParaRPr>
                    </a:p>
                  </a:txBody>
                  <a:tcPr marL="96756" marR="96756" marT="48378" marB="48378"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r>
              <a:tr h="1193800">
                <a:tc rowSpan="2">
                  <a:txBody>
                    <a:bodyPr/>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ctr">
                        <a:spcBef>
                          <a:spcPct val="0"/>
                        </a:spcBef>
                        <a:buNone/>
                      </a:pPr>
                      <a:r>
                        <a:rPr lang="zh-CN" altLang="en-US" sz="2855" b="1" dirty="0">
                          <a:solidFill>
                            <a:srgbClr val="000000"/>
                          </a:solidFill>
                          <a:latin typeface="宋体" panose="02010600030101010101" pitchFamily="2" charset="-122"/>
                          <a:ea typeface="黑体" panose="02010609060101010101" pitchFamily="49" charset="-122"/>
                        </a:rPr>
                        <a:t>分配</a:t>
                      </a:r>
                      <a:endParaRPr lang="zh-CN" altLang="en-US" sz="2855" b="1" dirty="0">
                        <a:ea typeface="黑体" panose="02010609060101010101" pitchFamily="49" charset="-122"/>
                      </a:endParaRPr>
                    </a:p>
                  </a:txBody>
                  <a:tcPr marL="96756" marR="96756" marT="48378" marB="48378"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solidFill>
                      <a:srgbClr val="66CCFF"/>
                    </a:solidFill>
                  </a:tcPr>
                </a:tc>
                <a:tc>
                  <a:txBody>
                    <a:bodyPr/>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ctr">
                        <a:spcBef>
                          <a:spcPct val="0"/>
                        </a:spcBef>
                        <a:buNone/>
                      </a:pPr>
                      <a:r>
                        <a:rPr lang="zh-CN" altLang="en-US" sz="2855" b="1" dirty="0">
                          <a:solidFill>
                            <a:srgbClr val="000000"/>
                          </a:solidFill>
                          <a:latin typeface="宋体" panose="02010600030101010101" pitchFamily="2" charset="-122"/>
                          <a:ea typeface="黑体" panose="02010609060101010101" pitchFamily="49" charset="-122"/>
                        </a:rPr>
                        <a:t>措施</a:t>
                      </a:r>
                      <a:endParaRPr lang="zh-CN" altLang="en-US" sz="2855" b="1" dirty="0">
                        <a:ea typeface="黑体" panose="02010609060101010101" pitchFamily="49" charset="-122"/>
                      </a:endParaRPr>
                    </a:p>
                  </a:txBody>
                  <a:tcPr marL="96756" marR="96756" marT="48378" marB="48378"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solidFill>
                      <a:srgbClr val="66CCFF"/>
                    </a:solidFill>
                  </a:tcPr>
                </a:tc>
                <a:tc>
                  <a:txBody>
                    <a:bodyPr/>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nSpc>
                          <a:spcPct val="120000"/>
                        </a:lnSpc>
                        <a:spcBef>
                          <a:spcPct val="0"/>
                        </a:spcBef>
                        <a:buNone/>
                      </a:pPr>
                      <a:r>
                        <a:rPr lang="en-US" altLang="zh-CN" sz="2400" b="1" dirty="0">
                          <a:solidFill>
                            <a:srgbClr val="000000"/>
                          </a:solidFill>
                          <a:latin typeface="楷体" panose="02010609060101010101" charset="-122"/>
                          <a:ea typeface="楷体" panose="02010609060101010101" charset="-122"/>
                          <a:cs typeface="楷体" panose="02010609060101010101" charset="-122"/>
                        </a:rPr>
                        <a:t>①</a:t>
                      </a:r>
                      <a:r>
                        <a:rPr lang="zh-CN" altLang="en-US" sz="2400" b="1" dirty="0">
                          <a:solidFill>
                            <a:srgbClr val="000000"/>
                          </a:solidFill>
                          <a:latin typeface="楷体" panose="02010609060101010101" charset="-122"/>
                          <a:ea typeface="楷体" panose="02010609060101010101" charset="-122"/>
                          <a:cs typeface="楷体" panose="02010609060101010101" charset="-122"/>
                        </a:rPr>
                        <a:t>不断扩大生产，促进经济的发展</a:t>
                      </a:r>
                      <a:r>
                        <a:rPr lang="en-US" altLang="zh-CN" sz="2400" b="1">
                          <a:solidFill>
                            <a:srgbClr val="000000"/>
                          </a:solidFill>
                          <a:latin typeface="楷体" panose="02010609060101010101" charset="-122"/>
                          <a:ea typeface="楷体" panose="02010609060101010101" charset="-122"/>
                          <a:cs typeface="楷体" panose="02010609060101010101" charset="-122"/>
                        </a:rPr>
                        <a:t>——</a:t>
                      </a:r>
                      <a:r>
                        <a:rPr lang="zh-CN" altLang="en-US" sz="2400" b="1" dirty="0">
                          <a:solidFill>
                            <a:srgbClr val="000000"/>
                          </a:solidFill>
                          <a:latin typeface="楷体" panose="02010609060101010101" charset="-122"/>
                          <a:ea typeface="楷体" panose="02010609060101010101" charset="-122"/>
                          <a:cs typeface="楷体" panose="02010609060101010101" charset="-122"/>
                        </a:rPr>
                        <a:t>把蛋糕做大；</a:t>
                      </a:r>
                      <a:endParaRPr lang="zh-CN" altLang="en-US" sz="2400" b="1" dirty="0">
                        <a:solidFill>
                          <a:srgbClr val="000000"/>
                        </a:solidFill>
                        <a:latin typeface="楷体" panose="02010609060101010101" charset="-122"/>
                        <a:ea typeface="楷体" panose="02010609060101010101" charset="-122"/>
                        <a:cs typeface="楷体" panose="02010609060101010101" charset="-122"/>
                      </a:endParaRPr>
                    </a:p>
                    <a:p>
                      <a:pPr marL="0" lvl="0" indent="0">
                        <a:lnSpc>
                          <a:spcPct val="120000"/>
                        </a:lnSpc>
                        <a:spcBef>
                          <a:spcPct val="0"/>
                        </a:spcBef>
                        <a:buNone/>
                      </a:pPr>
                      <a:r>
                        <a:rPr lang="en-US" altLang="zh-CN" sz="2400" b="1" dirty="0">
                          <a:solidFill>
                            <a:srgbClr val="000000"/>
                          </a:solidFill>
                          <a:latin typeface="楷体" panose="02010609060101010101" charset="-122"/>
                          <a:ea typeface="楷体" panose="02010609060101010101" charset="-122"/>
                          <a:cs typeface="楷体" panose="02010609060101010101" charset="-122"/>
                        </a:rPr>
                        <a:t>②</a:t>
                      </a:r>
                      <a:r>
                        <a:rPr lang="zh-CN" altLang="en-US" sz="2400" b="1" dirty="0">
                          <a:solidFill>
                            <a:srgbClr val="000000"/>
                          </a:solidFill>
                          <a:latin typeface="楷体" panose="02010609060101010101" charset="-122"/>
                          <a:ea typeface="楷体" panose="02010609060101010101" charset="-122"/>
                          <a:cs typeface="楷体" panose="02010609060101010101" charset="-122"/>
                        </a:rPr>
                        <a:t>完善和改革分配制度与分配政策，调节社会收入差距</a:t>
                      </a:r>
                      <a:r>
                        <a:rPr lang="en-US" altLang="zh-CN" sz="2400" b="1">
                          <a:solidFill>
                            <a:srgbClr val="000000"/>
                          </a:solidFill>
                          <a:latin typeface="楷体" panose="02010609060101010101" charset="-122"/>
                          <a:ea typeface="楷体" panose="02010609060101010101" charset="-122"/>
                          <a:cs typeface="楷体" panose="02010609060101010101" charset="-122"/>
                        </a:rPr>
                        <a:t>——</a:t>
                      </a:r>
                      <a:r>
                        <a:rPr lang="zh-CN" altLang="en-US" sz="2400" b="1" dirty="0">
                          <a:solidFill>
                            <a:srgbClr val="000000"/>
                          </a:solidFill>
                          <a:latin typeface="楷体" panose="02010609060101010101" charset="-122"/>
                          <a:ea typeface="楷体" panose="02010609060101010101" charset="-122"/>
                          <a:cs typeface="楷体" panose="02010609060101010101" charset="-122"/>
                        </a:rPr>
                        <a:t>把蛋糕分好</a:t>
                      </a:r>
                      <a:endParaRPr lang="zh-CN" altLang="en-US" sz="2400" b="1" dirty="0">
                        <a:solidFill>
                          <a:srgbClr val="000000"/>
                        </a:solidFill>
                        <a:latin typeface="楷体" panose="02010609060101010101" charset="-122"/>
                        <a:ea typeface="楷体" panose="02010609060101010101" charset="-122"/>
                        <a:cs typeface="楷体" panose="02010609060101010101" charset="-122"/>
                      </a:endParaRPr>
                    </a:p>
                  </a:txBody>
                  <a:tcPr marL="96756" marR="96756" marT="48378" marB="48378"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r>
              <a:tr h="1419860">
                <a:tc vMerge="1">
                  <a:tcP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B w="12700" cap="flat" cmpd="sng">
                      <a:solidFill>
                        <a:srgbClr val="000000"/>
                      </a:solidFill>
                      <a:prstDash val="solid"/>
                      <a:headEnd type="none" w="med" len="med"/>
                      <a:tailEnd type="none" w="med" len="med"/>
                    </a:lnB>
                  </a:tcPr>
                </a:tc>
                <a:tc>
                  <a:txBody>
                    <a:bodyPr/>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ctr">
                        <a:spcBef>
                          <a:spcPct val="0"/>
                        </a:spcBef>
                        <a:buNone/>
                      </a:pPr>
                      <a:r>
                        <a:rPr lang="zh-CN" altLang="en-US" sz="2855" b="1" dirty="0">
                          <a:solidFill>
                            <a:srgbClr val="000000"/>
                          </a:solidFill>
                          <a:latin typeface="宋体" panose="02010600030101010101" pitchFamily="2" charset="-122"/>
                          <a:ea typeface="黑体" panose="02010609060101010101" pitchFamily="49" charset="-122"/>
                        </a:rPr>
                        <a:t>意义</a:t>
                      </a:r>
                      <a:endParaRPr lang="zh-CN" altLang="en-US" sz="2855" b="1" dirty="0">
                        <a:ea typeface="黑体" panose="02010609060101010101" pitchFamily="49" charset="-122"/>
                      </a:endParaRPr>
                    </a:p>
                  </a:txBody>
                  <a:tcPr marL="96756" marR="96756" marT="48378" marB="48378"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solidFill>
                      <a:srgbClr val="66CCFF"/>
                    </a:solidFill>
                  </a:tcPr>
                </a:tc>
                <a:tc>
                  <a:txBody>
                    <a:bodyPr/>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nSpc>
                          <a:spcPct val="120000"/>
                        </a:lnSpc>
                        <a:spcBef>
                          <a:spcPct val="0"/>
                        </a:spcBef>
                        <a:buNone/>
                      </a:pPr>
                      <a:r>
                        <a:rPr lang="en-US" altLang="zh-CN" sz="2400" b="1" dirty="0">
                          <a:solidFill>
                            <a:srgbClr val="000000"/>
                          </a:solidFill>
                          <a:latin typeface="楷体" panose="02010609060101010101" charset="-122"/>
                          <a:ea typeface="楷体" panose="02010609060101010101" charset="-122"/>
                        </a:rPr>
                        <a:t>①</a:t>
                      </a:r>
                      <a:r>
                        <a:rPr lang="zh-CN" altLang="en-US" sz="2400" b="1" dirty="0">
                          <a:solidFill>
                            <a:srgbClr val="000000"/>
                          </a:solidFill>
                          <a:latin typeface="楷体" panose="02010609060101010101" charset="-122"/>
                          <a:ea typeface="楷体" panose="02010609060101010101" charset="-122"/>
                        </a:rPr>
                        <a:t>有利于调动劳动者积极性，推动生产发展，提高经济效率；</a:t>
                      </a:r>
                      <a:endParaRPr lang="zh-CN" altLang="en-US" sz="2400" b="1" dirty="0">
                        <a:solidFill>
                          <a:srgbClr val="000000"/>
                        </a:solidFill>
                        <a:latin typeface="楷体" panose="02010609060101010101" charset="-122"/>
                        <a:ea typeface="楷体" panose="02010609060101010101" charset="-122"/>
                      </a:endParaRPr>
                    </a:p>
                    <a:p>
                      <a:pPr marL="0" lvl="0" indent="0">
                        <a:lnSpc>
                          <a:spcPct val="120000"/>
                        </a:lnSpc>
                        <a:spcBef>
                          <a:spcPct val="0"/>
                        </a:spcBef>
                        <a:buNone/>
                      </a:pPr>
                      <a:r>
                        <a:rPr lang="en-US" altLang="zh-CN" sz="2400" b="1" dirty="0">
                          <a:solidFill>
                            <a:srgbClr val="000000"/>
                          </a:solidFill>
                          <a:latin typeface="楷体" panose="02010609060101010101" charset="-122"/>
                          <a:ea typeface="楷体" panose="02010609060101010101" charset="-122"/>
                        </a:rPr>
                        <a:t>②</a:t>
                      </a:r>
                      <a:r>
                        <a:rPr lang="zh-CN" altLang="en-US" sz="2400" b="1" dirty="0">
                          <a:solidFill>
                            <a:srgbClr val="000000"/>
                          </a:solidFill>
                          <a:latin typeface="楷体" panose="02010609060101010101" charset="-122"/>
                          <a:ea typeface="楷体" panose="02010609060101010101" charset="-122"/>
                        </a:rPr>
                        <a:t>有利于缩小社会收入差距，扩大内需，拉动经济增长；</a:t>
                      </a:r>
                      <a:endParaRPr lang="zh-CN" altLang="en-US" sz="2400" b="1" dirty="0">
                        <a:solidFill>
                          <a:srgbClr val="000000"/>
                        </a:solidFill>
                        <a:latin typeface="楷体" panose="02010609060101010101" charset="-122"/>
                        <a:ea typeface="楷体" panose="02010609060101010101" charset="-122"/>
                      </a:endParaRPr>
                    </a:p>
                    <a:p>
                      <a:pPr marL="0" lvl="0" indent="0">
                        <a:lnSpc>
                          <a:spcPct val="120000"/>
                        </a:lnSpc>
                        <a:spcBef>
                          <a:spcPct val="0"/>
                        </a:spcBef>
                        <a:buNone/>
                      </a:pPr>
                      <a:r>
                        <a:rPr lang="en-US" altLang="zh-CN" sz="2400" b="1" dirty="0">
                          <a:solidFill>
                            <a:srgbClr val="000000"/>
                          </a:solidFill>
                          <a:latin typeface="楷体" panose="02010609060101010101" charset="-122"/>
                          <a:ea typeface="楷体" panose="02010609060101010101" charset="-122"/>
                        </a:rPr>
                        <a:t>③</a:t>
                      </a:r>
                      <a:r>
                        <a:rPr lang="zh-CN" altLang="en-US" sz="2400" b="1" dirty="0">
                          <a:solidFill>
                            <a:srgbClr val="000000"/>
                          </a:solidFill>
                          <a:latin typeface="楷体" panose="02010609060101010101" charset="-122"/>
                          <a:ea typeface="楷体" panose="02010609060101010101" charset="-122"/>
                        </a:rPr>
                        <a:t>维护市场秩序，推动市场经济健康发展</a:t>
                      </a:r>
                      <a:endParaRPr lang="zh-CN" altLang="en-US" sz="2400" b="1" dirty="0">
                        <a:solidFill>
                          <a:srgbClr val="000000"/>
                        </a:solidFill>
                        <a:latin typeface="楷体" panose="02010609060101010101" charset="-122"/>
                        <a:ea typeface="楷体" panose="02010609060101010101" charset="-122"/>
                      </a:endParaRPr>
                    </a:p>
                  </a:txBody>
                  <a:tcPr marL="96756" marR="96756" marT="48378" marB="48378"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r>
              <a:tr h="1194435">
                <a:tc rowSpan="2">
                  <a:txBody>
                    <a:bodyPr/>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ctr">
                        <a:spcBef>
                          <a:spcPct val="0"/>
                        </a:spcBef>
                        <a:buNone/>
                      </a:pPr>
                      <a:r>
                        <a:rPr lang="zh-CN" altLang="en-US" sz="2855" b="1" dirty="0">
                          <a:solidFill>
                            <a:srgbClr val="000000"/>
                          </a:solidFill>
                          <a:latin typeface="宋体" panose="02010600030101010101" pitchFamily="2" charset="-122"/>
                          <a:ea typeface="黑体" panose="02010609060101010101" pitchFamily="49" charset="-122"/>
                        </a:rPr>
                        <a:t>交换</a:t>
                      </a:r>
                      <a:endParaRPr lang="zh-CN" altLang="en-US" sz="2855" b="1" dirty="0">
                        <a:ea typeface="黑体" panose="02010609060101010101" pitchFamily="49" charset="-122"/>
                      </a:endParaRPr>
                    </a:p>
                  </a:txBody>
                  <a:tcPr marL="96756" marR="96756" marT="48378" marB="48378"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solidFill>
                      <a:srgbClr val="66CCFF"/>
                    </a:solidFill>
                  </a:tcPr>
                </a:tc>
                <a:tc>
                  <a:txBody>
                    <a:bodyPr/>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ctr">
                        <a:spcBef>
                          <a:spcPct val="0"/>
                        </a:spcBef>
                        <a:buNone/>
                      </a:pPr>
                      <a:r>
                        <a:rPr lang="zh-CN" altLang="en-US" sz="2855" b="1" dirty="0">
                          <a:solidFill>
                            <a:srgbClr val="000000"/>
                          </a:solidFill>
                          <a:latin typeface="宋体" panose="02010600030101010101" pitchFamily="2" charset="-122"/>
                          <a:ea typeface="黑体" panose="02010609060101010101" pitchFamily="49" charset="-122"/>
                        </a:rPr>
                        <a:t>措施</a:t>
                      </a:r>
                      <a:endParaRPr lang="zh-CN" altLang="en-US" sz="2855" b="1" dirty="0">
                        <a:ea typeface="黑体" panose="02010609060101010101" pitchFamily="49" charset="-122"/>
                      </a:endParaRPr>
                    </a:p>
                  </a:txBody>
                  <a:tcPr marL="96756" marR="96756" marT="48378" marB="48378"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solidFill>
                      <a:srgbClr val="66CCFF"/>
                    </a:solidFill>
                  </a:tcPr>
                </a:tc>
                <a:tc>
                  <a:txBody>
                    <a:bodyPr/>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nSpc>
                          <a:spcPct val="120000"/>
                        </a:lnSpc>
                        <a:spcBef>
                          <a:spcPct val="0"/>
                        </a:spcBef>
                        <a:buNone/>
                      </a:pPr>
                      <a:r>
                        <a:rPr lang="en-US" altLang="zh-CN" sz="2400" b="1" dirty="0">
                          <a:solidFill>
                            <a:srgbClr val="000000"/>
                          </a:solidFill>
                          <a:latin typeface="楷体" panose="02010609060101010101" charset="-122"/>
                          <a:ea typeface="楷体" panose="02010609060101010101" charset="-122"/>
                        </a:rPr>
                        <a:t>①</a:t>
                      </a:r>
                      <a:r>
                        <a:rPr lang="zh-CN" altLang="en-US" sz="2400" b="1" dirty="0">
                          <a:solidFill>
                            <a:srgbClr val="000000"/>
                          </a:solidFill>
                          <a:latin typeface="楷体" panose="02010609060101010101" charset="-122"/>
                          <a:ea typeface="楷体" panose="02010609060101010101" charset="-122"/>
                        </a:rPr>
                        <a:t>企业应该诚信经营，注重产品的质量和售后服务；</a:t>
                      </a:r>
                      <a:endParaRPr lang="zh-CN" altLang="en-US" sz="2400" b="1" dirty="0">
                        <a:solidFill>
                          <a:srgbClr val="000000"/>
                        </a:solidFill>
                        <a:latin typeface="楷体" panose="02010609060101010101" charset="-122"/>
                        <a:ea typeface="楷体" panose="02010609060101010101" charset="-122"/>
                      </a:endParaRPr>
                    </a:p>
                    <a:p>
                      <a:pPr marL="0" lvl="0" indent="0">
                        <a:lnSpc>
                          <a:spcPct val="120000"/>
                        </a:lnSpc>
                        <a:spcBef>
                          <a:spcPct val="0"/>
                        </a:spcBef>
                        <a:buNone/>
                      </a:pPr>
                      <a:r>
                        <a:rPr lang="en-US" altLang="zh-CN" sz="2400" b="1" dirty="0">
                          <a:solidFill>
                            <a:srgbClr val="000000"/>
                          </a:solidFill>
                          <a:latin typeface="楷体" panose="02010609060101010101" charset="-122"/>
                          <a:ea typeface="楷体" panose="02010609060101010101" charset="-122"/>
                        </a:rPr>
                        <a:t>②</a:t>
                      </a:r>
                      <a:r>
                        <a:rPr lang="zh-CN" altLang="en-US" sz="2400" b="1" dirty="0">
                          <a:solidFill>
                            <a:srgbClr val="000000"/>
                          </a:solidFill>
                          <a:latin typeface="楷体" panose="02010609060101010101" charset="-122"/>
                          <a:ea typeface="楷体" panose="02010609060101010101" charset="-122"/>
                        </a:rPr>
                        <a:t>国家要完善市场法规，加强对市场的监管，维护良好的市场秩序</a:t>
                      </a:r>
                      <a:endParaRPr lang="zh-CN" altLang="en-US" sz="2400" b="1" dirty="0">
                        <a:solidFill>
                          <a:srgbClr val="000000"/>
                        </a:solidFill>
                        <a:latin typeface="楷体" panose="02010609060101010101" charset="-122"/>
                        <a:ea typeface="楷体" panose="02010609060101010101" charset="-122"/>
                      </a:endParaRPr>
                    </a:p>
                  </a:txBody>
                  <a:tcPr marL="96756" marR="96756" marT="48378" marB="48378"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r>
              <a:tr h="978535">
                <a:tc vMerge="1">
                  <a:tcP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B w="12700" cap="flat" cmpd="sng">
                      <a:solidFill>
                        <a:srgbClr val="000000"/>
                      </a:solidFill>
                      <a:prstDash val="solid"/>
                      <a:headEnd type="none" w="med" len="med"/>
                      <a:tailEnd type="none" w="med" len="med"/>
                    </a:lnB>
                  </a:tcPr>
                </a:tc>
                <a:tc>
                  <a:txBody>
                    <a:bodyPr/>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ctr">
                        <a:spcBef>
                          <a:spcPct val="0"/>
                        </a:spcBef>
                        <a:buNone/>
                      </a:pPr>
                      <a:r>
                        <a:rPr lang="zh-CN" altLang="en-US" sz="2855" b="1" dirty="0">
                          <a:solidFill>
                            <a:srgbClr val="000000"/>
                          </a:solidFill>
                          <a:latin typeface="宋体" panose="02010600030101010101" pitchFamily="2" charset="-122"/>
                          <a:ea typeface="黑体" panose="02010609060101010101" pitchFamily="49" charset="-122"/>
                        </a:rPr>
                        <a:t>意义</a:t>
                      </a:r>
                      <a:endParaRPr lang="zh-CN" altLang="en-US" sz="2855" b="1" dirty="0">
                        <a:ea typeface="黑体" panose="02010609060101010101" pitchFamily="49" charset="-122"/>
                      </a:endParaRPr>
                    </a:p>
                  </a:txBody>
                  <a:tcPr marL="96756" marR="96756" marT="48378" marB="48378"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solidFill>
                      <a:srgbClr val="66CCFF"/>
                    </a:solidFill>
                  </a:tcPr>
                </a:tc>
                <a:tc>
                  <a:txBody>
                    <a:bodyPr/>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nSpc>
                          <a:spcPct val="120000"/>
                        </a:lnSpc>
                        <a:spcBef>
                          <a:spcPct val="0"/>
                        </a:spcBef>
                        <a:buNone/>
                      </a:pPr>
                      <a:r>
                        <a:rPr lang="en-US" altLang="zh-CN" sz="2400" b="1" dirty="0">
                          <a:solidFill>
                            <a:srgbClr val="000000"/>
                          </a:solidFill>
                          <a:latin typeface="楷体" panose="02010609060101010101" charset="-122"/>
                          <a:ea typeface="楷体" panose="02010609060101010101" charset="-122"/>
                        </a:rPr>
                        <a:t>①</a:t>
                      </a:r>
                      <a:r>
                        <a:rPr lang="zh-CN" altLang="en-US" sz="2400" b="1" dirty="0">
                          <a:solidFill>
                            <a:srgbClr val="000000"/>
                          </a:solidFill>
                          <a:latin typeface="楷体" panose="02010609060101010101" charset="-122"/>
                          <a:ea typeface="楷体" panose="02010609060101010101" charset="-122"/>
                        </a:rPr>
                        <a:t>有利于实现资源的合理配置，提高资源利用率；</a:t>
                      </a:r>
                      <a:endParaRPr lang="zh-CN" altLang="en-US" sz="2400" b="1" dirty="0">
                        <a:solidFill>
                          <a:srgbClr val="000000"/>
                        </a:solidFill>
                        <a:latin typeface="楷体" panose="02010609060101010101" charset="-122"/>
                        <a:ea typeface="楷体" panose="02010609060101010101" charset="-122"/>
                      </a:endParaRPr>
                    </a:p>
                    <a:p>
                      <a:pPr marL="0" lvl="0" indent="0">
                        <a:lnSpc>
                          <a:spcPct val="120000"/>
                        </a:lnSpc>
                        <a:spcBef>
                          <a:spcPct val="0"/>
                        </a:spcBef>
                        <a:buNone/>
                      </a:pPr>
                      <a:r>
                        <a:rPr lang="en-US" altLang="zh-CN" sz="2400" b="1" dirty="0">
                          <a:solidFill>
                            <a:srgbClr val="000000"/>
                          </a:solidFill>
                          <a:latin typeface="楷体" panose="02010609060101010101" charset="-122"/>
                          <a:ea typeface="楷体" panose="02010609060101010101" charset="-122"/>
                        </a:rPr>
                        <a:t>②</a:t>
                      </a:r>
                      <a:r>
                        <a:rPr lang="zh-CN" altLang="en-US" sz="2400" b="1" dirty="0">
                          <a:solidFill>
                            <a:srgbClr val="000000"/>
                          </a:solidFill>
                          <a:latin typeface="楷体" panose="02010609060101010101" charset="-122"/>
                          <a:ea typeface="楷体" panose="02010609060101010101" charset="-122"/>
                        </a:rPr>
                        <a:t>有利于满足消费者的消费需求，维护消费者合法权益</a:t>
                      </a:r>
                      <a:endParaRPr lang="zh-CN" altLang="en-US" sz="2400" b="1" dirty="0">
                        <a:solidFill>
                          <a:srgbClr val="000000"/>
                        </a:solidFill>
                        <a:latin typeface="楷体" panose="02010609060101010101" charset="-122"/>
                        <a:ea typeface="楷体" panose="02010609060101010101" charset="-122"/>
                      </a:endParaRPr>
                    </a:p>
                  </a:txBody>
                  <a:tcPr marL="96756" marR="96756" marT="48378" marB="48378"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r>
            </a:tbl>
          </a:graphicData>
        </a:graphic>
      </p:graphicFrame>
      <mc:AlternateContent xmlns:mc="http://schemas.openxmlformats.org/markup-compatibility/2006" xmlns:p14="http://schemas.microsoft.com/office/powerpoint/2010/main">
        <mc:Choice Requires="p14">
          <p:contentPart r:id="rId2" p14:bwMode="auto">
            <p14:nvContentPartPr>
              <p14:cNvPr id="2" name="墨迹 1"/>
              <p14:cNvContentPartPr/>
              <p14:nvPr/>
            </p14:nvContentPartPr>
            <p14:xfrm>
              <a:off x="401320" y="2401570"/>
              <a:ext cx="929005" cy="1330960"/>
            </p14:xfrm>
          </p:contentPart>
        </mc:Choice>
        <mc:Fallback xmlns="">
          <p:pic>
            <p:nvPicPr>
              <p:cNvPr id="2" name="墨迹 1"/>
            </p:nvPicPr>
            <p:blipFill>
              <a:blip r:embed="rId3"/>
            </p:blipFill>
            <p:spPr>
              <a:xfrm>
                <a:off x="401320" y="2401570"/>
                <a:ext cx="929005" cy="1330960"/>
              </a:xfrm>
              <a:prstGeom prst="rect"/>
            </p:spPr>
          </p:pic>
        </mc:Fallback>
      </mc:AlternateContent>
      <mc:AlternateContent xmlns:mc="http://schemas.openxmlformats.org/markup-compatibility/2006" xmlns:p14="http://schemas.microsoft.com/office/powerpoint/2010/main">
        <mc:Choice Requires="p14">
          <p:contentPart r:id="rId4" p14:bwMode="auto">
            <p14:nvContentPartPr>
              <p14:cNvPr id="3" name="墨迹 2"/>
              <p14:cNvContentPartPr/>
              <p14:nvPr/>
            </p14:nvContentPartPr>
            <p14:xfrm>
              <a:off x="2661285" y="2312670"/>
              <a:ext cx="62865" cy="360"/>
            </p14:xfrm>
          </p:contentPart>
        </mc:Choice>
        <mc:Fallback xmlns="">
          <p:pic>
            <p:nvPicPr>
              <p:cNvPr id="3" name="墨迹 2"/>
            </p:nvPicPr>
            <p:blipFill>
              <a:blip r:embed="rId5"/>
            </p:blipFill>
            <p:spPr>
              <a:xfrm>
                <a:off x="2661285" y="2312670"/>
                <a:ext cx="62865" cy="360"/>
              </a:xfrm>
              <a:prstGeom prst="rect"/>
            </p:spPr>
          </p:pic>
        </mc:Fallback>
      </mc:AlternateContent>
      <mc:AlternateContent xmlns:mc="http://schemas.openxmlformats.org/markup-compatibility/2006" xmlns:p14="http://schemas.microsoft.com/office/powerpoint/2010/main">
        <mc:Choice Requires="p14">
          <p:contentPart r:id="rId6" p14:bwMode="auto">
            <p14:nvContentPartPr>
              <p14:cNvPr id="4" name="墨迹 3"/>
              <p14:cNvContentPartPr/>
              <p14:nvPr/>
            </p14:nvContentPartPr>
            <p14:xfrm>
              <a:off x="7546975" y="1838960"/>
              <a:ext cx="1205865" cy="410845"/>
            </p14:xfrm>
          </p:contentPart>
        </mc:Choice>
        <mc:Fallback xmlns="">
          <p:pic>
            <p:nvPicPr>
              <p:cNvPr id="4" name="墨迹 3"/>
            </p:nvPicPr>
            <p:blipFill>
              <a:blip r:embed="rId7"/>
            </p:blipFill>
            <p:spPr>
              <a:xfrm>
                <a:off x="7546975" y="1838960"/>
                <a:ext cx="1205865" cy="410845"/>
              </a:xfrm>
              <a:prstGeom prst="rect"/>
            </p:spPr>
          </p:pic>
        </mc:Fallback>
      </mc:AlternateContent>
      <mc:AlternateContent xmlns:mc="http://schemas.openxmlformats.org/markup-compatibility/2006" xmlns:p14="http://schemas.microsoft.com/office/powerpoint/2010/main">
        <mc:Choice Requires="p14">
          <p:contentPart r:id="rId8" p14:bwMode="auto">
            <p14:nvContentPartPr>
              <p14:cNvPr id="5" name="墨迹 4"/>
              <p14:cNvContentPartPr/>
              <p14:nvPr/>
            </p14:nvContentPartPr>
            <p14:xfrm>
              <a:off x="10681970" y="2214245"/>
              <a:ext cx="607695" cy="553720"/>
            </p14:xfrm>
          </p:contentPart>
        </mc:Choice>
        <mc:Fallback xmlns="">
          <p:pic>
            <p:nvPicPr>
              <p:cNvPr id="5" name="墨迹 4"/>
            </p:nvPicPr>
            <p:blipFill>
              <a:blip r:embed="rId9"/>
            </p:blipFill>
            <p:spPr>
              <a:xfrm>
                <a:off x="10681970" y="2214245"/>
                <a:ext cx="607695" cy="553720"/>
              </a:xfrm>
              <a:prstGeom prst="rect"/>
            </p:spPr>
          </p:pic>
        </mc:Fallback>
      </mc:AlternateContent>
      <mc:AlternateContent xmlns:mc="http://schemas.openxmlformats.org/markup-compatibility/2006" xmlns:p14="http://schemas.microsoft.com/office/powerpoint/2010/main">
        <mc:Choice Requires="p14">
          <p:contentPart r:id="rId10" p14:bwMode="auto">
            <p14:nvContentPartPr>
              <p14:cNvPr id="6" name="墨迹 5"/>
              <p14:cNvContentPartPr/>
              <p14:nvPr/>
            </p14:nvContentPartPr>
            <p14:xfrm>
              <a:off x="2705735" y="2267585"/>
              <a:ext cx="1554480" cy="53975"/>
            </p14:xfrm>
          </p:contentPart>
        </mc:Choice>
        <mc:Fallback xmlns="">
          <p:pic>
            <p:nvPicPr>
              <p:cNvPr id="6" name="墨迹 5"/>
            </p:nvPicPr>
            <p:blipFill>
              <a:blip r:embed="rId11"/>
            </p:blipFill>
            <p:spPr>
              <a:xfrm>
                <a:off x="2705735" y="2267585"/>
                <a:ext cx="1554480" cy="53975"/>
              </a:xfrm>
              <a:prstGeom prst="rect"/>
            </p:spPr>
          </p:pic>
        </mc:Fallback>
      </mc:AlternateContent>
      <mc:AlternateContent xmlns:mc="http://schemas.openxmlformats.org/markup-compatibility/2006" xmlns:p14="http://schemas.microsoft.com/office/powerpoint/2010/main">
        <mc:Choice Requires="p14">
          <p:contentPart r:id="rId12" p14:bwMode="auto">
            <p14:nvContentPartPr>
              <p14:cNvPr id="7" name="墨迹 6"/>
              <p14:cNvContentPartPr/>
              <p14:nvPr/>
            </p14:nvContentPartPr>
            <p14:xfrm>
              <a:off x="5269230" y="2294890"/>
              <a:ext cx="1376045" cy="26670"/>
            </p14:xfrm>
          </p:contentPart>
        </mc:Choice>
        <mc:Fallback xmlns="">
          <p:pic>
            <p:nvPicPr>
              <p:cNvPr id="7" name="墨迹 6"/>
            </p:nvPicPr>
            <p:blipFill>
              <a:blip r:embed="rId13"/>
            </p:blipFill>
            <p:spPr>
              <a:xfrm>
                <a:off x="5269230" y="2294890"/>
                <a:ext cx="1376045" cy="26670"/>
              </a:xfrm>
              <a:prstGeom prst="rect"/>
            </p:spPr>
          </p:pic>
        </mc:Fallback>
      </mc:AlternateContent>
      <mc:AlternateContent xmlns:mc="http://schemas.openxmlformats.org/markup-compatibility/2006" xmlns:p14="http://schemas.microsoft.com/office/powerpoint/2010/main">
        <mc:Choice Requires="p14">
          <p:contentPart r:id="rId14" p14:bwMode="auto">
            <p14:nvContentPartPr>
              <p14:cNvPr id="8" name="墨迹 7"/>
              <p14:cNvContentPartPr/>
              <p14:nvPr/>
            </p14:nvContentPartPr>
            <p14:xfrm>
              <a:off x="4224655" y="2687320"/>
              <a:ext cx="2581275" cy="45085"/>
            </p14:xfrm>
          </p:contentPart>
        </mc:Choice>
        <mc:Fallback xmlns="">
          <p:pic>
            <p:nvPicPr>
              <p:cNvPr id="8" name="墨迹 7"/>
            </p:nvPicPr>
            <p:blipFill>
              <a:blip r:embed="rId15"/>
            </p:blipFill>
            <p:spPr>
              <a:xfrm>
                <a:off x="4224655" y="2687320"/>
                <a:ext cx="2581275" cy="45085"/>
              </a:xfrm>
              <a:prstGeom prst="rect"/>
            </p:spPr>
          </p:pic>
        </mc:Fallback>
      </mc:AlternateContent>
      <mc:AlternateContent xmlns:mc="http://schemas.openxmlformats.org/markup-compatibility/2006" xmlns:p14="http://schemas.microsoft.com/office/powerpoint/2010/main">
        <mc:Choice Requires="p14">
          <p:contentPart r:id="rId16" p14:bwMode="auto">
            <p14:nvContentPartPr>
              <p14:cNvPr id="9" name="墨迹 8"/>
              <p14:cNvContentPartPr/>
              <p14:nvPr/>
            </p14:nvContentPartPr>
            <p14:xfrm>
              <a:off x="7484745" y="2714625"/>
              <a:ext cx="1911350" cy="360"/>
            </p14:xfrm>
          </p:contentPart>
        </mc:Choice>
        <mc:Fallback xmlns="">
          <p:pic>
            <p:nvPicPr>
              <p:cNvPr id="9" name="墨迹 8"/>
            </p:nvPicPr>
            <p:blipFill>
              <a:blip r:embed="rId17"/>
            </p:blipFill>
            <p:spPr>
              <a:xfrm>
                <a:off x="7484745" y="2714625"/>
                <a:ext cx="1911350" cy="360"/>
              </a:xfrm>
              <a:prstGeom prst="rect"/>
            </p:spPr>
          </p:pic>
        </mc:Fallback>
      </mc:AlternateContent>
      <mc:AlternateContent xmlns:mc="http://schemas.openxmlformats.org/markup-compatibility/2006" xmlns:p14="http://schemas.microsoft.com/office/powerpoint/2010/main">
        <mc:Choice Requires="p14">
          <p:contentPart r:id="rId18" p14:bwMode="auto">
            <p14:nvContentPartPr>
              <p14:cNvPr id="10" name="墨迹 9"/>
              <p14:cNvContentPartPr/>
              <p14:nvPr/>
            </p14:nvContentPartPr>
            <p14:xfrm>
              <a:off x="8377555" y="2348230"/>
              <a:ext cx="1250950" cy="535940"/>
            </p14:xfrm>
          </p:contentPart>
        </mc:Choice>
        <mc:Fallback xmlns="">
          <p:pic>
            <p:nvPicPr>
              <p:cNvPr id="10" name="墨迹 9"/>
            </p:nvPicPr>
            <p:blipFill>
              <a:blip r:embed="rId19"/>
            </p:blipFill>
            <p:spPr>
              <a:xfrm>
                <a:off x="8377555" y="2348230"/>
                <a:ext cx="1250950" cy="535940"/>
              </a:xfrm>
              <a:prstGeom prst="rect"/>
            </p:spPr>
          </p:pic>
        </mc:Fallback>
      </mc:AlternateContent>
      <mc:AlternateContent xmlns:mc="http://schemas.openxmlformats.org/markup-compatibility/2006" xmlns:p14="http://schemas.microsoft.com/office/powerpoint/2010/main">
        <mc:Choice Requires="p14">
          <p:contentPart r:id="rId20" p14:bwMode="auto">
            <p14:nvContentPartPr>
              <p14:cNvPr id="11" name="墨迹 10"/>
              <p14:cNvContentPartPr/>
              <p14:nvPr/>
            </p14:nvContentPartPr>
            <p14:xfrm>
              <a:off x="3956685" y="3401695"/>
              <a:ext cx="2098675" cy="45085"/>
            </p14:xfrm>
          </p:contentPart>
        </mc:Choice>
        <mc:Fallback xmlns="">
          <p:pic>
            <p:nvPicPr>
              <p:cNvPr id="11" name="墨迹 10"/>
            </p:nvPicPr>
            <p:blipFill>
              <a:blip r:embed="rId21"/>
            </p:blipFill>
            <p:spPr>
              <a:xfrm>
                <a:off x="3956685" y="3401695"/>
                <a:ext cx="2098675" cy="45085"/>
              </a:xfrm>
              <a:prstGeom prst="rect"/>
            </p:spPr>
          </p:pic>
        </mc:Fallback>
      </mc:AlternateContent>
      <mc:AlternateContent xmlns:mc="http://schemas.openxmlformats.org/markup-compatibility/2006" xmlns:p14="http://schemas.microsoft.com/office/powerpoint/2010/main">
        <mc:Choice Requires="p14">
          <p:contentPart r:id="rId22" p14:bwMode="auto">
            <p14:nvContentPartPr>
              <p14:cNvPr id="12" name="墨迹 11"/>
              <p14:cNvContentPartPr/>
              <p14:nvPr/>
            </p14:nvContentPartPr>
            <p14:xfrm>
              <a:off x="4885690" y="2821305"/>
              <a:ext cx="1125220" cy="571500"/>
            </p14:xfrm>
          </p:contentPart>
        </mc:Choice>
        <mc:Fallback xmlns="">
          <p:pic>
            <p:nvPicPr>
              <p:cNvPr id="12" name="墨迹 11"/>
            </p:nvPicPr>
            <p:blipFill>
              <a:blip r:embed="rId23"/>
            </p:blipFill>
            <p:spPr>
              <a:xfrm>
                <a:off x="4885690" y="2821305"/>
                <a:ext cx="1125220" cy="571500"/>
              </a:xfrm>
              <a:prstGeom prst="rect"/>
            </p:spPr>
          </p:pic>
        </mc:Fallback>
      </mc:AlternateContent>
      <mc:AlternateContent xmlns:mc="http://schemas.openxmlformats.org/markup-compatibility/2006" xmlns:p14="http://schemas.microsoft.com/office/powerpoint/2010/main">
        <mc:Choice Requires="p14">
          <p:contentPart r:id="rId24" p14:bwMode="auto">
            <p14:nvContentPartPr>
              <p14:cNvPr id="13" name="墨迹 12"/>
              <p14:cNvContentPartPr/>
              <p14:nvPr/>
            </p14:nvContentPartPr>
            <p14:xfrm>
              <a:off x="5751830" y="2625090"/>
              <a:ext cx="1581150" cy="598170"/>
            </p14:xfrm>
          </p:contentPart>
        </mc:Choice>
        <mc:Fallback xmlns="">
          <p:pic>
            <p:nvPicPr>
              <p:cNvPr id="13" name="墨迹 12"/>
            </p:nvPicPr>
            <p:blipFill>
              <a:blip r:embed="rId25"/>
            </p:blipFill>
            <p:spPr>
              <a:xfrm>
                <a:off x="5751830" y="2625090"/>
                <a:ext cx="1581150" cy="598170"/>
              </a:xfrm>
              <a:prstGeom prst="rect"/>
            </p:spPr>
          </p:pic>
        </mc:Fallback>
      </mc:AlternateContent>
      <mc:AlternateContent xmlns:mc="http://schemas.openxmlformats.org/markup-compatibility/2006" xmlns:p14="http://schemas.microsoft.com/office/powerpoint/2010/main">
        <mc:Choice Requires="p14">
          <p:contentPart r:id="rId26" p14:bwMode="auto">
            <p14:nvContentPartPr>
              <p14:cNvPr id="14" name="墨迹 13"/>
              <p14:cNvContentPartPr/>
              <p14:nvPr/>
            </p14:nvContentPartPr>
            <p14:xfrm>
              <a:off x="5689600" y="3133725"/>
              <a:ext cx="535305" cy="142875"/>
            </p14:xfrm>
          </p:contentPart>
        </mc:Choice>
        <mc:Fallback xmlns="">
          <p:pic>
            <p:nvPicPr>
              <p:cNvPr id="14" name="墨迹 13"/>
            </p:nvPicPr>
            <p:blipFill>
              <a:blip r:embed="rId27"/>
            </p:blipFill>
            <p:spPr>
              <a:xfrm>
                <a:off x="5689600" y="3133725"/>
                <a:ext cx="535305" cy="142875"/>
              </a:xfrm>
              <a:prstGeom prst="rect"/>
            </p:spPr>
          </p:pic>
        </mc:Fallback>
      </mc:AlternateContent>
      <mc:AlternateContent xmlns:mc="http://schemas.openxmlformats.org/markup-compatibility/2006" xmlns:p14="http://schemas.microsoft.com/office/powerpoint/2010/main">
        <mc:Choice Requires="p14">
          <p:contentPart r:id="rId28" p14:bwMode="auto">
            <p14:nvContentPartPr>
              <p14:cNvPr id="15" name="墨迹 14"/>
              <p14:cNvContentPartPr/>
              <p14:nvPr/>
            </p14:nvContentPartPr>
            <p14:xfrm>
              <a:off x="6805930" y="3339465"/>
              <a:ext cx="1188085" cy="26670"/>
            </p14:xfrm>
          </p:contentPart>
        </mc:Choice>
        <mc:Fallback xmlns="">
          <p:pic>
            <p:nvPicPr>
              <p:cNvPr id="15" name="墨迹 14"/>
            </p:nvPicPr>
            <p:blipFill>
              <a:blip r:embed="rId29"/>
            </p:blipFill>
            <p:spPr>
              <a:xfrm>
                <a:off x="6805930" y="3339465"/>
                <a:ext cx="1188085" cy="26670"/>
              </a:xfrm>
              <a:prstGeom prst="rect"/>
            </p:spPr>
          </p:pic>
        </mc:Fallback>
      </mc:AlternateContent>
      <mc:AlternateContent xmlns:mc="http://schemas.openxmlformats.org/markup-compatibility/2006" xmlns:p14="http://schemas.microsoft.com/office/powerpoint/2010/main">
        <mc:Choice Requires="p14">
          <p:contentPart r:id="rId30" p14:bwMode="auto">
            <p14:nvContentPartPr>
              <p14:cNvPr id="16" name="墨迹 15"/>
              <p14:cNvContentPartPr/>
              <p14:nvPr/>
            </p14:nvContentPartPr>
            <p14:xfrm>
              <a:off x="9047480" y="3392805"/>
              <a:ext cx="911225" cy="17780"/>
            </p14:xfrm>
          </p:contentPart>
        </mc:Choice>
        <mc:Fallback xmlns="">
          <p:pic>
            <p:nvPicPr>
              <p:cNvPr id="16" name="墨迹 15"/>
            </p:nvPicPr>
            <p:blipFill>
              <a:blip r:embed="rId31"/>
            </p:blipFill>
            <p:spPr>
              <a:xfrm>
                <a:off x="9047480" y="3392805"/>
                <a:ext cx="911225" cy="17780"/>
              </a:xfrm>
              <a:prstGeom prst="rect"/>
            </p:spPr>
          </p:pic>
        </mc:Fallback>
      </mc:AlternateContent>
      <mc:AlternateContent xmlns:mc="http://schemas.openxmlformats.org/markup-compatibility/2006" xmlns:p14="http://schemas.microsoft.com/office/powerpoint/2010/main">
        <mc:Choice Requires="p14">
          <p:contentPart r:id="rId32" p14:bwMode="auto">
            <p14:nvContentPartPr>
              <p14:cNvPr id="17" name="墨迹 16"/>
              <p14:cNvContentPartPr/>
              <p14:nvPr/>
            </p14:nvContentPartPr>
            <p14:xfrm>
              <a:off x="3777615" y="3794760"/>
              <a:ext cx="2233295" cy="26670"/>
            </p14:xfrm>
          </p:contentPart>
        </mc:Choice>
        <mc:Fallback xmlns="">
          <p:pic>
            <p:nvPicPr>
              <p:cNvPr id="17" name="墨迹 16"/>
            </p:nvPicPr>
            <p:blipFill>
              <a:blip r:embed="rId33"/>
            </p:blipFill>
            <p:spPr>
              <a:xfrm>
                <a:off x="3777615" y="3794760"/>
                <a:ext cx="2233295" cy="26670"/>
              </a:xfrm>
              <a:prstGeom prst="rect"/>
            </p:spPr>
          </p:pic>
        </mc:Fallback>
      </mc:AlternateContent>
      <mc:AlternateContent xmlns:mc="http://schemas.openxmlformats.org/markup-compatibility/2006" xmlns:p14="http://schemas.microsoft.com/office/powerpoint/2010/main">
        <mc:Choice Requires="p14">
          <p:contentPart r:id="rId34" p14:bwMode="auto">
            <p14:nvContentPartPr>
              <p14:cNvPr id="18" name="墨迹 17"/>
              <p14:cNvContentPartPr/>
              <p14:nvPr/>
            </p14:nvContentPartPr>
            <p14:xfrm>
              <a:off x="5564505" y="3482340"/>
              <a:ext cx="17780" cy="360"/>
            </p14:xfrm>
          </p:contentPart>
        </mc:Choice>
        <mc:Fallback xmlns="">
          <p:pic>
            <p:nvPicPr>
              <p:cNvPr id="18" name="墨迹 17"/>
            </p:nvPicPr>
            <p:blipFill>
              <a:blip r:embed="rId35"/>
            </p:blipFill>
            <p:spPr>
              <a:xfrm>
                <a:off x="5564505" y="3482340"/>
                <a:ext cx="17780" cy="360"/>
              </a:xfrm>
              <a:prstGeom prst="rect"/>
            </p:spPr>
          </p:pic>
        </mc:Fallback>
      </mc:AlternateContent>
      <mc:AlternateContent xmlns:mc="http://schemas.openxmlformats.org/markup-compatibility/2006" xmlns:p14="http://schemas.microsoft.com/office/powerpoint/2010/main">
        <mc:Choice Requires="p14">
          <p:contentPart r:id="rId36" p14:bwMode="auto">
            <p14:nvContentPartPr>
              <p14:cNvPr id="19" name="墨迹 18"/>
              <p14:cNvContentPartPr/>
              <p14:nvPr/>
            </p14:nvContentPartPr>
            <p14:xfrm>
              <a:off x="6725285" y="3446780"/>
              <a:ext cx="723265" cy="490855"/>
            </p14:xfrm>
          </p:contentPart>
        </mc:Choice>
        <mc:Fallback xmlns="">
          <p:pic>
            <p:nvPicPr>
              <p:cNvPr id="19" name="墨迹 18"/>
            </p:nvPicPr>
            <p:blipFill>
              <a:blip r:embed="rId37"/>
            </p:blipFill>
            <p:spPr>
              <a:xfrm>
                <a:off x="6725285" y="3446780"/>
                <a:ext cx="723265" cy="490855"/>
              </a:xfrm>
              <a:prstGeom prst="rect"/>
            </p:spPr>
          </p:pic>
        </mc:Fallback>
      </mc:AlternateContent>
      <mc:AlternateContent xmlns:mc="http://schemas.openxmlformats.org/markup-compatibility/2006" xmlns:p14="http://schemas.microsoft.com/office/powerpoint/2010/main">
        <mc:Choice Requires="p14">
          <p:contentPart r:id="rId38" p14:bwMode="auto">
            <p14:nvContentPartPr>
              <p14:cNvPr id="20" name="墨迹 19"/>
              <p14:cNvContentPartPr/>
              <p14:nvPr/>
            </p14:nvContentPartPr>
            <p14:xfrm>
              <a:off x="7002145" y="2884170"/>
              <a:ext cx="580390" cy="437515"/>
            </p14:xfrm>
          </p:contentPart>
        </mc:Choice>
        <mc:Fallback xmlns="">
          <p:pic>
            <p:nvPicPr>
              <p:cNvPr id="20" name="墨迹 19"/>
            </p:nvPicPr>
            <p:blipFill>
              <a:blip r:embed="rId39"/>
            </p:blipFill>
            <p:spPr>
              <a:xfrm>
                <a:off x="7002145" y="2884170"/>
                <a:ext cx="580390" cy="437515"/>
              </a:xfrm>
              <a:prstGeom prst="rect"/>
            </p:spPr>
          </p:pic>
        </mc:Fallback>
      </mc:AlternateContent>
      <mc:AlternateContent xmlns:mc="http://schemas.openxmlformats.org/markup-compatibility/2006" xmlns:p14="http://schemas.microsoft.com/office/powerpoint/2010/main">
        <mc:Choice Requires="p14">
          <p:contentPart r:id="rId40" p14:bwMode="auto">
            <p14:nvContentPartPr>
              <p14:cNvPr id="21" name="墨迹 20"/>
              <p14:cNvContentPartPr/>
              <p14:nvPr/>
            </p14:nvContentPartPr>
            <p14:xfrm>
              <a:off x="7324090" y="3571875"/>
              <a:ext cx="169545" cy="285750"/>
            </p14:xfrm>
          </p:contentPart>
        </mc:Choice>
        <mc:Fallback xmlns="">
          <p:pic>
            <p:nvPicPr>
              <p:cNvPr id="21" name="墨迹 20"/>
            </p:nvPicPr>
            <p:blipFill>
              <a:blip r:embed="rId41"/>
            </p:blipFill>
            <p:spPr>
              <a:xfrm>
                <a:off x="7324090" y="3571875"/>
                <a:ext cx="169545" cy="285750"/>
              </a:xfrm>
              <a:prstGeom prst="rect"/>
            </p:spPr>
          </p:pic>
        </mc:Fallback>
      </mc:AlternateContent>
      <mc:AlternateContent xmlns:mc="http://schemas.openxmlformats.org/markup-compatibility/2006" xmlns:p14="http://schemas.microsoft.com/office/powerpoint/2010/main">
        <mc:Choice Requires="p14">
          <p:contentPart r:id="rId42" p14:bwMode="auto">
            <p14:nvContentPartPr>
              <p14:cNvPr id="22" name="墨迹 21"/>
              <p14:cNvContentPartPr/>
              <p14:nvPr/>
            </p14:nvContentPartPr>
            <p14:xfrm>
              <a:off x="8163560" y="3750310"/>
              <a:ext cx="1357630" cy="44450"/>
            </p14:xfrm>
          </p:contentPart>
        </mc:Choice>
        <mc:Fallback xmlns="">
          <p:pic>
            <p:nvPicPr>
              <p:cNvPr id="22" name="墨迹 21"/>
            </p:nvPicPr>
            <p:blipFill>
              <a:blip r:embed="rId43"/>
            </p:blipFill>
            <p:spPr>
              <a:xfrm>
                <a:off x="8163560" y="3750310"/>
                <a:ext cx="1357630" cy="44450"/>
              </a:xfrm>
              <a:prstGeom prst="rect"/>
            </p:spPr>
          </p:pic>
        </mc:Fallback>
      </mc:AlternateContent>
      <mc:AlternateContent xmlns:mc="http://schemas.openxmlformats.org/markup-compatibility/2006" xmlns:p14="http://schemas.microsoft.com/office/powerpoint/2010/main">
        <mc:Choice Requires="p14">
          <p:contentPart r:id="rId44" p14:bwMode="auto">
            <p14:nvContentPartPr>
              <p14:cNvPr id="23" name="墨迹 22"/>
              <p14:cNvContentPartPr/>
              <p14:nvPr/>
            </p14:nvContentPartPr>
            <p14:xfrm>
              <a:off x="3179445" y="4214495"/>
              <a:ext cx="3938905" cy="71755"/>
            </p14:xfrm>
          </p:contentPart>
        </mc:Choice>
        <mc:Fallback xmlns="">
          <p:pic>
            <p:nvPicPr>
              <p:cNvPr id="23" name="墨迹 22"/>
            </p:nvPicPr>
            <p:blipFill>
              <a:blip r:embed="rId45"/>
            </p:blipFill>
            <p:spPr>
              <a:xfrm>
                <a:off x="3179445" y="4214495"/>
                <a:ext cx="3938905" cy="71755"/>
              </a:xfrm>
              <a:prstGeom prst="rect"/>
            </p:spPr>
          </p:pic>
        </mc:Fallback>
      </mc:AlternateContent>
      <mc:AlternateContent xmlns:mc="http://schemas.openxmlformats.org/markup-compatibility/2006" xmlns:p14="http://schemas.microsoft.com/office/powerpoint/2010/main">
        <mc:Choice Requires="p14">
          <p:contentPart r:id="rId46" p14:bwMode="auto">
            <p14:nvContentPartPr>
              <p14:cNvPr id="24" name="墨迹 23"/>
              <p14:cNvContentPartPr/>
              <p14:nvPr/>
            </p14:nvContentPartPr>
            <p14:xfrm>
              <a:off x="330200" y="4785995"/>
              <a:ext cx="883920" cy="1107440"/>
            </p14:xfrm>
          </p:contentPart>
        </mc:Choice>
        <mc:Fallback xmlns="">
          <p:pic>
            <p:nvPicPr>
              <p:cNvPr id="24" name="墨迹 23"/>
            </p:nvPicPr>
            <p:blipFill>
              <a:blip r:embed="rId47"/>
            </p:blipFill>
            <p:spPr>
              <a:xfrm>
                <a:off x="330200" y="4785995"/>
                <a:ext cx="883920" cy="1107440"/>
              </a:xfrm>
              <a:prstGeom prst="rect"/>
            </p:spPr>
          </p:pic>
        </mc:Fallback>
      </mc:AlternateContent>
      <mc:AlternateContent xmlns:mc="http://schemas.openxmlformats.org/markup-compatibility/2006" xmlns:p14="http://schemas.microsoft.com/office/powerpoint/2010/main">
        <mc:Choice Requires="p14">
          <p:contentPart r:id="rId48" p14:bwMode="auto">
            <p14:nvContentPartPr>
              <p14:cNvPr id="25" name="墨迹 24"/>
              <p14:cNvContentPartPr/>
              <p14:nvPr/>
            </p14:nvContentPartPr>
            <p14:xfrm>
              <a:off x="481965" y="4875530"/>
              <a:ext cx="714375" cy="1000125"/>
            </p14:xfrm>
          </p:contentPart>
        </mc:Choice>
        <mc:Fallback xmlns="">
          <p:pic>
            <p:nvPicPr>
              <p:cNvPr id="25" name="墨迹 24"/>
            </p:nvPicPr>
            <p:blipFill>
              <a:blip r:embed="rId49"/>
            </p:blipFill>
            <p:spPr>
              <a:xfrm>
                <a:off x="481965" y="4875530"/>
                <a:ext cx="714375" cy="1000125"/>
              </a:xfrm>
              <a:prstGeom prst="rect"/>
            </p:spPr>
          </p:pic>
        </mc:Fallback>
      </mc:AlternateContent>
      <mc:AlternateContent xmlns:mc="http://schemas.openxmlformats.org/markup-compatibility/2006" xmlns:p14="http://schemas.microsoft.com/office/powerpoint/2010/main">
        <mc:Choice Requires="p14">
          <p:contentPart r:id="rId50" p14:bwMode="auto">
            <p14:nvContentPartPr>
              <p14:cNvPr id="26" name="墨迹 25"/>
              <p14:cNvContentPartPr/>
              <p14:nvPr/>
            </p14:nvContentPartPr>
            <p14:xfrm>
              <a:off x="3366770" y="4866640"/>
              <a:ext cx="1598930" cy="8890"/>
            </p14:xfrm>
          </p:contentPart>
        </mc:Choice>
        <mc:Fallback xmlns="">
          <p:pic>
            <p:nvPicPr>
              <p:cNvPr id="26" name="墨迹 25"/>
            </p:nvPicPr>
            <p:blipFill>
              <a:blip r:embed="rId51"/>
            </p:blipFill>
            <p:spPr>
              <a:xfrm>
                <a:off x="3366770" y="4866640"/>
                <a:ext cx="1598930" cy="8890"/>
              </a:xfrm>
              <a:prstGeom prst="rect"/>
            </p:spPr>
          </p:pic>
        </mc:Fallback>
      </mc:AlternateContent>
      <mc:AlternateContent xmlns:mc="http://schemas.openxmlformats.org/markup-compatibility/2006" xmlns:p14="http://schemas.microsoft.com/office/powerpoint/2010/main">
        <mc:Choice Requires="p14">
          <p:contentPart r:id="rId52" p14:bwMode="auto">
            <p14:nvContentPartPr>
              <p14:cNvPr id="27" name="墨迹 26"/>
              <p14:cNvContentPartPr/>
              <p14:nvPr/>
            </p14:nvContentPartPr>
            <p14:xfrm>
              <a:off x="3662045" y="5304155"/>
              <a:ext cx="1473200" cy="35560"/>
            </p14:xfrm>
          </p:contentPart>
        </mc:Choice>
        <mc:Fallback xmlns="">
          <p:pic>
            <p:nvPicPr>
              <p:cNvPr id="27" name="墨迹 26"/>
            </p:nvPicPr>
            <p:blipFill>
              <a:blip r:embed="rId53"/>
            </p:blipFill>
            <p:spPr>
              <a:xfrm>
                <a:off x="3662045" y="5304155"/>
                <a:ext cx="1473200" cy="35560"/>
              </a:xfrm>
              <a:prstGeom prst="rect"/>
            </p:spPr>
          </p:pic>
        </mc:Fallback>
      </mc:AlternateContent>
      <mc:AlternateContent xmlns:mc="http://schemas.openxmlformats.org/markup-compatibility/2006" xmlns:p14="http://schemas.microsoft.com/office/powerpoint/2010/main">
        <mc:Choice Requires="p14">
          <p:contentPart r:id="rId54" p14:bwMode="auto">
            <p14:nvContentPartPr>
              <p14:cNvPr id="28" name="墨迹 27"/>
              <p14:cNvContentPartPr/>
              <p14:nvPr/>
            </p14:nvContentPartPr>
            <p14:xfrm>
              <a:off x="6931025" y="4919980"/>
              <a:ext cx="803910" cy="17780"/>
            </p14:xfrm>
          </p:contentPart>
        </mc:Choice>
        <mc:Fallback xmlns="">
          <p:pic>
            <p:nvPicPr>
              <p:cNvPr id="28" name="墨迹 27"/>
            </p:nvPicPr>
            <p:blipFill>
              <a:blip r:embed="rId55"/>
            </p:blipFill>
            <p:spPr>
              <a:xfrm>
                <a:off x="6931025" y="4919980"/>
                <a:ext cx="803910" cy="17780"/>
              </a:xfrm>
              <a:prstGeom prst="rect"/>
            </p:spPr>
          </p:pic>
        </mc:Fallback>
      </mc:AlternateContent>
      <mc:AlternateContent xmlns:mc="http://schemas.openxmlformats.org/markup-compatibility/2006" xmlns:p14="http://schemas.microsoft.com/office/powerpoint/2010/main">
        <mc:Choice Requires="p14">
          <p:contentPart r:id="rId56" p14:bwMode="auto">
            <p14:nvContentPartPr>
              <p14:cNvPr id="29" name="墨迹 28"/>
              <p14:cNvContentPartPr/>
              <p14:nvPr/>
            </p14:nvContentPartPr>
            <p14:xfrm>
              <a:off x="7368540" y="5295265"/>
              <a:ext cx="2545715" cy="44450"/>
            </p14:xfrm>
          </p:contentPart>
        </mc:Choice>
        <mc:Fallback xmlns="">
          <p:pic>
            <p:nvPicPr>
              <p:cNvPr id="29" name="墨迹 28"/>
            </p:nvPicPr>
            <p:blipFill>
              <a:blip r:embed="rId57"/>
            </p:blipFill>
            <p:spPr>
              <a:xfrm>
                <a:off x="7368540" y="5295265"/>
                <a:ext cx="2545715" cy="44450"/>
              </a:xfrm>
              <a:prstGeom prst="rect"/>
            </p:spPr>
          </p:pic>
        </mc:Fallback>
      </mc:AlternateContent>
      <mc:AlternateContent xmlns:mc="http://schemas.openxmlformats.org/markup-compatibility/2006" xmlns:p14="http://schemas.microsoft.com/office/powerpoint/2010/main">
        <mc:Choice Requires="p14">
          <p:contentPart r:id="rId58" p14:bwMode="auto">
            <p14:nvContentPartPr>
              <p14:cNvPr id="30" name="墨迹 29"/>
              <p14:cNvContentPartPr/>
              <p14:nvPr/>
            </p14:nvContentPartPr>
            <p14:xfrm>
              <a:off x="3590290" y="5964555"/>
              <a:ext cx="5323205" cy="107315"/>
            </p14:xfrm>
          </p:contentPart>
        </mc:Choice>
        <mc:Fallback xmlns="">
          <p:pic>
            <p:nvPicPr>
              <p:cNvPr id="30" name="墨迹 29"/>
            </p:nvPicPr>
            <p:blipFill>
              <a:blip r:embed="rId59"/>
            </p:blipFill>
            <p:spPr>
              <a:xfrm>
                <a:off x="3590290" y="5964555"/>
                <a:ext cx="5323205" cy="107315"/>
              </a:xfrm>
              <a:prstGeom prst="rect"/>
            </p:spPr>
          </p:pic>
        </mc:Fallback>
      </mc:AlternateContent>
      <mc:AlternateContent xmlns:mc="http://schemas.openxmlformats.org/markup-compatibility/2006" xmlns:p14="http://schemas.microsoft.com/office/powerpoint/2010/main">
        <mc:Choice Requires="p14">
          <p:contentPart r:id="rId60" p14:bwMode="auto">
            <p14:nvContentPartPr>
              <p14:cNvPr id="31" name="墨迹 30"/>
              <p14:cNvContentPartPr/>
              <p14:nvPr/>
            </p14:nvContentPartPr>
            <p14:xfrm>
              <a:off x="866140" y="5803900"/>
              <a:ext cx="169545" cy="187325"/>
            </p14:xfrm>
          </p:contentPart>
        </mc:Choice>
        <mc:Fallback xmlns="">
          <p:pic>
            <p:nvPicPr>
              <p:cNvPr id="31" name="墨迹 30"/>
            </p:nvPicPr>
            <p:blipFill>
              <a:blip r:embed="rId61"/>
            </p:blipFill>
            <p:spPr>
              <a:xfrm>
                <a:off x="866140" y="5803900"/>
                <a:ext cx="169545" cy="187325"/>
              </a:xfrm>
              <a:prstGeom prst="rect"/>
            </p:spPr>
          </p:pic>
        </mc:Fallback>
      </mc:AlternateContent>
      <mc:AlternateContent xmlns:mc="http://schemas.openxmlformats.org/markup-compatibility/2006" xmlns:p14="http://schemas.microsoft.com/office/powerpoint/2010/main">
        <mc:Choice Requires="p14">
          <p:contentPart r:id="rId62" p14:bwMode="auto">
            <p14:nvContentPartPr>
              <p14:cNvPr id="32" name="墨迹 31"/>
              <p14:cNvContentPartPr/>
              <p14:nvPr/>
            </p14:nvContentPartPr>
            <p14:xfrm>
              <a:off x="3849370" y="6357620"/>
              <a:ext cx="786130" cy="35560"/>
            </p14:xfrm>
          </p:contentPart>
        </mc:Choice>
        <mc:Fallback xmlns="">
          <p:pic>
            <p:nvPicPr>
              <p:cNvPr id="32" name="墨迹 31"/>
            </p:nvPicPr>
            <p:blipFill>
              <a:blip r:embed="rId63"/>
            </p:blipFill>
            <p:spPr>
              <a:xfrm>
                <a:off x="3849370" y="6357620"/>
                <a:ext cx="786130" cy="35560"/>
              </a:xfrm>
              <a:prstGeom prst="rect"/>
            </p:spPr>
          </p:pic>
        </mc:Fallback>
      </mc:AlternateContent>
      <mc:AlternateContent xmlns:mc="http://schemas.openxmlformats.org/markup-compatibility/2006" xmlns:p14="http://schemas.microsoft.com/office/powerpoint/2010/main">
        <mc:Choice Requires="p14">
          <p:contentPart r:id="rId64" p14:bwMode="auto">
            <p14:nvContentPartPr>
              <p14:cNvPr id="33" name="墨迹 32"/>
              <p14:cNvContentPartPr/>
              <p14:nvPr/>
            </p14:nvContentPartPr>
            <p14:xfrm>
              <a:off x="4099560" y="6000750"/>
              <a:ext cx="803910" cy="464185"/>
            </p14:xfrm>
          </p:contentPart>
        </mc:Choice>
        <mc:Fallback xmlns="">
          <p:pic>
            <p:nvPicPr>
              <p:cNvPr id="33" name="墨迹 32"/>
            </p:nvPicPr>
            <p:blipFill>
              <a:blip r:embed="rId65"/>
            </p:blipFill>
            <p:spPr>
              <a:xfrm>
                <a:off x="4099560" y="6000750"/>
                <a:ext cx="803910" cy="464185"/>
              </a:xfrm>
              <a:prstGeom prst="rect"/>
            </p:spPr>
          </p:pic>
        </mc:Fallback>
      </mc:AlternateContent>
      <mc:AlternateContent xmlns:mc="http://schemas.openxmlformats.org/markup-compatibility/2006" xmlns:p14="http://schemas.microsoft.com/office/powerpoint/2010/main">
        <mc:Choice Requires="p14">
          <p:contentPart r:id="rId66" p14:bwMode="auto">
            <p14:nvContentPartPr>
              <p14:cNvPr id="34" name="墨迹 33"/>
              <p14:cNvContentPartPr/>
              <p14:nvPr/>
            </p14:nvContentPartPr>
            <p14:xfrm>
              <a:off x="4224655" y="6429375"/>
              <a:ext cx="490855" cy="35560"/>
            </p14:xfrm>
          </p:contentPart>
        </mc:Choice>
        <mc:Fallback xmlns="">
          <p:pic>
            <p:nvPicPr>
              <p:cNvPr id="34" name="墨迹 33"/>
            </p:nvPicPr>
            <p:blipFill>
              <a:blip r:embed="rId67"/>
            </p:blipFill>
            <p:spPr>
              <a:xfrm>
                <a:off x="4224655" y="6429375"/>
                <a:ext cx="490855" cy="35560"/>
              </a:xfrm>
              <a:prstGeom prst="rect"/>
            </p:spPr>
          </p:pic>
        </mc:Fallback>
      </mc:AlternateContent>
      <mc:AlternateContent xmlns:mc="http://schemas.openxmlformats.org/markup-compatibility/2006" xmlns:p14="http://schemas.microsoft.com/office/powerpoint/2010/main">
        <mc:Choice Requires="p14">
          <p:contentPart r:id="rId68" p14:bwMode="auto">
            <p14:nvContentPartPr>
              <p14:cNvPr id="35" name="墨迹 34"/>
              <p14:cNvContentPartPr/>
              <p14:nvPr/>
            </p14:nvContentPartPr>
            <p14:xfrm>
              <a:off x="5251450" y="6402070"/>
              <a:ext cx="1062990" cy="17780"/>
            </p14:xfrm>
          </p:contentPart>
        </mc:Choice>
        <mc:Fallback xmlns="">
          <p:pic>
            <p:nvPicPr>
              <p:cNvPr id="35" name="墨迹 34"/>
            </p:nvPicPr>
            <p:blipFill>
              <a:blip r:embed="rId69"/>
            </p:blipFill>
            <p:spPr>
              <a:xfrm>
                <a:off x="5251450" y="6402070"/>
                <a:ext cx="1062990" cy="17780"/>
              </a:xfrm>
              <a:prstGeom prst="rect"/>
            </p:spPr>
          </p:pic>
        </mc:Fallback>
      </mc:AlternateContent>
      <mc:AlternateContent xmlns:mc="http://schemas.openxmlformats.org/markup-compatibility/2006" xmlns:p14="http://schemas.microsoft.com/office/powerpoint/2010/main">
        <mc:Choice Requires="p14">
          <p:contentPart r:id="rId70" p14:bwMode="auto">
            <p14:nvContentPartPr>
              <p14:cNvPr id="36" name="墨迹 35"/>
              <p14:cNvContentPartPr/>
              <p14:nvPr/>
            </p14:nvContentPartPr>
            <p14:xfrm>
              <a:off x="7806055" y="6419850"/>
              <a:ext cx="1563370" cy="53975"/>
            </p14:xfrm>
          </p:contentPart>
        </mc:Choice>
        <mc:Fallback xmlns="">
          <p:pic>
            <p:nvPicPr>
              <p:cNvPr id="36" name="墨迹 35"/>
            </p:nvPicPr>
            <p:blipFill>
              <a:blip r:embed="rId71"/>
            </p:blipFill>
            <p:spPr>
              <a:xfrm>
                <a:off x="7806055" y="6419850"/>
                <a:ext cx="1563370" cy="53975"/>
              </a:xfrm>
              <a:prstGeom prst="rect"/>
            </p:spPr>
          </p:pic>
        </mc:Fallback>
      </mc:AlternateContent>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矩形 71681"/>
          <p:cNvSpPr>
            <a:spLocks noChangeArrowheads="1"/>
          </p:cNvSpPr>
          <p:nvPr/>
        </p:nvSpPr>
        <p:spPr bwMode="auto">
          <a:xfrm>
            <a:off x="152862" y="610704"/>
            <a:ext cx="8608983" cy="5803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eaLnBrk="0" hangingPunct="0">
              <a:defRPr sz="3000" b="1">
                <a:solidFill>
                  <a:schemeClr val="tx1"/>
                </a:solidFill>
                <a:latin typeface="黑体" panose="02010609060101010101" pitchFamily="49" charset="-122"/>
                <a:ea typeface="黑体" panose="02010609060101010101" pitchFamily="49" charset="-122"/>
              </a:defRPr>
            </a:lvl1pPr>
            <a:lvl2pPr marL="742950" indent="-285750" eaLnBrk="0" hangingPunct="0">
              <a:defRPr sz="3000" b="1">
                <a:solidFill>
                  <a:schemeClr val="tx1"/>
                </a:solidFill>
                <a:latin typeface="黑体" panose="02010609060101010101" pitchFamily="49" charset="-122"/>
                <a:ea typeface="黑体" panose="02010609060101010101" pitchFamily="49" charset="-122"/>
              </a:defRPr>
            </a:lvl2pPr>
            <a:lvl3pPr marL="1143000" indent="-228600" eaLnBrk="0" hangingPunct="0">
              <a:defRPr sz="3000" b="1">
                <a:solidFill>
                  <a:schemeClr val="tx1"/>
                </a:solidFill>
                <a:latin typeface="黑体" panose="02010609060101010101" pitchFamily="49" charset="-122"/>
                <a:ea typeface="黑体" panose="02010609060101010101" pitchFamily="49" charset="-122"/>
              </a:defRPr>
            </a:lvl3pPr>
            <a:lvl4pPr marL="1600200" indent="-228600" eaLnBrk="0" hangingPunct="0">
              <a:defRPr sz="3000" b="1">
                <a:solidFill>
                  <a:schemeClr val="tx1"/>
                </a:solidFill>
                <a:latin typeface="黑体" panose="02010609060101010101" pitchFamily="49" charset="-122"/>
                <a:ea typeface="黑体" panose="02010609060101010101" pitchFamily="49" charset="-122"/>
              </a:defRPr>
            </a:lvl4pPr>
            <a:lvl5pPr marL="2057400" indent="-228600" eaLnBrk="0" hangingPunct="0">
              <a:defRPr sz="3000" b="1">
                <a:solidFill>
                  <a:schemeClr val="tx1"/>
                </a:solidFill>
                <a:latin typeface="黑体" panose="02010609060101010101" pitchFamily="49" charset="-122"/>
                <a:ea typeface="黑体" panose="02010609060101010101" pitchFamily="49" charset="-122"/>
              </a:defRPr>
            </a:lvl5pPr>
            <a:lvl6pPr marL="2514600" indent="-228600" eaLnBrk="0" fontAlgn="base" hangingPunct="0">
              <a:spcBef>
                <a:spcPct val="0"/>
              </a:spcBef>
              <a:spcAft>
                <a:spcPct val="0"/>
              </a:spcAft>
              <a:defRPr sz="3000" b="1">
                <a:solidFill>
                  <a:schemeClr val="tx1"/>
                </a:solidFill>
                <a:latin typeface="黑体" panose="02010609060101010101" pitchFamily="49" charset="-122"/>
                <a:ea typeface="黑体" panose="02010609060101010101" pitchFamily="49" charset="-122"/>
              </a:defRPr>
            </a:lvl6pPr>
            <a:lvl7pPr marL="2971800" indent="-228600" eaLnBrk="0" fontAlgn="base" hangingPunct="0">
              <a:spcBef>
                <a:spcPct val="0"/>
              </a:spcBef>
              <a:spcAft>
                <a:spcPct val="0"/>
              </a:spcAft>
              <a:defRPr sz="3000" b="1">
                <a:solidFill>
                  <a:schemeClr val="tx1"/>
                </a:solidFill>
                <a:latin typeface="黑体" panose="02010609060101010101" pitchFamily="49" charset="-122"/>
                <a:ea typeface="黑体" panose="02010609060101010101" pitchFamily="49" charset="-122"/>
              </a:defRPr>
            </a:lvl7pPr>
            <a:lvl8pPr marL="3429000" indent="-228600" eaLnBrk="0" fontAlgn="base" hangingPunct="0">
              <a:spcBef>
                <a:spcPct val="0"/>
              </a:spcBef>
              <a:spcAft>
                <a:spcPct val="0"/>
              </a:spcAft>
              <a:defRPr sz="3000" b="1">
                <a:solidFill>
                  <a:schemeClr val="tx1"/>
                </a:solidFill>
                <a:latin typeface="黑体" panose="02010609060101010101" pitchFamily="49" charset="-122"/>
                <a:ea typeface="黑体" panose="02010609060101010101" pitchFamily="49" charset="-122"/>
              </a:defRPr>
            </a:lvl8pPr>
            <a:lvl9pPr marL="3886200" indent="-228600" eaLnBrk="0" fontAlgn="base" hangingPunct="0">
              <a:spcBef>
                <a:spcPct val="0"/>
              </a:spcBef>
              <a:spcAft>
                <a:spcPct val="0"/>
              </a:spcAft>
              <a:defRPr sz="3000" b="1">
                <a:solidFill>
                  <a:schemeClr val="tx1"/>
                </a:solidFill>
                <a:latin typeface="黑体" panose="02010609060101010101" pitchFamily="49" charset="-122"/>
                <a:ea typeface="黑体" panose="02010609060101010101" pitchFamily="49" charset="-122"/>
              </a:defRPr>
            </a:lvl9pPr>
          </a:lstStyle>
          <a:p>
            <a:pPr eaLnBrk="1" hangingPunct="1"/>
            <a:r>
              <a:rPr lang="en-US" altLang="zh-CN" sz="3175">
                <a:solidFill>
                  <a:srgbClr val="0000FF"/>
                </a:solidFill>
              </a:rPr>
              <a:t>2.</a:t>
            </a:r>
            <a:r>
              <a:rPr lang="zh-CN" altLang="en-US" sz="3175">
                <a:solidFill>
                  <a:srgbClr val="0000FF"/>
                </a:solidFill>
              </a:rPr>
              <a:t>社会再生产的措施及意义</a:t>
            </a:r>
            <a:r>
              <a:rPr lang="zh-CN" altLang="en-US" sz="3175">
                <a:solidFill>
                  <a:srgbClr val="FF0000"/>
                </a:solidFill>
              </a:rPr>
              <a:t>（重点把握）</a:t>
            </a:r>
            <a:endParaRPr lang="zh-CN" altLang="en-US" sz="3175">
              <a:solidFill>
                <a:srgbClr val="FF0000"/>
              </a:solidFill>
            </a:endParaRPr>
          </a:p>
        </p:txBody>
      </p:sp>
      <p:graphicFrame>
        <p:nvGraphicFramePr>
          <p:cNvPr id="71726" name="表格 71725"/>
          <p:cNvGraphicFramePr/>
          <p:nvPr>
            <p:custDataLst>
              <p:tags r:id="rId1"/>
            </p:custDataLst>
          </p:nvPr>
        </p:nvGraphicFramePr>
        <p:xfrm>
          <a:off x="532592" y="1752559"/>
          <a:ext cx="11135360" cy="3952240"/>
        </p:xfrm>
        <a:graphic>
          <a:graphicData uri="http://schemas.openxmlformats.org/drawingml/2006/table">
            <a:tbl>
              <a:tblPr/>
              <a:tblGrid>
                <a:gridCol w="780415"/>
                <a:gridCol w="918210"/>
                <a:gridCol w="9436735"/>
              </a:tblGrid>
              <a:tr h="552450">
                <a:tc gridSpan="2">
                  <a:txBody>
                    <a:bodyPr/>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ctr">
                        <a:lnSpc>
                          <a:spcPct val="120000"/>
                        </a:lnSpc>
                        <a:spcBef>
                          <a:spcPct val="0"/>
                        </a:spcBef>
                        <a:buNone/>
                      </a:pPr>
                      <a:r>
                        <a:rPr lang="zh-CN" altLang="en-US" sz="2965" b="1" dirty="0">
                          <a:solidFill>
                            <a:srgbClr val="000000"/>
                          </a:solidFill>
                          <a:latin typeface="宋体" panose="02010600030101010101" pitchFamily="2" charset="-122"/>
                          <a:ea typeface="黑体" panose="02010609060101010101" pitchFamily="49" charset="-122"/>
                        </a:rPr>
                        <a:t>环节</a:t>
                      </a:r>
                      <a:endParaRPr lang="zh-CN" altLang="en-US" sz="2965" b="1" dirty="0">
                        <a:ea typeface="黑体" panose="02010609060101010101" pitchFamily="49" charset="-122"/>
                      </a:endParaRPr>
                    </a:p>
                  </a:txBody>
                  <a:tcPr marL="96756" marR="96756" marT="48368" marB="48368"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solidFill>
                      <a:srgbClr val="66CCFF"/>
                    </a:solidFill>
                  </a:tcPr>
                </a:tc>
                <a:tc hMerge="1">
                  <a:tcPr>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tcPr>
                </a:tc>
                <a:tc>
                  <a:txBody>
                    <a:bodyPr/>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ctr">
                        <a:lnSpc>
                          <a:spcPct val="120000"/>
                        </a:lnSpc>
                        <a:spcBef>
                          <a:spcPct val="0"/>
                        </a:spcBef>
                        <a:buNone/>
                      </a:pPr>
                      <a:r>
                        <a:rPr lang="zh-CN" altLang="en-US" sz="2965" b="1" dirty="0">
                          <a:solidFill>
                            <a:srgbClr val="000000"/>
                          </a:solidFill>
                          <a:latin typeface="宋体" panose="02010600030101010101" pitchFamily="2" charset="-122"/>
                          <a:ea typeface="黑体" panose="02010609060101010101" pitchFamily="49" charset="-122"/>
                        </a:rPr>
                        <a:t>措施及意义</a:t>
                      </a:r>
                      <a:endParaRPr lang="zh-CN" altLang="en-US" sz="2965" b="1" dirty="0">
                        <a:ea typeface="黑体" panose="02010609060101010101" pitchFamily="49" charset="-122"/>
                      </a:endParaRPr>
                    </a:p>
                  </a:txBody>
                  <a:tcPr marL="96756" marR="96756" marT="48368" marB="48368"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r>
              <a:tr h="1938020">
                <a:tc rowSpan="2">
                  <a:txBody>
                    <a:bodyPr/>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ctr">
                        <a:lnSpc>
                          <a:spcPct val="120000"/>
                        </a:lnSpc>
                        <a:spcBef>
                          <a:spcPct val="0"/>
                        </a:spcBef>
                        <a:buNone/>
                      </a:pPr>
                      <a:r>
                        <a:rPr lang="zh-CN" altLang="en-US" sz="2965" b="1" dirty="0">
                          <a:solidFill>
                            <a:srgbClr val="000000"/>
                          </a:solidFill>
                          <a:latin typeface="宋体" panose="02010600030101010101" pitchFamily="2" charset="-122"/>
                          <a:ea typeface="黑体" panose="02010609060101010101" pitchFamily="49" charset="-122"/>
                        </a:rPr>
                        <a:t>消费</a:t>
                      </a:r>
                      <a:endParaRPr lang="zh-CN" altLang="en-US" sz="2965" b="1" dirty="0">
                        <a:ea typeface="黑体" panose="02010609060101010101" pitchFamily="49" charset="-122"/>
                      </a:endParaRPr>
                    </a:p>
                  </a:txBody>
                  <a:tcPr marL="96756" marR="96756" marT="48368" marB="48368"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solidFill>
                      <a:srgbClr val="66CCFF"/>
                    </a:solidFill>
                  </a:tcPr>
                </a:tc>
                <a:tc>
                  <a:txBody>
                    <a:bodyPr/>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ctr">
                        <a:lnSpc>
                          <a:spcPct val="120000"/>
                        </a:lnSpc>
                        <a:spcBef>
                          <a:spcPct val="0"/>
                        </a:spcBef>
                        <a:buNone/>
                      </a:pPr>
                      <a:r>
                        <a:rPr lang="zh-CN" altLang="en-US" sz="2965" b="1" dirty="0">
                          <a:solidFill>
                            <a:srgbClr val="000000"/>
                          </a:solidFill>
                          <a:latin typeface="宋体" panose="02010600030101010101" pitchFamily="2" charset="-122"/>
                          <a:ea typeface="黑体" panose="02010609060101010101" pitchFamily="49" charset="-122"/>
                        </a:rPr>
                        <a:t>措施</a:t>
                      </a:r>
                      <a:endParaRPr lang="zh-CN" altLang="en-US" sz="2965" b="1" dirty="0">
                        <a:ea typeface="黑体" panose="02010609060101010101" pitchFamily="49" charset="-122"/>
                      </a:endParaRPr>
                    </a:p>
                  </a:txBody>
                  <a:tcPr marL="96756" marR="96756" marT="48368" marB="48368"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solidFill>
                      <a:srgbClr val="66CCFF"/>
                    </a:solidFill>
                  </a:tcPr>
                </a:tc>
                <a:tc>
                  <a:txBody>
                    <a:bodyPr/>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nSpc>
                          <a:spcPct val="120000"/>
                        </a:lnSpc>
                        <a:spcBef>
                          <a:spcPct val="0"/>
                        </a:spcBef>
                        <a:buNone/>
                      </a:pPr>
                      <a:r>
                        <a:rPr lang="en-US" altLang="zh-CN" sz="2400" b="1" dirty="0">
                          <a:solidFill>
                            <a:srgbClr val="000000"/>
                          </a:solidFill>
                          <a:latin typeface="楷体" panose="02010609060101010101" charset="-122"/>
                          <a:ea typeface="楷体" panose="02010609060101010101" charset="-122"/>
                        </a:rPr>
                        <a:t>①</a:t>
                      </a:r>
                      <a:r>
                        <a:rPr lang="zh-CN" altLang="en-US" sz="2400" b="1" dirty="0">
                          <a:solidFill>
                            <a:srgbClr val="000000"/>
                          </a:solidFill>
                          <a:latin typeface="楷体" panose="02010609060101010101" charset="-122"/>
                          <a:ea typeface="楷体" panose="02010609060101010101" charset="-122"/>
                        </a:rPr>
                        <a:t>生产决定消费，大力发展生产力；</a:t>
                      </a:r>
                      <a:endParaRPr lang="zh-CN" altLang="en-US" sz="2400" b="1" dirty="0">
                        <a:solidFill>
                          <a:srgbClr val="000000"/>
                        </a:solidFill>
                        <a:latin typeface="楷体" panose="02010609060101010101" charset="-122"/>
                        <a:ea typeface="楷体" panose="02010609060101010101" charset="-122"/>
                      </a:endParaRPr>
                    </a:p>
                    <a:p>
                      <a:pPr marL="0" lvl="0" indent="0">
                        <a:lnSpc>
                          <a:spcPct val="120000"/>
                        </a:lnSpc>
                        <a:spcBef>
                          <a:spcPct val="0"/>
                        </a:spcBef>
                        <a:buNone/>
                      </a:pPr>
                      <a:r>
                        <a:rPr lang="en-US" altLang="zh-CN" sz="2400" b="1" dirty="0">
                          <a:solidFill>
                            <a:srgbClr val="000000"/>
                          </a:solidFill>
                          <a:latin typeface="楷体" panose="02010609060101010101" charset="-122"/>
                          <a:ea typeface="楷体" panose="02010609060101010101" charset="-122"/>
                        </a:rPr>
                        <a:t>②</a:t>
                      </a:r>
                      <a:r>
                        <a:rPr lang="zh-CN" altLang="en-US" sz="2400" b="1" dirty="0">
                          <a:solidFill>
                            <a:srgbClr val="000000"/>
                          </a:solidFill>
                          <a:latin typeface="楷体" panose="02010609060101010101" charset="-122"/>
                          <a:ea typeface="楷体" panose="02010609060101010101" charset="-122"/>
                        </a:rPr>
                        <a:t>收入是消费的前提和基础，增加居民收入，调节收入差距；</a:t>
                      </a:r>
                      <a:endParaRPr lang="zh-CN" altLang="en-US" sz="2400" b="1" dirty="0">
                        <a:solidFill>
                          <a:srgbClr val="000000"/>
                        </a:solidFill>
                        <a:latin typeface="楷体" panose="02010609060101010101" charset="-122"/>
                        <a:ea typeface="楷体" panose="02010609060101010101" charset="-122"/>
                      </a:endParaRPr>
                    </a:p>
                    <a:p>
                      <a:pPr marL="0" lvl="0" indent="0">
                        <a:lnSpc>
                          <a:spcPct val="120000"/>
                        </a:lnSpc>
                        <a:spcBef>
                          <a:spcPct val="0"/>
                        </a:spcBef>
                        <a:buNone/>
                      </a:pPr>
                      <a:r>
                        <a:rPr lang="en-US" altLang="zh-CN" sz="2400" b="1" dirty="0">
                          <a:solidFill>
                            <a:srgbClr val="000000"/>
                          </a:solidFill>
                          <a:latin typeface="楷体" panose="02010609060101010101" charset="-122"/>
                          <a:ea typeface="楷体" panose="02010609060101010101" charset="-122"/>
                        </a:rPr>
                        <a:t>③</a:t>
                      </a:r>
                      <a:r>
                        <a:rPr lang="zh-CN" altLang="en-US" sz="2400" b="1" dirty="0">
                          <a:solidFill>
                            <a:srgbClr val="000000"/>
                          </a:solidFill>
                          <a:latin typeface="楷体" panose="02010609060101010101" charset="-122"/>
                          <a:ea typeface="楷体" panose="02010609060101010101" charset="-122"/>
                        </a:rPr>
                        <a:t>稳定物价</a:t>
                      </a:r>
                      <a:endParaRPr lang="zh-CN" altLang="en-US" sz="2400" b="1" dirty="0">
                        <a:solidFill>
                          <a:srgbClr val="000000"/>
                        </a:solidFill>
                        <a:latin typeface="楷体" panose="02010609060101010101" charset="-122"/>
                        <a:ea typeface="楷体" panose="02010609060101010101" charset="-122"/>
                      </a:endParaRPr>
                    </a:p>
                    <a:p>
                      <a:pPr marL="0" lvl="0" indent="0">
                        <a:lnSpc>
                          <a:spcPct val="120000"/>
                        </a:lnSpc>
                        <a:spcBef>
                          <a:spcPct val="0"/>
                        </a:spcBef>
                        <a:buNone/>
                      </a:pPr>
                      <a:r>
                        <a:rPr lang="zh-CN" altLang="en-US" sz="2400" b="1" dirty="0">
                          <a:solidFill>
                            <a:srgbClr val="000000"/>
                          </a:solidFill>
                          <a:latin typeface="楷体" panose="02010609060101010101" charset="-122"/>
                          <a:ea typeface="楷体" panose="02010609060101010101" charset="-122"/>
                          <a:sym typeface="Wingdings" panose="05000000000000000000" charset="0"/>
                        </a:rPr>
                        <a:t></a:t>
                      </a:r>
                      <a:r>
                        <a:rPr lang="zh-CN" altLang="en-US" sz="2400" b="1" dirty="0">
                          <a:solidFill>
                            <a:srgbClr val="000000"/>
                          </a:solidFill>
                          <a:latin typeface="楷体" panose="02010609060101010101" charset="-122"/>
                          <a:ea typeface="楷体" panose="02010609060101010101" charset="-122"/>
                          <a:sym typeface="+mn-ea"/>
                        </a:rPr>
                        <a:t>完善市场机制，维护消费者合法权益</a:t>
                      </a:r>
                      <a:endParaRPr lang="zh-CN" altLang="en-US" sz="2400" b="1" dirty="0">
                        <a:solidFill>
                          <a:srgbClr val="000000"/>
                        </a:solidFill>
                        <a:latin typeface="楷体" panose="02010609060101010101" charset="-122"/>
                        <a:ea typeface="楷体" panose="02010609060101010101" charset="-122"/>
                      </a:endParaRPr>
                    </a:p>
                    <a:p>
                      <a:pPr marL="0" lvl="0" indent="0">
                        <a:lnSpc>
                          <a:spcPct val="120000"/>
                        </a:lnSpc>
                        <a:spcBef>
                          <a:spcPct val="0"/>
                        </a:spcBef>
                        <a:buNone/>
                      </a:pPr>
                      <a:r>
                        <a:rPr lang="zh-CN" altLang="en-US" sz="2400" b="1" dirty="0">
                          <a:solidFill>
                            <a:srgbClr val="000000"/>
                          </a:solidFill>
                          <a:latin typeface="楷体" panose="02010609060101010101" charset="-122"/>
                          <a:ea typeface="楷体" panose="02010609060101010101" charset="-122"/>
                          <a:sym typeface="Wingdings" panose="05000000000000000000" charset="0"/>
                        </a:rPr>
                        <a:t>⑤引导形成正确的消费理念</a:t>
                      </a:r>
                      <a:endParaRPr lang="zh-CN" altLang="en-US" sz="2400" b="1" dirty="0">
                        <a:solidFill>
                          <a:srgbClr val="000000"/>
                        </a:solidFill>
                        <a:latin typeface="楷体" panose="02010609060101010101" charset="-122"/>
                        <a:ea typeface="楷体" panose="02010609060101010101" charset="-122"/>
                        <a:sym typeface="Wingdings" panose="05000000000000000000" charset="0"/>
                      </a:endParaRPr>
                    </a:p>
                  </a:txBody>
                  <a:tcPr marL="96756" marR="96756" marT="48368" marB="48368"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r>
              <a:tr h="1461770">
                <a:tc vMerge="1">
                  <a:tcP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B w="12700" cap="flat" cmpd="sng">
                      <a:solidFill>
                        <a:srgbClr val="000000"/>
                      </a:solidFill>
                      <a:prstDash val="solid"/>
                      <a:headEnd type="none" w="med" len="med"/>
                      <a:tailEnd type="none" w="med" len="med"/>
                    </a:lnB>
                  </a:tcPr>
                </a:tc>
                <a:tc>
                  <a:txBody>
                    <a:bodyPr/>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ctr">
                        <a:lnSpc>
                          <a:spcPct val="120000"/>
                        </a:lnSpc>
                        <a:spcBef>
                          <a:spcPct val="0"/>
                        </a:spcBef>
                        <a:buNone/>
                      </a:pPr>
                      <a:r>
                        <a:rPr lang="zh-CN" altLang="en-US" sz="2965" b="1" dirty="0">
                          <a:solidFill>
                            <a:srgbClr val="000000"/>
                          </a:solidFill>
                          <a:latin typeface="宋体" panose="02010600030101010101" pitchFamily="2" charset="-122"/>
                          <a:ea typeface="黑体" panose="02010609060101010101" pitchFamily="49" charset="-122"/>
                        </a:rPr>
                        <a:t>意义</a:t>
                      </a:r>
                      <a:endParaRPr lang="zh-CN" altLang="en-US" sz="2965" b="1" dirty="0">
                        <a:ea typeface="黑体" panose="02010609060101010101" pitchFamily="49" charset="-122"/>
                      </a:endParaRPr>
                    </a:p>
                  </a:txBody>
                  <a:tcPr marL="96756" marR="96756" marT="48368" marB="48368"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solidFill>
                      <a:srgbClr val="66CCFF"/>
                    </a:solidFill>
                  </a:tcPr>
                </a:tc>
                <a:tc>
                  <a:txBody>
                    <a:bodyPr/>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nSpc>
                          <a:spcPct val="120000"/>
                        </a:lnSpc>
                        <a:spcBef>
                          <a:spcPct val="0"/>
                        </a:spcBef>
                        <a:buNone/>
                      </a:pPr>
                      <a:r>
                        <a:rPr lang="en-US" altLang="zh-CN" sz="2400" b="1" dirty="0">
                          <a:solidFill>
                            <a:srgbClr val="000000"/>
                          </a:solidFill>
                          <a:latin typeface="楷体" panose="02010609060101010101" charset="-122"/>
                          <a:ea typeface="楷体" panose="02010609060101010101" charset="-122"/>
                        </a:rPr>
                        <a:t>①</a:t>
                      </a:r>
                      <a:r>
                        <a:rPr lang="zh-CN" altLang="en-US" sz="2400" b="1" dirty="0">
                          <a:solidFill>
                            <a:srgbClr val="000000"/>
                          </a:solidFill>
                          <a:latin typeface="楷体" panose="02010609060101010101" charset="-122"/>
                          <a:ea typeface="楷体" panose="02010609060101010101" charset="-122"/>
                        </a:rPr>
                        <a:t>消费是生产的目的和动力，消费能够拉动经济增长，促进生产发展；</a:t>
                      </a:r>
                      <a:endParaRPr lang="zh-CN" altLang="en-US" sz="2400" b="1" dirty="0">
                        <a:solidFill>
                          <a:srgbClr val="000000"/>
                        </a:solidFill>
                        <a:latin typeface="楷体" panose="02010609060101010101" charset="-122"/>
                        <a:ea typeface="楷体" panose="02010609060101010101" charset="-122"/>
                      </a:endParaRPr>
                    </a:p>
                    <a:p>
                      <a:pPr marL="0" lvl="0" indent="0">
                        <a:lnSpc>
                          <a:spcPct val="120000"/>
                        </a:lnSpc>
                        <a:spcBef>
                          <a:spcPct val="0"/>
                        </a:spcBef>
                        <a:buNone/>
                      </a:pPr>
                      <a:r>
                        <a:rPr lang="en-US" altLang="zh-CN" sz="2400" b="1" dirty="0">
                          <a:solidFill>
                            <a:srgbClr val="000000"/>
                          </a:solidFill>
                          <a:latin typeface="楷体" panose="02010609060101010101" charset="-122"/>
                          <a:ea typeface="楷体" panose="02010609060101010101" charset="-122"/>
                        </a:rPr>
                        <a:t>②</a:t>
                      </a:r>
                      <a:r>
                        <a:rPr lang="zh-CN" altLang="en-US" sz="2400" b="1" dirty="0">
                          <a:solidFill>
                            <a:srgbClr val="000000"/>
                          </a:solidFill>
                          <a:latin typeface="楷体" panose="02010609060101010101" charset="-122"/>
                          <a:ea typeface="楷体" panose="02010609060101010101" charset="-122"/>
                        </a:rPr>
                        <a:t>推动投资、消费、出口结构的优化，转变经济发展方式</a:t>
                      </a:r>
                      <a:endParaRPr lang="zh-CN" altLang="en-US" sz="2400" b="1" dirty="0">
                        <a:solidFill>
                          <a:srgbClr val="000000"/>
                        </a:solidFill>
                        <a:latin typeface="楷体" panose="02010609060101010101" charset="-122"/>
                        <a:ea typeface="楷体" panose="02010609060101010101" charset="-122"/>
                      </a:endParaRPr>
                    </a:p>
                  </a:txBody>
                  <a:tcPr marL="96756" marR="96756" marT="48368" marB="48368"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r>
            </a:tbl>
          </a:graphicData>
        </a:graphic>
      </p:graphicFrame>
      <mc:AlternateContent xmlns:mc="http://schemas.openxmlformats.org/markup-compatibility/2006" xmlns:p14="http://schemas.microsoft.com/office/powerpoint/2010/main">
        <mc:Choice Requires="p14">
          <p:contentPart r:id="rId2" p14:bwMode="auto">
            <p14:nvContentPartPr>
              <p14:cNvPr id="2" name="墨迹 1"/>
              <p14:cNvContentPartPr/>
              <p14:nvPr/>
            </p14:nvContentPartPr>
            <p14:xfrm>
              <a:off x="535305" y="3705225"/>
              <a:ext cx="634365" cy="857250"/>
            </p14:xfrm>
          </p:contentPart>
        </mc:Choice>
        <mc:Fallback xmlns="">
          <p:pic>
            <p:nvPicPr>
              <p:cNvPr id="2" name="墨迹 1"/>
            </p:nvPicPr>
            <p:blipFill>
              <a:blip r:embed="rId3"/>
            </p:blipFill>
            <p:spPr>
              <a:xfrm>
                <a:off x="535305" y="3705225"/>
                <a:ext cx="634365" cy="857250"/>
              </a:xfrm>
              <a:prstGeom prst="rect"/>
            </p:spPr>
          </p:pic>
        </mc:Fallback>
      </mc:AlternateContent>
      <mc:AlternateContent xmlns:mc="http://schemas.openxmlformats.org/markup-compatibility/2006" xmlns:p14="http://schemas.microsoft.com/office/powerpoint/2010/main">
        <mc:Choice Requires="p14">
          <p:contentPart r:id="rId4" p14:bwMode="auto">
            <p14:nvContentPartPr>
              <p14:cNvPr id="3" name="墨迹 2"/>
              <p14:cNvContentPartPr/>
              <p14:nvPr/>
            </p14:nvContentPartPr>
            <p14:xfrm>
              <a:off x="741045" y="3803650"/>
              <a:ext cx="437515" cy="1017905"/>
            </p14:xfrm>
          </p:contentPart>
        </mc:Choice>
        <mc:Fallback xmlns="">
          <p:pic>
            <p:nvPicPr>
              <p:cNvPr id="3" name="墨迹 2"/>
            </p:nvPicPr>
            <p:blipFill>
              <a:blip r:embed="rId5"/>
            </p:blipFill>
            <p:spPr>
              <a:xfrm>
                <a:off x="741045" y="3803650"/>
                <a:ext cx="437515" cy="1017905"/>
              </a:xfrm>
              <a:prstGeom prst="rect"/>
            </p:spPr>
          </p:pic>
        </mc:Fallback>
      </mc:AlternateContent>
      <mc:AlternateContent xmlns:mc="http://schemas.openxmlformats.org/markup-compatibility/2006" xmlns:p14="http://schemas.microsoft.com/office/powerpoint/2010/main">
        <mc:Choice Requires="p14">
          <p:contentPart r:id="rId6" p14:bwMode="auto">
            <p14:nvContentPartPr>
              <p14:cNvPr id="4" name="墨迹 3"/>
              <p14:cNvContentPartPr/>
              <p14:nvPr/>
            </p14:nvContentPartPr>
            <p14:xfrm>
              <a:off x="2741930" y="2830195"/>
              <a:ext cx="1562735" cy="36195"/>
            </p14:xfrm>
          </p:contentPart>
        </mc:Choice>
        <mc:Fallback xmlns="">
          <p:pic>
            <p:nvPicPr>
              <p:cNvPr id="4" name="墨迹 3"/>
            </p:nvPicPr>
            <p:blipFill>
              <a:blip r:embed="rId7"/>
            </p:blipFill>
            <p:spPr>
              <a:xfrm>
                <a:off x="2741930" y="2830195"/>
                <a:ext cx="1562735" cy="36195"/>
              </a:xfrm>
              <a:prstGeom prst="rect"/>
            </p:spPr>
          </p:pic>
        </mc:Fallback>
      </mc:AlternateContent>
      <mc:AlternateContent xmlns:mc="http://schemas.openxmlformats.org/markup-compatibility/2006" xmlns:p14="http://schemas.microsoft.com/office/powerpoint/2010/main">
        <mc:Choice Requires="p14">
          <p:contentPart r:id="rId8" p14:bwMode="auto">
            <p14:nvContentPartPr>
              <p14:cNvPr id="5" name="墨迹 4"/>
              <p14:cNvContentPartPr/>
              <p14:nvPr/>
            </p14:nvContentPartPr>
            <p14:xfrm>
              <a:off x="4921250" y="2464435"/>
              <a:ext cx="1830705" cy="419735"/>
            </p14:xfrm>
          </p:contentPart>
        </mc:Choice>
        <mc:Fallback xmlns="">
          <p:pic>
            <p:nvPicPr>
              <p:cNvPr id="5" name="墨迹 4"/>
            </p:nvPicPr>
            <p:blipFill>
              <a:blip r:embed="rId9"/>
            </p:blipFill>
            <p:spPr>
              <a:xfrm>
                <a:off x="4921250" y="2464435"/>
                <a:ext cx="1830705" cy="419735"/>
              </a:xfrm>
              <a:prstGeom prst="rect"/>
            </p:spPr>
          </p:pic>
        </mc:Fallback>
      </mc:AlternateContent>
      <mc:AlternateContent xmlns:mc="http://schemas.openxmlformats.org/markup-compatibility/2006" xmlns:p14="http://schemas.microsoft.com/office/powerpoint/2010/main">
        <mc:Choice Requires="p14">
          <p:contentPart r:id="rId10" p14:bwMode="auto">
            <p14:nvContentPartPr>
              <p14:cNvPr id="6" name="墨迹 5"/>
              <p14:cNvContentPartPr/>
              <p14:nvPr/>
            </p14:nvContentPartPr>
            <p14:xfrm>
              <a:off x="5993130" y="2696210"/>
              <a:ext cx="178435" cy="241300"/>
            </p14:xfrm>
          </p:contentPart>
        </mc:Choice>
        <mc:Fallback xmlns="">
          <p:pic>
            <p:nvPicPr>
              <p:cNvPr id="6" name="墨迹 5"/>
            </p:nvPicPr>
            <p:blipFill>
              <a:blip r:embed="rId11"/>
            </p:blipFill>
            <p:spPr>
              <a:xfrm>
                <a:off x="5993130" y="2696210"/>
                <a:ext cx="178435" cy="241300"/>
              </a:xfrm>
              <a:prstGeom prst="rect"/>
            </p:spPr>
          </p:pic>
        </mc:Fallback>
      </mc:AlternateContent>
      <mc:AlternateContent xmlns:mc="http://schemas.openxmlformats.org/markup-compatibility/2006" xmlns:p14="http://schemas.microsoft.com/office/powerpoint/2010/main">
        <mc:Choice Requires="p14">
          <p:contentPart r:id="rId12" p14:bwMode="auto">
            <p14:nvContentPartPr>
              <p14:cNvPr id="7" name="墨迹 6"/>
              <p14:cNvContentPartPr/>
              <p14:nvPr/>
            </p14:nvContentPartPr>
            <p14:xfrm>
              <a:off x="2652395" y="2919730"/>
              <a:ext cx="893445" cy="384175"/>
            </p14:xfrm>
          </p:contentPart>
        </mc:Choice>
        <mc:Fallback xmlns="">
          <p:pic>
            <p:nvPicPr>
              <p:cNvPr id="7" name="墨迹 6"/>
            </p:nvPicPr>
            <p:blipFill>
              <a:blip r:embed="rId13"/>
            </p:blipFill>
            <p:spPr>
              <a:xfrm>
                <a:off x="2652395" y="2919730"/>
                <a:ext cx="893445" cy="384175"/>
              </a:xfrm>
              <a:prstGeom prst="rect"/>
            </p:spPr>
          </p:pic>
        </mc:Fallback>
      </mc:AlternateContent>
      <mc:AlternateContent xmlns:mc="http://schemas.openxmlformats.org/markup-compatibility/2006" xmlns:p14="http://schemas.microsoft.com/office/powerpoint/2010/main">
        <mc:Choice Requires="p14">
          <p:contentPart r:id="rId14" p14:bwMode="auto">
            <p14:nvContentPartPr>
              <p14:cNvPr id="8" name="墨迹 7"/>
              <p14:cNvContentPartPr/>
              <p14:nvPr/>
            </p14:nvContentPartPr>
            <p14:xfrm>
              <a:off x="8592185" y="3249930"/>
              <a:ext cx="1536065" cy="62865"/>
            </p14:xfrm>
          </p:contentPart>
        </mc:Choice>
        <mc:Fallback xmlns="">
          <p:pic>
            <p:nvPicPr>
              <p:cNvPr id="8" name="墨迹 7"/>
            </p:nvPicPr>
            <p:blipFill>
              <a:blip r:embed="rId15"/>
            </p:blipFill>
            <p:spPr>
              <a:xfrm>
                <a:off x="8592185" y="3249930"/>
                <a:ext cx="1536065" cy="62865"/>
              </a:xfrm>
              <a:prstGeom prst="rect"/>
            </p:spPr>
          </p:pic>
        </mc:Fallback>
      </mc:AlternateContent>
      <mc:AlternateContent xmlns:mc="http://schemas.openxmlformats.org/markup-compatibility/2006" xmlns:p14="http://schemas.microsoft.com/office/powerpoint/2010/main">
        <mc:Choice Requires="p14">
          <p:contentPart r:id="rId16" p14:bwMode="auto">
            <p14:nvContentPartPr>
              <p14:cNvPr id="9" name="墨迹 8"/>
              <p14:cNvContentPartPr/>
              <p14:nvPr/>
            </p14:nvContentPartPr>
            <p14:xfrm>
              <a:off x="8869045" y="2651760"/>
              <a:ext cx="1429385" cy="901700"/>
            </p14:xfrm>
          </p:contentPart>
        </mc:Choice>
        <mc:Fallback xmlns="">
          <p:pic>
            <p:nvPicPr>
              <p:cNvPr id="9" name="墨迹 8"/>
            </p:nvPicPr>
            <p:blipFill>
              <a:blip r:embed="rId17"/>
            </p:blipFill>
            <p:spPr>
              <a:xfrm>
                <a:off x="8869045" y="2651760"/>
                <a:ext cx="1429385" cy="901700"/>
              </a:xfrm>
              <a:prstGeom prst="rect"/>
            </p:spPr>
          </p:pic>
        </mc:Fallback>
      </mc:AlternateContent>
      <mc:AlternateContent xmlns:mc="http://schemas.openxmlformats.org/markup-compatibility/2006" xmlns:p14="http://schemas.microsoft.com/office/powerpoint/2010/main">
        <mc:Choice Requires="p14">
          <p:contentPart r:id="rId18" p14:bwMode="auto">
            <p14:nvContentPartPr>
              <p14:cNvPr id="10" name="墨迹 9"/>
              <p14:cNvContentPartPr/>
              <p14:nvPr/>
            </p14:nvContentPartPr>
            <p14:xfrm>
              <a:off x="9503410" y="3258820"/>
              <a:ext cx="151765" cy="196850"/>
            </p14:xfrm>
          </p:contentPart>
        </mc:Choice>
        <mc:Fallback xmlns="">
          <p:pic>
            <p:nvPicPr>
              <p:cNvPr id="10" name="墨迹 9"/>
            </p:nvPicPr>
            <p:blipFill>
              <a:blip r:embed="rId19"/>
            </p:blipFill>
            <p:spPr>
              <a:xfrm>
                <a:off x="9503410" y="3258820"/>
                <a:ext cx="151765" cy="196850"/>
              </a:xfrm>
              <a:prstGeom prst="rect"/>
            </p:spPr>
          </p:pic>
        </mc:Fallback>
      </mc:AlternateContent>
      <mc:AlternateContent xmlns:mc="http://schemas.openxmlformats.org/markup-compatibility/2006" xmlns:p14="http://schemas.microsoft.com/office/powerpoint/2010/main">
        <mc:Choice Requires="p14">
          <p:contentPart r:id="rId20" p14:bwMode="auto">
            <p14:nvContentPartPr>
              <p14:cNvPr id="11" name="墨迹 10"/>
              <p14:cNvContentPartPr/>
              <p14:nvPr/>
            </p14:nvContentPartPr>
            <p14:xfrm>
              <a:off x="2705735" y="3651885"/>
              <a:ext cx="1018540" cy="26670"/>
            </p14:xfrm>
          </p:contentPart>
        </mc:Choice>
        <mc:Fallback xmlns="">
          <p:pic>
            <p:nvPicPr>
              <p:cNvPr id="11" name="墨迹 10"/>
            </p:nvPicPr>
            <p:blipFill>
              <a:blip r:embed="rId21"/>
            </p:blipFill>
            <p:spPr>
              <a:xfrm>
                <a:off x="2705735" y="3651885"/>
                <a:ext cx="1018540" cy="26670"/>
              </a:xfrm>
              <a:prstGeom prst="rect"/>
            </p:spPr>
          </p:pic>
        </mc:Fallback>
      </mc:AlternateContent>
      <mc:AlternateContent xmlns:mc="http://schemas.openxmlformats.org/markup-compatibility/2006" xmlns:p14="http://schemas.microsoft.com/office/powerpoint/2010/main">
        <mc:Choice Requires="p14">
          <p:contentPart r:id="rId22" p14:bwMode="auto">
            <p14:nvContentPartPr>
              <p14:cNvPr id="12" name="墨迹 11"/>
              <p14:cNvContentPartPr/>
              <p14:nvPr/>
            </p14:nvContentPartPr>
            <p14:xfrm>
              <a:off x="4965700" y="4018280"/>
              <a:ext cx="2197100" cy="106680"/>
            </p14:xfrm>
          </p:contentPart>
        </mc:Choice>
        <mc:Fallback xmlns="">
          <p:pic>
            <p:nvPicPr>
              <p:cNvPr id="12" name="墨迹 11"/>
            </p:nvPicPr>
            <p:blipFill>
              <a:blip r:embed="rId23"/>
            </p:blipFill>
            <p:spPr>
              <a:xfrm>
                <a:off x="4965700" y="4018280"/>
                <a:ext cx="2197100" cy="106680"/>
              </a:xfrm>
              <a:prstGeom prst="rect"/>
            </p:spPr>
          </p:pic>
        </mc:Fallback>
      </mc:AlternateContent>
      <mc:AlternateContent xmlns:mc="http://schemas.openxmlformats.org/markup-compatibility/2006" xmlns:p14="http://schemas.microsoft.com/office/powerpoint/2010/main">
        <mc:Choice Requires="p14">
          <p:contentPart r:id="rId24" p14:bwMode="auto">
            <p14:nvContentPartPr>
              <p14:cNvPr id="13" name="墨迹 12"/>
              <p14:cNvContentPartPr/>
              <p14:nvPr/>
            </p14:nvContentPartPr>
            <p14:xfrm>
              <a:off x="6224905" y="3625215"/>
              <a:ext cx="1242060" cy="580390"/>
            </p14:xfrm>
          </p:contentPart>
        </mc:Choice>
        <mc:Fallback xmlns="">
          <p:pic>
            <p:nvPicPr>
              <p:cNvPr id="13" name="墨迹 12"/>
            </p:nvPicPr>
            <p:blipFill>
              <a:blip r:embed="rId25"/>
            </p:blipFill>
            <p:spPr>
              <a:xfrm>
                <a:off x="6224905" y="3625215"/>
                <a:ext cx="1242060" cy="580390"/>
              </a:xfrm>
              <a:prstGeom prst="rect"/>
            </p:spPr>
          </p:pic>
        </mc:Fallback>
      </mc:AlternateContent>
      <mc:AlternateContent xmlns:mc="http://schemas.openxmlformats.org/markup-compatibility/2006" xmlns:p14="http://schemas.microsoft.com/office/powerpoint/2010/main">
        <mc:Choice Requires="p14">
          <p:contentPart r:id="rId26" p14:bwMode="auto">
            <p14:nvContentPartPr>
              <p14:cNvPr id="14" name="墨迹 13"/>
              <p14:cNvContentPartPr/>
              <p14:nvPr/>
            </p14:nvContentPartPr>
            <p14:xfrm>
              <a:off x="3072130" y="4562475"/>
              <a:ext cx="17780" cy="360"/>
            </p14:xfrm>
          </p:contentPart>
        </mc:Choice>
        <mc:Fallback xmlns="">
          <p:pic>
            <p:nvPicPr>
              <p:cNvPr id="14" name="墨迹 13"/>
            </p:nvPicPr>
            <p:blipFill>
              <a:blip r:embed="rId27"/>
            </p:blipFill>
            <p:spPr>
              <a:xfrm>
                <a:off x="3072130" y="4562475"/>
                <a:ext cx="17780" cy="360"/>
              </a:xfrm>
              <a:prstGeom prst="rect"/>
            </p:spPr>
          </p:pic>
        </mc:Fallback>
      </mc:AlternateContent>
      <mc:AlternateContent xmlns:mc="http://schemas.openxmlformats.org/markup-compatibility/2006" xmlns:p14="http://schemas.microsoft.com/office/powerpoint/2010/main">
        <mc:Choice Requires="p14">
          <p:contentPart r:id="rId28" p14:bwMode="auto">
            <p14:nvContentPartPr>
              <p14:cNvPr id="15" name="墨迹 14"/>
              <p14:cNvContentPartPr/>
              <p14:nvPr/>
            </p14:nvContentPartPr>
            <p14:xfrm>
              <a:off x="2643505" y="4196715"/>
              <a:ext cx="562610" cy="446405"/>
            </p14:xfrm>
          </p:contentPart>
        </mc:Choice>
        <mc:Fallback xmlns="">
          <p:pic>
            <p:nvPicPr>
              <p:cNvPr id="15" name="墨迹 14"/>
            </p:nvPicPr>
            <p:blipFill>
              <a:blip r:embed="rId29"/>
            </p:blipFill>
            <p:spPr>
              <a:xfrm>
                <a:off x="2643505" y="4196715"/>
                <a:ext cx="562610" cy="446405"/>
              </a:xfrm>
              <a:prstGeom prst="rect"/>
            </p:spPr>
          </p:pic>
        </mc:Fallback>
      </mc:AlternateContent>
      <mc:AlternateContent xmlns:mc="http://schemas.openxmlformats.org/markup-compatibility/2006" xmlns:p14="http://schemas.microsoft.com/office/powerpoint/2010/main">
        <mc:Choice Requires="p14">
          <p:contentPart r:id="rId30" p14:bwMode="auto">
            <p14:nvContentPartPr>
              <p14:cNvPr id="16" name="墨迹 15"/>
              <p14:cNvContentPartPr/>
              <p14:nvPr/>
            </p14:nvContentPartPr>
            <p14:xfrm>
              <a:off x="3536950" y="4535805"/>
              <a:ext cx="2268220" cy="36195"/>
            </p14:xfrm>
          </p:contentPart>
        </mc:Choice>
        <mc:Fallback xmlns="">
          <p:pic>
            <p:nvPicPr>
              <p:cNvPr id="16" name="墨迹 15"/>
            </p:nvPicPr>
            <p:blipFill>
              <a:blip r:embed="rId31"/>
            </p:blipFill>
            <p:spPr>
              <a:xfrm>
                <a:off x="3536950" y="4535805"/>
                <a:ext cx="2268220" cy="36195"/>
              </a:xfrm>
              <a:prstGeom prst="rect"/>
            </p:spPr>
          </p:pic>
        </mc:Fallback>
      </mc:AlternateContent>
      <mc:AlternateContent xmlns:mc="http://schemas.openxmlformats.org/markup-compatibility/2006" xmlns:p14="http://schemas.microsoft.com/office/powerpoint/2010/main">
        <mc:Choice Requires="p14">
          <p:contentPart r:id="rId32" p14:bwMode="auto">
            <p14:nvContentPartPr>
              <p14:cNvPr id="17" name="墨迹 16"/>
              <p14:cNvContentPartPr/>
              <p14:nvPr/>
            </p14:nvContentPartPr>
            <p14:xfrm>
              <a:off x="4697730" y="4214495"/>
              <a:ext cx="1170305" cy="437515"/>
            </p14:xfrm>
          </p:contentPart>
        </mc:Choice>
        <mc:Fallback xmlns="">
          <p:pic>
            <p:nvPicPr>
              <p:cNvPr id="17" name="墨迹 16"/>
            </p:nvPicPr>
            <p:blipFill>
              <a:blip r:embed="rId33"/>
            </p:blipFill>
            <p:spPr>
              <a:xfrm>
                <a:off x="4697730" y="4214495"/>
                <a:ext cx="1170305" cy="437515"/>
              </a:xfrm>
              <a:prstGeom prst="rect"/>
            </p:spPr>
          </p:pic>
        </mc:Fallback>
      </mc:AlternateContent>
      <mc:AlternateContent xmlns:mc="http://schemas.openxmlformats.org/markup-compatibility/2006" xmlns:p14="http://schemas.microsoft.com/office/powerpoint/2010/main">
        <mc:Choice Requires="p14">
          <p:contentPart r:id="rId34" p14:bwMode="auto">
            <p14:nvContentPartPr>
              <p14:cNvPr id="18" name="墨迹 17"/>
              <p14:cNvContentPartPr/>
              <p14:nvPr/>
            </p14:nvContentPartPr>
            <p14:xfrm>
              <a:off x="3554730" y="4973320"/>
              <a:ext cx="624840" cy="455930"/>
            </p14:xfrm>
          </p:contentPart>
        </mc:Choice>
        <mc:Fallback xmlns="">
          <p:pic>
            <p:nvPicPr>
              <p:cNvPr id="18" name="墨迹 17"/>
            </p:nvPicPr>
            <p:blipFill>
              <a:blip r:embed="rId35"/>
            </p:blipFill>
            <p:spPr>
              <a:xfrm>
                <a:off x="3554730" y="4973320"/>
                <a:ext cx="624840" cy="455930"/>
              </a:xfrm>
              <a:prstGeom prst="rect"/>
            </p:spPr>
          </p:pic>
        </mc:Fallback>
      </mc:AlternateContent>
      <mc:AlternateContent xmlns:mc="http://schemas.openxmlformats.org/markup-compatibility/2006" xmlns:p14="http://schemas.microsoft.com/office/powerpoint/2010/main">
        <mc:Choice Requires="p14">
          <p:contentPart r:id="rId36" p14:bwMode="auto">
            <p14:nvContentPartPr>
              <p14:cNvPr id="19" name="墨迹 18"/>
              <p14:cNvContentPartPr/>
              <p14:nvPr/>
            </p14:nvContentPartPr>
            <p14:xfrm>
              <a:off x="6582410" y="5330825"/>
              <a:ext cx="3582035" cy="53340"/>
            </p14:xfrm>
          </p:contentPart>
        </mc:Choice>
        <mc:Fallback xmlns="">
          <p:pic>
            <p:nvPicPr>
              <p:cNvPr id="19" name="墨迹 18"/>
            </p:nvPicPr>
            <p:blipFill>
              <a:blip r:embed="rId37"/>
            </p:blipFill>
            <p:spPr>
              <a:xfrm>
                <a:off x="6582410" y="5330825"/>
                <a:ext cx="3582035" cy="53340"/>
              </a:xfrm>
              <a:prstGeom prst="rect"/>
            </p:spPr>
          </p:pic>
        </mc:Fallback>
      </mc:AlternateContent>
      <mc:AlternateContent xmlns:mc="http://schemas.openxmlformats.org/markup-compatibility/2006" xmlns:p14="http://schemas.microsoft.com/office/powerpoint/2010/main">
        <mc:Choice Requires="p14">
          <p:contentPart r:id="rId38" p14:bwMode="auto">
            <p14:nvContentPartPr>
              <p14:cNvPr id="20" name="墨迹 19"/>
              <p14:cNvContentPartPr/>
              <p14:nvPr/>
            </p14:nvContentPartPr>
            <p14:xfrm>
              <a:off x="3277870" y="5741670"/>
              <a:ext cx="3697605" cy="71120"/>
            </p14:xfrm>
          </p:contentPart>
        </mc:Choice>
        <mc:Fallback xmlns="">
          <p:pic>
            <p:nvPicPr>
              <p:cNvPr id="20" name="墨迹 19"/>
            </p:nvPicPr>
            <p:blipFill>
              <a:blip r:embed="rId39"/>
            </p:blipFill>
            <p:spPr>
              <a:xfrm>
                <a:off x="3277870" y="5741670"/>
                <a:ext cx="3697605" cy="71120"/>
              </a:xfrm>
              <a:prstGeom prst="rect"/>
            </p:spPr>
          </p:pic>
        </mc:Fallback>
      </mc:AlternateContent>
      <mc:AlternateContent xmlns:mc="http://schemas.openxmlformats.org/markup-compatibility/2006" xmlns:p14="http://schemas.microsoft.com/office/powerpoint/2010/main">
        <mc:Choice Requires="p14">
          <p:contentPart r:id="rId40" p14:bwMode="auto">
            <p14:nvContentPartPr>
              <p14:cNvPr id="21" name="墨迹 20"/>
              <p14:cNvContentPartPr/>
              <p14:nvPr/>
            </p14:nvContentPartPr>
            <p14:xfrm>
              <a:off x="5930265" y="5357495"/>
              <a:ext cx="1143635" cy="509270"/>
            </p14:xfrm>
          </p:contentPart>
        </mc:Choice>
        <mc:Fallback xmlns="">
          <p:pic>
            <p:nvPicPr>
              <p:cNvPr id="21" name="墨迹 20"/>
            </p:nvPicPr>
            <p:blipFill>
              <a:blip r:embed="rId41"/>
            </p:blipFill>
            <p:spPr>
              <a:xfrm>
                <a:off x="5930265" y="5357495"/>
                <a:ext cx="1143635" cy="509270"/>
              </a:xfrm>
              <a:prstGeom prst="rect"/>
            </p:spPr>
          </p:pic>
        </mc:Fallback>
      </mc:AlternateContent>
      <mc:AlternateContent xmlns:mc="http://schemas.openxmlformats.org/markup-compatibility/2006" xmlns:p14="http://schemas.microsoft.com/office/powerpoint/2010/main">
        <mc:Choice Requires="p14">
          <p:contentPart r:id="rId42" p14:bwMode="auto">
            <p14:nvContentPartPr>
              <p14:cNvPr id="22" name="墨迹 21"/>
              <p14:cNvContentPartPr/>
              <p14:nvPr/>
            </p14:nvContentPartPr>
            <p14:xfrm>
              <a:off x="6707505" y="5715000"/>
              <a:ext cx="321310" cy="240665"/>
            </p14:xfrm>
          </p:contentPart>
        </mc:Choice>
        <mc:Fallback xmlns="">
          <p:pic>
            <p:nvPicPr>
              <p:cNvPr id="22" name="墨迹 21"/>
            </p:nvPicPr>
            <p:blipFill>
              <a:blip r:embed="rId43"/>
            </p:blipFill>
            <p:spPr>
              <a:xfrm>
                <a:off x="6707505" y="5715000"/>
                <a:ext cx="321310" cy="240665"/>
              </a:xfrm>
              <a:prstGeom prst="rect"/>
            </p:spPr>
          </p:pic>
        </mc:Fallback>
      </mc:AlternateContent>
      <mc:AlternateContent xmlns:mc="http://schemas.openxmlformats.org/markup-compatibility/2006" xmlns:p14="http://schemas.microsoft.com/office/powerpoint/2010/main">
        <mc:Choice Requires="p14">
          <p:contentPart r:id="rId44" p14:bwMode="auto">
            <p14:nvContentPartPr>
              <p14:cNvPr id="23" name="墨迹 22"/>
              <p14:cNvContentPartPr/>
              <p14:nvPr/>
            </p14:nvContentPartPr>
            <p14:xfrm>
              <a:off x="4117340" y="5518150"/>
              <a:ext cx="8890" cy="419735"/>
            </p14:xfrm>
          </p:contentPart>
        </mc:Choice>
        <mc:Fallback xmlns="">
          <p:pic>
            <p:nvPicPr>
              <p:cNvPr id="23" name="墨迹 22"/>
            </p:nvPicPr>
            <p:blipFill>
              <a:blip r:embed="rId45"/>
            </p:blipFill>
            <p:spPr>
              <a:xfrm>
                <a:off x="4117340" y="5518150"/>
                <a:ext cx="8890" cy="419735"/>
              </a:xfrm>
              <a:prstGeom prst="rect"/>
            </p:spPr>
          </p:pic>
        </mc:Fallback>
      </mc:AlternateContent>
      <mc:AlternateContent xmlns:mc="http://schemas.openxmlformats.org/markup-compatibility/2006" xmlns:p14="http://schemas.microsoft.com/office/powerpoint/2010/main">
        <mc:Choice Requires="p14">
          <p:contentPart r:id="rId46" p14:bwMode="auto">
            <p14:nvContentPartPr>
              <p14:cNvPr id="24" name="墨迹 23"/>
              <p14:cNvContentPartPr/>
              <p14:nvPr/>
            </p14:nvContentPartPr>
            <p14:xfrm>
              <a:off x="4885690" y="5482590"/>
              <a:ext cx="360" cy="410845"/>
            </p14:xfrm>
          </p:contentPart>
        </mc:Choice>
        <mc:Fallback xmlns="">
          <p:pic>
            <p:nvPicPr>
              <p:cNvPr id="24" name="墨迹 23"/>
            </p:nvPicPr>
            <p:blipFill>
              <a:blip r:embed="rId47"/>
            </p:blipFill>
            <p:spPr>
              <a:xfrm>
                <a:off x="4885690" y="5482590"/>
                <a:ext cx="360" cy="410845"/>
              </a:xfrm>
              <a:prstGeom prst="rect"/>
            </p:spPr>
          </p:pic>
        </mc:Fallback>
      </mc:AlternateContent>
      <mc:AlternateContent xmlns:mc="http://schemas.openxmlformats.org/markup-compatibility/2006" xmlns:p14="http://schemas.microsoft.com/office/powerpoint/2010/main">
        <mc:Choice Requires="p14">
          <p:contentPart r:id="rId48" p14:bwMode="auto">
            <p14:nvContentPartPr>
              <p14:cNvPr id="25" name="墨迹 24"/>
              <p14:cNvContentPartPr/>
              <p14:nvPr/>
            </p14:nvContentPartPr>
            <p14:xfrm>
              <a:off x="3206115" y="5482590"/>
              <a:ext cx="750570" cy="330200"/>
            </p14:xfrm>
          </p:contentPart>
        </mc:Choice>
        <mc:Fallback xmlns="">
          <p:pic>
            <p:nvPicPr>
              <p:cNvPr id="25" name="墨迹 24"/>
            </p:nvPicPr>
            <p:blipFill>
              <a:blip r:embed="rId49"/>
            </p:blipFill>
            <p:spPr>
              <a:xfrm>
                <a:off x="3206115" y="5482590"/>
                <a:ext cx="750570" cy="330200"/>
              </a:xfrm>
              <a:prstGeom prst="rect"/>
            </p:spPr>
          </p:pic>
        </mc:Fallback>
      </mc:AlternateContent>
      <mc:AlternateContent xmlns:mc="http://schemas.openxmlformats.org/markup-compatibility/2006" xmlns:p14="http://schemas.microsoft.com/office/powerpoint/2010/main">
        <mc:Choice Requires="p14">
          <p:contentPart r:id="rId50" p14:bwMode="auto">
            <p14:nvContentPartPr>
              <p14:cNvPr id="26" name="墨迹 25"/>
              <p14:cNvContentPartPr/>
              <p14:nvPr/>
            </p14:nvContentPartPr>
            <p14:xfrm>
              <a:off x="4456430" y="5786120"/>
              <a:ext cx="161290" cy="160655"/>
            </p14:xfrm>
          </p:contentPart>
        </mc:Choice>
        <mc:Fallback xmlns="">
          <p:pic>
            <p:nvPicPr>
              <p:cNvPr id="26" name="墨迹 25"/>
            </p:nvPicPr>
            <p:blipFill>
              <a:blip r:embed="rId51"/>
            </p:blipFill>
            <p:spPr>
              <a:xfrm>
                <a:off x="4456430" y="5786120"/>
                <a:ext cx="161290" cy="160655"/>
              </a:xfrm>
              <a:prstGeom prst="rect"/>
            </p:spPr>
          </p:pic>
        </mc:Fallback>
      </mc:AlternateContent>
      <mc:AlternateContent xmlns:mc="http://schemas.openxmlformats.org/markup-compatibility/2006" xmlns:p14="http://schemas.microsoft.com/office/powerpoint/2010/main">
        <mc:Choice Requires="p14">
          <p:contentPart r:id="rId52" p14:bwMode="auto">
            <p14:nvContentPartPr>
              <p14:cNvPr id="27" name="墨迹 26"/>
              <p14:cNvContentPartPr/>
              <p14:nvPr/>
            </p14:nvContentPartPr>
            <p14:xfrm>
              <a:off x="4090670" y="5429250"/>
              <a:ext cx="705485" cy="517525"/>
            </p14:xfrm>
          </p:contentPart>
        </mc:Choice>
        <mc:Fallback xmlns="">
          <p:pic>
            <p:nvPicPr>
              <p:cNvPr id="27" name="墨迹 26"/>
            </p:nvPicPr>
            <p:blipFill>
              <a:blip r:embed="rId53"/>
            </p:blipFill>
            <p:spPr>
              <a:xfrm>
                <a:off x="4090670" y="5429250"/>
                <a:ext cx="705485" cy="517525"/>
              </a:xfrm>
              <a:prstGeom prst="rect"/>
            </p:spPr>
          </p:pic>
        </mc:Fallback>
      </mc:AlternateContent>
      <mc:AlternateContent xmlns:mc="http://schemas.openxmlformats.org/markup-compatibility/2006" xmlns:p14="http://schemas.microsoft.com/office/powerpoint/2010/main">
        <mc:Choice Requires="p14">
          <p:contentPart r:id="rId54" p14:bwMode="auto">
            <p14:nvContentPartPr>
              <p14:cNvPr id="28" name="墨迹 27"/>
              <p14:cNvContentPartPr/>
              <p14:nvPr/>
            </p14:nvContentPartPr>
            <p14:xfrm>
              <a:off x="4233545" y="5661025"/>
              <a:ext cx="410845" cy="393065"/>
            </p14:xfrm>
          </p:contentPart>
        </mc:Choice>
        <mc:Fallback xmlns="">
          <p:pic>
            <p:nvPicPr>
              <p:cNvPr id="28" name="墨迹 27"/>
            </p:nvPicPr>
            <p:blipFill>
              <a:blip r:embed="rId55"/>
            </p:blipFill>
            <p:spPr>
              <a:xfrm>
                <a:off x="4233545" y="5661025"/>
                <a:ext cx="410845" cy="393065"/>
              </a:xfrm>
              <a:prstGeom prst="rect"/>
            </p:spPr>
          </p:pic>
        </mc:Fallback>
      </mc:AlternateContent>
      <mc:AlternateContent xmlns:mc="http://schemas.openxmlformats.org/markup-compatibility/2006" xmlns:p14="http://schemas.microsoft.com/office/powerpoint/2010/main">
        <mc:Choice Requires="p14">
          <p:contentPart r:id="rId56" p14:bwMode="auto">
            <p14:nvContentPartPr>
              <p14:cNvPr id="29" name="墨迹 28"/>
              <p14:cNvContentPartPr/>
              <p14:nvPr/>
            </p14:nvContentPartPr>
            <p14:xfrm>
              <a:off x="4867275" y="5304155"/>
              <a:ext cx="45085" cy="785495"/>
            </p14:xfrm>
          </p:contentPart>
        </mc:Choice>
        <mc:Fallback xmlns="">
          <p:pic>
            <p:nvPicPr>
              <p:cNvPr id="29" name="墨迹 28"/>
            </p:nvPicPr>
            <p:blipFill>
              <a:blip r:embed="rId57"/>
            </p:blipFill>
            <p:spPr>
              <a:xfrm>
                <a:off x="4867275" y="5304155"/>
                <a:ext cx="45085" cy="785495"/>
              </a:xfrm>
              <a:prstGeom prst="rect"/>
            </p:spPr>
          </p:pic>
        </mc:Fallback>
      </mc:AlternateContent>
      <mc:AlternateContent xmlns:mc="http://schemas.openxmlformats.org/markup-compatibility/2006" xmlns:p14="http://schemas.microsoft.com/office/powerpoint/2010/main">
        <mc:Choice Requires="p14">
          <p:contentPart r:id="rId58" p14:bwMode="auto">
            <p14:nvContentPartPr>
              <p14:cNvPr id="30" name="墨迹 29"/>
              <p14:cNvContentPartPr/>
              <p14:nvPr/>
            </p14:nvContentPartPr>
            <p14:xfrm>
              <a:off x="4831715" y="5321935"/>
              <a:ext cx="107315" cy="178435"/>
            </p14:xfrm>
          </p:contentPart>
        </mc:Choice>
        <mc:Fallback xmlns="">
          <p:pic>
            <p:nvPicPr>
              <p:cNvPr id="30" name="墨迹 29"/>
            </p:nvPicPr>
            <p:blipFill>
              <a:blip r:embed="rId59"/>
            </p:blipFill>
            <p:spPr>
              <a:xfrm>
                <a:off x="4831715" y="5321935"/>
                <a:ext cx="107315" cy="178435"/>
              </a:xfrm>
              <a:prstGeom prst="rect"/>
            </p:spPr>
          </p:pic>
        </mc:Fallback>
      </mc:AlternateContent>
      <mc:AlternateContent xmlns:mc="http://schemas.openxmlformats.org/markup-compatibility/2006" xmlns:p14="http://schemas.microsoft.com/office/powerpoint/2010/main">
        <mc:Choice Requires="p14">
          <p:contentPart r:id="rId60" p14:bwMode="auto">
            <p14:nvContentPartPr>
              <p14:cNvPr id="31" name="墨迹 30"/>
              <p14:cNvContentPartPr/>
              <p14:nvPr/>
            </p14:nvContentPartPr>
            <p14:xfrm>
              <a:off x="4947920" y="5313045"/>
              <a:ext cx="80645" cy="151765"/>
            </p14:xfrm>
          </p:contentPart>
        </mc:Choice>
        <mc:Fallback xmlns="">
          <p:pic>
            <p:nvPicPr>
              <p:cNvPr id="31" name="墨迹 30"/>
            </p:nvPicPr>
            <p:blipFill>
              <a:blip r:embed="rId61"/>
            </p:blipFill>
            <p:spPr>
              <a:xfrm>
                <a:off x="4947920" y="5313045"/>
                <a:ext cx="80645" cy="151765"/>
              </a:xfrm>
              <a:prstGeom prst="rect"/>
            </p:spPr>
          </p:pic>
        </mc:Fallback>
      </mc:AlternateContent>
      <mc:AlternateContent xmlns:mc="http://schemas.openxmlformats.org/markup-compatibility/2006" xmlns:p14="http://schemas.microsoft.com/office/powerpoint/2010/main">
        <mc:Choice Requires="p14">
          <p:contentPart r:id="rId62" p14:bwMode="auto">
            <p14:nvContentPartPr>
              <p14:cNvPr id="32" name="墨迹 31"/>
              <p14:cNvContentPartPr/>
              <p14:nvPr/>
            </p14:nvContentPartPr>
            <p14:xfrm>
              <a:off x="4161790" y="5535930"/>
              <a:ext cx="616585" cy="384175"/>
            </p14:xfrm>
          </p:contentPart>
        </mc:Choice>
        <mc:Fallback xmlns="">
          <p:pic>
            <p:nvPicPr>
              <p:cNvPr id="32" name="墨迹 31"/>
            </p:nvPicPr>
            <p:blipFill>
              <a:blip r:embed="rId63"/>
            </p:blipFill>
            <p:spPr>
              <a:xfrm>
                <a:off x="4161790" y="5535930"/>
                <a:ext cx="616585" cy="384175"/>
              </a:xfrm>
              <a:prstGeom prst="rect"/>
            </p:spPr>
          </p:pic>
        </mc:Fallback>
      </mc:AlternateContent>
      <mc:AlternateContent xmlns:mc="http://schemas.openxmlformats.org/markup-compatibility/2006" xmlns:p14="http://schemas.microsoft.com/office/powerpoint/2010/main">
        <mc:Choice Requires="p14">
          <p:contentPart r:id="rId64" p14:bwMode="auto">
            <p14:nvContentPartPr>
              <p14:cNvPr id="33" name="墨迹 32"/>
              <p14:cNvContentPartPr/>
              <p14:nvPr/>
            </p14:nvContentPartPr>
            <p14:xfrm>
              <a:off x="5751830" y="5348605"/>
              <a:ext cx="1590040" cy="607060"/>
            </p14:xfrm>
          </p:contentPart>
        </mc:Choice>
        <mc:Fallback xmlns="">
          <p:pic>
            <p:nvPicPr>
              <p:cNvPr id="33" name="墨迹 32"/>
            </p:nvPicPr>
            <p:blipFill>
              <a:blip r:embed="rId65"/>
            </p:blipFill>
            <p:spPr>
              <a:xfrm>
                <a:off x="5751830" y="5348605"/>
                <a:ext cx="1590040" cy="607060"/>
              </a:xfrm>
              <a:prstGeom prst="rect"/>
            </p:spPr>
          </p:pic>
        </mc:Fallback>
      </mc:AlternateContent>
      <mc:AlternateContent xmlns:mc="http://schemas.openxmlformats.org/markup-compatibility/2006" xmlns:p14="http://schemas.microsoft.com/office/powerpoint/2010/main">
        <mc:Choice Requires="p14">
          <p:contentPart r:id="rId66" p14:bwMode="auto">
            <p14:nvContentPartPr>
              <p14:cNvPr id="34" name="墨迹 33"/>
              <p14:cNvContentPartPr/>
              <p14:nvPr/>
            </p14:nvContentPartPr>
            <p14:xfrm>
              <a:off x="6180455" y="5786120"/>
              <a:ext cx="357505" cy="330200"/>
            </p14:xfrm>
          </p:contentPart>
        </mc:Choice>
        <mc:Fallback xmlns="">
          <p:pic>
            <p:nvPicPr>
              <p:cNvPr id="34" name="墨迹 33"/>
            </p:nvPicPr>
            <p:blipFill>
              <a:blip r:embed="rId67"/>
            </p:blipFill>
            <p:spPr>
              <a:xfrm>
                <a:off x="6180455" y="5786120"/>
                <a:ext cx="357505" cy="330200"/>
              </a:xfrm>
              <a:prstGeom prst="rect"/>
            </p:spPr>
          </p:pic>
        </mc:Fallback>
      </mc:AlternateContent>
      <mc:AlternateContent xmlns:mc="http://schemas.openxmlformats.org/markup-compatibility/2006" xmlns:p14="http://schemas.microsoft.com/office/powerpoint/2010/main">
        <mc:Choice Requires="p14">
          <p:contentPart r:id="rId68" p14:bwMode="auto">
            <p14:nvContentPartPr>
              <p14:cNvPr id="35" name="墨迹 34"/>
              <p14:cNvContentPartPr/>
              <p14:nvPr/>
            </p14:nvContentPartPr>
            <p14:xfrm>
              <a:off x="6243320" y="5848350"/>
              <a:ext cx="303530" cy="267970"/>
            </p14:xfrm>
          </p:contentPart>
        </mc:Choice>
        <mc:Fallback xmlns="">
          <p:pic>
            <p:nvPicPr>
              <p:cNvPr id="35" name="墨迹 34"/>
            </p:nvPicPr>
            <p:blipFill>
              <a:blip r:embed="rId69"/>
            </p:blipFill>
            <p:spPr>
              <a:xfrm>
                <a:off x="6243320" y="5848350"/>
                <a:ext cx="303530" cy="267970"/>
              </a:xfrm>
              <a:prstGeom prst="rect"/>
            </p:spPr>
          </p:pic>
        </mc:Fallback>
      </mc:AlternateContent>
      <mc:AlternateContent xmlns:mc="http://schemas.openxmlformats.org/markup-compatibility/2006" xmlns:p14="http://schemas.microsoft.com/office/powerpoint/2010/main">
        <mc:Choice Requires="p14">
          <p:contentPart r:id="rId70" p14:bwMode="auto">
            <p14:nvContentPartPr>
              <p14:cNvPr id="36" name="墨迹 35"/>
              <p14:cNvContentPartPr/>
              <p14:nvPr/>
            </p14:nvContentPartPr>
            <p14:xfrm>
              <a:off x="5019675" y="5410835"/>
              <a:ext cx="687705" cy="437515"/>
            </p14:xfrm>
          </p:contentPart>
        </mc:Choice>
        <mc:Fallback xmlns="">
          <p:pic>
            <p:nvPicPr>
              <p:cNvPr id="36" name="墨迹 35"/>
            </p:nvPicPr>
            <p:blipFill>
              <a:blip r:embed="rId71"/>
            </p:blipFill>
            <p:spPr>
              <a:xfrm>
                <a:off x="5019675" y="5410835"/>
                <a:ext cx="687705" cy="437515"/>
              </a:xfrm>
              <a:prstGeom prst="rect"/>
            </p:spPr>
          </p:pic>
        </mc:Fallback>
      </mc:AlternateContent>
      <mc:AlternateContent xmlns:mc="http://schemas.openxmlformats.org/markup-compatibility/2006" xmlns:p14="http://schemas.microsoft.com/office/powerpoint/2010/main">
        <mc:Choice Requires="p14">
          <p:contentPart r:id="rId72" p14:bwMode="auto">
            <p14:nvContentPartPr>
              <p14:cNvPr id="37" name="墨迹 36"/>
              <p14:cNvContentPartPr/>
              <p14:nvPr/>
            </p14:nvContentPartPr>
            <p14:xfrm>
              <a:off x="3295650" y="5848350"/>
              <a:ext cx="1071880" cy="62865"/>
            </p14:xfrm>
          </p:contentPart>
        </mc:Choice>
        <mc:Fallback xmlns="">
          <p:pic>
            <p:nvPicPr>
              <p:cNvPr id="37" name="墨迹 36"/>
            </p:nvPicPr>
            <p:blipFill>
              <a:blip r:embed="rId73"/>
            </p:blipFill>
            <p:spPr>
              <a:xfrm>
                <a:off x="3295650" y="5848350"/>
                <a:ext cx="1071880" cy="62865"/>
              </a:xfrm>
              <a:prstGeom prst="rect"/>
            </p:spPr>
          </p:pic>
        </mc:Fallback>
      </mc:AlternateContent>
      <mc:AlternateContent xmlns:mc="http://schemas.openxmlformats.org/markup-compatibility/2006" xmlns:p14="http://schemas.microsoft.com/office/powerpoint/2010/main">
        <mc:Choice Requires="p14">
          <p:contentPart r:id="rId74" p14:bwMode="auto">
            <p14:nvContentPartPr>
              <p14:cNvPr id="38" name="墨迹 37"/>
              <p14:cNvContentPartPr/>
              <p14:nvPr/>
            </p14:nvContentPartPr>
            <p14:xfrm>
              <a:off x="4018915" y="5321935"/>
              <a:ext cx="803910" cy="767715"/>
            </p14:xfrm>
          </p:contentPart>
        </mc:Choice>
        <mc:Fallback xmlns="">
          <p:pic>
            <p:nvPicPr>
              <p:cNvPr id="38" name="墨迹 37"/>
            </p:nvPicPr>
            <p:blipFill>
              <a:blip r:embed="rId75"/>
            </p:blipFill>
            <p:spPr>
              <a:xfrm>
                <a:off x="4018915" y="5321935"/>
                <a:ext cx="803910" cy="767715"/>
              </a:xfrm>
              <a:prstGeom prst="rect"/>
            </p:spPr>
          </p:pic>
        </mc:Fallback>
      </mc:AlternateContent>
      <mc:AlternateContent xmlns:mc="http://schemas.openxmlformats.org/markup-compatibility/2006" xmlns:p14="http://schemas.microsoft.com/office/powerpoint/2010/main">
        <mc:Choice Requires="p14">
          <p:contentPart r:id="rId76" p14:bwMode="auto">
            <p14:nvContentPartPr>
              <p14:cNvPr id="39" name="墨迹 38"/>
              <p14:cNvContentPartPr/>
              <p14:nvPr/>
            </p14:nvContentPartPr>
            <p14:xfrm>
              <a:off x="3340100" y="5795010"/>
              <a:ext cx="357505" cy="294640"/>
            </p14:xfrm>
          </p:contentPart>
        </mc:Choice>
        <mc:Fallback xmlns="">
          <p:pic>
            <p:nvPicPr>
              <p:cNvPr id="39" name="墨迹 38"/>
            </p:nvPicPr>
            <p:blipFill>
              <a:blip r:embed="rId77"/>
            </p:blipFill>
            <p:spPr>
              <a:xfrm>
                <a:off x="3340100" y="5795010"/>
                <a:ext cx="357505" cy="294640"/>
              </a:xfrm>
              <a:prstGeom prst="rect"/>
            </p:spPr>
          </p:pic>
        </mc:Fallback>
      </mc:AlternateContent>
      <mc:AlternateContent xmlns:mc="http://schemas.openxmlformats.org/markup-compatibility/2006" xmlns:p14="http://schemas.microsoft.com/office/powerpoint/2010/main">
        <mc:Choice Requires="p14">
          <p:contentPart r:id="rId78" p14:bwMode="auto">
            <p14:nvContentPartPr>
              <p14:cNvPr id="40" name="墨迹 39"/>
              <p14:cNvContentPartPr/>
              <p14:nvPr/>
            </p14:nvContentPartPr>
            <p14:xfrm>
              <a:off x="4135120" y="5687695"/>
              <a:ext cx="562610" cy="393065"/>
            </p14:xfrm>
          </p:contentPart>
        </mc:Choice>
        <mc:Fallback xmlns="">
          <p:pic>
            <p:nvPicPr>
              <p:cNvPr id="40" name="墨迹 39"/>
            </p:nvPicPr>
            <p:blipFill>
              <a:blip r:embed="rId79"/>
            </p:blipFill>
            <p:spPr>
              <a:xfrm>
                <a:off x="4135120" y="5687695"/>
                <a:ext cx="562610" cy="393065"/>
              </a:xfrm>
              <a:prstGeom prst="rect"/>
            </p:spPr>
          </p:pic>
        </mc:Fallback>
      </mc:AlternateContent>
      <mc:AlternateContent xmlns:mc="http://schemas.openxmlformats.org/markup-compatibility/2006" xmlns:p14="http://schemas.microsoft.com/office/powerpoint/2010/main">
        <mc:Choice Requires="p14">
          <p:contentPart r:id="rId80" p14:bwMode="auto">
            <p14:nvContentPartPr>
              <p14:cNvPr id="41" name="墨迹 40"/>
              <p14:cNvContentPartPr/>
              <p14:nvPr/>
            </p14:nvContentPartPr>
            <p14:xfrm>
              <a:off x="3974465" y="5366385"/>
              <a:ext cx="615950" cy="491490"/>
            </p14:xfrm>
          </p:contentPart>
        </mc:Choice>
        <mc:Fallback xmlns="">
          <p:pic>
            <p:nvPicPr>
              <p:cNvPr id="41" name="墨迹 40"/>
            </p:nvPicPr>
            <p:blipFill>
              <a:blip r:embed="rId81"/>
            </p:blipFill>
            <p:spPr>
              <a:xfrm>
                <a:off x="3974465" y="5366385"/>
                <a:ext cx="615950" cy="491490"/>
              </a:xfrm>
              <a:prstGeom prst="rect"/>
            </p:spPr>
          </p:pic>
        </mc:Fallback>
      </mc:AlternateContent>
      <mc:AlternateContent xmlns:mc="http://schemas.openxmlformats.org/markup-compatibility/2006" xmlns:p14="http://schemas.microsoft.com/office/powerpoint/2010/main">
        <mc:Choice Requires="p14">
          <p:contentPart r:id="rId82" p14:bwMode="auto">
            <p14:nvContentPartPr>
              <p14:cNvPr id="42" name="墨迹 41"/>
              <p14:cNvContentPartPr/>
              <p14:nvPr/>
            </p14:nvContentPartPr>
            <p14:xfrm>
              <a:off x="8556625" y="5911215"/>
              <a:ext cx="1527175" cy="360"/>
            </p14:xfrm>
          </p:contentPart>
        </mc:Choice>
        <mc:Fallback xmlns="">
          <p:pic>
            <p:nvPicPr>
              <p:cNvPr id="42" name="墨迹 41"/>
            </p:nvPicPr>
            <p:blipFill>
              <a:blip r:embed="rId83"/>
            </p:blipFill>
            <p:spPr>
              <a:xfrm>
                <a:off x="8556625" y="5911215"/>
                <a:ext cx="1527175" cy="360"/>
              </a:xfrm>
              <a:prstGeom prst="rect"/>
            </p:spPr>
          </p:pic>
        </mc:Fallback>
      </mc:AlternateContent>
      <mc:AlternateContent xmlns:mc="http://schemas.openxmlformats.org/markup-compatibility/2006" xmlns:p14="http://schemas.microsoft.com/office/powerpoint/2010/main">
        <mc:Choice Requires="p14">
          <p:contentPart r:id="rId84" p14:bwMode="auto">
            <p14:nvContentPartPr>
              <p14:cNvPr id="43" name="墨迹 42"/>
              <p14:cNvContentPartPr/>
              <p14:nvPr/>
            </p14:nvContentPartPr>
            <p14:xfrm>
              <a:off x="8395335" y="5447030"/>
              <a:ext cx="893445" cy="339090"/>
            </p14:xfrm>
          </p:contentPart>
        </mc:Choice>
        <mc:Fallback xmlns="">
          <p:pic>
            <p:nvPicPr>
              <p:cNvPr id="43" name="墨迹 42"/>
            </p:nvPicPr>
            <p:blipFill>
              <a:blip r:embed="rId85"/>
            </p:blipFill>
            <p:spPr>
              <a:xfrm>
                <a:off x="8395335" y="5447030"/>
                <a:ext cx="893445" cy="339090"/>
              </a:xfrm>
              <a:prstGeom prst="rect"/>
            </p:spPr>
          </p:pic>
        </mc:Fallback>
      </mc:AlternateContent>
      <mc:AlternateContent xmlns:mc="http://schemas.openxmlformats.org/markup-compatibility/2006" xmlns:p14="http://schemas.microsoft.com/office/powerpoint/2010/main">
        <mc:Choice Requires="p14">
          <p:contentPart r:id="rId86" p14:bwMode="auto">
            <p14:nvContentPartPr>
              <p14:cNvPr id="44" name="墨迹 43"/>
              <p14:cNvContentPartPr/>
              <p14:nvPr/>
            </p14:nvContentPartPr>
            <p14:xfrm>
              <a:off x="6037580" y="5857875"/>
              <a:ext cx="1268095" cy="35560"/>
            </p14:xfrm>
          </p:contentPart>
        </mc:Choice>
        <mc:Fallback xmlns="">
          <p:pic>
            <p:nvPicPr>
              <p:cNvPr id="44" name="墨迹 43"/>
            </p:nvPicPr>
            <p:blipFill>
              <a:blip r:embed="rId87"/>
            </p:blipFill>
            <p:spPr>
              <a:xfrm>
                <a:off x="6037580" y="5857875"/>
                <a:ext cx="1268095" cy="35560"/>
              </a:xfrm>
              <a:prstGeom prst="rect"/>
            </p:spPr>
          </p:pic>
        </mc:Fallback>
      </mc:AlternateContent>
      <mc:AlternateContent xmlns:mc="http://schemas.openxmlformats.org/markup-compatibility/2006" xmlns:p14="http://schemas.microsoft.com/office/powerpoint/2010/main">
        <mc:Choice Requires="p14">
          <p:contentPart r:id="rId88" p14:bwMode="auto">
            <p14:nvContentPartPr>
              <p14:cNvPr id="45" name="墨迹 44"/>
              <p14:cNvContentPartPr/>
              <p14:nvPr/>
            </p14:nvContentPartPr>
            <p14:xfrm>
              <a:off x="6617970" y="5330825"/>
              <a:ext cx="634365" cy="544830"/>
            </p14:xfrm>
          </p:contentPart>
        </mc:Choice>
        <mc:Fallback xmlns="">
          <p:pic>
            <p:nvPicPr>
              <p:cNvPr id="45" name="墨迹 44"/>
            </p:nvPicPr>
            <p:blipFill>
              <a:blip r:embed="rId89"/>
            </p:blipFill>
            <p:spPr>
              <a:xfrm>
                <a:off x="6617970" y="5330825"/>
                <a:ext cx="634365" cy="544830"/>
              </a:xfrm>
              <a:prstGeom prst="rect"/>
            </p:spPr>
          </p:pic>
        </mc:Fallback>
      </mc:AlternateContent>
      <mc:AlternateContent xmlns:mc="http://schemas.openxmlformats.org/markup-compatibility/2006" xmlns:p14="http://schemas.microsoft.com/office/powerpoint/2010/main">
        <mc:Choice Requires="p14">
          <p:contentPart r:id="rId90" p14:bwMode="auto">
            <p14:nvContentPartPr>
              <p14:cNvPr id="46" name="墨迹 45"/>
              <p14:cNvContentPartPr/>
              <p14:nvPr/>
            </p14:nvContentPartPr>
            <p14:xfrm>
              <a:off x="2491740" y="3286125"/>
              <a:ext cx="749935" cy="17780"/>
            </p14:xfrm>
          </p:contentPart>
        </mc:Choice>
        <mc:Fallback xmlns="">
          <p:pic>
            <p:nvPicPr>
              <p:cNvPr id="46" name="墨迹 45"/>
            </p:nvPicPr>
            <p:blipFill>
              <a:blip r:embed="rId91"/>
            </p:blipFill>
            <p:spPr>
              <a:xfrm>
                <a:off x="2491740" y="3286125"/>
                <a:ext cx="749935" cy="17780"/>
              </a:xfrm>
              <a:prstGeom prst="rect"/>
            </p:spPr>
          </p:pic>
        </mc:Fallback>
      </mc:AlternateContent>
      <mc:AlternateContent xmlns:mc="http://schemas.openxmlformats.org/markup-compatibility/2006" xmlns:p14="http://schemas.microsoft.com/office/powerpoint/2010/main">
        <mc:Choice Requires="p14">
          <p:contentPart r:id="rId92" p14:bwMode="auto">
            <p14:nvContentPartPr>
              <p14:cNvPr id="47" name="墨迹 46"/>
              <p14:cNvContentPartPr/>
              <p14:nvPr/>
            </p14:nvContentPartPr>
            <p14:xfrm>
              <a:off x="3268980" y="3776980"/>
              <a:ext cx="687705" cy="8890"/>
            </p14:xfrm>
          </p:contentPart>
        </mc:Choice>
        <mc:Fallback xmlns="">
          <p:pic>
            <p:nvPicPr>
              <p:cNvPr id="47" name="墨迹 46"/>
            </p:nvPicPr>
            <p:blipFill>
              <a:blip r:embed="rId93"/>
            </p:blipFill>
            <p:spPr>
              <a:xfrm>
                <a:off x="3268980" y="3776980"/>
                <a:ext cx="687705" cy="8890"/>
              </a:xfrm>
              <a:prstGeom prst="rect"/>
            </p:spPr>
          </p:pic>
        </mc:Fallback>
      </mc:AlternateContent>
      <mc:AlternateContent xmlns:mc="http://schemas.openxmlformats.org/markup-compatibility/2006" xmlns:p14="http://schemas.microsoft.com/office/powerpoint/2010/main">
        <mc:Choice Requires="p14">
          <p:contentPart r:id="rId94" p14:bwMode="auto">
            <p14:nvContentPartPr>
              <p14:cNvPr id="48" name="墨迹 47"/>
              <p14:cNvContentPartPr/>
              <p14:nvPr/>
            </p14:nvContentPartPr>
            <p14:xfrm>
              <a:off x="2571750" y="2294890"/>
              <a:ext cx="697230" cy="651510"/>
            </p14:xfrm>
          </p:contentPart>
        </mc:Choice>
        <mc:Fallback xmlns="">
          <p:pic>
            <p:nvPicPr>
              <p:cNvPr id="48" name="墨迹 47"/>
            </p:nvPicPr>
            <p:blipFill>
              <a:blip r:embed="rId95"/>
            </p:blipFill>
            <p:spPr>
              <a:xfrm>
                <a:off x="2571750" y="2294890"/>
                <a:ext cx="697230" cy="651510"/>
              </a:xfrm>
              <a:prstGeom prst="rect"/>
            </p:spPr>
          </p:pic>
        </mc:Fallback>
      </mc:AlternateContent>
      <mc:AlternateContent xmlns:mc="http://schemas.openxmlformats.org/markup-compatibility/2006" xmlns:p14="http://schemas.microsoft.com/office/powerpoint/2010/main">
        <mc:Choice Requires="p14">
          <p:contentPart r:id="rId96" p14:bwMode="auto">
            <p14:nvContentPartPr>
              <p14:cNvPr id="49" name="墨迹 48"/>
              <p14:cNvContentPartPr/>
              <p14:nvPr/>
            </p14:nvContentPartPr>
            <p14:xfrm>
              <a:off x="2813050" y="2866390"/>
              <a:ext cx="1661795" cy="53340"/>
            </p14:xfrm>
          </p:contentPart>
        </mc:Choice>
        <mc:Fallback xmlns="">
          <p:pic>
            <p:nvPicPr>
              <p:cNvPr id="49" name="墨迹 48"/>
            </p:nvPicPr>
            <p:blipFill>
              <a:blip r:embed="rId97"/>
            </p:blipFill>
            <p:spPr>
              <a:xfrm>
                <a:off x="2813050" y="2866390"/>
                <a:ext cx="1661795" cy="53340"/>
              </a:xfrm>
              <a:prstGeom prst="rect"/>
            </p:spPr>
          </p:pic>
        </mc:Fallback>
      </mc:AlternateContent>
      <mc:AlternateContent xmlns:mc="http://schemas.openxmlformats.org/markup-compatibility/2006" xmlns:p14="http://schemas.microsoft.com/office/powerpoint/2010/main">
        <mc:Choice Requires="p14">
          <p:contentPart r:id="rId98" p14:bwMode="auto">
            <p14:nvContentPartPr>
              <p14:cNvPr id="50" name="墨迹 49"/>
              <p14:cNvContentPartPr/>
              <p14:nvPr/>
            </p14:nvContentPartPr>
            <p14:xfrm>
              <a:off x="4054475" y="2839085"/>
              <a:ext cx="2456815" cy="36195"/>
            </p14:xfrm>
          </p:contentPart>
        </mc:Choice>
        <mc:Fallback xmlns="">
          <p:pic>
            <p:nvPicPr>
              <p:cNvPr id="50" name="墨迹 49"/>
            </p:nvPicPr>
            <p:blipFill>
              <a:blip r:embed="rId99"/>
            </p:blipFill>
            <p:spPr>
              <a:xfrm>
                <a:off x="4054475" y="2839085"/>
                <a:ext cx="2456815" cy="36195"/>
              </a:xfrm>
              <a:prstGeom prst="rect"/>
            </p:spPr>
          </p:pic>
        </mc:Fallback>
      </mc:AlternateContent>
      <mc:AlternateContent xmlns:mc="http://schemas.openxmlformats.org/markup-compatibility/2006" xmlns:p14="http://schemas.microsoft.com/office/powerpoint/2010/main">
        <mc:Choice Requires="p14">
          <p:contentPart r:id="rId100" p14:bwMode="auto">
            <p14:nvContentPartPr>
              <p14:cNvPr id="51" name="墨迹 50"/>
              <p14:cNvContentPartPr/>
              <p14:nvPr/>
            </p14:nvContentPartPr>
            <p14:xfrm>
              <a:off x="2884805" y="1901825"/>
              <a:ext cx="1312545" cy="848360"/>
            </p14:xfrm>
          </p:contentPart>
        </mc:Choice>
        <mc:Fallback xmlns="">
          <p:pic>
            <p:nvPicPr>
              <p:cNvPr id="51" name="墨迹 50"/>
            </p:nvPicPr>
            <p:blipFill>
              <a:blip r:embed="rId101"/>
            </p:blipFill>
            <p:spPr>
              <a:xfrm>
                <a:off x="2884805" y="1901825"/>
                <a:ext cx="1312545" cy="848360"/>
              </a:xfrm>
              <a:prstGeom prst="rect"/>
            </p:spPr>
          </p:pic>
        </mc:Fallback>
      </mc:AlternateContent>
      <mc:AlternateContent xmlns:mc="http://schemas.openxmlformats.org/markup-compatibility/2006" xmlns:p14="http://schemas.microsoft.com/office/powerpoint/2010/main">
        <mc:Choice Requires="p14">
          <p:contentPart r:id="rId102" p14:bwMode="auto">
            <p14:nvContentPartPr>
              <p14:cNvPr id="52" name="墨迹 51"/>
              <p14:cNvContentPartPr/>
              <p14:nvPr/>
            </p14:nvContentPartPr>
            <p14:xfrm>
              <a:off x="3920490" y="2499995"/>
              <a:ext cx="339725" cy="339090"/>
            </p14:xfrm>
          </p:contentPart>
        </mc:Choice>
        <mc:Fallback xmlns="">
          <p:pic>
            <p:nvPicPr>
              <p:cNvPr id="52" name="墨迹 51"/>
            </p:nvPicPr>
            <p:blipFill>
              <a:blip r:embed="rId103"/>
            </p:blipFill>
            <p:spPr>
              <a:xfrm>
                <a:off x="3920490" y="2499995"/>
                <a:ext cx="339725" cy="339090"/>
              </a:xfrm>
              <a:prstGeom prst="rect"/>
            </p:spPr>
          </p:pic>
        </mc:Fallback>
      </mc:AlternateContent>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矩形 72705"/>
          <p:cNvSpPr>
            <a:spLocks noChangeArrowheads="1"/>
          </p:cNvSpPr>
          <p:nvPr/>
        </p:nvSpPr>
        <p:spPr bwMode="auto">
          <a:xfrm>
            <a:off x="524098" y="573748"/>
            <a:ext cx="7468398" cy="5803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eaLnBrk="0" hangingPunct="0">
              <a:defRPr sz="3000" b="1">
                <a:solidFill>
                  <a:schemeClr val="tx1"/>
                </a:solidFill>
                <a:latin typeface="黑体" panose="02010609060101010101" pitchFamily="49" charset="-122"/>
                <a:ea typeface="黑体" panose="02010609060101010101" pitchFamily="49" charset="-122"/>
              </a:defRPr>
            </a:lvl1pPr>
            <a:lvl2pPr marL="742950" indent="-285750" eaLnBrk="0" hangingPunct="0">
              <a:defRPr sz="3000" b="1">
                <a:solidFill>
                  <a:schemeClr val="tx1"/>
                </a:solidFill>
                <a:latin typeface="黑体" panose="02010609060101010101" pitchFamily="49" charset="-122"/>
                <a:ea typeface="黑体" panose="02010609060101010101" pitchFamily="49" charset="-122"/>
              </a:defRPr>
            </a:lvl2pPr>
            <a:lvl3pPr marL="1143000" indent="-228600" eaLnBrk="0" hangingPunct="0">
              <a:defRPr sz="3000" b="1">
                <a:solidFill>
                  <a:schemeClr val="tx1"/>
                </a:solidFill>
                <a:latin typeface="黑体" panose="02010609060101010101" pitchFamily="49" charset="-122"/>
                <a:ea typeface="黑体" panose="02010609060101010101" pitchFamily="49" charset="-122"/>
              </a:defRPr>
            </a:lvl3pPr>
            <a:lvl4pPr marL="1600200" indent="-228600" eaLnBrk="0" hangingPunct="0">
              <a:defRPr sz="3000" b="1">
                <a:solidFill>
                  <a:schemeClr val="tx1"/>
                </a:solidFill>
                <a:latin typeface="黑体" panose="02010609060101010101" pitchFamily="49" charset="-122"/>
                <a:ea typeface="黑体" panose="02010609060101010101" pitchFamily="49" charset="-122"/>
              </a:defRPr>
            </a:lvl4pPr>
            <a:lvl5pPr marL="2057400" indent="-228600" eaLnBrk="0" hangingPunct="0">
              <a:defRPr sz="3000" b="1">
                <a:solidFill>
                  <a:schemeClr val="tx1"/>
                </a:solidFill>
                <a:latin typeface="黑体" panose="02010609060101010101" pitchFamily="49" charset="-122"/>
                <a:ea typeface="黑体" panose="02010609060101010101" pitchFamily="49" charset="-122"/>
              </a:defRPr>
            </a:lvl5pPr>
            <a:lvl6pPr marL="2514600" indent="-228600" eaLnBrk="0" fontAlgn="base" hangingPunct="0">
              <a:spcBef>
                <a:spcPct val="0"/>
              </a:spcBef>
              <a:spcAft>
                <a:spcPct val="0"/>
              </a:spcAft>
              <a:defRPr sz="3000" b="1">
                <a:solidFill>
                  <a:schemeClr val="tx1"/>
                </a:solidFill>
                <a:latin typeface="黑体" panose="02010609060101010101" pitchFamily="49" charset="-122"/>
                <a:ea typeface="黑体" panose="02010609060101010101" pitchFamily="49" charset="-122"/>
              </a:defRPr>
            </a:lvl6pPr>
            <a:lvl7pPr marL="2971800" indent="-228600" eaLnBrk="0" fontAlgn="base" hangingPunct="0">
              <a:spcBef>
                <a:spcPct val="0"/>
              </a:spcBef>
              <a:spcAft>
                <a:spcPct val="0"/>
              </a:spcAft>
              <a:defRPr sz="3000" b="1">
                <a:solidFill>
                  <a:schemeClr val="tx1"/>
                </a:solidFill>
                <a:latin typeface="黑体" panose="02010609060101010101" pitchFamily="49" charset="-122"/>
                <a:ea typeface="黑体" panose="02010609060101010101" pitchFamily="49" charset="-122"/>
              </a:defRPr>
            </a:lvl7pPr>
            <a:lvl8pPr marL="3429000" indent="-228600" eaLnBrk="0" fontAlgn="base" hangingPunct="0">
              <a:spcBef>
                <a:spcPct val="0"/>
              </a:spcBef>
              <a:spcAft>
                <a:spcPct val="0"/>
              </a:spcAft>
              <a:defRPr sz="3000" b="1">
                <a:solidFill>
                  <a:schemeClr val="tx1"/>
                </a:solidFill>
                <a:latin typeface="黑体" panose="02010609060101010101" pitchFamily="49" charset="-122"/>
                <a:ea typeface="黑体" panose="02010609060101010101" pitchFamily="49" charset="-122"/>
              </a:defRPr>
            </a:lvl8pPr>
            <a:lvl9pPr marL="3886200" indent="-228600" eaLnBrk="0" fontAlgn="base" hangingPunct="0">
              <a:spcBef>
                <a:spcPct val="0"/>
              </a:spcBef>
              <a:spcAft>
                <a:spcPct val="0"/>
              </a:spcAft>
              <a:defRPr sz="3000" b="1">
                <a:solidFill>
                  <a:schemeClr val="tx1"/>
                </a:solidFill>
                <a:latin typeface="黑体" panose="02010609060101010101" pitchFamily="49" charset="-122"/>
                <a:ea typeface="黑体" panose="02010609060101010101" pitchFamily="49" charset="-122"/>
              </a:defRPr>
            </a:lvl9pPr>
          </a:lstStyle>
          <a:p>
            <a:pPr eaLnBrk="1" hangingPunct="1"/>
            <a:r>
              <a:rPr lang="en-US" altLang="zh-CN" sz="3175">
                <a:solidFill>
                  <a:srgbClr val="0000FF"/>
                </a:solidFill>
              </a:rPr>
              <a:t>3.</a:t>
            </a:r>
            <a:r>
              <a:rPr lang="zh-CN" altLang="en-US" sz="3175">
                <a:solidFill>
                  <a:srgbClr val="0000FF"/>
                </a:solidFill>
              </a:rPr>
              <a:t>生产与消费的关系</a:t>
            </a:r>
            <a:r>
              <a:rPr lang="zh-CN" altLang="en-US" sz="3175">
                <a:solidFill>
                  <a:srgbClr val="FF0000"/>
                </a:solidFill>
              </a:rPr>
              <a:t>（重点把握）</a:t>
            </a:r>
            <a:endParaRPr lang="zh-CN" altLang="en-US" sz="3175">
              <a:solidFill>
                <a:srgbClr val="FF0000"/>
              </a:solidFill>
            </a:endParaRPr>
          </a:p>
        </p:txBody>
      </p:sp>
      <p:graphicFrame>
        <p:nvGraphicFramePr>
          <p:cNvPr id="72766" name="表格 72765"/>
          <p:cNvGraphicFramePr/>
          <p:nvPr>
            <p:custDataLst>
              <p:tags r:id="rId1"/>
            </p:custDataLst>
          </p:nvPr>
        </p:nvGraphicFramePr>
        <p:xfrm>
          <a:off x="381315" y="1559381"/>
          <a:ext cx="11276330" cy="3967480"/>
        </p:xfrm>
        <a:graphic>
          <a:graphicData uri="http://schemas.openxmlformats.org/drawingml/2006/table">
            <a:tbl>
              <a:tblPr/>
              <a:tblGrid>
                <a:gridCol w="643890"/>
                <a:gridCol w="4004310"/>
                <a:gridCol w="6628130"/>
              </a:tblGrid>
              <a:tr h="483870">
                <a:tc>
                  <a:txBody>
                    <a:bodyPr/>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buNone/>
                      </a:pPr>
                      <a:endParaRPr lang="zh-CN" altLang="en-US" sz="2540" b="1" dirty="0">
                        <a:ea typeface="黑体" panose="02010609060101010101" pitchFamily="49" charset="-122"/>
                      </a:endParaRPr>
                    </a:p>
                  </a:txBody>
                  <a:tcPr marL="96756" marR="96756" marT="48386" marB="48386">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solidFill>
                      <a:srgbClr val="66CCFF"/>
                    </a:solidFill>
                  </a:tcPr>
                </a:tc>
                <a:tc>
                  <a:txBody>
                    <a:bodyPr/>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ctr">
                        <a:spcBef>
                          <a:spcPct val="0"/>
                        </a:spcBef>
                        <a:buNone/>
                      </a:pPr>
                      <a:r>
                        <a:rPr lang="zh-CN" altLang="en-US" sz="2540" b="1" dirty="0">
                          <a:solidFill>
                            <a:srgbClr val="000000"/>
                          </a:solidFill>
                          <a:latin typeface="宋体" panose="02010600030101010101" pitchFamily="2" charset="-122"/>
                          <a:ea typeface="黑体" panose="02010609060101010101" pitchFamily="49" charset="-122"/>
                        </a:rPr>
                        <a:t>表现</a:t>
                      </a:r>
                      <a:endParaRPr lang="zh-CN" altLang="en-US" sz="2540" b="1" dirty="0">
                        <a:ea typeface="黑体" panose="02010609060101010101" pitchFamily="49" charset="-122"/>
                      </a:endParaRPr>
                    </a:p>
                  </a:txBody>
                  <a:tcPr marL="96756" marR="96756" marT="48386" marB="48386">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solidFill>
                      <a:srgbClr val="66CCFF"/>
                    </a:solidFill>
                  </a:tcPr>
                </a:tc>
                <a:tc>
                  <a:txBody>
                    <a:bodyPr/>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ctr">
                        <a:spcBef>
                          <a:spcPct val="0"/>
                        </a:spcBef>
                        <a:buNone/>
                      </a:pPr>
                      <a:r>
                        <a:rPr lang="zh-CN" altLang="en-US" sz="2540" b="1" dirty="0">
                          <a:solidFill>
                            <a:srgbClr val="000000"/>
                          </a:solidFill>
                          <a:latin typeface="宋体" panose="02010600030101010101" pitchFamily="2" charset="-122"/>
                          <a:ea typeface="黑体" panose="02010609060101010101" pitchFamily="49" charset="-122"/>
                        </a:rPr>
                        <a:t>侧重</a:t>
                      </a:r>
                      <a:endParaRPr lang="zh-CN" altLang="en-US" sz="2540" b="1" dirty="0">
                        <a:ea typeface="黑体" panose="02010609060101010101" pitchFamily="49" charset="-122"/>
                      </a:endParaRPr>
                    </a:p>
                  </a:txBody>
                  <a:tcPr marL="96756" marR="96756" marT="48386" marB="48386">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solidFill>
                      <a:srgbClr val="66CCFF"/>
                    </a:solidFill>
                  </a:tcPr>
                </a:tc>
              </a:tr>
              <a:tr h="870585">
                <a:tc rowSpan="4">
                  <a:txBody>
                    <a:bodyPr/>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ctr">
                        <a:spcBef>
                          <a:spcPct val="0"/>
                        </a:spcBef>
                        <a:buNone/>
                      </a:pPr>
                      <a:r>
                        <a:rPr lang="zh-CN" altLang="en-US" sz="2540" b="1" dirty="0">
                          <a:solidFill>
                            <a:srgbClr val="000000"/>
                          </a:solidFill>
                          <a:latin typeface="宋体" panose="02010600030101010101" pitchFamily="2" charset="-122"/>
                          <a:ea typeface="黑体" panose="02010609060101010101" pitchFamily="49" charset="-122"/>
                        </a:rPr>
                        <a:t>生产决定消费</a:t>
                      </a:r>
                      <a:endParaRPr lang="zh-CN" altLang="en-US" sz="2540" b="1" dirty="0">
                        <a:ea typeface="黑体" panose="02010609060101010101" pitchFamily="49" charset="-122"/>
                      </a:endParaRPr>
                    </a:p>
                  </a:txBody>
                  <a:tcPr marL="96756" marR="96756" marT="48386" marB="48386"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solidFill>
                      <a:srgbClr val="66CCFF"/>
                    </a:solidFill>
                  </a:tcPr>
                </a:tc>
                <a:tc>
                  <a:txBody>
                    <a:bodyPr/>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nSpc>
                          <a:spcPct val="110000"/>
                        </a:lnSpc>
                        <a:spcBef>
                          <a:spcPct val="0"/>
                        </a:spcBef>
                        <a:buNone/>
                      </a:pPr>
                      <a:r>
                        <a:rPr lang="zh-CN" altLang="en-US" sz="2540" b="1" dirty="0">
                          <a:solidFill>
                            <a:srgbClr val="000000"/>
                          </a:solidFill>
                          <a:latin typeface="宋体" panose="02010600030101010101" pitchFamily="2" charset="-122"/>
                          <a:ea typeface="黑体" panose="02010609060101010101" pitchFamily="49" charset="-122"/>
                        </a:rPr>
                        <a:t>生产决定消费对象（</a:t>
                      </a:r>
                      <a:r>
                        <a:rPr lang="zh-CN" altLang="en-US" sz="2540" b="1" dirty="0">
                          <a:solidFill>
                            <a:srgbClr val="FF0000"/>
                          </a:solidFill>
                          <a:latin typeface="宋体" panose="02010600030101010101" pitchFamily="2" charset="-122"/>
                          <a:ea typeface="黑体" panose="02010609060101010101" pitchFamily="49" charset="-122"/>
                        </a:rPr>
                        <a:t>“消费什么”</a:t>
                      </a:r>
                      <a:r>
                        <a:rPr lang="zh-CN" altLang="en-US" sz="2540" b="1" dirty="0">
                          <a:solidFill>
                            <a:srgbClr val="000000"/>
                          </a:solidFill>
                          <a:latin typeface="宋体" panose="02010600030101010101" pitchFamily="2" charset="-122"/>
                          <a:ea typeface="黑体" panose="02010609060101010101" pitchFamily="49" charset="-122"/>
                        </a:rPr>
                        <a:t>）。</a:t>
                      </a:r>
                      <a:endParaRPr lang="zh-CN" altLang="en-US" sz="2540" b="1" dirty="0">
                        <a:ea typeface="黑体" panose="02010609060101010101" pitchFamily="49" charset="-122"/>
                      </a:endParaRPr>
                    </a:p>
                  </a:txBody>
                  <a:tcPr marL="96756" marR="96756" marT="48386" marB="48386">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solidFill>
                      <a:srgbClr val="66CCFF"/>
                    </a:solidFill>
                  </a:tcPr>
                </a:tc>
                <a:tc>
                  <a:txBody>
                    <a:bodyPr/>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nSpc>
                          <a:spcPct val="130000"/>
                        </a:lnSpc>
                        <a:spcBef>
                          <a:spcPct val="0"/>
                        </a:spcBef>
                        <a:buNone/>
                      </a:pPr>
                      <a:r>
                        <a:rPr lang="zh-CN" altLang="en-US" sz="2540" b="1" dirty="0">
                          <a:solidFill>
                            <a:srgbClr val="000000"/>
                          </a:solidFill>
                          <a:latin typeface="楷体" panose="02010609060101010101" charset="-122"/>
                          <a:ea typeface="楷体" panose="02010609060101010101" charset="-122"/>
                          <a:cs typeface="楷体" panose="02010609060101010101" charset="-122"/>
                        </a:rPr>
                        <a:t>强调“生产什么”才能“消费什么”，即</a:t>
                      </a:r>
                      <a:r>
                        <a:rPr lang="zh-CN" altLang="en-US" sz="2540" b="1" dirty="0">
                          <a:solidFill>
                            <a:srgbClr val="FF0000"/>
                          </a:solidFill>
                          <a:latin typeface="楷体" panose="02010609060101010101" charset="-122"/>
                          <a:ea typeface="楷体" panose="02010609060101010101" charset="-122"/>
                          <a:cs typeface="楷体" panose="02010609060101010101" charset="-122"/>
                        </a:rPr>
                        <a:t>“有没有”</a:t>
                      </a:r>
                      <a:r>
                        <a:rPr lang="zh-CN" altLang="en-US" sz="2540" b="1" dirty="0">
                          <a:solidFill>
                            <a:srgbClr val="000000"/>
                          </a:solidFill>
                          <a:latin typeface="楷体" panose="02010609060101010101" charset="-122"/>
                          <a:ea typeface="楷体" panose="02010609060101010101" charset="-122"/>
                          <a:cs typeface="楷体" panose="02010609060101010101" charset="-122"/>
                        </a:rPr>
                        <a:t>。</a:t>
                      </a:r>
                      <a:endParaRPr lang="zh-CN" altLang="en-US" sz="2540" b="1" dirty="0">
                        <a:latin typeface="楷体" panose="02010609060101010101" charset="-122"/>
                        <a:ea typeface="楷体" panose="02010609060101010101" charset="-122"/>
                        <a:cs typeface="楷体" panose="02010609060101010101" charset="-122"/>
                      </a:endParaRPr>
                    </a:p>
                  </a:txBody>
                  <a:tcPr marL="96756" marR="96756" marT="48386" marB="48386">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solidFill>
                      <a:schemeClr val="bg1"/>
                    </a:solidFill>
                  </a:tcPr>
                </a:tc>
              </a:tr>
              <a:tr h="871220">
                <a:tc vMerge="1">
                  <a:tcP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tcPr>
                </a:tc>
                <a:tc>
                  <a:txBody>
                    <a:bodyPr/>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nSpc>
                          <a:spcPct val="110000"/>
                        </a:lnSpc>
                        <a:spcBef>
                          <a:spcPct val="0"/>
                        </a:spcBef>
                        <a:buNone/>
                      </a:pPr>
                      <a:r>
                        <a:rPr lang="zh-CN" altLang="en-US" sz="2540" b="1" dirty="0">
                          <a:solidFill>
                            <a:srgbClr val="000000"/>
                          </a:solidFill>
                          <a:latin typeface="宋体" panose="02010600030101010101" pitchFamily="2" charset="-122"/>
                          <a:ea typeface="黑体" panose="02010609060101010101" pitchFamily="49" charset="-122"/>
                        </a:rPr>
                        <a:t>生产决定消费方式（</a:t>
                      </a:r>
                      <a:r>
                        <a:rPr lang="zh-CN" altLang="en-US" sz="2540" b="1" dirty="0">
                          <a:solidFill>
                            <a:srgbClr val="FF0000"/>
                          </a:solidFill>
                          <a:latin typeface="宋体" panose="02010600030101010101" pitchFamily="2" charset="-122"/>
                          <a:ea typeface="黑体" panose="02010609060101010101" pitchFamily="49" charset="-122"/>
                        </a:rPr>
                        <a:t>“怎样消费”</a:t>
                      </a:r>
                      <a:r>
                        <a:rPr lang="zh-CN" altLang="en-US" sz="2540" b="1" dirty="0">
                          <a:solidFill>
                            <a:srgbClr val="000000"/>
                          </a:solidFill>
                          <a:latin typeface="宋体" panose="02010600030101010101" pitchFamily="2" charset="-122"/>
                          <a:ea typeface="黑体" panose="02010609060101010101" pitchFamily="49" charset="-122"/>
                        </a:rPr>
                        <a:t>）。</a:t>
                      </a:r>
                      <a:endParaRPr lang="zh-CN" altLang="en-US" sz="2540" b="1" dirty="0">
                        <a:ea typeface="黑体" panose="02010609060101010101" pitchFamily="49" charset="-122"/>
                      </a:endParaRPr>
                    </a:p>
                  </a:txBody>
                  <a:tcPr marL="96756" marR="96756" marT="48386" marB="48386">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solidFill>
                      <a:srgbClr val="66CCFF"/>
                    </a:solidFill>
                  </a:tcPr>
                </a:tc>
                <a:tc>
                  <a:txBody>
                    <a:bodyPr/>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nSpc>
                          <a:spcPct val="130000"/>
                        </a:lnSpc>
                        <a:spcBef>
                          <a:spcPct val="0"/>
                        </a:spcBef>
                        <a:buNone/>
                      </a:pPr>
                      <a:r>
                        <a:rPr lang="zh-CN" altLang="en-US" sz="2540" b="1" dirty="0">
                          <a:solidFill>
                            <a:srgbClr val="000000"/>
                          </a:solidFill>
                          <a:latin typeface="楷体" panose="02010609060101010101" charset="-122"/>
                          <a:ea typeface="楷体" panose="02010609060101010101" charset="-122"/>
                          <a:cs typeface="楷体" panose="02010609060101010101" charset="-122"/>
                        </a:rPr>
                        <a:t>强调“怎样消费”，即</a:t>
                      </a:r>
                      <a:r>
                        <a:rPr lang="zh-CN" altLang="en-US" sz="2540" b="1" dirty="0">
                          <a:solidFill>
                            <a:srgbClr val="FF0000"/>
                          </a:solidFill>
                          <a:latin typeface="楷体" panose="02010609060101010101" charset="-122"/>
                          <a:ea typeface="楷体" panose="02010609060101010101" charset="-122"/>
                          <a:cs typeface="楷体" panose="02010609060101010101" charset="-122"/>
                        </a:rPr>
                        <a:t>“变没变”</a:t>
                      </a:r>
                      <a:r>
                        <a:rPr lang="zh-CN" altLang="en-US" sz="2540" b="1" dirty="0">
                          <a:solidFill>
                            <a:srgbClr val="000000"/>
                          </a:solidFill>
                          <a:latin typeface="楷体" panose="02010609060101010101" charset="-122"/>
                          <a:ea typeface="楷体" panose="02010609060101010101" charset="-122"/>
                          <a:cs typeface="楷体" panose="02010609060101010101" charset="-122"/>
                        </a:rPr>
                        <a:t>。</a:t>
                      </a:r>
                      <a:endParaRPr lang="zh-CN" altLang="en-US" sz="2540" b="1" dirty="0">
                        <a:latin typeface="楷体" panose="02010609060101010101" charset="-122"/>
                        <a:ea typeface="楷体" panose="02010609060101010101" charset="-122"/>
                        <a:cs typeface="楷体" panose="02010609060101010101" charset="-122"/>
                      </a:endParaRPr>
                    </a:p>
                  </a:txBody>
                  <a:tcPr marL="96756" marR="96756" marT="48386" marB="48386">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solidFill>
                      <a:schemeClr val="bg1"/>
                    </a:solidFill>
                  </a:tcPr>
                </a:tc>
              </a:tr>
              <a:tr h="870585">
                <a:tc vMerge="1">
                  <a:tcP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tcPr>
                </a:tc>
                <a:tc>
                  <a:txBody>
                    <a:bodyPr/>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nSpc>
                          <a:spcPct val="110000"/>
                        </a:lnSpc>
                        <a:spcBef>
                          <a:spcPct val="0"/>
                        </a:spcBef>
                        <a:buNone/>
                      </a:pPr>
                      <a:r>
                        <a:rPr lang="zh-CN" altLang="en-US" sz="2540" b="1" dirty="0">
                          <a:solidFill>
                            <a:srgbClr val="000000"/>
                          </a:solidFill>
                          <a:latin typeface="宋体" panose="02010600030101010101" pitchFamily="2" charset="-122"/>
                          <a:ea typeface="黑体" panose="02010609060101010101" pitchFamily="49" charset="-122"/>
                        </a:rPr>
                        <a:t>生产决定消费的质量和水平（</a:t>
                      </a:r>
                      <a:r>
                        <a:rPr lang="zh-CN" altLang="en-US" sz="2540" b="1" dirty="0">
                          <a:solidFill>
                            <a:srgbClr val="FF0000"/>
                          </a:solidFill>
                          <a:latin typeface="宋体" panose="02010600030101010101" pitchFamily="2" charset="-122"/>
                          <a:ea typeface="黑体" panose="02010609060101010101" pitchFamily="49" charset="-122"/>
                        </a:rPr>
                        <a:t>“消费得怎么样”</a:t>
                      </a:r>
                      <a:r>
                        <a:rPr lang="zh-CN" altLang="en-US" sz="2540" b="1" dirty="0">
                          <a:solidFill>
                            <a:srgbClr val="000000"/>
                          </a:solidFill>
                          <a:latin typeface="宋体" panose="02010600030101010101" pitchFamily="2" charset="-122"/>
                          <a:ea typeface="黑体" panose="02010609060101010101" pitchFamily="49" charset="-122"/>
                        </a:rPr>
                        <a:t>）。</a:t>
                      </a:r>
                      <a:endParaRPr lang="zh-CN" altLang="en-US" sz="2540" b="1" dirty="0">
                        <a:ea typeface="黑体" panose="02010609060101010101" pitchFamily="49" charset="-122"/>
                      </a:endParaRPr>
                    </a:p>
                  </a:txBody>
                  <a:tcPr marL="96756" marR="96756" marT="48386" marB="48386">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solidFill>
                      <a:srgbClr val="66CCFF"/>
                    </a:solidFill>
                  </a:tcPr>
                </a:tc>
                <a:tc>
                  <a:txBody>
                    <a:bodyPr/>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nSpc>
                          <a:spcPct val="130000"/>
                        </a:lnSpc>
                        <a:spcBef>
                          <a:spcPct val="0"/>
                        </a:spcBef>
                        <a:buNone/>
                      </a:pPr>
                      <a:r>
                        <a:rPr lang="zh-CN" altLang="en-US" sz="2540" b="1" dirty="0">
                          <a:solidFill>
                            <a:srgbClr val="000000"/>
                          </a:solidFill>
                          <a:latin typeface="楷体" panose="02010609060101010101" charset="-122"/>
                          <a:ea typeface="楷体" panose="02010609060101010101" charset="-122"/>
                          <a:cs typeface="楷体" panose="02010609060101010101" charset="-122"/>
                        </a:rPr>
                        <a:t>强调“消费得怎么样”，即</a:t>
                      </a:r>
                      <a:r>
                        <a:rPr lang="zh-CN" altLang="en-US" sz="2540" b="1" dirty="0">
                          <a:solidFill>
                            <a:srgbClr val="FF0000"/>
                          </a:solidFill>
                          <a:latin typeface="楷体" panose="02010609060101010101" charset="-122"/>
                          <a:ea typeface="楷体" panose="02010609060101010101" charset="-122"/>
                          <a:cs typeface="楷体" panose="02010609060101010101" charset="-122"/>
                        </a:rPr>
                        <a:t>“高不高”</a:t>
                      </a:r>
                      <a:r>
                        <a:rPr lang="zh-CN" altLang="en-US" sz="2540" b="1" dirty="0">
                          <a:solidFill>
                            <a:srgbClr val="000000"/>
                          </a:solidFill>
                          <a:latin typeface="楷体" panose="02010609060101010101" charset="-122"/>
                          <a:ea typeface="楷体" panose="02010609060101010101" charset="-122"/>
                          <a:cs typeface="楷体" panose="02010609060101010101" charset="-122"/>
                        </a:rPr>
                        <a:t>。</a:t>
                      </a:r>
                      <a:endParaRPr lang="zh-CN" altLang="en-US" sz="2540" b="1" dirty="0">
                        <a:latin typeface="楷体" panose="02010609060101010101" charset="-122"/>
                        <a:ea typeface="楷体" panose="02010609060101010101" charset="-122"/>
                        <a:cs typeface="楷体" panose="02010609060101010101" charset="-122"/>
                      </a:endParaRPr>
                    </a:p>
                  </a:txBody>
                  <a:tcPr marL="96756" marR="96756" marT="48386" marB="48386">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solidFill>
                      <a:schemeClr val="bg1"/>
                    </a:solidFill>
                  </a:tcPr>
                </a:tc>
              </a:tr>
              <a:tr h="871220">
                <a:tc vMerge="1">
                  <a:tcP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B w="12700" cap="flat" cmpd="sng">
                      <a:solidFill>
                        <a:srgbClr val="000000"/>
                      </a:solidFill>
                      <a:prstDash val="solid"/>
                      <a:headEnd type="none" w="med" len="med"/>
                      <a:tailEnd type="none" w="med" len="med"/>
                    </a:lnB>
                  </a:tcPr>
                </a:tc>
                <a:tc>
                  <a:txBody>
                    <a:bodyPr/>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nSpc>
                          <a:spcPct val="110000"/>
                        </a:lnSpc>
                        <a:spcBef>
                          <a:spcPct val="0"/>
                        </a:spcBef>
                        <a:buNone/>
                      </a:pPr>
                      <a:r>
                        <a:rPr lang="zh-CN" altLang="en-US" sz="2540" b="1" dirty="0">
                          <a:solidFill>
                            <a:srgbClr val="000000"/>
                          </a:solidFill>
                          <a:latin typeface="宋体" panose="02010600030101010101" pitchFamily="2" charset="-122"/>
                          <a:ea typeface="黑体" panose="02010609060101010101" pitchFamily="49" charset="-122"/>
                        </a:rPr>
                        <a:t>生产为消费创造动力（</a:t>
                      </a:r>
                      <a:r>
                        <a:rPr lang="zh-CN" altLang="en-US" sz="2540" b="1" dirty="0">
                          <a:solidFill>
                            <a:srgbClr val="FF0000"/>
                          </a:solidFill>
                          <a:latin typeface="宋体" panose="02010600030101010101" pitchFamily="2" charset="-122"/>
                          <a:ea typeface="黑体" panose="02010609060101010101" pitchFamily="49" charset="-122"/>
                        </a:rPr>
                        <a:t>“想不想消费”</a:t>
                      </a:r>
                      <a:r>
                        <a:rPr lang="zh-CN" altLang="en-US" sz="2540" b="1" dirty="0">
                          <a:solidFill>
                            <a:srgbClr val="000000"/>
                          </a:solidFill>
                          <a:latin typeface="宋体" panose="02010600030101010101" pitchFamily="2" charset="-122"/>
                          <a:ea typeface="黑体" panose="02010609060101010101" pitchFamily="49" charset="-122"/>
                        </a:rPr>
                        <a:t>）。</a:t>
                      </a:r>
                      <a:endParaRPr lang="zh-CN" altLang="en-US" sz="2540" b="1" dirty="0">
                        <a:ea typeface="黑体" panose="02010609060101010101" pitchFamily="49" charset="-122"/>
                      </a:endParaRPr>
                    </a:p>
                  </a:txBody>
                  <a:tcPr marL="96756" marR="96756" marT="48386" marB="48386">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solidFill>
                      <a:srgbClr val="66CCFF"/>
                    </a:solidFill>
                  </a:tcPr>
                </a:tc>
                <a:tc>
                  <a:txBody>
                    <a:bodyPr/>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nSpc>
                          <a:spcPct val="130000"/>
                        </a:lnSpc>
                        <a:spcBef>
                          <a:spcPct val="0"/>
                        </a:spcBef>
                        <a:buNone/>
                      </a:pPr>
                      <a:r>
                        <a:rPr lang="zh-CN" altLang="en-US" sz="2540" b="1" dirty="0">
                          <a:solidFill>
                            <a:srgbClr val="000000"/>
                          </a:solidFill>
                          <a:latin typeface="楷体" panose="02010609060101010101" charset="-122"/>
                          <a:ea typeface="楷体" panose="02010609060101010101" charset="-122"/>
                          <a:cs typeface="楷体" panose="02010609060101010101" charset="-122"/>
                        </a:rPr>
                        <a:t>强调“生产激发消费欲望”，即</a:t>
                      </a:r>
                      <a:r>
                        <a:rPr lang="zh-CN" altLang="en-US" sz="2540" b="1" dirty="0">
                          <a:solidFill>
                            <a:srgbClr val="FF0000"/>
                          </a:solidFill>
                          <a:latin typeface="楷体" panose="02010609060101010101" charset="-122"/>
                          <a:ea typeface="楷体" panose="02010609060101010101" charset="-122"/>
                          <a:cs typeface="楷体" panose="02010609060101010101" charset="-122"/>
                        </a:rPr>
                        <a:t>“想不想”</a:t>
                      </a:r>
                      <a:r>
                        <a:rPr lang="zh-CN" altLang="en-US" sz="2540" b="1" dirty="0">
                          <a:solidFill>
                            <a:srgbClr val="000000"/>
                          </a:solidFill>
                          <a:latin typeface="楷体" panose="02010609060101010101" charset="-122"/>
                          <a:ea typeface="楷体" panose="02010609060101010101" charset="-122"/>
                          <a:cs typeface="楷体" panose="02010609060101010101" charset="-122"/>
                        </a:rPr>
                        <a:t> 。</a:t>
                      </a:r>
                      <a:endParaRPr lang="zh-CN" altLang="en-US" sz="2540" b="1" dirty="0">
                        <a:solidFill>
                          <a:srgbClr val="000000"/>
                        </a:solidFill>
                        <a:latin typeface="楷体" panose="02010609060101010101" charset="-122"/>
                        <a:ea typeface="楷体" panose="02010609060101010101" charset="-122"/>
                        <a:cs typeface="楷体" panose="02010609060101010101" charset="-122"/>
                      </a:endParaRPr>
                    </a:p>
                  </a:txBody>
                  <a:tcPr marL="96756" marR="96756" marT="48386" marB="48386">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solidFill>
                      <a:schemeClr val="bg1"/>
                    </a:solidFill>
                  </a:tcPr>
                </a:tc>
              </a:tr>
            </a:tbl>
          </a:graphicData>
        </a:graphic>
      </p:graphicFrame>
      <mc:AlternateContent xmlns:mc="http://schemas.openxmlformats.org/markup-compatibility/2006" xmlns:p14="http://schemas.microsoft.com/office/powerpoint/2010/main">
        <mc:Choice Requires="p14">
          <p:contentPart r:id="rId2" p14:bwMode="auto">
            <p14:nvContentPartPr>
              <p14:cNvPr id="2" name="墨迹 1"/>
              <p14:cNvContentPartPr/>
              <p14:nvPr/>
            </p14:nvContentPartPr>
            <p14:xfrm>
              <a:off x="767715" y="1097915"/>
              <a:ext cx="3510280" cy="26670"/>
            </p14:xfrm>
          </p:contentPart>
        </mc:Choice>
        <mc:Fallback xmlns="">
          <p:pic>
            <p:nvPicPr>
              <p:cNvPr id="2" name="墨迹 1"/>
            </p:nvPicPr>
            <p:blipFill>
              <a:blip r:embed="rId3"/>
            </p:blipFill>
            <p:spPr>
              <a:xfrm>
                <a:off x="767715" y="1097915"/>
                <a:ext cx="3510280" cy="26670"/>
              </a:xfrm>
              <a:prstGeom prst="rect"/>
            </p:spPr>
          </p:pic>
        </mc:Fallback>
      </mc:AlternateContent>
      <mc:AlternateContent xmlns:mc="http://schemas.openxmlformats.org/markup-compatibility/2006" xmlns:p14="http://schemas.microsoft.com/office/powerpoint/2010/main">
        <mc:Choice Requires="p14">
          <p:contentPart r:id="rId4" p14:bwMode="auto">
            <p14:nvContentPartPr>
              <p14:cNvPr id="3" name="墨迹 2"/>
              <p14:cNvContentPartPr/>
              <p14:nvPr/>
            </p14:nvContentPartPr>
            <p14:xfrm>
              <a:off x="312420" y="2696210"/>
              <a:ext cx="669925" cy="2384425"/>
            </p14:xfrm>
          </p:contentPart>
        </mc:Choice>
        <mc:Fallback xmlns="">
          <p:pic>
            <p:nvPicPr>
              <p:cNvPr id="3" name="墨迹 2"/>
            </p:nvPicPr>
            <p:blipFill>
              <a:blip r:embed="rId5"/>
            </p:blipFill>
            <p:spPr>
              <a:xfrm>
                <a:off x="312420" y="2696210"/>
                <a:ext cx="669925" cy="2384425"/>
              </a:xfrm>
              <a:prstGeom prst="rect"/>
            </p:spPr>
          </p:pic>
        </mc:Fallback>
      </mc:AlternateContent>
      <mc:AlternateContent xmlns:mc="http://schemas.openxmlformats.org/markup-compatibility/2006" xmlns:p14="http://schemas.microsoft.com/office/powerpoint/2010/main">
        <mc:Choice Requires="p14">
          <p:contentPart r:id="rId6" p14:bwMode="auto">
            <p14:nvContentPartPr>
              <p14:cNvPr id="4" name="墨迹 3"/>
              <p14:cNvContentPartPr/>
              <p14:nvPr/>
            </p14:nvContentPartPr>
            <p14:xfrm>
              <a:off x="2384425" y="2437765"/>
              <a:ext cx="1295400" cy="35560"/>
            </p14:xfrm>
          </p:contentPart>
        </mc:Choice>
        <mc:Fallback xmlns="">
          <p:pic>
            <p:nvPicPr>
              <p:cNvPr id="4" name="墨迹 3"/>
            </p:nvPicPr>
            <p:blipFill>
              <a:blip r:embed="rId7"/>
            </p:blipFill>
            <p:spPr>
              <a:xfrm>
                <a:off x="2384425" y="2437765"/>
                <a:ext cx="1295400" cy="35560"/>
              </a:xfrm>
              <a:prstGeom prst="rect"/>
            </p:spPr>
          </p:pic>
        </mc:Fallback>
      </mc:AlternateContent>
      <mc:AlternateContent xmlns:mc="http://schemas.openxmlformats.org/markup-compatibility/2006" xmlns:p14="http://schemas.microsoft.com/office/powerpoint/2010/main">
        <mc:Choice Requires="p14">
          <p:contentPart r:id="rId8" p14:bwMode="auto">
            <p14:nvContentPartPr>
              <p14:cNvPr id="5" name="墨迹 4"/>
              <p14:cNvContentPartPr/>
              <p14:nvPr/>
            </p14:nvContentPartPr>
            <p14:xfrm>
              <a:off x="2482850" y="3544570"/>
              <a:ext cx="1143000" cy="36195"/>
            </p14:xfrm>
          </p:contentPart>
        </mc:Choice>
        <mc:Fallback xmlns="">
          <p:pic>
            <p:nvPicPr>
              <p:cNvPr id="5" name="墨迹 4"/>
            </p:nvPicPr>
            <p:blipFill>
              <a:blip r:embed="rId9"/>
            </p:blipFill>
            <p:spPr>
              <a:xfrm>
                <a:off x="2482850" y="3544570"/>
                <a:ext cx="1143000" cy="36195"/>
              </a:xfrm>
              <a:prstGeom prst="rect"/>
            </p:spPr>
          </p:pic>
        </mc:Fallback>
      </mc:AlternateContent>
      <mc:AlternateContent xmlns:mc="http://schemas.openxmlformats.org/markup-compatibility/2006" xmlns:p14="http://schemas.microsoft.com/office/powerpoint/2010/main">
        <mc:Choice Requires="p14">
          <p:contentPart r:id="rId10" p14:bwMode="auto">
            <p14:nvContentPartPr>
              <p14:cNvPr id="6" name="墨迹 5"/>
              <p14:cNvContentPartPr/>
              <p14:nvPr/>
            </p14:nvContentPartPr>
            <p14:xfrm>
              <a:off x="3375660" y="4491355"/>
              <a:ext cx="1134745" cy="8890"/>
            </p14:xfrm>
          </p:contentPart>
        </mc:Choice>
        <mc:Fallback xmlns="">
          <p:pic>
            <p:nvPicPr>
              <p:cNvPr id="6" name="墨迹 5"/>
            </p:nvPicPr>
            <p:blipFill>
              <a:blip r:embed="rId11"/>
            </p:blipFill>
            <p:spPr>
              <a:xfrm>
                <a:off x="3375660" y="4491355"/>
                <a:ext cx="1134745" cy="8890"/>
              </a:xfrm>
              <a:prstGeom prst="rect"/>
            </p:spPr>
          </p:pic>
        </mc:Fallback>
      </mc:AlternateContent>
      <mc:AlternateContent xmlns:mc="http://schemas.openxmlformats.org/markup-compatibility/2006" xmlns:p14="http://schemas.microsoft.com/office/powerpoint/2010/main">
        <mc:Choice Requires="p14">
          <p:contentPart r:id="rId12" p14:bwMode="auto">
            <p14:nvContentPartPr>
              <p14:cNvPr id="7" name="墨迹 6"/>
              <p14:cNvContentPartPr/>
              <p14:nvPr/>
            </p14:nvContentPartPr>
            <p14:xfrm>
              <a:off x="1160780" y="4875530"/>
              <a:ext cx="366395" cy="360"/>
            </p14:xfrm>
          </p:contentPart>
        </mc:Choice>
        <mc:Fallback xmlns="">
          <p:pic>
            <p:nvPicPr>
              <p:cNvPr id="7" name="墨迹 6"/>
            </p:nvPicPr>
            <p:blipFill>
              <a:blip r:embed="rId13"/>
            </p:blipFill>
            <p:spPr>
              <a:xfrm>
                <a:off x="1160780" y="4875530"/>
                <a:ext cx="366395" cy="360"/>
              </a:xfrm>
              <a:prstGeom prst="rect"/>
            </p:spPr>
          </p:pic>
        </mc:Fallback>
      </mc:AlternateContent>
      <mc:AlternateContent xmlns:mc="http://schemas.openxmlformats.org/markup-compatibility/2006" xmlns:p14="http://schemas.microsoft.com/office/powerpoint/2010/main">
        <mc:Choice Requires="p14">
          <p:contentPart r:id="rId14" p14:bwMode="auto">
            <p14:nvContentPartPr>
              <p14:cNvPr id="8" name="墨迹 7"/>
              <p14:cNvContentPartPr/>
              <p14:nvPr/>
            </p14:nvContentPartPr>
            <p14:xfrm>
              <a:off x="2875915" y="5473700"/>
              <a:ext cx="1232535" cy="80010"/>
            </p14:xfrm>
          </p:contentPart>
        </mc:Choice>
        <mc:Fallback xmlns="">
          <p:pic>
            <p:nvPicPr>
              <p:cNvPr id="8" name="墨迹 7"/>
            </p:nvPicPr>
            <p:blipFill>
              <a:blip r:embed="rId15"/>
            </p:blipFill>
            <p:spPr>
              <a:xfrm>
                <a:off x="2875915" y="5473700"/>
                <a:ext cx="1232535" cy="80010"/>
              </a:xfrm>
              <a:prstGeom prst="rect"/>
            </p:spPr>
          </p:pic>
        </mc:Fallback>
      </mc:AlternateContent>
      <mc:AlternateContent xmlns:mc="http://schemas.openxmlformats.org/markup-compatibility/2006" xmlns:p14="http://schemas.microsoft.com/office/powerpoint/2010/main">
        <mc:Choice Requires="p14">
          <p:contentPart r:id="rId16" p14:bwMode="auto">
            <p14:nvContentPartPr>
              <p14:cNvPr id="9" name="墨迹 8"/>
              <p14:cNvContentPartPr/>
              <p14:nvPr/>
            </p14:nvContentPartPr>
            <p14:xfrm>
              <a:off x="6323330" y="4705350"/>
              <a:ext cx="2849245" cy="1089660"/>
            </p14:xfrm>
          </p:contentPart>
        </mc:Choice>
        <mc:Fallback xmlns="">
          <p:pic>
            <p:nvPicPr>
              <p:cNvPr id="9" name="墨迹 8"/>
            </p:nvPicPr>
            <p:blipFill>
              <a:blip r:embed="rId17"/>
            </p:blipFill>
            <p:spPr>
              <a:xfrm>
                <a:off x="6323330" y="4705350"/>
                <a:ext cx="2849245" cy="1089660"/>
              </a:xfrm>
              <a:prstGeom prst="rect"/>
            </p:spPr>
          </p:pic>
        </mc:Fallback>
      </mc:AlternateContent>
      <mc:AlternateContent xmlns:mc="http://schemas.openxmlformats.org/markup-compatibility/2006" xmlns:p14="http://schemas.microsoft.com/office/powerpoint/2010/main">
        <mc:Choice Requires="p14">
          <p:contentPart r:id="rId18" p14:bwMode="auto">
            <p14:nvContentPartPr>
              <p14:cNvPr id="10" name="墨迹 9"/>
              <p14:cNvContentPartPr/>
              <p14:nvPr/>
            </p14:nvContentPartPr>
            <p14:xfrm>
              <a:off x="5501640" y="5062855"/>
              <a:ext cx="1438275" cy="901700"/>
            </p14:xfrm>
          </p:contentPart>
        </mc:Choice>
        <mc:Fallback xmlns="">
          <p:pic>
            <p:nvPicPr>
              <p:cNvPr id="10" name="墨迹 9"/>
            </p:nvPicPr>
            <p:blipFill>
              <a:blip r:embed="rId19"/>
            </p:blipFill>
            <p:spPr>
              <a:xfrm>
                <a:off x="5501640" y="5062855"/>
                <a:ext cx="1438275" cy="901700"/>
              </a:xfrm>
              <a:prstGeom prst="rect"/>
            </p:spPr>
          </p:pic>
        </mc:Fallback>
      </mc:AlternateContent>
      <mc:AlternateContent xmlns:mc="http://schemas.openxmlformats.org/markup-compatibility/2006" xmlns:p14="http://schemas.microsoft.com/office/powerpoint/2010/main">
        <mc:Choice Requires="p14">
          <p:contentPart r:id="rId20" p14:bwMode="auto">
            <p14:nvContentPartPr>
              <p14:cNvPr id="11" name="墨迹 10"/>
              <p14:cNvContentPartPr/>
              <p14:nvPr/>
            </p14:nvContentPartPr>
            <p14:xfrm>
              <a:off x="7868920" y="5000625"/>
              <a:ext cx="1223645" cy="633730"/>
            </p14:xfrm>
          </p:contentPart>
        </mc:Choice>
        <mc:Fallback xmlns="">
          <p:pic>
            <p:nvPicPr>
              <p:cNvPr id="11" name="墨迹 10"/>
            </p:nvPicPr>
            <p:blipFill>
              <a:blip r:embed="rId21"/>
            </p:blipFill>
            <p:spPr>
              <a:xfrm>
                <a:off x="7868920" y="5000625"/>
                <a:ext cx="1223645" cy="633730"/>
              </a:xfrm>
              <a:prstGeom prst="rect"/>
            </p:spPr>
          </p:pic>
        </mc:Fallback>
      </mc:AlternateContent>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矩形 67585"/>
          <p:cNvSpPr>
            <a:spLocks noChangeArrowheads="1"/>
          </p:cNvSpPr>
          <p:nvPr/>
        </p:nvSpPr>
        <p:spPr bwMode="auto">
          <a:xfrm>
            <a:off x="228453" y="229389"/>
            <a:ext cx="7468398" cy="5803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eaLnBrk="0" hangingPunct="0">
              <a:defRPr sz="3000" b="1">
                <a:solidFill>
                  <a:schemeClr val="tx1"/>
                </a:solidFill>
                <a:latin typeface="黑体" panose="02010609060101010101" pitchFamily="49" charset="-122"/>
                <a:ea typeface="黑体" panose="02010609060101010101" pitchFamily="49" charset="-122"/>
              </a:defRPr>
            </a:lvl1pPr>
            <a:lvl2pPr marL="742950" indent="-285750" eaLnBrk="0" hangingPunct="0">
              <a:defRPr sz="3000" b="1">
                <a:solidFill>
                  <a:schemeClr val="tx1"/>
                </a:solidFill>
                <a:latin typeface="黑体" panose="02010609060101010101" pitchFamily="49" charset="-122"/>
                <a:ea typeface="黑体" panose="02010609060101010101" pitchFamily="49" charset="-122"/>
              </a:defRPr>
            </a:lvl2pPr>
            <a:lvl3pPr marL="1143000" indent="-228600" eaLnBrk="0" hangingPunct="0">
              <a:defRPr sz="3000" b="1">
                <a:solidFill>
                  <a:schemeClr val="tx1"/>
                </a:solidFill>
                <a:latin typeface="黑体" panose="02010609060101010101" pitchFamily="49" charset="-122"/>
                <a:ea typeface="黑体" panose="02010609060101010101" pitchFamily="49" charset="-122"/>
              </a:defRPr>
            </a:lvl3pPr>
            <a:lvl4pPr marL="1600200" indent="-228600" eaLnBrk="0" hangingPunct="0">
              <a:defRPr sz="3000" b="1">
                <a:solidFill>
                  <a:schemeClr val="tx1"/>
                </a:solidFill>
                <a:latin typeface="黑体" panose="02010609060101010101" pitchFamily="49" charset="-122"/>
                <a:ea typeface="黑体" panose="02010609060101010101" pitchFamily="49" charset="-122"/>
              </a:defRPr>
            </a:lvl4pPr>
            <a:lvl5pPr marL="2057400" indent="-228600" eaLnBrk="0" hangingPunct="0">
              <a:defRPr sz="3000" b="1">
                <a:solidFill>
                  <a:schemeClr val="tx1"/>
                </a:solidFill>
                <a:latin typeface="黑体" panose="02010609060101010101" pitchFamily="49" charset="-122"/>
                <a:ea typeface="黑体" panose="02010609060101010101" pitchFamily="49" charset="-122"/>
              </a:defRPr>
            </a:lvl5pPr>
            <a:lvl6pPr marL="2514600" indent="-228600" eaLnBrk="0" fontAlgn="base" hangingPunct="0">
              <a:spcBef>
                <a:spcPct val="0"/>
              </a:spcBef>
              <a:spcAft>
                <a:spcPct val="0"/>
              </a:spcAft>
              <a:defRPr sz="3000" b="1">
                <a:solidFill>
                  <a:schemeClr val="tx1"/>
                </a:solidFill>
                <a:latin typeface="黑体" panose="02010609060101010101" pitchFamily="49" charset="-122"/>
                <a:ea typeface="黑体" panose="02010609060101010101" pitchFamily="49" charset="-122"/>
              </a:defRPr>
            </a:lvl6pPr>
            <a:lvl7pPr marL="2971800" indent="-228600" eaLnBrk="0" fontAlgn="base" hangingPunct="0">
              <a:spcBef>
                <a:spcPct val="0"/>
              </a:spcBef>
              <a:spcAft>
                <a:spcPct val="0"/>
              </a:spcAft>
              <a:defRPr sz="3000" b="1">
                <a:solidFill>
                  <a:schemeClr val="tx1"/>
                </a:solidFill>
                <a:latin typeface="黑体" panose="02010609060101010101" pitchFamily="49" charset="-122"/>
                <a:ea typeface="黑体" panose="02010609060101010101" pitchFamily="49" charset="-122"/>
              </a:defRPr>
            </a:lvl7pPr>
            <a:lvl8pPr marL="3429000" indent="-228600" eaLnBrk="0" fontAlgn="base" hangingPunct="0">
              <a:spcBef>
                <a:spcPct val="0"/>
              </a:spcBef>
              <a:spcAft>
                <a:spcPct val="0"/>
              </a:spcAft>
              <a:defRPr sz="3000" b="1">
                <a:solidFill>
                  <a:schemeClr val="tx1"/>
                </a:solidFill>
                <a:latin typeface="黑体" panose="02010609060101010101" pitchFamily="49" charset="-122"/>
                <a:ea typeface="黑体" panose="02010609060101010101" pitchFamily="49" charset="-122"/>
              </a:defRPr>
            </a:lvl8pPr>
            <a:lvl9pPr marL="3886200" indent="-228600" eaLnBrk="0" fontAlgn="base" hangingPunct="0">
              <a:spcBef>
                <a:spcPct val="0"/>
              </a:spcBef>
              <a:spcAft>
                <a:spcPct val="0"/>
              </a:spcAft>
              <a:defRPr sz="3000" b="1">
                <a:solidFill>
                  <a:schemeClr val="tx1"/>
                </a:solidFill>
                <a:latin typeface="黑体" panose="02010609060101010101" pitchFamily="49" charset="-122"/>
                <a:ea typeface="黑体" panose="02010609060101010101" pitchFamily="49" charset="-122"/>
              </a:defRPr>
            </a:lvl9pPr>
          </a:lstStyle>
          <a:p>
            <a:pPr eaLnBrk="1" hangingPunct="1"/>
            <a:r>
              <a:rPr lang="en-US" altLang="zh-CN" sz="3175">
                <a:solidFill>
                  <a:srgbClr val="0000FF"/>
                </a:solidFill>
              </a:rPr>
              <a:t>3.</a:t>
            </a:r>
            <a:r>
              <a:rPr lang="zh-CN" altLang="en-US" sz="3175">
                <a:solidFill>
                  <a:srgbClr val="0000FF"/>
                </a:solidFill>
              </a:rPr>
              <a:t>生产与消费的关系</a:t>
            </a:r>
            <a:r>
              <a:rPr lang="zh-CN" altLang="en-US" sz="3175">
                <a:solidFill>
                  <a:srgbClr val="FF0000"/>
                </a:solidFill>
              </a:rPr>
              <a:t>（重点把握）</a:t>
            </a:r>
            <a:endParaRPr lang="zh-CN" altLang="en-US" sz="3175">
              <a:solidFill>
                <a:srgbClr val="FF0000"/>
              </a:solidFill>
            </a:endParaRPr>
          </a:p>
        </p:txBody>
      </p:sp>
      <p:graphicFrame>
        <p:nvGraphicFramePr>
          <p:cNvPr id="68124" name="表格 68123"/>
          <p:cNvGraphicFramePr/>
          <p:nvPr>
            <p:custDataLst>
              <p:tags r:id="rId1"/>
            </p:custDataLst>
          </p:nvPr>
        </p:nvGraphicFramePr>
        <p:xfrm>
          <a:off x="373008" y="914337"/>
          <a:ext cx="11605260" cy="5540375"/>
        </p:xfrm>
        <a:graphic>
          <a:graphicData uri="http://schemas.openxmlformats.org/drawingml/2006/table">
            <a:tbl>
              <a:tblPr/>
              <a:tblGrid>
                <a:gridCol w="664845"/>
                <a:gridCol w="5322570"/>
                <a:gridCol w="5617845"/>
              </a:tblGrid>
              <a:tr h="502920">
                <a:tc>
                  <a:txBody>
                    <a:bodyPr/>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buNone/>
                      </a:pPr>
                      <a:endParaRPr lang="zh-CN" altLang="en-US" sz="2645" b="1" dirty="0">
                        <a:ea typeface="黑体" panose="02010609060101010101" pitchFamily="49" charset="-122"/>
                      </a:endParaRPr>
                    </a:p>
                  </a:txBody>
                  <a:tcPr marL="96756" marR="96756" marT="48384" marB="48384">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solidFill>
                      <a:srgbClr val="66CCFF"/>
                    </a:solidFill>
                  </a:tcPr>
                </a:tc>
                <a:tc>
                  <a:txBody>
                    <a:bodyPr/>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ctr">
                        <a:spcBef>
                          <a:spcPct val="0"/>
                        </a:spcBef>
                        <a:buNone/>
                      </a:pPr>
                      <a:r>
                        <a:rPr lang="zh-CN" altLang="en-US" sz="2645" b="1" dirty="0">
                          <a:latin typeface="宋体" panose="02010600030101010101" pitchFamily="2" charset="-122"/>
                          <a:ea typeface="黑体" panose="02010609060101010101" pitchFamily="49" charset="-122"/>
                        </a:rPr>
                        <a:t>表现</a:t>
                      </a:r>
                      <a:endParaRPr lang="zh-CN" altLang="en-US" sz="2645" b="1" dirty="0">
                        <a:ea typeface="黑体" panose="02010609060101010101" pitchFamily="49" charset="-122"/>
                      </a:endParaRPr>
                    </a:p>
                  </a:txBody>
                  <a:tcPr marL="96756" marR="96756" marT="48384" marB="48384">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solidFill>
                      <a:srgbClr val="66CCFF"/>
                    </a:solidFill>
                  </a:tcPr>
                </a:tc>
                <a:tc>
                  <a:txBody>
                    <a:bodyPr/>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ctr">
                        <a:spcBef>
                          <a:spcPct val="0"/>
                        </a:spcBef>
                        <a:buNone/>
                      </a:pPr>
                      <a:r>
                        <a:rPr lang="zh-CN" altLang="en-US" sz="2645" b="1" dirty="0">
                          <a:latin typeface="宋体" panose="02010600030101010101" pitchFamily="2" charset="-122"/>
                          <a:ea typeface="黑体" panose="02010609060101010101" pitchFamily="49" charset="-122"/>
                        </a:rPr>
                        <a:t>侧重</a:t>
                      </a:r>
                      <a:endParaRPr lang="zh-CN" altLang="en-US" sz="2645" b="1" dirty="0">
                        <a:ea typeface="黑体" panose="02010609060101010101" pitchFamily="49" charset="-122"/>
                      </a:endParaRPr>
                    </a:p>
                  </a:txBody>
                  <a:tcPr marL="96756" marR="96756" marT="48384" marB="48384">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solidFill>
                      <a:srgbClr val="66CCFF"/>
                    </a:solidFill>
                  </a:tcPr>
                </a:tc>
              </a:tr>
              <a:tr h="639445">
                <a:tc rowSpan="4">
                  <a:txBody>
                    <a:bodyPr/>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ctr">
                        <a:spcBef>
                          <a:spcPct val="0"/>
                        </a:spcBef>
                        <a:buNone/>
                      </a:pPr>
                      <a:r>
                        <a:rPr lang="zh-CN" altLang="en-US" sz="2645" b="1" dirty="0">
                          <a:latin typeface="宋体" panose="02010600030101010101" pitchFamily="2" charset="-122"/>
                          <a:ea typeface="黑体" panose="02010609060101010101" pitchFamily="49" charset="-122"/>
                        </a:rPr>
                        <a:t>消费反作用于生产</a:t>
                      </a:r>
                      <a:endParaRPr lang="zh-CN" altLang="en-US" sz="2645" b="1" dirty="0">
                        <a:ea typeface="黑体" panose="02010609060101010101" pitchFamily="49" charset="-122"/>
                      </a:endParaRPr>
                    </a:p>
                  </a:txBody>
                  <a:tcPr marL="96756" marR="96756" marT="48384" marB="48384"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solidFill>
                      <a:srgbClr val="66CCFF"/>
                    </a:solidFill>
                  </a:tcPr>
                </a:tc>
                <a:tc>
                  <a:txBody>
                    <a:bodyPr/>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nSpc>
                          <a:spcPct val="110000"/>
                        </a:lnSpc>
                        <a:spcBef>
                          <a:spcPct val="0"/>
                        </a:spcBef>
                        <a:buNone/>
                      </a:pPr>
                      <a:r>
                        <a:rPr lang="zh-CN" altLang="en-US" sz="2645" b="1" dirty="0">
                          <a:latin typeface="楷体" panose="02010609060101010101" charset="-122"/>
                          <a:ea typeface="楷体" panose="02010609060101010101" charset="-122"/>
                        </a:rPr>
                        <a:t>消费拉动经济增长、促进经济发展</a:t>
                      </a:r>
                      <a:endParaRPr lang="zh-CN" altLang="en-US" sz="2645" b="1" dirty="0">
                        <a:latin typeface="楷体" panose="02010609060101010101" charset="-122"/>
                        <a:ea typeface="楷体" panose="02010609060101010101" charset="-122"/>
                      </a:endParaRPr>
                    </a:p>
                  </a:txBody>
                  <a:tcPr marL="96756" marR="96756" marT="48384" marB="48384">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solidFill>
                      <a:schemeClr val="bg1"/>
                    </a:solidFill>
                  </a:tcPr>
                </a:tc>
                <a:tc>
                  <a:txBody>
                    <a:bodyPr/>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nSpc>
                          <a:spcPct val="110000"/>
                        </a:lnSpc>
                        <a:spcBef>
                          <a:spcPct val="0"/>
                        </a:spcBef>
                        <a:buNone/>
                      </a:pPr>
                      <a:r>
                        <a:rPr lang="zh-CN" altLang="en-US" sz="2645" b="1" dirty="0">
                          <a:latin typeface="楷体" panose="02010609060101010101" charset="-122"/>
                          <a:ea typeface="楷体" panose="02010609060101010101" charset="-122"/>
                        </a:rPr>
                        <a:t>消费是生产的追求所在</a:t>
                      </a:r>
                      <a:endParaRPr lang="zh-CN" altLang="en-US" sz="2645" b="1" dirty="0">
                        <a:latin typeface="楷体" panose="02010609060101010101" charset="-122"/>
                        <a:ea typeface="楷体" panose="02010609060101010101" charset="-122"/>
                      </a:endParaRPr>
                    </a:p>
                  </a:txBody>
                  <a:tcPr marL="96756" marR="96756" marT="48384" marB="48384">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solidFill>
                      <a:schemeClr val="bg1"/>
                    </a:solidFill>
                  </a:tcPr>
                </a:tc>
              </a:tr>
              <a:tr h="988060">
                <a:tc vMerge="1">
                  <a:tcP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tcPr>
                </a:tc>
                <a:tc>
                  <a:txBody>
                    <a:bodyPr/>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nSpc>
                          <a:spcPct val="110000"/>
                        </a:lnSpc>
                        <a:spcBef>
                          <a:spcPct val="0"/>
                        </a:spcBef>
                        <a:buNone/>
                      </a:pPr>
                      <a:r>
                        <a:rPr lang="zh-CN" altLang="en-US" sz="2645" b="1" dirty="0">
                          <a:latin typeface="楷体" panose="02010609060101010101" charset="-122"/>
                          <a:ea typeface="楷体" panose="02010609060101010101" charset="-122"/>
                        </a:rPr>
                        <a:t>消费所形成的新的需求，对生产的调整和升级起着导向作用</a:t>
                      </a:r>
                      <a:endParaRPr lang="zh-CN" altLang="en-US" sz="2645" b="1" dirty="0">
                        <a:latin typeface="楷体" panose="02010609060101010101" charset="-122"/>
                        <a:ea typeface="楷体" panose="02010609060101010101" charset="-122"/>
                      </a:endParaRPr>
                    </a:p>
                  </a:txBody>
                  <a:tcPr marL="96756" marR="96756" marT="48384" marB="48384">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solidFill>
                      <a:schemeClr val="bg1"/>
                    </a:solidFill>
                  </a:tcPr>
                </a:tc>
                <a:tc>
                  <a:txBody>
                    <a:bodyPr/>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nSpc>
                          <a:spcPct val="110000"/>
                        </a:lnSpc>
                        <a:spcBef>
                          <a:spcPct val="0"/>
                        </a:spcBef>
                        <a:buNone/>
                      </a:pPr>
                      <a:r>
                        <a:rPr lang="zh-CN" altLang="en-US" sz="2645" b="1" dirty="0">
                          <a:latin typeface="楷体" panose="02010609060101010101" charset="-122"/>
                          <a:ea typeface="楷体" panose="02010609060101010101" charset="-122"/>
                        </a:rPr>
                        <a:t>对生产的调整和升级以及相关产业的出现和成长所起的作用</a:t>
                      </a:r>
                      <a:endParaRPr lang="zh-CN" altLang="en-US" sz="2645" b="1" dirty="0">
                        <a:latin typeface="楷体" panose="02010609060101010101" charset="-122"/>
                        <a:ea typeface="楷体" panose="02010609060101010101" charset="-122"/>
                      </a:endParaRPr>
                    </a:p>
                  </a:txBody>
                  <a:tcPr marL="96756" marR="96756" marT="48384" marB="48384">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solidFill>
                      <a:schemeClr val="bg1"/>
                    </a:solidFill>
                  </a:tcPr>
                </a:tc>
              </a:tr>
              <a:tr h="987425">
                <a:tc vMerge="1">
                  <a:tcP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tcPr>
                </a:tc>
                <a:tc>
                  <a:txBody>
                    <a:bodyPr/>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nSpc>
                          <a:spcPct val="110000"/>
                        </a:lnSpc>
                        <a:spcBef>
                          <a:spcPct val="0"/>
                        </a:spcBef>
                        <a:buNone/>
                      </a:pPr>
                      <a:r>
                        <a:rPr lang="zh-CN" altLang="en-US" sz="2645" b="1" dirty="0">
                          <a:latin typeface="楷体" panose="02010609060101010101" charset="-122"/>
                          <a:ea typeface="楷体" panose="02010609060101010101" charset="-122"/>
                        </a:rPr>
                        <a:t>一个新的消费热点的出现，往往能带动一个产业的出现和成长</a:t>
                      </a:r>
                      <a:endParaRPr lang="zh-CN" altLang="en-US" sz="2645" b="1" dirty="0">
                        <a:latin typeface="楷体" panose="02010609060101010101" charset="-122"/>
                        <a:ea typeface="楷体" panose="02010609060101010101" charset="-122"/>
                      </a:endParaRPr>
                    </a:p>
                  </a:txBody>
                  <a:tcPr marL="96756" marR="96756" marT="48384" marB="48384">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solidFill>
                      <a:schemeClr val="bg1"/>
                    </a:solidFill>
                  </a:tcPr>
                </a:tc>
                <a:tc>
                  <a:txBody>
                    <a:bodyPr/>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nSpc>
                          <a:spcPct val="110000"/>
                        </a:lnSpc>
                        <a:spcBef>
                          <a:spcPct val="0"/>
                        </a:spcBef>
                        <a:buNone/>
                      </a:pPr>
                      <a:r>
                        <a:rPr lang="zh-CN" altLang="en-US" sz="2645" b="1" dirty="0">
                          <a:latin typeface="楷体" panose="02010609060101010101" charset="-122"/>
                          <a:ea typeface="楷体" panose="02010609060101010101" charset="-122"/>
                        </a:rPr>
                        <a:t>带动其他产业的发展</a:t>
                      </a:r>
                      <a:endParaRPr lang="zh-CN" altLang="en-US" sz="2645" b="1" dirty="0">
                        <a:latin typeface="楷体" panose="02010609060101010101" charset="-122"/>
                        <a:ea typeface="楷体" panose="02010609060101010101" charset="-122"/>
                      </a:endParaRPr>
                    </a:p>
                  </a:txBody>
                  <a:tcPr marL="96756" marR="96756" marT="48384" marB="48384">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solidFill>
                      <a:schemeClr val="bg1"/>
                    </a:solidFill>
                  </a:tcPr>
                </a:tc>
              </a:tr>
              <a:tr h="988060">
                <a:tc vMerge="1">
                  <a:tcP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B w="12700" cap="flat" cmpd="sng">
                      <a:solidFill>
                        <a:srgbClr val="000000"/>
                      </a:solidFill>
                      <a:prstDash val="solid"/>
                      <a:headEnd type="none" w="med" len="med"/>
                      <a:tailEnd type="none" w="med" len="med"/>
                    </a:lnB>
                  </a:tcPr>
                </a:tc>
                <a:tc>
                  <a:txBody>
                    <a:bodyPr/>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nSpc>
                          <a:spcPct val="110000"/>
                        </a:lnSpc>
                        <a:spcBef>
                          <a:spcPct val="0"/>
                        </a:spcBef>
                        <a:buNone/>
                      </a:pPr>
                      <a:r>
                        <a:rPr lang="zh-CN" altLang="en-US" sz="2645" b="1" dirty="0">
                          <a:latin typeface="楷体" panose="02010609060101010101" charset="-122"/>
                          <a:ea typeface="楷体" panose="02010609060101010101" charset="-122"/>
                        </a:rPr>
                        <a:t>为生产创造新的劳动力</a:t>
                      </a:r>
                      <a:endParaRPr lang="zh-CN" altLang="en-US" sz="2645" b="1" dirty="0">
                        <a:latin typeface="楷体" panose="02010609060101010101" charset="-122"/>
                        <a:ea typeface="楷体" panose="02010609060101010101" charset="-122"/>
                      </a:endParaRPr>
                    </a:p>
                  </a:txBody>
                  <a:tcPr marL="96756" marR="96756" marT="48384" marB="48384">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solidFill>
                      <a:schemeClr val="bg1"/>
                    </a:solidFill>
                  </a:tcPr>
                </a:tc>
                <a:tc>
                  <a:txBody>
                    <a:bodyPr/>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nSpc>
                          <a:spcPct val="110000"/>
                        </a:lnSpc>
                        <a:spcBef>
                          <a:spcPct val="0"/>
                        </a:spcBef>
                        <a:buNone/>
                      </a:pPr>
                      <a:r>
                        <a:rPr lang="zh-CN" altLang="en-US" sz="2645" b="1" dirty="0">
                          <a:latin typeface="楷体" panose="02010609060101010101" charset="-122"/>
                          <a:ea typeface="楷体" panose="02010609060101010101" charset="-122"/>
                        </a:rPr>
                        <a:t>提高劳动力的质量，提高劳动者的生产积极性</a:t>
                      </a:r>
                      <a:endParaRPr lang="zh-CN" altLang="en-US" sz="2645" b="1" dirty="0">
                        <a:latin typeface="楷体" panose="02010609060101010101" charset="-122"/>
                        <a:ea typeface="楷体" panose="02010609060101010101" charset="-122"/>
                      </a:endParaRPr>
                    </a:p>
                  </a:txBody>
                  <a:tcPr marL="96756" marR="96756" marT="48384" marB="48384">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solidFill>
                      <a:schemeClr val="bg1"/>
                    </a:solidFill>
                  </a:tcPr>
                </a:tc>
              </a:tr>
              <a:tr h="1434465">
                <a:tc>
                  <a:txBody>
                    <a:bodyPr/>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ctr">
                        <a:spcBef>
                          <a:spcPct val="0"/>
                        </a:spcBef>
                        <a:buNone/>
                      </a:pPr>
                      <a:r>
                        <a:rPr lang="zh-CN" altLang="en-US" sz="2645" b="1" dirty="0">
                          <a:latin typeface="宋体" panose="02010600030101010101" pitchFamily="2" charset="-122"/>
                          <a:ea typeface="黑体" panose="02010609060101010101" pitchFamily="49" charset="-122"/>
                        </a:rPr>
                        <a:t>备注</a:t>
                      </a:r>
                      <a:endParaRPr lang="zh-CN" altLang="en-US" sz="2645" b="1" dirty="0">
                        <a:ea typeface="黑体" panose="02010609060101010101" pitchFamily="49" charset="-122"/>
                      </a:endParaRPr>
                    </a:p>
                  </a:txBody>
                  <a:tcPr marL="96756" marR="96756" marT="48384" marB="48384"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solidFill>
                      <a:srgbClr val="66CCFF"/>
                    </a:solidFill>
                  </a:tcPr>
                </a:tc>
                <a:tc gridSpan="2">
                  <a:txBody>
                    <a:bodyPr/>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nSpc>
                          <a:spcPct val="110000"/>
                        </a:lnSpc>
                        <a:spcBef>
                          <a:spcPct val="0"/>
                        </a:spcBef>
                        <a:buNone/>
                      </a:pPr>
                      <a:r>
                        <a:rPr lang="zh-CN" altLang="en-US" sz="2645" b="1" dirty="0">
                          <a:latin typeface="楷体" panose="02010609060101010101" charset="-122"/>
                          <a:ea typeface="楷体" panose="02010609060101010101" charset="-122"/>
                        </a:rPr>
                        <a:t>生产的决定作用是第一位的，消费的反作用是第二位的，二者不能等同；消费对生产的反作用具有二重性，当消费的增长和变化与生产的增长和变化相适应时，消费对生产起促进作用；反之，起阻碍作用</a:t>
                      </a:r>
                      <a:endParaRPr lang="zh-CN" altLang="en-US" sz="2645" b="1" dirty="0">
                        <a:latin typeface="楷体" panose="02010609060101010101" charset="-122"/>
                        <a:ea typeface="楷体" panose="02010609060101010101" charset="-122"/>
                      </a:endParaRPr>
                    </a:p>
                  </a:txBody>
                  <a:tcPr marL="96756" marR="96756" marT="48384" marB="48384">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solidFill>
                      <a:schemeClr val="bg1"/>
                    </a:solidFill>
                  </a:tcPr>
                </a:tc>
                <a:tc hMerge="1">
                  <a:tcPr>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tcPr>
                </a:tc>
              </a:tr>
            </a:tbl>
          </a:graphicData>
        </a:graphic>
      </p:graphicFrame>
      <mc:AlternateContent xmlns:mc="http://schemas.openxmlformats.org/markup-compatibility/2006" xmlns:p14="http://schemas.microsoft.com/office/powerpoint/2010/main">
        <mc:Choice Requires="p14">
          <p:contentPart r:id="rId2" p14:bwMode="auto">
            <p14:nvContentPartPr>
              <p14:cNvPr id="2" name="墨迹 1"/>
              <p14:cNvContentPartPr/>
              <p14:nvPr/>
            </p14:nvContentPartPr>
            <p14:xfrm>
              <a:off x="1866265" y="1392555"/>
              <a:ext cx="634365" cy="544830"/>
            </p14:xfrm>
          </p:contentPart>
        </mc:Choice>
        <mc:Fallback xmlns="">
          <p:pic>
            <p:nvPicPr>
              <p:cNvPr id="2" name="墨迹 1"/>
            </p:nvPicPr>
            <p:blipFill>
              <a:blip r:embed="rId3"/>
            </p:blipFill>
            <p:spPr>
              <a:xfrm>
                <a:off x="1866265" y="1392555"/>
                <a:ext cx="634365" cy="544830"/>
              </a:xfrm>
              <a:prstGeom prst="rect"/>
            </p:spPr>
          </p:pic>
        </mc:Fallback>
      </mc:AlternateContent>
      <mc:AlternateContent xmlns:mc="http://schemas.openxmlformats.org/markup-compatibility/2006" xmlns:p14="http://schemas.microsoft.com/office/powerpoint/2010/main">
        <mc:Choice Requires="p14">
          <p:contentPart r:id="rId4" p14:bwMode="auto">
            <p14:nvContentPartPr>
              <p14:cNvPr id="3" name="墨迹 2"/>
              <p14:cNvContentPartPr/>
              <p14:nvPr/>
            </p14:nvContentPartPr>
            <p14:xfrm>
              <a:off x="1375410" y="1838960"/>
              <a:ext cx="205105" cy="360"/>
            </p14:xfrm>
          </p:contentPart>
        </mc:Choice>
        <mc:Fallback xmlns="">
          <p:pic>
            <p:nvPicPr>
              <p:cNvPr id="3" name="墨迹 2"/>
            </p:nvPicPr>
            <p:blipFill>
              <a:blip r:embed="rId5"/>
            </p:blipFill>
            <p:spPr>
              <a:xfrm>
                <a:off x="1375410" y="1838960"/>
                <a:ext cx="205105" cy="360"/>
              </a:xfrm>
              <a:prstGeom prst="rect"/>
            </p:spPr>
          </p:pic>
        </mc:Fallback>
      </mc:AlternateContent>
      <mc:AlternateContent xmlns:mc="http://schemas.openxmlformats.org/markup-compatibility/2006" xmlns:p14="http://schemas.microsoft.com/office/powerpoint/2010/main">
        <mc:Choice Requires="p14">
          <p:contentPart r:id="rId6" p14:bwMode="auto">
            <p14:nvContentPartPr>
              <p14:cNvPr id="4" name="墨迹 3"/>
              <p14:cNvContentPartPr/>
              <p14:nvPr/>
            </p14:nvContentPartPr>
            <p14:xfrm>
              <a:off x="2759710" y="1884045"/>
              <a:ext cx="580390" cy="17780"/>
            </p14:xfrm>
          </p:contentPart>
        </mc:Choice>
        <mc:Fallback xmlns="">
          <p:pic>
            <p:nvPicPr>
              <p:cNvPr id="4" name="墨迹 3"/>
            </p:nvPicPr>
            <p:blipFill>
              <a:blip r:embed="rId7"/>
            </p:blipFill>
            <p:spPr>
              <a:xfrm>
                <a:off x="2759710" y="1884045"/>
                <a:ext cx="580390" cy="17780"/>
              </a:xfrm>
              <a:prstGeom prst="rect"/>
            </p:spPr>
          </p:pic>
        </mc:Fallback>
      </mc:AlternateContent>
      <mc:AlternateContent xmlns:mc="http://schemas.openxmlformats.org/markup-compatibility/2006" xmlns:p14="http://schemas.microsoft.com/office/powerpoint/2010/main">
        <mc:Choice Requires="p14">
          <p:contentPart r:id="rId8" p14:bwMode="auto">
            <p14:nvContentPartPr>
              <p14:cNvPr id="5" name="墨迹 4"/>
              <p14:cNvContentPartPr/>
              <p14:nvPr/>
            </p14:nvContentPartPr>
            <p14:xfrm>
              <a:off x="3536950" y="2544445"/>
              <a:ext cx="615950" cy="455930"/>
            </p14:xfrm>
          </p:contentPart>
        </mc:Choice>
        <mc:Fallback xmlns="">
          <p:pic>
            <p:nvPicPr>
              <p:cNvPr id="5" name="墨迹 4"/>
            </p:nvPicPr>
            <p:blipFill>
              <a:blip r:embed="rId9"/>
            </p:blipFill>
            <p:spPr>
              <a:xfrm>
                <a:off x="3536950" y="2544445"/>
                <a:ext cx="615950" cy="455930"/>
              </a:xfrm>
              <a:prstGeom prst="rect"/>
            </p:spPr>
          </p:pic>
        </mc:Fallback>
      </mc:AlternateContent>
      <mc:AlternateContent xmlns:mc="http://schemas.openxmlformats.org/markup-compatibility/2006" xmlns:p14="http://schemas.microsoft.com/office/powerpoint/2010/main">
        <mc:Choice Requires="p14">
          <p:contentPart r:id="rId10" p14:bwMode="auto">
            <p14:nvContentPartPr>
              <p14:cNvPr id="6" name="墨迹 5"/>
              <p14:cNvContentPartPr/>
              <p14:nvPr/>
            </p14:nvContentPartPr>
            <p14:xfrm>
              <a:off x="4152900" y="2955290"/>
              <a:ext cx="527050" cy="360"/>
            </p14:xfrm>
          </p:contentPart>
        </mc:Choice>
        <mc:Fallback xmlns="">
          <p:pic>
            <p:nvPicPr>
              <p:cNvPr id="6" name="墨迹 5"/>
            </p:nvPicPr>
            <p:blipFill>
              <a:blip r:embed="rId11"/>
            </p:blipFill>
            <p:spPr>
              <a:xfrm>
                <a:off x="4152900" y="2955290"/>
                <a:ext cx="527050" cy="360"/>
              </a:xfrm>
              <a:prstGeom prst="rect"/>
            </p:spPr>
          </p:pic>
        </mc:Fallback>
      </mc:AlternateContent>
      <mc:AlternateContent xmlns:mc="http://schemas.openxmlformats.org/markup-compatibility/2006" xmlns:p14="http://schemas.microsoft.com/office/powerpoint/2010/main">
        <mc:Choice Requires="p14">
          <p:contentPart r:id="rId12" p14:bwMode="auto">
            <p14:nvContentPartPr>
              <p14:cNvPr id="7" name="墨迹 6"/>
              <p14:cNvContentPartPr/>
              <p14:nvPr/>
            </p14:nvContentPartPr>
            <p14:xfrm>
              <a:off x="1357630" y="2901950"/>
              <a:ext cx="330200" cy="80010"/>
            </p14:xfrm>
          </p:contentPart>
        </mc:Choice>
        <mc:Fallback xmlns="">
          <p:pic>
            <p:nvPicPr>
              <p:cNvPr id="7" name="墨迹 6"/>
            </p:nvPicPr>
            <p:blipFill>
              <a:blip r:embed="rId13"/>
            </p:blipFill>
            <p:spPr>
              <a:xfrm>
                <a:off x="1357630" y="2901950"/>
                <a:ext cx="330200" cy="80010"/>
              </a:xfrm>
              <a:prstGeom prst="rect"/>
            </p:spPr>
          </p:pic>
        </mc:Fallback>
      </mc:AlternateContent>
      <mc:AlternateContent xmlns:mc="http://schemas.openxmlformats.org/markup-compatibility/2006" xmlns:p14="http://schemas.microsoft.com/office/powerpoint/2010/main">
        <mc:Choice Requires="p14">
          <p:contentPart r:id="rId14" p14:bwMode="auto">
            <p14:nvContentPartPr>
              <p14:cNvPr id="8" name="墨迹 7"/>
              <p14:cNvContentPartPr/>
              <p14:nvPr/>
            </p14:nvContentPartPr>
            <p14:xfrm>
              <a:off x="2250440" y="2910840"/>
              <a:ext cx="625475" cy="116205"/>
            </p14:xfrm>
          </p:contentPart>
        </mc:Choice>
        <mc:Fallback xmlns="">
          <p:pic>
            <p:nvPicPr>
              <p:cNvPr id="8" name="墨迹 7"/>
            </p:nvPicPr>
            <p:blipFill>
              <a:blip r:embed="rId15"/>
            </p:blipFill>
            <p:spPr>
              <a:xfrm>
                <a:off x="2250440" y="2910840"/>
                <a:ext cx="625475" cy="116205"/>
              </a:xfrm>
              <a:prstGeom prst="rect"/>
            </p:spPr>
          </p:pic>
        </mc:Fallback>
      </mc:AlternateContent>
      <mc:AlternateContent xmlns:mc="http://schemas.openxmlformats.org/markup-compatibility/2006" xmlns:p14="http://schemas.microsoft.com/office/powerpoint/2010/main">
        <mc:Choice Requires="p14">
          <p:contentPart r:id="rId16" p14:bwMode="auto">
            <p14:nvContentPartPr>
              <p14:cNvPr id="9" name="墨迹 8"/>
              <p14:cNvContentPartPr/>
              <p14:nvPr/>
            </p14:nvContentPartPr>
            <p14:xfrm>
              <a:off x="1276985" y="2508885"/>
              <a:ext cx="366395" cy="17780"/>
            </p14:xfrm>
          </p:contentPart>
        </mc:Choice>
        <mc:Fallback xmlns="">
          <p:pic>
            <p:nvPicPr>
              <p:cNvPr id="9" name="墨迹 8"/>
            </p:nvPicPr>
            <p:blipFill>
              <a:blip r:embed="rId17"/>
            </p:blipFill>
            <p:spPr>
              <a:xfrm>
                <a:off x="1276985" y="2508885"/>
                <a:ext cx="366395" cy="17780"/>
              </a:xfrm>
              <a:prstGeom prst="rect"/>
            </p:spPr>
          </p:pic>
        </mc:Fallback>
      </mc:AlternateContent>
      <mc:AlternateContent xmlns:mc="http://schemas.openxmlformats.org/markup-compatibility/2006" xmlns:p14="http://schemas.microsoft.com/office/powerpoint/2010/main">
        <mc:Choice Requires="p14">
          <p:contentPart r:id="rId18" p14:bwMode="auto">
            <p14:nvContentPartPr>
              <p14:cNvPr id="10" name="墨迹 9"/>
              <p14:cNvContentPartPr/>
              <p14:nvPr/>
            </p14:nvContentPartPr>
            <p14:xfrm>
              <a:off x="1169670" y="3429000"/>
              <a:ext cx="616585" cy="526415"/>
            </p14:xfrm>
          </p:contentPart>
        </mc:Choice>
        <mc:Fallback xmlns="">
          <p:pic>
            <p:nvPicPr>
              <p:cNvPr id="10" name="墨迹 9"/>
            </p:nvPicPr>
            <p:blipFill>
              <a:blip r:embed="rId19"/>
            </p:blipFill>
            <p:spPr>
              <a:xfrm>
                <a:off x="1169670" y="3429000"/>
                <a:ext cx="616585" cy="526415"/>
              </a:xfrm>
              <a:prstGeom prst="rect"/>
            </p:spPr>
          </p:pic>
        </mc:Fallback>
      </mc:AlternateContent>
      <mc:AlternateContent xmlns:mc="http://schemas.openxmlformats.org/markup-compatibility/2006" xmlns:p14="http://schemas.microsoft.com/office/powerpoint/2010/main">
        <mc:Choice Requires="p14">
          <p:contentPart r:id="rId20" p14:bwMode="auto">
            <p14:nvContentPartPr>
              <p14:cNvPr id="11" name="墨迹 10"/>
              <p14:cNvContentPartPr/>
              <p14:nvPr/>
            </p14:nvContentPartPr>
            <p14:xfrm>
              <a:off x="2348865" y="3383915"/>
              <a:ext cx="419735" cy="360"/>
            </p14:xfrm>
          </p:contentPart>
        </mc:Choice>
        <mc:Fallback xmlns="">
          <p:pic>
            <p:nvPicPr>
              <p:cNvPr id="11" name="墨迹 10"/>
            </p:nvPicPr>
            <p:blipFill>
              <a:blip r:embed="rId21"/>
            </p:blipFill>
            <p:spPr>
              <a:xfrm>
                <a:off x="2348865" y="3383915"/>
                <a:ext cx="419735" cy="360"/>
              </a:xfrm>
              <a:prstGeom prst="rect"/>
            </p:spPr>
          </p:pic>
        </mc:Fallback>
      </mc:AlternateContent>
      <mc:AlternateContent xmlns:mc="http://schemas.openxmlformats.org/markup-compatibility/2006" xmlns:p14="http://schemas.microsoft.com/office/powerpoint/2010/main">
        <mc:Choice Requires="p14">
          <p:contentPart r:id="rId22" p14:bwMode="auto">
            <p14:nvContentPartPr>
              <p14:cNvPr id="12" name="墨迹 11"/>
              <p14:cNvContentPartPr/>
              <p14:nvPr/>
            </p14:nvContentPartPr>
            <p14:xfrm>
              <a:off x="2045335" y="3964305"/>
              <a:ext cx="749935" cy="360"/>
            </p14:xfrm>
          </p:contentPart>
        </mc:Choice>
        <mc:Fallback xmlns="">
          <p:pic>
            <p:nvPicPr>
              <p:cNvPr id="12" name="墨迹 11"/>
            </p:nvPicPr>
            <p:blipFill>
              <a:blip r:embed="rId23"/>
            </p:blipFill>
            <p:spPr>
              <a:xfrm>
                <a:off x="2045335" y="3964305"/>
                <a:ext cx="749935" cy="360"/>
              </a:xfrm>
              <a:prstGeom prst="rect"/>
            </p:spPr>
          </p:pic>
        </mc:Fallback>
      </mc:AlternateContent>
      <mc:AlternateContent xmlns:mc="http://schemas.openxmlformats.org/markup-compatibility/2006" xmlns:p14="http://schemas.microsoft.com/office/powerpoint/2010/main">
        <mc:Choice Requires="p14">
          <p:contentPart r:id="rId24" p14:bwMode="auto">
            <p14:nvContentPartPr>
              <p14:cNvPr id="13" name="墨迹 12"/>
              <p14:cNvContentPartPr/>
              <p14:nvPr/>
            </p14:nvContentPartPr>
            <p14:xfrm>
              <a:off x="2322195" y="4455795"/>
              <a:ext cx="2116455" cy="35560"/>
            </p14:xfrm>
          </p:contentPart>
        </mc:Choice>
        <mc:Fallback xmlns="">
          <p:pic>
            <p:nvPicPr>
              <p:cNvPr id="13" name="墨迹 12"/>
            </p:nvPicPr>
            <p:blipFill>
              <a:blip r:embed="rId25"/>
            </p:blipFill>
            <p:spPr>
              <a:xfrm>
                <a:off x="2322195" y="4455795"/>
                <a:ext cx="2116455" cy="35560"/>
              </a:xfrm>
              <a:prstGeom prst="rect"/>
            </p:spPr>
          </p:pic>
        </mc:Fallback>
      </mc:AlternateContent>
      <mc:AlternateContent xmlns:mc="http://schemas.openxmlformats.org/markup-compatibility/2006" xmlns:p14="http://schemas.microsoft.com/office/powerpoint/2010/main">
        <mc:Choice Requires="p14">
          <p:contentPart r:id="rId26" p14:bwMode="auto">
            <p14:nvContentPartPr>
              <p14:cNvPr id="14" name="墨迹 13"/>
              <p14:cNvContentPartPr/>
              <p14:nvPr/>
            </p14:nvContentPartPr>
            <p14:xfrm>
              <a:off x="7065010" y="4000500"/>
              <a:ext cx="1071880" cy="598170"/>
            </p14:xfrm>
          </p:contentPart>
        </mc:Choice>
        <mc:Fallback xmlns="">
          <p:pic>
            <p:nvPicPr>
              <p:cNvPr id="14" name="墨迹 13"/>
            </p:nvPicPr>
            <p:blipFill>
              <a:blip r:embed="rId27"/>
            </p:blipFill>
            <p:spPr>
              <a:xfrm>
                <a:off x="7065010" y="4000500"/>
                <a:ext cx="1071880" cy="598170"/>
              </a:xfrm>
              <a:prstGeom prst="rect"/>
            </p:spPr>
          </p:pic>
        </mc:Fallback>
      </mc:AlternateContent>
      <mc:AlternateContent xmlns:mc="http://schemas.openxmlformats.org/markup-compatibility/2006" xmlns:p14="http://schemas.microsoft.com/office/powerpoint/2010/main">
        <mc:Choice Requires="p14">
          <p:contentPart r:id="rId28" p14:bwMode="auto">
            <p14:nvContentPartPr>
              <p14:cNvPr id="15" name="墨迹 14"/>
              <p14:cNvContentPartPr/>
              <p14:nvPr/>
            </p14:nvContentPartPr>
            <p14:xfrm>
              <a:off x="8627745" y="4491355"/>
              <a:ext cx="223520" cy="53340"/>
            </p14:xfrm>
          </p:contentPart>
        </mc:Choice>
        <mc:Fallback xmlns="">
          <p:pic>
            <p:nvPicPr>
              <p:cNvPr id="15" name="墨迹 14"/>
            </p:nvPicPr>
            <p:blipFill>
              <a:blip r:embed="rId29"/>
            </p:blipFill>
            <p:spPr>
              <a:xfrm>
                <a:off x="8627745" y="4491355"/>
                <a:ext cx="223520" cy="53340"/>
              </a:xfrm>
              <a:prstGeom prst="rect"/>
            </p:spPr>
          </p:pic>
        </mc:Fallback>
      </mc:AlternateContent>
      <mc:AlternateContent xmlns:mc="http://schemas.openxmlformats.org/markup-compatibility/2006" xmlns:p14="http://schemas.microsoft.com/office/powerpoint/2010/main">
        <mc:Choice Requires="p14">
          <p:contentPart r:id="rId30" p14:bwMode="auto">
            <p14:nvContentPartPr>
              <p14:cNvPr id="16" name="墨迹 15"/>
              <p14:cNvContentPartPr/>
              <p14:nvPr/>
            </p14:nvContentPartPr>
            <p14:xfrm>
              <a:off x="3357880" y="4116070"/>
              <a:ext cx="1089660" cy="410845"/>
            </p14:xfrm>
          </p:contentPart>
        </mc:Choice>
        <mc:Fallback xmlns="">
          <p:pic>
            <p:nvPicPr>
              <p:cNvPr id="16" name="墨迹 15"/>
            </p:nvPicPr>
            <p:blipFill>
              <a:blip r:embed="rId31"/>
            </p:blipFill>
            <p:spPr>
              <a:xfrm>
                <a:off x="3357880" y="4116070"/>
                <a:ext cx="1089660" cy="410845"/>
              </a:xfrm>
              <a:prstGeom prst="rect"/>
            </p:spPr>
          </p:pic>
        </mc:Fallback>
      </mc:AlternateContent>
      <mc:AlternateContent xmlns:mc="http://schemas.openxmlformats.org/markup-compatibility/2006" xmlns:p14="http://schemas.microsoft.com/office/powerpoint/2010/main">
        <mc:Choice Requires="p14">
          <p:contentPart r:id="rId32" p14:bwMode="auto">
            <p14:nvContentPartPr>
              <p14:cNvPr id="17" name="墨迹 16"/>
              <p14:cNvContentPartPr/>
              <p14:nvPr/>
            </p14:nvContentPartPr>
            <p14:xfrm>
              <a:off x="1026795" y="1428750"/>
              <a:ext cx="89535" cy="3321685"/>
            </p14:xfrm>
          </p:contentPart>
        </mc:Choice>
        <mc:Fallback xmlns="">
          <p:pic>
            <p:nvPicPr>
              <p:cNvPr id="17" name="墨迹 16"/>
            </p:nvPicPr>
            <p:blipFill>
              <a:blip r:embed="rId33"/>
            </p:blipFill>
            <p:spPr>
              <a:xfrm>
                <a:off x="1026795" y="1428750"/>
                <a:ext cx="89535" cy="3321685"/>
              </a:xfrm>
              <a:prstGeom prst="rect"/>
            </p:spPr>
          </p:pic>
        </mc:Fallback>
      </mc:AlternateContent>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文本框 192513"/>
          <p:cNvSpPr txBox="1">
            <a:spLocks noChangeArrowheads="1"/>
          </p:cNvSpPr>
          <p:nvPr/>
        </p:nvSpPr>
        <p:spPr bwMode="auto">
          <a:xfrm>
            <a:off x="498902" y="1586258"/>
            <a:ext cx="10917030" cy="4784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黑体" panose="02010609060101010101" pitchFamily="49" charset="-122"/>
                <a:ea typeface="黑体" panose="02010609060101010101" pitchFamily="49" charset="-122"/>
              </a:defRPr>
            </a:lvl1pPr>
            <a:lvl2pPr marL="742950" indent="-285750" eaLnBrk="0" hangingPunct="0">
              <a:defRPr sz="3000" b="1">
                <a:solidFill>
                  <a:schemeClr val="tx1"/>
                </a:solidFill>
                <a:latin typeface="黑体" panose="02010609060101010101" pitchFamily="49" charset="-122"/>
                <a:ea typeface="黑体" panose="02010609060101010101" pitchFamily="49" charset="-122"/>
              </a:defRPr>
            </a:lvl2pPr>
            <a:lvl3pPr marL="1143000" indent="-228600" eaLnBrk="0" hangingPunct="0">
              <a:defRPr sz="3000" b="1">
                <a:solidFill>
                  <a:schemeClr val="tx1"/>
                </a:solidFill>
                <a:latin typeface="黑体" panose="02010609060101010101" pitchFamily="49" charset="-122"/>
                <a:ea typeface="黑体" panose="02010609060101010101" pitchFamily="49" charset="-122"/>
              </a:defRPr>
            </a:lvl3pPr>
            <a:lvl4pPr marL="1600200" indent="-228600" eaLnBrk="0" hangingPunct="0">
              <a:defRPr sz="3000" b="1">
                <a:solidFill>
                  <a:schemeClr val="tx1"/>
                </a:solidFill>
                <a:latin typeface="黑体" panose="02010609060101010101" pitchFamily="49" charset="-122"/>
                <a:ea typeface="黑体" panose="02010609060101010101" pitchFamily="49" charset="-122"/>
              </a:defRPr>
            </a:lvl4pPr>
            <a:lvl5pPr marL="2057400" indent="-228600" eaLnBrk="0" hangingPunct="0">
              <a:defRPr sz="3000" b="1">
                <a:solidFill>
                  <a:schemeClr val="tx1"/>
                </a:solidFill>
                <a:latin typeface="黑体" panose="02010609060101010101" pitchFamily="49" charset="-122"/>
                <a:ea typeface="黑体" panose="02010609060101010101" pitchFamily="49" charset="-122"/>
              </a:defRPr>
            </a:lvl5pPr>
            <a:lvl6pPr marL="2514600" indent="-228600" eaLnBrk="0" fontAlgn="base" hangingPunct="0">
              <a:spcBef>
                <a:spcPct val="0"/>
              </a:spcBef>
              <a:spcAft>
                <a:spcPct val="0"/>
              </a:spcAft>
              <a:defRPr sz="3000" b="1">
                <a:solidFill>
                  <a:schemeClr val="tx1"/>
                </a:solidFill>
                <a:latin typeface="黑体" panose="02010609060101010101" pitchFamily="49" charset="-122"/>
                <a:ea typeface="黑体" panose="02010609060101010101" pitchFamily="49" charset="-122"/>
              </a:defRPr>
            </a:lvl6pPr>
            <a:lvl7pPr marL="2971800" indent="-228600" eaLnBrk="0" fontAlgn="base" hangingPunct="0">
              <a:spcBef>
                <a:spcPct val="0"/>
              </a:spcBef>
              <a:spcAft>
                <a:spcPct val="0"/>
              </a:spcAft>
              <a:defRPr sz="3000" b="1">
                <a:solidFill>
                  <a:schemeClr val="tx1"/>
                </a:solidFill>
                <a:latin typeface="黑体" panose="02010609060101010101" pitchFamily="49" charset="-122"/>
                <a:ea typeface="黑体" panose="02010609060101010101" pitchFamily="49" charset="-122"/>
              </a:defRPr>
            </a:lvl7pPr>
            <a:lvl8pPr marL="3429000" indent="-228600" eaLnBrk="0" fontAlgn="base" hangingPunct="0">
              <a:spcBef>
                <a:spcPct val="0"/>
              </a:spcBef>
              <a:spcAft>
                <a:spcPct val="0"/>
              </a:spcAft>
              <a:defRPr sz="3000" b="1">
                <a:solidFill>
                  <a:schemeClr val="tx1"/>
                </a:solidFill>
                <a:latin typeface="黑体" panose="02010609060101010101" pitchFamily="49" charset="-122"/>
                <a:ea typeface="黑体" panose="02010609060101010101" pitchFamily="49" charset="-122"/>
              </a:defRPr>
            </a:lvl8pPr>
            <a:lvl9pPr marL="3886200" indent="-228600" eaLnBrk="0" fontAlgn="base" hangingPunct="0">
              <a:spcBef>
                <a:spcPct val="0"/>
              </a:spcBef>
              <a:spcAft>
                <a:spcPct val="0"/>
              </a:spcAft>
              <a:defRPr sz="3000" b="1">
                <a:solidFill>
                  <a:schemeClr val="tx1"/>
                </a:solidFill>
                <a:latin typeface="黑体" panose="02010609060101010101" pitchFamily="49" charset="-122"/>
                <a:ea typeface="黑体" panose="02010609060101010101" pitchFamily="49" charset="-122"/>
              </a:defRPr>
            </a:lvl9pPr>
          </a:lstStyle>
          <a:p>
            <a:pPr eaLnBrk="1" hangingPunct="1">
              <a:lnSpc>
                <a:spcPct val="120000"/>
              </a:lnSpc>
            </a:pPr>
            <a:r>
              <a:rPr lang="zh-CN" altLang="en-US" sz="3175"/>
              <a:t>　　</a:t>
            </a:r>
            <a:r>
              <a:rPr lang="zh-CN" altLang="en-US" sz="3175">
                <a:solidFill>
                  <a:srgbClr val="0000FF"/>
                </a:solidFill>
              </a:rPr>
              <a:t>例：</a:t>
            </a:r>
            <a:r>
              <a:rPr lang="zh-CN" altLang="en-US" sz="3175"/>
              <a:t>近年来，浙江省政府在统筹城乡发展方面采取了一系列措施。</a:t>
            </a:r>
            <a:r>
              <a:rPr lang="zh-CN" altLang="en-US" sz="3175">
                <a:solidFill>
                  <a:srgbClr val="0000FF"/>
                </a:solidFill>
              </a:rPr>
              <a:t>在经济上，着力改变传统工业层次低、布局散、竞争力弱的状况，推进新兴产业，发展现代农业，培育各类专业市场，加大对“三农”的财政投入和转移支付的力度，推进农村住房改造和 城镇化建设，力推“家电下乡”，建立和健全城乡居民社会保障制度等</a:t>
            </a:r>
            <a:r>
              <a:rPr lang="zh-CN" altLang="en-US" sz="3175"/>
              <a:t>。</a:t>
            </a:r>
            <a:endParaRPr lang="zh-CN" altLang="en-US" sz="3175"/>
          </a:p>
          <a:p>
            <a:pPr eaLnBrk="1" hangingPunct="1">
              <a:lnSpc>
                <a:spcPct val="120000"/>
              </a:lnSpc>
            </a:pPr>
            <a:r>
              <a:rPr lang="zh-CN" altLang="en-US" sz="3175"/>
              <a:t>　　运用</a:t>
            </a:r>
            <a:r>
              <a:rPr lang="zh-CN" altLang="en-US" sz="3175">
                <a:solidFill>
                  <a:srgbClr val="0000FF"/>
                </a:solidFill>
              </a:rPr>
              <a:t>社会再生产</a:t>
            </a:r>
            <a:r>
              <a:rPr lang="zh-CN" altLang="en-US" sz="3175"/>
              <a:t>的知识，分析材料中</a:t>
            </a:r>
            <a:r>
              <a:rPr lang="zh-CN" altLang="en-US" sz="3175">
                <a:solidFill>
                  <a:srgbClr val="0000FF"/>
                </a:solidFill>
              </a:rPr>
              <a:t>浙江省政府有关经济举措</a:t>
            </a:r>
            <a:r>
              <a:rPr lang="zh-CN" altLang="en-US" sz="3175">
                <a:solidFill>
                  <a:srgbClr val="FF0000"/>
                </a:solidFill>
              </a:rPr>
              <a:t>对统筹城乡发展的</a:t>
            </a:r>
            <a:r>
              <a:rPr lang="zh-CN" altLang="en-US" sz="3175">
                <a:solidFill>
                  <a:srgbClr val="0000FF"/>
                </a:solidFill>
              </a:rPr>
              <a:t>积极作用</a:t>
            </a:r>
            <a:r>
              <a:rPr lang="zh-CN" altLang="en-US" sz="3175"/>
              <a:t>。</a:t>
            </a:r>
            <a:endParaRPr lang="zh-CN" altLang="en-US" sz="3175"/>
          </a:p>
        </p:txBody>
      </p:sp>
      <p:grpSp>
        <p:nvGrpSpPr>
          <p:cNvPr id="6147" name="组合 4135"/>
          <p:cNvGrpSpPr/>
          <p:nvPr/>
        </p:nvGrpSpPr>
        <p:grpSpPr bwMode="auto">
          <a:xfrm>
            <a:off x="498902" y="664047"/>
            <a:ext cx="2652406" cy="581956"/>
            <a:chOff x="726" y="181"/>
            <a:chExt cx="1406" cy="487"/>
          </a:xfrm>
        </p:grpSpPr>
        <p:sp>
          <p:nvSpPr>
            <p:cNvPr id="4" name="对角圆角矩形 12"/>
            <p:cNvSpPr/>
            <p:nvPr/>
          </p:nvSpPr>
          <p:spPr>
            <a:xfrm>
              <a:off x="726" y="181"/>
              <a:ext cx="1406" cy="478"/>
            </a:xfrm>
            <a:prstGeom prst="round2DiagRect">
              <a:avLst>
                <a:gd name="adj1" fmla="val 50000"/>
                <a:gd name="adj2" fmla="val 0"/>
              </a:avLst>
            </a:prstGeom>
            <a:solidFill>
              <a:srgbClr val="E62A2A"/>
            </a:solidFill>
            <a:ln w="38100">
              <a:solidFill>
                <a:schemeClr val="bg1"/>
              </a:solid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lvl1pPr marL="0" lvl="0" indent="0" algn="l" defTabSz="914400" rtl="0" eaLnBrk="1" fontAlgn="base" latinLnBrk="0" hangingPunct="1">
                <a:lnSpc>
                  <a:spcPct val="100000"/>
                </a:lnSpc>
                <a:spcBef>
                  <a:spcPct val="0"/>
                </a:spcBef>
                <a:spcAft>
                  <a:spcPct val="0"/>
                </a:spcAft>
                <a:buNone/>
                <a:defRPr sz="1800" b="0" i="0" u="none" kern="1200" baseline="0">
                  <a:solidFill>
                    <a:schemeClr val="tx1"/>
                  </a:solidFill>
                  <a:latin typeface="Euphemia" charset="0"/>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Euphemia" charset="0"/>
                  <a:ea typeface="+mn-ea"/>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Euphemia" charset="0"/>
                  <a:ea typeface="+mn-ea"/>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Euphemia" charset="0"/>
                  <a:ea typeface="+mn-ea"/>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Euphemia" charset="0"/>
                  <a:ea typeface="+mn-ea"/>
                  <a:cs typeface="+mn-cs"/>
                </a:defRPr>
              </a:lvl5pPr>
            </a:lstStyle>
            <a:p>
              <a:pPr>
                <a:defRPr/>
              </a:pPr>
              <a:endParaRPr sz="1905" noProof="1"/>
            </a:p>
          </p:txBody>
        </p:sp>
        <p:sp>
          <p:nvSpPr>
            <p:cNvPr id="6149" name="文本框 4137"/>
            <p:cNvSpPr txBox="1">
              <a:spLocks noChangeArrowheads="1"/>
            </p:cNvSpPr>
            <p:nvPr/>
          </p:nvSpPr>
          <p:spPr bwMode="auto">
            <a:xfrm>
              <a:off x="923" y="182"/>
              <a:ext cx="1147" cy="4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1152525" eaLnBrk="0" hangingPunct="0">
                <a:defRPr sz="3000" b="1">
                  <a:solidFill>
                    <a:schemeClr val="tx1"/>
                  </a:solidFill>
                  <a:latin typeface="黑体" panose="02010609060101010101" pitchFamily="49" charset="-122"/>
                  <a:ea typeface="黑体" panose="02010609060101010101" pitchFamily="49" charset="-122"/>
                </a:defRPr>
              </a:lvl1pPr>
              <a:lvl2pPr marL="742950" indent="-285750" defTabSz="1152525" eaLnBrk="0" hangingPunct="0">
                <a:defRPr sz="3000" b="1">
                  <a:solidFill>
                    <a:schemeClr val="tx1"/>
                  </a:solidFill>
                  <a:latin typeface="黑体" panose="02010609060101010101" pitchFamily="49" charset="-122"/>
                  <a:ea typeface="黑体" panose="02010609060101010101" pitchFamily="49" charset="-122"/>
                </a:defRPr>
              </a:lvl2pPr>
              <a:lvl3pPr marL="1143000" indent="-228600" defTabSz="1152525" eaLnBrk="0" hangingPunct="0">
                <a:defRPr sz="3000" b="1">
                  <a:solidFill>
                    <a:schemeClr val="tx1"/>
                  </a:solidFill>
                  <a:latin typeface="黑体" panose="02010609060101010101" pitchFamily="49" charset="-122"/>
                  <a:ea typeface="黑体" panose="02010609060101010101" pitchFamily="49" charset="-122"/>
                </a:defRPr>
              </a:lvl3pPr>
              <a:lvl4pPr marL="1600200" indent="-228600" defTabSz="1152525" eaLnBrk="0" hangingPunct="0">
                <a:defRPr sz="3000" b="1">
                  <a:solidFill>
                    <a:schemeClr val="tx1"/>
                  </a:solidFill>
                  <a:latin typeface="黑体" panose="02010609060101010101" pitchFamily="49" charset="-122"/>
                  <a:ea typeface="黑体" panose="02010609060101010101" pitchFamily="49" charset="-122"/>
                </a:defRPr>
              </a:lvl4pPr>
              <a:lvl5pPr marL="2057400" indent="-228600" defTabSz="1152525" eaLnBrk="0" hangingPunct="0">
                <a:defRPr sz="3000" b="1">
                  <a:solidFill>
                    <a:schemeClr val="tx1"/>
                  </a:solidFill>
                  <a:latin typeface="黑体" panose="02010609060101010101" pitchFamily="49" charset="-122"/>
                  <a:ea typeface="黑体" panose="02010609060101010101" pitchFamily="49" charset="-122"/>
                </a:defRPr>
              </a:lvl5pPr>
              <a:lvl6pPr marL="2514600" indent="-228600" defTabSz="1152525" eaLnBrk="0" fontAlgn="base" hangingPunct="0">
                <a:spcBef>
                  <a:spcPct val="0"/>
                </a:spcBef>
                <a:spcAft>
                  <a:spcPct val="0"/>
                </a:spcAft>
                <a:defRPr sz="3000" b="1">
                  <a:solidFill>
                    <a:schemeClr val="tx1"/>
                  </a:solidFill>
                  <a:latin typeface="黑体" panose="02010609060101010101" pitchFamily="49" charset="-122"/>
                  <a:ea typeface="黑体" panose="02010609060101010101" pitchFamily="49" charset="-122"/>
                </a:defRPr>
              </a:lvl6pPr>
              <a:lvl7pPr marL="2971800" indent="-228600" defTabSz="1152525" eaLnBrk="0" fontAlgn="base" hangingPunct="0">
                <a:spcBef>
                  <a:spcPct val="0"/>
                </a:spcBef>
                <a:spcAft>
                  <a:spcPct val="0"/>
                </a:spcAft>
                <a:defRPr sz="3000" b="1">
                  <a:solidFill>
                    <a:schemeClr val="tx1"/>
                  </a:solidFill>
                  <a:latin typeface="黑体" panose="02010609060101010101" pitchFamily="49" charset="-122"/>
                  <a:ea typeface="黑体" panose="02010609060101010101" pitchFamily="49" charset="-122"/>
                </a:defRPr>
              </a:lvl7pPr>
              <a:lvl8pPr marL="3429000" indent="-228600" defTabSz="1152525" eaLnBrk="0" fontAlgn="base" hangingPunct="0">
                <a:spcBef>
                  <a:spcPct val="0"/>
                </a:spcBef>
                <a:spcAft>
                  <a:spcPct val="0"/>
                </a:spcAft>
                <a:defRPr sz="3000" b="1">
                  <a:solidFill>
                    <a:schemeClr val="tx1"/>
                  </a:solidFill>
                  <a:latin typeface="黑体" panose="02010609060101010101" pitchFamily="49" charset="-122"/>
                  <a:ea typeface="黑体" panose="02010609060101010101" pitchFamily="49" charset="-122"/>
                </a:defRPr>
              </a:lvl8pPr>
              <a:lvl9pPr marL="3886200" indent="-228600" defTabSz="1152525" eaLnBrk="0" fontAlgn="base" hangingPunct="0">
                <a:spcBef>
                  <a:spcPct val="0"/>
                </a:spcBef>
                <a:spcAft>
                  <a:spcPct val="0"/>
                </a:spcAft>
                <a:defRPr sz="3000" b="1">
                  <a:solidFill>
                    <a:schemeClr val="tx1"/>
                  </a:solidFill>
                  <a:latin typeface="黑体" panose="02010609060101010101" pitchFamily="49" charset="-122"/>
                  <a:ea typeface="黑体" panose="02010609060101010101" pitchFamily="49" charset="-122"/>
                </a:defRPr>
              </a:lvl9pPr>
            </a:lstStyle>
            <a:p>
              <a:pPr eaLnBrk="1" hangingPunct="1"/>
              <a:r>
                <a:rPr lang="zh-CN" altLang="en-US" sz="3175">
                  <a:solidFill>
                    <a:srgbClr val="FFFF00"/>
                  </a:solidFill>
                </a:rPr>
                <a:t>模拟训练</a:t>
              </a:r>
              <a:endParaRPr lang="zh-CN" altLang="en-US" sz="3175">
                <a:solidFill>
                  <a:srgbClr val="FFFF00"/>
                </a:solidFill>
              </a:endParaRPr>
            </a:p>
          </p:txBody>
        </p:sp>
      </p:grpSp>
      <mc:AlternateContent xmlns:mc="http://schemas.openxmlformats.org/markup-compatibility/2006" xmlns:p14="http://schemas.microsoft.com/office/powerpoint/2010/main">
        <mc:Choice Requires="p14">
          <p:contentPart r:id="rId1" p14:bwMode="auto">
            <p14:nvContentPartPr>
              <p14:cNvPr id="2" name="墨迹 1"/>
              <p14:cNvContentPartPr/>
              <p14:nvPr/>
            </p14:nvContentPartPr>
            <p14:xfrm>
              <a:off x="3956685" y="2152015"/>
              <a:ext cx="4448175" cy="44450"/>
            </p14:xfrm>
          </p:contentPart>
        </mc:Choice>
        <mc:Fallback xmlns="">
          <p:pic>
            <p:nvPicPr>
              <p:cNvPr id="2" name="墨迹 1"/>
            </p:nvPicPr>
            <p:blipFill>
              <a:blip r:embed="rId2"/>
            </p:blipFill>
            <p:spPr>
              <a:xfrm>
                <a:off x="3956685" y="2152015"/>
                <a:ext cx="4448175" cy="44450"/>
              </a:xfrm>
              <a:prstGeom prst="rect"/>
            </p:spPr>
          </p:pic>
        </mc:Fallback>
      </mc:AlternateContent>
      <mc:AlternateContent xmlns:mc="http://schemas.openxmlformats.org/markup-compatibility/2006" xmlns:p14="http://schemas.microsoft.com/office/powerpoint/2010/main">
        <mc:Choice Requires="p14">
          <p:contentPart r:id="rId3" p14:bwMode="auto">
            <p14:nvContentPartPr>
              <p14:cNvPr id="3" name="墨迹 2"/>
              <p14:cNvContentPartPr/>
              <p14:nvPr/>
            </p14:nvContentPartPr>
            <p14:xfrm>
              <a:off x="839470" y="2767965"/>
              <a:ext cx="982345" cy="360"/>
            </p14:xfrm>
          </p:contentPart>
        </mc:Choice>
        <mc:Fallback xmlns="">
          <p:pic>
            <p:nvPicPr>
              <p:cNvPr id="3" name="墨迹 2"/>
            </p:nvPicPr>
            <p:blipFill>
              <a:blip r:embed="rId4"/>
            </p:blipFill>
            <p:spPr>
              <a:xfrm>
                <a:off x="839470" y="2767965"/>
                <a:ext cx="982345" cy="360"/>
              </a:xfrm>
              <a:prstGeom prst="rect"/>
            </p:spPr>
          </p:pic>
        </mc:Fallback>
      </mc:AlternateContent>
      <mc:AlternateContent xmlns:mc="http://schemas.openxmlformats.org/markup-compatibility/2006" xmlns:p14="http://schemas.microsoft.com/office/powerpoint/2010/main">
        <mc:Choice Requires="p14">
          <p:contentPart r:id="rId5" p14:bwMode="auto">
            <p14:nvContentPartPr>
              <p14:cNvPr id="5" name="墨迹 4"/>
              <p14:cNvContentPartPr/>
              <p14:nvPr/>
            </p14:nvContentPartPr>
            <p14:xfrm>
              <a:off x="2214880" y="5133975"/>
              <a:ext cx="2134870" cy="607695"/>
            </p14:xfrm>
          </p:contentPart>
        </mc:Choice>
        <mc:Fallback xmlns="">
          <p:pic>
            <p:nvPicPr>
              <p:cNvPr id="5" name="墨迹 4"/>
            </p:nvPicPr>
            <p:blipFill>
              <a:blip r:embed="rId6"/>
            </p:blipFill>
            <p:spPr>
              <a:xfrm>
                <a:off x="2214880" y="5133975"/>
                <a:ext cx="2134870" cy="607695"/>
              </a:xfrm>
              <a:prstGeom prst="rect"/>
            </p:spPr>
          </p:pic>
        </mc:Fallback>
      </mc:AlternateContent>
      <mc:AlternateContent xmlns:mc="http://schemas.openxmlformats.org/markup-compatibility/2006" xmlns:p14="http://schemas.microsoft.com/office/powerpoint/2010/main">
        <mc:Choice Requires="p14">
          <p:contentPart r:id="rId7" p14:bwMode="auto">
            <p14:nvContentPartPr>
              <p14:cNvPr id="6" name="墨迹 5"/>
              <p14:cNvContentPartPr/>
              <p14:nvPr/>
            </p14:nvContentPartPr>
            <p14:xfrm>
              <a:off x="8788400" y="5616575"/>
              <a:ext cx="2152650" cy="8890"/>
            </p14:xfrm>
          </p:contentPart>
        </mc:Choice>
        <mc:Fallback xmlns="">
          <p:pic>
            <p:nvPicPr>
              <p:cNvPr id="6" name="墨迹 5"/>
            </p:nvPicPr>
            <p:blipFill>
              <a:blip r:embed="rId8"/>
            </p:blipFill>
            <p:spPr>
              <a:xfrm>
                <a:off x="8788400" y="5616575"/>
                <a:ext cx="2152650" cy="8890"/>
              </a:xfrm>
              <a:prstGeom prst="rect"/>
            </p:spPr>
          </p:pic>
        </mc:Fallback>
      </mc:AlternateContent>
      <mc:AlternateContent xmlns:mc="http://schemas.openxmlformats.org/markup-compatibility/2006" xmlns:p14="http://schemas.microsoft.com/office/powerpoint/2010/main">
        <mc:Choice Requires="p14">
          <p:contentPart r:id="rId9" p14:bwMode="auto">
            <p14:nvContentPartPr>
              <p14:cNvPr id="7" name="墨迹 6"/>
              <p14:cNvContentPartPr/>
              <p14:nvPr/>
            </p14:nvContentPartPr>
            <p14:xfrm>
              <a:off x="776605" y="6205855"/>
              <a:ext cx="661035" cy="360"/>
            </p14:xfrm>
          </p:contentPart>
        </mc:Choice>
        <mc:Fallback xmlns="">
          <p:pic>
            <p:nvPicPr>
              <p:cNvPr id="7" name="墨迹 6"/>
            </p:nvPicPr>
            <p:blipFill>
              <a:blip r:embed="rId10"/>
            </p:blipFill>
            <p:spPr>
              <a:xfrm>
                <a:off x="776605" y="6205855"/>
                <a:ext cx="661035" cy="360"/>
              </a:xfrm>
              <a:prstGeom prst="rect"/>
            </p:spPr>
          </p:pic>
        </mc:Fallback>
      </mc:AlternateContent>
      <mc:AlternateContent xmlns:mc="http://schemas.openxmlformats.org/markup-compatibility/2006" xmlns:p14="http://schemas.microsoft.com/office/powerpoint/2010/main">
        <mc:Choice Requires="p14">
          <p:contentPart r:id="rId11" p14:bwMode="auto">
            <p14:nvContentPartPr>
              <p14:cNvPr id="8" name="墨迹 7"/>
              <p14:cNvContentPartPr/>
              <p14:nvPr/>
            </p14:nvContentPartPr>
            <p14:xfrm>
              <a:off x="928370" y="5509260"/>
              <a:ext cx="911225" cy="982345"/>
            </p14:xfrm>
          </p:contentPart>
        </mc:Choice>
        <mc:Fallback xmlns="">
          <p:pic>
            <p:nvPicPr>
              <p:cNvPr id="8" name="墨迹 7"/>
            </p:nvPicPr>
            <p:blipFill>
              <a:blip r:embed="rId12"/>
            </p:blipFill>
            <p:spPr>
              <a:xfrm>
                <a:off x="928370" y="5509260"/>
                <a:ext cx="911225" cy="982345"/>
              </a:xfrm>
              <a:prstGeom prst="rect"/>
            </p:spPr>
          </p:pic>
        </mc:Fallback>
      </mc:AlternateContent>
      <mc:AlternateContent xmlns:mc="http://schemas.openxmlformats.org/markup-compatibility/2006" xmlns:p14="http://schemas.microsoft.com/office/powerpoint/2010/main">
        <mc:Choice Requires="p14">
          <p:contentPart r:id="rId13" p14:bwMode="auto">
            <p14:nvContentPartPr>
              <p14:cNvPr id="9" name="墨迹 8"/>
              <p14:cNvContentPartPr/>
              <p14:nvPr/>
            </p14:nvContentPartPr>
            <p14:xfrm>
              <a:off x="2482850" y="6179185"/>
              <a:ext cx="2000885" cy="88900"/>
            </p14:xfrm>
          </p:contentPart>
        </mc:Choice>
        <mc:Fallback xmlns="">
          <p:pic>
            <p:nvPicPr>
              <p:cNvPr id="9" name="墨迹 8"/>
            </p:nvPicPr>
            <p:blipFill>
              <a:blip r:embed="rId14"/>
            </p:blipFill>
            <p:spPr>
              <a:xfrm>
                <a:off x="2482850" y="6179185"/>
                <a:ext cx="2000885" cy="88900"/>
              </a:xfrm>
              <a:prstGeom prst="rect"/>
            </p:spPr>
          </p:pic>
        </mc:Fallback>
      </mc:AlternateContent>
      <mc:AlternateContent xmlns:mc="http://schemas.openxmlformats.org/markup-compatibility/2006" xmlns:p14="http://schemas.microsoft.com/office/powerpoint/2010/main">
        <mc:Choice Requires="p14">
          <p:contentPart r:id="rId15" p14:bwMode="auto">
            <p14:nvContentPartPr>
              <p14:cNvPr id="10" name="墨迹 9"/>
              <p14:cNvContentPartPr/>
              <p14:nvPr/>
            </p14:nvContentPartPr>
            <p14:xfrm>
              <a:off x="3715385" y="5678805"/>
              <a:ext cx="875030" cy="687705"/>
            </p14:xfrm>
          </p:contentPart>
        </mc:Choice>
        <mc:Fallback xmlns="">
          <p:pic>
            <p:nvPicPr>
              <p:cNvPr id="10" name="墨迹 9"/>
            </p:nvPicPr>
            <p:blipFill>
              <a:blip r:embed="rId16"/>
            </p:blipFill>
            <p:spPr>
              <a:xfrm>
                <a:off x="3715385" y="5678805"/>
                <a:ext cx="875030" cy="687705"/>
              </a:xfrm>
              <a:prstGeom prst="rect"/>
            </p:spPr>
          </p:pic>
        </mc:Fallback>
      </mc:AlternateContent>
      <mc:AlternateContent xmlns:mc="http://schemas.openxmlformats.org/markup-compatibility/2006" xmlns:p14="http://schemas.microsoft.com/office/powerpoint/2010/main">
        <mc:Choice Requires="p14">
          <p:contentPart r:id="rId17" p14:bwMode="auto">
            <p14:nvContentPartPr>
              <p14:cNvPr id="11" name="墨迹 10"/>
              <p14:cNvContentPartPr/>
              <p14:nvPr/>
            </p14:nvContentPartPr>
            <p14:xfrm>
              <a:off x="6332220" y="2741295"/>
              <a:ext cx="1295400" cy="17780"/>
            </p14:xfrm>
          </p:contentPart>
        </mc:Choice>
        <mc:Fallback xmlns="">
          <p:pic>
            <p:nvPicPr>
              <p:cNvPr id="11" name="墨迹 10"/>
            </p:nvPicPr>
            <p:blipFill>
              <a:blip r:embed="rId18"/>
            </p:blipFill>
            <p:spPr>
              <a:xfrm>
                <a:off x="6332220" y="2741295"/>
                <a:ext cx="1295400" cy="17780"/>
              </a:xfrm>
              <a:prstGeom prst="rect"/>
            </p:spPr>
          </p:pic>
        </mc:Fallback>
      </mc:AlternateContent>
      <mc:AlternateContent xmlns:mc="http://schemas.openxmlformats.org/markup-compatibility/2006" xmlns:p14="http://schemas.microsoft.com/office/powerpoint/2010/main">
        <mc:Choice Requires="p14">
          <p:contentPart r:id="rId19" p14:bwMode="auto">
            <p14:nvContentPartPr>
              <p14:cNvPr id="12" name="墨迹 11"/>
              <p14:cNvContentPartPr/>
              <p14:nvPr/>
            </p14:nvContentPartPr>
            <p14:xfrm>
              <a:off x="7037705" y="2214245"/>
              <a:ext cx="946785" cy="527050"/>
            </p14:xfrm>
          </p:contentPart>
        </mc:Choice>
        <mc:Fallback xmlns="">
          <p:pic>
            <p:nvPicPr>
              <p:cNvPr id="12" name="墨迹 11"/>
            </p:nvPicPr>
            <p:blipFill>
              <a:blip r:embed="rId20"/>
            </p:blipFill>
            <p:spPr>
              <a:xfrm>
                <a:off x="7037705" y="2214245"/>
                <a:ext cx="946785" cy="527050"/>
              </a:xfrm>
              <a:prstGeom prst="rect"/>
            </p:spPr>
          </p:pic>
        </mc:Fallback>
      </mc:AlternateContent>
      <mc:AlternateContent xmlns:mc="http://schemas.openxmlformats.org/markup-compatibility/2006" xmlns:p14="http://schemas.microsoft.com/office/powerpoint/2010/main">
        <mc:Choice Requires="p14">
          <p:contentPart r:id="rId21" p14:bwMode="auto">
            <p14:nvContentPartPr>
              <p14:cNvPr id="13" name="墨迹 12"/>
              <p14:cNvContentPartPr/>
              <p14:nvPr/>
            </p14:nvContentPartPr>
            <p14:xfrm>
              <a:off x="4778375" y="3124835"/>
              <a:ext cx="1116330" cy="161290"/>
            </p14:xfrm>
          </p:contentPart>
        </mc:Choice>
        <mc:Fallback xmlns="">
          <p:pic>
            <p:nvPicPr>
              <p:cNvPr id="13" name="墨迹 12"/>
            </p:nvPicPr>
            <p:blipFill>
              <a:blip r:embed="rId22"/>
            </p:blipFill>
            <p:spPr>
              <a:xfrm>
                <a:off x="4778375" y="3124835"/>
                <a:ext cx="1116330" cy="161290"/>
              </a:xfrm>
              <a:prstGeom prst="rect"/>
            </p:spPr>
          </p:pic>
        </mc:Fallback>
      </mc:AlternateContent>
      <mc:AlternateContent xmlns:mc="http://schemas.openxmlformats.org/markup-compatibility/2006" xmlns:p14="http://schemas.microsoft.com/office/powerpoint/2010/main">
        <mc:Choice Requires="p14">
          <p:contentPart r:id="rId23" p14:bwMode="auto">
            <p14:nvContentPartPr>
              <p14:cNvPr id="14" name="墨迹 13"/>
              <p14:cNvContentPartPr/>
              <p14:nvPr/>
            </p14:nvContentPartPr>
            <p14:xfrm>
              <a:off x="7984490" y="3205480"/>
              <a:ext cx="643255" cy="80645"/>
            </p14:xfrm>
          </p:contentPart>
        </mc:Choice>
        <mc:Fallback xmlns="">
          <p:pic>
            <p:nvPicPr>
              <p:cNvPr id="14" name="墨迹 13"/>
            </p:nvPicPr>
            <p:blipFill>
              <a:blip r:embed="rId24"/>
            </p:blipFill>
            <p:spPr>
              <a:xfrm>
                <a:off x="7984490" y="3205480"/>
                <a:ext cx="643255" cy="80645"/>
              </a:xfrm>
              <a:prstGeom prst="rect"/>
            </p:spPr>
          </p:pic>
        </mc:Fallback>
      </mc:AlternateContent>
      <mc:AlternateContent xmlns:mc="http://schemas.openxmlformats.org/markup-compatibility/2006" xmlns:p14="http://schemas.microsoft.com/office/powerpoint/2010/main">
        <mc:Choice Requires="p14">
          <p:contentPart r:id="rId25" p14:bwMode="auto">
            <p14:nvContentPartPr>
              <p14:cNvPr id="15" name="墨迹 14"/>
              <p14:cNvContentPartPr/>
              <p14:nvPr/>
            </p14:nvContentPartPr>
            <p14:xfrm>
              <a:off x="9074150" y="2642870"/>
              <a:ext cx="277495" cy="839470"/>
            </p14:xfrm>
          </p:contentPart>
        </mc:Choice>
        <mc:Fallback xmlns="">
          <p:pic>
            <p:nvPicPr>
              <p:cNvPr id="15" name="墨迹 14"/>
            </p:nvPicPr>
            <p:blipFill>
              <a:blip r:embed="rId26"/>
            </p:blipFill>
            <p:spPr>
              <a:xfrm>
                <a:off x="9074150" y="2642870"/>
                <a:ext cx="277495" cy="839470"/>
              </a:xfrm>
              <a:prstGeom prst="rect"/>
            </p:spPr>
          </p:pic>
        </mc:Fallback>
      </mc:AlternateContent>
      <mc:AlternateContent xmlns:mc="http://schemas.openxmlformats.org/markup-compatibility/2006" xmlns:p14="http://schemas.microsoft.com/office/powerpoint/2010/main">
        <mc:Choice Requires="p14">
          <p:contentPart r:id="rId27" p14:bwMode="auto">
            <p14:nvContentPartPr>
              <p14:cNvPr id="16" name="墨迹 15"/>
              <p14:cNvContentPartPr/>
              <p14:nvPr/>
            </p14:nvContentPartPr>
            <p14:xfrm>
              <a:off x="6609080" y="2152015"/>
              <a:ext cx="1447165" cy="615950"/>
            </p14:xfrm>
          </p:contentPart>
        </mc:Choice>
        <mc:Fallback xmlns="">
          <p:pic>
            <p:nvPicPr>
              <p:cNvPr id="16" name="墨迹 15"/>
            </p:nvPicPr>
            <p:blipFill>
              <a:blip r:embed="rId28"/>
            </p:blipFill>
            <p:spPr>
              <a:xfrm>
                <a:off x="6609080" y="2152015"/>
                <a:ext cx="1447165" cy="615950"/>
              </a:xfrm>
              <a:prstGeom prst="rect"/>
            </p:spPr>
          </p:pic>
        </mc:Fallback>
      </mc:AlternateContent>
      <mc:AlternateContent xmlns:mc="http://schemas.openxmlformats.org/markup-compatibility/2006" xmlns:p14="http://schemas.microsoft.com/office/powerpoint/2010/main">
        <mc:Choice Requires="p14">
          <p:contentPart r:id="rId29" p14:bwMode="auto">
            <p14:nvContentPartPr>
              <p14:cNvPr id="17" name="墨迹 16"/>
              <p14:cNvContentPartPr/>
              <p14:nvPr/>
            </p14:nvContentPartPr>
            <p14:xfrm>
              <a:off x="7555865" y="2821305"/>
              <a:ext cx="634365" cy="553720"/>
            </p14:xfrm>
          </p:contentPart>
        </mc:Choice>
        <mc:Fallback xmlns="">
          <p:pic>
            <p:nvPicPr>
              <p:cNvPr id="17" name="墨迹 16"/>
            </p:nvPicPr>
            <p:blipFill>
              <a:blip r:embed="rId30"/>
            </p:blipFill>
            <p:spPr>
              <a:xfrm>
                <a:off x="7555865" y="2821305"/>
                <a:ext cx="634365" cy="553720"/>
              </a:xfrm>
              <a:prstGeom prst="rect"/>
            </p:spPr>
          </p:pic>
        </mc:Fallback>
      </mc:AlternateContent>
      <mc:AlternateContent xmlns:mc="http://schemas.openxmlformats.org/markup-compatibility/2006" xmlns:p14="http://schemas.microsoft.com/office/powerpoint/2010/main">
        <mc:Choice Requires="p14">
          <p:contentPart r:id="rId31" p14:bwMode="auto">
            <p14:nvContentPartPr>
              <p14:cNvPr id="18" name="墨迹 17"/>
              <p14:cNvContentPartPr/>
              <p14:nvPr/>
            </p14:nvContentPartPr>
            <p14:xfrm>
              <a:off x="5001260" y="2901950"/>
              <a:ext cx="384175" cy="365760"/>
            </p14:xfrm>
          </p:contentPart>
        </mc:Choice>
        <mc:Fallback xmlns="">
          <p:pic>
            <p:nvPicPr>
              <p:cNvPr id="18" name="墨迹 17"/>
            </p:nvPicPr>
            <p:blipFill>
              <a:blip r:embed="rId32"/>
            </p:blipFill>
            <p:spPr>
              <a:xfrm>
                <a:off x="5001260" y="2901950"/>
                <a:ext cx="384175" cy="365760"/>
              </a:xfrm>
              <a:prstGeom prst="rect"/>
            </p:spPr>
          </p:pic>
        </mc:Fallback>
      </mc:AlternateContent>
      <mc:AlternateContent xmlns:mc="http://schemas.openxmlformats.org/markup-compatibility/2006" xmlns:p14="http://schemas.microsoft.com/office/powerpoint/2010/main">
        <mc:Choice Requires="p14">
          <p:contentPart r:id="rId33" p14:bwMode="auto">
            <p14:nvContentPartPr>
              <p14:cNvPr id="19" name="墨迹 18"/>
              <p14:cNvContentPartPr/>
              <p14:nvPr/>
            </p14:nvContentPartPr>
            <p14:xfrm>
              <a:off x="5689600" y="2616200"/>
              <a:ext cx="1339215" cy="544830"/>
            </p14:xfrm>
          </p:contentPart>
        </mc:Choice>
        <mc:Fallback xmlns="">
          <p:pic>
            <p:nvPicPr>
              <p:cNvPr id="19" name="墨迹 18"/>
            </p:nvPicPr>
            <p:blipFill>
              <a:blip r:embed="rId34"/>
            </p:blipFill>
            <p:spPr>
              <a:xfrm>
                <a:off x="5689600" y="2616200"/>
                <a:ext cx="1339215" cy="544830"/>
              </a:xfrm>
              <a:prstGeom prst="rect"/>
            </p:spPr>
          </p:pic>
        </mc:Fallback>
      </mc:AlternateContent>
      <mc:AlternateContent xmlns:mc="http://schemas.openxmlformats.org/markup-compatibility/2006" xmlns:p14="http://schemas.microsoft.com/office/powerpoint/2010/main">
        <mc:Choice Requires="p14">
          <p:contentPart r:id="rId35" p14:bwMode="auto">
            <p14:nvContentPartPr>
              <p14:cNvPr id="20" name="墨迹 19"/>
              <p14:cNvContentPartPr/>
              <p14:nvPr/>
            </p14:nvContentPartPr>
            <p14:xfrm>
              <a:off x="7056120" y="2589530"/>
              <a:ext cx="580390" cy="365760"/>
            </p14:xfrm>
          </p:contentPart>
        </mc:Choice>
        <mc:Fallback xmlns="">
          <p:pic>
            <p:nvPicPr>
              <p:cNvPr id="20" name="墨迹 19"/>
            </p:nvPicPr>
            <p:blipFill>
              <a:blip r:embed="rId36"/>
            </p:blipFill>
            <p:spPr>
              <a:xfrm>
                <a:off x="7056120" y="2589530"/>
                <a:ext cx="580390" cy="365760"/>
              </a:xfrm>
              <a:prstGeom prst="rect"/>
            </p:spPr>
          </p:pic>
        </mc:Fallback>
      </mc:AlternateContent>
      <mc:AlternateContent xmlns:mc="http://schemas.openxmlformats.org/markup-compatibility/2006" xmlns:p14="http://schemas.microsoft.com/office/powerpoint/2010/main">
        <mc:Choice Requires="p14">
          <p:contentPart r:id="rId37" p14:bwMode="auto">
            <p14:nvContentPartPr>
              <p14:cNvPr id="21" name="墨迹 20"/>
              <p14:cNvContentPartPr/>
              <p14:nvPr/>
            </p14:nvContentPartPr>
            <p14:xfrm>
              <a:off x="6368415" y="1053465"/>
              <a:ext cx="8890" cy="330200"/>
            </p14:xfrm>
          </p:contentPart>
        </mc:Choice>
        <mc:Fallback xmlns="">
          <p:pic>
            <p:nvPicPr>
              <p:cNvPr id="21" name="墨迹 20"/>
            </p:nvPicPr>
            <p:blipFill>
              <a:blip r:embed="rId38"/>
            </p:blipFill>
            <p:spPr>
              <a:xfrm>
                <a:off x="6368415" y="1053465"/>
                <a:ext cx="8890" cy="330200"/>
              </a:xfrm>
              <a:prstGeom prst="rect"/>
            </p:spPr>
          </p:pic>
        </mc:Fallback>
      </mc:AlternateContent>
      <mc:AlternateContent xmlns:mc="http://schemas.openxmlformats.org/markup-compatibility/2006" xmlns:p14="http://schemas.microsoft.com/office/powerpoint/2010/main">
        <mc:Choice Requires="p14">
          <p:contentPart r:id="rId39" p14:bwMode="auto">
            <p14:nvContentPartPr>
              <p14:cNvPr id="22" name="墨迹 21"/>
              <p14:cNvContentPartPr/>
              <p14:nvPr/>
            </p14:nvContentPartPr>
            <p14:xfrm>
              <a:off x="6377305" y="1160780"/>
              <a:ext cx="356870" cy="71120"/>
            </p14:xfrm>
          </p:contentPart>
        </mc:Choice>
        <mc:Fallback xmlns="">
          <p:pic>
            <p:nvPicPr>
              <p:cNvPr id="22" name="墨迹 21"/>
            </p:nvPicPr>
            <p:blipFill>
              <a:blip r:embed="rId40"/>
            </p:blipFill>
            <p:spPr>
              <a:xfrm>
                <a:off x="6377305" y="1160780"/>
                <a:ext cx="356870" cy="71120"/>
              </a:xfrm>
              <a:prstGeom prst="rect"/>
            </p:spPr>
          </p:pic>
        </mc:Fallback>
      </mc:AlternateContent>
      <mc:AlternateContent xmlns:mc="http://schemas.openxmlformats.org/markup-compatibility/2006" xmlns:p14="http://schemas.microsoft.com/office/powerpoint/2010/main">
        <mc:Choice Requires="p14">
          <p:contentPart r:id="rId41" p14:bwMode="auto">
            <p14:nvContentPartPr>
              <p14:cNvPr id="23" name="墨迹 22"/>
              <p14:cNvContentPartPr/>
              <p14:nvPr/>
            </p14:nvContentPartPr>
            <p14:xfrm>
              <a:off x="6582410" y="1026795"/>
              <a:ext cx="35560" cy="526415"/>
            </p14:xfrm>
          </p:contentPart>
        </mc:Choice>
        <mc:Fallback xmlns="">
          <p:pic>
            <p:nvPicPr>
              <p:cNvPr id="23" name="墨迹 22"/>
            </p:nvPicPr>
            <p:blipFill>
              <a:blip r:embed="rId42"/>
            </p:blipFill>
            <p:spPr>
              <a:xfrm>
                <a:off x="6582410" y="1026795"/>
                <a:ext cx="35560" cy="526415"/>
              </a:xfrm>
              <a:prstGeom prst="rect"/>
            </p:spPr>
          </p:pic>
        </mc:Fallback>
      </mc:AlternateContent>
      <mc:AlternateContent xmlns:mc="http://schemas.openxmlformats.org/markup-compatibility/2006" xmlns:p14="http://schemas.microsoft.com/office/powerpoint/2010/main">
        <mc:Choice Requires="p14">
          <p:contentPart r:id="rId43" p14:bwMode="auto">
            <p14:nvContentPartPr>
              <p14:cNvPr id="24" name="墨迹 23"/>
              <p14:cNvContentPartPr/>
              <p14:nvPr/>
            </p14:nvContentPartPr>
            <p14:xfrm>
              <a:off x="6502400" y="1401445"/>
              <a:ext cx="258445" cy="71755"/>
            </p14:xfrm>
          </p:contentPart>
        </mc:Choice>
        <mc:Fallback xmlns="">
          <p:pic>
            <p:nvPicPr>
              <p:cNvPr id="24" name="墨迹 23"/>
            </p:nvPicPr>
            <p:blipFill>
              <a:blip r:embed="rId44"/>
            </p:blipFill>
            <p:spPr>
              <a:xfrm>
                <a:off x="6502400" y="1401445"/>
                <a:ext cx="258445" cy="71755"/>
              </a:xfrm>
              <a:prstGeom prst="rect"/>
            </p:spPr>
          </p:pic>
        </mc:Fallback>
      </mc:AlternateContent>
      <mc:AlternateContent xmlns:mc="http://schemas.openxmlformats.org/markup-compatibility/2006" xmlns:p14="http://schemas.microsoft.com/office/powerpoint/2010/main">
        <mc:Choice Requires="p14">
          <p:contentPart r:id="rId45" p14:bwMode="auto">
            <p14:nvContentPartPr>
              <p14:cNvPr id="25" name="墨迹 24"/>
              <p14:cNvContentPartPr/>
              <p14:nvPr/>
            </p14:nvContentPartPr>
            <p14:xfrm>
              <a:off x="6341110" y="1589405"/>
              <a:ext cx="401955" cy="97790"/>
            </p14:xfrm>
          </p:contentPart>
        </mc:Choice>
        <mc:Fallback xmlns="">
          <p:pic>
            <p:nvPicPr>
              <p:cNvPr id="25" name="墨迹 24"/>
            </p:nvPicPr>
            <p:blipFill>
              <a:blip r:embed="rId46"/>
            </p:blipFill>
            <p:spPr>
              <a:xfrm>
                <a:off x="6341110" y="1589405"/>
                <a:ext cx="401955" cy="97790"/>
              </a:xfrm>
              <a:prstGeom prst="rect"/>
            </p:spPr>
          </p:pic>
        </mc:Fallback>
      </mc:AlternateContent>
      <mc:AlternateContent xmlns:mc="http://schemas.openxmlformats.org/markup-compatibility/2006" xmlns:p14="http://schemas.microsoft.com/office/powerpoint/2010/main">
        <mc:Choice Requires="p14">
          <p:contentPart r:id="rId47" p14:bwMode="auto">
            <p14:nvContentPartPr>
              <p14:cNvPr id="26" name="墨迹 25"/>
              <p14:cNvContentPartPr/>
              <p14:nvPr/>
            </p14:nvContentPartPr>
            <p14:xfrm>
              <a:off x="6993255" y="821055"/>
              <a:ext cx="80645" cy="116205"/>
            </p14:xfrm>
          </p:contentPart>
        </mc:Choice>
        <mc:Fallback xmlns="">
          <p:pic>
            <p:nvPicPr>
              <p:cNvPr id="26" name="墨迹 25"/>
            </p:nvPicPr>
            <p:blipFill>
              <a:blip r:embed="rId48"/>
            </p:blipFill>
            <p:spPr>
              <a:xfrm>
                <a:off x="6993255" y="821055"/>
                <a:ext cx="80645" cy="116205"/>
              </a:xfrm>
              <a:prstGeom prst="rect"/>
            </p:spPr>
          </p:pic>
        </mc:Fallback>
      </mc:AlternateContent>
      <mc:AlternateContent xmlns:mc="http://schemas.openxmlformats.org/markup-compatibility/2006" xmlns:p14="http://schemas.microsoft.com/office/powerpoint/2010/main">
        <mc:Choice Requires="p14">
          <p:contentPart r:id="rId49" p14:bwMode="auto">
            <p14:nvContentPartPr>
              <p14:cNvPr id="27" name="墨迹 26"/>
              <p14:cNvContentPartPr/>
              <p14:nvPr/>
            </p14:nvContentPartPr>
            <p14:xfrm>
              <a:off x="6931025" y="972820"/>
              <a:ext cx="222885" cy="339725"/>
            </p14:xfrm>
          </p:contentPart>
        </mc:Choice>
        <mc:Fallback xmlns="">
          <p:pic>
            <p:nvPicPr>
              <p:cNvPr id="27" name="墨迹 26"/>
            </p:nvPicPr>
            <p:blipFill>
              <a:blip r:embed="rId50"/>
            </p:blipFill>
            <p:spPr>
              <a:xfrm>
                <a:off x="6931025" y="972820"/>
                <a:ext cx="222885" cy="339725"/>
              </a:xfrm>
              <a:prstGeom prst="rect"/>
            </p:spPr>
          </p:pic>
        </mc:Fallback>
      </mc:AlternateContent>
      <mc:AlternateContent xmlns:mc="http://schemas.openxmlformats.org/markup-compatibility/2006" xmlns:p14="http://schemas.microsoft.com/office/powerpoint/2010/main">
        <mc:Choice Requires="p14">
          <p:contentPart r:id="rId51" p14:bwMode="auto">
            <p14:nvContentPartPr>
              <p14:cNvPr id="28" name="墨迹 27"/>
              <p14:cNvContentPartPr/>
              <p14:nvPr/>
            </p14:nvContentPartPr>
            <p14:xfrm>
              <a:off x="6877050" y="1356995"/>
              <a:ext cx="179070" cy="312420"/>
            </p14:xfrm>
          </p:contentPart>
        </mc:Choice>
        <mc:Fallback xmlns="">
          <p:pic>
            <p:nvPicPr>
              <p:cNvPr id="28" name="墨迹 27"/>
            </p:nvPicPr>
            <p:blipFill>
              <a:blip r:embed="rId52"/>
            </p:blipFill>
            <p:spPr>
              <a:xfrm>
                <a:off x="6877050" y="1356995"/>
                <a:ext cx="179070" cy="312420"/>
              </a:xfrm>
              <a:prstGeom prst="rect"/>
            </p:spPr>
          </p:pic>
        </mc:Fallback>
      </mc:AlternateContent>
      <mc:AlternateContent xmlns:mc="http://schemas.openxmlformats.org/markup-compatibility/2006" xmlns:p14="http://schemas.microsoft.com/office/powerpoint/2010/main">
        <mc:Choice Requires="p14">
          <p:contentPart r:id="rId53" p14:bwMode="auto">
            <p14:nvContentPartPr>
              <p14:cNvPr id="29" name="墨迹 28"/>
              <p14:cNvContentPartPr/>
              <p14:nvPr/>
            </p14:nvContentPartPr>
            <p14:xfrm>
              <a:off x="5769610" y="517525"/>
              <a:ext cx="1777365" cy="1348740"/>
            </p14:xfrm>
          </p:contentPart>
        </mc:Choice>
        <mc:Fallback xmlns="">
          <p:pic>
            <p:nvPicPr>
              <p:cNvPr id="29" name="墨迹 28"/>
            </p:nvPicPr>
            <p:blipFill>
              <a:blip r:embed="rId54"/>
            </p:blipFill>
            <p:spPr>
              <a:xfrm>
                <a:off x="5769610" y="517525"/>
                <a:ext cx="1777365" cy="1348740"/>
              </a:xfrm>
              <a:prstGeom prst="rect"/>
            </p:spPr>
          </p:pic>
        </mc:Fallback>
      </mc:AlternateContent>
      <mc:AlternateContent xmlns:mc="http://schemas.openxmlformats.org/markup-compatibility/2006" xmlns:p14="http://schemas.microsoft.com/office/powerpoint/2010/main">
        <mc:Choice Requires="p14">
          <p:contentPart r:id="rId55" p14:bwMode="auto">
            <p14:nvContentPartPr>
              <p14:cNvPr id="30" name="墨迹 29"/>
              <p14:cNvContentPartPr/>
              <p14:nvPr/>
            </p14:nvContentPartPr>
            <p14:xfrm>
              <a:off x="7421880" y="1374775"/>
              <a:ext cx="285750" cy="1009015"/>
            </p14:xfrm>
          </p:contentPart>
        </mc:Choice>
        <mc:Fallback xmlns="">
          <p:pic>
            <p:nvPicPr>
              <p:cNvPr id="30" name="墨迹 29"/>
            </p:nvPicPr>
            <p:blipFill>
              <a:blip r:embed="rId56"/>
            </p:blipFill>
            <p:spPr>
              <a:xfrm>
                <a:off x="7421880" y="1374775"/>
                <a:ext cx="285750" cy="1009015"/>
              </a:xfrm>
              <a:prstGeom prst="rect"/>
            </p:spPr>
          </p:pic>
        </mc:Fallback>
      </mc:AlternateContent>
      <mc:AlternateContent xmlns:mc="http://schemas.openxmlformats.org/markup-compatibility/2006" xmlns:p14="http://schemas.microsoft.com/office/powerpoint/2010/main">
        <mc:Choice Requires="p14">
          <p:contentPart r:id="rId57" p14:bwMode="auto">
            <p14:nvContentPartPr>
              <p14:cNvPr id="31" name="墨迹 30"/>
              <p14:cNvContentPartPr/>
              <p14:nvPr/>
            </p14:nvContentPartPr>
            <p14:xfrm>
              <a:off x="7600950" y="2160905"/>
              <a:ext cx="321310" cy="401320"/>
            </p14:xfrm>
          </p:contentPart>
        </mc:Choice>
        <mc:Fallback xmlns="">
          <p:pic>
            <p:nvPicPr>
              <p:cNvPr id="31" name="墨迹 30"/>
            </p:nvPicPr>
            <p:blipFill>
              <a:blip r:embed="rId58"/>
            </p:blipFill>
            <p:spPr>
              <a:xfrm>
                <a:off x="7600950" y="2160905"/>
                <a:ext cx="321310" cy="401320"/>
              </a:xfrm>
              <a:prstGeom prst="rect"/>
            </p:spPr>
          </p:pic>
        </mc:Fallback>
      </mc:AlternateContent>
      <mc:AlternateContent xmlns:mc="http://schemas.openxmlformats.org/markup-compatibility/2006" xmlns:p14="http://schemas.microsoft.com/office/powerpoint/2010/main">
        <mc:Choice Requires="p14">
          <p:contentPart r:id="rId59" p14:bwMode="auto">
            <p14:nvContentPartPr>
              <p14:cNvPr id="32" name="墨迹 31"/>
              <p14:cNvContentPartPr/>
              <p14:nvPr/>
            </p14:nvContentPartPr>
            <p14:xfrm>
              <a:off x="10360660" y="2812415"/>
              <a:ext cx="723265" cy="473710"/>
            </p14:xfrm>
          </p:contentPart>
        </mc:Choice>
        <mc:Fallback xmlns="">
          <p:pic>
            <p:nvPicPr>
              <p:cNvPr id="32" name="墨迹 31"/>
            </p:nvPicPr>
            <p:blipFill>
              <a:blip r:embed="rId60"/>
            </p:blipFill>
            <p:spPr>
              <a:xfrm>
                <a:off x="10360660" y="2812415"/>
                <a:ext cx="723265" cy="473710"/>
              </a:xfrm>
              <a:prstGeom prst="rect"/>
            </p:spPr>
          </p:pic>
        </mc:Fallback>
      </mc:AlternateContent>
      <mc:AlternateContent xmlns:mc="http://schemas.openxmlformats.org/markup-compatibility/2006" xmlns:p14="http://schemas.microsoft.com/office/powerpoint/2010/main">
        <mc:Choice Requires="p14">
          <p:contentPart r:id="rId61" p14:bwMode="auto">
            <p14:nvContentPartPr>
              <p14:cNvPr id="33" name="墨迹 32"/>
              <p14:cNvContentPartPr/>
              <p14:nvPr/>
            </p14:nvContentPartPr>
            <p14:xfrm>
              <a:off x="866140" y="3455670"/>
              <a:ext cx="1285875" cy="499745"/>
            </p14:xfrm>
          </p:contentPart>
        </mc:Choice>
        <mc:Fallback xmlns="">
          <p:pic>
            <p:nvPicPr>
              <p:cNvPr id="33" name="墨迹 32"/>
            </p:nvPicPr>
            <p:blipFill>
              <a:blip r:embed="rId62"/>
            </p:blipFill>
            <p:spPr>
              <a:xfrm>
                <a:off x="866140" y="3455670"/>
                <a:ext cx="1285875" cy="499745"/>
              </a:xfrm>
              <a:prstGeom prst="rect"/>
            </p:spPr>
          </p:pic>
        </mc:Fallback>
      </mc:AlternateContent>
      <mc:AlternateContent xmlns:mc="http://schemas.openxmlformats.org/markup-compatibility/2006" xmlns:p14="http://schemas.microsoft.com/office/powerpoint/2010/main">
        <mc:Choice Requires="p14">
          <p:contentPart r:id="rId63" p14:bwMode="auto">
            <p14:nvContentPartPr>
              <p14:cNvPr id="34" name="墨迹 33"/>
              <p14:cNvContentPartPr/>
              <p14:nvPr/>
            </p14:nvContentPartPr>
            <p14:xfrm>
              <a:off x="1116330" y="3937635"/>
              <a:ext cx="1098550" cy="80645"/>
            </p14:xfrm>
          </p:contentPart>
        </mc:Choice>
        <mc:Fallback xmlns="">
          <p:pic>
            <p:nvPicPr>
              <p:cNvPr id="34" name="墨迹 33"/>
            </p:nvPicPr>
            <p:blipFill>
              <a:blip r:embed="rId64"/>
            </p:blipFill>
            <p:spPr>
              <a:xfrm>
                <a:off x="1116330" y="3937635"/>
                <a:ext cx="1098550" cy="80645"/>
              </a:xfrm>
              <a:prstGeom prst="rect"/>
            </p:spPr>
          </p:pic>
        </mc:Fallback>
      </mc:AlternateContent>
      <mc:AlternateContent xmlns:mc="http://schemas.openxmlformats.org/markup-compatibility/2006" xmlns:p14="http://schemas.microsoft.com/office/powerpoint/2010/main">
        <mc:Choice Requires="p14">
          <p:contentPart r:id="rId65" p14:bwMode="auto">
            <p14:nvContentPartPr>
              <p14:cNvPr id="35" name="墨迹 34"/>
              <p14:cNvContentPartPr/>
              <p14:nvPr/>
            </p14:nvContentPartPr>
            <p14:xfrm>
              <a:off x="169545" y="3241040"/>
              <a:ext cx="44450" cy="45085"/>
            </p14:xfrm>
          </p:contentPart>
        </mc:Choice>
        <mc:Fallback xmlns="">
          <p:pic>
            <p:nvPicPr>
              <p:cNvPr id="35" name="墨迹 34"/>
            </p:nvPicPr>
            <p:blipFill>
              <a:blip r:embed="rId66"/>
            </p:blipFill>
            <p:spPr>
              <a:xfrm>
                <a:off x="169545" y="3241040"/>
                <a:ext cx="44450" cy="45085"/>
              </a:xfrm>
              <a:prstGeom prst="rect"/>
            </p:spPr>
          </p:pic>
        </mc:Fallback>
      </mc:AlternateContent>
      <mc:AlternateContent xmlns:mc="http://schemas.openxmlformats.org/markup-compatibility/2006" xmlns:p14="http://schemas.microsoft.com/office/powerpoint/2010/main">
        <mc:Choice Requires="p14">
          <p:contentPart r:id="rId67" p14:bwMode="auto">
            <p14:nvContentPartPr>
              <p14:cNvPr id="36" name="墨迹 35"/>
              <p14:cNvContentPartPr/>
              <p14:nvPr/>
            </p14:nvContentPartPr>
            <p14:xfrm>
              <a:off x="0" y="3258820"/>
              <a:ext cx="205105" cy="98425"/>
            </p14:xfrm>
          </p:contentPart>
        </mc:Choice>
        <mc:Fallback xmlns="">
          <p:pic>
            <p:nvPicPr>
              <p:cNvPr id="36" name="墨迹 35"/>
            </p:nvPicPr>
            <p:blipFill>
              <a:blip r:embed="rId68"/>
            </p:blipFill>
            <p:spPr>
              <a:xfrm>
                <a:off x="0" y="3258820"/>
                <a:ext cx="205105" cy="98425"/>
              </a:xfrm>
              <a:prstGeom prst="rect"/>
            </p:spPr>
          </p:pic>
        </mc:Fallback>
      </mc:AlternateContent>
      <mc:AlternateContent xmlns:mc="http://schemas.openxmlformats.org/markup-compatibility/2006" xmlns:p14="http://schemas.microsoft.com/office/powerpoint/2010/main">
        <mc:Choice Requires="p14">
          <p:contentPart r:id="rId69" p14:bwMode="auto">
            <p14:nvContentPartPr>
              <p14:cNvPr id="37" name="墨迹 36"/>
              <p14:cNvContentPartPr/>
              <p14:nvPr/>
            </p14:nvContentPartPr>
            <p14:xfrm>
              <a:off x="142875" y="3312795"/>
              <a:ext cx="44450" cy="106680"/>
            </p14:xfrm>
          </p:contentPart>
        </mc:Choice>
        <mc:Fallback xmlns="">
          <p:pic>
            <p:nvPicPr>
              <p:cNvPr id="37" name="墨迹 36"/>
            </p:nvPicPr>
            <p:blipFill>
              <a:blip r:embed="rId70"/>
            </p:blipFill>
            <p:spPr>
              <a:xfrm>
                <a:off x="142875" y="3312795"/>
                <a:ext cx="44450" cy="106680"/>
              </a:xfrm>
              <a:prstGeom prst="rect"/>
            </p:spPr>
          </p:pic>
        </mc:Fallback>
      </mc:AlternateContent>
      <mc:AlternateContent xmlns:mc="http://schemas.openxmlformats.org/markup-compatibility/2006" xmlns:p14="http://schemas.microsoft.com/office/powerpoint/2010/main">
        <mc:Choice Requires="p14">
          <p:contentPart r:id="rId71" p14:bwMode="auto">
            <p14:nvContentPartPr>
              <p14:cNvPr id="38" name="墨迹 37"/>
              <p14:cNvContentPartPr/>
              <p14:nvPr/>
            </p14:nvContentPartPr>
            <p14:xfrm>
              <a:off x="285750" y="3312795"/>
              <a:ext cx="133985" cy="80010"/>
            </p14:xfrm>
          </p:contentPart>
        </mc:Choice>
        <mc:Fallback xmlns="">
          <p:pic>
            <p:nvPicPr>
              <p:cNvPr id="38" name="墨迹 37"/>
            </p:nvPicPr>
            <p:blipFill>
              <a:blip r:embed="rId72"/>
            </p:blipFill>
            <p:spPr>
              <a:xfrm>
                <a:off x="285750" y="3312795"/>
                <a:ext cx="133985" cy="80010"/>
              </a:xfrm>
              <a:prstGeom prst="rect"/>
            </p:spPr>
          </p:pic>
        </mc:Fallback>
      </mc:AlternateContent>
      <mc:AlternateContent xmlns:mc="http://schemas.openxmlformats.org/markup-compatibility/2006" xmlns:p14="http://schemas.microsoft.com/office/powerpoint/2010/main">
        <mc:Choice Requires="p14">
          <p:contentPart r:id="rId73" p14:bwMode="auto">
            <p14:nvContentPartPr>
              <p14:cNvPr id="39" name="墨迹 38"/>
              <p14:cNvContentPartPr/>
              <p14:nvPr/>
            </p14:nvContentPartPr>
            <p14:xfrm>
              <a:off x="106680" y="3357245"/>
              <a:ext cx="205740" cy="294640"/>
            </p14:xfrm>
          </p:contentPart>
        </mc:Choice>
        <mc:Fallback xmlns="">
          <p:pic>
            <p:nvPicPr>
              <p:cNvPr id="39" name="墨迹 38"/>
            </p:nvPicPr>
            <p:blipFill>
              <a:blip r:embed="rId74"/>
            </p:blipFill>
            <p:spPr>
              <a:xfrm>
                <a:off x="106680" y="3357245"/>
                <a:ext cx="205740" cy="294640"/>
              </a:xfrm>
              <a:prstGeom prst="rect"/>
            </p:spPr>
          </p:pic>
        </mc:Fallback>
      </mc:AlternateContent>
      <mc:AlternateContent xmlns:mc="http://schemas.openxmlformats.org/markup-compatibility/2006" xmlns:p14="http://schemas.microsoft.com/office/powerpoint/2010/main">
        <mc:Choice Requires="p14">
          <p:contentPart r:id="rId75" p14:bwMode="auto">
            <p14:nvContentPartPr>
              <p14:cNvPr id="40" name="墨迹 39"/>
              <p14:cNvContentPartPr/>
              <p14:nvPr/>
            </p14:nvContentPartPr>
            <p14:xfrm>
              <a:off x="124460" y="3535680"/>
              <a:ext cx="366395" cy="116205"/>
            </p14:xfrm>
          </p:contentPart>
        </mc:Choice>
        <mc:Fallback xmlns="">
          <p:pic>
            <p:nvPicPr>
              <p:cNvPr id="40" name="墨迹 39"/>
            </p:nvPicPr>
            <p:blipFill>
              <a:blip r:embed="rId76"/>
            </p:blipFill>
            <p:spPr>
              <a:xfrm>
                <a:off x="124460" y="3535680"/>
                <a:ext cx="366395" cy="116205"/>
              </a:xfrm>
              <a:prstGeom prst="rect"/>
            </p:spPr>
          </p:pic>
        </mc:Fallback>
      </mc:AlternateContent>
      <mc:AlternateContent xmlns:mc="http://schemas.openxmlformats.org/markup-compatibility/2006" xmlns:p14="http://schemas.microsoft.com/office/powerpoint/2010/main">
        <mc:Choice Requires="p14">
          <p:contentPart r:id="rId77" p14:bwMode="auto">
            <p14:nvContentPartPr>
              <p14:cNvPr id="41" name="墨迹 40"/>
              <p14:cNvContentPartPr/>
              <p14:nvPr/>
            </p14:nvContentPartPr>
            <p14:xfrm>
              <a:off x="374650" y="3258820"/>
              <a:ext cx="116205" cy="98425"/>
            </p14:xfrm>
          </p:contentPart>
        </mc:Choice>
        <mc:Fallback xmlns="">
          <p:pic>
            <p:nvPicPr>
              <p:cNvPr id="41" name="墨迹 40"/>
            </p:nvPicPr>
            <p:blipFill>
              <a:blip r:embed="rId78"/>
            </p:blipFill>
            <p:spPr>
              <a:xfrm>
                <a:off x="374650" y="3258820"/>
                <a:ext cx="116205" cy="98425"/>
              </a:xfrm>
              <a:prstGeom prst="rect"/>
            </p:spPr>
          </p:pic>
        </mc:Fallback>
      </mc:AlternateContent>
      <mc:AlternateContent xmlns:mc="http://schemas.openxmlformats.org/markup-compatibility/2006" xmlns:p14="http://schemas.microsoft.com/office/powerpoint/2010/main">
        <mc:Choice Requires="p14">
          <p:contentPart r:id="rId79" p14:bwMode="auto">
            <p14:nvContentPartPr>
              <p14:cNvPr id="42" name="墨迹 41"/>
              <p14:cNvContentPartPr/>
              <p14:nvPr/>
            </p14:nvContentPartPr>
            <p14:xfrm>
              <a:off x="365760" y="3107055"/>
              <a:ext cx="169545" cy="482600"/>
            </p14:xfrm>
          </p:contentPart>
        </mc:Choice>
        <mc:Fallback xmlns="">
          <p:pic>
            <p:nvPicPr>
              <p:cNvPr id="42" name="墨迹 41"/>
            </p:nvPicPr>
            <p:blipFill>
              <a:blip r:embed="rId80"/>
            </p:blipFill>
            <p:spPr>
              <a:xfrm>
                <a:off x="365760" y="3107055"/>
                <a:ext cx="169545" cy="482600"/>
              </a:xfrm>
              <a:prstGeom prst="rect"/>
            </p:spPr>
          </p:pic>
        </mc:Fallback>
      </mc:AlternateContent>
      <mc:AlternateContent xmlns:mc="http://schemas.openxmlformats.org/markup-compatibility/2006" xmlns:p14="http://schemas.microsoft.com/office/powerpoint/2010/main">
        <mc:Choice Requires="p14">
          <p:contentPart r:id="rId81" p14:bwMode="auto">
            <p14:nvContentPartPr>
              <p14:cNvPr id="43" name="墨迹 42"/>
              <p14:cNvContentPartPr/>
              <p14:nvPr/>
            </p14:nvContentPartPr>
            <p14:xfrm>
              <a:off x="490855" y="3115945"/>
              <a:ext cx="294640" cy="410845"/>
            </p14:xfrm>
          </p:contentPart>
        </mc:Choice>
        <mc:Fallback xmlns="">
          <p:pic>
            <p:nvPicPr>
              <p:cNvPr id="43" name="墨迹 42"/>
            </p:nvPicPr>
            <p:blipFill>
              <a:blip r:embed="rId82"/>
            </p:blipFill>
            <p:spPr>
              <a:xfrm>
                <a:off x="490855" y="3115945"/>
                <a:ext cx="294640" cy="410845"/>
              </a:xfrm>
              <a:prstGeom prst="rect"/>
            </p:spPr>
          </p:pic>
        </mc:Fallback>
      </mc:AlternateContent>
      <mc:AlternateContent xmlns:mc="http://schemas.openxmlformats.org/markup-compatibility/2006" xmlns:p14="http://schemas.microsoft.com/office/powerpoint/2010/main">
        <mc:Choice Requires="p14">
          <p:contentPart r:id="rId83" p14:bwMode="auto">
            <p14:nvContentPartPr>
              <p14:cNvPr id="44" name="墨迹 43"/>
              <p14:cNvContentPartPr/>
              <p14:nvPr/>
            </p14:nvContentPartPr>
            <p14:xfrm>
              <a:off x="714375" y="3473450"/>
              <a:ext cx="17780" cy="62230"/>
            </p14:xfrm>
          </p:contentPart>
        </mc:Choice>
        <mc:Fallback xmlns="">
          <p:pic>
            <p:nvPicPr>
              <p:cNvPr id="44" name="墨迹 43"/>
            </p:nvPicPr>
            <p:blipFill>
              <a:blip r:embed="rId84"/>
            </p:blipFill>
            <p:spPr>
              <a:xfrm>
                <a:off x="714375" y="3473450"/>
                <a:ext cx="17780" cy="62230"/>
              </a:xfrm>
              <a:prstGeom prst="rect"/>
            </p:spPr>
          </p:pic>
        </mc:Fallback>
      </mc:AlternateContent>
      <mc:AlternateContent xmlns:mc="http://schemas.openxmlformats.org/markup-compatibility/2006" xmlns:p14="http://schemas.microsoft.com/office/powerpoint/2010/main">
        <mc:Choice Requires="p14">
          <p:contentPart r:id="rId85" p14:bwMode="auto">
            <p14:nvContentPartPr>
              <p14:cNvPr id="45" name="墨迹 44"/>
              <p14:cNvContentPartPr/>
              <p14:nvPr/>
            </p14:nvContentPartPr>
            <p14:xfrm>
              <a:off x="687705" y="3437890"/>
              <a:ext cx="44450" cy="133985"/>
            </p14:xfrm>
          </p:contentPart>
        </mc:Choice>
        <mc:Fallback xmlns="">
          <p:pic>
            <p:nvPicPr>
              <p:cNvPr id="45" name="墨迹 44"/>
            </p:nvPicPr>
            <p:blipFill>
              <a:blip r:embed="rId86"/>
            </p:blipFill>
            <p:spPr>
              <a:xfrm>
                <a:off x="687705" y="3437890"/>
                <a:ext cx="44450" cy="133985"/>
              </a:xfrm>
              <a:prstGeom prst="rect"/>
            </p:spPr>
          </p:pic>
        </mc:Fallback>
      </mc:AlternateContent>
      <mc:AlternateContent xmlns:mc="http://schemas.openxmlformats.org/markup-compatibility/2006" xmlns:p14="http://schemas.microsoft.com/office/powerpoint/2010/main">
        <mc:Choice Requires="p14">
          <p:contentPart r:id="rId87" p14:bwMode="auto">
            <p14:nvContentPartPr>
              <p14:cNvPr id="46" name="墨迹 45"/>
              <p14:cNvContentPartPr/>
              <p14:nvPr/>
            </p14:nvContentPartPr>
            <p14:xfrm>
              <a:off x="803275" y="3544570"/>
              <a:ext cx="133985" cy="53975"/>
            </p14:xfrm>
          </p:contentPart>
        </mc:Choice>
        <mc:Fallback xmlns="">
          <p:pic>
            <p:nvPicPr>
              <p:cNvPr id="46" name="墨迹 45"/>
            </p:nvPicPr>
            <p:blipFill>
              <a:blip r:embed="rId88"/>
            </p:blipFill>
            <p:spPr>
              <a:xfrm>
                <a:off x="803275" y="3544570"/>
                <a:ext cx="133985" cy="53975"/>
              </a:xfrm>
              <a:prstGeom prst="rect"/>
            </p:spPr>
          </p:pic>
        </mc:Fallback>
      </mc:AlternateContent>
      <mc:AlternateContent xmlns:mc="http://schemas.openxmlformats.org/markup-compatibility/2006" xmlns:p14="http://schemas.microsoft.com/office/powerpoint/2010/main">
        <mc:Choice Requires="p14">
          <p:contentPart r:id="rId89" p14:bwMode="auto">
            <p14:nvContentPartPr>
              <p14:cNvPr id="47" name="墨迹 46"/>
              <p14:cNvContentPartPr/>
              <p14:nvPr/>
            </p14:nvContentPartPr>
            <p14:xfrm>
              <a:off x="508635" y="3651885"/>
              <a:ext cx="360" cy="26670"/>
            </p14:xfrm>
          </p:contentPart>
        </mc:Choice>
        <mc:Fallback xmlns="">
          <p:pic>
            <p:nvPicPr>
              <p:cNvPr id="47" name="墨迹 46"/>
            </p:nvPicPr>
            <p:blipFill>
              <a:blip r:embed="rId90"/>
            </p:blipFill>
            <p:spPr>
              <a:xfrm>
                <a:off x="508635" y="3651885"/>
                <a:ext cx="360" cy="26670"/>
              </a:xfrm>
              <a:prstGeom prst="rect"/>
            </p:spPr>
          </p:pic>
        </mc:Fallback>
      </mc:AlternateContent>
      <mc:AlternateContent xmlns:mc="http://schemas.openxmlformats.org/markup-compatibility/2006" xmlns:p14="http://schemas.microsoft.com/office/powerpoint/2010/main">
        <mc:Choice Requires="p14">
          <p:contentPart r:id="rId91" p14:bwMode="auto">
            <p14:nvContentPartPr>
              <p14:cNvPr id="48" name="墨迹 47"/>
              <p14:cNvContentPartPr/>
              <p14:nvPr/>
            </p14:nvContentPartPr>
            <p14:xfrm>
              <a:off x="428625" y="3401695"/>
              <a:ext cx="151765" cy="116205"/>
            </p14:xfrm>
          </p:contentPart>
        </mc:Choice>
        <mc:Fallback xmlns="">
          <p:pic>
            <p:nvPicPr>
              <p:cNvPr id="48" name="墨迹 47"/>
            </p:nvPicPr>
            <p:blipFill>
              <a:blip r:embed="rId92"/>
            </p:blipFill>
            <p:spPr>
              <a:xfrm>
                <a:off x="428625" y="3401695"/>
                <a:ext cx="151765" cy="116205"/>
              </a:xfrm>
              <a:prstGeom prst="rect"/>
            </p:spPr>
          </p:pic>
        </mc:Fallback>
      </mc:AlternateContent>
      <mc:AlternateContent xmlns:mc="http://schemas.openxmlformats.org/markup-compatibility/2006" xmlns:p14="http://schemas.microsoft.com/office/powerpoint/2010/main">
        <mc:Choice Requires="p14">
          <p:contentPart r:id="rId93" p14:bwMode="auto">
            <p14:nvContentPartPr>
              <p14:cNvPr id="49" name="墨迹 48"/>
              <p14:cNvContentPartPr/>
              <p14:nvPr/>
            </p14:nvContentPartPr>
            <p14:xfrm>
              <a:off x="5483860" y="3857625"/>
              <a:ext cx="3617595" cy="53340"/>
            </p14:xfrm>
          </p:contentPart>
        </mc:Choice>
        <mc:Fallback xmlns="">
          <p:pic>
            <p:nvPicPr>
              <p:cNvPr id="49" name="墨迹 48"/>
            </p:nvPicPr>
            <p:blipFill>
              <a:blip r:embed="rId94"/>
            </p:blipFill>
            <p:spPr>
              <a:xfrm>
                <a:off x="5483860" y="3857625"/>
                <a:ext cx="3617595" cy="53340"/>
              </a:xfrm>
              <a:prstGeom prst="rect"/>
            </p:spPr>
          </p:pic>
        </mc:Fallback>
      </mc:AlternateContent>
      <mc:AlternateContent xmlns:mc="http://schemas.openxmlformats.org/markup-compatibility/2006" xmlns:p14="http://schemas.microsoft.com/office/powerpoint/2010/main">
        <mc:Choice Requires="p14">
          <p:contentPart r:id="rId95" p14:bwMode="auto">
            <p14:nvContentPartPr>
              <p14:cNvPr id="50" name="墨迹 49"/>
              <p14:cNvContentPartPr/>
              <p14:nvPr/>
            </p14:nvContentPartPr>
            <p14:xfrm>
              <a:off x="7931150" y="3678555"/>
              <a:ext cx="455295" cy="267970"/>
            </p14:xfrm>
          </p:contentPart>
        </mc:Choice>
        <mc:Fallback xmlns="">
          <p:pic>
            <p:nvPicPr>
              <p:cNvPr id="50" name="墨迹 49"/>
            </p:nvPicPr>
            <p:blipFill>
              <a:blip r:embed="rId96"/>
            </p:blipFill>
            <p:spPr>
              <a:xfrm>
                <a:off x="7931150" y="3678555"/>
                <a:ext cx="455295" cy="267970"/>
              </a:xfrm>
              <a:prstGeom prst="rect"/>
            </p:spPr>
          </p:pic>
        </mc:Fallback>
      </mc:AlternateContent>
      <mc:AlternateContent xmlns:mc="http://schemas.openxmlformats.org/markup-compatibility/2006" xmlns:p14="http://schemas.microsoft.com/office/powerpoint/2010/main">
        <mc:Choice Requires="p14">
          <p:contentPart r:id="rId97" p14:bwMode="auto">
            <p14:nvContentPartPr>
              <p14:cNvPr id="51" name="墨迹 50"/>
              <p14:cNvContentPartPr/>
              <p14:nvPr/>
            </p14:nvContentPartPr>
            <p14:xfrm>
              <a:off x="5966460" y="3348355"/>
              <a:ext cx="1160780" cy="624840"/>
            </p14:xfrm>
          </p:contentPart>
        </mc:Choice>
        <mc:Fallback xmlns="">
          <p:pic>
            <p:nvPicPr>
              <p:cNvPr id="51" name="墨迹 50"/>
            </p:nvPicPr>
            <p:blipFill>
              <a:blip r:embed="rId98"/>
            </p:blipFill>
            <p:spPr>
              <a:xfrm>
                <a:off x="5966460" y="3348355"/>
                <a:ext cx="1160780" cy="624840"/>
              </a:xfrm>
              <a:prstGeom prst="rect"/>
            </p:spPr>
          </p:pic>
        </mc:Fallback>
      </mc:AlternateContent>
      <mc:AlternateContent xmlns:mc="http://schemas.openxmlformats.org/markup-compatibility/2006" xmlns:p14="http://schemas.microsoft.com/office/powerpoint/2010/main">
        <mc:Choice Requires="p14">
          <p:contentPart r:id="rId99" p14:bwMode="auto">
            <p14:nvContentPartPr>
              <p14:cNvPr id="52" name="墨迹 51"/>
              <p14:cNvContentPartPr/>
              <p14:nvPr/>
            </p14:nvContentPartPr>
            <p14:xfrm>
              <a:off x="7734935" y="3410585"/>
              <a:ext cx="1670050" cy="759460"/>
            </p14:xfrm>
          </p:contentPart>
        </mc:Choice>
        <mc:Fallback xmlns="">
          <p:pic>
            <p:nvPicPr>
              <p:cNvPr id="52" name="墨迹 51"/>
            </p:nvPicPr>
            <p:blipFill>
              <a:blip r:embed="rId100"/>
            </p:blipFill>
            <p:spPr>
              <a:xfrm>
                <a:off x="7734935" y="3410585"/>
                <a:ext cx="1670050" cy="759460"/>
              </a:xfrm>
              <a:prstGeom prst="rect"/>
            </p:spPr>
          </p:pic>
        </mc:Fallback>
      </mc:AlternateContent>
      <mc:AlternateContent xmlns:mc="http://schemas.openxmlformats.org/markup-compatibility/2006" xmlns:p14="http://schemas.microsoft.com/office/powerpoint/2010/main">
        <mc:Choice Requires="p14">
          <p:contentPart r:id="rId101" p14:bwMode="auto">
            <p14:nvContentPartPr>
              <p14:cNvPr id="53" name="墨迹 52"/>
              <p14:cNvContentPartPr/>
              <p14:nvPr/>
            </p14:nvContentPartPr>
            <p14:xfrm>
              <a:off x="10744835" y="3571875"/>
              <a:ext cx="133985" cy="178435"/>
            </p14:xfrm>
          </p:contentPart>
        </mc:Choice>
        <mc:Fallback xmlns="">
          <p:pic>
            <p:nvPicPr>
              <p:cNvPr id="53" name="墨迹 52"/>
            </p:nvPicPr>
            <p:blipFill>
              <a:blip r:embed="rId102"/>
            </p:blipFill>
            <p:spPr>
              <a:xfrm>
                <a:off x="10744835" y="3571875"/>
                <a:ext cx="133985" cy="178435"/>
              </a:xfrm>
              <a:prstGeom prst="rect"/>
            </p:spPr>
          </p:pic>
        </mc:Fallback>
      </mc:AlternateContent>
      <mc:AlternateContent xmlns:mc="http://schemas.openxmlformats.org/markup-compatibility/2006" xmlns:p14="http://schemas.microsoft.com/office/powerpoint/2010/main">
        <mc:Choice Requires="p14">
          <p:contentPart r:id="rId103" p14:bwMode="auto">
            <p14:nvContentPartPr>
              <p14:cNvPr id="54" name="墨迹 53"/>
              <p14:cNvContentPartPr/>
              <p14:nvPr/>
            </p14:nvContentPartPr>
            <p14:xfrm>
              <a:off x="10914380" y="3544570"/>
              <a:ext cx="80645" cy="62865"/>
            </p14:xfrm>
          </p:contentPart>
        </mc:Choice>
        <mc:Fallback xmlns="">
          <p:pic>
            <p:nvPicPr>
              <p:cNvPr id="54" name="墨迹 53"/>
            </p:nvPicPr>
            <p:blipFill>
              <a:blip r:embed="rId104"/>
            </p:blipFill>
            <p:spPr>
              <a:xfrm>
                <a:off x="10914380" y="3544570"/>
                <a:ext cx="80645" cy="62865"/>
              </a:xfrm>
              <a:prstGeom prst="rect"/>
            </p:spPr>
          </p:pic>
        </mc:Fallback>
      </mc:AlternateContent>
      <mc:AlternateContent xmlns:mc="http://schemas.openxmlformats.org/markup-compatibility/2006" xmlns:p14="http://schemas.microsoft.com/office/powerpoint/2010/main">
        <mc:Choice Requires="p14">
          <p:contentPart r:id="rId105" p14:bwMode="auto">
            <p14:nvContentPartPr>
              <p14:cNvPr id="55" name="墨迹 54"/>
              <p14:cNvContentPartPr/>
              <p14:nvPr/>
            </p14:nvContentPartPr>
            <p14:xfrm>
              <a:off x="10861040" y="3669665"/>
              <a:ext cx="169545" cy="196850"/>
            </p14:xfrm>
          </p:contentPart>
        </mc:Choice>
        <mc:Fallback xmlns="">
          <p:pic>
            <p:nvPicPr>
              <p:cNvPr id="55" name="墨迹 54"/>
            </p:nvPicPr>
            <p:blipFill>
              <a:blip r:embed="rId106"/>
            </p:blipFill>
            <p:spPr>
              <a:xfrm>
                <a:off x="10861040" y="3669665"/>
                <a:ext cx="169545" cy="196850"/>
              </a:xfrm>
              <a:prstGeom prst="rect"/>
            </p:spPr>
          </p:pic>
        </mc:Fallback>
      </mc:AlternateContent>
      <mc:AlternateContent xmlns:mc="http://schemas.openxmlformats.org/markup-compatibility/2006" xmlns:p14="http://schemas.microsoft.com/office/powerpoint/2010/main">
        <mc:Choice Requires="p14">
          <p:contentPart r:id="rId107" p14:bwMode="auto">
            <p14:nvContentPartPr>
              <p14:cNvPr id="56" name="墨迹 55"/>
              <p14:cNvContentPartPr/>
              <p14:nvPr/>
            </p14:nvContentPartPr>
            <p14:xfrm>
              <a:off x="10735945" y="3741420"/>
              <a:ext cx="178435" cy="187325"/>
            </p14:xfrm>
          </p:contentPart>
        </mc:Choice>
        <mc:Fallback xmlns="">
          <p:pic>
            <p:nvPicPr>
              <p:cNvPr id="56" name="墨迹 55"/>
            </p:nvPicPr>
            <p:blipFill>
              <a:blip r:embed="rId108"/>
            </p:blipFill>
            <p:spPr>
              <a:xfrm>
                <a:off x="10735945" y="3741420"/>
                <a:ext cx="178435" cy="187325"/>
              </a:xfrm>
              <a:prstGeom prst="rect"/>
            </p:spPr>
          </p:pic>
        </mc:Fallback>
      </mc:AlternateContent>
      <mc:AlternateContent xmlns:mc="http://schemas.openxmlformats.org/markup-compatibility/2006" xmlns:p14="http://schemas.microsoft.com/office/powerpoint/2010/main">
        <mc:Choice Requires="p14">
          <p:contentPart r:id="rId109" p14:bwMode="auto">
            <p14:nvContentPartPr>
              <p14:cNvPr id="57" name="墨迹 56"/>
              <p14:cNvContentPartPr/>
              <p14:nvPr/>
            </p14:nvContentPartPr>
            <p14:xfrm>
              <a:off x="11164570" y="3517900"/>
              <a:ext cx="44450" cy="17780"/>
            </p14:xfrm>
          </p:contentPart>
        </mc:Choice>
        <mc:Fallback xmlns="">
          <p:pic>
            <p:nvPicPr>
              <p:cNvPr id="57" name="墨迹 56"/>
            </p:nvPicPr>
            <p:blipFill>
              <a:blip r:embed="rId110"/>
            </p:blipFill>
            <p:spPr>
              <a:xfrm>
                <a:off x="11164570" y="3517900"/>
                <a:ext cx="44450" cy="17780"/>
              </a:xfrm>
              <a:prstGeom prst="rect"/>
            </p:spPr>
          </p:pic>
        </mc:Fallback>
      </mc:AlternateContent>
      <mc:AlternateContent xmlns:mc="http://schemas.openxmlformats.org/markup-compatibility/2006" xmlns:p14="http://schemas.microsoft.com/office/powerpoint/2010/main">
        <mc:Choice Requires="p14">
          <p:contentPart r:id="rId111" p14:bwMode="auto">
            <p14:nvContentPartPr>
              <p14:cNvPr id="58" name="墨迹 57"/>
              <p14:cNvContentPartPr/>
              <p14:nvPr/>
            </p14:nvContentPartPr>
            <p14:xfrm>
              <a:off x="10986135" y="3678555"/>
              <a:ext cx="97790" cy="26670"/>
            </p14:xfrm>
          </p:contentPart>
        </mc:Choice>
        <mc:Fallback xmlns="">
          <p:pic>
            <p:nvPicPr>
              <p:cNvPr id="58" name="墨迹 57"/>
            </p:nvPicPr>
            <p:blipFill>
              <a:blip r:embed="rId112"/>
            </p:blipFill>
            <p:spPr>
              <a:xfrm>
                <a:off x="10986135" y="3678555"/>
                <a:ext cx="97790" cy="26670"/>
              </a:xfrm>
              <a:prstGeom prst="rect"/>
            </p:spPr>
          </p:pic>
        </mc:Fallback>
      </mc:AlternateContent>
      <mc:AlternateContent xmlns:mc="http://schemas.openxmlformats.org/markup-compatibility/2006" xmlns:p14="http://schemas.microsoft.com/office/powerpoint/2010/main">
        <mc:Choice Requires="p14">
          <p:contentPart r:id="rId113" p14:bwMode="auto">
            <p14:nvContentPartPr>
              <p14:cNvPr id="59" name="墨迹 58"/>
              <p14:cNvContentPartPr/>
              <p14:nvPr/>
            </p14:nvContentPartPr>
            <p14:xfrm>
              <a:off x="11083925" y="3660775"/>
              <a:ext cx="27305" cy="267970"/>
            </p14:xfrm>
          </p:contentPart>
        </mc:Choice>
        <mc:Fallback xmlns="">
          <p:pic>
            <p:nvPicPr>
              <p:cNvPr id="59" name="墨迹 58"/>
            </p:nvPicPr>
            <p:blipFill>
              <a:blip r:embed="rId114"/>
            </p:blipFill>
            <p:spPr>
              <a:xfrm>
                <a:off x="11083925" y="3660775"/>
                <a:ext cx="27305" cy="267970"/>
              </a:xfrm>
              <a:prstGeom prst="rect"/>
            </p:spPr>
          </p:pic>
        </mc:Fallback>
      </mc:AlternateContent>
      <mc:AlternateContent xmlns:mc="http://schemas.openxmlformats.org/markup-compatibility/2006" xmlns:p14="http://schemas.microsoft.com/office/powerpoint/2010/main">
        <mc:Choice Requires="p14">
          <p:contentPart r:id="rId115" p14:bwMode="auto">
            <p14:nvContentPartPr>
              <p14:cNvPr id="60" name="墨迹 59"/>
              <p14:cNvContentPartPr/>
              <p14:nvPr/>
            </p14:nvContentPartPr>
            <p14:xfrm>
              <a:off x="11092815" y="3634105"/>
              <a:ext cx="223520" cy="241300"/>
            </p14:xfrm>
          </p:contentPart>
        </mc:Choice>
        <mc:Fallback xmlns="">
          <p:pic>
            <p:nvPicPr>
              <p:cNvPr id="60" name="墨迹 59"/>
            </p:nvPicPr>
            <p:blipFill>
              <a:blip r:embed="rId116"/>
            </p:blipFill>
            <p:spPr>
              <a:xfrm>
                <a:off x="11092815" y="3634105"/>
                <a:ext cx="223520" cy="241300"/>
              </a:xfrm>
              <a:prstGeom prst="rect"/>
            </p:spPr>
          </p:pic>
        </mc:Fallback>
      </mc:AlternateContent>
      <mc:AlternateContent xmlns:mc="http://schemas.openxmlformats.org/markup-compatibility/2006" xmlns:p14="http://schemas.microsoft.com/office/powerpoint/2010/main">
        <mc:Choice Requires="p14">
          <p:contentPart r:id="rId117" p14:bwMode="auto">
            <p14:nvContentPartPr>
              <p14:cNvPr id="61" name="墨迹 60"/>
              <p14:cNvContentPartPr/>
              <p14:nvPr/>
            </p14:nvContentPartPr>
            <p14:xfrm>
              <a:off x="11137900" y="3589655"/>
              <a:ext cx="26670" cy="222885"/>
            </p14:xfrm>
          </p:contentPart>
        </mc:Choice>
        <mc:Fallback xmlns="">
          <p:pic>
            <p:nvPicPr>
              <p:cNvPr id="61" name="墨迹 60"/>
            </p:nvPicPr>
            <p:blipFill>
              <a:blip r:embed="rId118"/>
            </p:blipFill>
            <p:spPr>
              <a:xfrm>
                <a:off x="11137900" y="3589655"/>
                <a:ext cx="26670" cy="222885"/>
              </a:xfrm>
              <a:prstGeom prst="rect"/>
            </p:spPr>
          </p:pic>
        </mc:Fallback>
      </mc:AlternateContent>
      <mc:AlternateContent xmlns:mc="http://schemas.openxmlformats.org/markup-compatibility/2006" xmlns:p14="http://schemas.microsoft.com/office/powerpoint/2010/main">
        <mc:Choice Requires="p14">
          <p:contentPart r:id="rId119" p14:bwMode="auto">
            <p14:nvContentPartPr>
              <p14:cNvPr id="62" name="墨迹 61"/>
              <p14:cNvContentPartPr/>
              <p14:nvPr/>
            </p14:nvContentPartPr>
            <p14:xfrm>
              <a:off x="11155680" y="3642995"/>
              <a:ext cx="17780" cy="360"/>
            </p14:xfrm>
          </p:contentPart>
        </mc:Choice>
        <mc:Fallback xmlns="">
          <p:pic>
            <p:nvPicPr>
              <p:cNvPr id="62" name="墨迹 61"/>
            </p:nvPicPr>
            <p:blipFill>
              <a:blip r:embed="rId120"/>
            </p:blipFill>
            <p:spPr>
              <a:xfrm>
                <a:off x="11155680" y="3642995"/>
                <a:ext cx="17780" cy="360"/>
              </a:xfrm>
              <a:prstGeom prst="rect"/>
            </p:spPr>
          </p:pic>
        </mc:Fallback>
      </mc:AlternateContent>
      <mc:AlternateContent xmlns:mc="http://schemas.openxmlformats.org/markup-compatibility/2006" xmlns:p14="http://schemas.microsoft.com/office/powerpoint/2010/main">
        <mc:Choice Requires="p14">
          <p:contentPart r:id="rId121" p14:bwMode="auto">
            <p14:nvContentPartPr>
              <p14:cNvPr id="63" name="墨迹 62"/>
              <p14:cNvContentPartPr/>
              <p14:nvPr/>
            </p14:nvContentPartPr>
            <p14:xfrm>
              <a:off x="11164570" y="3625215"/>
              <a:ext cx="89535" cy="196215"/>
            </p14:xfrm>
          </p:contentPart>
        </mc:Choice>
        <mc:Fallback xmlns="">
          <p:pic>
            <p:nvPicPr>
              <p:cNvPr id="63" name="墨迹 62"/>
            </p:nvPicPr>
            <p:blipFill>
              <a:blip r:embed="rId122"/>
            </p:blipFill>
            <p:spPr>
              <a:xfrm>
                <a:off x="11164570" y="3625215"/>
                <a:ext cx="89535" cy="196215"/>
              </a:xfrm>
              <a:prstGeom prst="rect"/>
            </p:spPr>
          </p:pic>
        </mc:Fallback>
      </mc:AlternateContent>
      <mc:AlternateContent xmlns:mc="http://schemas.openxmlformats.org/markup-compatibility/2006" xmlns:p14="http://schemas.microsoft.com/office/powerpoint/2010/main">
        <mc:Choice Requires="p14">
          <p:contentPart r:id="rId123" p14:bwMode="auto">
            <p14:nvContentPartPr>
              <p14:cNvPr id="64" name="墨迹 63"/>
              <p14:cNvContentPartPr/>
              <p14:nvPr/>
            </p14:nvContentPartPr>
            <p14:xfrm>
              <a:off x="11155680" y="3821430"/>
              <a:ext cx="169545" cy="80645"/>
            </p14:xfrm>
          </p:contentPart>
        </mc:Choice>
        <mc:Fallback xmlns="">
          <p:pic>
            <p:nvPicPr>
              <p:cNvPr id="64" name="墨迹 63"/>
            </p:nvPicPr>
            <p:blipFill>
              <a:blip r:embed="rId124"/>
            </p:blipFill>
            <p:spPr>
              <a:xfrm>
                <a:off x="11155680" y="3821430"/>
                <a:ext cx="169545" cy="80645"/>
              </a:xfrm>
              <a:prstGeom prst="rect"/>
            </p:spPr>
          </p:pic>
        </mc:Fallback>
      </mc:AlternateContent>
      <mc:AlternateContent xmlns:mc="http://schemas.openxmlformats.org/markup-compatibility/2006" xmlns:p14="http://schemas.microsoft.com/office/powerpoint/2010/main">
        <mc:Choice Requires="p14">
          <p:contentPart r:id="rId125" p14:bwMode="auto">
            <p14:nvContentPartPr>
              <p14:cNvPr id="65" name="墨迹 64"/>
              <p14:cNvContentPartPr/>
              <p14:nvPr/>
            </p14:nvContentPartPr>
            <p14:xfrm>
              <a:off x="11289665" y="3562350"/>
              <a:ext cx="294640" cy="313055"/>
            </p14:xfrm>
          </p:contentPart>
        </mc:Choice>
        <mc:Fallback xmlns="">
          <p:pic>
            <p:nvPicPr>
              <p:cNvPr id="65" name="墨迹 64"/>
            </p:nvPicPr>
            <p:blipFill>
              <a:blip r:embed="rId126"/>
            </p:blipFill>
            <p:spPr>
              <a:xfrm>
                <a:off x="11289665" y="3562350"/>
                <a:ext cx="294640" cy="313055"/>
              </a:xfrm>
              <a:prstGeom prst="rect"/>
            </p:spPr>
          </p:pic>
        </mc:Fallback>
      </mc:AlternateContent>
      <mc:AlternateContent xmlns:mc="http://schemas.openxmlformats.org/markup-compatibility/2006" xmlns:p14="http://schemas.microsoft.com/office/powerpoint/2010/main">
        <mc:Choice Requires="p14">
          <p:contentPart r:id="rId127" p14:bwMode="auto">
            <p14:nvContentPartPr>
              <p14:cNvPr id="66" name="墨迹 65"/>
              <p14:cNvContentPartPr/>
              <p14:nvPr/>
            </p14:nvContentPartPr>
            <p14:xfrm>
              <a:off x="6305550" y="4089400"/>
              <a:ext cx="267970" cy="518160"/>
            </p14:xfrm>
          </p:contentPart>
        </mc:Choice>
        <mc:Fallback xmlns="">
          <p:pic>
            <p:nvPicPr>
              <p:cNvPr id="66" name="墨迹 65"/>
            </p:nvPicPr>
            <p:blipFill>
              <a:blip r:embed="rId128"/>
            </p:blipFill>
            <p:spPr>
              <a:xfrm>
                <a:off x="6305550" y="4089400"/>
                <a:ext cx="267970" cy="518160"/>
              </a:xfrm>
              <a:prstGeom prst="rect"/>
            </p:spPr>
          </p:pic>
        </mc:Fallback>
      </mc:AlternateContent>
      <mc:AlternateContent xmlns:mc="http://schemas.openxmlformats.org/markup-compatibility/2006" xmlns:p14="http://schemas.microsoft.com/office/powerpoint/2010/main">
        <mc:Choice Requires="p14">
          <p:contentPart r:id="rId129" p14:bwMode="auto">
            <p14:nvContentPartPr>
              <p14:cNvPr id="67" name="墨迹 66"/>
              <p14:cNvContentPartPr/>
              <p14:nvPr/>
            </p14:nvContentPartPr>
            <p14:xfrm>
              <a:off x="7832725" y="4491355"/>
              <a:ext cx="2027555" cy="250190"/>
            </p14:xfrm>
          </p:contentPart>
        </mc:Choice>
        <mc:Fallback xmlns="">
          <p:pic>
            <p:nvPicPr>
              <p:cNvPr id="67" name="墨迹 66"/>
            </p:nvPicPr>
            <p:blipFill>
              <a:blip r:embed="rId130"/>
            </p:blipFill>
            <p:spPr>
              <a:xfrm>
                <a:off x="7832725" y="4491355"/>
                <a:ext cx="2027555" cy="250190"/>
              </a:xfrm>
              <a:prstGeom prst="rect"/>
            </p:spPr>
          </p:pic>
        </mc:Fallback>
      </mc:AlternateContent>
      <mc:AlternateContent xmlns:mc="http://schemas.openxmlformats.org/markup-compatibility/2006" xmlns:p14="http://schemas.microsoft.com/office/powerpoint/2010/main">
        <mc:Choice Requires="p14">
          <p:contentPart r:id="rId131" p14:bwMode="auto">
            <p14:nvContentPartPr>
              <p14:cNvPr id="68" name="墨迹 67"/>
              <p14:cNvContentPartPr/>
              <p14:nvPr/>
            </p14:nvContentPartPr>
            <p14:xfrm>
              <a:off x="1196340" y="4919980"/>
              <a:ext cx="5172075" cy="205105"/>
            </p14:xfrm>
          </p:contentPart>
        </mc:Choice>
        <mc:Fallback xmlns="">
          <p:pic>
            <p:nvPicPr>
              <p:cNvPr id="68" name="墨迹 67"/>
            </p:nvPicPr>
            <p:blipFill>
              <a:blip r:embed="rId132"/>
            </p:blipFill>
            <p:spPr>
              <a:xfrm>
                <a:off x="1196340" y="4919980"/>
                <a:ext cx="5172075" cy="205105"/>
              </a:xfrm>
              <a:prstGeom prst="rect"/>
            </p:spPr>
          </p:pic>
        </mc:Fallback>
      </mc:AlternateContent>
      <mc:AlternateContent xmlns:mc="http://schemas.openxmlformats.org/markup-compatibility/2006" xmlns:p14="http://schemas.microsoft.com/office/powerpoint/2010/main">
        <mc:Choice Requires="p14">
          <p:contentPart r:id="rId133" p14:bwMode="auto">
            <p14:nvContentPartPr>
              <p14:cNvPr id="69" name="墨迹 68"/>
              <p14:cNvContentPartPr/>
              <p14:nvPr/>
            </p14:nvContentPartPr>
            <p14:xfrm>
              <a:off x="6984365" y="3982085"/>
              <a:ext cx="2884805" cy="616585"/>
            </p14:xfrm>
          </p:contentPart>
        </mc:Choice>
        <mc:Fallback xmlns="">
          <p:pic>
            <p:nvPicPr>
              <p:cNvPr id="69" name="墨迹 68"/>
            </p:nvPicPr>
            <p:blipFill>
              <a:blip r:embed="rId134"/>
            </p:blipFill>
            <p:spPr>
              <a:xfrm>
                <a:off x="6984365" y="3982085"/>
                <a:ext cx="2884805" cy="616585"/>
              </a:xfrm>
              <a:prstGeom prst="rect"/>
            </p:spPr>
          </p:pic>
        </mc:Fallback>
      </mc:AlternateContent>
      <mc:AlternateContent xmlns:mc="http://schemas.openxmlformats.org/markup-compatibility/2006" xmlns:p14="http://schemas.microsoft.com/office/powerpoint/2010/main">
        <mc:Choice Requires="p14">
          <p:contentPart r:id="rId135" p14:bwMode="auto">
            <p14:nvContentPartPr>
              <p14:cNvPr id="70" name="墨迹 69"/>
              <p14:cNvContentPartPr/>
              <p14:nvPr/>
            </p14:nvContentPartPr>
            <p14:xfrm>
              <a:off x="2733040" y="4124960"/>
              <a:ext cx="1259205" cy="410845"/>
            </p14:xfrm>
          </p:contentPart>
        </mc:Choice>
        <mc:Fallback xmlns="">
          <p:pic>
            <p:nvPicPr>
              <p:cNvPr id="70" name="墨迹 69"/>
            </p:nvPicPr>
            <p:blipFill>
              <a:blip r:embed="rId136"/>
            </p:blipFill>
            <p:spPr>
              <a:xfrm>
                <a:off x="2733040" y="4124960"/>
                <a:ext cx="1259205" cy="410845"/>
              </a:xfrm>
              <a:prstGeom prst="rect"/>
            </p:spPr>
          </p:pic>
        </mc:Fallback>
      </mc:AlternateContent>
      <mc:AlternateContent xmlns:mc="http://schemas.openxmlformats.org/markup-compatibility/2006" xmlns:p14="http://schemas.microsoft.com/office/powerpoint/2010/main">
        <mc:Choice Requires="p14">
          <p:contentPart r:id="rId137" p14:bwMode="auto">
            <p14:nvContentPartPr>
              <p14:cNvPr id="71" name="墨迹 70"/>
              <p14:cNvContentPartPr/>
              <p14:nvPr/>
            </p14:nvContentPartPr>
            <p14:xfrm>
              <a:off x="8431530" y="4500245"/>
              <a:ext cx="53340" cy="232410"/>
            </p14:xfrm>
          </p:contentPart>
        </mc:Choice>
        <mc:Fallback xmlns="">
          <p:pic>
            <p:nvPicPr>
              <p:cNvPr id="71" name="墨迹 70"/>
            </p:nvPicPr>
            <p:blipFill>
              <a:blip r:embed="rId138"/>
            </p:blipFill>
            <p:spPr>
              <a:xfrm>
                <a:off x="8431530" y="4500245"/>
                <a:ext cx="53340" cy="232410"/>
              </a:xfrm>
              <a:prstGeom prst="rect"/>
            </p:spPr>
          </p:pic>
        </mc:Fallback>
      </mc:AlternateContent>
      <mc:AlternateContent xmlns:mc="http://schemas.openxmlformats.org/markup-compatibility/2006" xmlns:p14="http://schemas.microsoft.com/office/powerpoint/2010/main">
        <mc:Choice Requires="p14">
          <p:contentPart r:id="rId139" p14:bwMode="auto">
            <p14:nvContentPartPr>
              <p14:cNvPr id="72" name="墨迹 71"/>
              <p14:cNvContentPartPr/>
              <p14:nvPr/>
            </p14:nvContentPartPr>
            <p14:xfrm>
              <a:off x="8449310" y="4562475"/>
              <a:ext cx="107315" cy="250190"/>
            </p14:xfrm>
          </p:contentPart>
        </mc:Choice>
        <mc:Fallback xmlns="">
          <p:pic>
            <p:nvPicPr>
              <p:cNvPr id="72" name="墨迹 71"/>
            </p:nvPicPr>
            <p:blipFill>
              <a:blip r:embed="rId140"/>
            </p:blipFill>
            <p:spPr>
              <a:xfrm>
                <a:off x="8449310" y="4562475"/>
                <a:ext cx="107315" cy="250190"/>
              </a:xfrm>
              <a:prstGeom prst="rect"/>
            </p:spPr>
          </p:pic>
        </mc:Fallback>
      </mc:AlternateContent>
      <mc:AlternateContent xmlns:mc="http://schemas.openxmlformats.org/markup-compatibility/2006" xmlns:p14="http://schemas.microsoft.com/office/powerpoint/2010/main">
        <mc:Choice Requires="p14">
          <p:contentPart r:id="rId141" p14:bwMode="auto">
            <p14:nvContentPartPr>
              <p14:cNvPr id="73" name="墨迹 72"/>
              <p14:cNvContentPartPr/>
              <p14:nvPr/>
            </p14:nvContentPartPr>
            <p14:xfrm>
              <a:off x="8520430" y="4652010"/>
              <a:ext cx="464820" cy="428625"/>
            </p14:xfrm>
          </p:contentPart>
        </mc:Choice>
        <mc:Fallback xmlns="">
          <p:pic>
            <p:nvPicPr>
              <p:cNvPr id="73" name="墨迹 72"/>
            </p:nvPicPr>
            <p:blipFill>
              <a:blip r:embed="rId142"/>
            </p:blipFill>
            <p:spPr>
              <a:xfrm>
                <a:off x="8520430" y="4652010"/>
                <a:ext cx="464820" cy="428625"/>
              </a:xfrm>
              <a:prstGeom prst="rect"/>
            </p:spPr>
          </p:pic>
        </mc:Fallback>
      </mc:AlternateContent>
      <mc:AlternateContent xmlns:mc="http://schemas.openxmlformats.org/markup-compatibility/2006" xmlns:p14="http://schemas.microsoft.com/office/powerpoint/2010/main">
        <mc:Choice Requires="p14">
          <p:contentPart r:id="rId143" p14:bwMode="auto">
            <p14:nvContentPartPr>
              <p14:cNvPr id="74" name="墨迹 73"/>
              <p14:cNvContentPartPr/>
              <p14:nvPr/>
            </p14:nvContentPartPr>
            <p14:xfrm>
              <a:off x="8654415" y="4857750"/>
              <a:ext cx="375285" cy="169545"/>
            </p14:xfrm>
          </p:contentPart>
        </mc:Choice>
        <mc:Fallback xmlns="">
          <p:pic>
            <p:nvPicPr>
              <p:cNvPr id="74" name="墨迹 73"/>
            </p:nvPicPr>
            <p:blipFill>
              <a:blip r:embed="rId144"/>
            </p:blipFill>
            <p:spPr>
              <a:xfrm>
                <a:off x="8654415" y="4857750"/>
                <a:ext cx="375285" cy="169545"/>
              </a:xfrm>
              <a:prstGeom prst="rect"/>
            </p:spPr>
          </p:pic>
        </mc:Fallback>
      </mc:AlternateContent>
      <mc:AlternateContent xmlns:mc="http://schemas.openxmlformats.org/markup-compatibility/2006" xmlns:p14="http://schemas.microsoft.com/office/powerpoint/2010/main">
        <mc:Choice Requires="p14">
          <p:contentPart r:id="rId145" p14:bwMode="auto">
            <p14:nvContentPartPr>
              <p14:cNvPr id="75" name="墨迹 74"/>
              <p14:cNvContentPartPr/>
              <p14:nvPr/>
            </p14:nvContentPartPr>
            <p14:xfrm>
              <a:off x="8752840" y="4928870"/>
              <a:ext cx="360" cy="107315"/>
            </p14:xfrm>
          </p:contentPart>
        </mc:Choice>
        <mc:Fallback xmlns="">
          <p:pic>
            <p:nvPicPr>
              <p:cNvPr id="75" name="墨迹 74"/>
            </p:nvPicPr>
            <p:blipFill>
              <a:blip r:embed="rId146"/>
            </p:blipFill>
            <p:spPr>
              <a:xfrm>
                <a:off x="8752840" y="4928870"/>
                <a:ext cx="360" cy="107315"/>
              </a:xfrm>
              <a:prstGeom prst="rect"/>
            </p:spPr>
          </p:pic>
        </mc:Fallback>
      </mc:AlternateContent>
      <mc:AlternateContent xmlns:mc="http://schemas.openxmlformats.org/markup-compatibility/2006" xmlns:p14="http://schemas.microsoft.com/office/powerpoint/2010/main">
        <mc:Choice Requires="p14">
          <p:contentPart r:id="rId147" p14:bwMode="auto">
            <p14:nvContentPartPr>
              <p14:cNvPr id="76" name="墨迹 75"/>
              <p14:cNvContentPartPr/>
              <p14:nvPr/>
            </p14:nvContentPartPr>
            <p14:xfrm>
              <a:off x="8806815" y="4884420"/>
              <a:ext cx="53340" cy="321310"/>
            </p14:xfrm>
          </p:contentPart>
        </mc:Choice>
        <mc:Fallback xmlns="">
          <p:pic>
            <p:nvPicPr>
              <p:cNvPr id="76" name="墨迹 75"/>
            </p:nvPicPr>
            <p:blipFill>
              <a:blip r:embed="rId148"/>
            </p:blipFill>
            <p:spPr>
              <a:xfrm>
                <a:off x="8806815" y="4884420"/>
                <a:ext cx="53340" cy="321310"/>
              </a:xfrm>
              <a:prstGeom prst="rect"/>
            </p:spPr>
          </p:pic>
        </mc:Fallback>
      </mc:AlternateContent>
      <mc:AlternateContent xmlns:mc="http://schemas.openxmlformats.org/markup-compatibility/2006" xmlns:p14="http://schemas.microsoft.com/office/powerpoint/2010/main">
        <mc:Choice Requires="p14">
          <p:contentPart r:id="rId149" p14:bwMode="auto">
            <p14:nvContentPartPr>
              <p14:cNvPr id="77" name="墨迹 76"/>
              <p14:cNvContentPartPr/>
              <p14:nvPr/>
            </p14:nvContentPartPr>
            <p14:xfrm>
              <a:off x="9172575" y="4652010"/>
              <a:ext cx="313055" cy="89535"/>
            </p14:xfrm>
          </p:contentPart>
        </mc:Choice>
        <mc:Fallback xmlns="">
          <p:pic>
            <p:nvPicPr>
              <p:cNvPr id="77" name="墨迹 76"/>
            </p:nvPicPr>
            <p:blipFill>
              <a:blip r:embed="rId150"/>
            </p:blipFill>
            <p:spPr>
              <a:xfrm>
                <a:off x="9172575" y="4652010"/>
                <a:ext cx="313055" cy="89535"/>
              </a:xfrm>
              <a:prstGeom prst="rect"/>
            </p:spPr>
          </p:pic>
        </mc:Fallback>
      </mc:AlternateContent>
      <mc:AlternateContent xmlns:mc="http://schemas.openxmlformats.org/markup-compatibility/2006" xmlns:p14="http://schemas.microsoft.com/office/powerpoint/2010/main">
        <mc:Choice Requires="p14">
          <p:contentPart r:id="rId151" p14:bwMode="auto">
            <p14:nvContentPartPr>
              <p14:cNvPr id="78" name="墨迹 77"/>
              <p14:cNvContentPartPr/>
              <p14:nvPr/>
            </p14:nvContentPartPr>
            <p14:xfrm>
              <a:off x="9279890" y="4589780"/>
              <a:ext cx="187325" cy="473075"/>
            </p14:xfrm>
          </p:contentPart>
        </mc:Choice>
        <mc:Fallback xmlns="">
          <p:pic>
            <p:nvPicPr>
              <p:cNvPr id="78" name="墨迹 77"/>
            </p:nvPicPr>
            <p:blipFill>
              <a:blip r:embed="rId152"/>
            </p:blipFill>
            <p:spPr>
              <a:xfrm>
                <a:off x="9279890" y="4589780"/>
                <a:ext cx="187325" cy="473075"/>
              </a:xfrm>
              <a:prstGeom prst="rect"/>
            </p:spPr>
          </p:pic>
        </mc:Fallback>
      </mc:AlternateContent>
      <mc:AlternateContent xmlns:mc="http://schemas.openxmlformats.org/markup-compatibility/2006" xmlns:p14="http://schemas.microsoft.com/office/powerpoint/2010/main">
        <mc:Choice Requires="p14">
          <p:contentPart r:id="rId153" p14:bwMode="auto">
            <p14:nvContentPartPr>
              <p14:cNvPr id="79" name="墨迹 78"/>
              <p14:cNvContentPartPr/>
              <p14:nvPr/>
            </p14:nvContentPartPr>
            <p14:xfrm>
              <a:off x="8985250" y="4750435"/>
              <a:ext cx="17780" cy="360"/>
            </p14:xfrm>
          </p:contentPart>
        </mc:Choice>
        <mc:Fallback xmlns="">
          <p:pic>
            <p:nvPicPr>
              <p:cNvPr id="79" name="墨迹 78"/>
            </p:nvPicPr>
            <p:blipFill>
              <a:blip r:embed="rId120"/>
            </p:blipFill>
            <p:spPr>
              <a:xfrm>
                <a:off x="8985250" y="4750435"/>
                <a:ext cx="17780" cy="360"/>
              </a:xfrm>
              <a:prstGeom prst="rect"/>
            </p:spPr>
          </p:pic>
        </mc:Fallback>
      </mc:AlternateContent>
      <mc:AlternateContent xmlns:mc="http://schemas.openxmlformats.org/markup-compatibility/2006" xmlns:p14="http://schemas.microsoft.com/office/powerpoint/2010/main">
        <mc:Choice Requires="p14">
          <p:contentPart r:id="rId154" p14:bwMode="auto">
            <p14:nvContentPartPr>
              <p14:cNvPr id="80" name="墨迹 79"/>
              <p14:cNvContentPartPr/>
              <p14:nvPr/>
            </p14:nvContentPartPr>
            <p14:xfrm>
              <a:off x="8994140" y="4750435"/>
              <a:ext cx="276860" cy="267970"/>
            </p14:xfrm>
          </p:contentPart>
        </mc:Choice>
        <mc:Fallback xmlns="">
          <p:pic>
            <p:nvPicPr>
              <p:cNvPr id="80" name="墨迹 79"/>
            </p:nvPicPr>
            <p:blipFill>
              <a:blip r:embed="rId155"/>
            </p:blipFill>
            <p:spPr>
              <a:xfrm>
                <a:off x="8994140" y="4750435"/>
                <a:ext cx="276860" cy="267970"/>
              </a:xfrm>
              <a:prstGeom prst="rect"/>
            </p:spPr>
          </p:pic>
        </mc:Fallback>
      </mc:AlternateContent>
      <mc:AlternateContent xmlns:mc="http://schemas.openxmlformats.org/markup-compatibility/2006" xmlns:p14="http://schemas.microsoft.com/office/powerpoint/2010/main">
        <mc:Choice Requires="p14">
          <p:contentPart r:id="rId156" p14:bwMode="auto">
            <p14:nvContentPartPr>
              <p14:cNvPr id="81" name="墨迹 80"/>
              <p14:cNvContentPartPr/>
              <p14:nvPr/>
            </p14:nvContentPartPr>
            <p14:xfrm>
              <a:off x="9342120" y="4803775"/>
              <a:ext cx="223520" cy="80645"/>
            </p14:xfrm>
          </p:contentPart>
        </mc:Choice>
        <mc:Fallback xmlns="">
          <p:pic>
            <p:nvPicPr>
              <p:cNvPr id="81" name="墨迹 80"/>
            </p:nvPicPr>
            <p:blipFill>
              <a:blip r:embed="rId157"/>
            </p:blipFill>
            <p:spPr>
              <a:xfrm>
                <a:off x="9342120" y="4803775"/>
                <a:ext cx="223520" cy="80645"/>
              </a:xfrm>
              <a:prstGeom prst="rect"/>
            </p:spPr>
          </p:pic>
        </mc:Fallback>
      </mc:AlternateContent>
      <mc:AlternateContent xmlns:mc="http://schemas.openxmlformats.org/markup-compatibility/2006" xmlns:p14="http://schemas.microsoft.com/office/powerpoint/2010/main">
        <mc:Choice Requires="p14">
          <p:contentPart r:id="rId158" p14:bwMode="auto">
            <p14:nvContentPartPr>
              <p14:cNvPr id="82" name="墨迹 81"/>
              <p14:cNvContentPartPr/>
              <p14:nvPr/>
            </p14:nvContentPartPr>
            <p14:xfrm>
              <a:off x="9360535" y="4598670"/>
              <a:ext cx="71120" cy="26670"/>
            </p14:xfrm>
          </p:contentPart>
        </mc:Choice>
        <mc:Fallback xmlns="">
          <p:pic>
            <p:nvPicPr>
              <p:cNvPr id="82" name="墨迹 81"/>
            </p:nvPicPr>
            <p:blipFill>
              <a:blip r:embed="rId159"/>
            </p:blipFill>
            <p:spPr>
              <a:xfrm>
                <a:off x="9360535" y="4598670"/>
                <a:ext cx="71120" cy="26670"/>
              </a:xfrm>
              <a:prstGeom prst="rect"/>
            </p:spPr>
          </p:pic>
        </mc:Fallback>
      </mc:AlternateContent>
      <mc:AlternateContent xmlns:mc="http://schemas.openxmlformats.org/markup-compatibility/2006" xmlns:p14="http://schemas.microsoft.com/office/powerpoint/2010/main">
        <mc:Choice Requires="p14">
          <p:contentPart r:id="rId160" p14:bwMode="auto">
            <p14:nvContentPartPr>
              <p14:cNvPr id="83" name="墨迹 82"/>
              <p14:cNvContentPartPr/>
              <p14:nvPr/>
            </p14:nvContentPartPr>
            <p14:xfrm>
              <a:off x="8181340" y="4401820"/>
              <a:ext cx="1464945" cy="839470"/>
            </p14:xfrm>
          </p:contentPart>
        </mc:Choice>
        <mc:Fallback xmlns="">
          <p:pic>
            <p:nvPicPr>
              <p:cNvPr id="83" name="墨迹 82"/>
            </p:nvPicPr>
            <p:blipFill>
              <a:blip r:embed="rId161"/>
            </p:blipFill>
            <p:spPr>
              <a:xfrm>
                <a:off x="8181340" y="4401820"/>
                <a:ext cx="1464945" cy="839470"/>
              </a:xfrm>
              <a:prstGeom prst="rect"/>
            </p:spPr>
          </p:pic>
        </mc:Fallback>
      </mc:AlternateContent>
      <mc:AlternateContent xmlns:mc="http://schemas.openxmlformats.org/markup-compatibility/2006" xmlns:p14="http://schemas.microsoft.com/office/powerpoint/2010/main">
        <mc:Choice Requires="p14">
          <p:contentPart r:id="rId162" p14:bwMode="auto">
            <p14:nvContentPartPr>
              <p14:cNvPr id="84" name="墨迹 83"/>
              <p14:cNvContentPartPr/>
              <p14:nvPr/>
            </p14:nvContentPartPr>
            <p14:xfrm>
              <a:off x="4269105" y="4660900"/>
              <a:ext cx="1205865" cy="615950"/>
            </p14:xfrm>
          </p:contentPart>
        </mc:Choice>
        <mc:Fallback xmlns="">
          <p:pic>
            <p:nvPicPr>
              <p:cNvPr id="84" name="墨迹 83"/>
            </p:nvPicPr>
            <p:blipFill>
              <a:blip r:embed="rId163"/>
            </p:blipFill>
            <p:spPr>
              <a:xfrm>
                <a:off x="4269105" y="4660900"/>
                <a:ext cx="1205865" cy="615950"/>
              </a:xfrm>
              <a:prstGeom prst="rect"/>
            </p:spPr>
          </p:pic>
        </mc:Fallback>
      </mc:AlternateContent>
      <mc:AlternateContent xmlns:mc="http://schemas.openxmlformats.org/markup-compatibility/2006" xmlns:p14="http://schemas.microsoft.com/office/powerpoint/2010/main">
        <mc:Choice Requires="p14">
          <p:contentPart r:id="rId164" p14:bwMode="auto">
            <p14:nvContentPartPr>
              <p14:cNvPr id="85" name="墨迹 84"/>
              <p14:cNvContentPartPr/>
              <p14:nvPr/>
            </p14:nvContentPartPr>
            <p14:xfrm>
              <a:off x="10878820" y="3973195"/>
              <a:ext cx="598170" cy="36195"/>
            </p14:xfrm>
          </p:contentPart>
        </mc:Choice>
        <mc:Fallback xmlns="">
          <p:pic>
            <p:nvPicPr>
              <p:cNvPr id="85" name="墨迹 84"/>
            </p:nvPicPr>
            <p:blipFill>
              <a:blip r:embed="rId165"/>
            </p:blipFill>
            <p:spPr>
              <a:xfrm>
                <a:off x="10878820" y="3973195"/>
                <a:ext cx="598170" cy="36195"/>
              </a:xfrm>
              <a:prstGeom prst="rect"/>
            </p:spPr>
          </p:pic>
        </mc:Fallback>
      </mc:AlternateContent>
      <mc:AlternateContent xmlns:mc="http://schemas.openxmlformats.org/markup-compatibility/2006" xmlns:p14="http://schemas.microsoft.com/office/powerpoint/2010/main">
        <mc:Choice Requires="p14">
          <p:contentPart r:id="rId166" p14:bwMode="auto">
            <p14:nvContentPartPr>
              <p14:cNvPr id="86" name="墨迹 85"/>
              <p14:cNvContentPartPr/>
              <p14:nvPr/>
            </p14:nvContentPartPr>
            <p14:xfrm>
              <a:off x="10048240" y="5196840"/>
              <a:ext cx="696595" cy="535940"/>
            </p14:xfrm>
          </p:contentPart>
        </mc:Choice>
        <mc:Fallback xmlns="">
          <p:pic>
            <p:nvPicPr>
              <p:cNvPr id="86" name="墨迹 85"/>
            </p:nvPicPr>
            <p:blipFill>
              <a:blip r:embed="rId167"/>
            </p:blipFill>
            <p:spPr>
              <a:xfrm>
                <a:off x="10048240" y="5196840"/>
                <a:ext cx="696595" cy="535940"/>
              </a:xfrm>
              <a:prstGeom prst="rect"/>
            </p:spPr>
          </p:pic>
        </mc:Fallback>
      </mc:AlternateContent>
      <mc:AlternateContent xmlns:mc="http://schemas.openxmlformats.org/markup-compatibility/2006" xmlns:p14="http://schemas.microsoft.com/office/powerpoint/2010/main">
        <mc:Choice Requires="p14">
          <p:contentPart r:id="rId168" p14:bwMode="auto">
            <p14:nvContentPartPr>
              <p14:cNvPr id="87" name="墨迹 86"/>
              <p14:cNvContentPartPr/>
              <p14:nvPr/>
            </p14:nvContentPartPr>
            <p14:xfrm>
              <a:off x="2250440" y="5598795"/>
              <a:ext cx="2099310" cy="80010"/>
            </p14:xfrm>
          </p:contentPart>
        </mc:Choice>
        <mc:Fallback xmlns="">
          <p:pic>
            <p:nvPicPr>
              <p:cNvPr id="87" name="墨迹 86"/>
            </p:nvPicPr>
            <p:blipFill>
              <a:blip r:embed="rId169"/>
            </p:blipFill>
            <p:spPr>
              <a:xfrm>
                <a:off x="2250440" y="5598795"/>
                <a:ext cx="2099310" cy="80010"/>
              </a:xfrm>
              <a:prstGeom prst="rect"/>
            </p:spPr>
          </p:pic>
        </mc:Fallback>
      </mc:AlternateContent>
      <mc:AlternateContent xmlns:mc="http://schemas.openxmlformats.org/markup-compatibility/2006" xmlns:p14="http://schemas.microsoft.com/office/powerpoint/2010/main">
        <mc:Choice Requires="p14">
          <p:contentPart r:id="rId170" p14:bwMode="auto">
            <p14:nvContentPartPr>
              <p14:cNvPr id="88" name="墨迹 87"/>
              <p14:cNvContentPartPr/>
              <p14:nvPr/>
            </p14:nvContentPartPr>
            <p14:xfrm>
              <a:off x="2456180" y="6241415"/>
              <a:ext cx="2054225" cy="80645"/>
            </p14:xfrm>
          </p:contentPart>
        </mc:Choice>
        <mc:Fallback xmlns="">
          <p:pic>
            <p:nvPicPr>
              <p:cNvPr id="88" name="墨迹 87"/>
            </p:nvPicPr>
            <p:blipFill>
              <a:blip r:embed="rId171"/>
            </p:blipFill>
            <p:spPr>
              <a:xfrm>
                <a:off x="2456180" y="6241415"/>
                <a:ext cx="2054225" cy="80645"/>
              </a:xfrm>
              <a:prstGeom prst="rect"/>
            </p:spPr>
          </p:pic>
        </mc:Fallback>
      </mc:AlternateContent>
      <mc:AlternateContent xmlns:mc="http://schemas.openxmlformats.org/markup-compatibility/2006" xmlns:p14="http://schemas.microsoft.com/office/powerpoint/2010/main">
        <mc:Choice Requires="p14">
          <p:contentPart r:id="rId172" p14:bwMode="auto">
            <p14:nvContentPartPr>
              <p14:cNvPr id="89" name="墨迹 88"/>
              <p14:cNvContentPartPr/>
              <p14:nvPr/>
            </p14:nvContentPartPr>
            <p14:xfrm>
              <a:off x="3018790" y="5723890"/>
              <a:ext cx="1652270" cy="517525"/>
            </p14:xfrm>
          </p:contentPart>
        </mc:Choice>
        <mc:Fallback xmlns="">
          <p:pic>
            <p:nvPicPr>
              <p:cNvPr id="89" name="墨迹 88"/>
            </p:nvPicPr>
            <p:blipFill>
              <a:blip r:embed="rId173"/>
            </p:blipFill>
            <p:spPr>
              <a:xfrm>
                <a:off x="3018790" y="5723890"/>
                <a:ext cx="1652270" cy="517525"/>
              </a:xfrm>
              <a:prstGeom prst="rect"/>
            </p:spPr>
          </p:pic>
        </mc:Fallback>
      </mc:AlternateContent>
      <mc:AlternateContent xmlns:mc="http://schemas.openxmlformats.org/markup-compatibility/2006" xmlns:p14="http://schemas.microsoft.com/office/powerpoint/2010/main">
        <mc:Choice Requires="p14">
          <p:contentPart r:id="rId174" p14:bwMode="auto">
            <p14:nvContentPartPr>
              <p14:cNvPr id="90" name="墨迹 89"/>
              <p14:cNvContentPartPr/>
              <p14:nvPr/>
            </p14:nvContentPartPr>
            <p14:xfrm>
              <a:off x="6421755" y="1669415"/>
              <a:ext cx="1268095" cy="89535"/>
            </p14:xfrm>
          </p:contentPart>
        </mc:Choice>
        <mc:Fallback xmlns="">
          <p:pic>
            <p:nvPicPr>
              <p:cNvPr id="90" name="墨迹 89"/>
            </p:nvPicPr>
            <p:blipFill>
              <a:blip r:embed="rId175"/>
            </p:blipFill>
            <p:spPr>
              <a:xfrm>
                <a:off x="6421755" y="1669415"/>
                <a:ext cx="1268095" cy="89535"/>
              </a:xfrm>
              <a:prstGeom prst="rect"/>
            </p:spPr>
          </p:pic>
        </mc:Fallback>
      </mc:AlternateContent>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文本框 193537"/>
          <p:cNvSpPr txBox="1">
            <a:spLocks noChangeArrowheads="1"/>
          </p:cNvSpPr>
          <p:nvPr/>
        </p:nvSpPr>
        <p:spPr bwMode="auto">
          <a:xfrm>
            <a:off x="77271" y="533023"/>
            <a:ext cx="11451208" cy="55695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黑体" panose="02010609060101010101" pitchFamily="49" charset="-122"/>
                <a:ea typeface="黑体" panose="02010609060101010101" pitchFamily="49" charset="-122"/>
              </a:defRPr>
            </a:lvl1pPr>
            <a:lvl2pPr marL="742950" indent="-285750" eaLnBrk="0" hangingPunct="0">
              <a:defRPr sz="3000" b="1">
                <a:solidFill>
                  <a:schemeClr val="tx1"/>
                </a:solidFill>
                <a:latin typeface="黑体" panose="02010609060101010101" pitchFamily="49" charset="-122"/>
                <a:ea typeface="黑体" panose="02010609060101010101" pitchFamily="49" charset="-122"/>
              </a:defRPr>
            </a:lvl2pPr>
            <a:lvl3pPr marL="1143000" indent="-228600" eaLnBrk="0" hangingPunct="0">
              <a:defRPr sz="3000" b="1">
                <a:solidFill>
                  <a:schemeClr val="tx1"/>
                </a:solidFill>
                <a:latin typeface="黑体" panose="02010609060101010101" pitchFamily="49" charset="-122"/>
                <a:ea typeface="黑体" panose="02010609060101010101" pitchFamily="49" charset="-122"/>
              </a:defRPr>
            </a:lvl3pPr>
            <a:lvl4pPr marL="1600200" indent="-228600" eaLnBrk="0" hangingPunct="0">
              <a:defRPr sz="3000" b="1">
                <a:solidFill>
                  <a:schemeClr val="tx1"/>
                </a:solidFill>
                <a:latin typeface="黑体" panose="02010609060101010101" pitchFamily="49" charset="-122"/>
                <a:ea typeface="黑体" panose="02010609060101010101" pitchFamily="49" charset="-122"/>
              </a:defRPr>
            </a:lvl4pPr>
            <a:lvl5pPr marL="2057400" indent="-228600" eaLnBrk="0" hangingPunct="0">
              <a:defRPr sz="3000" b="1">
                <a:solidFill>
                  <a:schemeClr val="tx1"/>
                </a:solidFill>
                <a:latin typeface="黑体" panose="02010609060101010101" pitchFamily="49" charset="-122"/>
                <a:ea typeface="黑体" panose="02010609060101010101" pitchFamily="49" charset="-122"/>
              </a:defRPr>
            </a:lvl5pPr>
            <a:lvl6pPr marL="2514600" indent="-228600" eaLnBrk="0" fontAlgn="base" hangingPunct="0">
              <a:spcBef>
                <a:spcPct val="0"/>
              </a:spcBef>
              <a:spcAft>
                <a:spcPct val="0"/>
              </a:spcAft>
              <a:defRPr sz="3000" b="1">
                <a:solidFill>
                  <a:schemeClr val="tx1"/>
                </a:solidFill>
                <a:latin typeface="黑体" panose="02010609060101010101" pitchFamily="49" charset="-122"/>
                <a:ea typeface="黑体" panose="02010609060101010101" pitchFamily="49" charset="-122"/>
              </a:defRPr>
            </a:lvl6pPr>
            <a:lvl7pPr marL="2971800" indent="-228600" eaLnBrk="0" fontAlgn="base" hangingPunct="0">
              <a:spcBef>
                <a:spcPct val="0"/>
              </a:spcBef>
              <a:spcAft>
                <a:spcPct val="0"/>
              </a:spcAft>
              <a:defRPr sz="3000" b="1">
                <a:solidFill>
                  <a:schemeClr val="tx1"/>
                </a:solidFill>
                <a:latin typeface="黑体" panose="02010609060101010101" pitchFamily="49" charset="-122"/>
                <a:ea typeface="黑体" panose="02010609060101010101" pitchFamily="49" charset="-122"/>
              </a:defRPr>
            </a:lvl7pPr>
            <a:lvl8pPr marL="3429000" indent="-228600" eaLnBrk="0" fontAlgn="base" hangingPunct="0">
              <a:spcBef>
                <a:spcPct val="0"/>
              </a:spcBef>
              <a:spcAft>
                <a:spcPct val="0"/>
              </a:spcAft>
              <a:defRPr sz="3000" b="1">
                <a:solidFill>
                  <a:schemeClr val="tx1"/>
                </a:solidFill>
                <a:latin typeface="黑体" panose="02010609060101010101" pitchFamily="49" charset="-122"/>
                <a:ea typeface="黑体" panose="02010609060101010101" pitchFamily="49" charset="-122"/>
              </a:defRPr>
            </a:lvl8pPr>
            <a:lvl9pPr marL="3886200" indent="-228600" eaLnBrk="0" fontAlgn="base" hangingPunct="0">
              <a:spcBef>
                <a:spcPct val="0"/>
              </a:spcBef>
              <a:spcAft>
                <a:spcPct val="0"/>
              </a:spcAft>
              <a:defRPr sz="3000" b="1">
                <a:solidFill>
                  <a:schemeClr val="tx1"/>
                </a:solidFill>
                <a:latin typeface="黑体" panose="02010609060101010101" pitchFamily="49" charset="-122"/>
                <a:ea typeface="黑体" panose="02010609060101010101" pitchFamily="49" charset="-122"/>
              </a:defRPr>
            </a:lvl9pPr>
          </a:lstStyle>
          <a:p>
            <a:pPr eaLnBrk="1" hangingPunct="1"/>
            <a:r>
              <a:rPr lang="zh-CN" altLang="en-US" sz="2965"/>
              <a:t>　　</a:t>
            </a:r>
            <a:r>
              <a:rPr lang="zh-CN" altLang="en-US" sz="2965">
                <a:solidFill>
                  <a:srgbClr val="0000FF"/>
                </a:solidFill>
              </a:rPr>
              <a:t>【答案】</a:t>
            </a:r>
            <a:r>
              <a:rPr lang="zh-CN" altLang="en-US" sz="2965"/>
              <a:t>（</a:t>
            </a:r>
            <a:r>
              <a:rPr lang="en-US" altLang="zh-CN" sz="2965"/>
              <a:t>1</a:t>
            </a:r>
            <a:r>
              <a:rPr lang="zh-CN" altLang="en-US" sz="2965"/>
              <a:t>）统筹城乡发展</a:t>
            </a:r>
            <a:r>
              <a:rPr lang="zh-CN" altLang="en-US" sz="2965">
                <a:solidFill>
                  <a:srgbClr val="0000FF"/>
                </a:solidFill>
              </a:rPr>
              <a:t>需要生产、分配、交换和消费等社会再生产四个环节的有机结合</a:t>
            </a:r>
            <a:r>
              <a:rPr lang="zh-CN" altLang="en-US" sz="2965"/>
              <a:t>。</a:t>
            </a:r>
            <a:endParaRPr lang="zh-CN" altLang="en-US" sz="2965"/>
          </a:p>
          <a:p>
            <a:pPr eaLnBrk="1" hangingPunct="1"/>
            <a:r>
              <a:rPr lang="zh-CN" altLang="en-US" sz="2965"/>
              <a:t>　　</a:t>
            </a:r>
            <a:r>
              <a:rPr lang="zh-CN" altLang="en-US" sz="2965">
                <a:solidFill>
                  <a:srgbClr val="0000FF"/>
                </a:solidFill>
              </a:rPr>
              <a:t>（</a:t>
            </a:r>
            <a:r>
              <a:rPr lang="en-US" altLang="zh-CN" sz="2965">
                <a:solidFill>
                  <a:srgbClr val="0000FF"/>
                </a:solidFill>
              </a:rPr>
              <a:t>2</a:t>
            </a:r>
            <a:r>
              <a:rPr lang="zh-CN" altLang="en-US" sz="2965">
                <a:solidFill>
                  <a:srgbClr val="0000FF"/>
                </a:solidFill>
              </a:rPr>
              <a:t>）生产是起决定性作用的环节。</a:t>
            </a:r>
            <a:r>
              <a:rPr lang="zh-CN" altLang="en-US" sz="2965"/>
              <a:t>省政府着力提升传统工业，推进新兴产业，发展现代农业，为工业反哺农业，发展农村经济，进一步拓宽农村居民收入来源，增加农村居民收入创造了条件。</a:t>
            </a:r>
            <a:endParaRPr lang="zh-CN" altLang="en-US" sz="2965"/>
          </a:p>
          <a:p>
            <a:pPr eaLnBrk="1" hangingPunct="1"/>
            <a:r>
              <a:rPr lang="zh-CN" altLang="en-US" sz="2965"/>
              <a:t>　　</a:t>
            </a:r>
            <a:r>
              <a:rPr lang="zh-CN" altLang="en-US" sz="2965">
                <a:solidFill>
                  <a:srgbClr val="0000FF"/>
                </a:solidFill>
              </a:rPr>
              <a:t>（</a:t>
            </a:r>
            <a:r>
              <a:rPr lang="en-US" altLang="zh-CN" sz="2965">
                <a:solidFill>
                  <a:srgbClr val="0000FF"/>
                </a:solidFill>
              </a:rPr>
              <a:t>3</a:t>
            </a:r>
            <a:r>
              <a:rPr lang="zh-CN" altLang="en-US" sz="2965">
                <a:solidFill>
                  <a:srgbClr val="0000FF"/>
                </a:solidFill>
              </a:rPr>
              <a:t>）分配和交换是连接生产与消费的桥梁和纽带。</a:t>
            </a:r>
            <a:r>
              <a:rPr lang="zh-CN" altLang="en-US" sz="2965"/>
              <a:t>省政府加大对“三农”的财政投入和转移支付的力度，建立城乡居民社会保障制度，有助于提高农业生产能力和农村居民的消费水平；培育各类专业市场，有助于促进商品流通和城乡生产发展。</a:t>
            </a:r>
            <a:endParaRPr lang="zh-CN" altLang="en-US" sz="2965"/>
          </a:p>
          <a:p>
            <a:pPr eaLnBrk="1" hangingPunct="1"/>
            <a:r>
              <a:rPr lang="zh-CN" altLang="en-US" sz="2965"/>
              <a:t>　　</a:t>
            </a:r>
            <a:r>
              <a:rPr lang="zh-CN" altLang="en-US" sz="2965">
                <a:solidFill>
                  <a:srgbClr val="0000FF"/>
                </a:solidFill>
              </a:rPr>
              <a:t>（</a:t>
            </a:r>
            <a:r>
              <a:rPr lang="en-US" altLang="zh-CN" sz="2965">
                <a:solidFill>
                  <a:srgbClr val="0000FF"/>
                </a:solidFill>
              </a:rPr>
              <a:t>4</a:t>
            </a:r>
            <a:r>
              <a:rPr lang="zh-CN" altLang="en-US" sz="2965">
                <a:solidFill>
                  <a:srgbClr val="0000FF"/>
                </a:solidFill>
              </a:rPr>
              <a:t>）消费是最终目的和动力。</a:t>
            </a:r>
            <a:r>
              <a:rPr lang="zh-CN" altLang="en-US" sz="2965"/>
              <a:t>省政府推进农村住房改造和城镇化建设、力推“家电下乡”、建立城乡居民社会保障制度等，既提高了农村居民的消费水平，又有助于扩大内需，促进生产发展。</a:t>
            </a:r>
            <a:endParaRPr lang="zh-CN" altLang="en-US" sz="2965"/>
          </a:p>
        </p:txBody>
      </p:sp>
      <mc:AlternateContent xmlns:mc="http://schemas.openxmlformats.org/markup-compatibility/2006" xmlns:p14="http://schemas.microsoft.com/office/powerpoint/2010/main">
        <mc:Choice Requires="p14">
          <p:contentPart r:id="rId1" p14:bwMode="auto">
            <p14:nvContentPartPr>
              <p14:cNvPr id="2" name="墨迹 1"/>
              <p14:cNvContentPartPr/>
              <p14:nvPr/>
            </p14:nvContentPartPr>
            <p14:xfrm>
              <a:off x="2018030" y="1803400"/>
              <a:ext cx="3564255" cy="107315"/>
            </p14:xfrm>
          </p:contentPart>
        </mc:Choice>
        <mc:Fallback xmlns="">
          <p:pic>
            <p:nvPicPr>
              <p:cNvPr id="2" name="墨迹 1"/>
            </p:nvPicPr>
            <p:blipFill>
              <a:blip r:embed="rId2"/>
            </p:blipFill>
            <p:spPr>
              <a:xfrm>
                <a:off x="2018030" y="1803400"/>
                <a:ext cx="3564255" cy="107315"/>
              </a:xfrm>
              <a:prstGeom prst="rect"/>
            </p:spPr>
          </p:pic>
        </mc:Fallback>
      </mc:AlternateContent>
      <mc:AlternateContent xmlns:mc="http://schemas.openxmlformats.org/markup-compatibility/2006" xmlns:p14="http://schemas.microsoft.com/office/powerpoint/2010/main">
        <mc:Choice Requires="p14">
          <p:contentPart r:id="rId3" p14:bwMode="auto">
            <p14:nvContentPartPr>
              <p14:cNvPr id="3" name="墨迹 2"/>
              <p14:cNvContentPartPr/>
              <p14:nvPr/>
            </p14:nvContentPartPr>
            <p14:xfrm>
              <a:off x="2322195" y="2955290"/>
              <a:ext cx="6582410" cy="232410"/>
            </p14:xfrm>
          </p:contentPart>
        </mc:Choice>
        <mc:Fallback xmlns="">
          <p:pic>
            <p:nvPicPr>
              <p:cNvPr id="3" name="墨迹 2"/>
            </p:nvPicPr>
            <p:blipFill>
              <a:blip r:embed="rId4"/>
            </p:blipFill>
            <p:spPr>
              <a:xfrm>
                <a:off x="2322195" y="2955290"/>
                <a:ext cx="6582410" cy="232410"/>
              </a:xfrm>
              <a:prstGeom prst="rect"/>
            </p:spPr>
          </p:pic>
        </mc:Fallback>
      </mc:AlternateContent>
      <mc:AlternateContent xmlns:mc="http://schemas.openxmlformats.org/markup-compatibility/2006" xmlns:p14="http://schemas.microsoft.com/office/powerpoint/2010/main">
        <mc:Choice Requires="p14">
          <p:contentPart r:id="rId5" p14:bwMode="auto">
            <p14:nvContentPartPr>
              <p14:cNvPr id="4" name="墨迹 3"/>
              <p14:cNvContentPartPr/>
              <p14:nvPr/>
            </p14:nvContentPartPr>
            <p14:xfrm>
              <a:off x="1518285" y="4678680"/>
              <a:ext cx="4117340" cy="446405"/>
            </p14:xfrm>
          </p:contentPart>
        </mc:Choice>
        <mc:Fallback xmlns="">
          <p:pic>
            <p:nvPicPr>
              <p:cNvPr id="4" name="墨迹 3"/>
            </p:nvPicPr>
            <p:blipFill>
              <a:blip r:embed="rId6"/>
            </p:blipFill>
            <p:spPr>
              <a:xfrm>
                <a:off x="1518285" y="4678680"/>
                <a:ext cx="4117340" cy="446405"/>
              </a:xfrm>
              <a:prstGeom prst="rect"/>
            </p:spPr>
          </p:pic>
        </mc:Fallback>
      </mc:AlternateContent>
      <mc:AlternateContent xmlns:mc="http://schemas.openxmlformats.org/markup-compatibility/2006" xmlns:p14="http://schemas.microsoft.com/office/powerpoint/2010/main">
        <mc:Choice Requires="p14">
          <p:contentPart r:id="rId7" p14:bwMode="auto">
            <p14:nvContentPartPr>
              <p14:cNvPr id="5" name="墨迹 4"/>
              <p14:cNvContentPartPr/>
              <p14:nvPr/>
            </p14:nvContentPartPr>
            <p14:xfrm>
              <a:off x="2160905" y="1857375"/>
              <a:ext cx="3537585" cy="97790"/>
            </p14:xfrm>
          </p:contentPart>
        </mc:Choice>
        <mc:Fallback xmlns="">
          <p:pic>
            <p:nvPicPr>
              <p:cNvPr id="5" name="墨迹 4"/>
            </p:nvPicPr>
            <p:blipFill>
              <a:blip r:embed="rId8"/>
            </p:blipFill>
            <p:spPr>
              <a:xfrm>
                <a:off x="2160905" y="1857375"/>
                <a:ext cx="3537585" cy="97790"/>
              </a:xfrm>
              <a:prstGeom prst="rect"/>
            </p:spPr>
          </p:pic>
        </mc:Fallback>
      </mc:AlternateContent>
      <mc:AlternateContent xmlns:mc="http://schemas.openxmlformats.org/markup-compatibility/2006" xmlns:p14="http://schemas.microsoft.com/office/powerpoint/2010/main">
        <mc:Choice Requires="p14">
          <p:contentPart r:id="rId9" p14:bwMode="auto">
            <p14:nvContentPartPr>
              <p14:cNvPr id="6" name="墨迹 5"/>
              <p14:cNvContentPartPr/>
              <p14:nvPr/>
            </p14:nvContentPartPr>
            <p14:xfrm>
              <a:off x="1205230" y="2267585"/>
              <a:ext cx="1348740" cy="232410"/>
            </p14:xfrm>
          </p:contentPart>
        </mc:Choice>
        <mc:Fallback xmlns="">
          <p:pic>
            <p:nvPicPr>
              <p:cNvPr id="6" name="墨迹 5"/>
            </p:nvPicPr>
            <p:blipFill>
              <a:blip r:embed="rId10"/>
            </p:blipFill>
            <p:spPr>
              <a:xfrm>
                <a:off x="1205230" y="2267585"/>
                <a:ext cx="1348740" cy="232410"/>
              </a:xfrm>
              <a:prstGeom prst="rect"/>
            </p:spPr>
          </p:pic>
        </mc:Fallback>
      </mc:AlternateContent>
      <mc:AlternateContent xmlns:mc="http://schemas.openxmlformats.org/markup-compatibility/2006" xmlns:p14="http://schemas.microsoft.com/office/powerpoint/2010/main">
        <mc:Choice Requires="p14">
          <p:contentPart r:id="rId11" p14:bwMode="auto">
            <p14:nvContentPartPr>
              <p14:cNvPr id="7" name="墨迹 6"/>
              <p14:cNvContentPartPr/>
              <p14:nvPr/>
            </p14:nvContentPartPr>
            <p14:xfrm>
              <a:off x="3786505" y="2348230"/>
              <a:ext cx="1125855" cy="107315"/>
            </p14:xfrm>
          </p:contentPart>
        </mc:Choice>
        <mc:Fallback xmlns="">
          <p:pic>
            <p:nvPicPr>
              <p:cNvPr id="7" name="墨迹 6"/>
            </p:nvPicPr>
            <p:blipFill>
              <a:blip r:embed="rId12"/>
            </p:blipFill>
            <p:spPr>
              <a:xfrm>
                <a:off x="3786505" y="2348230"/>
                <a:ext cx="1125855" cy="107315"/>
              </a:xfrm>
              <a:prstGeom prst="rect"/>
            </p:spPr>
          </p:pic>
        </mc:Fallback>
      </mc:AlternateContent>
      <mc:AlternateContent xmlns:mc="http://schemas.openxmlformats.org/markup-compatibility/2006" xmlns:p14="http://schemas.microsoft.com/office/powerpoint/2010/main">
        <mc:Choice Requires="p14">
          <p:contentPart r:id="rId13" p14:bwMode="auto">
            <p14:nvContentPartPr>
              <p14:cNvPr id="8" name="墨迹 7"/>
              <p14:cNvContentPartPr/>
              <p14:nvPr/>
            </p14:nvContentPartPr>
            <p14:xfrm>
              <a:off x="8154670" y="1240790"/>
              <a:ext cx="2893695" cy="759460"/>
            </p14:xfrm>
          </p:contentPart>
        </mc:Choice>
        <mc:Fallback xmlns="">
          <p:pic>
            <p:nvPicPr>
              <p:cNvPr id="8" name="墨迹 7"/>
            </p:nvPicPr>
            <p:blipFill>
              <a:blip r:embed="rId14"/>
            </p:blipFill>
            <p:spPr>
              <a:xfrm>
                <a:off x="8154670" y="1240790"/>
                <a:ext cx="2893695" cy="759460"/>
              </a:xfrm>
              <a:prstGeom prst="rect"/>
            </p:spPr>
          </p:pic>
        </mc:Fallback>
      </mc:AlternateContent>
      <mc:AlternateContent xmlns:mc="http://schemas.openxmlformats.org/markup-compatibility/2006" xmlns:p14="http://schemas.microsoft.com/office/powerpoint/2010/main">
        <mc:Choice Requires="p14">
          <p:contentPart r:id="rId15" p14:bwMode="auto">
            <p14:nvContentPartPr>
              <p14:cNvPr id="9" name="墨迹 8"/>
              <p14:cNvContentPartPr/>
              <p14:nvPr/>
            </p14:nvContentPartPr>
            <p14:xfrm>
              <a:off x="910590" y="1937385"/>
              <a:ext cx="1313180" cy="419735"/>
            </p14:xfrm>
          </p:contentPart>
        </mc:Choice>
        <mc:Fallback xmlns="">
          <p:pic>
            <p:nvPicPr>
              <p:cNvPr id="9" name="墨迹 8"/>
            </p:nvPicPr>
            <p:blipFill>
              <a:blip r:embed="rId16"/>
            </p:blipFill>
            <p:spPr>
              <a:xfrm>
                <a:off x="910590" y="1937385"/>
                <a:ext cx="1313180" cy="419735"/>
              </a:xfrm>
              <a:prstGeom prst="rect"/>
            </p:spPr>
          </p:pic>
        </mc:Fallback>
      </mc:AlternateContent>
      <mc:AlternateContent xmlns:mc="http://schemas.openxmlformats.org/markup-compatibility/2006" xmlns:p14="http://schemas.microsoft.com/office/powerpoint/2010/main">
        <mc:Choice Requires="p14">
          <p:contentPart r:id="rId17" p14:bwMode="auto">
            <p14:nvContentPartPr>
              <p14:cNvPr id="10" name="墨迹 9"/>
              <p14:cNvContentPartPr/>
              <p14:nvPr/>
            </p14:nvContentPartPr>
            <p14:xfrm>
              <a:off x="3768725" y="1946275"/>
              <a:ext cx="866775" cy="401955"/>
            </p14:xfrm>
          </p:contentPart>
        </mc:Choice>
        <mc:Fallback xmlns="">
          <p:pic>
            <p:nvPicPr>
              <p:cNvPr id="10" name="墨迹 9"/>
            </p:nvPicPr>
            <p:blipFill>
              <a:blip r:embed="rId18"/>
            </p:blipFill>
            <p:spPr>
              <a:xfrm>
                <a:off x="3768725" y="1946275"/>
                <a:ext cx="866775" cy="401955"/>
              </a:xfrm>
              <a:prstGeom prst="rect"/>
            </p:spPr>
          </p:pic>
        </mc:Fallback>
      </mc:AlternateContent>
      <mc:AlternateContent xmlns:mc="http://schemas.openxmlformats.org/markup-compatibility/2006" xmlns:p14="http://schemas.microsoft.com/office/powerpoint/2010/main">
        <mc:Choice Requires="p14">
          <p:contentPart r:id="rId19" p14:bwMode="auto">
            <p14:nvContentPartPr>
              <p14:cNvPr id="11" name="墨迹 10"/>
              <p14:cNvContentPartPr/>
              <p14:nvPr/>
            </p14:nvContentPartPr>
            <p14:xfrm>
              <a:off x="8699500" y="2286000"/>
              <a:ext cx="1938020" cy="106680"/>
            </p14:xfrm>
          </p:contentPart>
        </mc:Choice>
        <mc:Fallback xmlns="">
          <p:pic>
            <p:nvPicPr>
              <p:cNvPr id="11" name="墨迹 10"/>
            </p:nvPicPr>
            <p:blipFill>
              <a:blip r:embed="rId20"/>
            </p:blipFill>
            <p:spPr>
              <a:xfrm>
                <a:off x="8699500" y="2286000"/>
                <a:ext cx="1938020" cy="106680"/>
              </a:xfrm>
              <a:prstGeom prst="rect"/>
            </p:spPr>
          </p:pic>
        </mc:Fallback>
      </mc:AlternateContent>
      <mc:AlternateContent xmlns:mc="http://schemas.openxmlformats.org/markup-compatibility/2006" xmlns:p14="http://schemas.microsoft.com/office/powerpoint/2010/main">
        <mc:Choice Requires="p14">
          <p:contentPart r:id="rId21" p14:bwMode="auto">
            <p14:nvContentPartPr>
              <p14:cNvPr id="12" name="墨迹 11"/>
              <p14:cNvContentPartPr/>
              <p14:nvPr/>
            </p14:nvContentPartPr>
            <p14:xfrm>
              <a:off x="2679065" y="2812415"/>
              <a:ext cx="1518285" cy="35560"/>
            </p14:xfrm>
          </p:contentPart>
        </mc:Choice>
        <mc:Fallback xmlns="">
          <p:pic>
            <p:nvPicPr>
              <p:cNvPr id="12" name="墨迹 11"/>
            </p:nvPicPr>
            <p:blipFill>
              <a:blip r:embed="rId22"/>
            </p:blipFill>
            <p:spPr>
              <a:xfrm>
                <a:off x="2679065" y="2812415"/>
                <a:ext cx="1518285" cy="35560"/>
              </a:xfrm>
              <a:prstGeom prst="rect"/>
            </p:spPr>
          </p:pic>
        </mc:Fallback>
      </mc:AlternateContent>
      <mc:AlternateContent xmlns:mc="http://schemas.openxmlformats.org/markup-compatibility/2006" xmlns:p14="http://schemas.microsoft.com/office/powerpoint/2010/main">
        <mc:Choice Requires="p14">
          <p:contentPart r:id="rId23" p14:bwMode="auto">
            <p14:nvContentPartPr>
              <p14:cNvPr id="13" name="墨迹 12"/>
              <p14:cNvContentPartPr/>
              <p14:nvPr/>
            </p14:nvContentPartPr>
            <p14:xfrm>
              <a:off x="6939915" y="2723515"/>
              <a:ext cx="1223645" cy="53340"/>
            </p14:xfrm>
          </p:contentPart>
        </mc:Choice>
        <mc:Fallback xmlns="">
          <p:pic>
            <p:nvPicPr>
              <p:cNvPr id="13" name="墨迹 12"/>
            </p:nvPicPr>
            <p:blipFill>
              <a:blip r:embed="rId24"/>
            </p:blipFill>
            <p:spPr>
              <a:xfrm>
                <a:off x="6939915" y="2723515"/>
                <a:ext cx="1223645" cy="53340"/>
              </a:xfrm>
              <a:prstGeom prst="rect"/>
            </p:spPr>
          </p:pic>
        </mc:Fallback>
      </mc:AlternateContent>
      <mc:AlternateContent xmlns:mc="http://schemas.openxmlformats.org/markup-compatibility/2006" xmlns:p14="http://schemas.microsoft.com/office/powerpoint/2010/main">
        <mc:Choice Requires="p14">
          <p:contentPart r:id="rId25" p14:bwMode="auto">
            <p14:nvContentPartPr>
              <p14:cNvPr id="14" name="墨迹 13"/>
              <p14:cNvContentPartPr/>
              <p14:nvPr/>
            </p14:nvContentPartPr>
            <p14:xfrm>
              <a:off x="2518410" y="3295015"/>
              <a:ext cx="2715260" cy="490855"/>
            </p14:xfrm>
          </p:contentPart>
        </mc:Choice>
        <mc:Fallback xmlns="">
          <p:pic>
            <p:nvPicPr>
              <p:cNvPr id="14" name="墨迹 13"/>
            </p:nvPicPr>
            <p:blipFill>
              <a:blip r:embed="rId26"/>
            </p:blipFill>
            <p:spPr>
              <a:xfrm>
                <a:off x="2518410" y="3295015"/>
                <a:ext cx="2715260" cy="490855"/>
              </a:xfrm>
              <a:prstGeom prst="rect"/>
            </p:spPr>
          </p:pic>
        </mc:Fallback>
      </mc:AlternateContent>
      <mc:AlternateContent xmlns:mc="http://schemas.openxmlformats.org/markup-compatibility/2006" xmlns:p14="http://schemas.microsoft.com/office/powerpoint/2010/main">
        <mc:Choice Requires="p14">
          <p:contentPart r:id="rId27" p14:bwMode="auto">
            <p14:nvContentPartPr>
              <p14:cNvPr id="15" name="墨迹 14"/>
              <p14:cNvContentPartPr/>
              <p14:nvPr/>
            </p14:nvContentPartPr>
            <p14:xfrm>
              <a:off x="213995" y="4187825"/>
              <a:ext cx="1188085" cy="393065"/>
            </p14:xfrm>
          </p:contentPart>
        </mc:Choice>
        <mc:Fallback xmlns="">
          <p:pic>
            <p:nvPicPr>
              <p:cNvPr id="15" name="墨迹 14"/>
            </p:nvPicPr>
            <p:blipFill>
              <a:blip r:embed="rId28"/>
            </p:blipFill>
            <p:spPr>
              <a:xfrm>
                <a:off x="213995" y="4187825"/>
                <a:ext cx="1188085" cy="393065"/>
              </a:xfrm>
              <a:prstGeom prst="rect"/>
            </p:spPr>
          </p:pic>
        </mc:Fallback>
      </mc:AlternateContent>
      <mc:AlternateContent xmlns:mc="http://schemas.openxmlformats.org/markup-compatibility/2006" xmlns:p14="http://schemas.microsoft.com/office/powerpoint/2010/main">
        <mc:Choice Requires="p14">
          <p:contentPart r:id="rId29" p14:bwMode="auto">
            <p14:nvContentPartPr>
              <p14:cNvPr id="16" name="墨迹 15"/>
              <p14:cNvContentPartPr/>
              <p14:nvPr/>
            </p14:nvContentPartPr>
            <p14:xfrm>
              <a:off x="2670175" y="3741420"/>
              <a:ext cx="2670810" cy="44450"/>
            </p14:xfrm>
          </p:contentPart>
        </mc:Choice>
        <mc:Fallback xmlns="">
          <p:pic>
            <p:nvPicPr>
              <p:cNvPr id="16" name="墨迹 15"/>
            </p:nvPicPr>
            <p:blipFill>
              <a:blip r:embed="rId30"/>
            </p:blipFill>
            <p:spPr>
              <a:xfrm>
                <a:off x="2670175" y="3741420"/>
                <a:ext cx="2670810" cy="44450"/>
              </a:xfrm>
              <a:prstGeom prst="rect"/>
            </p:spPr>
          </p:pic>
        </mc:Fallback>
      </mc:AlternateContent>
      <mc:AlternateContent xmlns:mc="http://schemas.openxmlformats.org/markup-compatibility/2006" xmlns:p14="http://schemas.microsoft.com/office/powerpoint/2010/main">
        <mc:Choice Requires="p14">
          <p:contentPart r:id="rId31" p14:bwMode="auto">
            <p14:nvContentPartPr>
              <p14:cNvPr id="17" name="墨迹 16"/>
              <p14:cNvContentPartPr/>
              <p14:nvPr/>
            </p14:nvContentPartPr>
            <p14:xfrm>
              <a:off x="3438525" y="4116070"/>
              <a:ext cx="1866900" cy="8890"/>
            </p14:xfrm>
          </p:contentPart>
        </mc:Choice>
        <mc:Fallback xmlns="">
          <p:pic>
            <p:nvPicPr>
              <p:cNvPr id="17" name="墨迹 16"/>
            </p:nvPicPr>
            <p:blipFill>
              <a:blip r:embed="rId32"/>
            </p:blipFill>
            <p:spPr>
              <a:xfrm>
                <a:off x="3438525" y="4116070"/>
                <a:ext cx="1866900" cy="8890"/>
              </a:xfrm>
              <a:prstGeom prst="rect"/>
            </p:spPr>
          </p:pic>
        </mc:Fallback>
      </mc:AlternateContent>
      <mc:AlternateContent xmlns:mc="http://schemas.openxmlformats.org/markup-compatibility/2006" xmlns:p14="http://schemas.microsoft.com/office/powerpoint/2010/main">
        <mc:Choice Requires="p14">
          <p:contentPart r:id="rId33" p14:bwMode="auto">
            <p14:nvContentPartPr>
              <p14:cNvPr id="18" name="墨迹 17"/>
              <p14:cNvContentPartPr/>
              <p14:nvPr/>
            </p14:nvContentPartPr>
            <p14:xfrm>
              <a:off x="6198235" y="4133850"/>
              <a:ext cx="2795905" cy="62865"/>
            </p14:xfrm>
          </p:contentPart>
        </mc:Choice>
        <mc:Fallback xmlns="">
          <p:pic>
            <p:nvPicPr>
              <p:cNvPr id="18" name="墨迹 17"/>
            </p:nvPicPr>
            <p:blipFill>
              <a:blip r:embed="rId34"/>
            </p:blipFill>
            <p:spPr>
              <a:xfrm>
                <a:off x="6198235" y="4133850"/>
                <a:ext cx="2795905" cy="62865"/>
              </a:xfrm>
              <a:prstGeom prst="rect"/>
            </p:spPr>
          </p:pic>
        </mc:Fallback>
      </mc:AlternateContent>
      <mc:AlternateContent xmlns:mc="http://schemas.openxmlformats.org/markup-compatibility/2006" xmlns:p14="http://schemas.microsoft.com/office/powerpoint/2010/main">
        <mc:Choice Requires="p14">
          <p:contentPart r:id="rId35" p14:bwMode="auto">
            <p14:nvContentPartPr>
              <p14:cNvPr id="19" name="墨迹 18"/>
              <p14:cNvContentPartPr/>
              <p14:nvPr/>
            </p14:nvContentPartPr>
            <p14:xfrm>
              <a:off x="9726295" y="3732530"/>
              <a:ext cx="1196975" cy="8890"/>
            </p14:xfrm>
          </p:contentPart>
        </mc:Choice>
        <mc:Fallback xmlns="">
          <p:pic>
            <p:nvPicPr>
              <p:cNvPr id="19" name="墨迹 18"/>
            </p:nvPicPr>
            <p:blipFill>
              <a:blip r:embed="rId36"/>
            </p:blipFill>
            <p:spPr>
              <a:xfrm>
                <a:off x="9726295" y="3732530"/>
                <a:ext cx="1196975" cy="8890"/>
              </a:xfrm>
              <a:prstGeom prst="rect"/>
            </p:spPr>
          </p:pic>
        </mc:Fallback>
      </mc:AlternateContent>
      <mc:AlternateContent xmlns:mc="http://schemas.openxmlformats.org/markup-compatibility/2006" xmlns:p14="http://schemas.microsoft.com/office/powerpoint/2010/main">
        <mc:Choice Requires="p14">
          <p:contentPart r:id="rId37" p14:bwMode="auto">
            <p14:nvContentPartPr>
              <p14:cNvPr id="20" name="墨迹 19"/>
              <p14:cNvContentPartPr/>
              <p14:nvPr/>
            </p14:nvContentPartPr>
            <p14:xfrm>
              <a:off x="4456430" y="3696335"/>
              <a:ext cx="125095" cy="241300"/>
            </p14:xfrm>
          </p:contentPart>
        </mc:Choice>
        <mc:Fallback xmlns="">
          <p:pic>
            <p:nvPicPr>
              <p:cNvPr id="20" name="墨迹 19"/>
            </p:nvPicPr>
            <p:blipFill>
              <a:blip r:embed="rId38"/>
            </p:blipFill>
            <p:spPr>
              <a:xfrm>
                <a:off x="4456430" y="3696335"/>
                <a:ext cx="125095" cy="241300"/>
              </a:xfrm>
              <a:prstGeom prst="rect"/>
            </p:spPr>
          </p:pic>
        </mc:Fallback>
      </mc:AlternateContent>
      <mc:AlternateContent xmlns:mc="http://schemas.openxmlformats.org/markup-compatibility/2006" xmlns:p14="http://schemas.microsoft.com/office/powerpoint/2010/main">
        <mc:Choice Requires="p14">
          <p:contentPart r:id="rId39" p14:bwMode="auto">
            <p14:nvContentPartPr>
              <p14:cNvPr id="21" name="墨迹 20"/>
              <p14:cNvContentPartPr/>
              <p14:nvPr/>
            </p14:nvContentPartPr>
            <p14:xfrm>
              <a:off x="4465320" y="3741420"/>
              <a:ext cx="196850" cy="276860"/>
            </p14:xfrm>
          </p:contentPart>
        </mc:Choice>
        <mc:Fallback xmlns="">
          <p:pic>
            <p:nvPicPr>
              <p:cNvPr id="21" name="墨迹 20"/>
            </p:nvPicPr>
            <p:blipFill>
              <a:blip r:embed="rId40"/>
            </p:blipFill>
            <p:spPr>
              <a:xfrm>
                <a:off x="4465320" y="3741420"/>
                <a:ext cx="196850" cy="276860"/>
              </a:xfrm>
              <a:prstGeom prst="rect"/>
            </p:spPr>
          </p:pic>
        </mc:Fallback>
      </mc:AlternateContent>
      <mc:AlternateContent xmlns:mc="http://schemas.openxmlformats.org/markup-compatibility/2006" xmlns:p14="http://schemas.microsoft.com/office/powerpoint/2010/main">
        <mc:Choice Requires="p14">
          <p:contentPart r:id="rId41" p14:bwMode="auto">
            <p14:nvContentPartPr>
              <p14:cNvPr id="22" name="墨迹 21"/>
              <p14:cNvContentPartPr/>
              <p14:nvPr/>
            </p14:nvContentPartPr>
            <p14:xfrm>
              <a:off x="4108450" y="3768090"/>
              <a:ext cx="1437640" cy="499745"/>
            </p14:xfrm>
          </p:contentPart>
        </mc:Choice>
        <mc:Fallback xmlns="">
          <p:pic>
            <p:nvPicPr>
              <p:cNvPr id="22" name="墨迹 21"/>
            </p:nvPicPr>
            <p:blipFill>
              <a:blip r:embed="rId42"/>
            </p:blipFill>
            <p:spPr>
              <a:xfrm>
                <a:off x="4108450" y="3768090"/>
                <a:ext cx="1437640" cy="499745"/>
              </a:xfrm>
              <a:prstGeom prst="rect"/>
            </p:spPr>
          </p:pic>
        </mc:Fallback>
      </mc:AlternateContent>
      <mc:AlternateContent xmlns:mc="http://schemas.openxmlformats.org/markup-compatibility/2006" xmlns:p14="http://schemas.microsoft.com/office/powerpoint/2010/main">
        <mc:Choice Requires="p14">
          <p:contentPart r:id="rId43" p14:bwMode="auto">
            <p14:nvContentPartPr>
              <p14:cNvPr id="23" name="墨迹 22"/>
              <p14:cNvContentPartPr/>
              <p14:nvPr/>
            </p14:nvContentPartPr>
            <p14:xfrm>
              <a:off x="6492875" y="3768090"/>
              <a:ext cx="902335" cy="464185"/>
            </p14:xfrm>
          </p:contentPart>
        </mc:Choice>
        <mc:Fallback xmlns="">
          <p:pic>
            <p:nvPicPr>
              <p:cNvPr id="23" name="墨迹 22"/>
            </p:nvPicPr>
            <p:blipFill>
              <a:blip r:embed="rId44"/>
            </p:blipFill>
            <p:spPr>
              <a:xfrm>
                <a:off x="6492875" y="3768090"/>
                <a:ext cx="902335" cy="464185"/>
              </a:xfrm>
              <a:prstGeom prst="rect"/>
            </p:spPr>
          </p:pic>
        </mc:Fallback>
      </mc:AlternateContent>
      <mc:AlternateContent xmlns:mc="http://schemas.openxmlformats.org/markup-compatibility/2006" xmlns:p14="http://schemas.microsoft.com/office/powerpoint/2010/main">
        <mc:Choice Requires="p14">
          <p:contentPart r:id="rId45" p14:bwMode="auto">
            <p14:nvContentPartPr>
              <p14:cNvPr id="24" name="墨迹 23"/>
              <p14:cNvContentPartPr/>
              <p14:nvPr/>
            </p14:nvContentPartPr>
            <p14:xfrm>
              <a:off x="7546975" y="3785870"/>
              <a:ext cx="1348740" cy="437515"/>
            </p14:xfrm>
          </p:contentPart>
        </mc:Choice>
        <mc:Fallback xmlns="">
          <p:pic>
            <p:nvPicPr>
              <p:cNvPr id="24" name="墨迹 23"/>
            </p:nvPicPr>
            <p:blipFill>
              <a:blip r:embed="rId46"/>
            </p:blipFill>
            <p:spPr>
              <a:xfrm>
                <a:off x="7546975" y="3785870"/>
                <a:ext cx="1348740" cy="437515"/>
              </a:xfrm>
              <a:prstGeom prst="rect"/>
            </p:spPr>
          </p:pic>
        </mc:Fallback>
      </mc:AlternateContent>
      <mc:AlternateContent xmlns:mc="http://schemas.openxmlformats.org/markup-compatibility/2006" xmlns:p14="http://schemas.microsoft.com/office/powerpoint/2010/main">
        <mc:Choice Requires="p14">
          <p:contentPart r:id="rId47" p14:bwMode="auto">
            <p14:nvContentPartPr>
              <p14:cNvPr id="25" name="墨迹 24"/>
              <p14:cNvContentPartPr/>
              <p14:nvPr/>
            </p14:nvContentPartPr>
            <p14:xfrm>
              <a:off x="669290" y="4562475"/>
              <a:ext cx="803910" cy="18415"/>
            </p14:xfrm>
          </p:contentPart>
        </mc:Choice>
        <mc:Fallback xmlns="">
          <p:pic>
            <p:nvPicPr>
              <p:cNvPr id="25" name="墨迹 24"/>
            </p:nvPicPr>
            <p:blipFill>
              <a:blip r:embed="rId48"/>
            </p:blipFill>
            <p:spPr>
              <a:xfrm>
                <a:off x="669290" y="4562475"/>
                <a:ext cx="803910" cy="18415"/>
              </a:xfrm>
              <a:prstGeom prst="rect"/>
            </p:spPr>
          </p:pic>
        </mc:Fallback>
      </mc:AlternateContent>
      <mc:AlternateContent xmlns:mc="http://schemas.openxmlformats.org/markup-compatibility/2006" xmlns:p14="http://schemas.microsoft.com/office/powerpoint/2010/main">
        <mc:Choice Requires="p14">
          <p:contentPart r:id="rId49" p14:bwMode="auto">
            <p14:nvContentPartPr>
              <p14:cNvPr id="26" name="墨迹 25"/>
              <p14:cNvContentPartPr/>
              <p14:nvPr/>
            </p14:nvContentPartPr>
            <p14:xfrm>
              <a:off x="4188460" y="4544695"/>
              <a:ext cx="1759585" cy="36195"/>
            </p14:xfrm>
          </p:contentPart>
        </mc:Choice>
        <mc:Fallback xmlns="">
          <p:pic>
            <p:nvPicPr>
              <p:cNvPr id="26" name="墨迹 25"/>
            </p:nvPicPr>
            <p:blipFill>
              <a:blip r:embed="rId50"/>
            </p:blipFill>
            <p:spPr>
              <a:xfrm>
                <a:off x="4188460" y="4544695"/>
                <a:ext cx="1759585" cy="36195"/>
              </a:xfrm>
              <a:prstGeom prst="rect"/>
            </p:spPr>
          </p:pic>
        </mc:Fallback>
      </mc:AlternateContent>
      <mc:AlternateContent xmlns:mc="http://schemas.openxmlformats.org/markup-compatibility/2006" xmlns:p14="http://schemas.microsoft.com/office/powerpoint/2010/main">
        <mc:Choice Requires="p14">
          <p:contentPart r:id="rId51" p14:bwMode="auto">
            <p14:nvContentPartPr>
              <p14:cNvPr id="27" name="墨迹 26"/>
              <p14:cNvContentPartPr/>
              <p14:nvPr/>
            </p14:nvContentPartPr>
            <p14:xfrm>
              <a:off x="3750945" y="4535805"/>
              <a:ext cx="1116330" cy="36195"/>
            </p14:xfrm>
          </p:contentPart>
        </mc:Choice>
        <mc:Fallback xmlns="">
          <p:pic>
            <p:nvPicPr>
              <p:cNvPr id="27" name="墨迹 26"/>
            </p:nvPicPr>
            <p:blipFill>
              <a:blip r:embed="rId52"/>
            </p:blipFill>
            <p:spPr>
              <a:xfrm>
                <a:off x="3750945" y="4535805"/>
                <a:ext cx="1116330" cy="36195"/>
              </a:xfrm>
              <a:prstGeom prst="rect"/>
            </p:spPr>
          </p:pic>
        </mc:Fallback>
      </mc:AlternateContent>
      <mc:AlternateContent xmlns:mc="http://schemas.openxmlformats.org/markup-compatibility/2006" xmlns:p14="http://schemas.microsoft.com/office/powerpoint/2010/main">
        <mc:Choice Requires="p14">
          <p:contentPart r:id="rId53" p14:bwMode="auto">
            <p14:nvContentPartPr>
              <p14:cNvPr id="28" name="墨迹 27"/>
              <p14:cNvContentPartPr/>
              <p14:nvPr/>
            </p14:nvContentPartPr>
            <p14:xfrm>
              <a:off x="6591300" y="4634230"/>
              <a:ext cx="1348740" cy="35560"/>
            </p14:xfrm>
          </p:contentPart>
        </mc:Choice>
        <mc:Fallback xmlns="">
          <p:pic>
            <p:nvPicPr>
              <p:cNvPr id="28" name="墨迹 27"/>
            </p:nvPicPr>
            <p:blipFill>
              <a:blip r:embed="rId54"/>
            </p:blipFill>
            <p:spPr>
              <a:xfrm>
                <a:off x="6591300" y="4634230"/>
                <a:ext cx="1348740" cy="35560"/>
              </a:xfrm>
              <a:prstGeom prst="rect"/>
            </p:spPr>
          </p:pic>
        </mc:Fallback>
      </mc:AlternateContent>
      <mc:AlternateContent xmlns:mc="http://schemas.openxmlformats.org/markup-compatibility/2006" xmlns:p14="http://schemas.microsoft.com/office/powerpoint/2010/main">
        <mc:Choice Requires="p14">
          <p:contentPart r:id="rId55" p14:bwMode="auto">
            <p14:nvContentPartPr>
              <p14:cNvPr id="29" name="墨迹 28"/>
              <p14:cNvContentPartPr/>
              <p14:nvPr/>
            </p14:nvContentPartPr>
            <p14:xfrm>
              <a:off x="1795145" y="4598670"/>
              <a:ext cx="1456055" cy="410845"/>
            </p14:xfrm>
          </p:contentPart>
        </mc:Choice>
        <mc:Fallback xmlns="">
          <p:pic>
            <p:nvPicPr>
              <p:cNvPr id="29" name="墨迹 28"/>
            </p:nvPicPr>
            <p:blipFill>
              <a:blip r:embed="rId56"/>
            </p:blipFill>
            <p:spPr>
              <a:xfrm>
                <a:off x="1795145" y="4598670"/>
                <a:ext cx="1456055" cy="410845"/>
              </a:xfrm>
              <a:prstGeom prst="rect"/>
            </p:spPr>
          </p:pic>
        </mc:Fallback>
      </mc:AlternateContent>
      <mc:AlternateContent xmlns:mc="http://schemas.openxmlformats.org/markup-compatibility/2006" xmlns:p14="http://schemas.microsoft.com/office/powerpoint/2010/main">
        <mc:Choice Requires="p14">
          <p:contentPart r:id="rId57" p14:bwMode="auto">
            <p14:nvContentPartPr>
              <p14:cNvPr id="30" name="墨迹 29"/>
              <p14:cNvContentPartPr/>
              <p14:nvPr/>
            </p14:nvContentPartPr>
            <p14:xfrm>
              <a:off x="6975475" y="5062855"/>
              <a:ext cx="35560" cy="360"/>
            </p14:xfrm>
          </p:contentPart>
        </mc:Choice>
        <mc:Fallback xmlns="">
          <p:pic>
            <p:nvPicPr>
              <p:cNvPr id="30" name="墨迹 29"/>
            </p:nvPicPr>
            <p:blipFill>
              <a:blip r:embed="rId58"/>
            </p:blipFill>
            <p:spPr>
              <a:xfrm>
                <a:off x="6975475" y="5062855"/>
                <a:ext cx="35560" cy="360"/>
              </a:xfrm>
              <a:prstGeom prst="rect"/>
            </p:spPr>
          </p:pic>
        </mc:Fallback>
      </mc:AlternateContent>
      <mc:AlternateContent xmlns:mc="http://schemas.openxmlformats.org/markup-compatibility/2006" xmlns:p14="http://schemas.microsoft.com/office/powerpoint/2010/main">
        <mc:Choice Requires="p14">
          <p:contentPart r:id="rId59" p14:bwMode="auto">
            <p14:nvContentPartPr>
              <p14:cNvPr id="31" name="墨迹 30"/>
              <p14:cNvContentPartPr/>
              <p14:nvPr/>
            </p14:nvContentPartPr>
            <p14:xfrm>
              <a:off x="2294890" y="5527040"/>
              <a:ext cx="1778000" cy="45085"/>
            </p14:xfrm>
          </p:contentPart>
        </mc:Choice>
        <mc:Fallback xmlns="">
          <p:pic>
            <p:nvPicPr>
              <p:cNvPr id="31" name="墨迹 30"/>
            </p:nvPicPr>
            <p:blipFill>
              <a:blip r:embed="rId60"/>
            </p:blipFill>
            <p:spPr>
              <a:xfrm>
                <a:off x="2294890" y="5527040"/>
                <a:ext cx="1778000" cy="45085"/>
              </a:xfrm>
              <a:prstGeom prst="rect"/>
            </p:spPr>
          </p:pic>
        </mc:Fallback>
      </mc:AlternateContent>
      <mc:AlternateContent xmlns:mc="http://schemas.openxmlformats.org/markup-compatibility/2006" xmlns:p14="http://schemas.microsoft.com/office/powerpoint/2010/main">
        <mc:Choice Requires="p14">
          <p:contentPart r:id="rId61" p14:bwMode="auto">
            <p14:nvContentPartPr>
              <p14:cNvPr id="32" name="墨迹 31"/>
              <p14:cNvContentPartPr/>
              <p14:nvPr/>
            </p14:nvContentPartPr>
            <p14:xfrm>
              <a:off x="8082915" y="5116195"/>
              <a:ext cx="911225" cy="8890"/>
            </p14:xfrm>
          </p:contentPart>
        </mc:Choice>
        <mc:Fallback xmlns="">
          <p:pic>
            <p:nvPicPr>
              <p:cNvPr id="32" name="墨迹 31"/>
            </p:nvPicPr>
            <p:blipFill>
              <a:blip r:embed="rId62"/>
            </p:blipFill>
            <p:spPr>
              <a:xfrm>
                <a:off x="8082915" y="5116195"/>
                <a:ext cx="911225" cy="8890"/>
              </a:xfrm>
              <a:prstGeom prst="rect"/>
            </p:spPr>
          </p:pic>
        </mc:Fallback>
      </mc:AlternateContent>
      <mc:AlternateContent xmlns:mc="http://schemas.openxmlformats.org/markup-compatibility/2006" xmlns:p14="http://schemas.microsoft.com/office/powerpoint/2010/main">
        <mc:Choice Requires="p14">
          <p:contentPart r:id="rId63" p14:bwMode="auto">
            <p14:nvContentPartPr>
              <p14:cNvPr id="33" name="墨迹 32"/>
              <p14:cNvContentPartPr/>
              <p14:nvPr/>
            </p14:nvContentPartPr>
            <p14:xfrm>
              <a:off x="1053465" y="5830570"/>
              <a:ext cx="2965450" cy="232410"/>
            </p14:xfrm>
          </p:contentPart>
        </mc:Choice>
        <mc:Fallback xmlns="">
          <p:pic>
            <p:nvPicPr>
              <p:cNvPr id="33" name="墨迹 32"/>
            </p:nvPicPr>
            <p:blipFill>
              <a:blip r:embed="rId64"/>
            </p:blipFill>
            <p:spPr>
              <a:xfrm>
                <a:off x="1053465" y="5830570"/>
                <a:ext cx="2965450" cy="232410"/>
              </a:xfrm>
              <a:prstGeom prst="rect"/>
            </p:spPr>
          </p:pic>
        </mc:Fallback>
      </mc:AlternateContent>
      <mc:AlternateContent xmlns:mc="http://schemas.openxmlformats.org/markup-compatibility/2006" xmlns:p14="http://schemas.microsoft.com/office/powerpoint/2010/main">
        <mc:Choice Requires="p14">
          <p:contentPart r:id="rId65" p14:bwMode="auto">
            <p14:nvContentPartPr>
              <p14:cNvPr id="34" name="墨迹 33"/>
              <p14:cNvContentPartPr/>
              <p14:nvPr/>
            </p14:nvContentPartPr>
            <p14:xfrm>
              <a:off x="6207125" y="5482590"/>
              <a:ext cx="1563370" cy="607060"/>
            </p14:xfrm>
          </p:contentPart>
        </mc:Choice>
        <mc:Fallback xmlns="">
          <p:pic>
            <p:nvPicPr>
              <p:cNvPr id="34" name="墨迹 33"/>
            </p:nvPicPr>
            <p:blipFill>
              <a:blip r:embed="rId66"/>
            </p:blipFill>
            <p:spPr>
              <a:xfrm>
                <a:off x="6207125" y="5482590"/>
                <a:ext cx="1563370" cy="607060"/>
              </a:xfrm>
              <a:prstGeom prst="rect"/>
            </p:spPr>
          </p:pic>
        </mc:Fallback>
      </mc:AlternateContent>
      <mc:AlternateContent xmlns:mc="http://schemas.openxmlformats.org/markup-compatibility/2006" xmlns:p14="http://schemas.microsoft.com/office/powerpoint/2010/main">
        <mc:Choice Requires="p14">
          <p:contentPart r:id="rId67" p14:bwMode="auto">
            <p14:nvContentPartPr>
              <p14:cNvPr id="35" name="墨迹 34"/>
              <p14:cNvContentPartPr/>
              <p14:nvPr/>
            </p14:nvContentPartPr>
            <p14:xfrm>
              <a:off x="8252460" y="5464810"/>
              <a:ext cx="1884680" cy="571500"/>
            </p14:xfrm>
          </p:contentPart>
        </mc:Choice>
        <mc:Fallback xmlns="">
          <p:pic>
            <p:nvPicPr>
              <p:cNvPr id="35" name="墨迹 34"/>
            </p:nvPicPr>
            <p:blipFill>
              <a:blip r:embed="rId68"/>
            </p:blipFill>
            <p:spPr>
              <a:xfrm>
                <a:off x="8252460" y="5464810"/>
                <a:ext cx="1884680" cy="571500"/>
              </a:xfrm>
              <a:prstGeom prst="rect"/>
            </p:spPr>
          </p:pic>
        </mc:Fallback>
      </mc:AlternateContent>
      <mc:AlternateContent xmlns:mc="http://schemas.openxmlformats.org/markup-compatibility/2006" xmlns:p14="http://schemas.microsoft.com/office/powerpoint/2010/main">
        <mc:Choice Requires="p14">
          <p:contentPart r:id="rId69" p14:bwMode="auto">
            <p14:nvContentPartPr>
              <p14:cNvPr id="36" name="墨迹 35"/>
              <p14:cNvContentPartPr/>
              <p14:nvPr/>
            </p14:nvContentPartPr>
            <p14:xfrm>
              <a:off x="9923145" y="1741170"/>
              <a:ext cx="1393190" cy="4143375"/>
            </p14:xfrm>
          </p:contentPart>
        </mc:Choice>
        <mc:Fallback xmlns="">
          <p:pic>
            <p:nvPicPr>
              <p:cNvPr id="36" name="墨迹 35"/>
            </p:nvPicPr>
            <p:blipFill>
              <a:blip r:embed="rId70"/>
            </p:blipFill>
            <p:spPr>
              <a:xfrm>
                <a:off x="9923145" y="1741170"/>
                <a:ext cx="1393190" cy="4143375"/>
              </a:xfrm>
              <a:prstGeom prst="rect"/>
            </p:spPr>
          </p:pic>
        </mc:Fallback>
      </mc:AlternateContent>
      <mc:AlternateContent xmlns:mc="http://schemas.openxmlformats.org/markup-compatibility/2006" xmlns:p14="http://schemas.microsoft.com/office/powerpoint/2010/main">
        <mc:Choice Requires="p14">
          <p:contentPart r:id="rId71" p14:bwMode="auto">
            <p14:nvContentPartPr>
              <p14:cNvPr id="37" name="墨迹 36"/>
              <p14:cNvContentPartPr/>
              <p14:nvPr/>
            </p14:nvContentPartPr>
            <p14:xfrm>
              <a:off x="9905365" y="1723390"/>
              <a:ext cx="97790" cy="276860"/>
            </p14:xfrm>
          </p:contentPart>
        </mc:Choice>
        <mc:Fallback xmlns="">
          <p:pic>
            <p:nvPicPr>
              <p:cNvPr id="37" name="墨迹 36"/>
            </p:nvPicPr>
            <p:blipFill>
              <a:blip r:embed="rId72"/>
            </p:blipFill>
            <p:spPr>
              <a:xfrm>
                <a:off x="9905365" y="1723390"/>
                <a:ext cx="97790" cy="276860"/>
              </a:xfrm>
              <a:prstGeom prst="rect"/>
            </p:spPr>
          </p:pic>
        </mc:Fallback>
      </mc:AlternateContent>
      <mc:AlternateContent xmlns:mc="http://schemas.openxmlformats.org/markup-compatibility/2006" xmlns:p14="http://schemas.microsoft.com/office/powerpoint/2010/main">
        <mc:Choice Requires="p14">
          <p:contentPart r:id="rId73" p14:bwMode="auto">
            <p14:nvContentPartPr>
              <p14:cNvPr id="38" name="墨迹 37"/>
              <p14:cNvContentPartPr/>
              <p14:nvPr/>
            </p14:nvContentPartPr>
            <p14:xfrm>
              <a:off x="9932035" y="1767840"/>
              <a:ext cx="160655" cy="80010"/>
            </p14:xfrm>
          </p:contentPart>
        </mc:Choice>
        <mc:Fallback xmlns="">
          <p:pic>
            <p:nvPicPr>
              <p:cNvPr id="38" name="墨迹 37"/>
            </p:nvPicPr>
            <p:blipFill>
              <a:blip r:embed="rId74"/>
            </p:blipFill>
            <p:spPr>
              <a:xfrm>
                <a:off x="9932035" y="1767840"/>
                <a:ext cx="160655" cy="80010"/>
              </a:xfrm>
              <a:prstGeom prst="rect"/>
            </p:spPr>
          </p:pic>
        </mc:Fallback>
      </mc:AlternateContent>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矩形 187395"/>
          <p:cNvSpPr>
            <a:spLocks noChangeArrowheads="1"/>
          </p:cNvSpPr>
          <p:nvPr/>
        </p:nvSpPr>
        <p:spPr bwMode="auto">
          <a:xfrm>
            <a:off x="446342" y="265798"/>
            <a:ext cx="6096001" cy="5803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eaLnBrk="0" hangingPunct="0">
              <a:defRPr sz="3000" b="1">
                <a:solidFill>
                  <a:schemeClr val="tx1"/>
                </a:solidFill>
                <a:latin typeface="黑体" panose="02010609060101010101" pitchFamily="49" charset="-122"/>
                <a:ea typeface="黑体" panose="02010609060101010101" pitchFamily="49" charset="-122"/>
              </a:defRPr>
            </a:lvl1pPr>
            <a:lvl2pPr marL="742950" indent="-285750" eaLnBrk="0" hangingPunct="0">
              <a:defRPr sz="3000" b="1">
                <a:solidFill>
                  <a:schemeClr val="tx1"/>
                </a:solidFill>
                <a:latin typeface="黑体" panose="02010609060101010101" pitchFamily="49" charset="-122"/>
                <a:ea typeface="黑体" panose="02010609060101010101" pitchFamily="49" charset="-122"/>
              </a:defRPr>
            </a:lvl2pPr>
            <a:lvl3pPr marL="1143000" indent="-228600" eaLnBrk="0" hangingPunct="0">
              <a:defRPr sz="3000" b="1">
                <a:solidFill>
                  <a:schemeClr val="tx1"/>
                </a:solidFill>
                <a:latin typeface="黑体" panose="02010609060101010101" pitchFamily="49" charset="-122"/>
                <a:ea typeface="黑体" panose="02010609060101010101" pitchFamily="49" charset="-122"/>
              </a:defRPr>
            </a:lvl3pPr>
            <a:lvl4pPr marL="1600200" indent="-228600" eaLnBrk="0" hangingPunct="0">
              <a:defRPr sz="3000" b="1">
                <a:solidFill>
                  <a:schemeClr val="tx1"/>
                </a:solidFill>
                <a:latin typeface="黑体" panose="02010609060101010101" pitchFamily="49" charset="-122"/>
                <a:ea typeface="黑体" panose="02010609060101010101" pitchFamily="49" charset="-122"/>
              </a:defRPr>
            </a:lvl4pPr>
            <a:lvl5pPr marL="2057400" indent="-228600" eaLnBrk="0" hangingPunct="0">
              <a:defRPr sz="3000" b="1">
                <a:solidFill>
                  <a:schemeClr val="tx1"/>
                </a:solidFill>
                <a:latin typeface="黑体" panose="02010609060101010101" pitchFamily="49" charset="-122"/>
                <a:ea typeface="黑体" panose="02010609060101010101" pitchFamily="49" charset="-122"/>
              </a:defRPr>
            </a:lvl5pPr>
            <a:lvl6pPr marL="2514600" indent="-228600" eaLnBrk="0" fontAlgn="base" hangingPunct="0">
              <a:spcBef>
                <a:spcPct val="0"/>
              </a:spcBef>
              <a:spcAft>
                <a:spcPct val="0"/>
              </a:spcAft>
              <a:defRPr sz="3000" b="1">
                <a:solidFill>
                  <a:schemeClr val="tx1"/>
                </a:solidFill>
                <a:latin typeface="黑体" panose="02010609060101010101" pitchFamily="49" charset="-122"/>
                <a:ea typeface="黑体" panose="02010609060101010101" pitchFamily="49" charset="-122"/>
              </a:defRPr>
            </a:lvl6pPr>
            <a:lvl7pPr marL="2971800" indent="-228600" eaLnBrk="0" fontAlgn="base" hangingPunct="0">
              <a:spcBef>
                <a:spcPct val="0"/>
              </a:spcBef>
              <a:spcAft>
                <a:spcPct val="0"/>
              </a:spcAft>
              <a:defRPr sz="3000" b="1">
                <a:solidFill>
                  <a:schemeClr val="tx1"/>
                </a:solidFill>
                <a:latin typeface="黑体" panose="02010609060101010101" pitchFamily="49" charset="-122"/>
                <a:ea typeface="黑体" panose="02010609060101010101" pitchFamily="49" charset="-122"/>
              </a:defRPr>
            </a:lvl7pPr>
            <a:lvl8pPr marL="3429000" indent="-228600" eaLnBrk="0" fontAlgn="base" hangingPunct="0">
              <a:spcBef>
                <a:spcPct val="0"/>
              </a:spcBef>
              <a:spcAft>
                <a:spcPct val="0"/>
              </a:spcAft>
              <a:defRPr sz="3000" b="1">
                <a:solidFill>
                  <a:schemeClr val="tx1"/>
                </a:solidFill>
                <a:latin typeface="黑体" panose="02010609060101010101" pitchFamily="49" charset="-122"/>
                <a:ea typeface="黑体" panose="02010609060101010101" pitchFamily="49" charset="-122"/>
              </a:defRPr>
            </a:lvl8pPr>
            <a:lvl9pPr marL="3886200" indent="-228600" eaLnBrk="0" fontAlgn="base" hangingPunct="0">
              <a:spcBef>
                <a:spcPct val="0"/>
              </a:spcBef>
              <a:spcAft>
                <a:spcPct val="0"/>
              </a:spcAft>
              <a:defRPr sz="3000" b="1">
                <a:solidFill>
                  <a:schemeClr val="tx1"/>
                </a:solidFill>
                <a:latin typeface="黑体" panose="02010609060101010101" pitchFamily="49" charset="-122"/>
                <a:ea typeface="黑体" panose="02010609060101010101" pitchFamily="49" charset="-122"/>
              </a:defRPr>
            </a:lvl9pPr>
          </a:lstStyle>
          <a:p>
            <a:pPr eaLnBrk="1" hangingPunct="1"/>
            <a:r>
              <a:rPr lang="zh-CN" altLang="en-US" sz="3175">
                <a:solidFill>
                  <a:srgbClr val="FF0000"/>
                </a:solidFill>
              </a:rPr>
              <a:t>全面认识我国的供给侧改革</a:t>
            </a:r>
            <a:endParaRPr lang="zh-CN" altLang="en-US" sz="3175">
              <a:solidFill>
                <a:srgbClr val="FF0000"/>
              </a:solidFill>
            </a:endParaRPr>
          </a:p>
        </p:txBody>
      </p:sp>
      <p:graphicFrame>
        <p:nvGraphicFramePr>
          <p:cNvPr id="187440" name="表格 187439"/>
          <p:cNvGraphicFramePr/>
          <p:nvPr>
            <p:custDataLst>
              <p:tags r:id="rId1"/>
            </p:custDataLst>
          </p:nvPr>
        </p:nvGraphicFramePr>
        <p:xfrm>
          <a:off x="609769" y="1058797"/>
          <a:ext cx="11276330" cy="4650105"/>
        </p:xfrm>
        <a:graphic>
          <a:graphicData uri="http://schemas.openxmlformats.org/drawingml/2006/table">
            <a:tbl>
              <a:tblPr/>
              <a:tblGrid>
                <a:gridCol w="935990"/>
                <a:gridCol w="10340340"/>
              </a:tblGrid>
              <a:tr h="1550035">
                <a:tc>
                  <a:txBody>
                    <a:bodyPr/>
                    <a:lstStyle/>
                    <a:p>
                      <a:pPr algn="ctr">
                        <a:lnSpc>
                          <a:spcPct val="110000"/>
                        </a:lnSpc>
                      </a:pPr>
                      <a:r>
                        <a:rPr lang="zh-CN" altLang="en-US" sz="3175" dirty="0">
                          <a:solidFill>
                            <a:srgbClr val="FF0000"/>
                          </a:solidFill>
                          <a:latin typeface="宋体" panose="02010600030101010101" pitchFamily="2" charset="-122"/>
                          <a:ea typeface="黑体" panose="02010609060101010101" pitchFamily="49" charset="-122"/>
                        </a:rPr>
                        <a:t>原因</a:t>
                      </a:r>
                      <a:endParaRPr lang="zh-CN" altLang="en-US" sz="3175" dirty="0">
                        <a:solidFill>
                          <a:srgbClr val="FF0000"/>
                        </a:solidFill>
                        <a:latin typeface="Arial" panose="020B0604020202020204" pitchFamily="34" charset="0"/>
                        <a:ea typeface="黑体" panose="02010609060101010101" pitchFamily="49" charset="-122"/>
                      </a:endParaRPr>
                    </a:p>
                  </a:txBody>
                  <a:tcPr marL="96756" marR="96756" marT="48381" marB="48381"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solidFill>
                      <a:srgbClr val="66CCFF"/>
                    </a:solidFill>
                  </a:tcPr>
                </a:tc>
                <a:tc>
                  <a:txBody>
                    <a:bodyPr/>
                    <a:lstStyle/>
                    <a:p>
                      <a:pPr>
                        <a:lnSpc>
                          <a:spcPct val="110000"/>
                        </a:lnSpc>
                      </a:pPr>
                      <a:r>
                        <a:rPr lang="zh-CN" altLang="en-US" sz="3175" dirty="0">
                          <a:latin typeface="宋体" panose="02010600030101010101" pitchFamily="2" charset="-122"/>
                          <a:ea typeface="黑体" panose="02010609060101010101" pitchFamily="49" charset="-122"/>
                        </a:rPr>
                        <a:t>中低端产品过剩、高端产品供给不足、传统产业产能过剩、结构性的有效供给不足、房地产库存高、地方政府债务风险累积</a:t>
                      </a:r>
                      <a:endParaRPr lang="zh-CN" altLang="en-US" sz="3175" dirty="0">
                        <a:latin typeface="Arial" panose="020B0604020202020204" pitchFamily="34" charset="0"/>
                        <a:ea typeface="黑体" panose="02010609060101010101" pitchFamily="49" charset="-122"/>
                      </a:endParaRPr>
                    </a:p>
                  </a:txBody>
                  <a:tcPr marL="96756" marR="96756" marT="48381" marB="48381">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r>
              <a:tr h="2034540">
                <a:tc>
                  <a:txBody>
                    <a:bodyPr/>
                    <a:lstStyle/>
                    <a:p>
                      <a:pPr algn="ctr">
                        <a:lnSpc>
                          <a:spcPct val="110000"/>
                        </a:lnSpc>
                      </a:pPr>
                      <a:r>
                        <a:rPr lang="zh-CN" altLang="en-US" sz="3175" dirty="0">
                          <a:solidFill>
                            <a:srgbClr val="FF0000"/>
                          </a:solidFill>
                          <a:latin typeface="宋体" panose="02010600030101010101" pitchFamily="2" charset="-122"/>
                          <a:ea typeface="黑体" panose="02010609060101010101" pitchFamily="49" charset="-122"/>
                        </a:rPr>
                        <a:t>意义</a:t>
                      </a:r>
                      <a:endParaRPr lang="zh-CN" altLang="en-US" sz="3175" dirty="0">
                        <a:solidFill>
                          <a:srgbClr val="FF0000"/>
                        </a:solidFill>
                        <a:latin typeface="Arial" panose="020B0604020202020204" pitchFamily="34" charset="0"/>
                        <a:ea typeface="黑体" panose="02010609060101010101" pitchFamily="49" charset="-122"/>
                      </a:endParaRPr>
                    </a:p>
                  </a:txBody>
                  <a:tcPr marL="96756" marR="96756" marT="48381" marB="48381"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solidFill>
                      <a:srgbClr val="66CCFF"/>
                    </a:solidFill>
                  </a:tcPr>
                </a:tc>
                <a:tc>
                  <a:txBody>
                    <a:bodyPr/>
                    <a:lstStyle/>
                    <a:p>
                      <a:pPr>
                        <a:lnSpc>
                          <a:spcPct val="110000"/>
                        </a:lnSpc>
                      </a:pPr>
                      <a:r>
                        <a:rPr lang="en-US" altLang="zh-CN" sz="3175" dirty="0">
                          <a:latin typeface="宋体" panose="02010600030101010101" pitchFamily="2" charset="-122"/>
                          <a:ea typeface="黑体" panose="02010609060101010101" pitchFamily="49" charset="-122"/>
                        </a:rPr>
                        <a:t>①</a:t>
                      </a:r>
                      <a:r>
                        <a:rPr lang="zh-CN" altLang="en-US" sz="3175" dirty="0">
                          <a:latin typeface="宋体" panose="02010600030101010101" pitchFamily="2" charset="-122"/>
                          <a:ea typeface="黑体" panose="02010609060101010101" pitchFamily="49" charset="-122"/>
                        </a:rPr>
                        <a:t>促进</a:t>
                      </a:r>
                      <a:r>
                        <a:rPr lang="zh-CN" altLang="en-US" sz="3175" dirty="0">
                          <a:solidFill>
                            <a:srgbClr val="FF0000"/>
                          </a:solidFill>
                          <a:latin typeface="宋体" panose="02010600030101010101" pitchFamily="2" charset="-122"/>
                          <a:ea typeface="黑体" panose="02010609060101010101" pitchFamily="49" charset="-122"/>
                        </a:rPr>
                        <a:t>产业调整升级</a:t>
                      </a:r>
                      <a:r>
                        <a:rPr lang="zh-CN" altLang="en-US" sz="3175" dirty="0">
                          <a:latin typeface="宋体" panose="02010600030101010101" pitchFamily="2" charset="-122"/>
                          <a:ea typeface="黑体" panose="02010609060101010101" pitchFamily="49" charset="-122"/>
                        </a:rPr>
                        <a:t>，优化</a:t>
                      </a:r>
                      <a:r>
                        <a:rPr lang="zh-CN" altLang="en-US" sz="3175" dirty="0">
                          <a:solidFill>
                            <a:srgbClr val="002060"/>
                          </a:solidFill>
                          <a:latin typeface="宋体" panose="02010600030101010101" pitchFamily="2" charset="-122"/>
                          <a:ea typeface="黑体" panose="02010609060101010101" pitchFamily="49" charset="-122"/>
                        </a:rPr>
                        <a:t>产业结构</a:t>
                      </a:r>
                      <a:r>
                        <a:rPr lang="zh-CN" altLang="en-US" sz="3175" dirty="0">
                          <a:latin typeface="宋体" panose="02010600030101010101" pitchFamily="2" charset="-122"/>
                          <a:ea typeface="黑体" panose="02010609060101010101" pitchFamily="49" charset="-122"/>
                        </a:rPr>
                        <a:t>；</a:t>
                      </a:r>
                      <a:endParaRPr lang="zh-CN" altLang="en-US" sz="3175" dirty="0">
                        <a:latin typeface="宋体" panose="02010600030101010101" pitchFamily="2" charset="-122"/>
                        <a:ea typeface="黑体" panose="02010609060101010101" pitchFamily="49" charset="-122"/>
                      </a:endParaRPr>
                    </a:p>
                    <a:p>
                      <a:pPr>
                        <a:lnSpc>
                          <a:spcPct val="110000"/>
                        </a:lnSpc>
                      </a:pPr>
                      <a:r>
                        <a:rPr lang="en-US" altLang="zh-CN" sz="3175" dirty="0">
                          <a:latin typeface="宋体" panose="02010600030101010101" pitchFamily="2" charset="-122"/>
                          <a:ea typeface="黑体" panose="02010609060101010101" pitchFamily="49" charset="-122"/>
                        </a:rPr>
                        <a:t>②</a:t>
                      </a:r>
                      <a:r>
                        <a:rPr lang="zh-CN" altLang="en-US" sz="3175" dirty="0">
                          <a:latin typeface="宋体" panose="02010600030101010101" pitchFamily="2" charset="-122"/>
                          <a:ea typeface="黑体" panose="02010609060101010101" pitchFamily="49" charset="-122"/>
                        </a:rPr>
                        <a:t>促进</a:t>
                      </a:r>
                      <a:r>
                        <a:rPr lang="zh-CN" altLang="en-US" sz="3175" dirty="0">
                          <a:solidFill>
                            <a:srgbClr val="FF0000"/>
                          </a:solidFill>
                          <a:latin typeface="宋体" panose="02010600030101010101" pitchFamily="2" charset="-122"/>
                          <a:ea typeface="黑体" panose="02010609060101010101" pitchFamily="49" charset="-122"/>
                        </a:rPr>
                        <a:t>科技创新</a:t>
                      </a:r>
                      <a:r>
                        <a:rPr lang="zh-CN" altLang="en-US" sz="3175" dirty="0">
                          <a:latin typeface="宋体" panose="02010600030101010101" pitchFamily="2" charset="-122"/>
                          <a:ea typeface="黑体" panose="02010609060101010101" pitchFamily="49" charset="-122"/>
                        </a:rPr>
                        <a:t>，实施</a:t>
                      </a:r>
                      <a:r>
                        <a:rPr lang="zh-CN" altLang="en-US" sz="3175" dirty="0">
                          <a:solidFill>
                            <a:srgbClr val="002060"/>
                          </a:solidFill>
                          <a:latin typeface="宋体" panose="02010600030101010101" pitchFamily="2" charset="-122"/>
                          <a:ea typeface="黑体" panose="02010609060101010101" pitchFamily="49" charset="-122"/>
                        </a:rPr>
                        <a:t>创新驱动</a:t>
                      </a:r>
                      <a:r>
                        <a:rPr lang="zh-CN" altLang="en-US" sz="3175" dirty="0">
                          <a:latin typeface="宋体" panose="02010600030101010101" pitchFamily="2" charset="-122"/>
                          <a:ea typeface="黑体" panose="02010609060101010101" pitchFamily="49" charset="-122"/>
                        </a:rPr>
                        <a:t>发展战略；</a:t>
                      </a:r>
                      <a:endParaRPr lang="zh-CN" altLang="en-US" sz="3175" dirty="0">
                        <a:latin typeface="宋体" panose="02010600030101010101" pitchFamily="2" charset="-122"/>
                        <a:ea typeface="黑体" panose="02010609060101010101" pitchFamily="49" charset="-122"/>
                      </a:endParaRPr>
                    </a:p>
                    <a:p>
                      <a:pPr>
                        <a:lnSpc>
                          <a:spcPct val="110000"/>
                        </a:lnSpc>
                      </a:pPr>
                      <a:r>
                        <a:rPr lang="en-US" altLang="zh-CN" sz="3175" dirty="0">
                          <a:latin typeface="宋体" panose="02010600030101010101" pitchFamily="2" charset="-122"/>
                          <a:ea typeface="黑体" panose="02010609060101010101" pitchFamily="49" charset="-122"/>
                        </a:rPr>
                        <a:t>③</a:t>
                      </a:r>
                      <a:r>
                        <a:rPr lang="zh-CN" altLang="en-US" sz="3175" dirty="0">
                          <a:latin typeface="宋体" panose="02010600030101010101" pitchFamily="2" charset="-122"/>
                          <a:ea typeface="黑体" panose="02010609060101010101" pitchFamily="49" charset="-122"/>
                        </a:rPr>
                        <a:t>淘汰</a:t>
                      </a:r>
                      <a:r>
                        <a:rPr lang="zh-CN" altLang="en-US" sz="3175" dirty="0">
                          <a:solidFill>
                            <a:srgbClr val="FF0000"/>
                          </a:solidFill>
                          <a:latin typeface="宋体" panose="02010600030101010101" pitchFamily="2" charset="-122"/>
                          <a:ea typeface="黑体" panose="02010609060101010101" pitchFamily="49" charset="-122"/>
                        </a:rPr>
                        <a:t>落后产能</a:t>
                      </a:r>
                      <a:r>
                        <a:rPr lang="zh-CN" altLang="en-US" sz="3175" dirty="0">
                          <a:latin typeface="宋体" panose="02010600030101010101" pitchFamily="2" charset="-122"/>
                          <a:ea typeface="黑体" panose="02010609060101010101" pitchFamily="49" charset="-122"/>
                        </a:rPr>
                        <a:t>，优化</a:t>
                      </a:r>
                      <a:r>
                        <a:rPr lang="zh-CN" altLang="en-US" sz="3175" dirty="0">
                          <a:solidFill>
                            <a:srgbClr val="002060"/>
                          </a:solidFill>
                          <a:latin typeface="宋体" panose="02010600030101010101" pitchFamily="2" charset="-122"/>
                          <a:ea typeface="黑体" panose="02010609060101010101" pitchFamily="49" charset="-122"/>
                        </a:rPr>
                        <a:t>资源配置</a:t>
                      </a:r>
                      <a:r>
                        <a:rPr lang="zh-CN" altLang="en-US" sz="3175" dirty="0">
                          <a:latin typeface="宋体" panose="02010600030101010101" pitchFamily="2" charset="-122"/>
                          <a:ea typeface="黑体" panose="02010609060101010101" pitchFamily="49" charset="-122"/>
                        </a:rPr>
                        <a:t>；</a:t>
                      </a:r>
                      <a:endParaRPr lang="zh-CN" altLang="en-US" sz="3175" dirty="0">
                        <a:latin typeface="宋体" panose="02010600030101010101" pitchFamily="2" charset="-122"/>
                        <a:ea typeface="黑体" panose="02010609060101010101" pitchFamily="49" charset="-122"/>
                      </a:endParaRPr>
                    </a:p>
                    <a:p>
                      <a:pPr>
                        <a:lnSpc>
                          <a:spcPct val="110000"/>
                        </a:lnSpc>
                      </a:pPr>
                      <a:r>
                        <a:rPr lang="en-US" altLang="zh-CN" sz="3175" dirty="0">
                          <a:latin typeface="宋体" panose="02010600030101010101" pitchFamily="2" charset="-122"/>
                          <a:ea typeface="黑体" panose="02010609060101010101" pitchFamily="49" charset="-122"/>
                        </a:rPr>
                        <a:t>④</a:t>
                      </a:r>
                      <a:r>
                        <a:rPr lang="zh-CN" altLang="en-US" sz="3175" dirty="0">
                          <a:latin typeface="宋体" panose="02010600030101010101" pitchFamily="2" charset="-122"/>
                          <a:ea typeface="黑体" panose="02010609060101010101" pitchFamily="49" charset="-122"/>
                        </a:rPr>
                        <a:t>增加</a:t>
                      </a:r>
                      <a:r>
                        <a:rPr lang="zh-CN" altLang="en-US" sz="3175" dirty="0">
                          <a:solidFill>
                            <a:srgbClr val="FF0000"/>
                          </a:solidFill>
                          <a:latin typeface="宋体" panose="02010600030101010101" pitchFamily="2" charset="-122"/>
                          <a:ea typeface="黑体" panose="02010609060101010101" pitchFamily="49" charset="-122"/>
                        </a:rPr>
                        <a:t>有效供给</a:t>
                      </a:r>
                      <a:r>
                        <a:rPr lang="zh-CN" altLang="en-US" sz="3175" dirty="0">
                          <a:latin typeface="宋体" panose="02010600030101010101" pitchFamily="2" charset="-122"/>
                          <a:ea typeface="黑体" panose="02010609060101010101" pitchFamily="49" charset="-122"/>
                        </a:rPr>
                        <a:t>，满足</a:t>
                      </a:r>
                      <a:r>
                        <a:rPr lang="zh-CN" altLang="en-US" sz="3175" dirty="0">
                          <a:solidFill>
                            <a:srgbClr val="002060"/>
                          </a:solidFill>
                          <a:latin typeface="宋体" panose="02010600030101010101" pitchFamily="2" charset="-122"/>
                          <a:ea typeface="黑体" panose="02010609060101010101" pitchFamily="49" charset="-122"/>
                        </a:rPr>
                        <a:t>群众消费需求</a:t>
                      </a:r>
                      <a:r>
                        <a:rPr lang="zh-CN" altLang="en-US" sz="3175" dirty="0">
                          <a:latin typeface="宋体" panose="02010600030101010101" pitchFamily="2" charset="-122"/>
                          <a:ea typeface="黑体" panose="02010609060101010101" pitchFamily="49" charset="-122"/>
                        </a:rPr>
                        <a:t>；</a:t>
                      </a:r>
                      <a:endParaRPr lang="zh-CN" altLang="en-US" sz="3175" dirty="0">
                        <a:latin typeface="宋体" panose="02010600030101010101" pitchFamily="2" charset="-122"/>
                        <a:ea typeface="黑体" panose="02010609060101010101" pitchFamily="49" charset="-122"/>
                      </a:endParaRPr>
                    </a:p>
                    <a:p>
                      <a:pPr>
                        <a:lnSpc>
                          <a:spcPct val="110000"/>
                        </a:lnSpc>
                      </a:pPr>
                      <a:r>
                        <a:rPr lang="en-US" altLang="zh-CN" sz="3175" dirty="0">
                          <a:latin typeface="宋体" panose="02010600030101010101" pitchFamily="2" charset="-122"/>
                          <a:ea typeface="黑体" panose="02010609060101010101" pitchFamily="49" charset="-122"/>
                        </a:rPr>
                        <a:t>⑤</a:t>
                      </a:r>
                      <a:r>
                        <a:rPr lang="zh-CN" altLang="en-US" sz="3175" dirty="0">
                          <a:latin typeface="宋体" panose="02010600030101010101" pitchFamily="2" charset="-122"/>
                          <a:ea typeface="黑体" panose="02010609060101010101" pitchFamily="49" charset="-122"/>
                        </a:rPr>
                        <a:t>转变</a:t>
                      </a:r>
                      <a:r>
                        <a:rPr lang="zh-CN" altLang="en-US" sz="3175" dirty="0">
                          <a:solidFill>
                            <a:srgbClr val="FF0000"/>
                          </a:solidFill>
                          <a:latin typeface="宋体" panose="02010600030101010101" pitchFamily="2" charset="-122"/>
                          <a:ea typeface="黑体" panose="02010609060101010101" pitchFamily="49" charset="-122"/>
                        </a:rPr>
                        <a:t>经济发展方式</a:t>
                      </a:r>
                      <a:r>
                        <a:rPr lang="zh-CN" altLang="en-US" sz="3175" dirty="0">
                          <a:latin typeface="宋体" panose="02010600030101010101" pitchFamily="2" charset="-122"/>
                          <a:ea typeface="黑体" panose="02010609060101010101" pitchFamily="49" charset="-122"/>
                        </a:rPr>
                        <a:t>，提高</a:t>
                      </a:r>
                      <a:r>
                        <a:rPr lang="zh-CN" altLang="en-US" sz="3175" dirty="0">
                          <a:solidFill>
                            <a:srgbClr val="002060"/>
                          </a:solidFill>
                          <a:latin typeface="宋体" panose="02010600030101010101" pitchFamily="2" charset="-122"/>
                          <a:ea typeface="黑体" panose="02010609060101010101" pitchFamily="49" charset="-122"/>
                        </a:rPr>
                        <a:t>可持续发展</a:t>
                      </a:r>
                      <a:r>
                        <a:rPr lang="zh-CN" altLang="en-US" sz="3175" dirty="0">
                          <a:latin typeface="宋体" panose="02010600030101010101" pitchFamily="2" charset="-122"/>
                          <a:ea typeface="黑体" panose="02010609060101010101" pitchFamily="49" charset="-122"/>
                        </a:rPr>
                        <a:t>能力</a:t>
                      </a:r>
                      <a:endParaRPr lang="zh-CN" altLang="en-US" sz="3175" dirty="0">
                        <a:latin typeface="Arial" panose="020B0604020202020204" pitchFamily="34" charset="0"/>
                        <a:ea typeface="黑体" panose="02010609060101010101" pitchFamily="49" charset="-122"/>
                      </a:endParaRPr>
                    </a:p>
                  </a:txBody>
                  <a:tcPr marL="96756" marR="96756" marT="48381" marB="48381">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r>
              <a:tr h="1065530">
                <a:tc>
                  <a:txBody>
                    <a:bodyPr/>
                    <a:lstStyle/>
                    <a:p>
                      <a:pPr algn="ctr">
                        <a:lnSpc>
                          <a:spcPct val="110000"/>
                        </a:lnSpc>
                      </a:pPr>
                      <a:r>
                        <a:rPr lang="zh-CN" altLang="en-US" sz="3175" dirty="0">
                          <a:solidFill>
                            <a:srgbClr val="FF0000"/>
                          </a:solidFill>
                          <a:latin typeface="宋体" panose="02010600030101010101" pitchFamily="2" charset="-122"/>
                          <a:ea typeface="黑体" panose="02010609060101010101" pitchFamily="49" charset="-122"/>
                        </a:rPr>
                        <a:t>措施</a:t>
                      </a:r>
                      <a:endParaRPr lang="zh-CN" altLang="en-US" sz="3175" dirty="0">
                        <a:solidFill>
                          <a:srgbClr val="FF0000"/>
                        </a:solidFill>
                        <a:latin typeface="Arial" panose="020B0604020202020204" pitchFamily="34" charset="0"/>
                        <a:ea typeface="黑体" panose="02010609060101010101" pitchFamily="49" charset="-122"/>
                      </a:endParaRPr>
                    </a:p>
                  </a:txBody>
                  <a:tcPr marL="96756" marR="96756" marT="48381" marB="48381"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solidFill>
                      <a:srgbClr val="66CCFF"/>
                    </a:solidFill>
                  </a:tcPr>
                </a:tc>
                <a:tc>
                  <a:txBody>
                    <a:bodyPr/>
                    <a:lstStyle/>
                    <a:p>
                      <a:pPr>
                        <a:lnSpc>
                          <a:spcPct val="110000"/>
                        </a:lnSpc>
                      </a:pPr>
                      <a:r>
                        <a:rPr lang="en-US" altLang="zh-CN" sz="3175" dirty="0">
                          <a:latin typeface="宋体" panose="02010600030101010101" pitchFamily="2" charset="-122"/>
                          <a:ea typeface="黑体" panose="02010609060101010101" pitchFamily="49" charset="-122"/>
                        </a:rPr>
                        <a:t>①</a:t>
                      </a:r>
                      <a:r>
                        <a:rPr lang="zh-CN" altLang="en-US" sz="3175" dirty="0">
                          <a:latin typeface="宋体" panose="02010600030101010101" pitchFamily="2" charset="-122"/>
                          <a:ea typeface="黑体" panose="02010609060101010101" pitchFamily="49" charset="-122"/>
                        </a:rPr>
                        <a:t>促进科技创新；</a:t>
                      </a:r>
                      <a:r>
                        <a:rPr lang="en-US" altLang="zh-CN" sz="3175" dirty="0">
                          <a:latin typeface="宋体" panose="02010600030101010101" pitchFamily="2" charset="-122"/>
                          <a:ea typeface="黑体" panose="02010609060101010101" pitchFamily="49" charset="-122"/>
                        </a:rPr>
                        <a:t>②</a:t>
                      </a:r>
                      <a:r>
                        <a:rPr lang="zh-CN" altLang="en-US" sz="3175" dirty="0">
                          <a:latin typeface="宋体" panose="02010600030101010101" pitchFamily="2" charset="-122"/>
                          <a:ea typeface="黑体" panose="02010609060101010101" pitchFamily="49" charset="-122"/>
                        </a:rPr>
                        <a:t>淘汰落后产能；</a:t>
                      </a:r>
                      <a:r>
                        <a:rPr lang="en-US" altLang="zh-CN" sz="3175" dirty="0">
                          <a:latin typeface="宋体" panose="02010600030101010101" pitchFamily="2" charset="-122"/>
                          <a:ea typeface="黑体" panose="02010609060101010101" pitchFamily="49" charset="-122"/>
                        </a:rPr>
                        <a:t>③</a:t>
                      </a:r>
                      <a:r>
                        <a:rPr lang="zh-CN" altLang="en-US" sz="3175" dirty="0">
                          <a:latin typeface="宋体" panose="02010600030101010101" pitchFamily="2" charset="-122"/>
                          <a:ea typeface="黑体" panose="02010609060101010101" pitchFamily="49" charset="-122"/>
                        </a:rPr>
                        <a:t>优化产业结构；</a:t>
                      </a:r>
                      <a:endParaRPr lang="zh-CN" altLang="en-US" sz="3175" dirty="0">
                        <a:latin typeface="宋体" panose="02010600030101010101" pitchFamily="2" charset="-122"/>
                        <a:ea typeface="黑体" panose="02010609060101010101" pitchFamily="49" charset="-122"/>
                      </a:endParaRPr>
                    </a:p>
                    <a:p>
                      <a:pPr>
                        <a:lnSpc>
                          <a:spcPct val="110000"/>
                        </a:lnSpc>
                      </a:pPr>
                      <a:r>
                        <a:rPr lang="en-US" altLang="zh-CN" sz="3175" dirty="0">
                          <a:latin typeface="宋体" panose="02010600030101010101" pitchFamily="2" charset="-122"/>
                          <a:ea typeface="黑体" panose="02010609060101010101" pitchFamily="49" charset="-122"/>
                        </a:rPr>
                        <a:t>④</a:t>
                      </a:r>
                      <a:r>
                        <a:rPr lang="zh-CN" altLang="en-US" sz="3175" dirty="0">
                          <a:latin typeface="宋体" panose="02010600030101010101" pitchFamily="2" charset="-122"/>
                          <a:ea typeface="黑体" panose="02010609060101010101" pitchFamily="49" charset="-122"/>
                        </a:rPr>
                        <a:t>完善分配制度；</a:t>
                      </a:r>
                      <a:r>
                        <a:rPr lang="en-US" altLang="zh-CN" sz="3175" dirty="0">
                          <a:latin typeface="宋体" panose="02010600030101010101" pitchFamily="2" charset="-122"/>
                          <a:ea typeface="黑体" panose="02010609060101010101" pitchFamily="49" charset="-122"/>
                        </a:rPr>
                        <a:t>⑤</a:t>
                      </a:r>
                      <a:r>
                        <a:rPr lang="zh-CN" altLang="en-US" sz="3175" dirty="0">
                          <a:latin typeface="宋体" panose="02010600030101010101" pitchFamily="2" charset="-122"/>
                          <a:ea typeface="黑体" panose="02010609060101010101" pitchFamily="49" charset="-122"/>
                        </a:rPr>
                        <a:t>提高劳动者素质</a:t>
                      </a:r>
                      <a:endParaRPr lang="zh-CN" altLang="en-US" sz="3175" dirty="0">
                        <a:latin typeface="Arial" panose="020B0604020202020204" pitchFamily="34" charset="0"/>
                        <a:ea typeface="黑体" panose="02010609060101010101" pitchFamily="49" charset="-122"/>
                      </a:endParaRPr>
                    </a:p>
                  </a:txBody>
                  <a:tcPr marL="96756" marR="96756" marT="48381" marB="48381">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r>
            </a:tbl>
          </a:graphicData>
        </a:graphic>
      </p:graphicFrame>
      <mc:AlternateContent xmlns:mc="http://schemas.openxmlformats.org/markup-compatibility/2006" xmlns:p14="http://schemas.microsoft.com/office/powerpoint/2010/main">
        <mc:Choice Requires="p14">
          <p:contentPart r:id="rId2" p14:bwMode="auto">
            <p14:nvContentPartPr>
              <p14:cNvPr id="2" name="墨迹 1"/>
              <p14:cNvContentPartPr/>
              <p14:nvPr/>
            </p14:nvContentPartPr>
            <p14:xfrm>
              <a:off x="2080895" y="1535430"/>
              <a:ext cx="2348865" cy="80645"/>
            </p14:xfrm>
          </p:contentPart>
        </mc:Choice>
        <mc:Fallback xmlns="">
          <p:pic>
            <p:nvPicPr>
              <p:cNvPr id="2" name="墨迹 1"/>
            </p:nvPicPr>
            <p:blipFill>
              <a:blip r:embed="rId3"/>
            </p:blipFill>
            <p:spPr>
              <a:xfrm>
                <a:off x="2080895" y="1535430"/>
                <a:ext cx="2348865" cy="80645"/>
              </a:xfrm>
              <a:prstGeom prst="rect"/>
            </p:spPr>
          </p:pic>
        </mc:Fallback>
      </mc:AlternateContent>
      <mc:AlternateContent xmlns:mc="http://schemas.openxmlformats.org/markup-compatibility/2006" xmlns:p14="http://schemas.microsoft.com/office/powerpoint/2010/main">
        <mc:Choice Requires="p14">
          <p:contentPart r:id="rId4" p14:bwMode="auto">
            <p14:nvContentPartPr>
              <p14:cNvPr id="3" name="墨迹 2"/>
              <p14:cNvContentPartPr/>
              <p14:nvPr/>
            </p14:nvContentPartPr>
            <p14:xfrm>
              <a:off x="1866265" y="1044575"/>
              <a:ext cx="2670810" cy="508635"/>
            </p14:xfrm>
          </p:contentPart>
        </mc:Choice>
        <mc:Fallback xmlns="">
          <p:pic>
            <p:nvPicPr>
              <p:cNvPr id="3" name="墨迹 2"/>
            </p:nvPicPr>
            <p:blipFill>
              <a:blip r:embed="rId5"/>
            </p:blipFill>
            <p:spPr>
              <a:xfrm>
                <a:off x="1866265" y="1044575"/>
                <a:ext cx="2670810" cy="508635"/>
              </a:xfrm>
              <a:prstGeom prst="rect"/>
            </p:spPr>
          </p:pic>
        </mc:Fallback>
      </mc:AlternateContent>
      <mc:AlternateContent xmlns:mc="http://schemas.openxmlformats.org/markup-compatibility/2006" xmlns:p14="http://schemas.microsoft.com/office/powerpoint/2010/main">
        <mc:Choice Requires="p14">
          <p:contentPart r:id="rId6" p14:bwMode="auto">
            <p14:nvContentPartPr>
              <p14:cNvPr id="4" name="墨迹 3"/>
              <p14:cNvContentPartPr/>
              <p14:nvPr/>
            </p14:nvContentPartPr>
            <p14:xfrm>
              <a:off x="3563620" y="723265"/>
              <a:ext cx="1384300" cy="35560"/>
            </p14:xfrm>
          </p:contentPart>
        </mc:Choice>
        <mc:Fallback xmlns="">
          <p:pic>
            <p:nvPicPr>
              <p:cNvPr id="4" name="墨迹 3"/>
            </p:nvPicPr>
            <p:blipFill>
              <a:blip r:embed="rId7"/>
            </p:blipFill>
            <p:spPr>
              <a:xfrm>
                <a:off x="3563620" y="723265"/>
                <a:ext cx="1384300" cy="35560"/>
              </a:xfrm>
              <a:prstGeom prst="rect"/>
            </p:spPr>
          </p:pic>
        </mc:Fallback>
      </mc:AlternateContent>
      <mc:AlternateContent xmlns:mc="http://schemas.openxmlformats.org/markup-compatibility/2006" xmlns:p14="http://schemas.microsoft.com/office/powerpoint/2010/main">
        <mc:Choice Requires="p14">
          <p:contentPart r:id="rId8" p14:bwMode="auto">
            <p14:nvContentPartPr>
              <p14:cNvPr id="5" name="墨迹 4"/>
              <p14:cNvContentPartPr/>
              <p14:nvPr/>
            </p14:nvContentPartPr>
            <p14:xfrm>
              <a:off x="1768475" y="1517650"/>
              <a:ext cx="1732280" cy="80645"/>
            </p14:xfrm>
          </p:contentPart>
        </mc:Choice>
        <mc:Fallback xmlns="">
          <p:pic>
            <p:nvPicPr>
              <p:cNvPr id="5" name="墨迹 4"/>
            </p:nvPicPr>
            <p:blipFill>
              <a:blip r:embed="rId9"/>
            </p:blipFill>
            <p:spPr>
              <a:xfrm>
                <a:off x="1768475" y="1517650"/>
                <a:ext cx="1732280" cy="80645"/>
              </a:xfrm>
              <a:prstGeom prst="rect"/>
            </p:spPr>
          </p:pic>
        </mc:Fallback>
      </mc:AlternateContent>
      <mc:AlternateContent xmlns:mc="http://schemas.openxmlformats.org/markup-compatibility/2006" xmlns:p14="http://schemas.microsoft.com/office/powerpoint/2010/main">
        <mc:Choice Requires="p14">
          <p:contentPart r:id="rId10" p14:bwMode="auto">
            <p14:nvContentPartPr>
              <p14:cNvPr id="6" name="墨迹 5"/>
              <p14:cNvContentPartPr/>
              <p14:nvPr/>
            </p14:nvContentPartPr>
            <p14:xfrm>
              <a:off x="3670935" y="1571625"/>
              <a:ext cx="259080" cy="26670"/>
            </p14:xfrm>
          </p:contentPart>
        </mc:Choice>
        <mc:Fallback xmlns="">
          <p:pic>
            <p:nvPicPr>
              <p:cNvPr id="6" name="墨迹 5"/>
            </p:nvPicPr>
            <p:blipFill>
              <a:blip r:embed="rId11"/>
            </p:blipFill>
            <p:spPr>
              <a:xfrm>
                <a:off x="3670935" y="1571625"/>
                <a:ext cx="259080" cy="26670"/>
              </a:xfrm>
              <a:prstGeom prst="rect"/>
            </p:spPr>
          </p:pic>
        </mc:Fallback>
      </mc:AlternateContent>
      <mc:AlternateContent xmlns:mc="http://schemas.openxmlformats.org/markup-compatibility/2006" xmlns:p14="http://schemas.microsoft.com/office/powerpoint/2010/main">
        <mc:Choice Requires="p14">
          <p:contentPart r:id="rId12" p14:bwMode="auto">
            <p14:nvContentPartPr>
              <p14:cNvPr id="7" name="墨迹 6"/>
              <p14:cNvContentPartPr/>
              <p14:nvPr/>
            </p14:nvContentPartPr>
            <p14:xfrm>
              <a:off x="5055235" y="1562100"/>
              <a:ext cx="2875915" cy="45085"/>
            </p14:xfrm>
          </p:contentPart>
        </mc:Choice>
        <mc:Fallback xmlns="">
          <p:pic>
            <p:nvPicPr>
              <p:cNvPr id="7" name="墨迹 6"/>
            </p:nvPicPr>
            <p:blipFill>
              <a:blip r:embed="rId13"/>
            </p:blipFill>
            <p:spPr>
              <a:xfrm>
                <a:off x="5055235" y="1562100"/>
                <a:ext cx="2875915" cy="45085"/>
              </a:xfrm>
              <a:prstGeom prst="rect"/>
            </p:spPr>
          </p:pic>
        </mc:Fallback>
      </mc:AlternateContent>
      <mc:AlternateContent xmlns:mc="http://schemas.openxmlformats.org/markup-compatibility/2006" xmlns:p14="http://schemas.microsoft.com/office/powerpoint/2010/main">
        <mc:Choice Requires="p14">
          <p:contentPart r:id="rId14" p14:bwMode="auto">
            <p14:nvContentPartPr>
              <p14:cNvPr id="8" name="墨迹 7"/>
              <p14:cNvContentPartPr/>
              <p14:nvPr/>
            </p14:nvContentPartPr>
            <p14:xfrm>
              <a:off x="4876800" y="990600"/>
              <a:ext cx="1384300" cy="705485"/>
            </p14:xfrm>
          </p:contentPart>
        </mc:Choice>
        <mc:Fallback xmlns="">
          <p:pic>
            <p:nvPicPr>
              <p:cNvPr id="8" name="墨迹 7"/>
            </p:nvPicPr>
            <p:blipFill>
              <a:blip r:embed="rId15"/>
            </p:blipFill>
            <p:spPr>
              <a:xfrm>
                <a:off x="4876800" y="990600"/>
                <a:ext cx="1384300" cy="705485"/>
              </a:xfrm>
              <a:prstGeom prst="rect"/>
            </p:spPr>
          </p:pic>
        </mc:Fallback>
      </mc:AlternateContent>
      <mc:AlternateContent xmlns:mc="http://schemas.openxmlformats.org/markup-compatibility/2006" xmlns:p14="http://schemas.microsoft.com/office/powerpoint/2010/main">
        <mc:Choice Requires="p14">
          <p:contentPart r:id="rId16" p14:bwMode="auto">
            <p14:nvContentPartPr>
              <p14:cNvPr id="9" name="墨迹 8"/>
              <p14:cNvContentPartPr/>
              <p14:nvPr/>
            </p14:nvContentPartPr>
            <p14:xfrm>
              <a:off x="8752840" y="1607185"/>
              <a:ext cx="1893570" cy="26670"/>
            </p14:xfrm>
          </p:contentPart>
        </mc:Choice>
        <mc:Fallback xmlns="">
          <p:pic>
            <p:nvPicPr>
              <p:cNvPr id="9" name="墨迹 8"/>
            </p:nvPicPr>
            <p:blipFill>
              <a:blip r:embed="rId17"/>
            </p:blipFill>
            <p:spPr>
              <a:xfrm>
                <a:off x="8752840" y="1607185"/>
                <a:ext cx="1893570" cy="26670"/>
              </a:xfrm>
              <a:prstGeom prst="rect"/>
            </p:spPr>
          </p:pic>
        </mc:Fallback>
      </mc:AlternateContent>
      <mc:AlternateContent xmlns:mc="http://schemas.openxmlformats.org/markup-compatibility/2006" xmlns:p14="http://schemas.microsoft.com/office/powerpoint/2010/main">
        <mc:Choice Requires="p14">
          <p:contentPart r:id="rId18" p14:bwMode="auto">
            <p14:nvContentPartPr>
              <p14:cNvPr id="10" name="墨迹 9"/>
              <p14:cNvContentPartPr/>
              <p14:nvPr/>
            </p14:nvContentPartPr>
            <p14:xfrm>
              <a:off x="8297545" y="981710"/>
              <a:ext cx="1884680" cy="643255"/>
            </p14:xfrm>
          </p:contentPart>
        </mc:Choice>
        <mc:Fallback xmlns="">
          <p:pic>
            <p:nvPicPr>
              <p:cNvPr id="10" name="墨迹 9"/>
            </p:nvPicPr>
            <p:blipFill>
              <a:blip r:embed="rId19"/>
            </p:blipFill>
            <p:spPr>
              <a:xfrm>
                <a:off x="8297545" y="981710"/>
                <a:ext cx="1884680" cy="643255"/>
              </a:xfrm>
              <a:prstGeom prst="rect"/>
            </p:spPr>
          </p:pic>
        </mc:Fallback>
      </mc:AlternateContent>
      <mc:AlternateContent xmlns:mc="http://schemas.openxmlformats.org/markup-compatibility/2006" xmlns:p14="http://schemas.microsoft.com/office/powerpoint/2010/main">
        <mc:Choice Requires="p14">
          <p:contentPart r:id="rId20" p14:bwMode="auto">
            <p14:nvContentPartPr>
              <p14:cNvPr id="11" name="墨迹 10"/>
              <p14:cNvContentPartPr/>
              <p14:nvPr/>
            </p14:nvContentPartPr>
            <p14:xfrm>
              <a:off x="10182225" y="1017905"/>
              <a:ext cx="624840" cy="580390"/>
            </p14:xfrm>
          </p:contentPart>
        </mc:Choice>
        <mc:Fallback xmlns="">
          <p:pic>
            <p:nvPicPr>
              <p:cNvPr id="11" name="墨迹 10"/>
            </p:nvPicPr>
            <p:blipFill>
              <a:blip r:embed="rId21"/>
            </p:blipFill>
            <p:spPr>
              <a:xfrm>
                <a:off x="10182225" y="1017905"/>
                <a:ext cx="624840" cy="580390"/>
              </a:xfrm>
              <a:prstGeom prst="rect"/>
            </p:spPr>
          </p:pic>
        </mc:Fallback>
      </mc:AlternateContent>
      <mc:AlternateContent xmlns:mc="http://schemas.openxmlformats.org/markup-compatibility/2006" xmlns:p14="http://schemas.microsoft.com/office/powerpoint/2010/main">
        <mc:Choice Requires="p14">
          <p:contentPart r:id="rId22" p14:bwMode="auto">
            <p14:nvContentPartPr>
              <p14:cNvPr id="12" name="墨迹 11"/>
              <p14:cNvContentPartPr/>
              <p14:nvPr/>
            </p14:nvContentPartPr>
            <p14:xfrm>
              <a:off x="3322320" y="2143125"/>
              <a:ext cx="2099310" cy="360"/>
            </p14:xfrm>
          </p:contentPart>
        </mc:Choice>
        <mc:Fallback xmlns="">
          <p:pic>
            <p:nvPicPr>
              <p:cNvPr id="12" name="墨迹 11"/>
            </p:nvPicPr>
            <p:blipFill>
              <a:blip r:embed="rId23"/>
            </p:blipFill>
            <p:spPr>
              <a:xfrm>
                <a:off x="3322320" y="2143125"/>
                <a:ext cx="2099310" cy="360"/>
              </a:xfrm>
              <a:prstGeom prst="rect"/>
            </p:spPr>
          </p:pic>
        </mc:Fallback>
      </mc:AlternateContent>
      <mc:AlternateContent xmlns:mc="http://schemas.openxmlformats.org/markup-compatibility/2006" xmlns:p14="http://schemas.microsoft.com/office/powerpoint/2010/main">
        <mc:Choice Requires="p14">
          <p:contentPart r:id="rId24" p14:bwMode="auto">
            <p14:nvContentPartPr>
              <p14:cNvPr id="13" name="墨迹 12"/>
              <p14:cNvContentPartPr/>
              <p14:nvPr/>
            </p14:nvContentPartPr>
            <p14:xfrm>
              <a:off x="3063240" y="1553210"/>
              <a:ext cx="1768475" cy="768350"/>
            </p14:xfrm>
          </p:contentPart>
        </mc:Choice>
        <mc:Fallback xmlns="">
          <p:pic>
            <p:nvPicPr>
              <p:cNvPr id="13" name="墨迹 12"/>
            </p:nvPicPr>
            <p:blipFill>
              <a:blip r:embed="rId25"/>
            </p:blipFill>
            <p:spPr>
              <a:xfrm>
                <a:off x="3063240" y="1553210"/>
                <a:ext cx="1768475" cy="768350"/>
              </a:xfrm>
              <a:prstGeom prst="rect"/>
            </p:spPr>
          </p:pic>
        </mc:Fallback>
      </mc:AlternateContent>
      <mc:AlternateContent xmlns:mc="http://schemas.openxmlformats.org/markup-compatibility/2006" xmlns:p14="http://schemas.microsoft.com/office/powerpoint/2010/main">
        <mc:Choice Requires="p14">
          <p:contentPart r:id="rId26" p14:bwMode="auto">
            <p14:nvContentPartPr>
              <p14:cNvPr id="14" name="墨迹 13"/>
              <p14:cNvContentPartPr/>
              <p14:nvPr/>
            </p14:nvContentPartPr>
            <p14:xfrm>
              <a:off x="3956685" y="2044700"/>
              <a:ext cx="231775" cy="178435"/>
            </p14:xfrm>
          </p:contentPart>
        </mc:Choice>
        <mc:Fallback xmlns="">
          <p:pic>
            <p:nvPicPr>
              <p:cNvPr id="14" name="墨迹 13"/>
            </p:nvPicPr>
            <p:blipFill>
              <a:blip r:embed="rId27"/>
            </p:blipFill>
            <p:spPr>
              <a:xfrm>
                <a:off x="3956685" y="2044700"/>
                <a:ext cx="231775" cy="178435"/>
              </a:xfrm>
              <a:prstGeom prst="rect"/>
            </p:spPr>
          </p:pic>
        </mc:Fallback>
      </mc:AlternateContent>
      <mc:AlternateContent xmlns:mc="http://schemas.openxmlformats.org/markup-compatibility/2006" xmlns:p14="http://schemas.microsoft.com/office/powerpoint/2010/main">
        <mc:Choice Requires="p14">
          <p:contentPart r:id="rId28" p14:bwMode="auto">
            <p14:nvContentPartPr>
              <p14:cNvPr id="15" name="墨迹 14"/>
              <p14:cNvContentPartPr/>
              <p14:nvPr/>
            </p14:nvContentPartPr>
            <p14:xfrm>
              <a:off x="1892935" y="2115820"/>
              <a:ext cx="759460" cy="8890"/>
            </p14:xfrm>
          </p:contentPart>
        </mc:Choice>
        <mc:Fallback xmlns="">
          <p:pic>
            <p:nvPicPr>
              <p:cNvPr id="15" name="墨迹 14"/>
            </p:nvPicPr>
            <p:blipFill>
              <a:blip r:embed="rId29"/>
            </p:blipFill>
            <p:spPr>
              <a:xfrm>
                <a:off x="1892935" y="2115820"/>
                <a:ext cx="759460" cy="8890"/>
              </a:xfrm>
              <a:prstGeom prst="rect"/>
            </p:spPr>
          </p:pic>
        </mc:Fallback>
      </mc:AlternateContent>
      <mc:AlternateContent xmlns:mc="http://schemas.openxmlformats.org/markup-compatibility/2006" xmlns:p14="http://schemas.microsoft.com/office/powerpoint/2010/main">
        <mc:Choice Requires="p14">
          <p:contentPart r:id="rId30" p14:bwMode="auto">
            <p14:nvContentPartPr>
              <p14:cNvPr id="16" name="墨迹 15"/>
              <p14:cNvContentPartPr/>
              <p14:nvPr/>
            </p14:nvContentPartPr>
            <p14:xfrm>
              <a:off x="3098800" y="2705100"/>
              <a:ext cx="2268855" cy="652145"/>
            </p14:xfrm>
          </p:contentPart>
        </mc:Choice>
        <mc:Fallback xmlns="">
          <p:pic>
            <p:nvPicPr>
              <p:cNvPr id="16" name="墨迹 15"/>
            </p:nvPicPr>
            <p:blipFill>
              <a:blip r:embed="rId31"/>
            </p:blipFill>
            <p:spPr>
              <a:xfrm>
                <a:off x="3098800" y="2705100"/>
                <a:ext cx="2268855" cy="652145"/>
              </a:xfrm>
              <a:prstGeom prst="rect"/>
            </p:spPr>
          </p:pic>
        </mc:Fallback>
      </mc:AlternateContent>
      <mc:AlternateContent xmlns:mc="http://schemas.openxmlformats.org/markup-compatibility/2006" xmlns:p14="http://schemas.microsoft.com/office/powerpoint/2010/main">
        <mc:Choice Requires="p14">
          <p:contentPart r:id="rId32" p14:bwMode="auto">
            <p14:nvContentPartPr>
              <p14:cNvPr id="17" name="墨迹 16"/>
              <p14:cNvContentPartPr/>
              <p14:nvPr/>
            </p14:nvContentPartPr>
            <p14:xfrm>
              <a:off x="3643630" y="2018030"/>
              <a:ext cx="366395" cy="464185"/>
            </p14:xfrm>
          </p:contentPart>
        </mc:Choice>
        <mc:Fallback xmlns="">
          <p:pic>
            <p:nvPicPr>
              <p:cNvPr id="17" name="墨迹 16"/>
            </p:nvPicPr>
            <p:blipFill>
              <a:blip r:embed="rId33"/>
            </p:blipFill>
            <p:spPr>
              <a:xfrm>
                <a:off x="3643630" y="2018030"/>
                <a:ext cx="366395" cy="464185"/>
              </a:xfrm>
              <a:prstGeom prst="rect"/>
            </p:spPr>
          </p:pic>
        </mc:Fallback>
      </mc:AlternateContent>
      <mc:AlternateContent xmlns:mc="http://schemas.openxmlformats.org/markup-compatibility/2006" xmlns:p14="http://schemas.microsoft.com/office/powerpoint/2010/main">
        <mc:Choice Requires="p14">
          <p:contentPart r:id="rId34" p14:bwMode="auto">
            <p14:nvContentPartPr>
              <p14:cNvPr id="18" name="墨迹 17"/>
              <p14:cNvContentPartPr/>
              <p14:nvPr/>
            </p14:nvContentPartPr>
            <p14:xfrm>
              <a:off x="3616960" y="2115820"/>
              <a:ext cx="437515" cy="410845"/>
            </p14:xfrm>
          </p:contentPart>
        </mc:Choice>
        <mc:Fallback xmlns="">
          <p:pic>
            <p:nvPicPr>
              <p:cNvPr id="18" name="墨迹 17"/>
            </p:nvPicPr>
            <p:blipFill>
              <a:blip r:embed="rId35"/>
            </p:blipFill>
            <p:spPr>
              <a:xfrm>
                <a:off x="3616960" y="2115820"/>
                <a:ext cx="437515" cy="410845"/>
              </a:xfrm>
              <a:prstGeom prst="rect"/>
            </p:spPr>
          </p:pic>
        </mc:Fallback>
      </mc:AlternateContent>
      <mc:AlternateContent xmlns:mc="http://schemas.openxmlformats.org/markup-compatibility/2006" xmlns:p14="http://schemas.microsoft.com/office/powerpoint/2010/main">
        <mc:Choice Requires="p14">
          <p:contentPart r:id="rId36" p14:bwMode="auto">
            <p14:nvContentPartPr>
              <p14:cNvPr id="19" name="墨迹 18"/>
              <p14:cNvContentPartPr/>
              <p14:nvPr/>
            </p14:nvContentPartPr>
            <p14:xfrm>
              <a:off x="6323330" y="2089150"/>
              <a:ext cx="1509395" cy="35560"/>
            </p14:xfrm>
          </p:contentPart>
        </mc:Choice>
        <mc:Fallback xmlns="">
          <p:pic>
            <p:nvPicPr>
              <p:cNvPr id="19" name="墨迹 18"/>
            </p:nvPicPr>
            <p:blipFill>
              <a:blip r:embed="rId37"/>
            </p:blipFill>
            <p:spPr>
              <a:xfrm>
                <a:off x="6323330" y="2089150"/>
                <a:ext cx="1509395" cy="35560"/>
              </a:xfrm>
              <a:prstGeom prst="rect"/>
            </p:spPr>
          </p:pic>
        </mc:Fallback>
      </mc:AlternateContent>
      <mc:AlternateContent xmlns:mc="http://schemas.openxmlformats.org/markup-compatibility/2006" xmlns:p14="http://schemas.microsoft.com/office/powerpoint/2010/main">
        <mc:Choice Requires="p14">
          <p:contentPart r:id="rId38" p14:bwMode="auto">
            <p14:nvContentPartPr>
              <p14:cNvPr id="20" name="墨迹 19"/>
              <p14:cNvContentPartPr/>
              <p14:nvPr/>
            </p14:nvContentPartPr>
            <p14:xfrm>
              <a:off x="7207885" y="1624965"/>
              <a:ext cx="1187450" cy="803910"/>
            </p14:xfrm>
          </p:contentPart>
        </mc:Choice>
        <mc:Fallback xmlns="">
          <p:pic>
            <p:nvPicPr>
              <p:cNvPr id="20" name="墨迹 19"/>
            </p:nvPicPr>
            <p:blipFill>
              <a:blip r:embed="rId39"/>
            </p:blipFill>
            <p:spPr>
              <a:xfrm>
                <a:off x="7207885" y="1624965"/>
                <a:ext cx="1187450" cy="803910"/>
              </a:xfrm>
              <a:prstGeom prst="rect"/>
            </p:spPr>
          </p:pic>
        </mc:Fallback>
      </mc:AlternateContent>
      <mc:AlternateContent xmlns:mc="http://schemas.openxmlformats.org/markup-compatibility/2006" xmlns:p14="http://schemas.microsoft.com/office/powerpoint/2010/main">
        <mc:Choice Requires="p14">
          <p:contentPart r:id="rId40" p14:bwMode="auto">
            <p14:nvContentPartPr>
              <p14:cNvPr id="21" name="墨迹 20"/>
              <p14:cNvContentPartPr/>
              <p14:nvPr/>
            </p14:nvContentPartPr>
            <p14:xfrm>
              <a:off x="10253345" y="1642745"/>
              <a:ext cx="946785" cy="500380"/>
            </p14:xfrm>
          </p:contentPart>
        </mc:Choice>
        <mc:Fallback xmlns="">
          <p:pic>
            <p:nvPicPr>
              <p:cNvPr id="21" name="墨迹 20"/>
            </p:nvPicPr>
            <p:blipFill>
              <a:blip r:embed="rId41"/>
            </p:blipFill>
            <p:spPr>
              <a:xfrm>
                <a:off x="10253345" y="1642745"/>
                <a:ext cx="946785" cy="500380"/>
              </a:xfrm>
              <a:prstGeom prst="rect"/>
            </p:spPr>
          </p:pic>
        </mc:Fallback>
      </mc:AlternateContent>
      <mc:AlternateContent xmlns:mc="http://schemas.openxmlformats.org/markup-compatibility/2006" xmlns:p14="http://schemas.microsoft.com/office/powerpoint/2010/main">
        <mc:Choice Requires="p14">
          <p:contentPart r:id="rId42" p14:bwMode="auto">
            <p14:nvContentPartPr>
              <p14:cNvPr id="22" name="墨迹 21"/>
              <p14:cNvContentPartPr/>
              <p14:nvPr/>
            </p14:nvContentPartPr>
            <p14:xfrm>
              <a:off x="2867025" y="2866390"/>
              <a:ext cx="178435" cy="2491105"/>
            </p14:xfrm>
          </p:contentPart>
        </mc:Choice>
        <mc:Fallback xmlns="">
          <p:pic>
            <p:nvPicPr>
              <p:cNvPr id="22" name="墨迹 21"/>
            </p:nvPicPr>
            <p:blipFill>
              <a:blip r:embed="rId43"/>
            </p:blipFill>
            <p:spPr>
              <a:xfrm>
                <a:off x="2867025" y="2866390"/>
                <a:ext cx="178435" cy="2491105"/>
              </a:xfrm>
              <a:prstGeom prst="rect"/>
            </p:spPr>
          </p:pic>
        </mc:Fallback>
      </mc:AlternateContent>
      <mc:AlternateContent xmlns:mc="http://schemas.openxmlformats.org/markup-compatibility/2006" xmlns:p14="http://schemas.microsoft.com/office/powerpoint/2010/main">
        <mc:Choice Requires="p14">
          <p:contentPart r:id="rId44" p14:bwMode="auto">
            <p14:nvContentPartPr>
              <p14:cNvPr id="23" name="墨迹 22"/>
              <p14:cNvContentPartPr/>
              <p14:nvPr/>
            </p14:nvContentPartPr>
            <p14:xfrm>
              <a:off x="3098800" y="3295015"/>
              <a:ext cx="2536825" cy="97790"/>
            </p14:xfrm>
          </p:contentPart>
        </mc:Choice>
        <mc:Fallback xmlns="">
          <p:pic>
            <p:nvPicPr>
              <p:cNvPr id="23" name="墨迹 22"/>
            </p:nvPicPr>
            <p:blipFill>
              <a:blip r:embed="rId45"/>
            </p:blipFill>
            <p:spPr>
              <a:xfrm>
                <a:off x="3098800" y="3295015"/>
                <a:ext cx="2536825" cy="97790"/>
              </a:xfrm>
              <a:prstGeom prst="rect"/>
            </p:spPr>
          </p:pic>
        </mc:Fallback>
      </mc:AlternateContent>
      <mc:AlternateContent xmlns:mc="http://schemas.openxmlformats.org/markup-compatibility/2006" xmlns:p14="http://schemas.microsoft.com/office/powerpoint/2010/main">
        <mc:Choice Requires="p14">
          <p:contentPart r:id="rId46" p14:bwMode="auto">
            <p14:nvContentPartPr>
              <p14:cNvPr id="24" name="墨迹 23"/>
              <p14:cNvContentPartPr/>
              <p14:nvPr/>
            </p14:nvContentPartPr>
            <p14:xfrm>
              <a:off x="3322320" y="3803650"/>
              <a:ext cx="911225" cy="8890"/>
            </p14:xfrm>
          </p:contentPart>
        </mc:Choice>
        <mc:Fallback xmlns="">
          <p:pic>
            <p:nvPicPr>
              <p:cNvPr id="24" name="墨迹 23"/>
            </p:nvPicPr>
            <p:blipFill>
              <a:blip r:embed="rId47"/>
            </p:blipFill>
            <p:spPr>
              <a:xfrm>
                <a:off x="3322320" y="3803650"/>
                <a:ext cx="911225" cy="8890"/>
              </a:xfrm>
              <a:prstGeom prst="rect"/>
            </p:spPr>
          </p:pic>
        </mc:Fallback>
      </mc:AlternateContent>
      <mc:AlternateContent xmlns:mc="http://schemas.openxmlformats.org/markup-compatibility/2006" xmlns:p14="http://schemas.microsoft.com/office/powerpoint/2010/main">
        <mc:Choice Requires="p14">
          <p:contentPart r:id="rId48" p14:bwMode="auto">
            <p14:nvContentPartPr>
              <p14:cNvPr id="25" name="墨迹 24"/>
              <p14:cNvContentPartPr/>
              <p14:nvPr/>
            </p14:nvContentPartPr>
            <p14:xfrm>
              <a:off x="6046470" y="3750310"/>
              <a:ext cx="2054225" cy="26670"/>
            </p14:xfrm>
          </p:contentPart>
        </mc:Choice>
        <mc:Fallback xmlns="">
          <p:pic>
            <p:nvPicPr>
              <p:cNvPr id="25" name="墨迹 24"/>
            </p:nvPicPr>
            <p:blipFill>
              <a:blip r:embed="rId49"/>
            </p:blipFill>
            <p:spPr>
              <a:xfrm>
                <a:off x="6046470" y="3750310"/>
                <a:ext cx="2054225" cy="26670"/>
              </a:xfrm>
              <a:prstGeom prst="rect"/>
            </p:spPr>
          </p:pic>
        </mc:Fallback>
      </mc:AlternateContent>
      <mc:AlternateContent xmlns:mc="http://schemas.openxmlformats.org/markup-compatibility/2006" xmlns:p14="http://schemas.microsoft.com/office/powerpoint/2010/main">
        <mc:Choice Requires="p14">
          <p:contentPart r:id="rId50" p14:bwMode="auto">
            <p14:nvContentPartPr>
              <p14:cNvPr id="26" name="墨迹 25"/>
              <p14:cNvContentPartPr/>
              <p14:nvPr/>
            </p14:nvContentPartPr>
            <p14:xfrm>
              <a:off x="2947035" y="4384040"/>
              <a:ext cx="1196975" cy="8890"/>
            </p14:xfrm>
          </p:contentPart>
        </mc:Choice>
        <mc:Fallback xmlns="">
          <p:pic>
            <p:nvPicPr>
              <p:cNvPr id="26" name="墨迹 25"/>
            </p:nvPicPr>
            <p:blipFill>
              <a:blip r:embed="rId51"/>
            </p:blipFill>
            <p:spPr>
              <a:xfrm>
                <a:off x="2947035" y="4384040"/>
                <a:ext cx="1196975" cy="8890"/>
              </a:xfrm>
              <a:prstGeom prst="rect"/>
            </p:spPr>
          </p:pic>
        </mc:Fallback>
      </mc:AlternateContent>
      <mc:AlternateContent xmlns:mc="http://schemas.openxmlformats.org/markup-compatibility/2006" xmlns:p14="http://schemas.microsoft.com/office/powerpoint/2010/main">
        <mc:Choice Requires="p14">
          <p:contentPart r:id="rId52" p14:bwMode="auto">
            <p14:nvContentPartPr>
              <p14:cNvPr id="27" name="墨迹 26"/>
              <p14:cNvContentPartPr/>
              <p14:nvPr/>
            </p14:nvContentPartPr>
            <p14:xfrm>
              <a:off x="5814060" y="3759200"/>
              <a:ext cx="1527810" cy="660400"/>
            </p14:xfrm>
          </p:contentPart>
        </mc:Choice>
        <mc:Fallback xmlns="">
          <p:pic>
            <p:nvPicPr>
              <p:cNvPr id="27" name="墨迹 26"/>
            </p:nvPicPr>
            <p:blipFill>
              <a:blip r:embed="rId53"/>
            </p:blipFill>
            <p:spPr>
              <a:xfrm>
                <a:off x="5814060" y="3759200"/>
                <a:ext cx="1527810" cy="660400"/>
              </a:xfrm>
              <a:prstGeom prst="rect"/>
            </p:spPr>
          </p:pic>
        </mc:Fallback>
      </mc:AlternateContent>
      <mc:AlternateContent xmlns:mc="http://schemas.openxmlformats.org/markup-compatibility/2006" xmlns:p14="http://schemas.microsoft.com/office/powerpoint/2010/main">
        <mc:Choice Requires="p14">
          <p:contentPart r:id="rId54" p14:bwMode="auto">
            <p14:nvContentPartPr>
              <p14:cNvPr id="28" name="墨迹 27"/>
              <p14:cNvContentPartPr/>
              <p14:nvPr/>
            </p14:nvContentPartPr>
            <p14:xfrm>
              <a:off x="6082030" y="4232275"/>
              <a:ext cx="544830" cy="196850"/>
            </p14:xfrm>
          </p:contentPart>
        </mc:Choice>
        <mc:Fallback xmlns="">
          <p:pic>
            <p:nvPicPr>
              <p:cNvPr id="28" name="墨迹 27"/>
            </p:nvPicPr>
            <p:blipFill>
              <a:blip r:embed="rId55"/>
            </p:blipFill>
            <p:spPr>
              <a:xfrm>
                <a:off x="6082030" y="4232275"/>
                <a:ext cx="544830" cy="196850"/>
              </a:xfrm>
              <a:prstGeom prst="rect"/>
            </p:spPr>
          </p:pic>
        </mc:Fallback>
      </mc:AlternateContent>
      <mc:AlternateContent xmlns:mc="http://schemas.openxmlformats.org/markup-compatibility/2006" xmlns:p14="http://schemas.microsoft.com/office/powerpoint/2010/main">
        <mc:Choice Requires="p14">
          <p:contentPart r:id="rId56" p14:bwMode="auto">
            <p14:nvContentPartPr>
              <p14:cNvPr id="29" name="墨迹 28"/>
              <p14:cNvContentPartPr/>
              <p14:nvPr/>
            </p14:nvContentPartPr>
            <p14:xfrm>
              <a:off x="4385310" y="4187825"/>
              <a:ext cx="544830" cy="8890"/>
            </p14:xfrm>
          </p:contentPart>
        </mc:Choice>
        <mc:Fallback xmlns="">
          <p:pic>
            <p:nvPicPr>
              <p:cNvPr id="29" name="墨迹 28"/>
            </p:nvPicPr>
            <p:blipFill>
              <a:blip r:embed="rId57"/>
            </p:blipFill>
            <p:spPr>
              <a:xfrm>
                <a:off x="4385310" y="4187825"/>
                <a:ext cx="544830" cy="8890"/>
              </a:xfrm>
              <a:prstGeom prst="rect"/>
            </p:spPr>
          </p:pic>
        </mc:Fallback>
      </mc:AlternateContent>
      <mc:AlternateContent xmlns:mc="http://schemas.openxmlformats.org/markup-compatibility/2006" xmlns:p14="http://schemas.microsoft.com/office/powerpoint/2010/main">
        <mc:Choice Requires="p14">
          <p:contentPart r:id="rId58" p14:bwMode="auto">
            <p14:nvContentPartPr>
              <p14:cNvPr id="30" name="墨迹 29"/>
              <p14:cNvContentPartPr/>
              <p14:nvPr/>
            </p14:nvContentPartPr>
            <p14:xfrm>
              <a:off x="4465320" y="4187825"/>
              <a:ext cx="544830" cy="88900"/>
            </p14:xfrm>
          </p:contentPart>
        </mc:Choice>
        <mc:Fallback xmlns="">
          <p:pic>
            <p:nvPicPr>
              <p:cNvPr id="30" name="墨迹 29"/>
            </p:nvPicPr>
            <p:blipFill>
              <a:blip r:embed="rId59"/>
            </p:blipFill>
            <p:spPr>
              <a:xfrm>
                <a:off x="4465320" y="4187825"/>
                <a:ext cx="544830" cy="88900"/>
              </a:xfrm>
              <a:prstGeom prst="rect"/>
            </p:spPr>
          </p:pic>
        </mc:Fallback>
      </mc:AlternateContent>
      <mc:AlternateContent xmlns:mc="http://schemas.openxmlformats.org/markup-compatibility/2006" xmlns:p14="http://schemas.microsoft.com/office/powerpoint/2010/main">
        <mc:Choice Requires="p14">
          <p:contentPart r:id="rId60" p14:bwMode="auto">
            <p14:nvContentPartPr>
              <p14:cNvPr id="31" name="墨迹 30"/>
              <p14:cNvContentPartPr/>
              <p14:nvPr/>
            </p14:nvContentPartPr>
            <p14:xfrm>
              <a:off x="3045460" y="4526915"/>
              <a:ext cx="1348740" cy="375285"/>
            </p14:xfrm>
          </p:contentPart>
        </mc:Choice>
        <mc:Fallback xmlns="">
          <p:pic>
            <p:nvPicPr>
              <p:cNvPr id="31" name="墨迹 30"/>
            </p:nvPicPr>
            <p:blipFill>
              <a:blip r:embed="rId61"/>
            </p:blipFill>
            <p:spPr>
              <a:xfrm>
                <a:off x="3045460" y="4526915"/>
                <a:ext cx="1348740" cy="375285"/>
              </a:xfrm>
              <a:prstGeom prst="rect"/>
            </p:spPr>
          </p:pic>
        </mc:Fallback>
      </mc:AlternateContent>
      <mc:AlternateContent xmlns:mc="http://schemas.openxmlformats.org/markup-compatibility/2006" xmlns:p14="http://schemas.microsoft.com/office/powerpoint/2010/main">
        <mc:Choice Requires="p14">
          <p:contentPart r:id="rId62" p14:bwMode="auto">
            <p14:nvContentPartPr>
              <p14:cNvPr id="32" name="墨迹 31"/>
              <p14:cNvContentPartPr/>
              <p14:nvPr/>
            </p14:nvContentPartPr>
            <p14:xfrm>
              <a:off x="5850255" y="4410710"/>
              <a:ext cx="2607945" cy="428625"/>
            </p14:xfrm>
          </p:contentPart>
        </mc:Choice>
        <mc:Fallback xmlns="">
          <p:pic>
            <p:nvPicPr>
              <p:cNvPr id="32" name="墨迹 31"/>
            </p:nvPicPr>
            <p:blipFill>
              <a:blip r:embed="rId63"/>
            </p:blipFill>
            <p:spPr>
              <a:xfrm>
                <a:off x="5850255" y="4410710"/>
                <a:ext cx="2607945" cy="428625"/>
              </a:xfrm>
              <a:prstGeom prst="rect"/>
            </p:spPr>
          </p:pic>
        </mc:Fallback>
      </mc:AlternateContent>
      <mc:AlternateContent xmlns:mc="http://schemas.openxmlformats.org/markup-compatibility/2006" xmlns:p14="http://schemas.microsoft.com/office/powerpoint/2010/main">
        <mc:Choice Requires="p14">
          <p:contentPart r:id="rId64" p14:bwMode="auto">
            <p14:nvContentPartPr>
              <p14:cNvPr id="33" name="墨迹 32"/>
              <p14:cNvContentPartPr/>
              <p14:nvPr/>
            </p14:nvContentPartPr>
            <p14:xfrm>
              <a:off x="8181340" y="4687570"/>
              <a:ext cx="17780" cy="360"/>
            </p14:xfrm>
          </p:contentPart>
        </mc:Choice>
        <mc:Fallback xmlns="">
          <p:pic>
            <p:nvPicPr>
              <p:cNvPr id="33" name="墨迹 32"/>
            </p:nvPicPr>
            <p:blipFill>
              <a:blip r:embed="rId65"/>
            </p:blipFill>
            <p:spPr>
              <a:xfrm>
                <a:off x="8181340" y="4687570"/>
                <a:ext cx="17780" cy="360"/>
              </a:xfrm>
              <a:prstGeom prst="rect"/>
            </p:spPr>
          </p:pic>
        </mc:Fallback>
      </mc:AlternateContent>
      <mc:AlternateContent xmlns:mc="http://schemas.openxmlformats.org/markup-compatibility/2006" xmlns:p14="http://schemas.microsoft.com/office/powerpoint/2010/main">
        <mc:Choice Requires="p14">
          <p:contentPart r:id="rId66" p14:bwMode="auto">
            <p14:nvContentPartPr>
              <p14:cNvPr id="34" name="墨迹 33"/>
              <p14:cNvContentPartPr/>
              <p14:nvPr/>
            </p14:nvContentPartPr>
            <p14:xfrm>
              <a:off x="2670175" y="4893310"/>
              <a:ext cx="2510155" cy="571500"/>
            </p14:xfrm>
          </p:contentPart>
        </mc:Choice>
        <mc:Fallback xmlns="">
          <p:pic>
            <p:nvPicPr>
              <p:cNvPr id="34" name="墨迹 33"/>
            </p:nvPicPr>
            <p:blipFill>
              <a:blip r:embed="rId67"/>
            </p:blipFill>
            <p:spPr>
              <a:xfrm>
                <a:off x="2670175" y="4893310"/>
                <a:ext cx="2510155" cy="571500"/>
              </a:xfrm>
              <a:prstGeom prst="rect"/>
            </p:spPr>
          </p:pic>
        </mc:Fallback>
      </mc:AlternateContent>
      <mc:AlternateContent xmlns:mc="http://schemas.openxmlformats.org/markup-compatibility/2006" xmlns:p14="http://schemas.microsoft.com/office/powerpoint/2010/main">
        <mc:Choice Requires="p14">
          <p:contentPart r:id="rId68" p14:bwMode="auto">
            <p14:nvContentPartPr>
              <p14:cNvPr id="35" name="墨迹 34"/>
              <p14:cNvContentPartPr/>
              <p14:nvPr/>
            </p14:nvContentPartPr>
            <p14:xfrm>
              <a:off x="6671945" y="5410835"/>
              <a:ext cx="2063115" cy="89535"/>
            </p14:xfrm>
          </p:contentPart>
        </mc:Choice>
        <mc:Fallback xmlns="">
          <p:pic>
            <p:nvPicPr>
              <p:cNvPr id="35" name="墨迹 34"/>
            </p:nvPicPr>
            <p:blipFill>
              <a:blip r:embed="rId69"/>
            </p:blipFill>
            <p:spPr>
              <a:xfrm>
                <a:off x="6671945" y="5410835"/>
                <a:ext cx="2063115" cy="89535"/>
              </a:xfrm>
              <a:prstGeom prst="rect"/>
            </p:spPr>
          </p:pic>
        </mc:Fallback>
      </mc:AlternateContent>
      <mc:AlternateContent xmlns:mc="http://schemas.openxmlformats.org/markup-compatibility/2006" xmlns:p14="http://schemas.microsoft.com/office/powerpoint/2010/main">
        <mc:Choice Requires="p14">
          <p:contentPart r:id="rId70" p14:bwMode="auto">
            <p14:nvContentPartPr>
              <p14:cNvPr id="36" name="墨迹 35"/>
              <p14:cNvContentPartPr/>
              <p14:nvPr/>
            </p14:nvContentPartPr>
            <p14:xfrm>
              <a:off x="2134235" y="6080760"/>
              <a:ext cx="2242185" cy="107315"/>
            </p14:xfrm>
          </p:contentPart>
        </mc:Choice>
        <mc:Fallback xmlns="">
          <p:pic>
            <p:nvPicPr>
              <p:cNvPr id="36" name="墨迹 35"/>
            </p:nvPicPr>
            <p:blipFill>
              <a:blip r:embed="rId71"/>
            </p:blipFill>
            <p:spPr>
              <a:xfrm>
                <a:off x="2134235" y="6080760"/>
                <a:ext cx="2242185" cy="107315"/>
              </a:xfrm>
              <a:prstGeom prst="rect"/>
            </p:spPr>
          </p:pic>
        </mc:Fallback>
      </mc:AlternateContent>
      <mc:AlternateContent xmlns:mc="http://schemas.openxmlformats.org/markup-compatibility/2006" xmlns:p14="http://schemas.microsoft.com/office/powerpoint/2010/main">
        <mc:Choice Requires="p14">
          <p:contentPart r:id="rId72" p14:bwMode="auto">
            <p14:nvContentPartPr>
              <p14:cNvPr id="37" name="墨迹 36"/>
              <p14:cNvContentPartPr/>
              <p14:nvPr/>
            </p14:nvContentPartPr>
            <p14:xfrm>
              <a:off x="3750945" y="3616325"/>
              <a:ext cx="17780" cy="360"/>
            </p14:xfrm>
          </p:contentPart>
        </mc:Choice>
        <mc:Fallback xmlns="">
          <p:pic>
            <p:nvPicPr>
              <p:cNvPr id="37" name="墨迹 36"/>
            </p:nvPicPr>
            <p:blipFill>
              <a:blip r:embed="rId65"/>
            </p:blipFill>
            <p:spPr>
              <a:xfrm>
                <a:off x="3750945" y="3616325"/>
                <a:ext cx="17780" cy="360"/>
              </a:xfrm>
              <a:prstGeom prst="rect"/>
            </p:spPr>
          </p:pic>
        </mc:Fallback>
      </mc:AlternateContent>
      <mc:AlternateContent xmlns:mc="http://schemas.openxmlformats.org/markup-compatibility/2006" xmlns:p14="http://schemas.microsoft.com/office/powerpoint/2010/main">
        <mc:Choice Requires="p14">
          <p:contentPart r:id="rId73" p14:bwMode="auto">
            <p14:nvContentPartPr>
              <p14:cNvPr id="38" name="墨迹 37"/>
              <p14:cNvContentPartPr/>
              <p14:nvPr/>
            </p14:nvContentPartPr>
            <p14:xfrm>
              <a:off x="5564505" y="5955665"/>
              <a:ext cx="1857375" cy="53975"/>
            </p14:xfrm>
          </p:contentPart>
        </mc:Choice>
        <mc:Fallback xmlns="">
          <p:pic>
            <p:nvPicPr>
              <p:cNvPr id="38" name="墨迹 37"/>
            </p:nvPicPr>
            <p:blipFill>
              <a:blip r:embed="rId74"/>
            </p:blipFill>
            <p:spPr>
              <a:xfrm>
                <a:off x="5564505" y="5955665"/>
                <a:ext cx="1857375" cy="53975"/>
              </a:xfrm>
              <a:prstGeom prst="rect"/>
            </p:spPr>
          </p:pic>
        </mc:Fallback>
      </mc:AlternateContent>
      <mc:AlternateContent xmlns:mc="http://schemas.openxmlformats.org/markup-compatibility/2006" xmlns:p14="http://schemas.microsoft.com/office/powerpoint/2010/main">
        <mc:Choice Requires="p14">
          <p:contentPart r:id="rId75" p14:bwMode="auto">
            <p14:nvContentPartPr>
              <p14:cNvPr id="39" name="墨迹 38"/>
              <p14:cNvContentPartPr/>
              <p14:nvPr/>
            </p14:nvContentPartPr>
            <p14:xfrm>
              <a:off x="3072130" y="4098290"/>
              <a:ext cx="17780" cy="360"/>
            </p14:xfrm>
          </p:contentPart>
        </mc:Choice>
        <mc:Fallback xmlns="">
          <p:pic>
            <p:nvPicPr>
              <p:cNvPr id="39" name="墨迹 38"/>
            </p:nvPicPr>
            <p:blipFill>
              <a:blip r:embed="rId65"/>
            </p:blipFill>
            <p:spPr>
              <a:xfrm>
                <a:off x="3072130" y="4098290"/>
                <a:ext cx="17780" cy="360"/>
              </a:xfrm>
              <a:prstGeom prst="rect"/>
            </p:spPr>
          </p:pic>
        </mc:Fallback>
      </mc:AlternateContent>
      <mc:AlternateContent xmlns:mc="http://schemas.openxmlformats.org/markup-compatibility/2006" xmlns:p14="http://schemas.microsoft.com/office/powerpoint/2010/main">
        <mc:Choice Requires="p14">
          <p:contentPart r:id="rId76" p14:bwMode="auto">
            <p14:nvContentPartPr>
              <p14:cNvPr id="40" name="墨迹 39"/>
              <p14:cNvContentPartPr/>
              <p14:nvPr/>
            </p14:nvContentPartPr>
            <p14:xfrm>
              <a:off x="8681720" y="5920105"/>
              <a:ext cx="2054225" cy="62230"/>
            </p14:xfrm>
          </p:contentPart>
        </mc:Choice>
        <mc:Fallback xmlns="">
          <p:pic>
            <p:nvPicPr>
              <p:cNvPr id="40" name="墨迹 39"/>
            </p:nvPicPr>
            <p:blipFill>
              <a:blip r:embed="rId77"/>
            </p:blipFill>
            <p:spPr>
              <a:xfrm>
                <a:off x="8681720" y="5920105"/>
                <a:ext cx="2054225" cy="62230"/>
              </a:xfrm>
              <a:prstGeom prst="rect"/>
            </p:spPr>
          </p:pic>
        </mc:Fallback>
      </mc:AlternateContent>
      <mc:AlternateContent xmlns:mc="http://schemas.openxmlformats.org/markup-compatibility/2006" xmlns:p14="http://schemas.microsoft.com/office/powerpoint/2010/main">
        <mc:Choice Requires="p14">
          <p:contentPart r:id="rId78" p14:bwMode="auto">
            <p14:nvContentPartPr>
              <p14:cNvPr id="41" name="墨迹 40"/>
              <p14:cNvContentPartPr/>
              <p14:nvPr/>
            </p14:nvContentPartPr>
            <p14:xfrm>
              <a:off x="6395085" y="3115945"/>
              <a:ext cx="17780" cy="360"/>
            </p14:xfrm>
          </p:contentPart>
        </mc:Choice>
        <mc:Fallback xmlns="">
          <p:pic>
            <p:nvPicPr>
              <p:cNvPr id="41" name="墨迹 40"/>
            </p:nvPicPr>
            <p:blipFill>
              <a:blip r:embed="rId65"/>
            </p:blipFill>
            <p:spPr>
              <a:xfrm>
                <a:off x="6395085" y="3115945"/>
                <a:ext cx="17780" cy="360"/>
              </a:xfrm>
              <a:prstGeom prst="rect"/>
            </p:spPr>
          </p:pic>
        </mc:Fallback>
      </mc:AlternateContent>
      <mc:AlternateContent xmlns:mc="http://schemas.openxmlformats.org/markup-compatibility/2006" xmlns:p14="http://schemas.microsoft.com/office/powerpoint/2010/main">
        <mc:Choice Requires="p14">
          <p:contentPart r:id="rId79" p14:bwMode="auto">
            <p14:nvContentPartPr>
              <p14:cNvPr id="42" name="墨迹 41"/>
              <p14:cNvContentPartPr/>
              <p14:nvPr/>
            </p14:nvContentPartPr>
            <p14:xfrm>
              <a:off x="2419985" y="6384290"/>
              <a:ext cx="1777365" cy="8890"/>
            </p14:xfrm>
          </p:contentPart>
        </mc:Choice>
        <mc:Fallback xmlns="">
          <p:pic>
            <p:nvPicPr>
              <p:cNvPr id="42" name="墨迹 41"/>
            </p:nvPicPr>
            <p:blipFill>
              <a:blip r:embed="rId80"/>
            </p:blipFill>
            <p:spPr>
              <a:xfrm>
                <a:off x="2419985" y="6384290"/>
                <a:ext cx="1777365" cy="8890"/>
              </a:xfrm>
              <a:prstGeom prst="rect"/>
            </p:spPr>
          </p:pic>
        </mc:Fallback>
      </mc:AlternateContent>
      <mc:AlternateContent xmlns:mc="http://schemas.openxmlformats.org/markup-compatibility/2006" xmlns:p14="http://schemas.microsoft.com/office/powerpoint/2010/main">
        <mc:Choice Requires="p14">
          <p:contentPart r:id="rId81" p14:bwMode="auto">
            <p14:nvContentPartPr>
              <p14:cNvPr id="43" name="墨迹 42"/>
              <p14:cNvContentPartPr/>
              <p14:nvPr/>
            </p14:nvContentPartPr>
            <p14:xfrm>
              <a:off x="4956810" y="6214745"/>
              <a:ext cx="3215640" cy="455295"/>
            </p14:xfrm>
          </p:contentPart>
        </mc:Choice>
        <mc:Fallback xmlns="">
          <p:pic>
            <p:nvPicPr>
              <p:cNvPr id="43" name="墨迹 42"/>
            </p:nvPicPr>
            <p:blipFill>
              <a:blip r:embed="rId82"/>
            </p:blipFill>
            <p:spPr>
              <a:xfrm>
                <a:off x="4956810" y="6214745"/>
                <a:ext cx="3215640" cy="455295"/>
              </a:xfrm>
              <a:prstGeom prst="rect"/>
            </p:spPr>
          </p:pic>
        </mc:Fallback>
      </mc:AlternateContent>
      <mc:AlternateContent xmlns:mc="http://schemas.openxmlformats.org/markup-compatibility/2006" xmlns:p14="http://schemas.microsoft.com/office/powerpoint/2010/main">
        <mc:Choice Requires="p14">
          <p:contentPart r:id="rId83" p14:bwMode="auto">
            <p14:nvContentPartPr>
              <p14:cNvPr id="44" name="墨迹 43"/>
              <p14:cNvContentPartPr/>
              <p14:nvPr/>
            </p14:nvContentPartPr>
            <p14:xfrm>
              <a:off x="8199120" y="6188075"/>
              <a:ext cx="26670" cy="490855"/>
            </p14:xfrm>
          </p:contentPart>
        </mc:Choice>
        <mc:Fallback xmlns="">
          <p:pic>
            <p:nvPicPr>
              <p:cNvPr id="44" name="墨迹 43"/>
            </p:nvPicPr>
            <p:blipFill>
              <a:blip r:embed="rId84"/>
            </p:blipFill>
            <p:spPr>
              <a:xfrm>
                <a:off x="8199120" y="6188075"/>
                <a:ext cx="26670" cy="490855"/>
              </a:xfrm>
              <a:prstGeom prst="rect"/>
            </p:spPr>
          </p:pic>
        </mc:Fallback>
      </mc:AlternateContent>
      <mc:AlternateContent xmlns:mc="http://schemas.openxmlformats.org/markup-compatibility/2006" xmlns:p14="http://schemas.microsoft.com/office/powerpoint/2010/main">
        <mc:Choice Requires="p14">
          <p:contentPart r:id="rId85" p14:bwMode="auto">
            <p14:nvContentPartPr>
              <p14:cNvPr id="45" name="墨迹 44"/>
              <p14:cNvContentPartPr/>
              <p14:nvPr/>
            </p14:nvContentPartPr>
            <p14:xfrm>
              <a:off x="8074025" y="6143625"/>
              <a:ext cx="89535" cy="196215"/>
            </p14:xfrm>
          </p:contentPart>
        </mc:Choice>
        <mc:Fallback xmlns="">
          <p:pic>
            <p:nvPicPr>
              <p:cNvPr id="45" name="墨迹 44"/>
            </p:nvPicPr>
            <p:blipFill>
              <a:blip r:embed="rId86"/>
            </p:blipFill>
            <p:spPr>
              <a:xfrm>
                <a:off x="8074025" y="6143625"/>
                <a:ext cx="89535" cy="196215"/>
              </a:xfrm>
              <a:prstGeom prst="rect"/>
            </p:spPr>
          </p:pic>
        </mc:Fallback>
      </mc:AlternateContent>
      <mc:AlternateContent xmlns:mc="http://schemas.openxmlformats.org/markup-compatibility/2006" xmlns:p14="http://schemas.microsoft.com/office/powerpoint/2010/main">
        <mc:Choice Requires="p14">
          <p:contentPart r:id="rId87" p14:bwMode="auto">
            <p14:nvContentPartPr>
              <p14:cNvPr id="46" name="墨迹 45"/>
              <p14:cNvContentPartPr/>
              <p14:nvPr/>
            </p14:nvContentPartPr>
            <p14:xfrm>
              <a:off x="8261350" y="6152515"/>
              <a:ext cx="267970" cy="196215"/>
            </p14:xfrm>
          </p:contentPart>
        </mc:Choice>
        <mc:Fallback xmlns="">
          <p:pic>
            <p:nvPicPr>
              <p:cNvPr id="46" name="墨迹 45"/>
            </p:nvPicPr>
            <p:blipFill>
              <a:blip r:embed="rId88"/>
            </p:blipFill>
            <p:spPr>
              <a:xfrm>
                <a:off x="8261350" y="6152515"/>
                <a:ext cx="267970" cy="196215"/>
              </a:xfrm>
              <a:prstGeom prst="rect"/>
            </p:spPr>
          </p:pic>
        </mc:Fallback>
      </mc:AlternateContent>
      <mc:AlternateContent xmlns:mc="http://schemas.openxmlformats.org/markup-compatibility/2006" xmlns:p14="http://schemas.microsoft.com/office/powerpoint/2010/main">
        <mc:Choice Requires="p14">
          <p:contentPart r:id="rId89" p14:bwMode="auto">
            <p14:nvContentPartPr>
              <p14:cNvPr id="47" name="墨迹 46"/>
              <p14:cNvContentPartPr/>
              <p14:nvPr/>
            </p14:nvContentPartPr>
            <p14:xfrm>
              <a:off x="3143885" y="5509260"/>
              <a:ext cx="1384300" cy="544830"/>
            </p14:xfrm>
          </p:contentPart>
        </mc:Choice>
        <mc:Fallback xmlns="">
          <p:pic>
            <p:nvPicPr>
              <p:cNvPr id="47" name="墨迹 46"/>
            </p:nvPicPr>
            <p:blipFill>
              <a:blip r:embed="rId90"/>
            </p:blipFill>
            <p:spPr>
              <a:xfrm>
                <a:off x="3143885" y="5509260"/>
                <a:ext cx="1384300" cy="544830"/>
              </a:xfrm>
              <a:prstGeom prst="rect"/>
            </p:spPr>
          </p:pic>
        </mc:Fallback>
      </mc:AlternateContent>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4" descr="1572862346(1)"/>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5104918" y="1448514"/>
            <a:ext cx="6552906" cy="4197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340" name="Rectangle 9"/>
          <p:cNvSpPr>
            <a:spLocks noChangeArrowheads="1"/>
          </p:cNvSpPr>
          <p:nvPr/>
        </p:nvSpPr>
        <p:spPr bwMode="auto">
          <a:xfrm>
            <a:off x="3581337" y="381840"/>
            <a:ext cx="3734199" cy="5803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黑体" panose="02010609060101010101" pitchFamily="49" charset="-122"/>
                <a:ea typeface="黑体" panose="02010609060101010101" pitchFamily="49" charset="-122"/>
              </a:defRPr>
            </a:lvl1pPr>
            <a:lvl2pPr marL="742950" indent="-285750" eaLnBrk="0" hangingPunct="0">
              <a:defRPr sz="3000" b="1">
                <a:solidFill>
                  <a:schemeClr val="tx1"/>
                </a:solidFill>
                <a:latin typeface="黑体" panose="02010609060101010101" pitchFamily="49" charset="-122"/>
                <a:ea typeface="黑体" panose="02010609060101010101" pitchFamily="49" charset="-122"/>
              </a:defRPr>
            </a:lvl2pPr>
            <a:lvl3pPr marL="1143000" indent="-228600" eaLnBrk="0" hangingPunct="0">
              <a:defRPr sz="3000" b="1">
                <a:solidFill>
                  <a:schemeClr val="tx1"/>
                </a:solidFill>
                <a:latin typeface="黑体" panose="02010609060101010101" pitchFamily="49" charset="-122"/>
                <a:ea typeface="黑体" panose="02010609060101010101" pitchFamily="49" charset="-122"/>
              </a:defRPr>
            </a:lvl3pPr>
            <a:lvl4pPr marL="1600200" indent="-228600" eaLnBrk="0" hangingPunct="0">
              <a:defRPr sz="3000" b="1">
                <a:solidFill>
                  <a:schemeClr val="tx1"/>
                </a:solidFill>
                <a:latin typeface="黑体" panose="02010609060101010101" pitchFamily="49" charset="-122"/>
                <a:ea typeface="黑体" panose="02010609060101010101" pitchFamily="49" charset="-122"/>
              </a:defRPr>
            </a:lvl4pPr>
            <a:lvl5pPr marL="2057400" indent="-228600" eaLnBrk="0" hangingPunct="0">
              <a:defRPr sz="3000" b="1">
                <a:solidFill>
                  <a:schemeClr val="tx1"/>
                </a:solidFill>
                <a:latin typeface="黑体" panose="02010609060101010101" pitchFamily="49" charset="-122"/>
                <a:ea typeface="黑体" panose="02010609060101010101" pitchFamily="49" charset="-122"/>
              </a:defRPr>
            </a:lvl5pPr>
            <a:lvl6pPr marL="2514600" indent="-228600" eaLnBrk="0" fontAlgn="base" hangingPunct="0">
              <a:spcBef>
                <a:spcPct val="0"/>
              </a:spcBef>
              <a:spcAft>
                <a:spcPct val="0"/>
              </a:spcAft>
              <a:defRPr sz="3000" b="1">
                <a:solidFill>
                  <a:schemeClr val="tx1"/>
                </a:solidFill>
                <a:latin typeface="黑体" panose="02010609060101010101" pitchFamily="49" charset="-122"/>
                <a:ea typeface="黑体" panose="02010609060101010101" pitchFamily="49" charset="-122"/>
              </a:defRPr>
            </a:lvl6pPr>
            <a:lvl7pPr marL="2971800" indent="-228600" eaLnBrk="0" fontAlgn="base" hangingPunct="0">
              <a:spcBef>
                <a:spcPct val="0"/>
              </a:spcBef>
              <a:spcAft>
                <a:spcPct val="0"/>
              </a:spcAft>
              <a:defRPr sz="3000" b="1">
                <a:solidFill>
                  <a:schemeClr val="tx1"/>
                </a:solidFill>
                <a:latin typeface="黑体" panose="02010609060101010101" pitchFamily="49" charset="-122"/>
                <a:ea typeface="黑体" panose="02010609060101010101" pitchFamily="49" charset="-122"/>
              </a:defRPr>
            </a:lvl7pPr>
            <a:lvl8pPr marL="3429000" indent="-228600" eaLnBrk="0" fontAlgn="base" hangingPunct="0">
              <a:spcBef>
                <a:spcPct val="0"/>
              </a:spcBef>
              <a:spcAft>
                <a:spcPct val="0"/>
              </a:spcAft>
              <a:defRPr sz="3000" b="1">
                <a:solidFill>
                  <a:schemeClr val="tx1"/>
                </a:solidFill>
                <a:latin typeface="黑体" panose="02010609060101010101" pitchFamily="49" charset="-122"/>
                <a:ea typeface="黑体" panose="02010609060101010101" pitchFamily="49" charset="-122"/>
              </a:defRPr>
            </a:lvl8pPr>
            <a:lvl9pPr marL="3886200" indent="-228600" eaLnBrk="0" fontAlgn="base" hangingPunct="0">
              <a:spcBef>
                <a:spcPct val="0"/>
              </a:spcBef>
              <a:spcAft>
                <a:spcPct val="0"/>
              </a:spcAft>
              <a:defRPr sz="3000" b="1">
                <a:solidFill>
                  <a:schemeClr val="tx1"/>
                </a:solidFill>
                <a:latin typeface="黑体" panose="02010609060101010101" pitchFamily="49" charset="-122"/>
                <a:ea typeface="黑体" panose="02010609060101010101" pitchFamily="49" charset="-122"/>
              </a:defRPr>
            </a:lvl9pPr>
          </a:lstStyle>
          <a:p>
            <a:pPr eaLnBrk="1" hangingPunct="1"/>
            <a:r>
              <a:rPr lang="zh-CN" altLang="en-US" sz="3175">
                <a:solidFill>
                  <a:srgbClr val="FF0000"/>
                </a:solidFill>
              </a:rPr>
              <a:t>供给侧和需求侧</a:t>
            </a:r>
            <a:endParaRPr lang="zh-CN" altLang="en-US" sz="3175">
              <a:solidFill>
                <a:srgbClr val="FF0000"/>
              </a:solidFill>
            </a:endParaRPr>
          </a:p>
        </p:txBody>
      </p:sp>
      <p:pic>
        <p:nvPicPr>
          <p:cNvPr id="14341" name="Picture 11" descr="ninja145756559341298"/>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5724" y="2058282"/>
            <a:ext cx="4723602" cy="32268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mc:AlternateContent xmlns:mc="http://schemas.openxmlformats.org/markup-compatibility/2006" xmlns:p14="http://schemas.microsoft.com/office/powerpoint/2010/main">
        <mc:Choice Requires="p14">
          <p:contentPart r:id="rId3" p14:bwMode="auto">
            <p14:nvContentPartPr>
              <p14:cNvPr id="2" name="墨迹 1"/>
              <p14:cNvContentPartPr/>
              <p14:nvPr/>
            </p14:nvContentPartPr>
            <p14:xfrm>
              <a:off x="2491740" y="1348105"/>
              <a:ext cx="44450" cy="4339590"/>
            </p14:xfrm>
          </p:contentPart>
        </mc:Choice>
        <mc:Fallback xmlns="">
          <p:pic>
            <p:nvPicPr>
              <p:cNvPr id="2" name="墨迹 1"/>
            </p:nvPicPr>
            <p:blipFill>
              <a:blip r:embed="rId4"/>
            </p:blipFill>
            <p:spPr>
              <a:xfrm>
                <a:off x="2491740" y="1348105"/>
                <a:ext cx="44450" cy="4339590"/>
              </a:xfrm>
              <a:prstGeom prst="rect"/>
            </p:spPr>
          </p:pic>
        </mc:Fallback>
      </mc:AlternateContent>
      <mc:AlternateContent xmlns:mc="http://schemas.openxmlformats.org/markup-compatibility/2006" xmlns:p14="http://schemas.microsoft.com/office/powerpoint/2010/main">
        <mc:Choice Requires="p14">
          <p:contentPart r:id="rId5" p14:bwMode="auto">
            <p14:nvContentPartPr>
              <p14:cNvPr id="3" name="墨迹 2"/>
              <p14:cNvContentPartPr/>
              <p14:nvPr/>
            </p14:nvContentPartPr>
            <p14:xfrm>
              <a:off x="8306435" y="955040"/>
              <a:ext cx="88900" cy="4732655"/>
            </p14:xfrm>
          </p:contentPart>
        </mc:Choice>
        <mc:Fallback xmlns="">
          <p:pic>
            <p:nvPicPr>
              <p:cNvPr id="3" name="墨迹 2"/>
            </p:nvPicPr>
            <p:blipFill>
              <a:blip r:embed="rId6"/>
            </p:blipFill>
            <p:spPr>
              <a:xfrm>
                <a:off x="8306435" y="955040"/>
                <a:ext cx="88900" cy="4732655"/>
              </a:xfrm>
              <a:prstGeom prst="rect"/>
            </p:spPr>
          </p:pic>
        </mc:Fallback>
      </mc:AlternateContent>
      <mc:AlternateContent xmlns:mc="http://schemas.openxmlformats.org/markup-compatibility/2006" xmlns:p14="http://schemas.microsoft.com/office/powerpoint/2010/main">
        <mc:Choice Requires="p14">
          <p:contentPart r:id="rId7" p14:bwMode="auto">
            <p14:nvContentPartPr>
              <p14:cNvPr id="4" name="墨迹 3"/>
              <p14:cNvContentPartPr/>
              <p14:nvPr/>
            </p14:nvContentPartPr>
            <p14:xfrm>
              <a:off x="312420" y="1847850"/>
              <a:ext cx="2357755" cy="3036570"/>
            </p14:xfrm>
          </p:contentPart>
        </mc:Choice>
        <mc:Fallback xmlns="">
          <p:pic>
            <p:nvPicPr>
              <p:cNvPr id="4" name="墨迹 3"/>
            </p:nvPicPr>
            <p:blipFill>
              <a:blip r:embed="rId8"/>
            </p:blipFill>
            <p:spPr>
              <a:xfrm>
                <a:off x="312420" y="1847850"/>
                <a:ext cx="2357755" cy="3036570"/>
              </a:xfrm>
              <a:prstGeom prst="rect"/>
            </p:spPr>
          </p:pic>
        </mc:Fallback>
      </mc:AlternateContent>
      <mc:AlternateContent xmlns:mc="http://schemas.openxmlformats.org/markup-compatibility/2006" xmlns:p14="http://schemas.microsoft.com/office/powerpoint/2010/main">
        <mc:Choice Requires="p14">
          <p:contentPart r:id="rId9" p14:bwMode="auto">
            <p14:nvContentPartPr>
              <p14:cNvPr id="5" name="墨迹 4"/>
              <p14:cNvContentPartPr/>
              <p14:nvPr/>
            </p14:nvContentPartPr>
            <p14:xfrm>
              <a:off x="8842375" y="1240790"/>
              <a:ext cx="2447290" cy="4661535"/>
            </p14:xfrm>
          </p:contentPart>
        </mc:Choice>
        <mc:Fallback xmlns="">
          <p:pic>
            <p:nvPicPr>
              <p:cNvPr id="5" name="墨迹 4"/>
            </p:nvPicPr>
            <p:blipFill>
              <a:blip r:embed="rId10"/>
            </p:blipFill>
            <p:spPr>
              <a:xfrm>
                <a:off x="8842375" y="1240790"/>
                <a:ext cx="2447290" cy="4661535"/>
              </a:xfrm>
              <a:prstGeom prst="rect"/>
            </p:spPr>
          </p:pic>
        </mc:Fallback>
      </mc:AlternateContent>
      <mc:AlternateContent xmlns:mc="http://schemas.openxmlformats.org/markup-compatibility/2006" xmlns:p14="http://schemas.microsoft.com/office/powerpoint/2010/main">
        <mc:Choice Requires="p14">
          <p:contentPart r:id="rId11" p14:bwMode="auto">
            <p14:nvContentPartPr>
              <p14:cNvPr id="6" name="墨迹 5"/>
              <p14:cNvContentPartPr/>
              <p14:nvPr/>
            </p14:nvContentPartPr>
            <p14:xfrm>
              <a:off x="1080135" y="2981960"/>
              <a:ext cx="545465" cy="447040"/>
            </p14:xfrm>
          </p:contentPart>
        </mc:Choice>
        <mc:Fallback xmlns="">
          <p:pic>
            <p:nvPicPr>
              <p:cNvPr id="6" name="墨迹 5"/>
            </p:nvPicPr>
            <p:blipFill>
              <a:blip r:embed="rId12"/>
            </p:blipFill>
            <p:spPr>
              <a:xfrm>
                <a:off x="1080135" y="2981960"/>
                <a:ext cx="545465" cy="447040"/>
              </a:xfrm>
              <a:prstGeom prst="rect"/>
            </p:spPr>
          </p:pic>
        </mc:Fallback>
      </mc:AlternateContent>
      <mc:AlternateContent xmlns:mc="http://schemas.openxmlformats.org/markup-compatibility/2006" xmlns:p14="http://schemas.microsoft.com/office/powerpoint/2010/main">
        <mc:Choice Requires="p14">
          <p:contentPart r:id="rId13" p14:bwMode="auto">
            <p14:nvContentPartPr>
              <p14:cNvPr id="7" name="墨迹 6"/>
              <p14:cNvContentPartPr/>
              <p14:nvPr/>
            </p14:nvContentPartPr>
            <p14:xfrm>
              <a:off x="1009015" y="3526790"/>
              <a:ext cx="732155" cy="366395"/>
            </p14:xfrm>
          </p:contentPart>
        </mc:Choice>
        <mc:Fallback xmlns="">
          <p:pic>
            <p:nvPicPr>
              <p:cNvPr id="7" name="墨迹 6"/>
            </p:nvPicPr>
            <p:blipFill>
              <a:blip r:embed="rId14"/>
            </p:blipFill>
            <p:spPr>
              <a:xfrm>
                <a:off x="1009015" y="3526790"/>
                <a:ext cx="732155" cy="366395"/>
              </a:xfrm>
              <a:prstGeom prst="rect"/>
            </p:spPr>
          </p:pic>
        </mc:Fallback>
      </mc:AlternateContent>
      <mc:AlternateContent xmlns:mc="http://schemas.openxmlformats.org/markup-compatibility/2006" xmlns:p14="http://schemas.microsoft.com/office/powerpoint/2010/main">
        <mc:Choice Requires="p14">
          <p:contentPart r:id="rId15" p14:bwMode="auto">
            <p14:nvContentPartPr>
              <p14:cNvPr id="8" name="墨迹 7"/>
              <p14:cNvContentPartPr/>
              <p14:nvPr/>
            </p14:nvContentPartPr>
            <p14:xfrm>
              <a:off x="1089660" y="3893185"/>
              <a:ext cx="758825" cy="473075"/>
            </p14:xfrm>
          </p:contentPart>
        </mc:Choice>
        <mc:Fallback xmlns="">
          <p:pic>
            <p:nvPicPr>
              <p:cNvPr id="8" name="墨迹 7"/>
            </p:nvPicPr>
            <p:blipFill>
              <a:blip r:embed="rId16"/>
            </p:blipFill>
            <p:spPr>
              <a:xfrm>
                <a:off x="1089660" y="3893185"/>
                <a:ext cx="758825" cy="473075"/>
              </a:xfrm>
              <a:prstGeom prst="rect"/>
            </p:spPr>
          </p:pic>
        </mc:Fallback>
      </mc:AlternateContent>
      <mc:AlternateContent xmlns:mc="http://schemas.openxmlformats.org/markup-compatibility/2006" xmlns:p14="http://schemas.microsoft.com/office/powerpoint/2010/main">
        <mc:Choice Requires="p14">
          <p:contentPart r:id="rId17" p14:bwMode="auto">
            <p14:nvContentPartPr>
              <p14:cNvPr id="9" name="墨迹 8"/>
              <p14:cNvContentPartPr/>
              <p14:nvPr/>
            </p14:nvContentPartPr>
            <p14:xfrm>
              <a:off x="723265" y="3598545"/>
              <a:ext cx="196215" cy="303530"/>
            </p14:xfrm>
          </p:contentPart>
        </mc:Choice>
        <mc:Fallback xmlns="">
          <p:pic>
            <p:nvPicPr>
              <p:cNvPr id="9" name="墨迹 8"/>
            </p:nvPicPr>
            <p:blipFill>
              <a:blip r:embed="rId18"/>
            </p:blipFill>
            <p:spPr>
              <a:xfrm>
                <a:off x="723265" y="3598545"/>
                <a:ext cx="196215" cy="303530"/>
              </a:xfrm>
              <a:prstGeom prst="rect"/>
            </p:spPr>
          </p:pic>
        </mc:Fallback>
      </mc:AlternateContent>
      <mc:AlternateContent xmlns:mc="http://schemas.openxmlformats.org/markup-compatibility/2006" xmlns:p14="http://schemas.microsoft.com/office/powerpoint/2010/main">
        <mc:Choice Requires="p14">
          <p:contentPart r:id="rId19" p14:bwMode="auto">
            <p14:nvContentPartPr>
              <p14:cNvPr id="10" name="墨迹 9"/>
              <p14:cNvContentPartPr/>
              <p14:nvPr/>
            </p14:nvContentPartPr>
            <p14:xfrm>
              <a:off x="901700" y="3571875"/>
              <a:ext cx="17780" cy="321310"/>
            </p14:xfrm>
          </p:contentPart>
        </mc:Choice>
        <mc:Fallback xmlns="">
          <p:pic>
            <p:nvPicPr>
              <p:cNvPr id="10" name="墨迹 9"/>
            </p:nvPicPr>
            <p:blipFill>
              <a:blip r:embed="rId20"/>
            </p:blipFill>
            <p:spPr>
              <a:xfrm>
                <a:off x="901700" y="3571875"/>
                <a:ext cx="17780" cy="321310"/>
              </a:xfrm>
              <a:prstGeom prst="rect"/>
            </p:spPr>
          </p:pic>
        </mc:Fallback>
      </mc:AlternateContent>
      <mc:AlternateContent xmlns:mc="http://schemas.openxmlformats.org/markup-compatibility/2006" xmlns:p14="http://schemas.microsoft.com/office/powerpoint/2010/main">
        <mc:Choice Requires="p14">
          <p:contentPart r:id="rId21" p14:bwMode="auto">
            <p14:nvContentPartPr>
              <p14:cNvPr id="11" name="墨迹 10"/>
              <p14:cNvContentPartPr/>
              <p14:nvPr/>
            </p14:nvContentPartPr>
            <p14:xfrm>
              <a:off x="919480" y="3893185"/>
              <a:ext cx="71755" cy="17780"/>
            </p14:xfrm>
          </p:contentPart>
        </mc:Choice>
        <mc:Fallback xmlns="">
          <p:pic>
            <p:nvPicPr>
              <p:cNvPr id="11" name="墨迹 10"/>
            </p:nvPicPr>
            <p:blipFill>
              <a:blip r:embed="rId22"/>
            </p:blipFill>
            <p:spPr>
              <a:xfrm>
                <a:off x="919480" y="3893185"/>
                <a:ext cx="71755" cy="17780"/>
              </a:xfrm>
              <a:prstGeom prst="rect"/>
            </p:spPr>
          </p:pic>
        </mc:Fallback>
      </mc:AlternateContent>
      <mc:AlternateContent xmlns:mc="http://schemas.openxmlformats.org/markup-compatibility/2006" xmlns:p14="http://schemas.microsoft.com/office/powerpoint/2010/main">
        <mc:Choice Requires="p14">
          <p:contentPart r:id="rId23" p14:bwMode="auto">
            <p14:nvContentPartPr>
              <p14:cNvPr id="12" name="墨迹 11"/>
              <p14:cNvContentPartPr/>
              <p14:nvPr/>
            </p14:nvContentPartPr>
            <p14:xfrm>
              <a:off x="1223645" y="3848100"/>
              <a:ext cx="562610" cy="18415"/>
            </p14:xfrm>
          </p:contentPart>
        </mc:Choice>
        <mc:Fallback xmlns="">
          <p:pic>
            <p:nvPicPr>
              <p:cNvPr id="12" name="墨迹 11"/>
            </p:nvPicPr>
            <p:blipFill>
              <a:blip r:embed="rId24"/>
            </p:blipFill>
            <p:spPr>
              <a:xfrm>
                <a:off x="1223645" y="3848100"/>
                <a:ext cx="562610" cy="18415"/>
              </a:xfrm>
              <a:prstGeom prst="rect"/>
            </p:spPr>
          </p:pic>
        </mc:Fallback>
      </mc:AlternateContent>
      <mc:AlternateContent xmlns:mc="http://schemas.openxmlformats.org/markup-compatibility/2006" xmlns:p14="http://schemas.microsoft.com/office/powerpoint/2010/main">
        <mc:Choice Requires="p14">
          <p:contentPart r:id="rId25" p14:bwMode="auto">
            <p14:nvContentPartPr>
              <p14:cNvPr id="13" name="墨迹 12"/>
              <p14:cNvContentPartPr/>
              <p14:nvPr/>
            </p14:nvContentPartPr>
            <p14:xfrm>
              <a:off x="1125220" y="3027045"/>
              <a:ext cx="1026795" cy="580390"/>
            </p14:xfrm>
          </p:contentPart>
        </mc:Choice>
        <mc:Fallback xmlns="">
          <p:pic>
            <p:nvPicPr>
              <p:cNvPr id="13" name="墨迹 12"/>
            </p:nvPicPr>
            <p:blipFill>
              <a:blip r:embed="rId26"/>
            </p:blipFill>
            <p:spPr>
              <a:xfrm>
                <a:off x="1125220" y="3027045"/>
                <a:ext cx="1026795" cy="580390"/>
              </a:xfrm>
              <a:prstGeom prst="rect"/>
            </p:spPr>
          </p:pic>
        </mc:Fallback>
      </mc:AlternateContent>
      <mc:AlternateContent xmlns:mc="http://schemas.openxmlformats.org/markup-compatibility/2006" xmlns:p14="http://schemas.microsoft.com/office/powerpoint/2010/main">
        <mc:Choice Requires="p14">
          <p:contentPart r:id="rId27" p14:bwMode="auto">
            <p14:nvContentPartPr>
              <p14:cNvPr id="14" name="墨迹 13"/>
              <p14:cNvContentPartPr/>
              <p14:nvPr/>
            </p14:nvContentPartPr>
            <p14:xfrm>
              <a:off x="1750060" y="3696335"/>
              <a:ext cx="384175" cy="18415"/>
            </p14:xfrm>
          </p:contentPart>
        </mc:Choice>
        <mc:Fallback xmlns="">
          <p:pic>
            <p:nvPicPr>
              <p:cNvPr id="14" name="墨迹 13"/>
            </p:nvPicPr>
            <p:blipFill>
              <a:blip r:embed="rId28"/>
            </p:blipFill>
            <p:spPr>
              <a:xfrm>
                <a:off x="1750060" y="3696335"/>
                <a:ext cx="384175" cy="18415"/>
              </a:xfrm>
              <a:prstGeom prst="rect"/>
            </p:spPr>
          </p:pic>
        </mc:Fallback>
      </mc:AlternateContent>
      <mc:AlternateContent xmlns:mc="http://schemas.openxmlformats.org/markup-compatibility/2006" xmlns:p14="http://schemas.microsoft.com/office/powerpoint/2010/main">
        <mc:Choice Requires="p14">
          <p:contentPart r:id="rId29" p14:bwMode="auto">
            <p14:nvContentPartPr>
              <p14:cNvPr id="15" name="墨迹 14"/>
              <p14:cNvContentPartPr/>
              <p14:nvPr/>
            </p14:nvContentPartPr>
            <p14:xfrm>
              <a:off x="1714500" y="4196715"/>
              <a:ext cx="196850" cy="26670"/>
            </p14:xfrm>
          </p:contentPart>
        </mc:Choice>
        <mc:Fallback xmlns="">
          <p:pic>
            <p:nvPicPr>
              <p:cNvPr id="15" name="墨迹 14"/>
            </p:nvPicPr>
            <p:blipFill>
              <a:blip r:embed="rId30"/>
            </p:blipFill>
            <p:spPr>
              <a:xfrm>
                <a:off x="1714500" y="4196715"/>
                <a:ext cx="196850" cy="26670"/>
              </a:xfrm>
              <a:prstGeom prst="rect"/>
            </p:spPr>
          </p:pic>
        </mc:Fallback>
      </mc:AlternateContent>
      <mc:AlternateContent xmlns:mc="http://schemas.openxmlformats.org/markup-compatibility/2006" xmlns:p14="http://schemas.microsoft.com/office/powerpoint/2010/main">
        <mc:Choice Requires="p14">
          <p:contentPart r:id="rId31" p14:bwMode="auto">
            <p14:nvContentPartPr>
              <p14:cNvPr id="16" name="墨迹 15"/>
              <p14:cNvContentPartPr/>
              <p14:nvPr/>
            </p14:nvContentPartPr>
            <p14:xfrm>
              <a:off x="1116330" y="3919855"/>
              <a:ext cx="830580" cy="356870"/>
            </p14:xfrm>
          </p:contentPart>
        </mc:Choice>
        <mc:Fallback xmlns="">
          <p:pic>
            <p:nvPicPr>
              <p:cNvPr id="16" name="墨迹 15"/>
            </p:nvPicPr>
            <p:blipFill>
              <a:blip r:embed="rId32"/>
            </p:blipFill>
            <p:spPr>
              <a:xfrm>
                <a:off x="1116330" y="3919855"/>
                <a:ext cx="830580" cy="356870"/>
              </a:xfrm>
              <a:prstGeom prst="rect"/>
            </p:spPr>
          </p:pic>
        </mc:Fallback>
      </mc:AlternateContent>
      <mc:AlternateContent xmlns:mc="http://schemas.openxmlformats.org/markup-compatibility/2006" xmlns:p14="http://schemas.microsoft.com/office/powerpoint/2010/main">
        <mc:Choice Requires="p14">
          <p:contentPart r:id="rId33" p14:bwMode="auto">
            <p14:nvContentPartPr>
              <p14:cNvPr id="17" name="墨迹 16"/>
              <p14:cNvContentPartPr/>
              <p14:nvPr/>
            </p14:nvContentPartPr>
            <p14:xfrm>
              <a:off x="2983230" y="1937385"/>
              <a:ext cx="1714500" cy="2661285"/>
            </p14:xfrm>
          </p:contentPart>
        </mc:Choice>
        <mc:Fallback xmlns="">
          <p:pic>
            <p:nvPicPr>
              <p:cNvPr id="17" name="墨迹 16"/>
            </p:nvPicPr>
            <p:blipFill>
              <a:blip r:embed="rId34"/>
            </p:blipFill>
            <p:spPr>
              <a:xfrm>
                <a:off x="2983230" y="1937385"/>
                <a:ext cx="1714500" cy="2661285"/>
              </a:xfrm>
              <a:prstGeom prst="rect"/>
            </p:spPr>
          </p:pic>
        </mc:Fallback>
      </mc:AlternateContent>
      <mc:AlternateContent xmlns:mc="http://schemas.openxmlformats.org/markup-compatibility/2006" xmlns:p14="http://schemas.microsoft.com/office/powerpoint/2010/main">
        <mc:Choice Requires="p14">
          <p:contentPart r:id="rId35" p14:bwMode="auto">
            <p14:nvContentPartPr>
              <p14:cNvPr id="18" name="墨迹 17"/>
              <p14:cNvContentPartPr/>
              <p14:nvPr/>
            </p14:nvContentPartPr>
            <p14:xfrm>
              <a:off x="2160905" y="2803525"/>
              <a:ext cx="893445" cy="71755"/>
            </p14:xfrm>
          </p:contentPart>
        </mc:Choice>
        <mc:Fallback xmlns="">
          <p:pic>
            <p:nvPicPr>
              <p:cNvPr id="18" name="墨迹 17"/>
            </p:nvPicPr>
            <p:blipFill>
              <a:blip r:embed="rId36"/>
            </p:blipFill>
            <p:spPr>
              <a:xfrm>
                <a:off x="2160905" y="2803525"/>
                <a:ext cx="893445" cy="71755"/>
              </a:xfrm>
              <a:prstGeom prst="rect"/>
            </p:spPr>
          </p:pic>
        </mc:Fallback>
      </mc:AlternateContent>
      <mc:AlternateContent xmlns:mc="http://schemas.openxmlformats.org/markup-compatibility/2006" xmlns:p14="http://schemas.microsoft.com/office/powerpoint/2010/main">
        <mc:Choice Requires="p14">
          <p:contentPart r:id="rId37" p14:bwMode="auto">
            <p14:nvContentPartPr>
              <p14:cNvPr id="19" name="墨迹 18"/>
              <p14:cNvContentPartPr/>
              <p14:nvPr/>
            </p14:nvContentPartPr>
            <p14:xfrm>
              <a:off x="2929255" y="2687320"/>
              <a:ext cx="133985" cy="259080"/>
            </p14:xfrm>
          </p:contentPart>
        </mc:Choice>
        <mc:Fallback xmlns="">
          <p:pic>
            <p:nvPicPr>
              <p:cNvPr id="19" name="墨迹 18"/>
            </p:nvPicPr>
            <p:blipFill>
              <a:blip r:embed="rId38"/>
            </p:blipFill>
            <p:spPr>
              <a:xfrm>
                <a:off x="2929255" y="2687320"/>
                <a:ext cx="133985" cy="259080"/>
              </a:xfrm>
              <a:prstGeom prst="rect"/>
            </p:spPr>
          </p:pic>
        </mc:Fallback>
      </mc:AlternateContent>
      <mc:AlternateContent xmlns:mc="http://schemas.openxmlformats.org/markup-compatibility/2006" xmlns:p14="http://schemas.microsoft.com/office/powerpoint/2010/main">
        <mc:Choice Requires="p14">
          <p:contentPart r:id="rId39" p14:bwMode="auto">
            <p14:nvContentPartPr>
              <p14:cNvPr id="20" name="墨迹 19"/>
              <p14:cNvContentPartPr/>
              <p14:nvPr/>
            </p14:nvContentPartPr>
            <p14:xfrm>
              <a:off x="9253220" y="1374775"/>
              <a:ext cx="866140" cy="714375"/>
            </p14:xfrm>
          </p:contentPart>
        </mc:Choice>
        <mc:Fallback xmlns="">
          <p:pic>
            <p:nvPicPr>
              <p:cNvPr id="20" name="墨迹 19"/>
            </p:nvPicPr>
            <p:blipFill>
              <a:blip r:embed="rId40"/>
            </p:blipFill>
            <p:spPr>
              <a:xfrm>
                <a:off x="9253220" y="1374775"/>
                <a:ext cx="866140" cy="714375"/>
              </a:xfrm>
              <a:prstGeom prst="rect"/>
            </p:spPr>
          </p:pic>
        </mc:Fallback>
      </mc:AlternateContent>
      <mc:AlternateContent xmlns:mc="http://schemas.openxmlformats.org/markup-compatibility/2006" xmlns:p14="http://schemas.microsoft.com/office/powerpoint/2010/main">
        <mc:Choice Requires="p14">
          <p:contentPart r:id="rId41" p14:bwMode="auto">
            <p14:nvContentPartPr>
              <p14:cNvPr id="21" name="墨迹 20"/>
              <p14:cNvContentPartPr/>
              <p14:nvPr/>
            </p14:nvContentPartPr>
            <p14:xfrm>
              <a:off x="7672070" y="1017905"/>
              <a:ext cx="1920240" cy="598170"/>
            </p14:xfrm>
          </p:contentPart>
        </mc:Choice>
        <mc:Fallback xmlns="">
          <p:pic>
            <p:nvPicPr>
              <p:cNvPr id="21" name="墨迹 20"/>
            </p:nvPicPr>
            <p:blipFill>
              <a:blip r:embed="rId42"/>
            </p:blipFill>
            <p:spPr>
              <a:xfrm>
                <a:off x="7672070" y="1017905"/>
                <a:ext cx="1920240" cy="598170"/>
              </a:xfrm>
              <a:prstGeom prst="rect"/>
            </p:spPr>
          </p:pic>
        </mc:Fallback>
      </mc:AlternateContent>
      <mc:AlternateContent xmlns:mc="http://schemas.openxmlformats.org/markup-compatibility/2006" xmlns:p14="http://schemas.microsoft.com/office/powerpoint/2010/main">
        <mc:Choice Requires="p14">
          <p:contentPart r:id="rId43" p14:bwMode="auto">
            <p14:nvContentPartPr>
              <p14:cNvPr id="22" name="墨迹 21"/>
              <p14:cNvContentPartPr/>
              <p14:nvPr/>
            </p14:nvContentPartPr>
            <p14:xfrm>
              <a:off x="7502525" y="1356995"/>
              <a:ext cx="464185" cy="464185"/>
            </p14:xfrm>
          </p:contentPart>
        </mc:Choice>
        <mc:Fallback xmlns="">
          <p:pic>
            <p:nvPicPr>
              <p:cNvPr id="22" name="墨迹 21"/>
            </p:nvPicPr>
            <p:blipFill>
              <a:blip r:embed="rId44"/>
            </p:blipFill>
            <p:spPr>
              <a:xfrm>
                <a:off x="7502525" y="1356995"/>
                <a:ext cx="464185" cy="464185"/>
              </a:xfrm>
              <a:prstGeom prst="rect"/>
            </p:spPr>
          </p:pic>
        </mc:Fallback>
      </mc:AlternateContent>
      <mc:AlternateContent xmlns:mc="http://schemas.openxmlformats.org/markup-compatibility/2006" xmlns:p14="http://schemas.microsoft.com/office/powerpoint/2010/main">
        <mc:Choice Requires="p14">
          <p:contentPart r:id="rId45" p14:bwMode="auto">
            <p14:nvContentPartPr>
              <p14:cNvPr id="23" name="墨迹 22"/>
              <p14:cNvContentPartPr/>
              <p14:nvPr/>
            </p14:nvContentPartPr>
            <p14:xfrm>
              <a:off x="9003030" y="1607185"/>
              <a:ext cx="902335" cy="499745"/>
            </p14:xfrm>
          </p:contentPart>
        </mc:Choice>
        <mc:Fallback xmlns="">
          <p:pic>
            <p:nvPicPr>
              <p:cNvPr id="23" name="墨迹 22"/>
            </p:nvPicPr>
            <p:blipFill>
              <a:blip r:embed="rId46"/>
            </p:blipFill>
            <p:spPr>
              <a:xfrm>
                <a:off x="9003030" y="1607185"/>
                <a:ext cx="902335" cy="499745"/>
              </a:xfrm>
              <a:prstGeom prst="rect"/>
            </p:spPr>
          </p:pic>
        </mc:Fallback>
      </mc:AlternateContent>
      <mc:AlternateContent xmlns:mc="http://schemas.openxmlformats.org/markup-compatibility/2006" xmlns:p14="http://schemas.microsoft.com/office/powerpoint/2010/main">
        <mc:Choice Requires="p14">
          <p:contentPart r:id="rId47" p14:bwMode="auto">
            <p14:nvContentPartPr>
              <p14:cNvPr id="24" name="墨迹 23"/>
              <p14:cNvContentPartPr/>
              <p14:nvPr/>
            </p14:nvContentPartPr>
            <p14:xfrm>
              <a:off x="8860155" y="4759325"/>
              <a:ext cx="1205865" cy="1026795"/>
            </p14:xfrm>
          </p:contentPart>
        </mc:Choice>
        <mc:Fallback xmlns="">
          <p:pic>
            <p:nvPicPr>
              <p:cNvPr id="24" name="墨迹 23"/>
            </p:nvPicPr>
            <p:blipFill>
              <a:blip r:embed="rId48"/>
            </p:blipFill>
            <p:spPr>
              <a:xfrm>
                <a:off x="8860155" y="4759325"/>
                <a:ext cx="1205865" cy="1026795"/>
              </a:xfrm>
              <a:prstGeom prst="rect"/>
            </p:spPr>
          </p:pic>
        </mc:Fallback>
      </mc:AlternateContent>
      <mc:AlternateContent xmlns:mc="http://schemas.openxmlformats.org/markup-compatibility/2006" xmlns:p14="http://schemas.microsoft.com/office/powerpoint/2010/main">
        <mc:Choice Requires="p14">
          <p:contentPart r:id="rId49" p14:bwMode="auto">
            <p14:nvContentPartPr>
              <p14:cNvPr id="25" name="墨迹 24"/>
              <p14:cNvContentPartPr/>
              <p14:nvPr/>
            </p14:nvContentPartPr>
            <p14:xfrm>
              <a:off x="9199245" y="3750310"/>
              <a:ext cx="276860" cy="231775"/>
            </p14:xfrm>
          </p:contentPart>
        </mc:Choice>
        <mc:Fallback xmlns="">
          <p:pic>
            <p:nvPicPr>
              <p:cNvPr id="25" name="墨迹 24"/>
            </p:nvPicPr>
            <p:blipFill>
              <a:blip r:embed="rId50"/>
            </p:blipFill>
            <p:spPr>
              <a:xfrm>
                <a:off x="9199245" y="3750310"/>
                <a:ext cx="276860" cy="231775"/>
              </a:xfrm>
              <a:prstGeom prst="rect"/>
            </p:spPr>
          </p:pic>
        </mc:Fallback>
      </mc:AlternateContent>
      <mc:AlternateContent xmlns:mc="http://schemas.openxmlformats.org/markup-compatibility/2006" xmlns:p14="http://schemas.microsoft.com/office/powerpoint/2010/main">
        <mc:Choice Requires="p14">
          <p:contentPart r:id="rId51" p14:bwMode="auto">
            <p14:nvContentPartPr>
              <p14:cNvPr id="26" name="墨迹 25"/>
              <p14:cNvContentPartPr/>
              <p14:nvPr/>
            </p14:nvContentPartPr>
            <p14:xfrm>
              <a:off x="10226675" y="4267835"/>
              <a:ext cx="973455" cy="875665"/>
            </p14:xfrm>
          </p:contentPart>
        </mc:Choice>
        <mc:Fallback xmlns="">
          <p:pic>
            <p:nvPicPr>
              <p:cNvPr id="26" name="墨迹 25"/>
            </p:nvPicPr>
            <p:blipFill>
              <a:blip r:embed="rId52"/>
            </p:blipFill>
            <p:spPr>
              <a:xfrm>
                <a:off x="10226675" y="4267835"/>
                <a:ext cx="973455" cy="875665"/>
              </a:xfrm>
              <a:prstGeom prst="rect"/>
            </p:spPr>
          </p:pic>
        </mc:Fallback>
      </mc:AlternateContent>
      <mc:AlternateContent xmlns:mc="http://schemas.openxmlformats.org/markup-compatibility/2006" xmlns:p14="http://schemas.microsoft.com/office/powerpoint/2010/main">
        <mc:Choice Requires="p14">
          <p:contentPart r:id="rId53" p14:bwMode="auto">
            <p14:nvContentPartPr>
              <p14:cNvPr id="27" name="墨迹 26"/>
              <p14:cNvContentPartPr/>
              <p14:nvPr/>
            </p14:nvContentPartPr>
            <p14:xfrm>
              <a:off x="10414000" y="5205730"/>
              <a:ext cx="133985" cy="473075"/>
            </p14:xfrm>
          </p:contentPart>
        </mc:Choice>
        <mc:Fallback xmlns="">
          <p:pic>
            <p:nvPicPr>
              <p:cNvPr id="27" name="墨迹 26"/>
            </p:nvPicPr>
            <p:blipFill>
              <a:blip r:embed="rId54"/>
            </p:blipFill>
            <p:spPr>
              <a:xfrm>
                <a:off x="10414000" y="5205730"/>
                <a:ext cx="133985" cy="473075"/>
              </a:xfrm>
              <a:prstGeom prst="rect"/>
            </p:spPr>
          </p:pic>
        </mc:Fallback>
      </mc:AlternateContent>
      <mc:AlternateContent xmlns:mc="http://schemas.openxmlformats.org/markup-compatibility/2006" xmlns:p14="http://schemas.microsoft.com/office/powerpoint/2010/main">
        <mc:Choice Requires="p14">
          <p:contentPart r:id="rId55" p14:bwMode="auto">
            <p14:nvContentPartPr>
              <p14:cNvPr id="28" name="墨迹 27"/>
              <p14:cNvContentPartPr/>
              <p14:nvPr/>
            </p14:nvContentPartPr>
            <p14:xfrm>
              <a:off x="10601960" y="5107305"/>
              <a:ext cx="151765" cy="419735"/>
            </p14:xfrm>
          </p:contentPart>
        </mc:Choice>
        <mc:Fallback xmlns="">
          <p:pic>
            <p:nvPicPr>
              <p:cNvPr id="28" name="墨迹 27"/>
            </p:nvPicPr>
            <p:blipFill>
              <a:blip r:embed="rId56"/>
            </p:blipFill>
            <p:spPr>
              <a:xfrm>
                <a:off x="10601960" y="5107305"/>
                <a:ext cx="151765" cy="419735"/>
              </a:xfrm>
              <a:prstGeom prst="rect"/>
            </p:spPr>
          </p:pic>
        </mc:Fallback>
      </mc:AlternateContent>
      <mc:AlternateContent xmlns:mc="http://schemas.openxmlformats.org/markup-compatibility/2006" xmlns:p14="http://schemas.microsoft.com/office/powerpoint/2010/main">
        <mc:Choice Requires="p14">
          <p:contentPart r:id="rId57" p14:bwMode="auto">
            <p14:nvContentPartPr>
              <p14:cNvPr id="29" name="墨迹 28"/>
              <p14:cNvContentPartPr/>
              <p14:nvPr/>
            </p14:nvContentPartPr>
            <p14:xfrm>
              <a:off x="10655300" y="5393055"/>
              <a:ext cx="187960" cy="98425"/>
            </p14:xfrm>
          </p:contentPart>
        </mc:Choice>
        <mc:Fallback xmlns="">
          <p:pic>
            <p:nvPicPr>
              <p:cNvPr id="29" name="墨迹 28"/>
            </p:nvPicPr>
            <p:blipFill>
              <a:blip r:embed="rId58"/>
            </p:blipFill>
            <p:spPr>
              <a:xfrm>
                <a:off x="10655300" y="5393055"/>
                <a:ext cx="187960" cy="98425"/>
              </a:xfrm>
              <a:prstGeom prst="rect"/>
            </p:spPr>
          </p:pic>
        </mc:Fallback>
      </mc:AlternateContent>
      <mc:AlternateContent xmlns:mc="http://schemas.openxmlformats.org/markup-compatibility/2006" xmlns:p14="http://schemas.microsoft.com/office/powerpoint/2010/main">
        <mc:Choice Requires="p14">
          <p:contentPart r:id="rId59" p14:bwMode="auto">
            <p14:nvContentPartPr>
              <p14:cNvPr id="30" name="墨迹 29"/>
              <p14:cNvContentPartPr/>
              <p14:nvPr/>
            </p14:nvContentPartPr>
            <p14:xfrm>
              <a:off x="10843260" y="5259070"/>
              <a:ext cx="169545" cy="259080"/>
            </p14:xfrm>
          </p:contentPart>
        </mc:Choice>
        <mc:Fallback xmlns="">
          <p:pic>
            <p:nvPicPr>
              <p:cNvPr id="30" name="墨迹 29"/>
            </p:nvPicPr>
            <p:blipFill>
              <a:blip r:embed="rId60"/>
            </p:blipFill>
            <p:spPr>
              <a:xfrm>
                <a:off x="10843260" y="5259070"/>
                <a:ext cx="169545" cy="259080"/>
              </a:xfrm>
              <a:prstGeom prst="rect"/>
            </p:spPr>
          </p:pic>
        </mc:Fallback>
      </mc:AlternateContent>
      <mc:AlternateContent xmlns:mc="http://schemas.openxmlformats.org/markup-compatibility/2006" xmlns:p14="http://schemas.microsoft.com/office/powerpoint/2010/main">
        <mc:Choice Requires="p14">
          <p:contentPart r:id="rId61" p14:bwMode="auto">
            <p14:nvContentPartPr>
              <p14:cNvPr id="31" name="墨迹 30"/>
              <p14:cNvContentPartPr/>
              <p14:nvPr/>
            </p14:nvContentPartPr>
            <p14:xfrm>
              <a:off x="10861040" y="5232400"/>
              <a:ext cx="347980" cy="214630"/>
            </p14:xfrm>
          </p:contentPart>
        </mc:Choice>
        <mc:Fallback xmlns="">
          <p:pic>
            <p:nvPicPr>
              <p:cNvPr id="31" name="墨迹 30"/>
            </p:nvPicPr>
            <p:blipFill>
              <a:blip r:embed="rId62"/>
            </p:blipFill>
            <p:spPr>
              <a:xfrm>
                <a:off x="10861040" y="5232400"/>
                <a:ext cx="347980" cy="214630"/>
              </a:xfrm>
              <a:prstGeom prst="rect"/>
            </p:spPr>
          </p:pic>
        </mc:Fallback>
      </mc:AlternateContent>
      <mc:AlternateContent xmlns:mc="http://schemas.openxmlformats.org/markup-compatibility/2006" xmlns:p14="http://schemas.microsoft.com/office/powerpoint/2010/main">
        <mc:Choice Requires="p14">
          <p:contentPart r:id="rId63" p14:bwMode="auto">
            <p14:nvContentPartPr>
              <p14:cNvPr id="32" name="墨迹 31"/>
              <p14:cNvContentPartPr/>
              <p14:nvPr/>
            </p14:nvContentPartPr>
            <p14:xfrm>
              <a:off x="10200005" y="5089525"/>
              <a:ext cx="1080770" cy="696595"/>
            </p14:xfrm>
          </p:contentPart>
        </mc:Choice>
        <mc:Fallback xmlns="">
          <p:pic>
            <p:nvPicPr>
              <p:cNvPr id="32" name="墨迹 31"/>
            </p:nvPicPr>
            <p:blipFill>
              <a:blip r:embed="rId64"/>
            </p:blipFill>
            <p:spPr>
              <a:xfrm>
                <a:off x="10200005" y="5089525"/>
                <a:ext cx="1080770" cy="696595"/>
              </a:xfrm>
              <a:prstGeom prst="rect"/>
            </p:spPr>
          </p:pic>
        </mc:Fallback>
      </mc:AlternateContent>
      <mc:AlternateContent xmlns:mc="http://schemas.openxmlformats.org/markup-compatibility/2006" xmlns:p14="http://schemas.microsoft.com/office/powerpoint/2010/main">
        <mc:Choice Requires="p14">
          <p:contentPart r:id="rId65" p14:bwMode="auto">
            <p14:nvContentPartPr>
              <p14:cNvPr id="33" name="墨迹 32"/>
              <p14:cNvContentPartPr/>
              <p14:nvPr/>
            </p14:nvContentPartPr>
            <p14:xfrm>
              <a:off x="10351770" y="5598795"/>
              <a:ext cx="848360" cy="116205"/>
            </p14:xfrm>
          </p:contentPart>
        </mc:Choice>
        <mc:Fallback xmlns="">
          <p:pic>
            <p:nvPicPr>
              <p:cNvPr id="33" name="墨迹 32"/>
            </p:nvPicPr>
            <p:blipFill>
              <a:blip r:embed="rId66"/>
            </p:blipFill>
            <p:spPr>
              <a:xfrm>
                <a:off x="10351770" y="5598795"/>
                <a:ext cx="848360" cy="116205"/>
              </a:xfrm>
              <a:prstGeom prst="rect"/>
            </p:spPr>
          </p:pic>
        </mc:Fallback>
      </mc:AlternateContent>
      <mc:AlternateContent xmlns:mc="http://schemas.openxmlformats.org/markup-compatibility/2006" xmlns:p14="http://schemas.microsoft.com/office/powerpoint/2010/main">
        <mc:Choice Requires="p14">
          <p:contentPart r:id="rId67" p14:bwMode="auto">
            <p14:nvContentPartPr>
              <p14:cNvPr id="34" name="墨迹 33"/>
              <p14:cNvContentPartPr/>
              <p14:nvPr/>
            </p14:nvContentPartPr>
            <p14:xfrm>
              <a:off x="10699750" y="5696585"/>
              <a:ext cx="277495" cy="179070"/>
            </p14:xfrm>
          </p:contentPart>
        </mc:Choice>
        <mc:Fallback xmlns="">
          <p:pic>
            <p:nvPicPr>
              <p:cNvPr id="34" name="墨迹 33"/>
            </p:nvPicPr>
            <p:blipFill>
              <a:blip r:embed="rId68"/>
            </p:blipFill>
            <p:spPr>
              <a:xfrm>
                <a:off x="10699750" y="5696585"/>
                <a:ext cx="277495" cy="179070"/>
              </a:xfrm>
              <a:prstGeom prst="rect"/>
            </p:spPr>
          </p:pic>
        </mc:Fallback>
      </mc:AlternateContent>
      <mc:AlternateContent xmlns:mc="http://schemas.openxmlformats.org/markup-compatibility/2006" xmlns:p14="http://schemas.microsoft.com/office/powerpoint/2010/main">
        <mc:Choice Requires="p14">
          <p:contentPart r:id="rId69" p14:bwMode="auto">
            <p14:nvContentPartPr>
              <p14:cNvPr id="35" name="墨迹 34"/>
              <p14:cNvContentPartPr/>
              <p14:nvPr/>
            </p14:nvContentPartPr>
            <p14:xfrm>
              <a:off x="10476865" y="4964430"/>
              <a:ext cx="892810" cy="116205"/>
            </p14:xfrm>
          </p:contentPart>
        </mc:Choice>
        <mc:Fallback xmlns="">
          <p:pic>
            <p:nvPicPr>
              <p:cNvPr id="35" name="墨迹 34"/>
            </p:nvPicPr>
            <p:blipFill>
              <a:blip r:embed="rId70"/>
            </p:blipFill>
            <p:spPr>
              <a:xfrm>
                <a:off x="10476865" y="4964430"/>
                <a:ext cx="892810" cy="116205"/>
              </a:xfrm>
              <a:prstGeom prst="rect"/>
            </p:spPr>
          </p:pic>
        </mc:Fallback>
      </mc:AlternateContent>
      <mc:AlternateContent xmlns:mc="http://schemas.openxmlformats.org/markup-compatibility/2006" xmlns:p14="http://schemas.microsoft.com/office/powerpoint/2010/main">
        <mc:Choice Requires="p14">
          <p:contentPart r:id="rId71" p14:bwMode="auto">
            <p14:nvContentPartPr>
              <p14:cNvPr id="36" name="墨迹 35"/>
              <p14:cNvContentPartPr/>
              <p14:nvPr/>
            </p14:nvContentPartPr>
            <p14:xfrm>
              <a:off x="10154920" y="4875530"/>
              <a:ext cx="1179195" cy="1071245"/>
            </p14:xfrm>
          </p:contentPart>
        </mc:Choice>
        <mc:Fallback xmlns="">
          <p:pic>
            <p:nvPicPr>
              <p:cNvPr id="36" name="墨迹 35"/>
            </p:nvPicPr>
            <p:blipFill>
              <a:blip r:embed="rId72"/>
            </p:blipFill>
            <p:spPr>
              <a:xfrm>
                <a:off x="10154920" y="4875530"/>
                <a:ext cx="1179195" cy="1071245"/>
              </a:xfrm>
              <a:prstGeom prst="rect"/>
            </p:spPr>
          </p:pic>
        </mc:Fallback>
      </mc:AlternateContent>
      <mc:AlternateContent xmlns:mc="http://schemas.openxmlformats.org/markup-compatibility/2006" xmlns:p14="http://schemas.microsoft.com/office/powerpoint/2010/main">
        <mc:Choice Requires="p14">
          <p:contentPart r:id="rId73" p14:bwMode="auto">
            <p14:nvContentPartPr>
              <p14:cNvPr id="37" name="墨迹 36"/>
              <p14:cNvContentPartPr/>
              <p14:nvPr/>
            </p14:nvContentPartPr>
            <p14:xfrm>
              <a:off x="10753725" y="4919980"/>
              <a:ext cx="509270" cy="53340"/>
            </p14:xfrm>
          </p:contentPart>
        </mc:Choice>
        <mc:Fallback xmlns="">
          <p:pic>
            <p:nvPicPr>
              <p:cNvPr id="37" name="墨迹 36"/>
            </p:nvPicPr>
            <p:blipFill>
              <a:blip r:embed="rId74"/>
            </p:blipFill>
            <p:spPr>
              <a:xfrm>
                <a:off x="10753725" y="4919980"/>
                <a:ext cx="509270" cy="53340"/>
              </a:xfrm>
              <a:prstGeom prst="rect"/>
            </p:spPr>
          </p:pic>
        </mc:Fallback>
      </mc:AlternateContent>
      <mc:AlternateContent xmlns:mc="http://schemas.openxmlformats.org/markup-compatibility/2006" xmlns:p14="http://schemas.microsoft.com/office/powerpoint/2010/main">
        <mc:Choice Requires="p14">
          <p:contentPart r:id="rId75" p14:bwMode="auto">
            <p14:nvContentPartPr>
              <p14:cNvPr id="38" name="墨迹 37"/>
              <p14:cNvContentPartPr/>
              <p14:nvPr/>
            </p14:nvContentPartPr>
            <p14:xfrm>
              <a:off x="10690860" y="3276600"/>
              <a:ext cx="857885" cy="920115"/>
            </p14:xfrm>
          </p:contentPart>
        </mc:Choice>
        <mc:Fallback xmlns="">
          <p:pic>
            <p:nvPicPr>
              <p:cNvPr id="38" name="墨迹 37"/>
            </p:nvPicPr>
            <p:blipFill>
              <a:blip r:embed="rId76"/>
            </p:blipFill>
            <p:spPr>
              <a:xfrm>
                <a:off x="10690860" y="3276600"/>
                <a:ext cx="857885" cy="920115"/>
              </a:xfrm>
              <a:prstGeom prst="rect"/>
            </p:spPr>
          </p:pic>
        </mc:Fallback>
      </mc:AlternateContent>
      <mc:AlternateContent xmlns:mc="http://schemas.openxmlformats.org/markup-compatibility/2006" xmlns:p14="http://schemas.microsoft.com/office/powerpoint/2010/main">
        <mc:Choice Requires="p14">
          <p:contentPart r:id="rId77" p14:bwMode="auto">
            <p14:nvContentPartPr>
              <p14:cNvPr id="39" name="墨迹 38"/>
              <p14:cNvContentPartPr/>
              <p14:nvPr/>
            </p14:nvContentPartPr>
            <p14:xfrm>
              <a:off x="10503535" y="1964055"/>
              <a:ext cx="1009015" cy="1026795"/>
            </p14:xfrm>
          </p:contentPart>
        </mc:Choice>
        <mc:Fallback xmlns="">
          <p:pic>
            <p:nvPicPr>
              <p:cNvPr id="39" name="墨迹 38"/>
            </p:nvPicPr>
            <p:blipFill>
              <a:blip r:embed="rId78"/>
            </p:blipFill>
            <p:spPr>
              <a:xfrm>
                <a:off x="10503535" y="1964055"/>
                <a:ext cx="1009015" cy="1026795"/>
              </a:xfrm>
              <a:prstGeom prst="rect"/>
            </p:spPr>
          </p:pic>
        </mc:Fallback>
      </mc:AlternateContent>
      <mc:AlternateContent xmlns:mc="http://schemas.openxmlformats.org/markup-compatibility/2006" xmlns:p14="http://schemas.microsoft.com/office/powerpoint/2010/main">
        <mc:Choice Requires="p14">
          <p:contentPart r:id="rId79" p14:bwMode="auto">
            <p14:nvContentPartPr>
              <p14:cNvPr id="40" name="墨迹 39"/>
              <p14:cNvContentPartPr/>
              <p14:nvPr/>
            </p14:nvContentPartPr>
            <p14:xfrm>
              <a:off x="7243445" y="1741170"/>
              <a:ext cx="696595" cy="330200"/>
            </p14:xfrm>
          </p:contentPart>
        </mc:Choice>
        <mc:Fallback xmlns="">
          <p:pic>
            <p:nvPicPr>
              <p:cNvPr id="40" name="墨迹 39"/>
            </p:nvPicPr>
            <p:blipFill>
              <a:blip r:embed="rId80"/>
            </p:blipFill>
            <p:spPr>
              <a:xfrm>
                <a:off x="7243445" y="1741170"/>
                <a:ext cx="696595" cy="330200"/>
              </a:xfrm>
              <a:prstGeom prst="rect"/>
            </p:spPr>
          </p:pic>
        </mc:Fallback>
      </mc:AlternateContent>
      <mc:AlternateContent xmlns:mc="http://schemas.openxmlformats.org/markup-compatibility/2006" xmlns:p14="http://schemas.microsoft.com/office/powerpoint/2010/main">
        <mc:Choice Requires="p14">
          <p:contentPart r:id="rId81" p14:bwMode="auto">
            <p14:nvContentPartPr>
              <p14:cNvPr id="41" name="墨迹 40"/>
              <p14:cNvContentPartPr/>
              <p14:nvPr/>
            </p14:nvContentPartPr>
            <p14:xfrm>
              <a:off x="7270115" y="2106930"/>
              <a:ext cx="419735" cy="360"/>
            </p14:xfrm>
          </p:contentPart>
        </mc:Choice>
        <mc:Fallback xmlns="">
          <p:pic>
            <p:nvPicPr>
              <p:cNvPr id="41" name="墨迹 40"/>
            </p:nvPicPr>
            <p:blipFill>
              <a:blip r:embed="rId82"/>
            </p:blipFill>
            <p:spPr>
              <a:xfrm>
                <a:off x="7270115" y="2106930"/>
                <a:ext cx="419735" cy="360"/>
              </a:xfrm>
              <a:prstGeom prst="rect"/>
            </p:spPr>
          </p:pic>
        </mc:Fallback>
      </mc:AlternateContent>
      <mc:AlternateContent xmlns:mc="http://schemas.openxmlformats.org/markup-compatibility/2006" xmlns:p14="http://schemas.microsoft.com/office/powerpoint/2010/main">
        <mc:Choice Requires="p14">
          <p:contentPart r:id="rId83" p14:bwMode="auto">
            <p14:nvContentPartPr>
              <p14:cNvPr id="42" name="墨迹 41"/>
              <p14:cNvContentPartPr/>
              <p14:nvPr/>
            </p14:nvContentPartPr>
            <p14:xfrm>
              <a:off x="9333230" y="2080260"/>
              <a:ext cx="482600" cy="360"/>
            </p14:xfrm>
          </p:contentPart>
        </mc:Choice>
        <mc:Fallback xmlns="">
          <p:pic>
            <p:nvPicPr>
              <p:cNvPr id="42" name="墨迹 41"/>
            </p:nvPicPr>
            <p:blipFill>
              <a:blip r:embed="rId84"/>
            </p:blipFill>
            <p:spPr>
              <a:xfrm>
                <a:off x="9333230" y="2080260"/>
                <a:ext cx="482600" cy="360"/>
              </a:xfrm>
              <a:prstGeom prst="rect"/>
            </p:spPr>
          </p:pic>
        </mc:Fallback>
      </mc:AlternateContent>
      <mc:AlternateContent xmlns:mc="http://schemas.openxmlformats.org/markup-compatibility/2006" xmlns:p14="http://schemas.microsoft.com/office/powerpoint/2010/main">
        <mc:Choice Requires="p14">
          <p:contentPart r:id="rId85" p14:bwMode="auto">
            <p14:nvContentPartPr>
              <p14:cNvPr id="43" name="墨迹 42"/>
              <p14:cNvContentPartPr/>
              <p14:nvPr/>
            </p14:nvContentPartPr>
            <p14:xfrm>
              <a:off x="7315200" y="2080260"/>
              <a:ext cx="490855" cy="17780"/>
            </p14:xfrm>
          </p:contentPart>
        </mc:Choice>
        <mc:Fallback xmlns="">
          <p:pic>
            <p:nvPicPr>
              <p:cNvPr id="43" name="墨迹 42"/>
            </p:nvPicPr>
            <p:blipFill>
              <a:blip r:embed="rId86"/>
            </p:blipFill>
            <p:spPr>
              <a:xfrm>
                <a:off x="7315200" y="2080260"/>
                <a:ext cx="490855" cy="17780"/>
              </a:xfrm>
              <a:prstGeom prst="rect"/>
            </p:spPr>
          </p:pic>
        </mc:Fallback>
      </mc:AlternateContent>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24" name="Text Box 4"/>
          <p:cNvSpPr txBox="1">
            <a:spLocks noChangeArrowheads="1"/>
          </p:cNvSpPr>
          <p:nvPr/>
        </p:nvSpPr>
        <p:spPr bwMode="auto">
          <a:xfrm>
            <a:off x="495006" y="1190756"/>
            <a:ext cx="11200917" cy="53714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黑体" panose="02010609060101010101" pitchFamily="49" charset="-122"/>
                <a:ea typeface="黑体" panose="02010609060101010101" pitchFamily="49" charset="-122"/>
              </a:defRPr>
            </a:lvl1pPr>
            <a:lvl2pPr marL="742950" indent="-285750" eaLnBrk="0" hangingPunct="0">
              <a:defRPr sz="3000" b="1">
                <a:solidFill>
                  <a:schemeClr val="tx1"/>
                </a:solidFill>
                <a:latin typeface="黑体" panose="02010609060101010101" pitchFamily="49" charset="-122"/>
                <a:ea typeface="黑体" panose="02010609060101010101" pitchFamily="49" charset="-122"/>
              </a:defRPr>
            </a:lvl2pPr>
            <a:lvl3pPr marL="1143000" indent="-228600" eaLnBrk="0" hangingPunct="0">
              <a:defRPr sz="3000" b="1">
                <a:solidFill>
                  <a:schemeClr val="tx1"/>
                </a:solidFill>
                <a:latin typeface="黑体" panose="02010609060101010101" pitchFamily="49" charset="-122"/>
                <a:ea typeface="黑体" panose="02010609060101010101" pitchFamily="49" charset="-122"/>
              </a:defRPr>
            </a:lvl3pPr>
            <a:lvl4pPr marL="1600200" indent="-228600" eaLnBrk="0" hangingPunct="0">
              <a:defRPr sz="3000" b="1">
                <a:solidFill>
                  <a:schemeClr val="tx1"/>
                </a:solidFill>
                <a:latin typeface="黑体" panose="02010609060101010101" pitchFamily="49" charset="-122"/>
                <a:ea typeface="黑体" panose="02010609060101010101" pitchFamily="49" charset="-122"/>
              </a:defRPr>
            </a:lvl4pPr>
            <a:lvl5pPr marL="2057400" indent="-228600" eaLnBrk="0" hangingPunct="0">
              <a:defRPr sz="3000" b="1">
                <a:solidFill>
                  <a:schemeClr val="tx1"/>
                </a:solidFill>
                <a:latin typeface="黑体" panose="02010609060101010101" pitchFamily="49" charset="-122"/>
                <a:ea typeface="黑体" panose="02010609060101010101" pitchFamily="49" charset="-122"/>
              </a:defRPr>
            </a:lvl5pPr>
            <a:lvl6pPr marL="2514600" indent="-228600" eaLnBrk="0" fontAlgn="base" hangingPunct="0">
              <a:spcBef>
                <a:spcPct val="0"/>
              </a:spcBef>
              <a:spcAft>
                <a:spcPct val="0"/>
              </a:spcAft>
              <a:defRPr sz="3000" b="1">
                <a:solidFill>
                  <a:schemeClr val="tx1"/>
                </a:solidFill>
                <a:latin typeface="黑体" panose="02010609060101010101" pitchFamily="49" charset="-122"/>
                <a:ea typeface="黑体" panose="02010609060101010101" pitchFamily="49" charset="-122"/>
              </a:defRPr>
            </a:lvl6pPr>
            <a:lvl7pPr marL="2971800" indent="-228600" eaLnBrk="0" fontAlgn="base" hangingPunct="0">
              <a:spcBef>
                <a:spcPct val="0"/>
              </a:spcBef>
              <a:spcAft>
                <a:spcPct val="0"/>
              </a:spcAft>
              <a:defRPr sz="3000" b="1">
                <a:solidFill>
                  <a:schemeClr val="tx1"/>
                </a:solidFill>
                <a:latin typeface="黑体" panose="02010609060101010101" pitchFamily="49" charset="-122"/>
                <a:ea typeface="黑体" panose="02010609060101010101" pitchFamily="49" charset="-122"/>
              </a:defRPr>
            </a:lvl7pPr>
            <a:lvl8pPr marL="3429000" indent="-228600" eaLnBrk="0" fontAlgn="base" hangingPunct="0">
              <a:spcBef>
                <a:spcPct val="0"/>
              </a:spcBef>
              <a:spcAft>
                <a:spcPct val="0"/>
              </a:spcAft>
              <a:defRPr sz="3000" b="1">
                <a:solidFill>
                  <a:schemeClr val="tx1"/>
                </a:solidFill>
                <a:latin typeface="黑体" panose="02010609060101010101" pitchFamily="49" charset="-122"/>
                <a:ea typeface="黑体" panose="02010609060101010101" pitchFamily="49" charset="-122"/>
              </a:defRPr>
            </a:lvl8pPr>
            <a:lvl9pPr marL="3886200" indent="-228600" eaLnBrk="0" fontAlgn="base" hangingPunct="0">
              <a:spcBef>
                <a:spcPct val="0"/>
              </a:spcBef>
              <a:spcAft>
                <a:spcPct val="0"/>
              </a:spcAft>
              <a:defRPr sz="3000" b="1">
                <a:solidFill>
                  <a:schemeClr val="tx1"/>
                </a:solidFill>
                <a:latin typeface="黑体" panose="02010609060101010101" pitchFamily="49" charset="-122"/>
                <a:ea typeface="黑体" panose="02010609060101010101" pitchFamily="49" charset="-122"/>
              </a:defRPr>
            </a:lvl9pPr>
          </a:lstStyle>
          <a:p>
            <a:pPr eaLnBrk="1" hangingPunct="1">
              <a:lnSpc>
                <a:spcPct val="120000"/>
              </a:lnSpc>
            </a:pPr>
            <a:r>
              <a:rPr lang="zh-CN" altLang="en-US" sz="3175">
                <a:latin typeface="楷体" panose="02010609060101010101" charset="-122"/>
                <a:ea typeface="楷体" panose="02010609060101010101" charset="-122"/>
                <a:cs typeface="楷体" panose="02010609060101010101" charset="-122"/>
              </a:rPr>
              <a:t>　　（</a:t>
            </a:r>
            <a:r>
              <a:rPr lang="en-US" altLang="zh-CN" sz="3175">
                <a:latin typeface="楷体" panose="02010609060101010101" charset="-122"/>
                <a:ea typeface="楷体" panose="02010609060101010101" charset="-122"/>
                <a:cs typeface="楷体" panose="02010609060101010101" charset="-122"/>
              </a:rPr>
              <a:t>1</a:t>
            </a:r>
            <a:r>
              <a:rPr lang="zh-CN" altLang="en-US" sz="3175">
                <a:latin typeface="楷体" panose="02010609060101010101" charset="-122"/>
                <a:ea typeface="楷体" panose="02010609060101010101" charset="-122"/>
                <a:cs typeface="楷体" panose="02010609060101010101" charset="-122"/>
              </a:rPr>
              <a:t>）供给和需求是相互影响和相互制约的，社会总供给和社会总需求的平衡有利于经济持续稳定健康发展。</a:t>
            </a:r>
            <a:endParaRPr lang="zh-CN" altLang="en-US" sz="3175">
              <a:latin typeface="楷体" panose="02010609060101010101" charset="-122"/>
              <a:ea typeface="楷体" panose="02010609060101010101" charset="-122"/>
              <a:cs typeface="楷体" panose="02010609060101010101" charset="-122"/>
            </a:endParaRPr>
          </a:p>
          <a:p>
            <a:pPr eaLnBrk="1" hangingPunct="1">
              <a:lnSpc>
                <a:spcPct val="120000"/>
              </a:lnSpc>
            </a:pPr>
            <a:r>
              <a:rPr lang="zh-CN" altLang="en-US" sz="3175">
                <a:latin typeface="楷体" panose="02010609060101010101" charset="-122"/>
                <a:ea typeface="楷体" panose="02010609060101010101" charset="-122"/>
                <a:cs typeface="楷体" panose="02010609060101010101" charset="-122"/>
              </a:rPr>
              <a:t>　　（</a:t>
            </a:r>
            <a:r>
              <a:rPr lang="en-US" altLang="zh-CN" sz="3175">
                <a:latin typeface="楷体" panose="02010609060101010101" charset="-122"/>
                <a:ea typeface="楷体" panose="02010609060101010101" charset="-122"/>
                <a:cs typeface="楷体" panose="02010609060101010101" charset="-122"/>
              </a:rPr>
              <a:t>2</a:t>
            </a:r>
            <a:r>
              <a:rPr lang="zh-CN" altLang="en-US" sz="3175">
                <a:latin typeface="楷体" panose="02010609060101010101" charset="-122"/>
                <a:ea typeface="楷体" panose="02010609060101010101" charset="-122"/>
                <a:cs typeface="楷体" panose="02010609060101010101" charset="-122"/>
              </a:rPr>
              <a:t>）生产决定消费，消费反作用于生产。</a:t>
            </a:r>
            <a:endParaRPr lang="zh-CN" altLang="en-US" sz="3175">
              <a:latin typeface="楷体" panose="02010609060101010101" charset="-122"/>
              <a:ea typeface="楷体" panose="02010609060101010101" charset="-122"/>
              <a:cs typeface="楷体" panose="02010609060101010101" charset="-122"/>
            </a:endParaRPr>
          </a:p>
          <a:p>
            <a:pPr eaLnBrk="1" hangingPunct="1">
              <a:lnSpc>
                <a:spcPct val="120000"/>
              </a:lnSpc>
            </a:pPr>
            <a:r>
              <a:rPr lang="zh-CN" altLang="en-US" sz="3175">
                <a:latin typeface="楷体" panose="02010609060101010101" charset="-122"/>
                <a:ea typeface="楷体" panose="02010609060101010101" charset="-122"/>
                <a:cs typeface="楷体" panose="02010609060101010101" charset="-122"/>
              </a:rPr>
              <a:t>　　（</a:t>
            </a:r>
            <a:r>
              <a:rPr lang="en-US" altLang="zh-CN" sz="3175">
                <a:latin typeface="楷体" panose="02010609060101010101" charset="-122"/>
                <a:ea typeface="楷体" panose="02010609060101010101" charset="-122"/>
                <a:cs typeface="楷体" panose="02010609060101010101" charset="-122"/>
              </a:rPr>
              <a:t>3</a:t>
            </a:r>
            <a:r>
              <a:rPr lang="zh-CN" altLang="en-US" sz="3175">
                <a:latin typeface="楷体" panose="02010609060101010101" charset="-122"/>
                <a:ea typeface="楷体" panose="02010609060101010101" charset="-122"/>
                <a:cs typeface="楷体" panose="02010609060101010101" charset="-122"/>
              </a:rPr>
              <a:t>）解决供给存在的问题，要促进产能过剩有效化解，促进产业优化重组，降低企业成本，发展战略性新兴产业和现代服务业，增加公共产品和服务供给，增强供给结构对需求变化的适应性和灵活性。</a:t>
            </a:r>
            <a:endParaRPr lang="zh-CN" altLang="en-US" sz="3175">
              <a:latin typeface="楷体" panose="02010609060101010101" charset="-122"/>
              <a:ea typeface="楷体" panose="02010609060101010101" charset="-122"/>
              <a:cs typeface="楷体" panose="02010609060101010101" charset="-122"/>
            </a:endParaRPr>
          </a:p>
          <a:p>
            <a:pPr eaLnBrk="1" hangingPunct="1">
              <a:lnSpc>
                <a:spcPct val="120000"/>
              </a:lnSpc>
            </a:pPr>
            <a:r>
              <a:rPr lang="zh-CN" altLang="en-US" sz="3175">
                <a:latin typeface="楷体" panose="02010609060101010101" charset="-122"/>
                <a:ea typeface="楷体" panose="02010609060101010101" charset="-122"/>
                <a:cs typeface="楷体" panose="02010609060101010101" charset="-122"/>
              </a:rPr>
              <a:t>　　（</a:t>
            </a:r>
            <a:r>
              <a:rPr lang="en-US" altLang="zh-CN" sz="3175">
                <a:latin typeface="楷体" panose="02010609060101010101" charset="-122"/>
                <a:ea typeface="楷体" panose="02010609060101010101" charset="-122"/>
                <a:cs typeface="楷体" panose="02010609060101010101" charset="-122"/>
              </a:rPr>
              <a:t>4</a:t>
            </a:r>
            <a:r>
              <a:rPr lang="zh-CN" altLang="en-US" sz="3175">
                <a:latin typeface="楷体" panose="02010609060101010101" charset="-122"/>
                <a:ea typeface="楷体" panose="02010609060101010101" charset="-122"/>
                <a:cs typeface="楷体" panose="02010609060101010101" charset="-122"/>
              </a:rPr>
              <a:t>）扩大消费的措施主要有扩大有市场需求的投资、国家采取鼓励消费的政策、搞好分配和商品流通、规范市场秩序。</a:t>
            </a:r>
            <a:endParaRPr lang="zh-CN" altLang="en-US" sz="3175">
              <a:latin typeface="楷体" panose="02010609060101010101" charset="-122"/>
              <a:ea typeface="楷体" panose="02010609060101010101" charset="-122"/>
              <a:cs typeface="楷体" panose="02010609060101010101" charset="-122"/>
            </a:endParaRPr>
          </a:p>
        </p:txBody>
      </p:sp>
      <p:sp>
        <p:nvSpPr>
          <p:cNvPr id="15364" name="Rectangle 8"/>
          <p:cNvSpPr>
            <a:spLocks noChangeArrowheads="1"/>
          </p:cNvSpPr>
          <p:nvPr/>
        </p:nvSpPr>
        <p:spPr bwMode="auto">
          <a:xfrm>
            <a:off x="495090" y="372803"/>
            <a:ext cx="3734199" cy="5803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黑体" panose="02010609060101010101" pitchFamily="49" charset="-122"/>
                <a:ea typeface="黑体" panose="02010609060101010101" pitchFamily="49" charset="-122"/>
              </a:defRPr>
            </a:lvl1pPr>
            <a:lvl2pPr marL="742950" indent="-285750" eaLnBrk="0" hangingPunct="0">
              <a:defRPr sz="3000" b="1">
                <a:solidFill>
                  <a:schemeClr val="tx1"/>
                </a:solidFill>
                <a:latin typeface="黑体" panose="02010609060101010101" pitchFamily="49" charset="-122"/>
                <a:ea typeface="黑体" panose="02010609060101010101" pitchFamily="49" charset="-122"/>
              </a:defRPr>
            </a:lvl2pPr>
            <a:lvl3pPr marL="1143000" indent="-228600" eaLnBrk="0" hangingPunct="0">
              <a:defRPr sz="3000" b="1">
                <a:solidFill>
                  <a:schemeClr val="tx1"/>
                </a:solidFill>
                <a:latin typeface="黑体" panose="02010609060101010101" pitchFamily="49" charset="-122"/>
                <a:ea typeface="黑体" panose="02010609060101010101" pitchFamily="49" charset="-122"/>
              </a:defRPr>
            </a:lvl3pPr>
            <a:lvl4pPr marL="1600200" indent="-228600" eaLnBrk="0" hangingPunct="0">
              <a:defRPr sz="3000" b="1">
                <a:solidFill>
                  <a:schemeClr val="tx1"/>
                </a:solidFill>
                <a:latin typeface="黑体" panose="02010609060101010101" pitchFamily="49" charset="-122"/>
                <a:ea typeface="黑体" panose="02010609060101010101" pitchFamily="49" charset="-122"/>
              </a:defRPr>
            </a:lvl4pPr>
            <a:lvl5pPr marL="2057400" indent="-228600" eaLnBrk="0" hangingPunct="0">
              <a:defRPr sz="3000" b="1">
                <a:solidFill>
                  <a:schemeClr val="tx1"/>
                </a:solidFill>
                <a:latin typeface="黑体" panose="02010609060101010101" pitchFamily="49" charset="-122"/>
                <a:ea typeface="黑体" panose="02010609060101010101" pitchFamily="49" charset="-122"/>
              </a:defRPr>
            </a:lvl5pPr>
            <a:lvl6pPr marL="2514600" indent="-228600" eaLnBrk="0" fontAlgn="base" hangingPunct="0">
              <a:spcBef>
                <a:spcPct val="0"/>
              </a:spcBef>
              <a:spcAft>
                <a:spcPct val="0"/>
              </a:spcAft>
              <a:defRPr sz="3000" b="1">
                <a:solidFill>
                  <a:schemeClr val="tx1"/>
                </a:solidFill>
                <a:latin typeface="黑体" panose="02010609060101010101" pitchFamily="49" charset="-122"/>
                <a:ea typeface="黑体" panose="02010609060101010101" pitchFamily="49" charset="-122"/>
              </a:defRPr>
            </a:lvl6pPr>
            <a:lvl7pPr marL="2971800" indent="-228600" eaLnBrk="0" fontAlgn="base" hangingPunct="0">
              <a:spcBef>
                <a:spcPct val="0"/>
              </a:spcBef>
              <a:spcAft>
                <a:spcPct val="0"/>
              </a:spcAft>
              <a:defRPr sz="3000" b="1">
                <a:solidFill>
                  <a:schemeClr val="tx1"/>
                </a:solidFill>
                <a:latin typeface="黑体" panose="02010609060101010101" pitchFamily="49" charset="-122"/>
                <a:ea typeface="黑体" panose="02010609060101010101" pitchFamily="49" charset="-122"/>
              </a:defRPr>
            </a:lvl7pPr>
            <a:lvl8pPr marL="3429000" indent="-228600" eaLnBrk="0" fontAlgn="base" hangingPunct="0">
              <a:spcBef>
                <a:spcPct val="0"/>
              </a:spcBef>
              <a:spcAft>
                <a:spcPct val="0"/>
              </a:spcAft>
              <a:defRPr sz="3000" b="1">
                <a:solidFill>
                  <a:schemeClr val="tx1"/>
                </a:solidFill>
                <a:latin typeface="黑体" panose="02010609060101010101" pitchFamily="49" charset="-122"/>
                <a:ea typeface="黑体" panose="02010609060101010101" pitchFamily="49" charset="-122"/>
              </a:defRPr>
            </a:lvl8pPr>
            <a:lvl9pPr marL="3886200" indent="-228600" eaLnBrk="0" fontAlgn="base" hangingPunct="0">
              <a:spcBef>
                <a:spcPct val="0"/>
              </a:spcBef>
              <a:spcAft>
                <a:spcPct val="0"/>
              </a:spcAft>
              <a:defRPr sz="3000" b="1">
                <a:solidFill>
                  <a:schemeClr val="tx1"/>
                </a:solidFill>
                <a:latin typeface="黑体" panose="02010609060101010101" pitchFamily="49" charset="-122"/>
                <a:ea typeface="黑体" panose="02010609060101010101" pitchFamily="49" charset="-122"/>
              </a:defRPr>
            </a:lvl9pPr>
          </a:lstStyle>
          <a:p>
            <a:pPr eaLnBrk="1" hangingPunct="1"/>
            <a:r>
              <a:rPr lang="zh-CN" altLang="en-US" sz="3175">
                <a:solidFill>
                  <a:srgbClr val="FF0000"/>
                </a:solidFill>
              </a:rPr>
              <a:t>供给侧和需求侧</a:t>
            </a:r>
            <a:endParaRPr lang="zh-CN" altLang="en-US" sz="3175">
              <a:solidFill>
                <a:srgbClr val="FF0000"/>
              </a:solidFill>
            </a:endParaRPr>
          </a:p>
        </p:txBody>
      </p:sp>
      <mc:AlternateContent xmlns:mc="http://schemas.openxmlformats.org/markup-compatibility/2006" xmlns:p14="http://schemas.microsoft.com/office/powerpoint/2010/main">
        <mc:Choice Requires="p14">
          <p:contentPart r:id="rId1" p14:bwMode="auto">
            <p14:nvContentPartPr>
              <p14:cNvPr id="2" name="墨迹 1"/>
              <p14:cNvContentPartPr/>
              <p14:nvPr/>
            </p14:nvContentPartPr>
            <p14:xfrm>
              <a:off x="2661285" y="1696085"/>
              <a:ext cx="1563370" cy="36195"/>
            </p14:xfrm>
          </p:contentPart>
        </mc:Choice>
        <mc:Fallback xmlns="">
          <p:pic>
            <p:nvPicPr>
              <p:cNvPr id="2" name="墨迹 1"/>
            </p:nvPicPr>
            <p:blipFill>
              <a:blip r:embed="rId2"/>
            </p:blipFill>
            <p:spPr>
              <a:xfrm>
                <a:off x="2661285" y="1696085"/>
                <a:ext cx="1563370" cy="36195"/>
              </a:xfrm>
              <a:prstGeom prst="rect"/>
            </p:spPr>
          </p:pic>
        </mc:Fallback>
      </mc:AlternateContent>
      <mc:AlternateContent xmlns:mc="http://schemas.openxmlformats.org/markup-compatibility/2006" xmlns:p14="http://schemas.microsoft.com/office/powerpoint/2010/main">
        <mc:Choice Requires="p14">
          <p:contentPart r:id="rId3" p14:bwMode="auto">
            <p14:nvContentPartPr>
              <p14:cNvPr id="3" name="墨迹 2"/>
              <p14:cNvContentPartPr/>
              <p14:nvPr/>
            </p14:nvContentPartPr>
            <p14:xfrm>
              <a:off x="5340985" y="1723390"/>
              <a:ext cx="1562735" cy="53340"/>
            </p14:xfrm>
          </p:contentPart>
        </mc:Choice>
        <mc:Fallback xmlns="">
          <p:pic>
            <p:nvPicPr>
              <p:cNvPr id="3" name="墨迹 2"/>
            </p:nvPicPr>
            <p:blipFill>
              <a:blip r:embed="rId4"/>
            </p:blipFill>
            <p:spPr>
              <a:xfrm>
                <a:off x="5340985" y="1723390"/>
                <a:ext cx="1562735" cy="53340"/>
              </a:xfrm>
              <a:prstGeom prst="rect"/>
            </p:spPr>
          </p:pic>
        </mc:Fallback>
      </mc:AlternateContent>
      <mc:AlternateContent xmlns:mc="http://schemas.openxmlformats.org/markup-compatibility/2006" xmlns:p14="http://schemas.microsoft.com/office/powerpoint/2010/main">
        <mc:Choice Requires="p14">
          <p:contentPart r:id="rId5" p14:bwMode="auto">
            <p14:nvContentPartPr>
              <p14:cNvPr id="4" name="墨迹 3"/>
              <p14:cNvContentPartPr/>
              <p14:nvPr/>
            </p14:nvContentPartPr>
            <p14:xfrm>
              <a:off x="6529070" y="1169670"/>
              <a:ext cx="1777365" cy="669290"/>
            </p14:xfrm>
          </p:contentPart>
        </mc:Choice>
        <mc:Fallback xmlns="">
          <p:pic>
            <p:nvPicPr>
              <p:cNvPr id="4" name="墨迹 3"/>
            </p:nvPicPr>
            <p:blipFill>
              <a:blip r:embed="rId6"/>
            </p:blipFill>
            <p:spPr>
              <a:xfrm>
                <a:off x="6529070" y="1169670"/>
                <a:ext cx="1777365" cy="669290"/>
              </a:xfrm>
              <a:prstGeom prst="rect"/>
            </p:spPr>
          </p:pic>
        </mc:Fallback>
      </mc:AlternateContent>
      <mc:AlternateContent xmlns:mc="http://schemas.openxmlformats.org/markup-compatibility/2006" xmlns:p14="http://schemas.microsoft.com/office/powerpoint/2010/main">
        <mc:Choice Requires="p14">
          <p:contentPart r:id="rId7" p14:bwMode="auto">
            <p14:nvContentPartPr>
              <p14:cNvPr id="5" name="墨迹 4"/>
              <p14:cNvContentPartPr/>
              <p14:nvPr/>
            </p14:nvContentPartPr>
            <p14:xfrm>
              <a:off x="5108575" y="1285875"/>
              <a:ext cx="1250315" cy="508635"/>
            </p14:xfrm>
          </p:contentPart>
        </mc:Choice>
        <mc:Fallback xmlns="">
          <p:pic>
            <p:nvPicPr>
              <p:cNvPr id="5" name="墨迹 4"/>
            </p:nvPicPr>
            <p:blipFill>
              <a:blip r:embed="rId8"/>
            </p:blipFill>
            <p:spPr>
              <a:xfrm>
                <a:off x="5108575" y="1285875"/>
                <a:ext cx="1250315" cy="508635"/>
              </a:xfrm>
              <a:prstGeom prst="rect"/>
            </p:spPr>
          </p:pic>
        </mc:Fallback>
      </mc:AlternateContent>
      <mc:AlternateContent xmlns:mc="http://schemas.openxmlformats.org/markup-compatibility/2006" xmlns:p14="http://schemas.microsoft.com/office/powerpoint/2010/main">
        <mc:Choice Requires="p14">
          <p:contentPart r:id="rId9" p14:bwMode="auto">
            <p14:nvContentPartPr>
              <p14:cNvPr id="6" name="墨迹 5"/>
              <p14:cNvContentPartPr/>
              <p14:nvPr/>
            </p14:nvContentPartPr>
            <p14:xfrm>
              <a:off x="3438525" y="1875155"/>
              <a:ext cx="777240" cy="455295"/>
            </p14:xfrm>
          </p:contentPart>
        </mc:Choice>
        <mc:Fallback xmlns="">
          <p:pic>
            <p:nvPicPr>
              <p:cNvPr id="6" name="墨迹 5"/>
            </p:nvPicPr>
            <p:blipFill>
              <a:blip r:embed="rId10"/>
            </p:blipFill>
            <p:spPr>
              <a:xfrm>
                <a:off x="3438525" y="1875155"/>
                <a:ext cx="777240" cy="455295"/>
              </a:xfrm>
              <a:prstGeom prst="rect"/>
            </p:spPr>
          </p:pic>
        </mc:Fallback>
      </mc:AlternateContent>
      <mc:AlternateContent xmlns:mc="http://schemas.openxmlformats.org/markup-compatibility/2006" xmlns:p14="http://schemas.microsoft.com/office/powerpoint/2010/main">
        <mc:Choice Requires="p14">
          <p:contentPart r:id="rId11" p14:bwMode="auto">
            <p14:nvContentPartPr>
              <p14:cNvPr id="7" name="墨迹 6"/>
              <p14:cNvContentPartPr/>
              <p14:nvPr/>
            </p14:nvContentPartPr>
            <p14:xfrm>
              <a:off x="4921250" y="2214245"/>
              <a:ext cx="4439285" cy="44450"/>
            </p14:xfrm>
          </p:contentPart>
        </mc:Choice>
        <mc:Fallback xmlns="">
          <p:pic>
            <p:nvPicPr>
              <p:cNvPr id="7" name="墨迹 6"/>
            </p:nvPicPr>
            <p:blipFill>
              <a:blip r:embed="rId12"/>
            </p:blipFill>
            <p:spPr>
              <a:xfrm>
                <a:off x="4921250" y="2214245"/>
                <a:ext cx="4439285" cy="44450"/>
              </a:xfrm>
              <a:prstGeom prst="rect"/>
            </p:spPr>
          </p:pic>
        </mc:Fallback>
      </mc:AlternateContent>
      <mc:AlternateContent xmlns:mc="http://schemas.openxmlformats.org/markup-compatibility/2006" xmlns:p14="http://schemas.microsoft.com/office/powerpoint/2010/main">
        <mc:Choice Requires="p14">
          <p:contentPart r:id="rId13" p14:bwMode="auto">
            <p14:nvContentPartPr>
              <p14:cNvPr id="8" name="墨迹 7"/>
              <p14:cNvContentPartPr/>
              <p14:nvPr/>
            </p14:nvContentPartPr>
            <p14:xfrm>
              <a:off x="2607945" y="2830195"/>
              <a:ext cx="5439410" cy="71755"/>
            </p14:xfrm>
          </p:contentPart>
        </mc:Choice>
        <mc:Fallback xmlns="">
          <p:pic>
            <p:nvPicPr>
              <p:cNvPr id="8" name="墨迹 7"/>
            </p:nvPicPr>
            <p:blipFill>
              <a:blip r:embed="rId14"/>
            </p:blipFill>
            <p:spPr>
              <a:xfrm>
                <a:off x="2607945" y="2830195"/>
                <a:ext cx="5439410" cy="71755"/>
              </a:xfrm>
              <a:prstGeom prst="rect"/>
            </p:spPr>
          </p:pic>
        </mc:Fallback>
      </mc:AlternateContent>
      <mc:AlternateContent xmlns:mc="http://schemas.openxmlformats.org/markup-compatibility/2006" xmlns:p14="http://schemas.microsoft.com/office/powerpoint/2010/main">
        <mc:Choice Requires="p14">
          <p:contentPart r:id="rId15" p14:bwMode="auto">
            <p14:nvContentPartPr>
              <p14:cNvPr id="9" name="墨迹 8"/>
              <p14:cNvContentPartPr/>
              <p14:nvPr/>
            </p14:nvContentPartPr>
            <p14:xfrm>
              <a:off x="3394075" y="2383790"/>
              <a:ext cx="732155" cy="339725"/>
            </p14:xfrm>
          </p:contentPart>
        </mc:Choice>
        <mc:Fallback xmlns="">
          <p:pic>
            <p:nvPicPr>
              <p:cNvPr id="9" name="墨迹 8"/>
            </p:nvPicPr>
            <p:blipFill>
              <a:blip r:embed="rId16"/>
            </p:blipFill>
            <p:spPr>
              <a:xfrm>
                <a:off x="3394075" y="2383790"/>
                <a:ext cx="732155" cy="339725"/>
              </a:xfrm>
              <a:prstGeom prst="rect"/>
            </p:spPr>
          </p:pic>
        </mc:Fallback>
      </mc:AlternateContent>
      <mc:AlternateContent xmlns:mc="http://schemas.openxmlformats.org/markup-compatibility/2006" xmlns:p14="http://schemas.microsoft.com/office/powerpoint/2010/main">
        <mc:Choice Requires="p14">
          <p:contentPart r:id="rId17" p14:bwMode="auto">
            <p14:nvContentPartPr>
              <p14:cNvPr id="10" name="墨迹 9"/>
              <p14:cNvContentPartPr/>
              <p14:nvPr/>
            </p14:nvContentPartPr>
            <p14:xfrm>
              <a:off x="6358890" y="2491105"/>
              <a:ext cx="946785" cy="481965"/>
            </p14:xfrm>
          </p:contentPart>
        </mc:Choice>
        <mc:Fallback xmlns="">
          <p:pic>
            <p:nvPicPr>
              <p:cNvPr id="10" name="墨迹 9"/>
            </p:nvPicPr>
            <p:blipFill>
              <a:blip r:embed="rId18"/>
            </p:blipFill>
            <p:spPr>
              <a:xfrm>
                <a:off x="6358890" y="2491105"/>
                <a:ext cx="946785" cy="481965"/>
              </a:xfrm>
              <a:prstGeom prst="rect"/>
            </p:spPr>
          </p:pic>
        </mc:Fallback>
      </mc:AlternateContent>
      <mc:AlternateContent xmlns:mc="http://schemas.openxmlformats.org/markup-compatibility/2006" xmlns:p14="http://schemas.microsoft.com/office/powerpoint/2010/main">
        <mc:Choice Requires="p14">
          <p:contentPart r:id="rId19" p14:bwMode="auto">
            <p14:nvContentPartPr>
              <p14:cNvPr id="11" name="墨迹 10"/>
              <p14:cNvContentPartPr/>
              <p14:nvPr/>
            </p14:nvContentPartPr>
            <p14:xfrm>
              <a:off x="4367530" y="2303780"/>
              <a:ext cx="142875" cy="642620"/>
            </p14:xfrm>
          </p:contentPart>
        </mc:Choice>
        <mc:Fallback xmlns="">
          <p:pic>
            <p:nvPicPr>
              <p:cNvPr id="11" name="墨迹 10"/>
            </p:nvPicPr>
            <p:blipFill>
              <a:blip r:embed="rId20"/>
            </p:blipFill>
            <p:spPr>
              <a:xfrm>
                <a:off x="4367530" y="2303780"/>
                <a:ext cx="142875" cy="642620"/>
              </a:xfrm>
              <a:prstGeom prst="rect"/>
            </p:spPr>
          </p:pic>
        </mc:Fallback>
      </mc:AlternateContent>
      <mc:AlternateContent xmlns:mc="http://schemas.openxmlformats.org/markup-compatibility/2006" xmlns:p14="http://schemas.microsoft.com/office/powerpoint/2010/main">
        <mc:Choice Requires="p14">
          <p:contentPart r:id="rId21" p14:bwMode="auto">
            <p14:nvContentPartPr>
              <p14:cNvPr id="12" name="墨迹 11"/>
              <p14:cNvContentPartPr/>
              <p14:nvPr/>
            </p14:nvContentPartPr>
            <p14:xfrm>
              <a:off x="4635500" y="2303780"/>
              <a:ext cx="107315" cy="360"/>
            </p14:xfrm>
          </p:contentPart>
        </mc:Choice>
        <mc:Fallback xmlns="">
          <p:pic>
            <p:nvPicPr>
              <p:cNvPr id="12" name="墨迹 11"/>
            </p:nvPicPr>
            <p:blipFill>
              <a:blip r:embed="rId22"/>
            </p:blipFill>
            <p:spPr>
              <a:xfrm>
                <a:off x="4635500" y="2303780"/>
                <a:ext cx="107315" cy="360"/>
              </a:xfrm>
              <a:prstGeom prst="rect"/>
            </p:spPr>
          </p:pic>
        </mc:Fallback>
      </mc:AlternateContent>
      <mc:AlternateContent xmlns:mc="http://schemas.openxmlformats.org/markup-compatibility/2006" xmlns:p14="http://schemas.microsoft.com/office/powerpoint/2010/main">
        <mc:Choice Requires="p14">
          <p:contentPart r:id="rId23" p14:bwMode="auto">
            <p14:nvContentPartPr>
              <p14:cNvPr id="13" name="墨迹 12"/>
              <p14:cNvContentPartPr/>
              <p14:nvPr/>
            </p14:nvContentPartPr>
            <p14:xfrm>
              <a:off x="4653280" y="2526665"/>
              <a:ext cx="98425" cy="8890"/>
            </p14:xfrm>
          </p:contentPart>
        </mc:Choice>
        <mc:Fallback xmlns="">
          <p:pic>
            <p:nvPicPr>
              <p:cNvPr id="13" name="墨迹 12"/>
            </p:nvPicPr>
            <p:blipFill>
              <a:blip r:embed="rId24"/>
            </p:blipFill>
            <p:spPr>
              <a:xfrm>
                <a:off x="4653280" y="2526665"/>
                <a:ext cx="98425" cy="8890"/>
              </a:xfrm>
              <a:prstGeom prst="rect"/>
            </p:spPr>
          </p:pic>
        </mc:Fallback>
      </mc:AlternateContent>
      <mc:AlternateContent xmlns:mc="http://schemas.openxmlformats.org/markup-compatibility/2006" xmlns:p14="http://schemas.microsoft.com/office/powerpoint/2010/main">
        <mc:Choice Requires="p14">
          <p:contentPart r:id="rId25" p14:bwMode="auto">
            <p14:nvContentPartPr>
              <p14:cNvPr id="14" name="墨迹 13"/>
              <p14:cNvContentPartPr/>
              <p14:nvPr/>
            </p14:nvContentPartPr>
            <p14:xfrm>
              <a:off x="4662170" y="2928620"/>
              <a:ext cx="17780" cy="360"/>
            </p14:xfrm>
          </p:contentPart>
        </mc:Choice>
        <mc:Fallback xmlns="">
          <p:pic>
            <p:nvPicPr>
              <p:cNvPr id="14" name="墨迹 13"/>
            </p:nvPicPr>
            <p:blipFill>
              <a:blip r:embed="rId26"/>
            </p:blipFill>
            <p:spPr>
              <a:xfrm>
                <a:off x="4662170" y="2928620"/>
                <a:ext cx="17780" cy="360"/>
              </a:xfrm>
              <a:prstGeom prst="rect"/>
            </p:spPr>
          </p:pic>
        </mc:Fallback>
      </mc:AlternateContent>
      <mc:AlternateContent xmlns:mc="http://schemas.openxmlformats.org/markup-compatibility/2006" xmlns:p14="http://schemas.microsoft.com/office/powerpoint/2010/main">
        <mc:Choice Requires="p14">
          <p:contentPart r:id="rId27" p14:bwMode="auto">
            <p14:nvContentPartPr>
              <p14:cNvPr id="15" name="墨迹 14"/>
              <p14:cNvContentPartPr/>
              <p14:nvPr/>
            </p14:nvContentPartPr>
            <p14:xfrm>
              <a:off x="7332980" y="2321560"/>
              <a:ext cx="151765" cy="446405"/>
            </p14:xfrm>
          </p:contentPart>
        </mc:Choice>
        <mc:Fallback xmlns="">
          <p:pic>
            <p:nvPicPr>
              <p:cNvPr id="15" name="墨迹 14"/>
            </p:nvPicPr>
            <p:blipFill>
              <a:blip r:embed="rId28"/>
            </p:blipFill>
            <p:spPr>
              <a:xfrm>
                <a:off x="7332980" y="2321560"/>
                <a:ext cx="151765" cy="446405"/>
              </a:xfrm>
              <a:prstGeom prst="rect"/>
            </p:spPr>
          </p:pic>
        </mc:Fallback>
      </mc:AlternateContent>
      <mc:AlternateContent xmlns:mc="http://schemas.openxmlformats.org/markup-compatibility/2006" xmlns:p14="http://schemas.microsoft.com/office/powerpoint/2010/main">
        <mc:Choice Requires="p14">
          <p:contentPart r:id="rId29" p14:bwMode="auto">
            <p14:nvContentPartPr>
              <p14:cNvPr id="16" name="墨迹 15"/>
              <p14:cNvContentPartPr/>
              <p14:nvPr/>
            </p14:nvContentPartPr>
            <p14:xfrm>
              <a:off x="7600950" y="2339340"/>
              <a:ext cx="88900" cy="360"/>
            </p14:xfrm>
          </p:contentPart>
        </mc:Choice>
        <mc:Fallback xmlns="">
          <p:pic>
            <p:nvPicPr>
              <p:cNvPr id="16" name="墨迹 15"/>
            </p:nvPicPr>
            <p:blipFill>
              <a:blip r:embed="rId30"/>
            </p:blipFill>
            <p:spPr>
              <a:xfrm>
                <a:off x="7600950" y="2339340"/>
                <a:ext cx="88900" cy="360"/>
              </a:xfrm>
              <a:prstGeom prst="rect"/>
            </p:spPr>
          </p:pic>
        </mc:Fallback>
      </mc:AlternateContent>
      <mc:AlternateContent xmlns:mc="http://schemas.openxmlformats.org/markup-compatibility/2006" xmlns:p14="http://schemas.microsoft.com/office/powerpoint/2010/main">
        <mc:Choice Requires="p14">
          <p:contentPart r:id="rId31" p14:bwMode="auto">
            <p14:nvContentPartPr>
              <p14:cNvPr id="17" name="墨迹 16"/>
              <p14:cNvContentPartPr/>
              <p14:nvPr/>
            </p14:nvContentPartPr>
            <p14:xfrm>
              <a:off x="7663180" y="2553335"/>
              <a:ext cx="80645" cy="8890"/>
            </p14:xfrm>
          </p:contentPart>
        </mc:Choice>
        <mc:Fallback xmlns="">
          <p:pic>
            <p:nvPicPr>
              <p:cNvPr id="17" name="墨迹 16"/>
            </p:nvPicPr>
            <p:blipFill>
              <a:blip r:embed="rId32"/>
            </p:blipFill>
            <p:spPr>
              <a:xfrm>
                <a:off x="7663180" y="2553335"/>
                <a:ext cx="80645" cy="8890"/>
              </a:xfrm>
              <a:prstGeom prst="rect"/>
            </p:spPr>
          </p:pic>
        </mc:Fallback>
      </mc:AlternateContent>
      <mc:AlternateContent xmlns:mc="http://schemas.openxmlformats.org/markup-compatibility/2006" xmlns:p14="http://schemas.microsoft.com/office/powerpoint/2010/main">
        <mc:Choice Requires="p14">
          <p:contentPart r:id="rId33" p14:bwMode="auto">
            <p14:nvContentPartPr>
              <p14:cNvPr id="18" name="墨迹 17"/>
              <p14:cNvContentPartPr/>
              <p14:nvPr/>
            </p14:nvContentPartPr>
            <p14:xfrm>
              <a:off x="7654290" y="2714625"/>
              <a:ext cx="393065" cy="35560"/>
            </p14:xfrm>
          </p:contentPart>
        </mc:Choice>
        <mc:Fallback xmlns="">
          <p:pic>
            <p:nvPicPr>
              <p:cNvPr id="18" name="墨迹 17"/>
            </p:nvPicPr>
            <p:blipFill>
              <a:blip r:embed="rId34"/>
            </p:blipFill>
            <p:spPr>
              <a:xfrm>
                <a:off x="7654290" y="2714625"/>
                <a:ext cx="393065" cy="35560"/>
              </a:xfrm>
              <a:prstGeom prst="rect"/>
            </p:spPr>
          </p:pic>
        </mc:Fallback>
      </mc:AlternateContent>
      <mc:AlternateContent xmlns:mc="http://schemas.openxmlformats.org/markup-compatibility/2006" xmlns:p14="http://schemas.microsoft.com/office/powerpoint/2010/main">
        <mc:Choice Requires="p14">
          <p:contentPart r:id="rId35" p14:bwMode="auto">
            <p14:nvContentPartPr>
              <p14:cNvPr id="19" name="墨迹 18"/>
              <p14:cNvContentPartPr/>
              <p14:nvPr/>
            </p14:nvContentPartPr>
            <p14:xfrm>
              <a:off x="7913370" y="2901950"/>
              <a:ext cx="232410" cy="35560"/>
            </p14:xfrm>
          </p:contentPart>
        </mc:Choice>
        <mc:Fallback xmlns="">
          <p:pic>
            <p:nvPicPr>
              <p:cNvPr id="19" name="墨迹 18"/>
            </p:nvPicPr>
            <p:blipFill>
              <a:blip r:embed="rId36"/>
            </p:blipFill>
            <p:spPr>
              <a:xfrm>
                <a:off x="7913370" y="2901950"/>
                <a:ext cx="232410" cy="35560"/>
              </a:xfrm>
              <a:prstGeom prst="rect"/>
            </p:spPr>
          </p:pic>
        </mc:Fallback>
      </mc:AlternateContent>
      <mc:AlternateContent xmlns:mc="http://schemas.openxmlformats.org/markup-compatibility/2006" xmlns:p14="http://schemas.microsoft.com/office/powerpoint/2010/main">
        <mc:Choice Requires="p14">
          <p:contentPart r:id="rId37" p14:bwMode="auto">
            <p14:nvContentPartPr>
              <p14:cNvPr id="20" name="墨迹 19"/>
              <p14:cNvContentPartPr/>
              <p14:nvPr/>
            </p14:nvContentPartPr>
            <p14:xfrm>
              <a:off x="3456305" y="3535680"/>
              <a:ext cx="1036320" cy="360"/>
            </p14:xfrm>
          </p:contentPart>
        </mc:Choice>
        <mc:Fallback xmlns="">
          <p:pic>
            <p:nvPicPr>
              <p:cNvPr id="20" name="墨迹 19"/>
            </p:nvPicPr>
            <p:blipFill>
              <a:blip r:embed="rId38"/>
            </p:blipFill>
            <p:spPr>
              <a:xfrm>
                <a:off x="3456305" y="3535680"/>
                <a:ext cx="1036320" cy="360"/>
              </a:xfrm>
              <a:prstGeom prst="rect"/>
            </p:spPr>
          </p:pic>
        </mc:Fallback>
      </mc:AlternateContent>
      <mc:AlternateContent xmlns:mc="http://schemas.openxmlformats.org/markup-compatibility/2006" xmlns:p14="http://schemas.microsoft.com/office/powerpoint/2010/main">
        <mc:Choice Requires="p14">
          <p:contentPart r:id="rId39" p14:bwMode="auto">
            <p14:nvContentPartPr>
              <p14:cNvPr id="21" name="墨迹 20"/>
              <p14:cNvContentPartPr/>
              <p14:nvPr/>
            </p14:nvContentPartPr>
            <p14:xfrm>
              <a:off x="7788275" y="3429000"/>
              <a:ext cx="2715260" cy="80010"/>
            </p14:xfrm>
          </p:contentPart>
        </mc:Choice>
        <mc:Fallback xmlns="">
          <p:pic>
            <p:nvPicPr>
              <p:cNvPr id="21" name="墨迹 20"/>
            </p:nvPicPr>
            <p:blipFill>
              <a:blip r:embed="rId40"/>
            </p:blipFill>
            <p:spPr>
              <a:xfrm>
                <a:off x="7788275" y="3429000"/>
                <a:ext cx="2715260" cy="80010"/>
              </a:xfrm>
              <a:prstGeom prst="rect"/>
            </p:spPr>
          </p:pic>
        </mc:Fallback>
      </mc:AlternateContent>
      <mc:AlternateContent xmlns:mc="http://schemas.openxmlformats.org/markup-compatibility/2006" xmlns:p14="http://schemas.microsoft.com/office/powerpoint/2010/main">
        <mc:Choice Requires="p14">
          <p:contentPart r:id="rId41" p14:bwMode="auto">
            <p14:nvContentPartPr>
              <p14:cNvPr id="22" name="墨迹 21"/>
              <p14:cNvContentPartPr/>
              <p14:nvPr/>
            </p14:nvContentPartPr>
            <p14:xfrm>
              <a:off x="696595" y="3241040"/>
              <a:ext cx="669925" cy="1902460"/>
            </p14:xfrm>
          </p:contentPart>
        </mc:Choice>
        <mc:Fallback xmlns="">
          <p:pic>
            <p:nvPicPr>
              <p:cNvPr id="22" name="墨迹 21"/>
            </p:nvPicPr>
            <p:blipFill>
              <a:blip r:embed="rId42"/>
            </p:blipFill>
            <p:spPr>
              <a:xfrm>
                <a:off x="696595" y="3241040"/>
                <a:ext cx="669925" cy="1902460"/>
              </a:xfrm>
              <a:prstGeom prst="rect"/>
            </p:spPr>
          </p:pic>
        </mc:Fallback>
      </mc:AlternateContent>
      <mc:AlternateContent xmlns:mc="http://schemas.openxmlformats.org/markup-compatibility/2006" xmlns:p14="http://schemas.microsoft.com/office/powerpoint/2010/main">
        <mc:Choice Requires="p14">
          <p:contentPart r:id="rId43" p14:bwMode="auto">
            <p14:nvContentPartPr>
              <p14:cNvPr id="23" name="墨迹 22"/>
              <p14:cNvContentPartPr/>
              <p14:nvPr/>
            </p14:nvContentPartPr>
            <p14:xfrm>
              <a:off x="7555865" y="3009265"/>
              <a:ext cx="991870" cy="624840"/>
            </p14:xfrm>
          </p:contentPart>
        </mc:Choice>
        <mc:Fallback xmlns="">
          <p:pic>
            <p:nvPicPr>
              <p:cNvPr id="23" name="墨迹 22"/>
            </p:nvPicPr>
            <p:blipFill>
              <a:blip r:embed="rId44"/>
            </p:blipFill>
            <p:spPr>
              <a:xfrm>
                <a:off x="7555865" y="3009265"/>
                <a:ext cx="991870" cy="624840"/>
              </a:xfrm>
              <a:prstGeom prst="rect"/>
            </p:spPr>
          </p:pic>
        </mc:Fallback>
      </mc:AlternateContent>
      <mc:AlternateContent xmlns:mc="http://schemas.openxmlformats.org/markup-compatibility/2006" xmlns:p14="http://schemas.microsoft.com/office/powerpoint/2010/main">
        <mc:Choice Requires="p14">
          <p:contentPart r:id="rId45" p14:bwMode="auto">
            <p14:nvContentPartPr>
              <p14:cNvPr id="24" name="墨迹 23"/>
              <p14:cNvContentPartPr/>
              <p14:nvPr/>
            </p14:nvContentPartPr>
            <p14:xfrm>
              <a:off x="10119360" y="3009265"/>
              <a:ext cx="669925" cy="481965"/>
            </p14:xfrm>
          </p:contentPart>
        </mc:Choice>
        <mc:Fallback xmlns="">
          <p:pic>
            <p:nvPicPr>
              <p:cNvPr id="24" name="墨迹 23"/>
            </p:nvPicPr>
            <p:blipFill>
              <a:blip r:embed="rId46"/>
            </p:blipFill>
            <p:spPr>
              <a:xfrm>
                <a:off x="10119360" y="3009265"/>
                <a:ext cx="669925" cy="481965"/>
              </a:xfrm>
              <a:prstGeom prst="rect"/>
            </p:spPr>
          </p:pic>
        </mc:Fallback>
      </mc:AlternateContent>
      <mc:AlternateContent xmlns:mc="http://schemas.openxmlformats.org/markup-compatibility/2006" xmlns:p14="http://schemas.microsoft.com/office/powerpoint/2010/main">
        <mc:Choice Requires="p14">
          <p:contentPart r:id="rId47" p14:bwMode="auto">
            <p14:nvContentPartPr>
              <p14:cNvPr id="25" name="墨迹 24"/>
              <p14:cNvContentPartPr/>
              <p14:nvPr/>
            </p14:nvContentPartPr>
            <p14:xfrm>
              <a:off x="1616075" y="4053840"/>
              <a:ext cx="2510155" cy="196215"/>
            </p14:xfrm>
          </p:contentPart>
        </mc:Choice>
        <mc:Fallback xmlns="">
          <p:pic>
            <p:nvPicPr>
              <p:cNvPr id="25" name="墨迹 24"/>
            </p:nvPicPr>
            <p:blipFill>
              <a:blip r:embed="rId48"/>
            </p:blipFill>
            <p:spPr>
              <a:xfrm>
                <a:off x="1616075" y="4053840"/>
                <a:ext cx="2510155" cy="196215"/>
              </a:xfrm>
              <a:prstGeom prst="rect"/>
            </p:spPr>
          </p:pic>
        </mc:Fallback>
      </mc:AlternateContent>
      <mc:AlternateContent xmlns:mc="http://schemas.openxmlformats.org/markup-compatibility/2006" xmlns:p14="http://schemas.microsoft.com/office/powerpoint/2010/main">
        <mc:Choice Requires="p14">
          <p:contentPart r:id="rId49" p14:bwMode="auto">
            <p14:nvContentPartPr>
              <p14:cNvPr id="26" name="墨迹 25"/>
              <p14:cNvContentPartPr/>
              <p14:nvPr/>
            </p14:nvContentPartPr>
            <p14:xfrm>
              <a:off x="3750945" y="3660775"/>
              <a:ext cx="360" cy="741045"/>
            </p14:xfrm>
          </p:contentPart>
        </mc:Choice>
        <mc:Fallback xmlns="">
          <p:pic>
            <p:nvPicPr>
              <p:cNvPr id="26" name="墨迹 25"/>
            </p:nvPicPr>
            <p:blipFill>
              <a:blip r:embed="rId50"/>
            </p:blipFill>
            <p:spPr>
              <a:xfrm>
                <a:off x="3750945" y="3660775"/>
                <a:ext cx="360" cy="741045"/>
              </a:xfrm>
              <a:prstGeom prst="rect"/>
            </p:spPr>
          </p:pic>
        </mc:Fallback>
      </mc:AlternateContent>
      <mc:AlternateContent xmlns:mc="http://schemas.openxmlformats.org/markup-compatibility/2006" xmlns:p14="http://schemas.microsoft.com/office/powerpoint/2010/main">
        <mc:Choice Requires="p14">
          <p:contentPart r:id="rId51" p14:bwMode="auto">
            <p14:nvContentPartPr>
              <p14:cNvPr id="27" name="墨迹 26"/>
              <p14:cNvContentPartPr/>
              <p14:nvPr/>
            </p14:nvContentPartPr>
            <p14:xfrm>
              <a:off x="3509645" y="3642995"/>
              <a:ext cx="133985" cy="294640"/>
            </p14:xfrm>
          </p:contentPart>
        </mc:Choice>
        <mc:Fallback xmlns="">
          <p:pic>
            <p:nvPicPr>
              <p:cNvPr id="27" name="墨迹 26"/>
            </p:nvPicPr>
            <p:blipFill>
              <a:blip r:embed="rId52"/>
            </p:blipFill>
            <p:spPr>
              <a:xfrm>
                <a:off x="3509645" y="3642995"/>
                <a:ext cx="133985" cy="294640"/>
              </a:xfrm>
              <a:prstGeom prst="rect"/>
            </p:spPr>
          </p:pic>
        </mc:Fallback>
      </mc:AlternateContent>
      <mc:AlternateContent xmlns:mc="http://schemas.openxmlformats.org/markup-compatibility/2006" xmlns:p14="http://schemas.microsoft.com/office/powerpoint/2010/main">
        <mc:Choice Requires="p14">
          <p:contentPart r:id="rId53" p14:bwMode="auto">
            <p14:nvContentPartPr>
              <p14:cNvPr id="28" name="墨迹 27"/>
              <p14:cNvContentPartPr/>
              <p14:nvPr/>
            </p14:nvContentPartPr>
            <p14:xfrm>
              <a:off x="3634740" y="3562350"/>
              <a:ext cx="447040" cy="232410"/>
            </p14:xfrm>
          </p:contentPart>
        </mc:Choice>
        <mc:Fallback xmlns="">
          <p:pic>
            <p:nvPicPr>
              <p:cNvPr id="28" name="墨迹 27"/>
            </p:nvPicPr>
            <p:blipFill>
              <a:blip r:embed="rId54"/>
            </p:blipFill>
            <p:spPr>
              <a:xfrm>
                <a:off x="3634740" y="3562350"/>
                <a:ext cx="447040" cy="232410"/>
              </a:xfrm>
              <a:prstGeom prst="rect"/>
            </p:spPr>
          </p:pic>
        </mc:Fallback>
      </mc:AlternateContent>
      <mc:AlternateContent xmlns:mc="http://schemas.openxmlformats.org/markup-compatibility/2006" xmlns:p14="http://schemas.microsoft.com/office/powerpoint/2010/main">
        <mc:Choice Requires="p14">
          <p:contentPart r:id="rId55" p14:bwMode="auto">
            <p14:nvContentPartPr>
              <p14:cNvPr id="29" name="墨迹 28"/>
              <p14:cNvContentPartPr/>
              <p14:nvPr/>
            </p14:nvContentPartPr>
            <p14:xfrm>
              <a:off x="7672070" y="3964305"/>
              <a:ext cx="3331845" cy="98425"/>
            </p14:xfrm>
          </p:contentPart>
        </mc:Choice>
        <mc:Fallback xmlns="">
          <p:pic>
            <p:nvPicPr>
              <p:cNvPr id="29" name="墨迹 28"/>
            </p:nvPicPr>
            <p:blipFill>
              <a:blip r:embed="rId56"/>
            </p:blipFill>
            <p:spPr>
              <a:xfrm>
                <a:off x="7672070" y="3964305"/>
                <a:ext cx="3331845" cy="98425"/>
              </a:xfrm>
              <a:prstGeom prst="rect"/>
            </p:spPr>
          </p:pic>
        </mc:Fallback>
      </mc:AlternateContent>
      <mc:AlternateContent xmlns:mc="http://schemas.openxmlformats.org/markup-compatibility/2006" xmlns:p14="http://schemas.microsoft.com/office/powerpoint/2010/main">
        <mc:Choice Requires="p14">
          <p:contentPart r:id="rId57" p14:bwMode="auto">
            <p14:nvContentPartPr>
              <p14:cNvPr id="30" name="墨迹 29"/>
              <p14:cNvContentPartPr/>
              <p14:nvPr/>
            </p14:nvContentPartPr>
            <p14:xfrm>
              <a:off x="1151890" y="4634230"/>
              <a:ext cx="1045210" cy="35560"/>
            </p14:xfrm>
          </p:contentPart>
        </mc:Choice>
        <mc:Fallback xmlns="">
          <p:pic>
            <p:nvPicPr>
              <p:cNvPr id="30" name="墨迹 29"/>
            </p:nvPicPr>
            <p:blipFill>
              <a:blip r:embed="rId58"/>
            </p:blipFill>
            <p:spPr>
              <a:xfrm>
                <a:off x="1151890" y="4634230"/>
                <a:ext cx="1045210" cy="35560"/>
              </a:xfrm>
              <a:prstGeom prst="rect"/>
            </p:spPr>
          </p:pic>
        </mc:Fallback>
      </mc:AlternateContent>
      <mc:AlternateContent xmlns:mc="http://schemas.openxmlformats.org/markup-compatibility/2006" xmlns:p14="http://schemas.microsoft.com/office/powerpoint/2010/main">
        <mc:Choice Requires="p14">
          <p:contentPart r:id="rId59" p14:bwMode="auto">
            <p14:nvContentPartPr>
              <p14:cNvPr id="31" name="墨迹 30"/>
              <p14:cNvContentPartPr/>
              <p14:nvPr/>
            </p14:nvContentPartPr>
            <p14:xfrm>
              <a:off x="2294890" y="4098290"/>
              <a:ext cx="214630" cy="384175"/>
            </p14:xfrm>
          </p:contentPart>
        </mc:Choice>
        <mc:Fallback xmlns="">
          <p:pic>
            <p:nvPicPr>
              <p:cNvPr id="31" name="墨迹 30"/>
            </p:nvPicPr>
            <p:blipFill>
              <a:blip r:embed="rId60"/>
            </p:blipFill>
            <p:spPr>
              <a:xfrm>
                <a:off x="2294890" y="4098290"/>
                <a:ext cx="214630" cy="384175"/>
              </a:xfrm>
              <a:prstGeom prst="rect"/>
            </p:spPr>
          </p:pic>
        </mc:Fallback>
      </mc:AlternateContent>
      <mc:AlternateContent xmlns:mc="http://schemas.openxmlformats.org/markup-compatibility/2006" xmlns:p14="http://schemas.microsoft.com/office/powerpoint/2010/main">
        <mc:Choice Requires="p14">
          <p:contentPart r:id="rId61" p14:bwMode="auto">
            <p14:nvContentPartPr>
              <p14:cNvPr id="32" name="墨迹 31"/>
              <p14:cNvContentPartPr/>
              <p14:nvPr/>
            </p14:nvContentPartPr>
            <p14:xfrm>
              <a:off x="2250440" y="4295140"/>
              <a:ext cx="375285" cy="240665"/>
            </p14:xfrm>
          </p:contentPart>
        </mc:Choice>
        <mc:Fallback xmlns="">
          <p:pic>
            <p:nvPicPr>
              <p:cNvPr id="32" name="墨迹 31"/>
            </p:nvPicPr>
            <p:blipFill>
              <a:blip r:embed="rId62"/>
            </p:blipFill>
            <p:spPr>
              <a:xfrm>
                <a:off x="2250440" y="4295140"/>
                <a:ext cx="375285" cy="240665"/>
              </a:xfrm>
              <a:prstGeom prst="rect"/>
            </p:spPr>
          </p:pic>
        </mc:Fallback>
      </mc:AlternateContent>
      <mc:AlternateContent xmlns:mc="http://schemas.openxmlformats.org/markup-compatibility/2006" xmlns:p14="http://schemas.microsoft.com/office/powerpoint/2010/main">
        <mc:Choice Requires="p14">
          <p:contentPart r:id="rId63" p14:bwMode="auto">
            <p14:nvContentPartPr>
              <p14:cNvPr id="33" name="墨迹 32"/>
              <p14:cNvContentPartPr/>
              <p14:nvPr/>
            </p14:nvContentPartPr>
            <p14:xfrm>
              <a:off x="3688715" y="4562475"/>
              <a:ext cx="3340100" cy="98425"/>
            </p14:xfrm>
          </p:contentPart>
        </mc:Choice>
        <mc:Fallback xmlns="">
          <p:pic>
            <p:nvPicPr>
              <p:cNvPr id="33" name="墨迹 32"/>
            </p:nvPicPr>
            <p:blipFill>
              <a:blip r:embed="rId64"/>
            </p:blipFill>
            <p:spPr>
              <a:xfrm>
                <a:off x="3688715" y="4562475"/>
                <a:ext cx="3340100" cy="98425"/>
              </a:xfrm>
              <a:prstGeom prst="rect"/>
            </p:spPr>
          </p:pic>
        </mc:Fallback>
      </mc:AlternateContent>
      <mc:AlternateContent xmlns:mc="http://schemas.openxmlformats.org/markup-compatibility/2006" xmlns:p14="http://schemas.microsoft.com/office/powerpoint/2010/main">
        <mc:Choice Requires="p14">
          <p:contentPart r:id="rId65" p14:bwMode="auto">
            <p14:nvContentPartPr>
              <p14:cNvPr id="34" name="墨迹 33"/>
              <p14:cNvContentPartPr/>
              <p14:nvPr/>
            </p14:nvContentPartPr>
            <p14:xfrm>
              <a:off x="10325100" y="4660900"/>
              <a:ext cx="473075" cy="17780"/>
            </p14:xfrm>
          </p:contentPart>
        </mc:Choice>
        <mc:Fallback xmlns="">
          <p:pic>
            <p:nvPicPr>
              <p:cNvPr id="34" name="墨迹 33"/>
            </p:nvPicPr>
            <p:blipFill>
              <a:blip r:embed="rId66"/>
            </p:blipFill>
            <p:spPr>
              <a:xfrm>
                <a:off x="10325100" y="4660900"/>
                <a:ext cx="473075" cy="17780"/>
              </a:xfrm>
              <a:prstGeom prst="rect"/>
            </p:spPr>
          </p:pic>
        </mc:Fallback>
      </mc:AlternateContent>
      <mc:AlternateContent xmlns:mc="http://schemas.openxmlformats.org/markup-compatibility/2006" xmlns:p14="http://schemas.microsoft.com/office/powerpoint/2010/main">
        <mc:Choice Requires="p14">
          <p:contentPart r:id="rId67" p14:bwMode="auto">
            <p14:nvContentPartPr>
              <p14:cNvPr id="35" name="墨迹 34"/>
              <p14:cNvContentPartPr/>
              <p14:nvPr/>
            </p14:nvContentPartPr>
            <p14:xfrm>
              <a:off x="1821815" y="5276850"/>
              <a:ext cx="661035" cy="9525"/>
            </p14:xfrm>
          </p:contentPart>
        </mc:Choice>
        <mc:Fallback xmlns="">
          <p:pic>
            <p:nvPicPr>
              <p:cNvPr id="35" name="墨迹 34"/>
            </p:nvPicPr>
            <p:blipFill>
              <a:blip r:embed="rId68"/>
            </p:blipFill>
            <p:spPr>
              <a:xfrm>
                <a:off x="1821815" y="5276850"/>
                <a:ext cx="661035" cy="9525"/>
              </a:xfrm>
              <a:prstGeom prst="rect"/>
            </p:spPr>
          </p:pic>
        </mc:Fallback>
      </mc:AlternateContent>
      <mc:AlternateContent xmlns:mc="http://schemas.openxmlformats.org/markup-compatibility/2006" xmlns:p14="http://schemas.microsoft.com/office/powerpoint/2010/main">
        <mc:Choice Requires="p14">
          <p:contentPart r:id="rId69" p14:bwMode="auto">
            <p14:nvContentPartPr>
              <p14:cNvPr id="36" name="墨迹 35"/>
              <p14:cNvContentPartPr/>
              <p14:nvPr/>
            </p14:nvContentPartPr>
            <p14:xfrm>
              <a:off x="6448425" y="4589780"/>
              <a:ext cx="303530" cy="321310"/>
            </p14:xfrm>
          </p:contentPart>
        </mc:Choice>
        <mc:Fallback xmlns="">
          <p:pic>
            <p:nvPicPr>
              <p:cNvPr id="36" name="墨迹 35"/>
            </p:nvPicPr>
            <p:blipFill>
              <a:blip r:embed="rId70"/>
            </p:blipFill>
            <p:spPr>
              <a:xfrm>
                <a:off x="6448425" y="4589780"/>
                <a:ext cx="303530" cy="321310"/>
              </a:xfrm>
              <a:prstGeom prst="rect"/>
            </p:spPr>
          </p:pic>
        </mc:Fallback>
      </mc:AlternateContent>
      <mc:AlternateContent xmlns:mc="http://schemas.openxmlformats.org/markup-compatibility/2006" xmlns:p14="http://schemas.microsoft.com/office/powerpoint/2010/main">
        <mc:Choice Requires="p14">
          <p:contentPart r:id="rId71" p14:bwMode="auto">
            <p14:nvContentPartPr>
              <p14:cNvPr id="37" name="墨迹 36"/>
              <p14:cNvContentPartPr/>
              <p14:nvPr/>
            </p14:nvContentPartPr>
            <p14:xfrm>
              <a:off x="6368415" y="4625340"/>
              <a:ext cx="544830" cy="347980"/>
            </p14:xfrm>
          </p:contentPart>
        </mc:Choice>
        <mc:Fallback xmlns="">
          <p:pic>
            <p:nvPicPr>
              <p:cNvPr id="37" name="墨迹 36"/>
            </p:nvPicPr>
            <p:blipFill>
              <a:blip r:embed="rId72"/>
            </p:blipFill>
            <p:spPr>
              <a:xfrm>
                <a:off x="6368415" y="4625340"/>
                <a:ext cx="544830" cy="347980"/>
              </a:xfrm>
              <a:prstGeom prst="rect"/>
            </p:spPr>
          </p:pic>
        </mc:Fallback>
      </mc:AlternateContent>
      <mc:AlternateContent xmlns:mc="http://schemas.openxmlformats.org/markup-compatibility/2006" xmlns:p14="http://schemas.microsoft.com/office/powerpoint/2010/main">
        <mc:Choice Requires="p14">
          <p:contentPart r:id="rId73" p14:bwMode="auto">
            <p14:nvContentPartPr>
              <p14:cNvPr id="38" name="墨迹 37"/>
              <p14:cNvContentPartPr/>
              <p14:nvPr/>
            </p14:nvContentPartPr>
            <p14:xfrm>
              <a:off x="1500505" y="5795010"/>
              <a:ext cx="741045" cy="8890"/>
            </p14:xfrm>
          </p:contentPart>
        </mc:Choice>
        <mc:Fallback xmlns="">
          <p:pic>
            <p:nvPicPr>
              <p:cNvPr id="38" name="墨迹 37"/>
            </p:nvPicPr>
            <p:blipFill>
              <a:blip r:embed="rId74"/>
            </p:blipFill>
            <p:spPr>
              <a:xfrm>
                <a:off x="1500505" y="5795010"/>
                <a:ext cx="741045" cy="8890"/>
              </a:xfrm>
              <a:prstGeom prst="rect"/>
            </p:spPr>
          </p:pic>
        </mc:Fallback>
      </mc:AlternateContent>
      <mc:AlternateContent xmlns:mc="http://schemas.openxmlformats.org/markup-compatibility/2006" xmlns:p14="http://schemas.microsoft.com/office/powerpoint/2010/main">
        <mc:Choice Requires="p14">
          <p:contentPart r:id="rId75" p14:bwMode="auto">
            <p14:nvContentPartPr>
              <p14:cNvPr id="39" name="墨迹 38"/>
              <p14:cNvContentPartPr/>
              <p14:nvPr/>
            </p14:nvContentPartPr>
            <p14:xfrm>
              <a:off x="1268095" y="3169920"/>
              <a:ext cx="446405" cy="1356995"/>
            </p14:xfrm>
          </p:contentPart>
        </mc:Choice>
        <mc:Fallback xmlns="">
          <p:pic>
            <p:nvPicPr>
              <p:cNvPr id="39" name="墨迹 38"/>
            </p:nvPicPr>
            <p:blipFill>
              <a:blip r:embed="rId76"/>
            </p:blipFill>
            <p:spPr>
              <a:xfrm>
                <a:off x="1268095" y="3169920"/>
                <a:ext cx="446405" cy="1356995"/>
              </a:xfrm>
              <a:prstGeom prst="rect"/>
            </p:spPr>
          </p:pic>
        </mc:Fallback>
      </mc:AlternateContent>
      <mc:AlternateContent xmlns:mc="http://schemas.openxmlformats.org/markup-compatibility/2006" xmlns:p14="http://schemas.microsoft.com/office/powerpoint/2010/main">
        <mc:Choice Requires="p14">
          <p:contentPart r:id="rId77" p14:bwMode="auto">
            <p14:nvContentPartPr>
              <p14:cNvPr id="40" name="墨迹 39"/>
              <p14:cNvContentPartPr/>
              <p14:nvPr/>
            </p14:nvContentPartPr>
            <p14:xfrm>
              <a:off x="2402205" y="2383790"/>
              <a:ext cx="1241425" cy="696595"/>
            </p14:xfrm>
          </p:contentPart>
        </mc:Choice>
        <mc:Fallback xmlns="">
          <p:pic>
            <p:nvPicPr>
              <p:cNvPr id="40" name="墨迹 39"/>
            </p:nvPicPr>
            <p:blipFill>
              <a:blip r:embed="rId78"/>
            </p:blipFill>
            <p:spPr>
              <a:xfrm>
                <a:off x="2402205" y="2383790"/>
                <a:ext cx="1241425" cy="696595"/>
              </a:xfrm>
              <a:prstGeom prst="rect"/>
            </p:spPr>
          </p:pic>
        </mc:Fallback>
      </mc:AlternateContent>
      <mc:AlternateContent xmlns:mc="http://schemas.openxmlformats.org/markup-compatibility/2006" xmlns:p14="http://schemas.microsoft.com/office/powerpoint/2010/main">
        <mc:Choice Requires="p14">
          <p:contentPart r:id="rId79" p14:bwMode="auto">
            <p14:nvContentPartPr>
              <p14:cNvPr id="41" name="墨迹 40"/>
              <p14:cNvContentPartPr/>
              <p14:nvPr/>
            </p14:nvContentPartPr>
            <p14:xfrm>
              <a:off x="2562860" y="2750185"/>
              <a:ext cx="384175" cy="946150"/>
            </p14:xfrm>
          </p:contentPart>
        </mc:Choice>
        <mc:Fallback xmlns="">
          <p:pic>
            <p:nvPicPr>
              <p:cNvPr id="41" name="墨迹 40"/>
            </p:nvPicPr>
            <p:blipFill>
              <a:blip r:embed="rId80"/>
            </p:blipFill>
            <p:spPr>
              <a:xfrm>
                <a:off x="2562860" y="2750185"/>
                <a:ext cx="384175" cy="946150"/>
              </a:xfrm>
              <a:prstGeom prst="rect"/>
            </p:spPr>
          </p:pic>
        </mc:Fallback>
      </mc:AlternateContent>
      <mc:AlternateContent xmlns:mc="http://schemas.openxmlformats.org/markup-compatibility/2006" xmlns:p14="http://schemas.microsoft.com/office/powerpoint/2010/main">
        <mc:Choice Requires="p14">
          <p:contentPart r:id="rId81" p14:bwMode="auto">
            <p14:nvContentPartPr>
              <p14:cNvPr id="42" name="墨迹 41"/>
              <p14:cNvContentPartPr/>
              <p14:nvPr/>
            </p14:nvContentPartPr>
            <p14:xfrm>
              <a:off x="5296535" y="2330450"/>
              <a:ext cx="696595" cy="553720"/>
            </p14:xfrm>
          </p:contentPart>
        </mc:Choice>
        <mc:Fallback xmlns="">
          <p:pic>
            <p:nvPicPr>
              <p:cNvPr id="42" name="墨迹 41"/>
            </p:nvPicPr>
            <p:blipFill>
              <a:blip r:embed="rId82"/>
            </p:blipFill>
            <p:spPr>
              <a:xfrm>
                <a:off x="5296535" y="2330450"/>
                <a:ext cx="696595" cy="553720"/>
              </a:xfrm>
              <a:prstGeom prst="rect"/>
            </p:spPr>
          </p:pic>
        </mc:Fallback>
      </mc:AlternateContent>
      <mc:AlternateContent xmlns:mc="http://schemas.openxmlformats.org/markup-compatibility/2006" xmlns:p14="http://schemas.microsoft.com/office/powerpoint/2010/main">
        <mc:Choice Requires="p14">
          <p:contentPart r:id="rId83" p14:bwMode="auto">
            <p14:nvContentPartPr>
              <p14:cNvPr id="43" name="墨迹 42"/>
              <p14:cNvContentPartPr/>
              <p14:nvPr/>
            </p14:nvContentPartPr>
            <p14:xfrm>
              <a:off x="4912360" y="2875280"/>
              <a:ext cx="937895" cy="2678430"/>
            </p14:xfrm>
          </p:contentPart>
        </mc:Choice>
        <mc:Fallback xmlns="">
          <p:pic>
            <p:nvPicPr>
              <p:cNvPr id="43" name="墨迹 42"/>
            </p:nvPicPr>
            <p:blipFill>
              <a:blip r:embed="rId84"/>
            </p:blipFill>
            <p:spPr>
              <a:xfrm>
                <a:off x="4912360" y="2875280"/>
                <a:ext cx="937895" cy="2678430"/>
              </a:xfrm>
              <a:prstGeom prst="rect"/>
            </p:spPr>
          </p:pic>
        </mc:Fallback>
      </mc:AlternateContent>
      <mc:AlternateContent xmlns:mc="http://schemas.openxmlformats.org/markup-compatibility/2006" xmlns:p14="http://schemas.microsoft.com/office/powerpoint/2010/main">
        <mc:Choice Requires="p14">
          <p:contentPart r:id="rId85" p14:bwMode="auto">
            <p14:nvContentPartPr>
              <p14:cNvPr id="44" name="墨迹 43"/>
              <p14:cNvContentPartPr/>
              <p14:nvPr/>
            </p14:nvContentPartPr>
            <p14:xfrm>
              <a:off x="4867275" y="5187950"/>
              <a:ext cx="330835" cy="527050"/>
            </p14:xfrm>
          </p:contentPart>
        </mc:Choice>
        <mc:Fallback xmlns="">
          <p:pic>
            <p:nvPicPr>
              <p:cNvPr id="44" name="墨迹 43"/>
            </p:nvPicPr>
            <p:blipFill>
              <a:blip r:embed="rId86"/>
            </p:blipFill>
            <p:spPr>
              <a:xfrm>
                <a:off x="4867275" y="5187950"/>
                <a:ext cx="330835" cy="527050"/>
              </a:xfrm>
              <a:prstGeom prst="rect"/>
            </p:spPr>
          </p:pic>
        </mc:Fallback>
      </mc:AlternateContent>
      <mc:AlternateContent xmlns:mc="http://schemas.openxmlformats.org/markup-compatibility/2006" xmlns:p14="http://schemas.microsoft.com/office/powerpoint/2010/main">
        <mc:Choice Requires="p14">
          <p:contentPart r:id="rId87" p14:bwMode="auto">
            <p14:nvContentPartPr>
              <p14:cNvPr id="45" name="墨迹 44"/>
              <p14:cNvContentPartPr/>
              <p14:nvPr/>
            </p14:nvContentPartPr>
            <p14:xfrm>
              <a:off x="2750820" y="5812790"/>
              <a:ext cx="973455" cy="17780"/>
            </p14:xfrm>
          </p:contentPart>
        </mc:Choice>
        <mc:Fallback xmlns="">
          <p:pic>
            <p:nvPicPr>
              <p:cNvPr id="45" name="墨迹 44"/>
            </p:nvPicPr>
            <p:blipFill>
              <a:blip r:embed="rId88"/>
            </p:blipFill>
            <p:spPr>
              <a:xfrm>
                <a:off x="2750820" y="5812790"/>
                <a:ext cx="973455" cy="17780"/>
              </a:xfrm>
              <a:prstGeom prst="rect"/>
            </p:spPr>
          </p:pic>
        </mc:Fallback>
      </mc:AlternateContent>
      <mc:AlternateContent xmlns:mc="http://schemas.openxmlformats.org/markup-compatibility/2006" xmlns:p14="http://schemas.microsoft.com/office/powerpoint/2010/main">
        <mc:Choice Requires="p14">
          <p:contentPart r:id="rId89" p14:bwMode="auto">
            <p14:nvContentPartPr>
              <p14:cNvPr id="46" name="墨迹 45"/>
              <p14:cNvContentPartPr/>
              <p14:nvPr/>
            </p14:nvContentPartPr>
            <p14:xfrm>
              <a:off x="5162550" y="5795010"/>
              <a:ext cx="1125220" cy="8890"/>
            </p14:xfrm>
          </p:contentPart>
        </mc:Choice>
        <mc:Fallback xmlns="">
          <p:pic>
            <p:nvPicPr>
              <p:cNvPr id="46" name="墨迹 45"/>
            </p:nvPicPr>
            <p:blipFill>
              <a:blip r:embed="rId90"/>
            </p:blipFill>
            <p:spPr>
              <a:xfrm>
                <a:off x="5162550" y="5795010"/>
                <a:ext cx="1125220" cy="8890"/>
              </a:xfrm>
              <a:prstGeom prst="rect"/>
            </p:spPr>
          </p:pic>
        </mc:Fallback>
      </mc:AlternateContent>
      <mc:AlternateContent xmlns:mc="http://schemas.openxmlformats.org/markup-compatibility/2006" xmlns:p14="http://schemas.microsoft.com/office/powerpoint/2010/main">
        <mc:Choice Requires="p14">
          <p:contentPart r:id="rId91" p14:bwMode="auto">
            <p14:nvContentPartPr>
              <p14:cNvPr id="47" name="墨迹 46"/>
              <p14:cNvContentPartPr/>
              <p14:nvPr/>
            </p14:nvContentPartPr>
            <p14:xfrm>
              <a:off x="7573645" y="5839460"/>
              <a:ext cx="2831465" cy="360"/>
            </p14:xfrm>
          </p:contentPart>
        </mc:Choice>
        <mc:Fallback xmlns="">
          <p:pic>
            <p:nvPicPr>
              <p:cNvPr id="47" name="墨迹 46"/>
            </p:nvPicPr>
            <p:blipFill>
              <a:blip r:embed="rId92"/>
            </p:blipFill>
            <p:spPr>
              <a:xfrm>
                <a:off x="7573645" y="5839460"/>
                <a:ext cx="2831465" cy="360"/>
              </a:xfrm>
              <a:prstGeom prst="rect"/>
            </p:spPr>
          </p:pic>
        </mc:Fallback>
      </mc:AlternateContent>
      <mc:AlternateContent xmlns:mc="http://schemas.openxmlformats.org/markup-compatibility/2006" xmlns:p14="http://schemas.microsoft.com/office/powerpoint/2010/main">
        <mc:Choice Requires="p14">
          <p:contentPart r:id="rId93" p14:bwMode="auto">
            <p14:nvContentPartPr>
              <p14:cNvPr id="48" name="墨迹 47"/>
              <p14:cNvContentPartPr/>
              <p14:nvPr/>
            </p14:nvContentPartPr>
            <p14:xfrm>
              <a:off x="7368540" y="5179060"/>
              <a:ext cx="1759585" cy="830580"/>
            </p14:xfrm>
          </p:contentPart>
        </mc:Choice>
        <mc:Fallback xmlns="">
          <p:pic>
            <p:nvPicPr>
              <p:cNvPr id="48" name="墨迹 47"/>
            </p:nvPicPr>
            <p:blipFill>
              <a:blip r:embed="rId94"/>
            </p:blipFill>
            <p:spPr>
              <a:xfrm>
                <a:off x="7368540" y="5179060"/>
                <a:ext cx="1759585" cy="830580"/>
              </a:xfrm>
              <a:prstGeom prst="rect"/>
            </p:spPr>
          </p:pic>
        </mc:Fallback>
      </mc:AlternateContent>
      <mc:AlternateContent xmlns:mc="http://schemas.openxmlformats.org/markup-compatibility/2006" xmlns:p14="http://schemas.microsoft.com/office/powerpoint/2010/main">
        <mc:Choice Requires="p14">
          <p:contentPart r:id="rId95" p14:bwMode="auto">
            <p14:nvContentPartPr>
              <p14:cNvPr id="49" name="墨迹 48"/>
              <p14:cNvContentPartPr/>
              <p14:nvPr/>
            </p14:nvContentPartPr>
            <p14:xfrm>
              <a:off x="10012045" y="5330825"/>
              <a:ext cx="572135" cy="347980"/>
            </p14:xfrm>
          </p:contentPart>
        </mc:Choice>
        <mc:Fallback xmlns="">
          <p:pic>
            <p:nvPicPr>
              <p:cNvPr id="49" name="墨迹 48"/>
            </p:nvPicPr>
            <p:blipFill>
              <a:blip r:embed="rId96"/>
            </p:blipFill>
            <p:spPr>
              <a:xfrm>
                <a:off x="10012045" y="5330825"/>
                <a:ext cx="572135" cy="347980"/>
              </a:xfrm>
              <a:prstGeom prst="rect"/>
            </p:spPr>
          </p:pic>
        </mc:Fallback>
      </mc:AlternateContent>
      <mc:AlternateContent xmlns:mc="http://schemas.openxmlformats.org/markup-compatibility/2006" xmlns:p14="http://schemas.microsoft.com/office/powerpoint/2010/main">
        <mc:Choice Requires="p14">
          <p:contentPart r:id="rId97" p14:bwMode="auto">
            <p14:nvContentPartPr>
              <p14:cNvPr id="50" name="墨迹 49"/>
              <p14:cNvContentPartPr/>
              <p14:nvPr/>
            </p14:nvContentPartPr>
            <p14:xfrm>
              <a:off x="2286000" y="5795010"/>
              <a:ext cx="1080770" cy="491490"/>
            </p14:xfrm>
          </p:contentPart>
        </mc:Choice>
        <mc:Fallback xmlns="">
          <p:pic>
            <p:nvPicPr>
              <p:cNvPr id="50" name="墨迹 49"/>
            </p:nvPicPr>
            <p:blipFill>
              <a:blip r:embed="rId98"/>
            </p:blipFill>
            <p:spPr>
              <a:xfrm>
                <a:off x="2286000" y="5795010"/>
                <a:ext cx="1080770" cy="491490"/>
              </a:xfrm>
              <a:prstGeom prst="rect"/>
            </p:spPr>
          </p:pic>
        </mc:Fallback>
      </mc:AlternateContent>
      <mc:AlternateContent xmlns:mc="http://schemas.openxmlformats.org/markup-compatibility/2006" xmlns:p14="http://schemas.microsoft.com/office/powerpoint/2010/main">
        <mc:Choice Requires="p14">
          <p:contentPart r:id="rId99" p14:bwMode="auto">
            <p14:nvContentPartPr>
              <p14:cNvPr id="51" name="墨迹 50"/>
              <p14:cNvContentPartPr/>
              <p14:nvPr/>
            </p14:nvContentPartPr>
            <p14:xfrm>
              <a:off x="5600065" y="5839460"/>
              <a:ext cx="982345" cy="437515"/>
            </p14:xfrm>
          </p:contentPart>
        </mc:Choice>
        <mc:Fallback xmlns="">
          <p:pic>
            <p:nvPicPr>
              <p:cNvPr id="51" name="墨迹 50"/>
            </p:nvPicPr>
            <p:blipFill>
              <a:blip r:embed="rId100"/>
            </p:blipFill>
            <p:spPr>
              <a:xfrm>
                <a:off x="5600065" y="5839460"/>
                <a:ext cx="982345" cy="437515"/>
              </a:xfrm>
              <a:prstGeom prst="rect"/>
            </p:spPr>
          </p:pic>
        </mc:Fallback>
      </mc:AlternateContent>
      <mc:AlternateContent xmlns:mc="http://schemas.openxmlformats.org/markup-compatibility/2006" xmlns:p14="http://schemas.microsoft.com/office/powerpoint/2010/main">
        <mc:Choice Requires="p14">
          <p:contentPart r:id="rId101" p14:bwMode="auto">
            <p14:nvContentPartPr>
              <p14:cNvPr id="52" name="墨迹 51"/>
              <p14:cNvContentPartPr/>
              <p14:nvPr/>
            </p14:nvContentPartPr>
            <p14:xfrm>
              <a:off x="7368540" y="6009640"/>
              <a:ext cx="1125220" cy="312420"/>
            </p14:xfrm>
          </p:contentPart>
        </mc:Choice>
        <mc:Fallback xmlns="">
          <p:pic>
            <p:nvPicPr>
              <p:cNvPr id="52" name="墨迹 51"/>
            </p:nvPicPr>
            <p:blipFill>
              <a:blip r:embed="rId102"/>
            </p:blipFill>
            <p:spPr>
              <a:xfrm>
                <a:off x="7368540" y="6009640"/>
                <a:ext cx="1125220" cy="312420"/>
              </a:xfrm>
              <a:prstGeom prst="rect"/>
            </p:spPr>
          </p:pic>
        </mc:Fallback>
      </mc:AlternateContent>
      <mc:AlternateContent xmlns:mc="http://schemas.openxmlformats.org/markup-compatibility/2006" xmlns:p14="http://schemas.microsoft.com/office/powerpoint/2010/main">
        <mc:Choice Requires="p14">
          <p:contentPart r:id="rId103" p14:bwMode="auto">
            <p14:nvContentPartPr>
              <p14:cNvPr id="53" name="墨迹 52"/>
              <p14:cNvContentPartPr/>
              <p14:nvPr/>
            </p14:nvContentPartPr>
            <p14:xfrm>
              <a:off x="9806940" y="5937885"/>
              <a:ext cx="1616710" cy="419735"/>
            </p14:xfrm>
          </p:contentPart>
        </mc:Choice>
        <mc:Fallback xmlns="">
          <p:pic>
            <p:nvPicPr>
              <p:cNvPr id="53" name="墨迹 52"/>
            </p:nvPicPr>
            <p:blipFill>
              <a:blip r:embed="rId104"/>
            </p:blipFill>
            <p:spPr>
              <a:xfrm>
                <a:off x="9806940" y="5937885"/>
                <a:ext cx="1616710" cy="419735"/>
              </a:xfrm>
              <a:prstGeom prst="rect"/>
            </p:spPr>
          </p:pic>
        </mc:Fallback>
      </mc:AlternateContent>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84324"/>
                                        </p:tgtEl>
                                        <p:attrNameLst>
                                          <p:attrName>style.visibility</p:attrName>
                                        </p:attrNameLst>
                                      </p:cBhvr>
                                      <p:to>
                                        <p:strVal val="visible"/>
                                      </p:to>
                                    </p:set>
                                    <p:animEffect transition="in" filter="blinds(horizontal)">
                                      <p:cBhvr>
                                        <p:cTn id="7" dur="500"/>
                                        <p:tgtEl>
                                          <p:spTgt spid="1843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324"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文本框 64513"/>
          <p:cNvSpPr txBox="1">
            <a:spLocks noChangeArrowheads="1"/>
          </p:cNvSpPr>
          <p:nvPr/>
        </p:nvSpPr>
        <p:spPr bwMode="auto">
          <a:xfrm>
            <a:off x="228453" y="685884"/>
            <a:ext cx="11602390" cy="48158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黑体" panose="02010609060101010101" pitchFamily="49" charset="-122"/>
                <a:ea typeface="黑体" panose="02010609060101010101" pitchFamily="49" charset="-122"/>
              </a:defRPr>
            </a:lvl1pPr>
            <a:lvl2pPr marL="742950" indent="-285750" eaLnBrk="0" hangingPunct="0">
              <a:defRPr sz="3000" b="1">
                <a:solidFill>
                  <a:schemeClr val="tx1"/>
                </a:solidFill>
                <a:latin typeface="黑体" panose="02010609060101010101" pitchFamily="49" charset="-122"/>
                <a:ea typeface="黑体" panose="02010609060101010101" pitchFamily="49" charset="-122"/>
              </a:defRPr>
            </a:lvl2pPr>
            <a:lvl3pPr marL="1143000" indent="-228600" eaLnBrk="0" hangingPunct="0">
              <a:defRPr sz="3000" b="1">
                <a:solidFill>
                  <a:schemeClr val="tx1"/>
                </a:solidFill>
                <a:latin typeface="黑体" panose="02010609060101010101" pitchFamily="49" charset="-122"/>
                <a:ea typeface="黑体" panose="02010609060101010101" pitchFamily="49" charset="-122"/>
              </a:defRPr>
            </a:lvl3pPr>
            <a:lvl4pPr marL="1600200" indent="-228600" eaLnBrk="0" hangingPunct="0">
              <a:defRPr sz="3000" b="1">
                <a:solidFill>
                  <a:schemeClr val="tx1"/>
                </a:solidFill>
                <a:latin typeface="黑体" panose="02010609060101010101" pitchFamily="49" charset="-122"/>
                <a:ea typeface="黑体" panose="02010609060101010101" pitchFamily="49" charset="-122"/>
              </a:defRPr>
            </a:lvl4pPr>
            <a:lvl5pPr marL="2057400" indent="-228600" eaLnBrk="0" hangingPunct="0">
              <a:defRPr sz="3000" b="1">
                <a:solidFill>
                  <a:schemeClr val="tx1"/>
                </a:solidFill>
                <a:latin typeface="黑体" panose="02010609060101010101" pitchFamily="49" charset="-122"/>
                <a:ea typeface="黑体" panose="02010609060101010101" pitchFamily="49" charset="-122"/>
              </a:defRPr>
            </a:lvl5pPr>
            <a:lvl6pPr marL="2514600" indent="-228600" eaLnBrk="0" fontAlgn="base" hangingPunct="0">
              <a:spcBef>
                <a:spcPct val="0"/>
              </a:spcBef>
              <a:spcAft>
                <a:spcPct val="0"/>
              </a:spcAft>
              <a:defRPr sz="3000" b="1">
                <a:solidFill>
                  <a:schemeClr val="tx1"/>
                </a:solidFill>
                <a:latin typeface="黑体" panose="02010609060101010101" pitchFamily="49" charset="-122"/>
                <a:ea typeface="黑体" panose="02010609060101010101" pitchFamily="49" charset="-122"/>
              </a:defRPr>
            </a:lvl6pPr>
            <a:lvl7pPr marL="2971800" indent="-228600" eaLnBrk="0" fontAlgn="base" hangingPunct="0">
              <a:spcBef>
                <a:spcPct val="0"/>
              </a:spcBef>
              <a:spcAft>
                <a:spcPct val="0"/>
              </a:spcAft>
              <a:defRPr sz="3000" b="1">
                <a:solidFill>
                  <a:schemeClr val="tx1"/>
                </a:solidFill>
                <a:latin typeface="黑体" panose="02010609060101010101" pitchFamily="49" charset="-122"/>
                <a:ea typeface="黑体" panose="02010609060101010101" pitchFamily="49" charset="-122"/>
              </a:defRPr>
            </a:lvl7pPr>
            <a:lvl8pPr marL="3429000" indent="-228600" eaLnBrk="0" fontAlgn="base" hangingPunct="0">
              <a:spcBef>
                <a:spcPct val="0"/>
              </a:spcBef>
              <a:spcAft>
                <a:spcPct val="0"/>
              </a:spcAft>
              <a:defRPr sz="3000" b="1">
                <a:solidFill>
                  <a:schemeClr val="tx1"/>
                </a:solidFill>
                <a:latin typeface="黑体" panose="02010609060101010101" pitchFamily="49" charset="-122"/>
                <a:ea typeface="黑体" panose="02010609060101010101" pitchFamily="49" charset="-122"/>
              </a:defRPr>
            </a:lvl8pPr>
            <a:lvl9pPr marL="3886200" indent="-228600" eaLnBrk="0" fontAlgn="base" hangingPunct="0">
              <a:spcBef>
                <a:spcPct val="0"/>
              </a:spcBef>
              <a:spcAft>
                <a:spcPct val="0"/>
              </a:spcAft>
              <a:defRPr sz="3000" b="1">
                <a:solidFill>
                  <a:schemeClr val="tx1"/>
                </a:solidFill>
                <a:latin typeface="黑体" panose="02010609060101010101" pitchFamily="49" charset="-122"/>
                <a:ea typeface="黑体" panose="02010609060101010101" pitchFamily="49" charset="-122"/>
              </a:defRPr>
            </a:lvl9pPr>
          </a:lstStyle>
          <a:p>
            <a:pPr eaLnBrk="1" hangingPunct="1">
              <a:lnSpc>
                <a:spcPct val="160000"/>
              </a:lnSpc>
            </a:pPr>
            <a:r>
              <a:rPr lang="zh-CN" altLang="en-US" sz="2400"/>
              <a:t>　　</a:t>
            </a:r>
            <a:r>
              <a:rPr lang="zh-CN" altLang="en-US" sz="2400">
                <a:solidFill>
                  <a:srgbClr val="0000FF"/>
                </a:solidFill>
              </a:rPr>
              <a:t>例</a:t>
            </a:r>
            <a:r>
              <a:rPr lang="en-US" altLang="zh-CN" sz="2400">
                <a:solidFill>
                  <a:srgbClr val="0000FF"/>
                </a:solidFill>
              </a:rPr>
              <a:t>2</a:t>
            </a:r>
            <a:r>
              <a:rPr lang="zh-CN" altLang="en-US" sz="2400">
                <a:solidFill>
                  <a:srgbClr val="0000FF"/>
                </a:solidFill>
              </a:rPr>
              <a:t>：</a:t>
            </a:r>
            <a:r>
              <a:rPr lang="en-US" altLang="zh-CN" sz="2400">
                <a:latin typeface="楷体" panose="02010609060101010101" charset="-122"/>
                <a:ea typeface="楷体" panose="02010609060101010101" charset="-122"/>
                <a:cs typeface="楷体" panose="02010609060101010101" charset="-122"/>
              </a:rPr>
              <a:t>5</a:t>
            </a:r>
            <a:r>
              <a:rPr lang="zh-CN" altLang="en-US" sz="2400">
                <a:latin typeface="楷体" panose="02010609060101010101" charset="-122"/>
                <a:ea typeface="楷体" panose="02010609060101010101" charset="-122"/>
                <a:cs typeface="楷体" panose="02010609060101010101" charset="-122"/>
              </a:rPr>
              <a:t>年来，我国</a:t>
            </a:r>
            <a:r>
              <a:rPr lang="en-US" altLang="zh-CN" sz="2400">
                <a:latin typeface="楷体" panose="02010609060101010101" charset="-122"/>
                <a:ea typeface="楷体" panose="02010609060101010101" charset="-122"/>
                <a:cs typeface="楷体" panose="02010609060101010101" charset="-122"/>
              </a:rPr>
              <a:t>GDP</a:t>
            </a:r>
            <a:r>
              <a:rPr lang="zh-CN" altLang="en-US" sz="2400">
                <a:latin typeface="楷体" panose="02010609060101010101" charset="-122"/>
                <a:ea typeface="楷体" panose="02010609060101010101" charset="-122"/>
                <a:cs typeface="楷体" panose="02010609060101010101" charset="-122"/>
              </a:rPr>
              <a:t>年均增长</a:t>
            </a:r>
            <a:r>
              <a:rPr lang="en-US" altLang="zh-CN" sz="2400">
                <a:latin typeface="楷体" panose="02010609060101010101" charset="-122"/>
                <a:ea typeface="楷体" panose="02010609060101010101" charset="-122"/>
                <a:cs typeface="楷体" panose="02010609060101010101" charset="-122"/>
              </a:rPr>
              <a:t>7.12%</a:t>
            </a:r>
            <a:r>
              <a:rPr lang="zh-CN" altLang="en-US" sz="2400">
                <a:latin typeface="楷体" panose="02010609060101010101" charset="-122"/>
                <a:ea typeface="楷体" panose="02010609060101010101" charset="-122"/>
                <a:cs typeface="楷体" panose="02010609060101010101" charset="-122"/>
              </a:rPr>
              <a:t>，居民人均可支配收入年均增长“跑赢”同期</a:t>
            </a:r>
            <a:r>
              <a:rPr lang="en-US" altLang="zh-CN" sz="2400">
                <a:latin typeface="楷体" panose="02010609060101010101" charset="-122"/>
                <a:ea typeface="楷体" panose="02010609060101010101" charset="-122"/>
                <a:cs typeface="楷体" panose="02010609060101010101" charset="-122"/>
              </a:rPr>
              <a:t>GDP</a:t>
            </a:r>
            <a:r>
              <a:rPr lang="zh-CN" altLang="en-US" sz="2400">
                <a:latin typeface="楷体" panose="02010609060101010101" charset="-122"/>
                <a:ea typeface="楷体" panose="02010609060101010101" charset="-122"/>
                <a:cs typeface="楷体" panose="02010609060101010101" charset="-122"/>
              </a:rPr>
              <a:t>年均增速，居民消费也更加追求品质。传统的生存型、物质型消费让位于发展型、服务型消费，炫耀型品牌消费转变为关注个性、个人素养的品质消费，铺张性消费转变为绿色消费，我国大众消费进入新时代。适应人们追求美好生活的需要，企业出现个人定制、柔性化生产新趋势，大数据所驱动的产销互动效率持续提高，让精准生产和“低库存经济”成为可能，它为供给侧结构性改革提供了最佳切入点。</a:t>
            </a:r>
            <a:endParaRPr lang="zh-CN" altLang="en-US" sz="2400"/>
          </a:p>
          <a:p>
            <a:pPr eaLnBrk="1" hangingPunct="1">
              <a:lnSpc>
                <a:spcPct val="160000"/>
              </a:lnSpc>
            </a:pPr>
            <a:r>
              <a:rPr lang="zh-CN" altLang="en-US" sz="2400"/>
              <a:t>　　结合材料，运用</a:t>
            </a:r>
            <a:r>
              <a:rPr lang="zh-CN" altLang="en-US" sz="2400">
                <a:solidFill>
                  <a:srgbClr val="0000FF"/>
                </a:solidFill>
              </a:rPr>
              <a:t>经济生活知识</a:t>
            </a:r>
            <a:r>
              <a:rPr lang="zh-CN" altLang="en-US" sz="2400"/>
              <a:t>，</a:t>
            </a:r>
            <a:r>
              <a:rPr lang="zh-CN" altLang="en-US" sz="2400">
                <a:solidFill>
                  <a:srgbClr val="FF0000"/>
                </a:solidFill>
              </a:rPr>
              <a:t>分析</a:t>
            </a:r>
            <a:r>
              <a:rPr lang="zh-CN" altLang="en-US" sz="2400"/>
              <a:t>我国</a:t>
            </a:r>
            <a:r>
              <a:rPr lang="zh-CN" altLang="en-US" sz="2400">
                <a:solidFill>
                  <a:srgbClr val="FF0000"/>
                </a:solidFill>
              </a:rPr>
              <a:t>大众消费进入新时代的</a:t>
            </a:r>
            <a:r>
              <a:rPr lang="zh-CN" altLang="en-US" sz="2400">
                <a:solidFill>
                  <a:srgbClr val="0000FF"/>
                </a:solidFill>
              </a:rPr>
              <a:t>原因</a:t>
            </a:r>
            <a:r>
              <a:rPr lang="zh-CN" altLang="en-US" sz="2400">
                <a:solidFill>
                  <a:srgbClr val="FF0000"/>
                </a:solidFill>
              </a:rPr>
              <a:t>及其对供给侧结构性改革带来的影响</a:t>
            </a:r>
            <a:r>
              <a:rPr lang="zh-CN" altLang="en-US" sz="2400"/>
              <a:t>。</a:t>
            </a:r>
            <a:endParaRPr lang="zh-CN" altLang="en-US" sz="2400"/>
          </a:p>
        </p:txBody>
      </p:sp>
      <mc:AlternateContent xmlns:mc="http://schemas.openxmlformats.org/markup-compatibility/2006" xmlns:p14="http://schemas.microsoft.com/office/powerpoint/2010/main">
        <mc:Choice Requires="p14">
          <p:contentPart r:id="rId1" p14:bwMode="auto">
            <p14:nvContentPartPr>
              <p14:cNvPr id="2" name="墨迹 1"/>
              <p14:cNvContentPartPr/>
              <p14:nvPr/>
            </p14:nvContentPartPr>
            <p14:xfrm>
              <a:off x="9360535" y="4286250"/>
              <a:ext cx="812800" cy="544195"/>
            </p14:xfrm>
          </p:contentPart>
        </mc:Choice>
        <mc:Fallback xmlns="">
          <p:pic>
            <p:nvPicPr>
              <p:cNvPr id="2" name="墨迹 1"/>
            </p:nvPicPr>
            <p:blipFill>
              <a:blip r:embed="rId2"/>
            </p:blipFill>
            <p:spPr>
              <a:xfrm>
                <a:off x="9360535" y="4286250"/>
                <a:ext cx="812800" cy="544195"/>
              </a:xfrm>
              <a:prstGeom prst="rect"/>
            </p:spPr>
          </p:pic>
        </mc:Fallback>
      </mc:AlternateContent>
      <mc:AlternateContent xmlns:mc="http://schemas.openxmlformats.org/markup-compatibility/2006" xmlns:p14="http://schemas.microsoft.com/office/powerpoint/2010/main">
        <mc:Choice Requires="p14">
          <p:contentPart r:id="rId3" p14:bwMode="auto">
            <p14:nvContentPartPr>
              <p14:cNvPr id="3" name="墨迹 2"/>
              <p14:cNvContentPartPr/>
              <p14:nvPr/>
            </p14:nvContentPartPr>
            <p14:xfrm>
              <a:off x="2973705" y="4893310"/>
              <a:ext cx="527050" cy="589280"/>
            </p14:xfrm>
          </p:contentPart>
        </mc:Choice>
        <mc:Fallback xmlns="">
          <p:pic>
            <p:nvPicPr>
              <p:cNvPr id="3" name="墨迹 2"/>
            </p:nvPicPr>
            <p:blipFill>
              <a:blip r:embed="rId4"/>
            </p:blipFill>
            <p:spPr>
              <a:xfrm>
                <a:off x="2973705" y="4893310"/>
                <a:ext cx="527050" cy="589280"/>
              </a:xfrm>
              <a:prstGeom prst="rect"/>
            </p:spPr>
          </p:pic>
        </mc:Fallback>
      </mc:AlternateContent>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文本框 63489"/>
          <p:cNvSpPr txBox="1">
            <a:spLocks noChangeArrowheads="1"/>
          </p:cNvSpPr>
          <p:nvPr/>
        </p:nvSpPr>
        <p:spPr bwMode="auto">
          <a:xfrm>
            <a:off x="305724" y="1448514"/>
            <a:ext cx="11526799" cy="35159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黑体" panose="02010609060101010101" pitchFamily="49" charset="-122"/>
                <a:ea typeface="黑体" panose="02010609060101010101" pitchFamily="49" charset="-122"/>
              </a:defRPr>
            </a:lvl1pPr>
            <a:lvl2pPr marL="742950" indent="-285750" eaLnBrk="0" hangingPunct="0">
              <a:defRPr sz="3000" b="1">
                <a:solidFill>
                  <a:schemeClr val="tx1"/>
                </a:solidFill>
                <a:latin typeface="黑体" panose="02010609060101010101" pitchFamily="49" charset="-122"/>
                <a:ea typeface="黑体" panose="02010609060101010101" pitchFamily="49" charset="-122"/>
              </a:defRPr>
            </a:lvl2pPr>
            <a:lvl3pPr marL="1143000" indent="-228600" eaLnBrk="0" hangingPunct="0">
              <a:defRPr sz="3000" b="1">
                <a:solidFill>
                  <a:schemeClr val="tx1"/>
                </a:solidFill>
                <a:latin typeface="黑体" panose="02010609060101010101" pitchFamily="49" charset="-122"/>
                <a:ea typeface="黑体" panose="02010609060101010101" pitchFamily="49" charset="-122"/>
              </a:defRPr>
            </a:lvl3pPr>
            <a:lvl4pPr marL="1600200" indent="-228600" eaLnBrk="0" hangingPunct="0">
              <a:defRPr sz="3000" b="1">
                <a:solidFill>
                  <a:schemeClr val="tx1"/>
                </a:solidFill>
                <a:latin typeface="黑体" panose="02010609060101010101" pitchFamily="49" charset="-122"/>
                <a:ea typeface="黑体" panose="02010609060101010101" pitchFamily="49" charset="-122"/>
              </a:defRPr>
            </a:lvl4pPr>
            <a:lvl5pPr marL="2057400" indent="-228600" eaLnBrk="0" hangingPunct="0">
              <a:defRPr sz="3000" b="1">
                <a:solidFill>
                  <a:schemeClr val="tx1"/>
                </a:solidFill>
                <a:latin typeface="黑体" panose="02010609060101010101" pitchFamily="49" charset="-122"/>
                <a:ea typeface="黑体" panose="02010609060101010101" pitchFamily="49" charset="-122"/>
              </a:defRPr>
            </a:lvl5pPr>
            <a:lvl6pPr marL="2514600" indent="-228600" eaLnBrk="0" fontAlgn="base" hangingPunct="0">
              <a:spcBef>
                <a:spcPct val="0"/>
              </a:spcBef>
              <a:spcAft>
                <a:spcPct val="0"/>
              </a:spcAft>
              <a:defRPr sz="3000" b="1">
                <a:solidFill>
                  <a:schemeClr val="tx1"/>
                </a:solidFill>
                <a:latin typeface="黑体" panose="02010609060101010101" pitchFamily="49" charset="-122"/>
                <a:ea typeface="黑体" panose="02010609060101010101" pitchFamily="49" charset="-122"/>
              </a:defRPr>
            </a:lvl6pPr>
            <a:lvl7pPr marL="2971800" indent="-228600" eaLnBrk="0" fontAlgn="base" hangingPunct="0">
              <a:spcBef>
                <a:spcPct val="0"/>
              </a:spcBef>
              <a:spcAft>
                <a:spcPct val="0"/>
              </a:spcAft>
              <a:defRPr sz="3000" b="1">
                <a:solidFill>
                  <a:schemeClr val="tx1"/>
                </a:solidFill>
                <a:latin typeface="黑体" panose="02010609060101010101" pitchFamily="49" charset="-122"/>
                <a:ea typeface="黑体" panose="02010609060101010101" pitchFamily="49" charset="-122"/>
              </a:defRPr>
            </a:lvl7pPr>
            <a:lvl8pPr marL="3429000" indent="-228600" eaLnBrk="0" fontAlgn="base" hangingPunct="0">
              <a:spcBef>
                <a:spcPct val="0"/>
              </a:spcBef>
              <a:spcAft>
                <a:spcPct val="0"/>
              </a:spcAft>
              <a:defRPr sz="3000" b="1">
                <a:solidFill>
                  <a:schemeClr val="tx1"/>
                </a:solidFill>
                <a:latin typeface="黑体" panose="02010609060101010101" pitchFamily="49" charset="-122"/>
                <a:ea typeface="黑体" panose="02010609060101010101" pitchFamily="49" charset="-122"/>
              </a:defRPr>
            </a:lvl8pPr>
            <a:lvl9pPr marL="3886200" indent="-228600" eaLnBrk="0" fontAlgn="base" hangingPunct="0">
              <a:spcBef>
                <a:spcPct val="0"/>
              </a:spcBef>
              <a:spcAft>
                <a:spcPct val="0"/>
              </a:spcAft>
              <a:defRPr sz="3000" b="1">
                <a:solidFill>
                  <a:schemeClr val="tx1"/>
                </a:solidFill>
                <a:latin typeface="黑体" panose="02010609060101010101" pitchFamily="49" charset="-122"/>
                <a:ea typeface="黑体" panose="02010609060101010101" pitchFamily="49" charset="-122"/>
              </a:defRPr>
            </a:lvl9pPr>
          </a:lstStyle>
          <a:p>
            <a:pPr eaLnBrk="1" hangingPunct="1"/>
            <a:r>
              <a:rPr lang="zh-CN" altLang="en-US" sz="3175"/>
              <a:t>　　</a:t>
            </a:r>
            <a:r>
              <a:rPr lang="zh-CN" altLang="en-US" sz="3175">
                <a:solidFill>
                  <a:srgbClr val="0000FF"/>
                </a:solidFill>
              </a:rPr>
              <a:t>【答案】（</a:t>
            </a:r>
            <a:r>
              <a:rPr lang="en-US" altLang="zh-CN" sz="3175">
                <a:solidFill>
                  <a:srgbClr val="0000FF"/>
                </a:solidFill>
              </a:rPr>
              <a:t>1</a:t>
            </a:r>
            <a:r>
              <a:rPr lang="zh-CN" altLang="en-US" sz="3175">
                <a:solidFill>
                  <a:srgbClr val="0000FF"/>
                </a:solidFill>
              </a:rPr>
              <a:t>）原因：</a:t>
            </a:r>
            <a:r>
              <a:rPr lang="zh-CN" altLang="en-US" sz="3175"/>
              <a:t>我国经济持续健康发展；居民收入提高；消费观念转变。</a:t>
            </a:r>
            <a:endParaRPr lang="zh-CN" altLang="en-US" sz="3175"/>
          </a:p>
          <a:p>
            <a:pPr eaLnBrk="1" hangingPunct="1"/>
            <a:r>
              <a:rPr lang="zh-CN" altLang="en-US" sz="3175"/>
              <a:t>　　</a:t>
            </a:r>
            <a:r>
              <a:rPr lang="zh-CN" altLang="en-US" sz="3175">
                <a:solidFill>
                  <a:srgbClr val="0000FF"/>
                </a:solidFill>
              </a:rPr>
              <a:t>（</a:t>
            </a:r>
            <a:r>
              <a:rPr lang="en-US" altLang="zh-CN" sz="3175">
                <a:solidFill>
                  <a:srgbClr val="0000FF"/>
                </a:solidFill>
              </a:rPr>
              <a:t>2</a:t>
            </a:r>
            <a:r>
              <a:rPr lang="zh-CN" altLang="en-US" sz="3175">
                <a:solidFill>
                  <a:srgbClr val="0000FF"/>
                </a:solidFill>
              </a:rPr>
              <a:t>）影响：</a:t>
            </a:r>
            <a:r>
              <a:rPr lang="zh-CN" altLang="en-US" sz="3175"/>
              <a:t>促使生产调整和升级，产业结构和产品结构的优化；促使企业技术进步、管理科学，提高产品和服务质量；促使生产信息化、现代化；促使生产面向市场，实现资源合理优化配置；促使企业绿色生产，提高资源利用效率，承担社会责任。</a:t>
            </a:r>
            <a:endParaRPr lang="zh-CN" altLang="en-US" sz="3175"/>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文本框 62465"/>
          <p:cNvSpPr txBox="1">
            <a:spLocks noChangeArrowheads="1"/>
          </p:cNvSpPr>
          <p:nvPr/>
        </p:nvSpPr>
        <p:spPr bwMode="auto">
          <a:xfrm>
            <a:off x="481965" y="394970"/>
            <a:ext cx="11261725" cy="61855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3000" b="1">
                <a:solidFill>
                  <a:schemeClr val="tx1"/>
                </a:solidFill>
                <a:latin typeface="黑体" panose="02010609060101010101" pitchFamily="49" charset="-122"/>
                <a:ea typeface="黑体" panose="02010609060101010101" pitchFamily="49" charset="-122"/>
              </a:defRPr>
            </a:lvl1pPr>
            <a:lvl2pPr marL="742950" indent="-285750" eaLnBrk="0" hangingPunct="0">
              <a:defRPr sz="3000" b="1">
                <a:solidFill>
                  <a:schemeClr val="tx1"/>
                </a:solidFill>
                <a:latin typeface="黑体" panose="02010609060101010101" pitchFamily="49" charset="-122"/>
                <a:ea typeface="黑体" panose="02010609060101010101" pitchFamily="49" charset="-122"/>
              </a:defRPr>
            </a:lvl2pPr>
            <a:lvl3pPr marL="1143000" indent="-228600" eaLnBrk="0" hangingPunct="0">
              <a:defRPr sz="3000" b="1">
                <a:solidFill>
                  <a:schemeClr val="tx1"/>
                </a:solidFill>
                <a:latin typeface="黑体" panose="02010609060101010101" pitchFamily="49" charset="-122"/>
                <a:ea typeface="黑体" panose="02010609060101010101" pitchFamily="49" charset="-122"/>
              </a:defRPr>
            </a:lvl3pPr>
            <a:lvl4pPr marL="1600200" indent="-228600" eaLnBrk="0" hangingPunct="0">
              <a:defRPr sz="3000" b="1">
                <a:solidFill>
                  <a:schemeClr val="tx1"/>
                </a:solidFill>
                <a:latin typeface="黑体" panose="02010609060101010101" pitchFamily="49" charset="-122"/>
                <a:ea typeface="黑体" panose="02010609060101010101" pitchFamily="49" charset="-122"/>
              </a:defRPr>
            </a:lvl4pPr>
            <a:lvl5pPr marL="2057400" indent="-228600" eaLnBrk="0" hangingPunct="0">
              <a:defRPr sz="3000" b="1">
                <a:solidFill>
                  <a:schemeClr val="tx1"/>
                </a:solidFill>
                <a:latin typeface="黑体" panose="02010609060101010101" pitchFamily="49" charset="-122"/>
                <a:ea typeface="黑体" panose="02010609060101010101" pitchFamily="49" charset="-122"/>
              </a:defRPr>
            </a:lvl5pPr>
            <a:lvl6pPr marL="2514600" indent="-228600" eaLnBrk="0" fontAlgn="base" hangingPunct="0">
              <a:spcBef>
                <a:spcPct val="0"/>
              </a:spcBef>
              <a:spcAft>
                <a:spcPct val="0"/>
              </a:spcAft>
              <a:defRPr sz="3000" b="1">
                <a:solidFill>
                  <a:schemeClr val="tx1"/>
                </a:solidFill>
                <a:latin typeface="黑体" panose="02010609060101010101" pitchFamily="49" charset="-122"/>
                <a:ea typeface="黑体" panose="02010609060101010101" pitchFamily="49" charset="-122"/>
              </a:defRPr>
            </a:lvl6pPr>
            <a:lvl7pPr marL="2971800" indent="-228600" eaLnBrk="0" fontAlgn="base" hangingPunct="0">
              <a:spcBef>
                <a:spcPct val="0"/>
              </a:spcBef>
              <a:spcAft>
                <a:spcPct val="0"/>
              </a:spcAft>
              <a:defRPr sz="3000" b="1">
                <a:solidFill>
                  <a:schemeClr val="tx1"/>
                </a:solidFill>
                <a:latin typeface="黑体" panose="02010609060101010101" pitchFamily="49" charset="-122"/>
                <a:ea typeface="黑体" panose="02010609060101010101" pitchFamily="49" charset="-122"/>
              </a:defRPr>
            </a:lvl7pPr>
            <a:lvl8pPr marL="3429000" indent="-228600" eaLnBrk="0" fontAlgn="base" hangingPunct="0">
              <a:spcBef>
                <a:spcPct val="0"/>
              </a:spcBef>
              <a:spcAft>
                <a:spcPct val="0"/>
              </a:spcAft>
              <a:defRPr sz="3000" b="1">
                <a:solidFill>
                  <a:schemeClr val="tx1"/>
                </a:solidFill>
                <a:latin typeface="黑体" panose="02010609060101010101" pitchFamily="49" charset="-122"/>
                <a:ea typeface="黑体" panose="02010609060101010101" pitchFamily="49" charset="-122"/>
              </a:defRPr>
            </a:lvl8pPr>
            <a:lvl9pPr marL="3886200" indent="-228600" eaLnBrk="0" fontAlgn="base" hangingPunct="0">
              <a:spcBef>
                <a:spcPct val="0"/>
              </a:spcBef>
              <a:spcAft>
                <a:spcPct val="0"/>
              </a:spcAft>
              <a:defRPr sz="3000" b="1">
                <a:solidFill>
                  <a:schemeClr val="tx1"/>
                </a:solidFill>
                <a:latin typeface="黑体" panose="02010609060101010101" pitchFamily="49" charset="-122"/>
                <a:ea typeface="黑体" panose="02010609060101010101" pitchFamily="49" charset="-122"/>
              </a:defRPr>
            </a:lvl9pPr>
          </a:lstStyle>
          <a:p>
            <a:pPr eaLnBrk="1" hangingPunct="1">
              <a:lnSpc>
                <a:spcPct val="150000"/>
              </a:lnSpc>
            </a:pPr>
            <a:r>
              <a:rPr lang="zh-CN" altLang="en-US" sz="2400"/>
              <a:t>　　</a:t>
            </a:r>
            <a:r>
              <a:rPr lang="zh-CN" altLang="en-US" sz="2400">
                <a:solidFill>
                  <a:srgbClr val="0000FF"/>
                </a:solidFill>
              </a:rPr>
              <a:t>例</a:t>
            </a:r>
            <a:r>
              <a:rPr lang="en-US" altLang="zh-CN" sz="2400">
                <a:solidFill>
                  <a:srgbClr val="0000FF"/>
                </a:solidFill>
              </a:rPr>
              <a:t>3</a:t>
            </a:r>
            <a:r>
              <a:rPr lang="zh-CN" altLang="en-US" sz="2400">
                <a:solidFill>
                  <a:srgbClr val="0000FF"/>
                </a:solidFill>
              </a:rPr>
              <a:t>：</a:t>
            </a:r>
            <a:r>
              <a:rPr lang="zh-CN" altLang="en-US" sz="2400">
                <a:latin typeface="楷体" panose="02010609060101010101" charset="-122"/>
                <a:ea typeface="楷体" panose="02010609060101010101" charset="-122"/>
                <a:cs typeface="楷体" panose="02010609060101010101" charset="-122"/>
              </a:rPr>
              <a:t>拥抱科技，智慧生活。阅读材料，完成下列要求。</a:t>
            </a:r>
            <a:endParaRPr lang="zh-CN" altLang="en-US" sz="2400">
              <a:latin typeface="楷体" panose="02010609060101010101" charset="-122"/>
              <a:ea typeface="楷体" panose="02010609060101010101" charset="-122"/>
              <a:cs typeface="楷体" panose="02010609060101010101" charset="-122"/>
            </a:endParaRPr>
          </a:p>
          <a:p>
            <a:pPr eaLnBrk="1" hangingPunct="1">
              <a:lnSpc>
                <a:spcPct val="150000"/>
              </a:lnSpc>
            </a:pPr>
            <a:r>
              <a:rPr lang="zh-CN" altLang="en-US" sz="2400">
                <a:latin typeface="楷体" panose="02010609060101010101" charset="-122"/>
                <a:ea typeface="楷体" panose="02010609060101010101" charset="-122"/>
                <a:cs typeface="楷体" panose="02010609060101010101" charset="-122"/>
              </a:rPr>
              <a:t>　　人工智能加持健身领域，</a:t>
            </a:r>
            <a:r>
              <a:rPr lang="en-US" altLang="zh-CN" sz="2400">
                <a:latin typeface="楷体" panose="02010609060101010101" charset="-122"/>
                <a:ea typeface="楷体" panose="02010609060101010101" charset="-122"/>
                <a:cs typeface="楷体" panose="02010609060101010101" charset="-122"/>
              </a:rPr>
              <a:t>Al</a:t>
            </a:r>
            <a:r>
              <a:rPr lang="zh-CN" altLang="en-US" sz="2400">
                <a:latin typeface="楷体" panose="02010609060101010101" charset="-122"/>
                <a:ea typeface="楷体" panose="02010609060101010101" charset="-122"/>
                <a:cs typeface="楷体" panose="02010609060101010101" charset="-122"/>
              </a:rPr>
              <a:t>时代升级健身体验。伴随着“</a:t>
            </a:r>
            <a:r>
              <a:rPr lang="en-US" altLang="zh-CN" sz="2400">
                <a:latin typeface="楷体" panose="02010609060101010101" charset="-122"/>
                <a:ea typeface="楷体" panose="02010609060101010101" charset="-122"/>
                <a:cs typeface="楷体" panose="02010609060101010101" charset="-122"/>
              </a:rPr>
              <a:t>2022</a:t>
            </a:r>
            <a:r>
              <a:rPr lang="zh-CN" altLang="en-US" sz="2400">
                <a:latin typeface="楷体" panose="02010609060101010101" charset="-122"/>
                <a:ea typeface="楷体" panose="02010609060101010101" charset="-122"/>
                <a:cs typeface="楷体" panose="02010609060101010101" charset="-122"/>
              </a:rPr>
              <a:t>相约北京”，冬奥正式进入“北京时间”，奥运圣火的激情正掀起一场充满科技元素、现代气息的健身热潮。某知名健身连锁品牌与某网络科技有限公司达成战略合作，双方将共同打造的融合人工智能视觉识别技术及物联网技术的智能全息互动系统，将场馆物联、全息技术、</a:t>
            </a:r>
            <a:r>
              <a:rPr lang="en-US" altLang="zh-CN" sz="2400">
                <a:latin typeface="楷体" panose="02010609060101010101" charset="-122"/>
                <a:ea typeface="楷体" panose="02010609060101010101" charset="-122"/>
                <a:cs typeface="楷体" panose="02010609060101010101" charset="-122"/>
              </a:rPr>
              <a:t>AT</a:t>
            </a:r>
            <a:r>
              <a:rPr lang="zh-CN" altLang="en-US" sz="2400">
                <a:latin typeface="楷体" panose="02010609060101010101" charset="-122"/>
                <a:ea typeface="楷体" panose="02010609060101010101" charset="-122"/>
                <a:cs typeface="楷体" panose="02010609060101010101" charset="-122"/>
              </a:rPr>
              <a:t>视觉识别技术整合应用到健身馆，</a:t>
            </a:r>
            <a:r>
              <a:rPr lang="zh-CN" altLang="en-US" sz="2400">
                <a:solidFill>
                  <a:srgbClr val="0000FF"/>
                </a:solidFill>
                <a:latin typeface="楷体" panose="02010609060101010101" charset="-122"/>
                <a:ea typeface="楷体" panose="02010609060101010101" charset="-122"/>
                <a:cs typeface="楷体" panose="02010609060101010101" charset="-122"/>
              </a:rPr>
              <a:t>让会员在运动过程中可以享受个性化定制场景，记录实时心率，接收运动报告，分享社交应用等人性化、多样化服务。打造以用户需求为中心的健身智能化产品，不断提升会员留存和转化，实现市场增量</a:t>
            </a:r>
            <a:r>
              <a:rPr lang="zh-CN" altLang="en-US" sz="2400">
                <a:latin typeface="楷体" panose="02010609060101010101" charset="-122"/>
                <a:ea typeface="楷体" panose="02010609060101010101" charset="-122"/>
                <a:cs typeface="楷体" panose="02010609060101010101" charset="-122"/>
              </a:rPr>
              <a:t>。</a:t>
            </a:r>
            <a:endParaRPr lang="zh-CN" altLang="en-US" sz="2400"/>
          </a:p>
          <a:p>
            <a:pPr eaLnBrk="1" hangingPunct="1">
              <a:lnSpc>
                <a:spcPct val="150000"/>
              </a:lnSpc>
            </a:pPr>
            <a:r>
              <a:rPr lang="zh-CN" altLang="en-US" sz="2400"/>
              <a:t>　　</a:t>
            </a:r>
            <a:r>
              <a:rPr lang="zh-CN" altLang="en-US" sz="2400">
                <a:solidFill>
                  <a:srgbClr val="FF0000"/>
                </a:solidFill>
              </a:rPr>
              <a:t>结合材料</a:t>
            </a:r>
            <a:r>
              <a:rPr lang="zh-CN" altLang="en-US" sz="2400"/>
              <a:t>并运用</a:t>
            </a:r>
            <a:r>
              <a:rPr lang="zh-CN" altLang="en-US" sz="2400">
                <a:solidFill>
                  <a:srgbClr val="FF0000"/>
                </a:solidFill>
              </a:rPr>
              <a:t>经济生活的知识</a:t>
            </a:r>
            <a:r>
              <a:rPr lang="zh-CN" altLang="en-US" sz="2400"/>
              <a:t>，分析</a:t>
            </a:r>
            <a:r>
              <a:rPr lang="zh-CN" altLang="en-US" sz="2400">
                <a:solidFill>
                  <a:srgbClr val="FF0000"/>
                </a:solidFill>
              </a:rPr>
              <a:t>“人工智能＋健身”的应用</a:t>
            </a:r>
            <a:r>
              <a:rPr lang="zh-CN" altLang="en-US" sz="2400"/>
              <a:t>带来</a:t>
            </a:r>
            <a:r>
              <a:rPr lang="zh-CN" altLang="en-US" sz="2400">
                <a:solidFill>
                  <a:srgbClr val="0000FF"/>
                </a:solidFill>
              </a:rPr>
              <a:t>的经济效益</a:t>
            </a:r>
            <a:r>
              <a:rPr lang="zh-CN" altLang="en-US" sz="2400"/>
              <a:t>和</a:t>
            </a:r>
            <a:r>
              <a:rPr lang="zh-CN" altLang="en-US" sz="2400">
                <a:solidFill>
                  <a:srgbClr val="0000FF"/>
                </a:solidFill>
              </a:rPr>
              <a:t>社会效益</a:t>
            </a:r>
            <a:r>
              <a:rPr lang="zh-CN" altLang="en-US" sz="2400"/>
              <a:t>。</a:t>
            </a:r>
            <a:endParaRPr lang="zh-CN" altLang="en-US" sz="2400"/>
          </a:p>
        </p:txBody>
      </p:sp>
      <mc:AlternateContent xmlns:mc="http://schemas.openxmlformats.org/markup-compatibility/2006" xmlns:p14="http://schemas.microsoft.com/office/powerpoint/2010/main">
        <mc:Choice Requires="p14">
          <p:contentPart r:id="rId1" p14:bwMode="auto">
            <p14:nvContentPartPr>
              <p14:cNvPr id="2" name="墨迹 1"/>
              <p14:cNvContentPartPr/>
              <p14:nvPr/>
            </p14:nvContentPartPr>
            <p14:xfrm>
              <a:off x="2089785" y="883920"/>
              <a:ext cx="6449060" cy="80010"/>
            </p14:xfrm>
          </p:contentPart>
        </mc:Choice>
        <mc:Fallback xmlns="">
          <p:pic>
            <p:nvPicPr>
              <p:cNvPr id="2" name="墨迹 1"/>
            </p:nvPicPr>
            <p:blipFill>
              <a:blip r:embed="rId2"/>
            </p:blipFill>
            <p:spPr>
              <a:xfrm>
                <a:off x="2089785" y="883920"/>
                <a:ext cx="6449060" cy="80010"/>
              </a:xfrm>
              <a:prstGeom prst="rect"/>
            </p:spPr>
          </p:pic>
        </mc:Fallback>
      </mc:AlternateContent>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文本框 61441"/>
          <p:cNvSpPr txBox="1">
            <a:spLocks noChangeArrowheads="1"/>
          </p:cNvSpPr>
          <p:nvPr/>
        </p:nvSpPr>
        <p:spPr bwMode="auto">
          <a:xfrm>
            <a:off x="381315" y="761476"/>
            <a:ext cx="11449528" cy="49834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黑体" panose="02010609060101010101" pitchFamily="49" charset="-122"/>
                <a:ea typeface="黑体" panose="02010609060101010101" pitchFamily="49" charset="-122"/>
              </a:defRPr>
            </a:lvl1pPr>
            <a:lvl2pPr marL="742950" indent="-285750" eaLnBrk="0" hangingPunct="0">
              <a:defRPr sz="3000" b="1">
                <a:solidFill>
                  <a:schemeClr val="tx1"/>
                </a:solidFill>
                <a:latin typeface="黑体" panose="02010609060101010101" pitchFamily="49" charset="-122"/>
                <a:ea typeface="黑体" panose="02010609060101010101" pitchFamily="49" charset="-122"/>
              </a:defRPr>
            </a:lvl2pPr>
            <a:lvl3pPr marL="1143000" indent="-228600" eaLnBrk="0" hangingPunct="0">
              <a:defRPr sz="3000" b="1">
                <a:solidFill>
                  <a:schemeClr val="tx1"/>
                </a:solidFill>
                <a:latin typeface="黑体" panose="02010609060101010101" pitchFamily="49" charset="-122"/>
                <a:ea typeface="黑体" panose="02010609060101010101" pitchFamily="49" charset="-122"/>
              </a:defRPr>
            </a:lvl3pPr>
            <a:lvl4pPr marL="1600200" indent="-228600" eaLnBrk="0" hangingPunct="0">
              <a:defRPr sz="3000" b="1">
                <a:solidFill>
                  <a:schemeClr val="tx1"/>
                </a:solidFill>
                <a:latin typeface="黑体" panose="02010609060101010101" pitchFamily="49" charset="-122"/>
                <a:ea typeface="黑体" panose="02010609060101010101" pitchFamily="49" charset="-122"/>
              </a:defRPr>
            </a:lvl4pPr>
            <a:lvl5pPr marL="2057400" indent="-228600" eaLnBrk="0" hangingPunct="0">
              <a:defRPr sz="3000" b="1">
                <a:solidFill>
                  <a:schemeClr val="tx1"/>
                </a:solidFill>
                <a:latin typeface="黑体" panose="02010609060101010101" pitchFamily="49" charset="-122"/>
                <a:ea typeface="黑体" panose="02010609060101010101" pitchFamily="49" charset="-122"/>
              </a:defRPr>
            </a:lvl5pPr>
            <a:lvl6pPr marL="2514600" indent="-228600" eaLnBrk="0" fontAlgn="base" hangingPunct="0">
              <a:spcBef>
                <a:spcPct val="0"/>
              </a:spcBef>
              <a:spcAft>
                <a:spcPct val="0"/>
              </a:spcAft>
              <a:defRPr sz="3000" b="1">
                <a:solidFill>
                  <a:schemeClr val="tx1"/>
                </a:solidFill>
                <a:latin typeface="黑体" panose="02010609060101010101" pitchFamily="49" charset="-122"/>
                <a:ea typeface="黑体" panose="02010609060101010101" pitchFamily="49" charset="-122"/>
              </a:defRPr>
            </a:lvl6pPr>
            <a:lvl7pPr marL="2971800" indent="-228600" eaLnBrk="0" fontAlgn="base" hangingPunct="0">
              <a:spcBef>
                <a:spcPct val="0"/>
              </a:spcBef>
              <a:spcAft>
                <a:spcPct val="0"/>
              </a:spcAft>
              <a:defRPr sz="3000" b="1">
                <a:solidFill>
                  <a:schemeClr val="tx1"/>
                </a:solidFill>
                <a:latin typeface="黑体" panose="02010609060101010101" pitchFamily="49" charset="-122"/>
                <a:ea typeface="黑体" panose="02010609060101010101" pitchFamily="49" charset="-122"/>
              </a:defRPr>
            </a:lvl7pPr>
            <a:lvl8pPr marL="3429000" indent="-228600" eaLnBrk="0" fontAlgn="base" hangingPunct="0">
              <a:spcBef>
                <a:spcPct val="0"/>
              </a:spcBef>
              <a:spcAft>
                <a:spcPct val="0"/>
              </a:spcAft>
              <a:defRPr sz="3000" b="1">
                <a:solidFill>
                  <a:schemeClr val="tx1"/>
                </a:solidFill>
                <a:latin typeface="黑体" panose="02010609060101010101" pitchFamily="49" charset="-122"/>
                <a:ea typeface="黑体" panose="02010609060101010101" pitchFamily="49" charset="-122"/>
              </a:defRPr>
            </a:lvl8pPr>
            <a:lvl9pPr marL="3886200" indent="-228600" eaLnBrk="0" fontAlgn="base" hangingPunct="0">
              <a:spcBef>
                <a:spcPct val="0"/>
              </a:spcBef>
              <a:spcAft>
                <a:spcPct val="0"/>
              </a:spcAft>
              <a:defRPr sz="3000" b="1">
                <a:solidFill>
                  <a:schemeClr val="tx1"/>
                </a:solidFill>
                <a:latin typeface="黑体" panose="02010609060101010101" pitchFamily="49" charset="-122"/>
                <a:ea typeface="黑体" panose="02010609060101010101" pitchFamily="49" charset="-122"/>
              </a:defRPr>
            </a:lvl9pPr>
          </a:lstStyle>
          <a:p>
            <a:pPr eaLnBrk="1" hangingPunct="1"/>
            <a:r>
              <a:rPr lang="zh-CN" altLang="en-US" sz="3175"/>
              <a:t>　　</a:t>
            </a:r>
            <a:r>
              <a:rPr lang="zh-CN" altLang="en-US" sz="3175">
                <a:solidFill>
                  <a:srgbClr val="0000FF"/>
                </a:solidFill>
              </a:rPr>
              <a:t>【答案】（</a:t>
            </a:r>
            <a:r>
              <a:rPr lang="en-US" altLang="zh-CN" sz="3175">
                <a:solidFill>
                  <a:srgbClr val="0000FF"/>
                </a:solidFill>
              </a:rPr>
              <a:t>1</a:t>
            </a:r>
            <a:r>
              <a:rPr lang="zh-CN" altLang="en-US" sz="3175">
                <a:solidFill>
                  <a:srgbClr val="0000FF"/>
                </a:solidFill>
              </a:rPr>
              <a:t>）经济效益：</a:t>
            </a:r>
            <a:r>
              <a:rPr lang="zh-CN" altLang="en-US" sz="3175"/>
              <a:t>“满足消费者个性化、多样化的健身需求，提升健身体验，引领健康消费观念，为健身消费创造动力。可以提供更好的运动产品和服务，提高健身房的市场占有率，塑造科技健身、时尚健身的品牌和形象，培育竞争优势，增加利润。促进科技创新、带动人工智能＋健身相关产业发展，刺激健身消费，引导消费结构优化升级，扩大内需，拉动经济增长。</a:t>
            </a:r>
            <a:endParaRPr lang="zh-CN" altLang="en-US" sz="3175"/>
          </a:p>
          <a:p>
            <a:pPr eaLnBrk="1" hangingPunct="1"/>
            <a:r>
              <a:rPr lang="zh-CN" altLang="en-US" sz="3175"/>
              <a:t>　　</a:t>
            </a:r>
            <a:r>
              <a:rPr lang="zh-CN" altLang="en-US" sz="3175">
                <a:solidFill>
                  <a:srgbClr val="0000FF"/>
                </a:solidFill>
              </a:rPr>
              <a:t>（</a:t>
            </a:r>
            <a:r>
              <a:rPr lang="en-US" altLang="zh-CN" sz="3175">
                <a:solidFill>
                  <a:srgbClr val="0000FF"/>
                </a:solidFill>
              </a:rPr>
              <a:t>2</a:t>
            </a:r>
            <a:r>
              <a:rPr lang="zh-CN" altLang="en-US" sz="3175">
                <a:solidFill>
                  <a:srgbClr val="0000FF"/>
                </a:solidFill>
              </a:rPr>
              <a:t>）社会效益：</a:t>
            </a:r>
            <a:r>
              <a:rPr lang="zh-CN" altLang="en-US" sz="3175"/>
              <a:t>提升居民身体素质，引导树立健康的生活理念和生活态度；宣传北京奥运会的科技、人文和现代的理念，推动全民健身，构建健康中国。</a:t>
            </a:r>
            <a:endParaRPr lang="zh-CN" altLang="en-US" sz="3175"/>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文本框 194563"/>
          <p:cNvSpPr txBox="1">
            <a:spLocks noChangeArrowheads="1"/>
          </p:cNvSpPr>
          <p:nvPr/>
        </p:nvSpPr>
        <p:spPr bwMode="auto">
          <a:xfrm>
            <a:off x="561046" y="1597644"/>
            <a:ext cx="11069893" cy="45440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黑体" panose="02010609060101010101" pitchFamily="49" charset="-122"/>
                <a:ea typeface="黑体" panose="02010609060101010101" pitchFamily="49" charset="-122"/>
              </a:defRPr>
            </a:lvl1pPr>
            <a:lvl2pPr marL="742950" indent="-285750" eaLnBrk="0" hangingPunct="0">
              <a:defRPr sz="3000" b="1">
                <a:solidFill>
                  <a:schemeClr val="tx1"/>
                </a:solidFill>
                <a:latin typeface="黑体" panose="02010609060101010101" pitchFamily="49" charset="-122"/>
                <a:ea typeface="黑体" panose="02010609060101010101" pitchFamily="49" charset="-122"/>
              </a:defRPr>
            </a:lvl2pPr>
            <a:lvl3pPr marL="1143000" indent="-228600" eaLnBrk="0" hangingPunct="0">
              <a:defRPr sz="3000" b="1">
                <a:solidFill>
                  <a:schemeClr val="tx1"/>
                </a:solidFill>
                <a:latin typeface="黑体" panose="02010609060101010101" pitchFamily="49" charset="-122"/>
                <a:ea typeface="黑体" panose="02010609060101010101" pitchFamily="49" charset="-122"/>
              </a:defRPr>
            </a:lvl3pPr>
            <a:lvl4pPr marL="1600200" indent="-228600" eaLnBrk="0" hangingPunct="0">
              <a:defRPr sz="3000" b="1">
                <a:solidFill>
                  <a:schemeClr val="tx1"/>
                </a:solidFill>
                <a:latin typeface="黑体" panose="02010609060101010101" pitchFamily="49" charset="-122"/>
                <a:ea typeface="黑体" panose="02010609060101010101" pitchFamily="49" charset="-122"/>
              </a:defRPr>
            </a:lvl4pPr>
            <a:lvl5pPr marL="2057400" indent="-228600" eaLnBrk="0" hangingPunct="0">
              <a:defRPr sz="3000" b="1">
                <a:solidFill>
                  <a:schemeClr val="tx1"/>
                </a:solidFill>
                <a:latin typeface="黑体" panose="02010609060101010101" pitchFamily="49" charset="-122"/>
                <a:ea typeface="黑体" panose="02010609060101010101" pitchFamily="49" charset="-122"/>
              </a:defRPr>
            </a:lvl5pPr>
            <a:lvl6pPr marL="2514600" indent="-228600" eaLnBrk="0" fontAlgn="base" hangingPunct="0">
              <a:spcBef>
                <a:spcPct val="0"/>
              </a:spcBef>
              <a:spcAft>
                <a:spcPct val="0"/>
              </a:spcAft>
              <a:defRPr sz="3000" b="1">
                <a:solidFill>
                  <a:schemeClr val="tx1"/>
                </a:solidFill>
                <a:latin typeface="黑体" panose="02010609060101010101" pitchFamily="49" charset="-122"/>
                <a:ea typeface="黑体" panose="02010609060101010101" pitchFamily="49" charset="-122"/>
              </a:defRPr>
            </a:lvl6pPr>
            <a:lvl7pPr marL="2971800" indent="-228600" eaLnBrk="0" fontAlgn="base" hangingPunct="0">
              <a:spcBef>
                <a:spcPct val="0"/>
              </a:spcBef>
              <a:spcAft>
                <a:spcPct val="0"/>
              </a:spcAft>
              <a:defRPr sz="3000" b="1">
                <a:solidFill>
                  <a:schemeClr val="tx1"/>
                </a:solidFill>
                <a:latin typeface="黑体" panose="02010609060101010101" pitchFamily="49" charset="-122"/>
                <a:ea typeface="黑体" panose="02010609060101010101" pitchFamily="49" charset="-122"/>
              </a:defRPr>
            </a:lvl7pPr>
            <a:lvl8pPr marL="3429000" indent="-228600" eaLnBrk="0" fontAlgn="base" hangingPunct="0">
              <a:spcBef>
                <a:spcPct val="0"/>
              </a:spcBef>
              <a:spcAft>
                <a:spcPct val="0"/>
              </a:spcAft>
              <a:defRPr sz="3000" b="1">
                <a:solidFill>
                  <a:schemeClr val="tx1"/>
                </a:solidFill>
                <a:latin typeface="黑体" panose="02010609060101010101" pitchFamily="49" charset="-122"/>
                <a:ea typeface="黑体" panose="02010609060101010101" pitchFamily="49" charset="-122"/>
              </a:defRPr>
            </a:lvl8pPr>
            <a:lvl9pPr marL="3886200" indent="-228600" eaLnBrk="0" fontAlgn="base" hangingPunct="0">
              <a:spcBef>
                <a:spcPct val="0"/>
              </a:spcBef>
              <a:spcAft>
                <a:spcPct val="0"/>
              </a:spcAft>
              <a:defRPr sz="3000" b="1">
                <a:solidFill>
                  <a:schemeClr val="tx1"/>
                </a:solidFill>
                <a:latin typeface="黑体" panose="02010609060101010101" pitchFamily="49" charset="-122"/>
                <a:ea typeface="黑体" panose="02010609060101010101" pitchFamily="49" charset="-122"/>
              </a:defRPr>
            </a:lvl9pPr>
          </a:lstStyle>
          <a:p>
            <a:pPr eaLnBrk="1" hangingPunct="1">
              <a:lnSpc>
                <a:spcPct val="130000"/>
              </a:lnSpc>
            </a:pPr>
            <a:r>
              <a:rPr lang="zh-CN" altLang="en-US" sz="3175">
                <a:latin typeface="楷体" panose="02010609060101010101" charset="-122"/>
                <a:ea typeface="楷体" panose="02010609060101010101" charset="-122"/>
              </a:rPr>
              <a:t>　　十九届四中全会的一大创新，</a:t>
            </a:r>
            <a:r>
              <a:rPr lang="zh-CN" altLang="en-US" sz="3175">
                <a:solidFill>
                  <a:srgbClr val="FF0000"/>
                </a:solidFill>
                <a:latin typeface="楷体" panose="02010609060101010101" charset="-122"/>
                <a:ea typeface="楷体" panose="02010609060101010101" charset="-122"/>
              </a:rPr>
              <a:t>就是把按劳分配为主体、多种分配方式并存和社会主义市场经济体制上升为</a:t>
            </a:r>
            <a:r>
              <a:rPr lang="zh-CN" altLang="en-US" sz="3175">
                <a:solidFill>
                  <a:srgbClr val="0000FF"/>
                </a:solidFill>
                <a:latin typeface="楷体" panose="02010609060101010101" charset="-122"/>
                <a:ea typeface="楷体" panose="02010609060101010101" charset="-122"/>
              </a:rPr>
              <a:t>基本经济制度</a:t>
            </a:r>
            <a:r>
              <a:rPr lang="zh-CN" altLang="en-US" sz="3175">
                <a:latin typeface="楷体" panose="02010609060101010101" charset="-122"/>
                <a:ea typeface="楷体" panose="02010609060101010101" charset="-122"/>
              </a:rPr>
              <a:t>。</a:t>
            </a:r>
            <a:endParaRPr lang="zh-CN" altLang="en-US" sz="3175">
              <a:latin typeface="楷体" panose="02010609060101010101" charset="-122"/>
              <a:ea typeface="楷体" panose="02010609060101010101" charset="-122"/>
            </a:endParaRPr>
          </a:p>
          <a:p>
            <a:pPr eaLnBrk="1" hangingPunct="1">
              <a:lnSpc>
                <a:spcPct val="130000"/>
              </a:lnSpc>
            </a:pPr>
            <a:r>
              <a:rPr lang="zh-CN" altLang="en-US" sz="3175">
                <a:latin typeface="楷体" panose="02010609060101010101" charset="-122"/>
                <a:ea typeface="楷体" panose="02010609060101010101" charset="-122"/>
              </a:rPr>
              <a:t>　　多年来，我们把公有制为主体、多种所有制经济共同发展作为基本经济制度。</a:t>
            </a:r>
            <a:r>
              <a:rPr lang="zh-CN" altLang="en-US" sz="3175">
                <a:solidFill>
                  <a:srgbClr val="0000FF"/>
                </a:solidFill>
                <a:latin typeface="楷体" panose="02010609060101010101" charset="-122"/>
                <a:ea typeface="楷体" panose="02010609060101010101" charset="-122"/>
              </a:rPr>
              <a:t>这三项制度，都是社会主义基本经济制度，三者相互联系、相互支撑、相互促进</a:t>
            </a:r>
            <a:r>
              <a:rPr lang="zh-CN" altLang="en-US" sz="3175">
                <a:latin typeface="楷体" panose="02010609060101010101" charset="-122"/>
                <a:ea typeface="楷体" panose="02010609060101010101" charset="-122"/>
              </a:rPr>
              <a:t>。这一重大创新，标志着我国社会主义经济制度更加成熟、更加定型。</a:t>
            </a:r>
            <a:endParaRPr lang="zh-CN" altLang="en-US" sz="3175">
              <a:latin typeface="楷体" panose="02010609060101010101" charset="-122"/>
              <a:ea typeface="楷体" panose="02010609060101010101" charset="-122"/>
            </a:endParaRPr>
          </a:p>
        </p:txBody>
      </p:sp>
      <p:sp>
        <p:nvSpPr>
          <p:cNvPr id="2" name="文本框 1"/>
          <p:cNvSpPr txBox="1"/>
          <p:nvPr/>
        </p:nvSpPr>
        <p:spPr>
          <a:xfrm>
            <a:off x="751205" y="510540"/>
            <a:ext cx="7690485" cy="727075"/>
          </a:xfrm>
          <a:prstGeom prst="rect">
            <a:avLst/>
          </a:prstGeom>
          <a:noFill/>
        </p:spPr>
        <p:txBody>
          <a:bodyPr wrap="none" rtlCol="0" anchor="t">
            <a:spAutoFit/>
          </a:bodyPr>
          <a:p>
            <a:pPr algn="l">
              <a:lnSpc>
                <a:spcPct val="130000"/>
              </a:lnSpc>
              <a:buClrTx/>
              <a:buSzTx/>
              <a:buFontTx/>
            </a:pPr>
            <a:r>
              <a:rPr lang="zh-CN" altLang="en-US" sz="3175" b="1">
                <a:latin typeface="黑体" panose="02010609060101010101" pitchFamily="49" charset="-122"/>
                <a:ea typeface="黑体" panose="02010609060101010101" pitchFamily="49" charset="-122"/>
                <a:sym typeface="+mn-ea"/>
              </a:rPr>
              <a:t>十九届四中全会</a:t>
            </a:r>
            <a:r>
              <a:rPr lang="en-US" altLang="zh-CN" sz="3175" b="1">
                <a:latin typeface="黑体" panose="02010609060101010101" pitchFamily="49" charset="-122"/>
                <a:ea typeface="黑体" panose="02010609060101010101" pitchFamily="49" charset="-122"/>
                <a:sym typeface="+mn-ea"/>
              </a:rPr>
              <a:t>:</a:t>
            </a:r>
            <a:r>
              <a:rPr lang="zh-CN" altLang="en-US" sz="3175" b="1">
                <a:latin typeface="黑体" panose="02010609060101010101" pitchFamily="49" charset="-122"/>
                <a:ea typeface="黑体" panose="02010609060101010101" pitchFamily="49" charset="-122"/>
                <a:sym typeface="+mn-ea"/>
              </a:rPr>
              <a:t>国家治理体系与治理能力</a:t>
            </a:r>
            <a:endParaRPr lang="zh-CN" altLang="en-US" sz="3175" b="1">
              <a:latin typeface="黑体" panose="02010609060101010101" pitchFamily="49" charset="-122"/>
              <a:ea typeface="黑体" panose="02010609060101010101" pitchFamily="49" charset="-122"/>
              <a:sym typeface="+mn-ea"/>
            </a:endParaRPr>
          </a:p>
        </p:txBody>
      </p:sp>
      <mc:AlternateContent xmlns:mc="http://schemas.openxmlformats.org/markup-compatibility/2006" xmlns:p14="http://schemas.microsoft.com/office/powerpoint/2010/main">
        <mc:Choice Requires="p14">
          <p:contentPart r:id="rId1" p14:bwMode="auto">
            <p14:nvContentPartPr>
              <p14:cNvPr id="3" name="墨迹 2"/>
              <p14:cNvContentPartPr/>
              <p14:nvPr/>
            </p14:nvContentPartPr>
            <p14:xfrm>
              <a:off x="3938905" y="1124585"/>
              <a:ext cx="4322445" cy="62865"/>
            </p14:xfrm>
          </p:contentPart>
        </mc:Choice>
        <mc:Fallback xmlns="">
          <p:pic>
            <p:nvPicPr>
              <p:cNvPr id="3" name="墨迹 2"/>
            </p:nvPicPr>
            <p:blipFill>
              <a:blip r:embed="rId2"/>
            </p:blipFill>
            <p:spPr>
              <a:xfrm>
                <a:off x="3938905" y="1124585"/>
                <a:ext cx="4322445" cy="62865"/>
              </a:xfrm>
              <a:prstGeom prst="rect"/>
            </p:spPr>
          </p:pic>
        </mc:Fallback>
      </mc:AlternateContent>
      <mc:AlternateContent xmlns:mc="http://schemas.openxmlformats.org/markup-compatibility/2006" xmlns:p14="http://schemas.microsoft.com/office/powerpoint/2010/main">
        <mc:Choice Requires="p14">
          <p:contentPart r:id="rId3" p14:bwMode="auto">
            <p14:nvContentPartPr>
              <p14:cNvPr id="4" name="墨迹 3"/>
              <p14:cNvContentPartPr/>
              <p14:nvPr/>
            </p14:nvContentPartPr>
            <p14:xfrm>
              <a:off x="3858260" y="428625"/>
              <a:ext cx="4582160" cy="794385"/>
            </p14:xfrm>
          </p:contentPart>
        </mc:Choice>
        <mc:Fallback xmlns="">
          <p:pic>
            <p:nvPicPr>
              <p:cNvPr id="4" name="墨迹 3"/>
            </p:nvPicPr>
            <p:blipFill>
              <a:blip r:embed="rId4"/>
            </p:blipFill>
            <p:spPr>
              <a:xfrm>
                <a:off x="3858260" y="428625"/>
                <a:ext cx="4582160" cy="794385"/>
              </a:xfrm>
              <a:prstGeom prst="rect"/>
            </p:spPr>
          </p:pic>
        </mc:Fallback>
      </mc:AlternateContent>
      <mc:AlternateContent xmlns:mc="http://schemas.openxmlformats.org/markup-compatibility/2006" xmlns:p14="http://schemas.microsoft.com/office/powerpoint/2010/main">
        <mc:Choice Requires="p14">
          <p:contentPart r:id="rId5" p14:bwMode="auto">
            <p14:nvContentPartPr>
              <p14:cNvPr id="5" name="墨迹 4"/>
              <p14:cNvContentPartPr/>
              <p14:nvPr/>
            </p14:nvContentPartPr>
            <p14:xfrm>
              <a:off x="526415" y="446405"/>
              <a:ext cx="3331845" cy="1009015"/>
            </p14:xfrm>
          </p:contentPart>
        </mc:Choice>
        <mc:Fallback xmlns="">
          <p:pic>
            <p:nvPicPr>
              <p:cNvPr id="5" name="墨迹 4"/>
            </p:nvPicPr>
            <p:blipFill>
              <a:blip r:embed="rId6"/>
            </p:blipFill>
            <p:spPr>
              <a:xfrm>
                <a:off x="526415" y="446405"/>
                <a:ext cx="3331845" cy="1009015"/>
              </a:xfrm>
              <a:prstGeom prst="rect"/>
            </p:spPr>
          </p:pic>
        </mc:Fallback>
      </mc:AlternateContent>
      <mc:AlternateContent xmlns:mc="http://schemas.openxmlformats.org/markup-compatibility/2006" xmlns:p14="http://schemas.microsoft.com/office/powerpoint/2010/main">
        <mc:Choice Requires="p14">
          <p:contentPart r:id="rId7" p14:bwMode="auto">
            <p14:nvContentPartPr>
              <p14:cNvPr id="6" name="墨迹 5"/>
              <p14:cNvContentPartPr/>
              <p14:nvPr/>
            </p14:nvContentPartPr>
            <p14:xfrm>
              <a:off x="776605" y="1249680"/>
              <a:ext cx="3099435" cy="62865"/>
            </p14:xfrm>
          </p:contentPart>
        </mc:Choice>
        <mc:Fallback xmlns="">
          <p:pic>
            <p:nvPicPr>
              <p:cNvPr id="6" name="墨迹 5"/>
            </p:nvPicPr>
            <p:blipFill>
              <a:blip r:embed="rId8"/>
            </p:blipFill>
            <p:spPr>
              <a:xfrm>
                <a:off x="776605" y="1249680"/>
                <a:ext cx="3099435" cy="62865"/>
              </a:xfrm>
              <a:prstGeom prst="rect"/>
            </p:spPr>
          </p:pic>
        </mc:Fallback>
      </mc:AlternateContent>
      <mc:AlternateContent xmlns:mc="http://schemas.openxmlformats.org/markup-compatibility/2006" xmlns:p14="http://schemas.microsoft.com/office/powerpoint/2010/main">
        <mc:Choice Requires="p14">
          <p:contentPart r:id="rId9" p14:bwMode="auto">
            <p14:nvContentPartPr>
              <p14:cNvPr id="7" name="墨迹 6"/>
              <p14:cNvContentPartPr/>
              <p14:nvPr/>
            </p14:nvContentPartPr>
            <p14:xfrm>
              <a:off x="3706495" y="526415"/>
              <a:ext cx="80010" cy="937895"/>
            </p14:xfrm>
          </p:contentPart>
        </mc:Choice>
        <mc:Fallback xmlns="">
          <p:pic>
            <p:nvPicPr>
              <p:cNvPr id="7" name="墨迹 6"/>
            </p:nvPicPr>
            <p:blipFill>
              <a:blip r:embed="rId10"/>
            </p:blipFill>
            <p:spPr>
              <a:xfrm>
                <a:off x="3706495" y="526415"/>
                <a:ext cx="80010" cy="937895"/>
              </a:xfrm>
              <a:prstGeom prst="rect"/>
            </p:spPr>
          </p:pic>
        </mc:Fallback>
      </mc:AlternateContent>
      <mc:AlternateContent xmlns:mc="http://schemas.openxmlformats.org/markup-compatibility/2006" xmlns:p14="http://schemas.microsoft.com/office/powerpoint/2010/main">
        <mc:Choice Requires="p14">
          <p:contentPart r:id="rId11" p14:bwMode="auto">
            <p14:nvContentPartPr>
              <p14:cNvPr id="8" name="墨迹 7"/>
              <p14:cNvContentPartPr/>
              <p14:nvPr/>
            </p14:nvContentPartPr>
            <p14:xfrm>
              <a:off x="848360" y="473075"/>
              <a:ext cx="2858135" cy="803275"/>
            </p14:xfrm>
          </p:contentPart>
        </mc:Choice>
        <mc:Fallback xmlns="">
          <p:pic>
            <p:nvPicPr>
              <p:cNvPr id="8" name="墨迹 7"/>
            </p:nvPicPr>
            <p:blipFill>
              <a:blip r:embed="rId12"/>
            </p:blipFill>
            <p:spPr>
              <a:xfrm>
                <a:off x="848360" y="473075"/>
                <a:ext cx="2858135" cy="803275"/>
              </a:xfrm>
              <a:prstGeom prst="rect"/>
            </p:spPr>
          </p:pic>
        </mc:Fallback>
      </mc:AlternateContent>
      <mc:AlternateContent xmlns:mc="http://schemas.openxmlformats.org/markup-compatibility/2006" xmlns:p14="http://schemas.microsoft.com/office/powerpoint/2010/main">
        <mc:Choice Requires="p14">
          <p:contentPart r:id="rId13" p14:bwMode="auto">
            <p14:nvContentPartPr>
              <p14:cNvPr id="9" name="墨迹 8"/>
              <p14:cNvContentPartPr/>
              <p14:nvPr/>
            </p14:nvContentPartPr>
            <p14:xfrm>
              <a:off x="8315325" y="990600"/>
              <a:ext cx="196215" cy="187960"/>
            </p14:xfrm>
          </p:contentPart>
        </mc:Choice>
        <mc:Fallback xmlns="">
          <p:pic>
            <p:nvPicPr>
              <p:cNvPr id="9" name="墨迹 8"/>
            </p:nvPicPr>
            <p:blipFill>
              <a:blip r:embed="rId14"/>
            </p:blipFill>
            <p:spPr>
              <a:xfrm>
                <a:off x="8315325" y="990600"/>
                <a:ext cx="196215" cy="187960"/>
              </a:xfrm>
              <a:prstGeom prst="rect"/>
            </p:spPr>
          </p:pic>
        </mc:Fallback>
      </mc:AlternateContent>
      <mc:AlternateContent xmlns:mc="http://schemas.openxmlformats.org/markup-compatibility/2006" xmlns:p14="http://schemas.microsoft.com/office/powerpoint/2010/main">
        <mc:Choice Requires="p14">
          <p:contentPart r:id="rId15" p14:bwMode="auto">
            <p14:nvContentPartPr>
              <p14:cNvPr id="10" name="墨迹 9"/>
              <p14:cNvContentPartPr/>
              <p14:nvPr/>
            </p14:nvContentPartPr>
            <p14:xfrm>
              <a:off x="5314315" y="526415"/>
              <a:ext cx="982345" cy="830580"/>
            </p14:xfrm>
          </p:contentPart>
        </mc:Choice>
        <mc:Fallback xmlns="">
          <p:pic>
            <p:nvPicPr>
              <p:cNvPr id="10" name="墨迹 9"/>
            </p:nvPicPr>
            <p:blipFill>
              <a:blip r:embed="rId16"/>
            </p:blipFill>
            <p:spPr>
              <a:xfrm>
                <a:off x="5314315" y="526415"/>
                <a:ext cx="982345" cy="830580"/>
              </a:xfrm>
              <a:prstGeom prst="rect"/>
            </p:spPr>
          </p:pic>
        </mc:Fallback>
      </mc:AlternateContent>
      <mc:AlternateContent xmlns:mc="http://schemas.openxmlformats.org/markup-compatibility/2006" xmlns:p14="http://schemas.microsoft.com/office/powerpoint/2010/main">
        <mc:Choice Requires="p14">
          <p:contentPart r:id="rId17" p14:bwMode="auto">
            <p14:nvContentPartPr>
              <p14:cNvPr id="11" name="墨迹 10"/>
              <p14:cNvContentPartPr/>
              <p14:nvPr/>
            </p14:nvContentPartPr>
            <p14:xfrm>
              <a:off x="5519420" y="187325"/>
              <a:ext cx="1706245" cy="660400"/>
            </p14:xfrm>
          </p:contentPart>
        </mc:Choice>
        <mc:Fallback xmlns="">
          <p:pic>
            <p:nvPicPr>
              <p:cNvPr id="11" name="墨迹 10"/>
            </p:nvPicPr>
            <p:blipFill>
              <a:blip r:embed="rId18"/>
            </p:blipFill>
            <p:spPr>
              <a:xfrm>
                <a:off x="5519420" y="187325"/>
                <a:ext cx="1706245" cy="660400"/>
              </a:xfrm>
              <a:prstGeom prst="rect"/>
            </p:spPr>
          </p:pic>
        </mc:Fallback>
      </mc:AlternateContent>
      <mc:AlternateContent xmlns:mc="http://schemas.openxmlformats.org/markup-compatibility/2006" xmlns:p14="http://schemas.microsoft.com/office/powerpoint/2010/main">
        <mc:Choice Requires="p14">
          <p:contentPart r:id="rId19" p14:bwMode="auto">
            <p14:nvContentPartPr>
              <p14:cNvPr id="12" name="墨迹 11"/>
              <p14:cNvContentPartPr/>
              <p14:nvPr/>
            </p14:nvContentPartPr>
            <p14:xfrm>
              <a:off x="7136130" y="615950"/>
              <a:ext cx="98425" cy="196215"/>
            </p14:xfrm>
          </p:contentPart>
        </mc:Choice>
        <mc:Fallback xmlns="">
          <p:pic>
            <p:nvPicPr>
              <p:cNvPr id="12" name="墨迹 11"/>
            </p:nvPicPr>
            <p:blipFill>
              <a:blip r:embed="rId20"/>
            </p:blipFill>
            <p:spPr>
              <a:xfrm>
                <a:off x="7136130" y="615950"/>
                <a:ext cx="98425" cy="196215"/>
              </a:xfrm>
              <a:prstGeom prst="rect"/>
            </p:spPr>
          </p:pic>
        </mc:Fallback>
      </mc:AlternateContent>
      <mc:AlternateContent xmlns:mc="http://schemas.openxmlformats.org/markup-compatibility/2006" xmlns:p14="http://schemas.microsoft.com/office/powerpoint/2010/main">
        <mc:Choice Requires="p14">
          <p:contentPart r:id="rId21" p14:bwMode="auto">
            <p14:nvContentPartPr>
              <p14:cNvPr id="13" name="墨迹 12"/>
              <p14:cNvContentPartPr/>
              <p14:nvPr/>
            </p14:nvContentPartPr>
            <p14:xfrm>
              <a:off x="6903720" y="1196340"/>
              <a:ext cx="1179195" cy="26670"/>
            </p14:xfrm>
          </p:contentPart>
        </mc:Choice>
        <mc:Fallback xmlns="">
          <p:pic>
            <p:nvPicPr>
              <p:cNvPr id="13" name="墨迹 12"/>
            </p:nvPicPr>
            <p:blipFill>
              <a:blip r:embed="rId22"/>
            </p:blipFill>
            <p:spPr>
              <a:xfrm>
                <a:off x="6903720" y="1196340"/>
                <a:ext cx="1179195" cy="26670"/>
              </a:xfrm>
              <a:prstGeom prst="rect"/>
            </p:spPr>
          </p:pic>
        </mc:Fallback>
      </mc:AlternateContent>
      <mc:AlternateContent xmlns:mc="http://schemas.openxmlformats.org/markup-compatibility/2006" xmlns:p14="http://schemas.microsoft.com/office/powerpoint/2010/main">
        <mc:Choice Requires="p14">
          <p:contentPart r:id="rId23" p14:bwMode="auto">
            <p14:nvContentPartPr>
              <p14:cNvPr id="14" name="墨迹 13"/>
              <p14:cNvContentPartPr/>
              <p14:nvPr/>
            </p14:nvContentPartPr>
            <p14:xfrm>
              <a:off x="7806055" y="2196465"/>
              <a:ext cx="3090545" cy="35560"/>
            </p14:xfrm>
          </p:contentPart>
        </mc:Choice>
        <mc:Fallback xmlns="">
          <p:pic>
            <p:nvPicPr>
              <p:cNvPr id="14" name="墨迹 13"/>
            </p:nvPicPr>
            <p:blipFill>
              <a:blip r:embed="rId24"/>
            </p:blipFill>
            <p:spPr>
              <a:xfrm>
                <a:off x="7806055" y="2196465"/>
                <a:ext cx="3090545" cy="35560"/>
              </a:xfrm>
              <a:prstGeom prst="rect"/>
            </p:spPr>
          </p:pic>
        </mc:Fallback>
      </mc:AlternateContent>
      <mc:AlternateContent xmlns:mc="http://schemas.openxmlformats.org/markup-compatibility/2006" xmlns:p14="http://schemas.microsoft.com/office/powerpoint/2010/main">
        <mc:Choice Requires="p14">
          <p:contentPart r:id="rId25" p14:bwMode="auto">
            <p14:nvContentPartPr>
              <p14:cNvPr id="15" name="墨迹 14"/>
              <p14:cNvContentPartPr/>
              <p14:nvPr/>
            </p14:nvContentPartPr>
            <p14:xfrm>
              <a:off x="1062355" y="2812415"/>
              <a:ext cx="2706370" cy="89535"/>
            </p14:xfrm>
          </p:contentPart>
        </mc:Choice>
        <mc:Fallback xmlns="">
          <p:pic>
            <p:nvPicPr>
              <p:cNvPr id="15" name="墨迹 14"/>
            </p:nvPicPr>
            <p:blipFill>
              <a:blip r:embed="rId26"/>
            </p:blipFill>
            <p:spPr>
              <a:xfrm>
                <a:off x="1062355" y="2812415"/>
                <a:ext cx="2706370" cy="89535"/>
              </a:xfrm>
              <a:prstGeom prst="rect"/>
            </p:spPr>
          </p:pic>
        </mc:Fallback>
      </mc:AlternateContent>
      <mc:AlternateContent xmlns:mc="http://schemas.openxmlformats.org/markup-compatibility/2006" xmlns:p14="http://schemas.microsoft.com/office/powerpoint/2010/main">
        <mc:Choice Requires="p14">
          <p:contentPart r:id="rId27" p14:bwMode="auto">
            <p14:nvContentPartPr>
              <p14:cNvPr id="16" name="墨迹 15"/>
              <p14:cNvContentPartPr/>
              <p14:nvPr/>
            </p14:nvContentPartPr>
            <p14:xfrm>
              <a:off x="4429760" y="2741295"/>
              <a:ext cx="3670935" cy="160655"/>
            </p14:xfrm>
          </p:contentPart>
        </mc:Choice>
        <mc:Fallback xmlns="">
          <p:pic>
            <p:nvPicPr>
              <p:cNvPr id="16" name="墨迹 15"/>
            </p:nvPicPr>
            <p:blipFill>
              <a:blip r:embed="rId28"/>
            </p:blipFill>
            <p:spPr>
              <a:xfrm>
                <a:off x="4429760" y="2741295"/>
                <a:ext cx="3670935" cy="160655"/>
              </a:xfrm>
              <a:prstGeom prst="rect"/>
            </p:spPr>
          </p:pic>
        </mc:Fallback>
      </mc:AlternateContent>
      <mc:AlternateContent xmlns:mc="http://schemas.openxmlformats.org/markup-compatibility/2006" xmlns:p14="http://schemas.microsoft.com/office/powerpoint/2010/main">
        <mc:Choice Requires="p14">
          <p:contentPart r:id="rId29" p14:bwMode="auto">
            <p14:nvContentPartPr>
              <p14:cNvPr id="17" name="墨迹 16"/>
              <p14:cNvContentPartPr/>
              <p14:nvPr/>
            </p14:nvContentPartPr>
            <p14:xfrm>
              <a:off x="7198995" y="2750185"/>
              <a:ext cx="97790" cy="88900"/>
            </p14:xfrm>
          </p:contentPart>
        </mc:Choice>
        <mc:Fallback xmlns="">
          <p:pic>
            <p:nvPicPr>
              <p:cNvPr id="17" name="墨迹 16"/>
            </p:nvPicPr>
            <p:blipFill>
              <a:blip r:embed="rId30"/>
            </p:blipFill>
            <p:spPr>
              <a:xfrm>
                <a:off x="7198995" y="2750185"/>
                <a:ext cx="97790" cy="88900"/>
              </a:xfrm>
              <a:prstGeom prst="rect"/>
            </p:spPr>
          </p:pic>
        </mc:Fallback>
      </mc:AlternateContent>
      <mc:AlternateContent xmlns:mc="http://schemas.openxmlformats.org/markup-compatibility/2006" xmlns:p14="http://schemas.microsoft.com/office/powerpoint/2010/main">
        <mc:Choice Requires="p14">
          <p:contentPart r:id="rId31" p14:bwMode="auto">
            <p14:nvContentPartPr>
              <p14:cNvPr id="18" name="墨迹 17"/>
              <p14:cNvContentPartPr/>
              <p14:nvPr/>
            </p14:nvContentPartPr>
            <p14:xfrm>
              <a:off x="8297545" y="2232025"/>
              <a:ext cx="821690" cy="857250"/>
            </p14:xfrm>
          </p:contentPart>
        </mc:Choice>
        <mc:Fallback xmlns="">
          <p:pic>
            <p:nvPicPr>
              <p:cNvPr id="18" name="墨迹 17"/>
            </p:nvPicPr>
            <p:blipFill>
              <a:blip r:embed="rId32"/>
            </p:blipFill>
            <p:spPr>
              <a:xfrm>
                <a:off x="8297545" y="2232025"/>
                <a:ext cx="821690" cy="857250"/>
              </a:xfrm>
              <a:prstGeom prst="rect"/>
            </p:spPr>
          </p:pic>
        </mc:Fallback>
      </mc:AlternateContent>
      <mc:AlternateContent xmlns:mc="http://schemas.openxmlformats.org/markup-compatibility/2006" xmlns:p14="http://schemas.microsoft.com/office/powerpoint/2010/main">
        <mc:Choice Requires="p14">
          <p:contentPart r:id="rId33" p14:bwMode="auto">
            <p14:nvContentPartPr>
              <p14:cNvPr id="19" name="墨迹 18"/>
              <p14:cNvContentPartPr/>
              <p14:nvPr/>
            </p14:nvContentPartPr>
            <p14:xfrm>
              <a:off x="10226675" y="2821305"/>
              <a:ext cx="669925" cy="17780"/>
            </p14:xfrm>
          </p:contentPart>
        </mc:Choice>
        <mc:Fallback xmlns="">
          <p:pic>
            <p:nvPicPr>
              <p:cNvPr id="19" name="墨迹 18"/>
            </p:nvPicPr>
            <p:blipFill>
              <a:blip r:embed="rId34"/>
            </p:blipFill>
            <p:spPr>
              <a:xfrm>
                <a:off x="10226675" y="2821305"/>
                <a:ext cx="669925" cy="17780"/>
              </a:xfrm>
              <a:prstGeom prst="rect"/>
            </p:spPr>
          </p:pic>
        </mc:Fallback>
      </mc:AlternateContent>
      <mc:AlternateContent xmlns:mc="http://schemas.openxmlformats.org/markup-compatibility/2006" xmlns:p14="http://schemas.microsoft.com/office/powerpoint/2010/main">
        <mc:Choice Requires="p14">
          <p:contentPart r:id="rId35" p14:bwMode="auto">
            <p14:nvContentPartPr>
              <p14:cNvPr id="20" name="墨迹 19"/>
              <p14:cNvContentPartPr/>
              <p14:nvPr/>
            </p14:nvContentPartPr>
            <p14:xfrm>
              <a:off x="10637520" y="2794635"/>
              <a:ext cx="223520" cy="205740"/>
            </p14:xfrm>
          </p:contentPart>
        </mc:Choice>
        <mc:Fallback xmlns="">
          <p:pic>
            <p:nvPicPr>
              <p:cNvPr id="20" name="墨迹 19"/>
            </p:nvPicPr>
            <p:blipFill>
              <a:blip r:embed="rId36"/>
            </p:blipFill>
            <p:spPr>
              <a:xfrm>
                <a:off x="10637520" y="2794635"/>
                <a:ext cx="223520" cy="205740"/>
              </a:xfrm>
              <a:prstGeom prst="rect"/>
            </p:spPr>
          </p:pic>
        </mc:Fallback>
      </mc:AlternateContent>
      <mc:AlternateContent xmlns:mc="http://schemas.openxmlformats.org/markup-compatibility/2006" xmlns:p14="http://schemas.microsoft.com/office/powerpoint/2010/main">
        <mc:Choice Requires="p14">
          <p:contentPart r:id="rId37" p14:bwMode="auto">
            <p14:nvContentPartPr>
              <p14:cNvPr id="21" name="墨迹 20"/>
              <p14:cNvContentPartPr/>
              <p14:nvPr/>
            </p14:nvContentPartPr>
            <p14:xfrm>
              <a:off x="964565" y="3312795"/>
              <a:ext cx="231775" cy="267970"/>
            </p14:xfrm>
          </p:contentPart>
        </mc:Choice>
        <mc:Fallback xmlns="">
          <p:pic>
            <p:nvPicPr>
              <p:cNvPr id="21" name="墨迹 20"/>
            </p:nvPicPr>
            <p:blipFill>
              <a:blip r:embed="rId38"/>
            </p:blipFill>
            <p:spPr>
              <a:xfrm>
                <a:off x="964565" y="3312795"/>
                <a:ext cx="231775" cy="267970"/>
              </a:xfrm>
              <a:prstGeom prst="rect"/>
            </p:spPr>
          </p:pic>
        </mc:Fallback>
      </mc:AlternateContent>
      <mc:AlternateContent xmlns:mc="http://schemas.openxmlformats.org/markup-compatibility/2006" xmlns:p14="http://schemas.microsoft.com/office/powerpoint/2010/main">
        <mc:Choice Requires="p14">
          <p:contentPart r:id="rId39" p14:bwMode="auto">
            <p14:nvContentPartPr>
              <p14:cNvPr id="22" name="墨迹 21"/>
              <p14:cNvContentPartPr/>
              <p14:nvPr/>
            </p14:nvContentPartPr>
            <p14:xfrm>
              <a:off x="4233545" y="4071620"/>
              <a:ext cx="6403975" cy="98425"/>
            </p14:xfrm>
          </p:contentPart>
        </mc:Choice>
        <mc:Fallback xmlns="">
          <p:pic>
            <p:nvPicPr>
              <p:cNvPr id="22" name="墨迹 21"/>
            </p:nvPicPr>
            <p:blipFill>
              <a:blip r:embed="rId40"/>
            </p:blipFill>
            <p:spPr>
              <a:xfrm>
                <a:off x="4233545" y="4071620"/>
                <a:ext cx="6403975" cy="98425"/>
              </a:xfrm>
              <a:prstGeom prst="rect"/>
            </p:spPr>
          </p:pic>
        </mc:Fallback>
      </mc:AlternateContent>
      <mc:AlternateContent xmlns:mc="http://schemas.openxmlformats.org/markup-compatibility/2006" xmlns:p14="http://schemas.microsoft.com/office/powerpoint/2010/main">
        <mc:Choice Requires="p14">
          <p:contentPart r:id="rId41" p14:bwMode="auto">
            <p14:nvContentPartPr>
              <p14:cNvPr id="23" name="墨迹 22"/>
              <p14:cNvContentPartPr/>
              <p14:nvPr/>
            </p14:nvContentPartPr>
            <p14:xfrm>
              <a:off x="1134110" y="4714875"/>
              <a:ext cx="1830705" cy="26670"/>
            </p14:xfrm>
          </p:contentPart>
        </mc:Choice>
        <mc:Fallback xmlns="">
          <p:pic>
            <p:nvPicPr>
              <p:cNvPr id="23" name="墨迹 22"/>
            </p:nvPicPr>
            <p:blipFill>
              <a:blip r:embed="rId42"/>
            </p:blipFill>
            <p:spPr>
              <a:xfrm>
                <a:off x="1134110" y="4714875"/>
                <a:ext cx="1830705" cy="26670"/>
              </a:xfrm>
              <a:prstGeom prst="rect"/>
            </p:spPr>
          </p:pic>
        </mc:Fallback>
      </mc:AlternateContent>
      <mc:AlternateContent xmlns:mc="http://schemas.openxmlformats.org/markup-compatibility/2006" xmlns:p14="http://schemas.microsoft.com/office/powerpoint/2010/main">
        <mc:Choice Requires="p14">
          <p:contentPart r:id="rId43" p14:bwMode="auto">
            <p14:nvContentPartPr>
              <p14:cNvPr id="24" name="墨迹 23"/>
              <p14:cNvContentPartPr/>
              <p14:nvPr/>
            </p14:nvContentPartPr>
            <p14:xfrm>
              <a:off x="4304665" y="3696335"/>
              <a:ext cx="160655" cy="491490"/>
            </p14:xfrm>
          </p:contentPart>
        </mc:Choice>
        <mc:Fallback xmlns="">
          <p:pic>
            <p:nvPicPr>
              <p:cNvPr id="24" name="墨迹 23"/>
            </p:nvPicPr>
            <p:blipFill>
              <a:blip r:embed="rId44"/>
            </p:blipFill>
            <p:spPr>
              <a:xfrm>
                <a:off x="4304665" y="3696335"/>
                <a:ext cx="160655" cy="491490"/>
              </a:xfrm>
              <a:prstGeom prst="rect"/>
            </p:spPr>
          </p:pic>
        </mc:Fallback>
      </mc:AlternateContent>
      <mc:AlternateContent xmlns:mc="http://schemas.openxmlformats.org/markup-compatibility/2006" xmlns:p14="http://schemas.microsoft.com/office/powerpoint/2010/main">
        <mc:Choice Requires="p14">
          <p:contentPart r:id="rId45" p14:bwMode="auto">
            <p14:nvContentPartPr>
              <p14:cNvPr id="25" name="墨迹 24"/>
              <p14:cNvContentPartPr/>
              <p14:nvPr/>
            </p14:nvContentPartPr>
            <p14:xfrm>
              <a:off x="2438400" y="4464685"/>
              <a:ext cx="285750" cy="285750"/>
            </p14:xfrm>
          </p:contentPart>
        </mc:Choice>
        <mc:Fallback xmlns="">
          <p:pic>
            <p:nvPicPr>
              <p:cNvPr id="25" name="墨迹 24"/>
            </p:nvPicPr>
            <p:blipFill>
              <a:blip r:embed="rId46"/>
            </p:blipFill>
            <p:spPr>
              <a:xfrm>
                <a:off x="2438400" y="4464685"/>
                <a:ext cx="285750" cy="285750"/>
              </a:xfrm>
              <a:prstGeom prst="rect"/>
            </p:spPr>
          </p:pic>
        </mc:Fallback>
      </mc:AlternateContent>
      <mc:AlternateContent xmlns:mc="http://schemas.openxmlformats.org/markup-compatibility/2006" xmlns:p14="http://schemas.microsoft.com/office/powerpoint/2010/main">
        <mc:Choice Requires="p14">
          <p:contentPart r:id="rId47" p14:bwMode="auto">
            <p14:nvContentPartPr>
              <p14:cNvPr id="26" name="墨迹 25"/>
              <p14:cNvContentPartPr/>
              <p14:nvPr/>
            </p14:nvContentPartPr>
            <p14:xfrm>
              <a:off x="5090795" y="4276725"/>
              <a:ext cx="902335" cy="714375"/>
            </p14:xfrm>
          </p:contentPart>
        </mc:Choice>
        <mc:Fallback xmlns="">
          <p:pic>
            <p:nvPicPr>
              <p:cNvPr id="26" name="墨迹 25"/>
            </p:nvPicPr>
            <p:blipFill>
              <a:blip r:embed="rId48"/>
            </p:blipFill>
            <p:spPr>
              <a:xfrm>
                <a:off x="5090795" y="4276725"/>
                <a:ext cx="902335" cy="714375"/>
              </a:xfrm>
              <a:prstGeom prst="rect"/>
            </p:spPr>
          </p:pic>
        </mc:Fallback>
      </mc:AlternateContent>
      <mc:AlternateContent xmlns:mc="http://schemas.openxmlformats.org/markup-compatibility/2006" xmlns:p14="http://schemas.microsoft.com/office/powerpoint/2010/main">
        <mc:Choice Requires="p14">
          <p:contentPart r:id="rId49" p14:bwMode="auto">
            <p14:nvContentPartPr>
              <p14:cNvPr id="27" name="墨迹 26"/>
              <p14:cNvContentPartPr/>
              <p14:nvPr/>
            </p14:nvContentPartPr>
            <p14:xfrm>
              <a:off x="6439535" y="2508885"/>
              <a:ext cx="482600" cy="598170"/>
            </p14:xfrm>
          </p:contentPart>
        </mc:Choice>
        <mc:Fallback xmlns="">
          <p:pic>
            <p:nvPicPr>
              <p:cNvPr id="27" name="墨迹 26"/>
            </p:nvPicPr>
            <p:blipFill>
              <a:blip r:embed="rId50"/>
            </p:blipFill>
            <p:spPr>
              <a:xfrm>
                <a:off x="6439535" y="2508885"/>
                <a:ext cx="482600" cy="598170"/>
              </a:xfrm>
              <a:prstGeom prst="rect"/>
            </p:spPr>
          </p:pic>
        </mc:Fallback>
      </mc:AlternateContent>
      <mc:AlternateContent xmlns:mc="http://schemas.openxmlformats.org/markup-compatibility/2006" xmlns:p14="http://schemas.microsoft.com/office/powerpoint/2010/main">
        <mc:Choice Requires="p14">
          <p:contentPart r:id="rId51" p14:bwMode="auto">
            <p14:nvContentPartPr>
              <p14:cNvPr id="28" name="墨迹 27"/>
              <p14:cNvContentPartPr/>
              <p14:nvPr/>
            </p14:nvContentPartPr>
            <p14:xfrm>
              <a:off x="9681845" y="2330450"/>
              <a:ext cx="518160" cy="553720"/>
            </p14:xfrm>
          </p:contentPart>
        </mc:Choice>
        <mc:Fallback xmlns="">
          <p:pic>
            <p:nvPicPr>
              <p:cNvPr id="28" name="墨迹 27"/>
            </p:nvPicPr>
            <p:blipFill>
              <a:blip r:embed="rId52"/>
            </p:blipFill>
            <p:spPr>
              <a:xfrm>
                <a:off x="9681845" y="2330450"/>
                <a:ext cx="518160" cy="553720"/>
              </a:xfrm>
              <a:prstGeom prst="rect"/>
            </p:spPr>
          </p:pic>
        </mc:Fallback>
      </mc:AlternateContent>
      <mc:AlternateContent xmlns:mc="http://schemas.openxmlformats.org/markup-compatibility/2006" xmlns:p14="http://schemas.microsoft.com/office/powerpoint/2010/main">
        <mc:Choice Requires="p14">
          <p:contentPart r:id="rId53" p14:bwMode="auto">
            <p14:nvContentPartPr>
              <p14:cNvPr id="29" name="墨迹 28"/>
              <p14:cNvContentPartPr/>
              <p14:nvPr/>
            </p14:nvContentPartPr>
            <p14:xfrm>
              <a:off x="9914255" y="2875280"/>
              <a:ext cx="1294765" cy="35560"/>
            </p14:xfrm>
          </p:contentPart>
        </mc:Choice>
        <mc:Fallback xmlns="">
          <p:pic>
            <p:nvPicPr>
              <p:cNvPr id="29" name="墨迹 28"/>
            </p:nvPicPr>
            <p:blipFill>
              <a:blip r:embed="rId54"/>
            </p:blipFill>
            <p:spPr>
              <a:xfrm>
                <a:off x="9914255" y="2875280"/>
                <a:ext cx="1294765" cy="35560"/>
              </a:xfrm>
              <a:prstGeom prst="rect"/>
            </p:spPr>
          </p:pic>
        </mc:Fallback>
      </mc:AlternateContent>
      <mc:AlternateContent xmlns:mc="http://schemas.openxmlformats.org/markup-compatibility/2006" xmlns:p14="http://schemas.microsoft.com/office/powerpoint/2010/main">
        <mc:Choice Requires="p14">
          <p:contentPart r:id="rId55" p14:bwMode="auto">
            <p14:nvContentPartPr>
              <p14:cNvPr id="30" name="墨迹 29"/>
              <p14:cNvContentPartPr/>
              <p14:nvPr/>
            </p14:nvContentPartPr>
            <p14:xfrm>
              <a:off x="10521315" y="2847975"/>
              <a:ext cx="348615" cy="267970"/>
            </p14:xfrm>
          </p:contentPart>
        </mc:Choice>
        <mc:Fallback xmlns="">
          <p:pic>
            <p:nvPicPr>
              <p:cNvPr id="30" name="墨迹 29"/>
            </p:nvPicPr>
            <p:blipFill>
              <a:blip r:embed="rId56"/>
            </p:blipFill>
            <p:spPr>
              <a:xfrm>
                <a:off x="10521315" y="2847975"/>
                <a:ext cx="348615" cy="267970"/>
              </a:xfrm>
              <a:prstGeom prst="rect"/>
            </p:spPr>
          </p:pic>
        </mc:Fallback>
      </mc:AlternateContent>
      <mc:AlternateContent xmlns:mc="http://schemas.openxmlformats.org/markup-compatibility/2006" xmlns:p14="http://schemas.microsoft.com/office/powerpoint/2010/main">
        <mc:Choice Requires="p14">
          <p:contentPart r:id="rId57" p14:bwMode="auto">
            <p14:nvContentPartPr>
              <p14:cNvPr id="31" name="墨迹 30"/>
              <p14:cNvContentPartPr/>
              <p14:nvPr/>
            </p14:nvContentPartPr>
            <p14:xfrm>
              <a:off x="5046345" y="4759325"/>
              <a:ext cx="1589405" cy="44450"/>
            </p14:xfrm>
          </p:contentPart>
        </mc:Choice>
        <mc:Fallback xmlns="">
          <p:pic>
            <p:nvPicPr>
              <p:cNvPr id="31" name="墨迹 30"/>
            </p:nvPicPr>
            <p:blipFill>
              <a:blip r:embed="rId58"/>
            </p:blipFill>
            <p:spPr>
              <a:xfrm>
                <a:off x="5046345" y="4759325"/>
                <a:ext cx="1589405" cy="44450"/>
              </a:xfrm>
              <a:prstGeom prst="rect"/>
            </p:spPr>
          </p:pic>
        </mc:Fallback>
      </mc:AlternateContent>
      <mc:AlternateContent xmlns:mc="http://schemas.openxmlformats.org/markup-compatibility/2006" xmlns:p14="http://schemas.microsoft.com/office/powerpoint/2010/main">
        <mc:Choice Requires="p14">
          <p:contentPart r:id="rId59" p14:bwMode="auto">
            <p14:nvContentPartPr>
              <p14:cNvPr id="32" name="墨迹 31"/>
              <p14:cNvContentPartPr/>
              <p14:nvPr/>
            </p14:nvContentPartPr>
            <p14:xfrm>
              <a:off x="7860030" y="4705350"/>
              <a:ext cx="2375535" cy="71755"/>
            </p14:xfrm>
          </p:contentPart>
        </mc:Choice>
        <mc:Fallback xmlns="">
          <p:pic>
            <p:nvPicPr>
              <p:cNvPr id="32" name="墨迹 31"/>
            </p:nvPicPr>
            <p:blipFill>
              <a:blip r:embed="rId60"/>
            </p:blipFill>
            <p:spPr>
              <a:xfrm>
                <a:off x="7860030" y="4705350"/>
                <a:ext cx="2375535" cy="71755"/>
              </a:xfrm>
              <a:prstGeom prst="rect"/>
            </p:spPr>
          </p:pic>
        </mc:Fallback>
      </mc:AlternateContent>
      <mc:AlternateContent xmlns:mc="http://schemas.openxmlformats.org/markup-compatibility/2006" xmlns:p14="http://schemas.microsoft.com/office/powerpoint/2010/main">
        <mc:Choice Requires="p14">
          <p:contentPart r:id="rId61" p14:bwMode="auto">
            <p14:nvContentPartPr>
              <p14:cNvPr id="33" name="墨迹 32"/>
              <p14:cNvContentPartPr/>
              <p14:nvPr/>
            </p14:nvContentPartPr>
            <p14:xfrm>
              <a:off x="1473200" y="5098415"/>
              <a:ext cx="6940550" cy="267970"/>
            </p14:xfrm>
          </p:contentPart>
        </mc:Choice>
        <mc:Fallback xmlns="">
          <p:pic>
            <p:nvPicPr>
              <p:cNvPr id="33" name="墨迹 32"/>
            </p:nvPicPr>
            <p:blipFill>
              <a:blip r:embed="rId62"/>
            </p:blipFill>
            <p:spPr>
              <a:xfrm>
                <a:off x="1473200" y="5098415"/>
                <a:ext cx="6940550" cy="267970"/>
              </a:xfrm>
              <a:prstGeom prst="rect"/>
            </p:spPr>
          </p:pic>
        </mc:Fallback>
      </mc:AlternateContent>
      <mc:AlternateContent xmlns:mc="http://schemas.openxmlformats.org/markup-compatibility/2006" xmlns:p14="http://schemas.microsoft.com/office/powerpoint/2010/main">
        <mc:Choice Requires="p14">
          <p:contentPart r:id="rId63" p14:bwMode="auto">
            <p14:nvContentPartPr>
              <p14:cNvPr id="34" name="墨迹 33"/>
              <p14:cNvContentPartPr/>
              <p14:nvPr/>
            </p14:nvContentPartPr>
            <p14:xfrm>
              <a:off x="2992120" y="5964555"/>
              <a:ext cx="1830705" cy="62865"/>
            </p14:xfrm>
          </p:contentPart>
        </mc:Choice>
        <mc:Fallback xmlns="">
          <p:pic>
            <p:nvPicPr>
              <p:cNvPr id="34" name="墨迹 33"/>
            </p:nvPicPr>
            <p:blipFill>
              <a:blip r:embed="rId64"/>
            </p:blipFill>
            <p:spPr>
              <a:xfrm>
                <a:off x="2992120" y="5964555"/>
                <a:ext cx="1830705" cy="62865"/>
              </a:xfrm>
              <a:prstGeom prst="rect"/>
            </p:spPr>
          </p:pic>
        </mc:Fallback>
      </mc:AlternateContent>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矩形 60417"/>
          <p:cNvSpPr>
            <a:spLocks noChangeArrowheads="1"/>
          </p:cNvSpPr>
          <p:nvPr/>
        </p:nvSpPr>
        <p:spPr bwMode="auto">
          <a:xfrm>
            <a:off x="0" y="151215"/>
            <a:ext cx="9448885" cy="10693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indent="268605" eaLnBrk="0" hangingPunct="0">
              <a:defRPr sz="3000" b="1">
                <a:solidFill>
                  <a:schemeClr val="tx1"/>
                </a:solidFill>
                <a:latin typeface="黑体" panose="02010609060101010101" pitchFamily="49" charset="-122"/>
                <a:ea typeface="黑体" panose="02010609060101010101" pitchFamily="49" charset="-122"/>
              </a:defRPr>
            </a:lvl1pPr>
            <a:lvl2pPr marL="742950" indent="-285750" eaLnBrk="0" hangingPunct="0">
              <a:defRPr sz="3000" b="1">
                <a:solidFill>
                  <a:schemeClr val="tx1"/>
                </a:solidFill>
                <a:latin typeface="黑体" panose="02010609060101010101" pitchFamily="49" charset="-122"/>
                <a:ea typeface="黑体" panose="02010609060101010101" pitchFamily="49" charset="-122"/>
              </a:defRPr>
            </a:lvl2pPr>
            <a:lvl3pPr marL="1143000" indent="-228600" eaLnBrk="0" hangingPunct="0">
              <a:defRPr sz="3000" b="1">
                <a:solidFill>
                  <a:schemeClr val="tx1"/>
                </a:solidFill>
                <a:latin typeface="黑体" panose="02010609060101010101" pitchFamily="49" charset="-122"/>
                <a:ea typeface="黑体" panose="02010609060101010101" pitchFamily="49" charset="-122"/>
              </a:defRPr>
            </a:lvl3pPr>
            <a:lvl4pPr marL="1600200" indent="-228600" eaLnBrk="0" hangingPunct="0">
              <a:defRPr sz="3000" b="1">
                <a:solidFill>
                  <a:schemeClr val="tx1"/>
                </a:solidFill>
                <a:latin typeface="黑体" panose="02010609060101010101" pitchFamily="49" charset="-122"/>
                <a:ea typeface="黑体" panose="02010609060101010101" pitchFamily="49" charset="-122"/>
              </a:defRPr>
            </a:lvl4pPr>
            <a:lvl5pPr marL="2057400" indent="-228600" eaLnBrk="0" hangingPunct="0">
              <a:defRPr sz="3000" b="1">
                <a:solidFill>
                  <a:schemeClr val="tx1"/>
                </a:solidFill>
                <a:latin typeface="黑体" panose="02010609060101010101" pitchFamily="49" charset="-122"/>
                <a:ea typeface="黑体" panose="02010609060101010101" pitchFamily="49" charset="-122"/>
              </a:defRPr>
            </a:lvl5pPr>
            <a:lvl6pPr marL="2514600" indent="-228600" eaLnBrk="0" fontAlgn="base" hangingPunct="0">
              <a:spcBef>
                <a:spcPct val="0"/>
              </a:spcBef>
              <a:spcAft>
                <a:spcPct val="0"/>
              </a:spcAft>
              <a:defRPr sz="3000" b="1">
                <a:solidFill>
                  <a:schemeClr val="tx1"/>
                </a:solidFill>
                <a:latin typeface="黑体" panose="02010609060101010101" pitchFamily="49" charset="-122"/>
                <a:ea typeface="黑体" panose="02010609060101010101" pitchFamily="49" charset="-122"/>
              </a:defRPr>
            </a:lvl6pPr>
            <a:lvl7pPr marL="2971800" indent="-228600" eaLnBrk="0" fontAlgn="base" hangingPunct="0">
              <a:spcBef>
                <a:spcPct val="0"/>
              </a:spcBef>
              <a:spcAft>
                <a:spcPct val="0"/>
              </a:spcAft>
              <a:defRPr sz="3000" b="1">
                <a:solidFill>
                  <a:schemeClr val="tx1"/>
                </a:solidFill>
                <a:latin typeface="黑体" panose="02010609060101010101" pitchFamily="49" charset="-122"/>
                <a:ea typeface="黑体" panose="02010609060101010101" pitchFamily="49" charset="-122"/>
              </a:defRPr>
            </a:lvl7pPr>
            <a:lvl8pPr marL="3429000" indent="-228600" eaLnBrk="0" fontAlgn="base" hangingPunct="0">
              <a:spcBef>
                <a:spcPct val="0"/>
              </a:spcBef>
              <a:spcAft>
                <a:spcPct val="0"/>
              </a:spcAft>
              <a:defRPr sz="3000" b="1">
                <a:solidFill>
                  <a:schemeClr val="tx1"/>
                </a:solidFill>
                <a:latin typeface="黑体" panose="02010609060101010101" pitchFamily="49" charset="-122"/>
                <a:ea typeface="黑体" panose="02010609060101010101" pitchFamily="49" charset="-122"/>
              </a:defRPr>
            </a:lvl8pPr>
            <a:lvl9pPr marL="3886200" indent="-228600" eaLnBrk="0" fontAlgn="base" hangingPunct="0">
              <a:spcBef>
                <a:spcPct val="0"/>
              </a:spcBef>
              <a:spcAft>
                <a:spcPct val="0"/>
              </a:spcAft>
              <a:defRPr sz="3000" b="1">
                <a:solidFill>
                  <a:schemeClr val="tx1"/>
                </a:solidFill>
                <a:latin typeface="黑体" panose="02010609060101010101" pitchFamily="49" charset="-122"/>
                <a:ea typeface="黑体" panose="02010609060101010101" pitchFamily="49" charset="-122"/>
              </a:defRPr>
            </a:lvl9pPr>
          </a:lstStyle>
          <a:p>
            <a:pPr eaLnBrk="1" hangingPunct="1"/>
            <a:r>
              <a:rPr lang="zh-CN" altLang="en-US" sz="3175">
                <a:solidFill>
                  <a:srgbClr val="FF0000"/>
                </a:solidFill>
              </a:rPr>
              <a:t>二、所有制结构的调整与完善</a:t>
            </a:r>
            <a:endParaRPr lang="zh-CN" altLang="en-US" sz="3175">
              <a:solidFill>
                <a:srgbClr val="FF0000"/>
              </a:solidFill>
            </a:endParaRPr>
          </a:p>
          <a:p>
            <a:pPr eaLnBrk="1" hangingPunct="1"/>
            <a:r>
              <a:rPr lang="zh-CN" altLang="en-US" sz="3175">
                <a:solidFill>
                  <a:srgbClr val="FF0000"/>
                </a:solidFill>
              </a:rPr>
              <a:t>　　</a:t>
            </a:r>
            <a:r>
              <a:rPr lang="en-US" altLang="zh-CN" sz="3175">
                <a:solidFill>
                  <a:srgbClr val="FF0000"/>
                </a:solidFill>
              </a:rPr>
              <a:t>1.</a:t>
            </a:r>
            <a:r>
              <a:rPr lang="zh-CN" altLang="en-US" sz="3175">
                <a:solidFill>
                  <a:srgbClr val="FF0000"/>
                </a:solidFill>
              </a:rPr>
              <a:t>公有制经济与非公有制经济</a:t>
            </a:r>
            <a:r>
              <a:rPr lang="zh-CN" altLang="en-US" sz="3175">
                <a:solidFill>
                  <a:srgbClr val="0000FF"/>
                </a:solidFill>
              </a:rPr>
              <a:t>（重点关注）</a:t>
            </a:r>
            <a:endParaRPr lang="zh-CN" altLang="en-US" sz="3175">
              <a:solidFill>
                <a:srgbClr val="0000FF"/>
              </a:solidFill>
            </a:endParaRPr>
          </a:p>
        </p:txBody>
      </p:sp>
      <p:graphicFrame>
        <p:nvGraphicFramePr>
          <p:cNvPr id="60912" name="表格 60911"/>
          <p:cNvGraphicFramePr/>
          <p:nvPr/>
        </p:nvGraphicFramePr>
        <p:xfrm>
          <a:off x="152862" y="1295652"/>
          <a:ext cx="11885930" cy="5682615"/>
        </p:xfrm>
        <a:graphic>
          <a:graphicData uri="http://schemas.openxmlformats.org/drawingml/2006/table">
            <a:tbl>
              <a:tblPr/>
              <a:tblGrid>
                <a:gridCol w="685165"/>
                <a:gridCol w="991235"/>
                <a:gridCol w="4419600"/>
                <a:gridCol w="5789930"/>
              </a:tblGrid>
              <a:tr h="451485">
                <a:tc gridSpan="2">
                  <a:txBody>
                    <a:bodyPr/>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buNone/>
                      </a:pPr>
                      <a:endParaRPr lang="zh-CN" altLang="en-US" sz="2330" b="1" dirty="0">
                        <a:latin typeface="黑体" panose="02010609060101010101" pitchFamily="49" charset="-122"/>
                        <a:ea typeface="黑体" panose="02010609060101010101" pitchFamily="49" charset="-122"/>
                      </a:endParaRPr>
                    </a:p>
                  </a:txBody>
                  <a:tcPr marL="96756" marR="96756" marT="48381" marB="48381">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solidFill>
                      <a:srgbClr val="66CCFF"/>
                    </a:solidFill>
                  </a:tcPr>
                </a:tc>
                <a:tc hMerge="1">
                  <a:tcPr>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tcPr>
                </a:tc>
                <a:tc>
                  <a:txBody>
                    <a:bodyPr/>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ctr">
                        <a:spcBef>
                          <a:spcPct val="0"/>
                        </a:spcBef>
                        <a:buNone/>
                      </a:pPr>
                      <a:r>
                        <a:rPr lang="zh-CN" altLang="en-US" sz="2330" b="1" dirty="0">
                          <a:solidFill>
                            <a:srgbClr val="000000"/>
                          </a:solidFill>
                          <a:latin typeface="黑体" panose="02010609060101010101" pitchFamily="49" charset="-122"/>
                          <a:ea typeface="黑体" panose="02010609060101010101" pitchFamily="49" charset="-122"/>
                        </a:rPr>
                        <a:t>公有制经济</a:t>
                      </a:r>
                      <a:endParaRPr lang="zh-CN" altLang="en-US" sz="2330" b="1" dirty="0">
                        <a:latin typeface="黑体" panose="02010609060101010101" pitchFamily="49" charset="-122"/>
                        <a:ea typeface="黑体" panose="02010609060101010101" pitchFamily="49" charset="-122"/>
                      </a:endParaRPr>
                    </a:p>
                  </a:txBody>
                  <a:tcPr marL="96756" marR="96756" marT="48381" marB="48381">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solidFill>
                      <a:srgbClr val="E6E6E6"/>
                    </a:solidFill>
                  </a:tcPr>
                </a:tc>
                <a:tc>
                  <a:txBody>
                    <a:bodyPr/>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ctr">
                        <a:spcBef>
                          <a:spcPct val="0"/>
                        </a:spcBef>
                        <a:buNone/>
                      </a:pPr>
                      <a:r>
                        <a:rPr lang="zh-CN" altLang="en-US" sz="2330" b="1" dirty="0">
                          <a:solidFill>
                            <a:srgbClr val="000000"/>
                          </a:solidFill>
                          <a:latin typeface="黑体" panose="02010609060101010101" pitchFamily="49" charset="-122"/>
                          <a:ea typeface="黑体" panose="02010609060101010101" pitchFamily="49" charset="-122"/>
                        </a:rPr>
                        <a:t>非公有制经济</a:t>
                      </a:r>
                      <a:endParaRPr lang="zh-CN" altLang="en-US" sz="2330" b="1" dirty="0">
                        <a:latin typeface="黑体" panose="02010609060101010101" pitchFamily="49" charset="-122"/>
                        <a:ea typeface="黑体" panose="02010609060101010101" pitchFamily="49" charset="-122"/>
                      </a:endParaRPr>
                    </a:p>
                  </a:txBody>
                  <a:tcPr marL="96756" marR="96756" marT="48381" marB="48381">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solidFill>
                      <a:srgbClr val="E6E6E6"/>
                    </a:solidFill>
                  </a:tcPr>
                </a:tc>
              </a:tr>
              <a:tr h="451485">
                <a:tc rowSpan="5">
                  <a:txBody>
                    <a:bodyPr/>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ctr">
                        <a:spcBef>
                          <a:spcPct val="0"/>
                        </a:spcBef>
                        <a:buNone/>
                      </a:pPr>
                      <a:r>
                        <a:rPr lang="zh-CN" altLang="en-US" sz="2330" b="1" dirty="0">
                          <a:solidFill>
                            <a:srgbClr val="000000"/>
                          </a:solidFill>
                          <a:latin typeface="黑体" panose="02010609060101010101" pitchFamily="49" charset="-122"/>
                          <a:ea typeface="黑体" panose="02010609060101010101" pitchFamily="49" charset="-122"/>
                        </a:rPr>
                        <a:t>不同点</a:t>
                      </a:r>
                      <a:endParaRPr lang="zh-CN" altLang="en-US" sz="2330" b="1" dirty="0">
                        <a:latin typeface="黑体" panose="02010609060101010101" pitchFamily="49" charset="-122"/>
                        <a:ea typeface="黑体" panose="02010609060101010101" pitchFamily="49" charset="-122"/>
                      </a:endParaRPr>
                    </a:p>
                  </a:txBody>
                  <a:tcPr marL="96756" marR="96756" marT="48381" marB="48381"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solidFill>
                      <a:srgbClr val="66CCFF"/>
                    </a:solidFill>
                  </a:tcPr>
                </a:tc>
                <a:tc>
                  <a:txBody>
                    <a:bodyPr/>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ctr">
                        <a:spcBef>
                          <a:spcPct val="0"/>
                        </a:spcBef>
                        <a:buNone/>
                      </a:pPr>
                      <a:r>
                        <a:rPr lang="zh-CN" altLang="en-US" sz="2330" b="1" dirty="0">
                          <a:solidFill>
                            <a:srgbClr val="000000"/>
                          </a:solidFill>
                          <a:latin typeface="黑体" panose="02010609060101010101" pitchFamily="49" charset="-122"/>
                          <a:ea typeface="黑体" panose="02010609060101010101" pitchFamily="49" charset="-122"/>
                        </a:rPr>
                        <a:t>性质</a:t>
                      </a:r>
                      <a:endParaRPr lang="zh-CN" altLang="en-US" sz="2330" b="1" dirty="0">
                        <a:latin typeface="黑体" panose="02010609060101010101" pitchFamily="49" charset="-122"/>
                        <a:ea typeface="黑体" panose="02010609060101010101" pitchFamily="49" charset="-122"/>
                      </a:endParaRPr>
                    </a:p>
                  </a:txBody>
                  <a:tcPr marL="96756" marR="96756" marT="48381" marB="48381"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solidFill>
                      <a:srgbClr val="66CCFF"/>
                    </a:solidFill>
                  </a:tcPr>
                </a:tc>
                <a:tc>
                  <a:txBody>
                    <a:bodyPr/>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spcBef>
                          <a:spcPct val="0"/>
                        </a:spcBef>
                        <a:buNone/>
                      </a:pPr>
                      <a:r>
                        <a:rPr lang="zh-CN" altLang="en-US" sz="2330" b="1" dirty="0">
                          <a:solidFill>
                            <a:srgbClr val="000000"/>
                          </a:solidFill>
                          <a:latin typeface="黑体" panose="02010609060101010101" pitchFamily="49" charset="-122"/>
                          <a:ea typeface="黑体" panose="02010609060101010101" pitchFamily="49" charset="-122"/>
                        </a:rPr>
                        <a:t>社会主义性质</a:t>
                      </a:r>
                      <a:endParaRPr lang="zh-CN" altLang="en-US" sz="2330" b="1" dirty="0">
                        <a:latin typeface="黑体" panose="02010609060101010101" pitchFamily="49" charset="-122"/>
                        <a:ea typeface="黑体" panose="02010609060101010101" pitchFamily="49" charset="-122"/>
                      </a:endParaRPr>
                    </a:p>
                  </a:txBody>
                  <a:tcPr marL="96756" marR="96756" marT="48381" marB="48381">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spcBef>
                          <a:spcPct val="0"/>
                        </a:spcBef>
                        <a:buNone/>
                      </a:pPr>
                      <a:r>
                        <a:rPr lang="zh-CN" altLang="en-US" sz="2330" b="1" dirty="0">
                          <a:solidFill>
                            <a:srgbClr val="000000"/>
                          </a:solidFill>
                          <a:latin typeface="黑体" panose="02010609060101010101" pitchFamily="49" charset="-122"/>
                          <a:ea typeface="黑体" panose="02010609060101010101" pitchFamily="49" charset="-122"/>
                        </a:rPr>
                        <a:t>非社会主义性质（私有）</a:t>
                      </a:r>
                      <a:endParaRPr lang="zh-CN" altLang="en-US" sz="2330" b="1" dirty="0">
                        <a:latin typeface="黑体" panose="02010609060101010101" pitchFamily="49" charset="-122"/>
                        <a:ea typeface="黑体" panose="02010609060101010101" pitchFamily="49" charset="-122"/>
                      </a:endParaRPr>
                    </a:p>
                  </a:txBody>
                  <a:tcPr marL="96756" marR="96756" marT="48381" marB="48381">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r>
              <a:tr h="1023620">
                <a:tc vMerge="1">
                  <a:tcP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tcPr>
                </a:tc>
                <a:tc>
                  <a:txBody>
                    <a:bodyPr/>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ctr">
                        <a:spcBef>
                          <a:spcPct val="0"/>
                        </a:spcBef>
                        <a:buNone/>
                      </a:pPr>
                      <a:r>
                        <a:rPr lang="zh-CN" altLang="en-US" sz="2330" b="1" dirty="0">
                          <a:solidFill>
                            <a:srgbClr val="000000"/>
                          </a:solidFill>
                          <a:latin typeface="黑体" panose="02010609060101010101" pitchFamily="49" charset="-122"/>
                          <a:ea typeface="黑体" panose="02010609060101010101" pitchFamily="49" charset="-122"/>
                        </a:rPr>
                        <a:t>成分</a:t>
                      </a:r>
                      <a:endParaRPr lang="zh-CN" altLang="en-US" sz="2330" b="1" dirty="0">
                        <a:latin typeface="黑体" panose="02010609060101010101" pitchFamily="49" charset="-122"/>
                        <a:ea typeface="黑体" panose="02010609060101010101" pitchFamily="49" charset="-122"/>
                      </a:endParaRPr>
                    </a:p>
                  </a:txBody>
                  <a:tcPr marL="96756" marR="96756" marT="48381" marB="48381"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solidFill>
                      <a:srgbClr val="66CCFF"/>
                    </a:solidFill>
                  </a:tcPr>
                </a:tc>
                <a:tc>
                  <a:txBody>
                    <a:bodyPr/>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spcBef>
                          <a:spcPct val="0"/>
                        </a:spcBef>
                        <a:buNone/>
                      </a:pPr>
                      <a:r>
                        <a:rPr lang="zh-CN" altLang="en-US" sz="2330" b="1" dirty="0">
                          <a:solidFill>
                            <a:srgbClr val="000000"/>
                          </a:solidFill>
                          <a:latin typeface="黑体" panose="02010609060101010101" pitchFamily="49" charset="-122"/>
                          <a:ea typeface="黑体" panose="02010609060101010101" pitchFamily="49" charset="-122"/>
                        </a:rPr>
                        <a:t>国有经济、集体经济和混合所有制经济中的国有成分和集体成分</a:t>
                      </a:r>
                      <a:endParaRPr lang="zh-CN" altLang="en-US" sz="2330" b="1" dirty="0">
                        <a:latin typeface="黑体" panose="02010609060101010101" pitchFamily="49" charset="-122"/>
                        <a:ea typeface="黑体" panose="02010609060101010101" pitchFamily="49" charset="-122"/>
                      </a:endParaRPr>
                    </a:p>
                  </a:txBody>
                  <a:tcPr marL="96756" marR="96756" marT="48381" marB="48381">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solidFill>
                      <a:schemeClr val="bg1"/>
                    </a:solidFill>
                  </a:tcPr>
                </a:tc>
                <a:tc>
                  <a:txBody>
                    <a:bodyPr/>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spcBef>
                          <a:spcPct val="0"/>
                        </a:spcBef>
                        <a:buNone/>
                      </a:pPr>
                      <a:r>
                        <a:rPr lang="zh-CN" altLang="en-US" sz="2330" b="1" dirty="0">
                          <a:solidFill>
                            <a:srgbClr val="000000"/>
                          </a:solidFill>
                          <a:latin typeface="黑体" panose="02010609060101010101" pitchFamily="49" charset="-122"/>
                          <a:ea typeface="黑体" panose="02010609060101010101" pitchFamily="49" charset="-122"/>
                        </a:rPr>
                        <a:t>个体经济、私营经济、外资经济</a:t>
                      </a:r>
                      <a:endParaRPr lang="zh-CN" altLang="en-US" sz="2330" b="1" dirty="0">
                        <a:latin typeface="黑体" panose="02010609060101010101" pitchFamily="49" charset="-122"/>
                        <a:ea typeface="黑体" panose="02010609060101010101" pitchFamily="49" charset="-122"/>
                      </a:endParaRPr>
                    </a:p>
                  </a:txBody>
                  <a:tcPr marL="96756" marR="96756" marT="48381" marB="48381">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solidFill>
                      <a:schemeClr val="bg1"/>
                    </a:solidFill>
                  </a:tcPr>
                </a:tc>
              </a:tr>
              <a:tr h="451485">
                <a:tc vMerge="1">
                  <a:tcP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tcPr>
                </a:tc>
                <a:tc>
                  <a:txBody>
                    <a:bodyPr/>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ctr">
                        <a:spcBef>
                          <a:spcPct val="0"/>
                        </a:spcBef>
                        <a:buNone/>
                      </a:pPr>
                      <a:r>
                        <a:rPr lang="zh-CN" altLang="en-US" sz="2330" b="1" dirty="0">
                          <a:solidFill>
                            <a:srgbClr val="000000"/>
                          </a:solidFill>
                          <a:latin typeface="黑体" panose="02010609060101010101" pitchFamily="49" charset="-122"/>
                          <a:ea typeface="黑体" panose="02010609060101010101" pitchFamily="49" charset="-122"/>
                        </a:rPr>
                        <a:t>地位</a:t>
                      </a:r>
                      <a:endParaRPr lang="zh-CN" altLang="en-US" sz="2330" b="1" dirty="0">
                        <a:latin typeface="黑体" panose="02010609060101010101" pitchFamily="49" charset="-122"/>
                        <a:ea typeface="黑体" panose="02010609060101010101" pitchFamily="49" charset="-122"/>
                      </a:endParaRPr>
                    </a:p>
                  </a:txBody>
                  <a:tcPr marL="96756" marR="96756" marT="48381" marB="48381"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solidFill>
                      <a:srgbClr val="66CCFF"/>
                    </a:solidFill>
                  </a:tcPr>
                </a:tc>
                <a:tc>
                  <a:txBody>
                    <a:bodyPr/>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spcBef>
                          <a:spcPct val="0"/>
                        </a:spcBef>
                        <a:buNone/>
                      </a:pPr>
                      <a:r>
                        <a:rPr lang="zh-CN" altLang="en-US" sz="2330" b="1" dirty="0">
                          <a:solidFill>
                            <a:srgbClr val="000000"/>
                          </a:solidFill>
                          <a:latin typeface="黑体" panose="02010609060101010101" pitchFamily="49" charset="-122"/>
                          <a:ea typeface="黑体" panose="02010609060101010101" pitchFamily="49" charset="-122"/>
                        </a:rPr>
                        <a:t>国民经济的主体</a:t>
                      </a:r>
                      <a:endParaRPr lang="zh-CN" altLang="en-US" sz="2330" b="1" dirty="0">
                        <a:latin typeface="黑体" panose="02010609060101010101" pitchFamily="49" charset="-122"/>
                        <a:ea typeface="黑体" panose="02010609060101010101" pitchFamily="49" charset="-122"/>
                      </a:endParaRPr>
                    </a:p>
                  </a:txBody>
                  <a:tcPr marL="96756" marR="96756" marT="48381" marB="48381">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solidFill>
                      <a:schemeClr val="bg1"/>
                    </a:solidFill>
                  </a:tcPr>
                </a:tc>
                <a:tc>
                  <a:txBody>
                    <a:bodyPr/>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spcBef>
                          <a:spcPct val="0"/>
                        </a:spcBef>
                        <a:buNone/>
                      </a:pPr>
                      <a:r>
                        <a:rPr lang="zh-CN" altLang="en-US" sz="2330" b="1" dirty="0">
                          <a:solidFill>
                            <a:srgbClr val="000000"/>
                          </a:solidFill>
                          <a:latin typeface="黑体" panose="02010609060101010101" pitchFamily="49" charset="-122"/>
                          <a:ea typeface="黑体" panose="02010609060101010101" pitchFamily="49" charset="-122"/>
                        </a:rPr>
                        <a:t>是社会主义</a:t>
                      </a:r>
                      <a:r>
                        <a:rPr lang="zh-CN" altLang="en-US" sz="2330" b="1" dirty="0">
                          <a:solidFill>
                            <a:srgbClr val="0000FF"/>
                          </a:solidFill>
                          <a:latin typeface="黑体" panose="02010609060101010101" pitchFamily="49" charset="-122"/>
                          <a:ea typeface="黑体" panose="02010609060101010101" pitchFamily="49" charset="-122"/>
                        </a:rPr>
                        <a:t>市场经济</a:t>
                      </a:r>
                      <a:r>
                        <a:rPr lang="zh-CN" altLang="en-US" sz="2330" b="1" dirty="0">
                          <a:solidFill>
                            <a:srgbClr val="000000"/>
                          </a:solidFill>
                          <a:latin typeface="黑体" panose="02010609060101010101" pitchFamily="49" charset="-122"/>
                          <a:ea typeface="黑体" panose="02010609060101010101" pitchFamily="49" charset="-122"/>
                        </a:rPr>
                        <a:t>的重要组成部分</a:t>
                      </a:r>
                      <a:endParaRPr lang="zh-CN" altLang="en-US" sz="2330" b="1" dirty="0">
                        <a:latin typeface="黑体" panose="02010609060101010101" pitchFamily="49" charset="-122"/>
                        <a:ea typeface="黑体" panose="02010609060101010101" pitchFamily="49" charset="-122"/>
                      </a:endParaRPr>
                    </a:p>
                  </a:txBody>
                  <a:tcPr marL="96756" marR="96756" marT="48381" marB="48381">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solidFill>
                      <a:schemeClr val="bg1"/>
                    </a:solidFill>
                  </a:tcPr>
                </a:tc>
              </a:tr>
              <a:tr h="1336675">
                <a:tc vMerge="1">
                  <a:tcP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tcPr>
                </a:tc>
                <a:tc>
                  <a:txBody>
                    <a:bodyPr/>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ctr">
                        <a:spcBef>
                          <a:spcPct val="0"/>
                        </a:spcBef>
                        <a:buNone/>
                      </a:pPr>
                      <a:r>
                        <a:rPr lang="zh-CN" altLang="en-US" sz="2330" b="1" dirty="0">
                          <a:solidFill>
                            <a:srgbClr val="000000"/>
                          </a:solidFill>
                          <a:latin typeface="黑体" panose="02010609060101010101" pitchFamily="49" charset="-122"/>
                          <a:ea typeface="黑体" panose="02010609060101010101" pitchFamily="49" charset="-122"/>
                        </a:rPr>
                        <a:t>作用</a:t>
                      </a:r>
                      <a:endParaRPr lang="zh-CN" altLang="en-US" sz="2330" b="1" dirty="0">
                        <a:latin typeface="黑体" panose="02010609060101010101" pitchFamily="49" charset="-122"/>
                        <a:ea typeface="黑体" panose="02010609060101010101" pitchFamily="49" charset="-122"/>
                      </a:endParaRPr>
                    </a:p>
                  </a:txBody>
                  <a:tcPr marL="96756" marR="96756" marT="48381" marB="48381"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solidFill>
                      <a:srgbClr val="66CCFF"/>
                    </a:solidFill>
                  </a:tcPr>
                </a:tc>
                <a:tc>
                  <a:txBody>
                    <a:bodyPr/>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spcBef>
                          <a:spcPct val="0"/>
                        </a:spcBef>
                        <a:buNone/>
                      </a:pPr>
                      <a:r>
                        <a:rPr lang="zh-CN" altLang="en-US" sz="2330" b="1" dirty="0">
                          <a:solidFill>
                            <a:srgbClr val="000000"/>
                          </a:solidFill>
                          <a:latin typeface="黑体" panose="02010609060101010101" pitchFamily="49" charset="-122"/>
                          <a:ea typeface="黑体" panose="02010609060101010101" pitchFamily="49" charset="-122"/>
                        </a:rPr>
                        <a:t>决定社会主义性质，是国民经济的主体和基础，特别是国有经济在国民经济发展中起主导作用</a:t>
                      </a:r>
                      <a:endParaRPr lang="zh-CN" altLang="en-US" sz="2330" b="1" dirty="0">
                        <a:latin typeface="黑体" panose="02010609060101010101" pitchFamily="49" charset="-122"/>
                        <a:ea typeface="黑体" panose="02010609060101010101" pitchFamily="49" charset="-122"/>
                      </a:endParaRPr>
                    </a:p>
                  </a:txBody>
                  <a:tcPr marL="96756" marR="96756" marT="48381" marB="48381">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solidFill>
                      <a:schemeClr val="bg1"/>
                    </a:solidFill>
                  </a:tcPr>
                </a:tc>
                <a:tc>
                  <a:txBody>
                    <a:bodyPr/>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spcBef>
                          <a:spcPct val="0"/>
                        </a:spcBef>
                        <a:buNone/>
                      </a:pPr>
                      <a:r>
                        <a:rPr lang="zh-CN" altLang="en-US" sz="2330" b="1" dirty="0">
                          <a:solidFill>
                            <a:srgbClr val="000000"/>
                          </a:solidFill>
                          <a:latin typeface="黑体" panose="02010609060101010101" pitchFamily="49" charset="-122"/>
                          <a:ea typeface="黑体" panose="02010609060101010101" pitchFamily="49" charset="-122"/>
                        </a:rPr>
                        <a:t>国民经济的重要组成部分，对于发展生产，促进就业，繁荣市场，解决资金不足等方面，有较大作用</a:t>
                      </a:r>
                      <a:endParaRPr lang="zh-CN" altLang="en-US" sz="2330" b="1" dirty="0">
                        <a:latin typeface="黑体" panose="02010609060101010101" pitchFamily="49" charset="-122"/>
                        <a:ea typeface="黑体" panose="02010609060101010101" pitchFamily="49" charset="-122"/>
                      </a:endParaRPr>
                    </a:p>
                  </a:txBody>
                  <a:tcPr marL="96756" marR="96756" marT="48381" marB="48381">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solidFill>
                      <a:schemeClr val="bg1"/>
                    </a:solidFill>
                  </a:tcPr>
                </a:tc>
              </a:tr>
              <a:tr h="806450">
                <a:tc vMerge="1">
                  <a:tcP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B w="12700" cap="flat" cmpd="sng">
                      <a:solidFill>
                        <a:srgbClr val="000000"/>
                      </a:solidFill>
                      <a:prstDash val="solid"/>
                      <a:headEnd type="none" w="med" len="med"/>
                      <a:tailEnd type="none" w="med" len="med"/>
                    </a:lnB>
                  </a:tcPr>
                </a:tc>
                <a:tc>
                  <a:txBody>
                    <a:bodyPr/>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ctr">
                        <a:spcBef>
                          <a:spcPct val="0"/>
                        </a:spcBef>
                        <a:buNone/>
                      </a:pPr>
                      <a:r>
                        <a:rPr lang="zh-CN" altLang="en-US" sz="2330" b="1" dirty="0">
                          <a:solidFill>
                            <a:srgbClr val="000000"/>
                          </a:solidFill>
                          <a:latin typeface="黑体" panose="02010609060101010101" pitchFamily="49" charset="-122"/>
                          <a:ea typeface="黑体" panose="02010609060101010101" pitchFamily="49" charset="-122"/>
                        </a:rPr>
                        <a:t>态度</a:t>
                      </a:r>
                      <a:endParaRPr lang="zh-CN" altLang="en-US" sz="2330" b="1" dirty="0">
                        <a:latin typeface="黑体" panose="02010609060101010101" pitchFamily="49" charset="-122"/>
                        <a:ea typeface="黑体" panose="02010609060101010101" pitchFamily="49" charset="-122"/>
                      </a:endParaRPr>
                    </a:p>
                  </a:txBody>
                  <a:tcPr marL="96756" marR="96756" marT="48381" marB="48381"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solidFill>
                      <a:srgbClr val="66CCFF"/>
                    </a:solidFill>
                  </a:tcPr>
                </a:tc>
                <a:tc>
                  <a:txBody>
                    <a:bodyPr/>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spcBef>
                          <a:spcPct val="0"/>
                        </a:spcBef>
                        <a:buNone/>
                      </a:pPr>
                      <a:r>
                        <a:rPr lang="zh-CN" altLang="en-US" sz="2330" b="1" dirty="0">
                          <a:solidFill>
                            <a:srgbClr val="000000"/>
                          </a:solidFill>
                          <a:latin typeface="黑体" panose="02010609060101010101" pitchFamily="49" charset="-122"/>
                          <a:ea typeface="黑体" panose="02010609060101010101" pitchFamily="49" charset="-122"/>
                        </a:rPr>
                        <a:t>巩固和发展公有制的主体地位不动摇</a:t>
                      </a:r>
                      <a:endParaRPr lang="zh-CN" altLang="en-US" sz="2330" b="1" dirty="0">
                        <a:latin typeface="黑体" panose="02010609060101010101" pitchFamily="49" charset="-122"/>
                        <a:ea typeface="黑体" panose="02010609060101010101" pitchFamily="49" charset="-122"/>
                      </a:endParaRPr>
                    </a:p>
                  </a:txBody>
                  <a:tcPr marL="96756" marR="96756" marT="48381" marB="48381">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solidFill>
                      <a:schemeClr val="bg1"/>
                    </a:solidFill>
                  </a:tcPr>
                </a:tc>
                <a:tc>
                  <a:txBody>
                    <a:bodyPr/>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spcBef>
                          <a:spcPct val="0"/>
                        </a:spcBef>
                        <a:buNone/>
                      </a:pPr>
                      <a:r>
                        <a:rPr lang="zh-CN" altLang="en-US" sz="2330" b="1" dirty="0">
                          <a:solidFill>
                            <a:srgbClr val="000000"/>
                          </a:solidFill>
                          <a:latin typeface="黑体" panose="02010609060101010101" pitchFamily="49" charset="-122"/>
                          <a:ea typeface="黑体" panose="02010609060101010101" pitchFamily="49" charset="-122"/>
                        </a:rPr>
                        <a:t>鼓励、支持、引导非公有制经济的发展</a:t>
                      </a:r>
                      <a:endParaRPr lang="zh-CN" altLang="en-US" sz="2330" b="1" dirty="0">
                        <a:latin typeface="黑体" panose="02010609060101010101" pitchFamily="49" charset="-122"/>
                        <a:ea typeface="黑体" panose="02010609060101010101" pitchFamily="49" charset="-122"/>
                      </a:endParaRPr>
                    </a:p>
                  </a:txBody>
                  <a:tcPr marL="96756" marR="96756" marT="48381" marB="48381">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solidFill>
                      <a:schemeClr val="bg1"/>
                    </a:solidFill>
                  </a:tcPr>
                </a:tc>
              </a:tr>
              <a:tr h="1161415">
                <a:tc gridSpan="2">
                  <a:txBody>
                    <a:bodyPr/>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ctr">
                        <a:spcBef>
                          <a:spcPct val="0"/>
                        </a:spcBef>
                        <a:buNone/>
                      </a:pPr>
                      <a:r>
                        <a:rPr lang="zh-CN" altLang="en-US" sz="2330" b="1" dirty="0">
                          <a:solidFill>
                            <a:srgbClr val="000000"/>
                          </a:solidFill>
                          <a:latin typeface="黑体" panose="02010609060101010101" pitchFamily="49" charset="-122"/>
                          <a:ea typeface="黑体" panose="02010609060101010101" pitchFamily="49" charset="-122"/>
                        </a:rPr>
                        <a:t>相同点</a:t>
                      </a:r>
                      <a:endParaRPr lang="zh-CN" altLang="en-US" sz="2330" b="1" dirty="0">
                        <a:latin typeface="黑体" panose="02010609060101010101" pitchFamily="49" charset="-122"/>
                        <a:ea typeface="黑体" panose="02010609060101010101" pitchFamily="49" charset="-122"/>
                      </a:endParaRPr>
                    </a:p>
                  </a:txBody>
                  <a:tcPr marL="96756" marR="96756" marT="48381" marB="48381"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solidFill>
                      <a:srgbClr val="66CCFF"/>
                    </a:solidFill>
                  </a:tcPr>
                </a:tc>
                <a:tc hMerge="1">
                  <a:tcPr>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tcPr>
                </a:tc>
                <a:tc gridSpan="2">
                  <a:txBody>
                    <a:bodyPr/>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spcBef>
                          <a:spcPct val="0"/>
                        </a:spcBef>
                        <a:buNone/>
                      </a:pPr>
                      <a:r>
                        <a:rPr lang="zh-CN" altLang="en-US" sz="2330" b="1" dirty="0">
                          <a:solidFill>
                            <a:srgbClr val="000000"/>
                          </a:solidFill>
                          <a:latin typeface="黑体" panose="02010609060101010101" pitchFamily="49" charset="-122"/>
                          <a:ea typeface="黑体" panose="02010609060101010101" pitchFamily="49" charset="-122"/>
                        </a:rPr>
                        <a:t>都是社会主义市场经济的主体，在市场经济中地位平等，公平竞争。适应我国生产力发展不平衡、多层次的现状；符合社会主义的本质要求</a:t>
                      </a:r>
                      <a:r>
                        <a:rPr lang="en-US" altLang="zh-CN" sz="2330" b="1" dirty="0">
                          <a:solidFill>
                            <a:srgbClr val="000000"/>
                          </a:solidFill>
                          <a:latin typeface="黑体" panose="02010609060101010101" pitchFamily="49" charset="-122"/>
                          <a:ea typeface="黑体" panose="02010609060101010101" pitchFamily="49" charset="-122"/>
                        </a:rPr>
                        <a:t>.</a:t>
                      </a:r>
                      <a:r>
                        <a:rPr lang="zh-CN" altLang="en-US" sz="2330" b="1" dirty="0">
                          <a:solidFill>
                            <a:srgbClr val="000000"/>
                          </a:solidFill>
                          <a:latin typeface="黑体" panose="02010609060101010101" pitchFamily="49" charset="-122"/>
                          <a:ea typeface="黑体" panose="02010609060101010101" pitchFamily="49" charset="-122"/>
                        </a:rPr>
                        <a:t>有利于实现共同富裕，符合三个有利于标准</a:t>
                      </a:r>
                      <a:endParaRPr lang="zh-CN" altLang="en-US" sz="2330" b="1" dirty="0">
                        <a:latin typeface="黑体" panose="02010609060101010101" pitchFamily="49" charset="-122"/>
                        <a:ea typeface="黑体" panose="02010609060101010101" pitchFamily="49" charset="-122"/>
                      </a:endParaRPr>
                    </a:p>
                  </a:txBody>
                  <a:tcPr marL="96756" marR="96756" marT="48381" marB="48381">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solidFill>
                      <a:schemeClr val="bg1"/>
                    </a:solidFill>
                  </a:tcPr>
                </a:tc>
                <a:tc hMerge="1">
                  <a:tcPr>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tcPr>
                </a:tc>
              </a:tr>
            </a:tbl>
          </a:graphicData>
        </a:graphic>
      </p:graphicFrame>
      <mc:AlternateContent xmlns:mc="http://schemas.openxmlformats.org/markup-compatibility/2006" xmlns:p14="http://schemas.microsoft.com/office/powerpoint/2010/main">
        <mc:Choice Requires="p14">
          <p:contentPart r:id="rId1" p14:bwMode="auto">
            <p14:nvContentPartPr>
              <p14:cNvPr id="2" name="墨迹 1"/>
              <p14:cNvContentPartPr/>
              <p14:nvPr/>
            </p14:nvContentPartPr>
            <p14:xfrm>
              <a:off x="3572510" y="1660525"/>
              <a:ext cx="518160" cy="360"/>
            </p14:xfrm>
          </p:contentPart>
        </mc:Choice>
        <mc:Fallback xmlns="">
          <p:pic>
            <p:nvPicPr>
              <p:cNvPr id="2" name="墨迹 1"/>
            </p:nvPicPr>
            <p:blipFill>
              <a:blip r:embed="rId2"/>
            </p:blipFill>
            <p:spPr>
              <a:xfrm>
                <a:off x="3572510" y="1660525"/>
                <a:ext cx="518160" cy="360"/>
              </a:xfrm>
              <a:prstGeom prst="rect"/>
            </p:spPr>
          </p:pic>
        </mc:Fallback>
      </mc:AlternateContent>
      <mc:AlternateContent xmlns:mc="http://schemas.openxmlformats.org/markup-compatibility/2006" xmlns:p14="http://schemas.microsoft.com/office/powerpoint/2010/main">
        <mc:Choice Requires="p14">
          <p:contentPart r:id="rId3" p14:bwMode="auto">
            <p14:nvContentPartPr>
              <p14:cNvPr id="3" name="墨迹 2"/>
              <p14:cNvContentPartPr/>
              <p14:nvPr/>
            </p14:nvContentPartPr>
            <p14:xfrm>
              <a:off x="8458200" y="1633855"/>
              <a:ext cx="1295400" cy="17780"/>
            </p14:xfrm>
          </p:contentPart>
        </mc:Choice>
        <mc:Fallback xmlns="">
          <p:pic>
            <p:nvPicPr>
              <p:cNvPr id="3" name="墨迹 2"/>
            </p:nvPicPr>
            <p:blipFill>
              <a:blip r:embed="rId4"/>
            </p:blipFill>
            <p:spPr>
              <a:xfrm>
                <a:off x="8458200" y="1633855"/>
                <a:ext cx="1295400" cy="17780"/>
              </a:xfrm>
              <a:prstGeom prst="rect"/>
            </p:spPr>
          </p:pic>
        </mc:Fallback>
      </mc:AlternateContent>
      <mc:AlternateContent xmlns:mc="http://schemas.openxmlformats.org/markup-compatibility/2006" xmlns:p14="http://schemas.microsoft.com/office/powerpoint/2010/main">
        <mc:Choice Requires="p14">
          <p:contentPart r:id="rId5" p14:bwMode="auto">
            <p14:nvContentPartPr>
              <p14:cNvPr id="4" name="墨迹 3"/>
              <p14:cNvContentPartPr/>
              <p14:nvPr/>
            </p14:nvContentPartPr>
            <p14:xfrm>
              <a:off x="2250440" y="2106930"/>
              <a:ext cx="1277620" cy="53975"/>
            </p14:xfrm>
          </p:contentPart>
        </mc:Choice>
        <mc:Fallback xmlns="">
          <p:pic>
            <p:nvPicPr>
              <p:cNvPr id="4" name="墨迹 3"/>
            </p:nvPicPr>
            <p:blipFill>
              <a:blip r:embed="rId6"/>
            </p:blipFill>
            <p:spPr>
              <a:xfrm>
                <a:off x="2250440" y="2106930"/>
                <a:ext cx="1277620" cy="53975"/>
              </a:xfrm>
              <a:prstGeom prst="rect"/>
            </p:spPr>
          </p:pic>
        </mc:Fallback>
      </mc:AlternateContent>
      <mc:AlternateContent xmlns:mc="http://schemas.openxmlformats.org/markup-compatibility/2006" xmlns:p14="http://schemas.microsoft.com/office/powerpoint/2010/main">
        <mc:Choice Requires="p14">
          <p:contentPart r:id="rId7" p14:bwMode="auto">
            <p14:nvContentPartPr>
              <p14:cNvPr id="5" name="墨迹 4"/>
              <p14:cNvContentPartPr/>
              <p14:nvPr/>
            </p14:nvContentPartPr>
            <p14:xfrm>
              <a:off x="7788275" y="2115820"/>
              <a:ext cx="1313180" cy="8890"/>
            </p14:xfrm>
          </p:contentPart>
        </mc:Choice>
        <mc:Fallback xmlns="">
          <p:pic>
            <p:nvPicPr>
              <p:cNvPr id="5" name="墨迹 4"/>
            </p:nvPicPr>
            <p:blipFill>
              <a:blip r:embed="rId8"/>
            </p:blipFill>
            <p:spPr>
              <a:xfrm>
                <a:off x="7788275" y="2115820"/>
                <a:ext cx="1313180" cy="8890"/>
              </a:xfrm>
              <a:prstGeom prst="rect"/>
            </p:spPr>
          </p:pic>
        </mc:Fallback>
      </mc:AlternateContent>
      <mc:AlternateContent xmlns:mc="http://schemas.openxmlformats.org/markup-compatibility/2006" xmlns:p14="http://schemas.microsoft.com/office/powerpoint/2010/main">
        <mc:Choice Requires="p14">
          <p:contentPart r:id="rId9" p14:bwMode="auto">
            <p14:nvContentPartPr>
              <p14:cNvPr id="6" name="墨迹 5"/>
              <p14:cNvContentPartPr/>
              <p14:nvPr/>
            </p14:nvContentPartPr>
            <p14:xfrm>
              <a:off x="1902460" y="1723390"/>
              <a:ext cx="1125220" cy="303530"/>
            </p14:xfrm>
          </p:contentPart>
        </mc:Choice>
        <mc:Fallback xmlns="">
          <p:pic>
            <p:nvPicPr>
              <p:cNvPr id="6" name="墨迹 5"/>
            </p:nvPicPr>
            <p:blipFill>
              <a:blip r:embed="rId10"/>
            </p:blipFill>
            <p:spPr>
              <a:xfrm>
                <a:off x="1902460" y="1723390"/>
                <a:ext cx="1125220" cy="303530"/>
              </a:xfrm>
              <a:prstGeom prst="rect"/>
            </p:spPr>
          </p:pic>
        </mc:Fallback>
      </mc:AlternateContent>
      <mc:AlternateContent xmlns:mc="http://schemas.openxmlformats.org/markup-compatibility/2006" xmlns:p14="http://schemas.microsoft.com/office/powerpoint/2010/main">
        <mc:Choice Requires="p14">
          <p:contentPart r:id="rId11" p14:bwMode="auto">
            <p14:nvContentPartPr>
              <p14:cNvPr id="7" name="墨迹 6"/>
              <p14:cNvContentPartPr/>
              <p14:nvPr/>
            </p14:nvContentPartPr>
            <p14:xfrm>
              <a:off x="6520180" y="1758950"/>
              <a:ext cx="883920" cy="259080"/>
            </p14:xfrm>
          </p:contentPart>
        </mc:Choice>
        <mc:Fallback xmlns="">
          <p:pic>
            <p:nvPicPr>
              <p:cNvPr id="7" name="墨迹 6"/>
            </p:nvPicPr>
            <p:blipFill>
              <a:blip r:embed="rId12"/>
            </p:blipFill>
            <p:spPr>
              <a:xfrm>
                <a:off x="6520180" y="1758950"/>
                <a:ext cx="883920" cy="259080"/>
              </a:xfrm>
              <a:prstGeom prst="rect"/>
            </p:spPr>
          </p:pic>
        </mc:Fallback>
      </mc:AlternateContent>
      <mc:AlternateContent xmlns:mc="http://schemas.openxmlformats.org/markup-compatibility/2006" xmlns:p14="http://schemas.microsoft.com/office/powerpoint/2010/main">
        <mc:Choice Requires="p14">
          <p:contentPart r:id="rId13" p14:bwMode="auto">
            <p14:nvContentPartPr>
              <p14:cNvPr id="8" name="墨迹 7"/>
              <p14:cNvContentPartPr/>
              <p14:nvPr/>
            </p14:nvContentPartPr>
            <p14:xfrm>
              <a:off x="2080895" y="2607310"/>
              <a:ext cx="1232535" cy="26670"/>
            </p14:xfrm>
          </p:contentPart>
        </mc:Choice>
        <mc:Fallback xmlns="">
          <p:pic>
            <p:nvPicPr>
              <p:cNvPr id="8" name="墨迹 7"/>
            </p:nvPicPr>
            <p:blipFill>
              <a:blip r:embed="rId14"/>
            </p:blipFill>
            <p:spPr>
              <a:xfrm>
                <a:off x="2080895" y="2607310"/>
                <a:ext cx="1232535" cy="26670"/>
              </a:xfrm>
              <a:prstGeom prst="rect"/>
            </p:spPr>
          </p:pic>
        </mc:Fallback>
      </mc:AlternateContent>
      <mc:AlternateContent xmlns:mc="http://schemas.openxmlformats.org/markup-compatibility/2006" xmlns:p14="http://schemas.microsoft.com/office/powerpoint/2010/main">
        <mc:Choice Requires="p14">
          <p:contentPart r:id="rId15" p14:bwMode="auto">
            <p14:nvContentPartPr>
              <p14:cNvPr id="9" name="墨迹 8"/>
              <p14:cNvContentPartPr/>
              <p14:nvPr/>
            </p14:nvContentPartPr>
            <p14:xfrm>
              <a:off x="3670935" y="2625090"/>
              <a:ext cx="1812925" cy="26670"/>
            </p14:xfrm>
          </p:contentPart>
        </mc:Choice>
        <mc:Fallback xmlns="">
          <p:pic>
            <p:nvPicPr>
              <p:cNvPr id="9" name="墨迹 8"/>
            </p:nvPicPr>
            <p:blipFill>
              <a:blip r:embed="rId16"/>
            </p:blipFill>
            <p:spPr>
              <a:xfrm>
                <a:off x="3670935" y="2625090"/>
                <a:ext cx="1812925" cy="26670"/>
              </a:xfrm>
              <a:prstGeom prst="rect"/>
            </p:spPr>
          </p:pic>
        </mc:Fallback>
      </mc:AlternateContent>
      <mc:AlternateContent xmlns:mc="http://schemas.openxmlformats.org/markup-compatibility/2006" xmlns:p14="http://schemas.microsoft.com/office/powerpoint/2010/main">
        <mc:Choice Requires="p14">
          <p:contentPart r:id="rId17" p14:bwMode="auto">
            <p14:nvContentPartPr>
              <p14:cNvPr id="10" name="墨迹 9"/>
              <p14:cNvContentPartPr/>
              <p14:nvPr/>
            </p14:nvContentPartPr>
            <p14:xfrm>
              <a:off x="2357755" y="2937510"/>
              <a:ext cx="1964690" cy="17780"/>
            </p14:xfrm>
          </p:contentPart>
        </mc:Choice>
        <mc:Fallback xmlns="">
          <p:pic>
            <p:nvPicPr>
              <p:cNvPr id="10" name="墨迹 9"/>
            </p:nvPicPr>
            <p:blipFill>
              <a:blip r:embed="rId18"/>
            </p:blipFill>
            <p:spPr>
              <a:xfrm>
                <a:off x="2357755" y="2937510"/>
                <a:ext cx="1964690" cy="17780"/>
              </a:xfrm>
              <a:prstGeom prst="rect"/>
            </p:spPr>
          </p:pic>
        </mc:Fallback>
      </mc:AlternateContent>
      <mc:AlternateContent xmlns:mc="http://schemas.openxmlformats.org/markup-compatibility/2006" xmlns:p14="http://schemas.microsoft.com/office/powerpoint/2010/main">
        <mc:Choice Requires="p14">
          <p:contentPart r:id="rId19" p14:bwMode="auto">
            <p14:nvContentPartPr>
              <p14:cNvPr id="11" name="墨迹 10"/>
              <p14:cNvContentPartPr/>
              <p14:nvPr/>
            </p14:nvContentPartPr>
            <p14:xfrm>
              <a:off x="6850380" y="2616200"/>
              <a:ext cx="3036570" cy="107315"/>
            </p14:xfrm>
          </p:contentPart>
        </mc:Choice>
        <mc:Fallback xmlns="">
          <p:pic>
            <p:nvPicPr>
              <p:cNvPr id="11" name="墨迹 10"/>
            </p:nvPicPr>
            <p:blipFill>
              <a:blip r:embed="rId20"/>
            </p:blipFill>
            <p:spPr>
              <a:xfrm>
                <a:off x="6850380" y="2616200"/>
                <a:ext cx="3036570" cy="107315"/>
              </a:xfrm>
              <a:prstGeom prst="rect"/>
            </p:spPr>
          </p:pic>
        </mc:Fallback>
      </mc:AlternateContent>
      <mc:AlternateContent xmlns:mc="http://schemas.openxmlformats.org/markup-compatibility/2006" xmlns:p14="http://schemas.microsoft.com/office/powerpoint/2010/main">
        <mc:Choice Requires="p14">
          <p:contentPart r:id="rId21" p14:bwMode="auto">
            <p14:nvContentPartPr>
              <p14:cNvPr id="12" name="墨迹 11"/>
              <p14:cNvContentPartPr/>
              <p14:nvPr/>
            </p14:nvContentPartPr>
            <p14:xfrm>
              <a:off x="2357755" y="3589655"/>
              <a:ext cx="1804035" cy="26670"/>
            </p14:xfrm>
          </p:contentPart>
        </mc:Choice>
        <mc:Fallback xmlns="">
          <p:pic>
            <p:nvPicPr>
              <p:cNvPr id="12" name="墨迹 11"/>
            </p:nvPicPr>
            <p:blipFill>
              <a:blip r:embed="rId22"/>
            </p:blipFill>
            <p:spPr>
              <a:xfrm>
                <a:off x="2357755" y="3589655"/>
                <a:ext cx="1804035" cy="26670"/>
              </a:xfrm>
              <a:prstGeom prst="rect"/>
            </p:spPr>
          </p:pic>
        </mc:Fallback>
      </mc:AlternateContent>
      <mc:AlternateContent xmlns:mc="http://schemas.openxmlformats.org/markup-compatibility/2006" xmlns:p14="http://schemas.microsoft.com/office/powerpoint/2010/main">
        <mc:Choice Requires="p14">
          <p:contentPart r:id="rId23" p14:bwMode="auto">
            <p14:nvContentPartPr>
              <p14:cNvPr id="13" name="墨迹 12"/>
              <p14:cNvContentPartPr/>
              <p14:nvPr/>
            </p14:nvContentPartPr>
            <p14:xfrm>
              <a:off x="2804160" y="4732655"/>
              <a:ext cx="2751455" cy="44450"/>
            </p14:xfrm>
          </p:contentPart>
        </mc:Choice>
        <mc:Fallback xmlns="">
          <p:pic>
            <p:nvPicPr>
              <p:cNvPr id="13" name="墨迹 12"/>
            </p:nvPicPr>
            <p:blipFill>
              <a:blip r:embed="rId24"/>
            </p:blipFill>
            <p:spPr>
              <a:xfrm>
                <a:off x="2804160" y="4732655"/>
                <a:ext cx="2751455" cy="44450"/>
              </a:xfrm>
              <a:prstGeom prst="rect"/>
            </p:spPr>
          </p:pic>
        </mc:Fallback>
      </mc:AlternateContent>
      <mc:AlternateContent xmlns:mc="http://schemas.openxmlformats.org/markup-compatibility/2006" xmlns:p14="http://schemas.microsoft.com/office/powerpoint/2010/main">
        <mc:Choice Requires="p14">
          <p:contentPart r:id="rId25" p14:bwMode="auto">
            <p14:nvContentPartPr>
              <p14:cNvPr id="14" name="墨迹 13"/>
              <p14:cNvContentPartPr/>
              <p14:nvPr/>
            </p14:nvContentPartPr>
            <p14:xfrm>
              <a:off x="1982470" y="3161030"/>
              <a:ext cx="1911350" cy="446405"/>
            </p14:xfrm>
          </p:contentPart>
        </mc:Choice>
        <mc:Fallback xmlns="">
          <p:pic>
            <p:nvPicPr>
              <p:cNvPr id="14" name="墨迹 13"/>
            </p:nvPicPr>
            <p:blipFill>
              <a:blip r:embed="rId26"/>
            </p:blipFill>
            <p:spPr>
              <a:xfrm>
                <a:off x="1982470" y="3161030"/>
                <a:ext cx="1911350" cy="446405"/>
              </a:xfrm>
              <a:prstGeom prst="rect"/>
            </p:spPr>
          </p:pic>
        </mc:Fallback>
      </mc:AlternateContent>
      <mc:AlternateContent xmlns:mc="http://schemas.openxmlformats.org/markup-compatibility/2006" xmlns:p14="http://schemas.microsoft.com/office/powerpoint/2010/main">
        <mc:Choice Requires="p14">
          <p:contentPart r:id="rId27" p14:bwMode="auto">
            <p14:nvContentPartPr>
              <p14:cNvPr id="15" name="墨迹 14"/>
              <p14:cNvContentPartPr/>
              <p14:nvPr/>
            </p14:nvContentPartPr>
            <p14:xfrm>
              <a:off x="4537075" y="4429125"/>
              <a:ext cx="1089660" cy="580390"/>
            </p14:xfrm>
          </p:contentPart>
        </mc:Choice>
        <mc:Fallback xmlns="">
          <p:pic>
            <p:nvPicPr>
              <p:cNvPr id="15" name="墨迹 14"/>
            </p:nvPicPr>
            <p:blipFill>
              <a:blip r:embed="rId28"/>
            </p:blipFill>
            <p:spPr>
              <a:xfrm>
                <a:off x="4537075" y="4429125"/>
                <a:ext cx="1089660" cy="580390"/>
              </a:xfrm>
              <a:prstGeom prst="rect"/>
            </p:spPr>
          </p:pic>
        </mc:Fallback>
      </mc:AlternateContent>
      <mc:AlternateContent xmlns:mc="http://schemas.openxmlformats.org/markup-compatibility/2006" xmlns:p14="http://schemas.microsoft.com/office/powerpoint/2010/main">
        <mc:Choice Requires="p14">
          <p:contentPart r:id="rId29" p14:bwMode="auto">
            <p14:nvContentPartPr>
              <p14:cNvPr id="16" name="墨迹 15"/>
              <p14:cNvContentPartPr/>
              <p14:nvPr/>
            </p14:nvContentPartPr>
            <p14:xfrm>
              <a:off x="3599180" y="1517650"/>
              <a:ext cx="357505" cy="2035810"/>
            </p14:xfrm>
          </p:contentPart>
        </mc:Choice>
        <mc:Fallback xmlns="">
          <p:pic>
            <p:nvPicPr>
              <p:cNvPr id="16" name="墨迹 15"/>
            </p:nvPicPr>
            <p:blipFill>
              <a:blip r:embed="rId30"/>
            </p:blipFill>
            <p:spPr>
              <a:xfrm>
                <a:off x="3599180" y="1517650"/>
                <a:ext cx="357505" cy="2035810"/>
              </a:xfrm>
              <a:prstGeom prst="rect"/>
            </p:spPr>
          </p:pic>
        </mc:Fallback>
      </mc:AlternateContent>
      <mc:AlternateContent xmlns:mc="http://schemas.openxmlformats.org/markup-compatibility/2006" xmlns:p14="http://schemas.microsoft.com/office/powerpoint/2010/main">
        <mc:Choice Requires="p14">
          <p:contentPart r:id="rId31" p14:bwMode="auto">
            <p14:nvContentPartPr>
              <p14:cNvPr id="17" name="墨迹 16"/>
              <p14:cNvContentPartPr/>
              <p14:nvPr/>
            </p14:nvContentPartPr>
            <p14:xfrm>
              <a:off x="3599180" y="3267710"/>
              <a:ext cx="205740" cy="276860"/>
            </p14:xfrm>
          </p:contentPart>
        </mc:Choice>
        <mc:Fallback xmlns="">
          <p:pic>
            <p:nvPicPr>
              <p:cNvPr id="17" name="墨迹 16"/>
            </p:nvPicPr>
            <p:blipFill>
              <a:blip r:embed="rId32"/>
            </p:blipFill>
            <p:spPr>
              <a:xfrm>
                <a:off x="3599180" y="3267710"/>
                <a:ext cx="205740" cy="276860"/>
              </a:xfrm>
              <a:prstGeom prst="rect"/>
            </p:spPr>
          </p:pic>
        </mc:Fallback>
      </mc:AlternateContent>
      <mc:AlternateContent xmlns:mc="http://schemas.openxmlformats.org/markup-compatibility/2006" xmlns:p14="http://schemas.microsoft.com/office/powerpoint/2010/main">
        <mc:Choice Requires="p14">
          <p:contentPart r:id="rId33" p14:bwMode="auto">
            <p14:nvContentPartPr>
              <p14:cNvPr id="18" name="墨迹 17"/>
              <p14:cNvContentPartPr/>
              <p14:nvPr/>
            </p14:nvContentPartPr>
            <p14:xfrm>
              <a:off x="4778375" y="4027170"/>
              <a:ext cx="1054100" cy="410845"/>
            </p14:xfrm>
          </p:contentPart>
        </mc:Choice>
        <mc:Fallback xmlns="">
          <p:pic>
            <p:nvPicPr>
              <p:cNvPr id="18" name="墨迹 17"/>
            </p:nvPicPr>
            <p:blipFill>
              <a:blip r:embed="rId34"/>
            </p:blipFill>
            <p:spPr>
              <a:xfrm>
                <a:off x="4778375" y="4027170"/>
                <a:ext cx="1054100" cy="410845"/>
              </a:xfrm>
              <a:prstGeom prst="rect"/>
            </p:spPr>
          </p:pic>
        </mc:Fallback>
      </mc:AlternateContent>
      <mc:AlternateContent xmlns:mc="http://schemas.openxmlformats.org/markup-compatibility/2006" xmlns:p14="http://schemas.microsoft.com/office/powerpoint/2010/main">
        <mc:Choice Requires="p14">
          <p:contentPart r:id="rId35" p14:bwMode="auto">
            <p14:nvContentPartPr>
              <p14:cNvPr id="19" name="墨迹 18"/>
              <p14:cNvContentPartPr/>
              <p14:nvPr/>
            </p14:nvContentPartPr>
            <p14:xfrm>
              <a:off x="5591175" y="4366260"/>
              <a:ext cx="80010" cy="267970"/>
            </p14:xfrm>
          </p:contentPart>
        </mc:Choice>
        <mc:Fallback xmlns="">
          <p:pic>
            <p:nvPicPr>
              <p:cNvPr id="19" name="墨迹 18"/>
            </p:nvPicPr>
            <p:blipFill>
              <a:blip r:embed="rId36"/>
            </p:blipFill>
            <p:spPr>
              <a:xfrm>
                <a:off x="5591175" y="4366260"/>
                <a:ext cx="80010" cy="267970"/>
              </a:xfrm>
              <a:prstGeom prst="rect"/>
            </p:spPr>
          </p:pic>
        </mc:Fallback>
      </mc:AlternateContent>
      <mc:AlternateContent xmlns:mc="http://schemas.openxmlformats.org/markup-compatibility/2006" xmlns:p14="http://schemas.microsoft.com/office/powerpoint/2010/main">
        <mc:Choice Requires="p14">
          <p:contentPart r:id="rId37" p14:bwMode="auto">
            <p14:nvContentPartPr>
              <p14:cNvPr id="20" name="墨迹 19"/>
              <p14:cNvContentPartPr/>
              <p14:nvPr/>
            </p14:nvContentPartPr>
            <p14:xfrm>
              <a:off x="5573395" y="4572000"/>
              <a:ext cx="88900" cy="115570"/>
            </p14:xfrm>
          </p:contentPart>
        </mc:Choice>
        <mc:Fallback xmlns="">
          <p:pic>
            <p:nvPicPr>
              <p:cNvPr id="20" name="墨迹 19"/>
            </p:nvPicPr>
            <p:blipFill>
              <a:blip r:embed="rId38"/>
            </p:blipFill>
            <p:spPr>
              <a:xfrm>
                <a:off x="5573395" y="4572000"/>
                <a:ext cx="88900" cy="115570"/>
              </a:xfrm>
              <a:prstGeom prst="rect"/>
            </p:spPr>
          </p:pic>
        </mc:Fallback>
      </mc:AlternateContent>
      <mc:AlternateContent xmlns:mc="http://schemas.openxmlformats.org/markup-compatibility/2006" xmlns:p14="http://schemas.microsoft.com/office/powerpoint/2010/main">
        <mc:Choice Requires="p14">
          <p:contentPart r:id="rId39" p14:bwMode="auto">
            <p14:nvContentPartPr>
              <p14:cNvPr id="21" name="墨迹 20"/>
              <p14:cNvContentPartPr/>
              <p14:nvPr/>
            </p14:nvContentPartPr>
            <p14:xfrm>
              <a:off x="5600065" y="4357370"/>
              <a:ext cx="98425" cy="98425"/>
            </p14:xfrm>
          </p:contentPart>
        </mc:Choice>
        <mc:Fallback xmlns="">
          <p:pic>
            <p:nvPicPr>
              <p:cNvPr id="21" name="墨迹 20"/>
            </p:nvPicPr>
            <p:blipFill>
              <a:blip r:embed="rId40"/>
            </p:blipFill>
            <p:spPr>
              <a:xfrm>
                <a:off x="5600065" y="4357370"/>
                <a:ext cx="98425" cy="98425"/>
              </a:xfrm>
              <a:prstGeom prst="rect"/>
            </p:spPr>
          </p:pic>
        </mc:Fallback>
      </mc:AlternateContent>
      <mc:AlternateContent xmlns:mc="http://schemas.openxmlformats.org/markup-compatibility/2006" xmlns:p14="http://schemas.microsoft.com/office/powerpoint/2010/main">
        <mc:Choice Requires="p14">
          <p:contentPart r:id="rId41" p14:bwMode="auto">
            <p14:nvContentPartPr>
              <p14:cNvPr id="22" name="墨迹 21"/>
              <p14:cNvContentPartPr/>
              <p14:nvPr/>
            </p14:nvContentPartPr>
            <p14:xfrm>
              <a:off x="5644515" y="4392930"/>
              <a:ext cx="45085" cy="53975"/>
            </p14:xfrm>
          </p:contentPart>
        </mc:Choice>
        <mc:Fallback xmlns="">
          <p:pic>
            <p:nvPicPr>
              <p:cNvPr id="22" name="墨迹 21"/>
            </p:nvPicPr>
            <p:blipFill>
              <a:blip r:embed="rId42"/>
            </p:blipFill>
            <p:spPr>
              <a:xfrm>
                <a:off x="5644515" y="4392930"/>
                <a:ext cx="45085" cy="53975"/>
              </a:xfrm>
              <a:prstGeom prst="rect"/>
            </p:spPr>
          </p:pic>
        </mc:Fallback>
      </mc:AlternateContent>
      <mc:AlternateContent xmlns:mc="http://schemas.openxmlformats.org/markup-compatibility/2006" xmlns:p14="http://schemas.microsoft.com/office/powerpoint/2010/main">
        <mc:Choice Requires="p14">
          <p:contentPart r:id="rId43" p14:bwMode="auto">
            <p14:nvContentPartPr>
              <p14:cNvPr id="23" name="墨迹 22"/>
              <p14:cNvContentPartPr/>
              <p14:nvPr/>
            </p14:nvContentPartPr>
            <p14:xfrm>
              <a:off x="6287770" y="2741295"/>
              <a:ext cx="4725035" cy="2545080"/>
            </p14:xfrm>
          </p:contentPart>
        </mc:Choice>
        <mc:Fallback xmlns="">
          <p:pic>
            <p:nvPicPr>
              <p:cNvPr id="23" name="墨迹 22"/>
            </p:nvPicPr>
            <p:blipFill>
              <a:blip r:embed="rId44"/>
            </p:blipFill>
            <p:spPr>
              <a:xfrm>
                <a:off x="6287770" y="2741295"/>
                <a:ext cx="4725035" cy="2545080"/>
              </a:xfrm>
              <a:prstGeom prst="rect"/>
            </p:spPr>
          </p:pic>
        </mc:Fallback>
      </mc:AlternateContent>
      <mc:AlternateContent xmlns:mc="http://schemas.openxmlformats.org/markup-compatibility/2006" xmlns:p14="http://schemas.microsoft.com/office/powerpoint/2010/main">
        <mc:Choice Requires="p14">
          <p:contentPart r:id="rId45" p14:bwMode="auto">
            <p14:nvContentPartPr>
              <p14:cNvPr id="24" name="墨迹 23"/>
              <p14:cNvContentPartPr/>
              <p14:nvPr/>
            </p14:nvContentPartPr>
            <p14:xfrm>
              <a:off x="6278880" y="3089275"/>
              <a:ext cx="5118100" cy="1830705"/>
            </p14:xfrm>
          </p:contentPart>
        </mc:Choice>
        <mc:Fallback xmlns="">
          <p:pic>
            <p:nvPicPr>
              <p:cNvPr id="24" name="墨迹 23"/>
            </p:nvPicPr>
            <p:blipFill>
              <a:blip r:embed="rId46"/>
            </p:blipFill>
            <p:spPr>
              <a:xfrm>
                <a:off x="6278880" y="3089275"/>
                <a:ext cx="5118100" cy="1830705"/>
              </a:xfrm>
              <a:prstGeom prst="rect"/>
            </p:spPr>
          </p:pic>
        </mc:Fallback>
      </mc:AlternateContent>
      <mc:AlternateContent xmlns:mc="http://schemas.openxmlformats.org/markup-compatibility/2006" xmlns:p14="http://schemas.microsoft.com/office/powerpoint/2010/main">
        <mc:Choice Requires="p14">
          <p:contentPart r:id="rId47" p14:bwMode="auto">
            <p14:nvContentPartPr>
              <p14:cNvPr id="25" name="墨迹 24"/>
              <p14:cNvContentPartPr/>
              <p14:nvPr/>
            </p14:nvContentPartPr>
            <p14:xfrm>
              <a:off x="7841615" y="3580765"/>
              <a:ext cx="2322830" cy="80010"/>
            </p14:xfrm>
          </p:contentPart>
        </mc:Choice>
        <mc:Fallback xmlns="">
          <p:pic>
            <p:nvPicPr>
              <p:cNvPr id="25" name="墨迹 24"/>
            </p:nvPicPr>
            <p:blipFill>
              <a:blip r:embed="rId48"/>
            </p:blipFill>
            <p:spPr>
              <a:xfrm>
                <a:off x="7841615" y="3580765"/>
                <a:ext cx="2322830" cy="80010"/>
              </a:xfrm>
              <a:prstGeom prst="rect"/>
            </p:spPr>
          </p:pic>
        </mc:Fallback>
      </mc:AlternateContent>
      <mc:AlternateContent xmlns:mc="http://schemas.openxmlformats.org/markup-compatibility/2006" xmlns:p14="http://schemas.microsoft.com/office/powerpoint/2010/main">
        <mc:Choice Requires="p14">
          <p:contentPart r:id="rId49" p14:bwMode="auto">
            <p14:nvContentPartPr>
              <p14:cNvPr id="26" name="墨迹 25"/>
              <p14:cNvContentPartPr/>
              <p14:nvPr/>
            </p14:nvContentPartPr>
            <p14:xfrm>
              <a:off x="6841490" y="4080510"/>
              <a:ext cx="2750820" cy="71755"/>
            </p14:xfrm>
          </p:contentPart>
        </mc:Choice>
        <mc:Fallback xmlns="">
          <p:pic>
            <p:nvPicPr>
              <p:cNvPr id="26" name="墨迹 25"/>
            </p:nvPicPr>
            <p:blipFill>
              <a:blip r:embed="rId50"/>
            </p:blipFill>
            <p:spPr>
              <a:xfrm>
                <a:off x="6841490" y="4080510"/>
                <a:ext cx="2750820" cy="71755"/>
              </a:xfrm>
              <a:prstGeom prst="rect"/>
            </p:spPr>
          </p:pic>
        </mc:Fallback>
      </mc:AlternateContent>
      <mc:AlternateContent xmlns:mc="http://schemas.openxmlformats.org/markup-compatibility/2006" xmlns:p14="http://schemas.microsoft.com/office/powerpoint/2010/main">
        <mc:Choice Requires="p14">
          <p:contentPart r:id="rId51" p14:bwMode="auto">
            <p14:nvContentPartPr>
              <p14:cNvPr id="27" name="墨迹 26"/>
              <p14:cNvContentPartPr/>
              <p14:nvPr/>
            </p14:nvContentPartPr>
            <p14:xfrm>
              <a:off x="6689725" y="4357370"/>
              <a:ext cx="4171315" cy="125095"/>
            </p14:xfrm>
          </p:contentPart>
        </mc:Choice>
        <mc:Fallback xmlns="">
          <p:pic>
            <p:nvPicPr>
              <p:cNvPr id="27" name="墨迹 26"/>
            </p:nvPicPr>
            <p:blipFill>
              <a:blip r:embed="rId52"/>
            </p:blipFill>
            <p:spPr>
              <a:xfrm>
                <a:off x="6689725" y="4357370"/>
                <a:ext cx="4171315" cy="125095"/>
              </a:xfrm>
              <a:prstGeom prst="rect"/>
            </p:spPr>
          </p:pic>
        </mc:Fallback>
      </mc:AlternateContent>
      <mc:AlternateContent xmlns:mc="http://schemas.openxmlformats.org/markup-compatibility/2006" xmlns:p14="http://schemas.microsoft.com/office/powerpoint/2010/main">
        <mc:Choice Requires="p14">
          <p:contentPart r:id="rId53" p14:bwMode="auto">
            <p14:nvContentPartPr>
              <p14:cNvPr id="28" name="墨迹 27"/>
              <p14:cNvContentPartPr/>
              <p14:nvPr/>
            </p14:nvContentPartPr>
            <p14:xfrm>
              <a:off x="6743065" y="4669790"/>
              <a:ext cx="1840230" cy="35560"/>
            </p14:xfrm>
          </p:contentPart>
        </mc:Choice>
        <mc:Fallback xmlns="">
          <p:pic>
            <p:nvPicPr>
              <p:cNvPr id="28" name="墨迹 27"/>
            </p:nvPicPr>
            <p:blipFill>
              <a:blip r:embed="rId54"/>
            </p:blipFill>
            <p:spPr>
              <a:xfrm>
                <a:off x="6743065" y="4669790"/>
                <a:ext cx="1840230" cy="35560"/>
              </a:xfrm>
              <a:prstGeom prst="rect"/>
            </p:spPr>
          </p:pic>
        </mc:Fallback>
      </mc:AlternateContent>
      <mc:AlternateContent xmlns:mc="http://schemas.openxmlformats.org/markup-compatibility/2006" xmlns:p14="http://schemas.microsoft.com/office/powerpoint/2010/main">
        <mc:Choice Requires="p14">
          <p:contentPart r:id="rId55" p14:bwMode="auto">
            <p14:nvContentPartPr>
              <p14:cNvPr id="29" name="墨迹 28"/>
              <p14:cNvContentPartPr/>
              <p14:nvPr/>
            </p14:nvContentPartPr>
            <p14:xfrm>
              <a:off x="7922260" y="4652010"/>
              <a:ext cx="178435" cy="116205"/>
            </p14:xfrm>
          </p:contentPart>
        </mc:Choice>
        <mc:Fallback xmlns="">
          <p:pic>
            <p:nvPicPr>
              <p:cNvPr id="29" name="墨迹 28"/>
            </p:nvPicPr>
            <p:blipFill>
              <a:blip r:embed="rId56"/>
            </p:blipFill>
            <p:spPr>
              <a:xfrm>
                <a:off x="7922260" y="4652010"/>
                <a:ext cx="178435" cy="116205"/>
              </a:xfrm>
              <a:prstGeom prst="rect"/>
            </p:spPr>
          </p:pic>
        </mc:Fallback>
      </mc:AlternateContent>
      <mc:AlternateContent xmlns:mc="http://schemas.openxmlformats.org/markup-compatibility/2006" xmlns:p14="http://schemas.microsoft.com/office/powerpoint/2010/main">
        <mc:Choice Requires="p14">
          <p:contentPart r:id="rId57" p14:bwMode="auto">
            <p14:nvContentPartPr>
              <p14:cNvPr id="30" name="墨迹 29"/>
              <p14:cNvContentPartPr/>
              <p14:nvPr/>
            </p14:nvContentPartPr>
            <p14:xfrm>
              <a:off x="6252210" y="3009265"/>
              <a:ext cx="116205" cy="2160905"/>
            </p14:xfrm>
          </p:contentPart>
        </mc:Choice>
        <mc:Fallback xmlns="">
          <p:pic>
            <p:nvPicPr>
              <p:cNvPr id="30" name="墨迹 29"/>
            </p:nvPicPr>
            <p:blipFill>
              <a:blip r:embed="rId58"/>
            </p:blipFill>
            <p:spPr>
              <a:xfrm>
                <a:off x="6252210" y="3009265"/>
                <a:ext cx="116205" cy="2160905"/>
              </a:xfrm>
              <a:prstGeom prst="rect"/>
            </p:spPr>
          </p:pic>
        </mc:Fallback>
      </mc:AlternateContent>
      <mc:AlternateContent xmlns:mc="http://schemas.openxmlformats.org/markup-compatibility/2006" xmlns:p14="http://schemas.microsoft.com/office/powerpoint/2010/main">
        <mc:Choice Requires="p14">
          <p:contentPart r:id="rId59" p14:bwMode="auto">
            <p14:nvContentPartPr>
              <p14:cNvPr id="31" name="墨迹 30"/>
              <p14:cNvContentPartPr/>
              <p14:nvPr/>
            </p14:nvContentPartPr>
            <p14:xfrm>
              <a:off x="6028690" y="4937760"/>
              <a:ext cx="5314315" cy="116205"/>
            </p14:xfrm>
          </p:contentPart>
        </mc:Choice>
        <mc:Fallback xmlns="">
          <p:pic>
            <p:nvPicPr>
              <p:cNvPr id="31" name="墨迹 30"/>
            </p:nvPicPr>
            <p:blipFill>
              <a:blip r:embed="rId60"/>
            </p:blipFill>
            <p:spPr>
              <a:xfrm>
                <a:off x="6028690" y="4937760"/>
                <a:ext cx="5314315" cy="116205"/>
              </a:xfrm>
              <a:prstGeom prst="rect"/>
            </p:spPr>
          </p:pic>
        </mc:Fallback>
      </mc:AlternateContent>
      <mc:AlternateContent xmlns:mc="http://schemas.openxmlformats.org/markup-compatibility/2006" xmlns:p14="http://schemas.microsoft.com/office/powerpoint/2010/main">
        <mc:Choice Requires="p14">
          <p:contentPart r:id="rId61" p14:bwMode="auto">
            <p14:nvContentPartPr>
              <p14:cNvPr id="32" name="墨迹 31"/>
              <p14:cNvContentPartPr/>
              <p14:nvPr/>
            </p14:nvContentPartPr>
            <p14:xfrm>
              <a:off x="6162675" y="2973070"/>
              <a:ext cx="5439410" cy="2107565"/>
            </p14:xfrm>
          </p:contentPart>
        </mc:Choice>
        <mc:Fallback xmlns="">
          <p:pic>
            <p:nvPicPr>
              <p:cNvPr id="32" name="墨迹 31"/>
            </p:nvPicPr>
            <p:blipFill>
              <a:blip r:embed="rId62"/>
            </p:blipFill>
            <p:spPr>
              <a:xfrm>
                <a:off x="6162675" y="2973070"/>
                <a:ext cx="5439410" cy="2107565"/>
              </a:xfrm>
              <a:prstGeom prst="rect"/>
            </p:spPr>
          </p:pic>
        </mc:Fallback>
      </mc:AlternateContent>
      <mc:AlternateContent xmlns:mc="http://schemas.openxmlformats.org/markup-compatibility/2006" xmlns:p14="http://schemas.microsoft.com/office/powerpoint/2010/main">
        <mc:Choice Requires="p14">
          <p:contentPart r:id="rId63" p14:bwMode="auto">
            <p14:nvContentPartPr>
              <p14:cNvPr id="33" name="墨迹 32"/>
              <p14:cNvContentPartPr/>
              <p14:nvPr/>
            </p14:nvContentPartPr>
            <p14:xfrm>
              <a:off x="6859270" y="3955415"/>
              <a:ext cx="812800" cy="616585"/>
            </p14:xfrm>
          </p:contentPart>
        </mc:Choice>
        <mc:Fallback xmlns="">
          <p:pic>
            <p:nvPicPr>
              <p:cNvPr id="33" name="墨迹 32"/>
            </p:nvPicPr>
            <p:blipFill>
              <a:blip r:embed="rId64"/>
            </p:blipFill>
            <p:spPr>
              <a:xfrm>
                <a:off x="6859270" y="3955415"/>
                <a:ext cx="812800" cy="616585"/>
              </a:xfrm>
              <a:prstGeom prst="rect"/>
            </p:spPr>
          </p:pic>
        </mc:Fallback>
      </mc:AlternateContent>
      <mc:AlternateContent xmlns:mc="http://schemas.openxmlformats.org/markup-compatibility/2006" xmlns:p14="http://schemas.microsoft.com/office/powerpoint/2010/main">
        <mc:Choice Requires="p14">
          <p:contentPart r:id="rId65" p14:bwMode="auto">
            <p14:nvContentPartPr>
              <p14:cNvPr id="34" name="墨迹 33"/>
              <p14:cNvContentPartPr/>
              <p14:nvPr/>
            </p14:nvContentPartPr>
            <p14:xfrm>
              <a:off x="6913245" y="4446905"/>
              <a:ext cx="642620" cy="360"/>
            </p14:xfrm>
          </p:contentPart>
        </mc:Choice>
        <mc:Fallback xmlns="">
          <p:pic>
            <p:nvPicPr>
              <p:cNvPr id="34" name="墨迹 33"/>
            </p:nvPicPr>
            <p:blipFill>
              <a:blip r:embed="rId66"/>
            </p:blipFill>
            <p:spPr>
              <a:xfrm>
                <a:off x="6913245" y="4446905"/>
                <a:ext cx="642620" cy="360"/>
              </a:xfrm>
              <a:prstGeom prst="rect"/>
            </p:spPr>
          </p:pic>
        </mc:Fallback>
      </mc:AlternateContent>
      <mc:AlternateContent xmlns:mc="http://schemas.openxmlformats.org/markup-compatibility/2006" xmlns:p14="http://schemas.microsoft.com/office/powerpoint/2010/main">
        <mc:Choice Requires="p14">
          <p:contentPart r:id="rId67" p14:bwMode="auto">
            <p14:nvContentPartPr>
              <p14:cNvPr id="35" name="墨迹 34"/>
              <p14:cNvContentPartPr/>
              <p14:nvPr/>
            </p14:nvContentPartPr>
            <p14:xfrm>
              <a:off x="6859270" y="4392930"/>
              <a:ext cx="732790" cy="62865"/>
            </p14:xfrm>
          </p:contentPart>
        </mc:Choice>
        <mc:Fallback xmlns="">
          <p:pic>
            <p:nvPicPr>
              <p:cNvPr id="35" name="墨迹 34"/>
            </p:nvPicPr>
            <p:blipFill>
              <a:blip r:embed="rId68"/>
            </p:blipFill>
            <p:spPr>
              <a:xfrm>
                <a:off x="6859270" y="4392930"/>
                <a:ext cx="732790" cy="62865"/>
              </a:xfrm>
              <a:prstGeom prst="rect"/>
            </p:spPr>
          </p:pic>
        </mc:Fallback>
      </mc:AlternateContent>
      <mc:AlternateContent xmlns:mc="http://schemas.openxmlformats.org/markup-compatibility/2006" xmlns:p14="http://schemas.microsoft.com/office/powerpoint/2010/main">
        <mc:Choice Requires="p14">
          <p:contentPart r:id="rId69" p14:bwMode="auto">
            <p14:nvContentPartPr>
              <p14:cNvPr id="36" name="墨迹 35"/>
              <p14:cNvContentPartPr/>
              <p14:nvPr/>
            </p14:nvContentPartPr>
            <p14:xfrm>
              <a:off x="1723390" y="1160780"/>
              <a:ext cx="4457065" cy="142875"/>
            </p14:xfrm>
          </p:contentPart>
        </mc:Choice>
        <mc:Fallback xmlns="">
          <p:pic>
            <p:nvPicPr>
              <p:cNvPr id="36" name="墨迹 35"/>
            </p:nvPicPr>
            <p:blipFill>
              <a:blip r:embed="rId70"/>
            </p:blipFill>
            <p:spPr>
              <a:xfrm>
                <a:off x="1723390" y="1160780"/>
                <a:ext cx="4457065" cy="142875"/>
              </a:xfrm>
              <a:prstGeom prst="rect"/>
            </p:spPr>
          </p:pic>
        </mc:Fallback>
      </mc:AlternateContent>
      <mc:AlternateContent xmlns:mc="http://schemas.openxmlformats.org/markup-compatibility/2006" xmlns:p14="http://schemas.microsoft.com/office/powerpoint/2010/main">
        <mc:Choice Requires="p14">
          <p:contentPart r:id="rId71" p14:bwMode="auto">
            <p14:nvContentPartPr>
              <p14:cNvPr id="37" name="墨迹 36"/>
              <p14:cNvContentPartPr/>
              <p14:nvPr/>
            </p14:nvContentPartPr>
            <p14:xfrm>
              <a:off x="6600190" y="4375150"/>
              <a:ext cx="678815" cy="53975"/>
            </p14:xfrm>
          </p:contentPart>
        </mc:Choice>
        <mc:Fallback xmlns="">
          <p:pic>
            <p:nvPicPr>
              <p:cNvPr id="37" name="墨迹 36"/>
            </p:nvPicPr>
            <p:blipFill>
              <a:blip r:embed="rId72"/>
            </p:blipFill>
            <p:spPr>
              <a:xfrm>
                <a:off x="6600190" y="4375150"/>
                <a:ext cx="678815" cy="53975"/>
              </a:xfrm>
              <a:prstGeom prst="rect"/>
            </p:spPr>
          </p:pic>
        </mc:Fallback>
      </mc:AlternateContent>
      <mc:AlternateContent xmlns:mc="http://schemas.openxmlformats.org/markup-compatibility/2006" xmlns:p14="http://schemas.microsoft.com/office/powerpoint/2010/main">
        <mc:Choice Requires="p14">
          <p:contentPart r:id="rId73" p14:bwMode="auto">
            <p14:nvContentPartPr>
              <p14:cNvPr id="38" name="墨迹 37"/>
              <p14:cNvContentPartPr/>
              <p14:nvPr/>
            </p14:nvContentPartPr>
            <p14:xfrm>
              <a:off x="8297545" y="4392930"/>
              <a:ext cx="803910" cy="8890"/>
            </p14:xfrm>
          </p:contentPart>
        </mc:Choice>
        <mc:Fallback xmlns="">
          <p:pic>
            <p:nvPicPr>
              <p:cNvPr id="38" name="墨迹 37"/>
            </p:nvPicPr>
            <p:blipFill>
              <a:blip r:embed="rId74"/>
            </p:blipFill>
            <p:spPr>
              <a:xfrm>
                <a:off x="8297545" y="4392930"/>
                <a:ext cx="803910" cy="8890"/>
              </a:xfrm>
              <a:prstGeom prst="rect"/>
            </p:spPr>
          </p:pic>
        </mc:Fallback>
      </mc:AlternateContent>
      <mc:AlternateContent xmlns:mc="http://schemas.openxmlformats.org/markup-compatibility/2006" xmlns:p14="http://schemas.microsoft.com/office/powerpoint/2010/main">
        <mc:Choice Requires="p14">
          <p:contentPart r:id="rId75" p14:bwMode="auto">
            <p14:nvContentPartPr>
              <p14:cNvPr id="39" name="墨迹 38"/>
              <p14:cNvContentPartPr/>
              <p14:nvPr/>
            </p14:nvContentPartPr>
            <p14:xfrm>
              <a:off x="9798050" y="4375150"/>
              <a:ext cx="812800" cy="80645"/>
            </p14:xfrm>
          </p:contentPart>
        </mc:Choice>
        <mc:Fallback xmlns="">
          <p:pic>
            <p:nvPicPr>
              <p:cNvPr id="39" name="墨迹 38"/>
            </p:nvPicPr>
            <p:blipFill>
              <a:blip r:embed="rId76"/>
            </p:blipFill>
            <p:spPr>
              <a:xfrm>
                <a:off x="9798050" y="4375150"/>
                <a:ext cx="812800" cy="80645"/>
              </a:xfrm>
              <a:prstGeom prst="rect"/>
            </p:spPr>
          </p:pic>
        </mc:Fallback>
      </mc:AlternateContent>
      <mc:AlternateContent xmlns:mc="http://schemas.openxmlformats.org/markup-compatibility/2006" xmlns:p14="http://schemas.microsoft.com/office/powerpoint/2010/main">
        <mc:Choice Requires="p14">
          <p:contentPart r:id="rId77" p14:bwMode="auto">
            <p14:nvContentPartPr>
              <p14:cNvPr id="40" name="墨迹 39"/>
              <p14:cNvContentPartPr/>
              <p14:nvPr/>
            </p14:nvContentPartPr>
            <p14:xfrm>
              <a:off x="8493760" y="4518025"/>
              <a:ext cx="491490" cy="348615"/>
            </p14:xfrm>
          </p:contentPart>
        </mc:Choice>
        <mc:Fallback xmlns="">
          <p:pic>
            <p:nvPicPr>
              <p:cNvPr id="40" name="墨迹 39"/>
            </p:nvPicPr>
            <p:blipFill>
              <a:blip r:embed="rId78"/>
            </p:blipFill>
            <p:spPr>
              <a:xfrm>
                <a:off x="8493760" y="4518025"/>
                <a:ext cx="491490" cy="348615"/>
              </a:xfrm>
              <a:prstGeom prst="rect"/>
            </p:spPr>
          </p:pic>
        </mc:Fallback>
      </mc:AlternateContent>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矩形 59393"/>
          <p:cNvSpPr>
            <a:spLocks noChangeArrowheads="1"/>
          </p:cNvSpPr>
          <p:nvPr/>
        </p:nvSpPr>
        <p:spPr bwMode="auto">
          <a:xfrm>
            <a:off x="228453" y="486399"/>
            <a:ext cx="11506641" cy="5803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eaLnBrk="0" hangingPunct="0">
              <a:defRPr sz="3000" b="1">
                <a:solidFill>
                  <a:schemeClr val="tx1"/>
                </a:solidFill>
                <a:latin typeface="黑体" panose="02010609060101010101" pitchFamily="49" charset="-122"/>
                <a:ea typeface="黑体" panose="02010609060101010101" pitchFamily="49" charset="-122"/>
              </a:defRPr>
            </a:lvl1pPr>
            <a:lvl2pPr marL="742950" indent="-285750" eaLnBrk="0" hangingPunct="0">
              <a:defRPr sz="3000" b="1">
                <a:solidFill>
                  <a:schemeClr val="tx1"/>
                </a:solidFill>
                <a:latin typeface="黑体" panose="02010609060101010101" pitchFamily="49" charset="-122"/>
                <a:ea typeface="黑体" panose="02010609060101010101" pitchFamily="49" charset="-122"/>
              </a:defRPr>
            </a:lvl2pPr>
            <a:lvl3pPr marL="1143000" indent="-228600" eaLnBrk="0" hangingPunct="0">
              <a:defRPr sz="3000" b="1">
                <a:solidFill>
                  <a:schemeClr val="tx1"/>
                </a:solidFill>
                <a:latin typeface="黑体" panose="02010609060101010101" pitchFamily="49" charset="-122"/>
                <a:ea typeface="黑体" panose="02010609060101010101" pitchFamily="49" charset="-122"/>
              </a:defRPr>
            </a:lvl3pPr>
            <a:lvl4pPr marL="1600200" indent="-228600" eaLnBrk="0" hangingPunct="0">
              <a:defRPr sz="3000" b="1">
                <a:solidFill>
                  <a:schemeClr val="tx1"/>
                </a:solidFill>
                <a:latin typeface="黑体" panose="02010609060101010101" pitchFamily="49" charset="-122"/>
                <a:ea typeface="黑体" panose="02010609060101010101" pitchFamily="49" charset="-122"/>
              </a:defRPr>
            </a:lvl4pPr>
            <a:lvl5pPr marL="2057400" indent="-228600" eaLnBrk="0" hangingPunct="0">
              <a:defRPr sz="3000" b="1">
                <a:solidFill>
                  <a:schemeClr val="tx1"/>
                </a:solidFill>
                <a:latin typeface="黑体" panose="02010609060101010101" pitchFamily="49" charset="-122"/>
                <a:ea typeface="黑体" panose="02010609060101010101" pitchFamily="49" charset="-122"/>
              </a:defRPr>
            </a:lvl5pPr>
            <a:lvl6pPr marL="2514600" indent="-228600" eaLnBrk="0" fontAlgn="base" hangingPunct="0">
              <a:spcBef>
                <a:spcPct val="0"/>
              </a:spcBef>
              <a:spcAft>
                <a:spcPct val="0"/>
              </a:spcAft>
              <a:defRPr sz="3000" b="1">
                <a:solidFill>
                  <a:schemeClr val="tx1"/>
                </a:solidFill>
                <a:latin typeface="黑体" panose="02010609060101010101" pitchFamily="49" charset="-122"/>
                <a:ea typeface="黑体" panose="02010609060101010101" pitchFamily="49" charset="-122"/>
              </a:defRPr>
            </a:lvl6pPr>
            <a:lvl7pPr marL="2971800" indent="-228600" eaLnBrk="0" fontAlgn="base" hangingPunct="0">
              <a:spcBef>
                <a:spcPct val="0"/>
              </a:spcBef>
              <a:spcAft>
                <a:spcPct val="0"/>
              </a:spcAft>
              <a:defRPr sz="3000" b="1">
                <a:solidFill>
                  <a:schemeClr val="tx1"/>
                </a:solidFill>
                <a:latin typeface="黑体" panose="02010609060101010101" pitchFamily="49" charset="-122"/>
                <a:ea typeface="黑体" panose="02010609060101010101" pitchFamily="49" charset="-122"/>
              </a:defRPr>
            </a:lvl7pPr>
            <a:lvl8pPr marL="3429000" indent="-228600" eaLnBrk="0" fontAlgn="base" hangingPunct="0">
              <a:spcBef>
                <a:spcPct val="0"/>
              </a:spcBef>
              <a:spcAft>
                <a:spcPct val="0"/>
              </a:spcAft>
              <a:defRPr sz="3000" b="1">
                <a:solidFill>
                  <a:schemeClr val="tx1"/>
                </a:solidFill>
                <a:latin typeface="黑体" panose="02010609060101010101" pitchFamily="49" charset="-122"/>
                <a:ea typeface="黑体" panose="02010609060101010101" pitchFamily="49" charset="-122"/>
              </a:defRPr>
            </a:lvl8pPr>
            <a:lvl9pPr marL="3886200" indent="-228600" eaLnBrk="0" fontAlgn="base" hangingPunct="0">
              <a:spcBef>
                <a:spcPct val="0"/>
              </a:spcBef>
              <a:spcAft>
                <a:spcPct val="0"/>
              </a:spcAft>
              <a:defRPr sz="3000" b="1">
                <a:solidFill>
                  <a:schemeClr val="tx1"/>
                </a:solidFill>
                <a:latin typeface="黑体" panose="02010609060101010101" pitchFamily="49" charset="-122"/>
                <a:ea typeface="黑体" panose="02010609060101010101" pitchFamily="49" charset="-122"/>
              </a:defRPr>
            </a:lvl9pPr>
          </a:lstStyle>
          <a:p>
            <a:pPr eaLnBrk="1" hangingPunct="1"/>
            <a:r>
              <a:rPr lang="en-US" altLang="zh-CN" sz="3175">
                <a:solidFill>
                  <a:srgbClr val="FF0000"/>
                </a:solidFill>
              </a:rPr>
              <a:t>2.</a:t>
            </a:r>
            <a:r>
              <a:rPr lang="zh-CN" altLang="en-US" sz="3175">
                <a:solidFill>
                  <a:srgbClr val="FF0000"/>
                </a:solidFill>
              </a:rPr>
              <a:t>国有经济的主导作用与公有制经济的主体地位</a:t>
            </a:r>
            <a:r>
              <a:rPr lang="zh-CN" altLang="en-US" sz="3175">
                <a:solidFill>
                  <a:srgbClr val="0000FF"/>
                </a:solidFill>
              </a:rPr>
              <a:t>（重点关注）</a:t>
            </a:r>
            <a:endParaRPr lang="zh-CN" altLang="en-US" sz="3175">
              <a:solidFill>
                <a:srgbClr val="0000FF"/>
              </a:solidFill>
            </a:endParaRPr>
          </a:p>
        </p:txBody>
      </p:sp>
      <p:graphicFrame>
        <p:nvGraphicFramePr>
          <p:cNvPr id="59673" name="表格 59672"/>
          <p:cNvGraphicFramePr/>
          <p:nvPr>
            <p:custDataLst>
              <p:tags r:id="rId1"/>
            </p:custDataLst>
          </p:nvPr>
        </p:nvGraphicFramePr>
        <p:xfrm>
          <a:off x="152862" y="1436756"/>
          <a:ext cx="11810365" cy="4849495"/>
        </p:xfrm>
        <a:graphic>
          <a:graphicData uri="http://schemas.openxmlformats.org/drawingml/2006/table">
            <a:tbl>
              <a:tblPr/>
              <a:tblGrid>
                <a:gridCol w="610235"/>
                <a:gridCol w="532130"/>
                <a:gridCol w="4344035"/>
                <a:gridCol w="6323965"/>
              </a:tblGrid>
              <a:tr h="515620">
                <a:tc gridSpan="2">
                  <a:txBody>
                    <a:bodyPr/>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buNone/>
                      </a:pPr>
                      <a:endParaRPr lang="zh-CN" altLang="en-US" sz="2750" b="1" dirty="0">
                        <a:ea typeface="黑体" panose="02010609060101010101" pitchFamily="49" charset="-122"/>
                      </a:endParaRPr>
                    </a:p>
                  </a:txBody>
                  <a:tcPr marL="96756" marR="96756" marT="48375" marB="48375">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solidFill>
                      <a:srgbClr val="66CCFF"/>
                    </a:solidFill>
                  </a:tcPr>
                </a:tc>
                <a:tc hMerge="1">
                  <a:tcPr>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tcPr>
                </a:tc>
                <a:tc>
                  <a:txBody>
                    <a:bodyPr/>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ctr">
                        <a:spcBef>
                          <a:spcPct val="0"/>
                        </a:spcBef>
                        <a:buNone/>
                      </a:pPr>
                      <a:r>
                        <a:rPr lang="zh-CN" altLang="en-US" sz="2750" b="1" dirty="0">
                          <a:solidFill>
                            <a:srgbClr val="000000"/>
                          </a:solidFill>
                          <a:latin typeface="宋体" panose="02010600030101010101" pitchFamily="2" charset="-122"/>
                          <a:ea typeface="黑体" panose="02010609060101010101" pitchFamily="49" charset="-122"/>
                        </a:rPr>
                        <a:t>公有制的</a:t>
                      </a:r>
                      <a:r>
                        <a:rPr lang="zh-CN" altLang="en-US" sz="2750" b="1" dirty="0">
                          <a:solidFill>
                            <a:srgbClr val="FF0000"/>
                          </a:solidFill>
                          <a:latin typeface="宋体" panose="02010600030101010101" pitchFamily="2" charset="-122"/>
                          <a:ea typeface="黑体" panose="02010609060101010101" pitchFamily="49" charset="-122"/>
                        </a:rPr>
                        <a:t>主体</a:t>
                      </a:r>
                      <a:r>
                        <a:rPr lang="zh-CN" altLang="en-US" sz="2750" b="1" dirty="0">
                          <a:solidFill>
                            <a:srgbClr val="000000"/>
                          </a:solidFill>
                          <a:latin typeface="宋体" panose="02010600030101010101" pitchFamily="2" charset="-122"/>
                          <a:ea typeface="黑体" panose="02010609060101010101" pitchFamily="49" charset="-122"/>
                        </a:rPr>
                        <a:t>地位</a:t>
                      </a:r>
                      <a:endParaRPr lang="zh-CN" altLang="en-US" sz="2750" b="1" dirty="0">
                        <a:ea typeface="黑体" panose="02010609060101010101" pitchFamily="49" charset="-122"/>
                      </a:endParaRPr>
                    </a:p>
                  </a:txBody>
                  <a:tcPr marL="96756" marR="96756" marT="48375" marB="48375">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solidFill>
                      <a:srgbClr val="66CCFF"/>
                    </a:solidFill>
                  </a:tcPr>
                </a:tc>
                <a:tc>
                  <a:txBody>
                    <a:bodyPr/>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ctr">
                        <a:spcBef>
                          <a:spcPct val="0"/>
                        </a:spcBef>
                        <a:buNone/>
                      </a:pPr>
                      <a:r>
                        <a:rPr lang="zh-CN" altLang="en-US" sz="2750" b="1" dirty="0">
                          <a:solidFill>
                            <a:srgbClr val="000000"/>
                          </a:solidFill>
                          <a:latin typeface="宋体" panose="02010600030101010101" pitchFamily="2" charset="-122"/>
                          <a:ea typeface="黑体" panose="02010609060101010101" pitchFamily="49" charset="-122"/>
                        </a:rPr>
                        <a:t>国有经济</a:t>
                      </a:r>
                      <a:r>
                        <a:rPr lang="zh-CN" altLang="en-US" sz="2750" b="1" dirty="0">
                          <a:solidFill>
                            <a:srgbClr val="FF0000"/>
                          </a:solidFill>
                          <a:latin typeface="宋体" panose="02010600030101010101" pitchFamily="2" charset="-122"/>
                          <a:ea typeface="黑体" panose="02010609060101010101" pitchFamily="49" charset="-122"/>
                        </a:rPr>
                        <a:t>主导</a:t>
                      </a:r>
                      <a:r>
                        <a:rPr lang="zh-CN" altLang="en-US" sz="2750" b="1" dirty="0">
                          <a:solidFill>
                            <a:srgbClr val="000000"/>
                          </a:solidFill>
                          <a:latin typeface="宋体" panose="02010600030101010101" pitchFamily="2" charset="-122"/>
                          <a:ea typeface="黑体" panose="02010609060101010101" pitchFamily="49" charset="-122"/>
                        </a:rPr>
                        <a:t>作用</a:t>
                      </a:r>
                      <a:endParaRPr lang="zh-CN" altLang="en-US" sz="2750" b="1" dirty="0">
                        <a:ea typeface="黑体" panose="02010609060101010101" pitchFamily="49" charset="-122"/>
                      </a:endParaRPr>
                    </a:p>
                  </a:txBody>
                  <a:tcPr marL="96756" marR="96756" marT="48375" marB="48375">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solidFill>
                      <a:srgbClr val="66CCFF"/>
                    </a:solidFill>
                  </a:tcPr>
                </a:tc>
              </a:tr>
              <a:tr h="1353820">
                <a:tc rowSpan="2">
                  <a:txBody>
                    <a:bodyPr/>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ctr">
                        <a:spcBef>
                          <a:spcPct val="0"/>
                        </a:spcBef>
                        <a:buNone/>
                      </a:pPr>
                      <a:r>
                        <a:rPr lang="zh-CN" altLang="en-US" sz="2750" b="1" dirty="0">
                          <a:solidFill>
                            <a:srgbClr val="000000"/>
                          </a:solidFill>
                          <a:latin typeface="宋体" panose="02010600030101010101" pitchFamily="2" charset="-122"/>
                          <a:ea typeface="黑体" panose="02010609060101010101" pitchFamily="49" charset="-122"/>
                        </a:rPr>
                        <a:t>区别</a:t>
                      </a:r>
                      <a:endParaRPr lang="zh-CN" altLang="en-US" sz="2750" b="1" dirty="0">
                        <a:ea typeface="黑体" panose="02010609060101010101" pitchFamily="49" charset="-122"/>
                      </a:endParaRPr>
                    </a:p>
                  </a:txBody>
                  <a:tcPr marL="96756" marR="96756" marT="48375" marB="48375"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solidFill>
                      <a:srgbClr val="66CCFF"/>
                    </a:solidFill>
                  </a:tcPr>
                </a:tc>
                <a:tc>
                  <a:txBody>
                    <a:bodyPr/>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ctr">
                        <a:spcBef>
                          <a:spcPct val="0"/>
                        </a:spcBef>
                        <a:buNone/>
                      </a:pPr>
                      <a:r>
                        <a:rPr lang="zh-CN" altLang="en-US" sz="2750" b="1" dirty="0">
                          <a:solidFill>
                            <a:srgbClr val="000000"/>
                          </a:solidFill>
                          <a:latin typeface="宋体" panose="02010600030101010101" pitchFamily="2" charset="-122"/>
                          <a:ea typeface="黑体" panose="02010609060101010101" pitchFamily="49" charset="-122"/>
                        </a:rPr>
                        <a:t>侧重</a:t>
                      </a:r>
                      <a:endParaRPr lang="zh-CN" altLang="en-US" sz="2750" b="1" dirty="0">
                        <a:ea typeface="黑体" panose="02010609060101010101" pitchFamily="49" charset="-122"/>
                      </a:endParaRPr>
                    </a:p>
                  </a:txBody>
                  <a:tcPr marL="96756" marR="96756" marT="48375" marB="48375"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solidFill>
                      <a:srgbClr val="66CCFF"/>
                    </a:solidFill>
                  </a:tcPr>
                </a:tc>
                <a:tc>
                  <a:txBody>
                    <a:bodyPr/>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spcBef>
                          <a:spcPct val="0"/>
                        </a:spcBef>
                        <a:buNone/>
                      </a:pPr>
                      <a:r>
                        <a:rPr lang="zh-CN" altLang="en-US" sz="2750" b="1" dirty="0">
                          <a:solidFill>
                            <a:srgbClr val="000000"/>
                          </a:solidFill>
                          <a:latin typeface="宋体" panose="02010600030101010101" pitchFamily="2" charset="-122"/>
                          <a:ea typeface="黑体" panose="02010609060101010101" pitchFamily="49" charset="-122"/>
                        </a:rPr>
                        <a:t>侧重从</a:t>
                      </a:r>
                      <a:r>
                        <a:rPr lang="zh-CN" altLang="en-US" sz="2750" b="1" dirty="0">
                          <a:solidFill>
                            <a:srgbClr val="FF0000"/>
                          </a:solidFill>
                          <a:latin typeface="宋体" panose="02010600030101010101" pitchFamily="2" charset="-122"/>
                          <a:ea typeface="黑体" panose="02010609060101010101" pitchFamily="49" charset="-122"/>
                        </a:rPr>
                        <a:t>公有制经济</a:t>
                      </a:r>
                      <a:r>
                        <a:rPr lang="zh-CN" altLang="en-US" sz="2750" b="1" dirty="0">
                          <a:solidFill>
                            <a:srgbClr val="000000"/>
                          </a:solidFill>
                          <a:latin typeface="宋体" panose="02010600030101010101" pitchFamily="2" charset="-122"/>
                          <a:ea typeface="黑体" panose="02010609060101010101" pitchFamily="49" charset="-122"/>
                        </a:rPr>
                        <a:t>在所有制结构中所占的比重的角度讲</a:t>
                      </a:r>
                      <a:endParaRPr lang="zh-CN" altLang="en-US" sz="2750" b="1" dirty="0">
                        <a:ea typeface="黑体" panose="02010609060101010101" pitchFamily="49" charset="-122"/>
                      </a:endParaRPr>
                    </a:p>
                  </a:txBody>
                  <a:tcPr marL="96756" marR="96756" marT="48375" marB="48375">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spcBef>
                          <a:spcPct val="0"/>
                        </a:spcBef>
                        <a:buNone/>
                      </a:pPr>
                      <a:r>
                        <a:rPr lang="zh-CN" altLang="en-US" sz="2750" b="1" dirty="0">
                          <a:solidFill>
                            <a:srgbClr val="000000"/>
                          </a:solidFill>
                          <a:latin typeface="宋体" panose="02010600030101010101" pitchFamily="2" charset="-122"/>
                          <a:ea typeface="黑体" panose="02010609060101010101" pitchFamily="49" charset="-122"/>
                        </a:rPr>
                        <a:t>侧重从国有经济在国民经济中所处的地位和对国民经济的性质和发展方向所起的作用的角度讲</a:t>
                      </a:r>
                      <a:endParaRPr lang="zh-CN" altLang="en-US" sz="2750" b="1" dirty="0">
                        <a:ea typeface="黑体" panose="02010609060101010101" pitchFamily="49" charset="-122"/>
                      </a:endParaRPr>
                    </a:p>
                  </a:txBody>
                  <a:tcPr marL="96756" marR="96756" marT="48375" marB="48375">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r>
              <a:tr h="1626235">
                <a:tc vMerge="1">
                  <a:tcP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B w="12700" cap="flat" cmpd="sng">
                      <a:solidFill>
                        <a:srgbClr val="000000"/>
                      </a:solidFill>
                      <a:prstDash val="solid"/>
                      <a:headEnd type="none" w="med" len="med"/>
                      <a:tailEnd type="none" w="med" len="med"/>
                    </a:lnB>
                  </a:tcPr>
                </a:tc>
                <a:tc>
                  <a:txBody>
                    <a:bodyPr/>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ctr">
                        <a:spcBef>
                          <a:spcPct val="0"/>
                        </a:spcBef>
                        <a:buNone/>
                      </a:pPr>
                      <a:r>
                        <a:rPr lang="zh-CN" altLang="en-US" sz="2750" b="1" dirty="0">
                          <a:solidFill>
                            <a:srgbClr val="000000"/>
                          </a:solidFill>
                          <a:latin typeface="宋体" panose="02010600030101010101" pitchFamily="2" charset="-122"/>
                          <a:ea typeface="黑体" panose="02010609060101010101" pitchFamily="49" charset="-122"/>
                        </a:rPr>
                        <a:t>表现</a:t>
                      </a:r>
                      <a:endParaRPr lang="zh-CN" altLang="en-US" sz="2750" b="1" dirty="0">
                        <a:ea typeface="黑体" panose="02010609060101010101" pitchFamily="49" charset="-122"/>
                      </a:endParaRPr>
                    </a:p>
                  </a:txBody>
                  <a:tcPr marL="96756" marR="96756" marT="48375" marB="48375"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solidFill>
                      <a:srgbClr val="66CCFF"/>
                    </a:solidFill>
                  </a:tcPr>
                </a:tc>
                <a:tc>
                  <a:txBody>
                    <a:bodyPr/>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spcBef>
                          <a:spcPct val="0"/>
                        </a:spcBef>
                        <a:buNone/>
                      </a:pPr>
                      <a:r>
                        <a:rPr lang="zh-CN" altLang="en-US" sz="2750" b="1" dirty="0">
                          <a:solidFill>
                            <a:srgbClr val="000000"/>
                          </a:solidFill>
                          <a:latin typeface="宋体" panose="02010600030101010101" pitchFamily="2" charset="-122"/>
                          <a:ea typeface="黑体" panose="02010609060101010101" pitchFamily="49" charset="-122"/>
                        </a:rPr>
                        <a:t>主要表现在</a:t>
                      </a:r>
                      <a:r>
                        <a:rPr lang="zh-CN" altLang="en-US" sz="2750" b="1" dirty="0">
                          <a:solidFill>
                            <a:srgbClr val="FF0000"/>
                          </a:solidFill>
                          <a:latin typeface="宋体" panose="02010600030101010101" pitchFamily="2" charset="-122"/>
                          <a:ea typeface="黑体" panose="02010609060101010101" pitchFamily="49" charset="-122"/>
                        </a:rPr>
                        <a:t>公有资产在社会总资产中占优势</a:t>
                      </a:r>
                      <a:r>
                        <a:rPr lang="zh-CN" altLang="en-US" sz="2750" b="1" dirty="0">
                          <a:solidFill>
                            <a:srgbClr val="000000"/>
                          </a:solidFill>
                          <a:latin typeface="宋体" panose="02010600030101010101" pitchFamily="2" charset="-122"/>
                          <a:ea typeface="黑体" panose="02010609060101010101" pitchFamily="49" charset="-122"/>
                        </a:rPr>
                        <a:t>，国有经济控制国民经济命脉</a:t>
                      </a:r>
                      <a:endParaRPr lang="zh-CN" altLang="en-US" sz="2750" b="1" dirty="0">
                        <a:ea typeface="黑体" panose="02010609060101010101" pitchFamily="49" charset="-122"/>
                      </a:endParaRPr>
                    </a:p>
                  </a:txBody>
                  <a:tcPr marL="96756" marR="96756" marT="48375" marB="48375">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spcBef>
                          <a:spcPct val="0"/>
                        </a:spcBef>
                        <a:buNone/>
                      </a:pPr>
                      <a:r>
                        <a:rPr lang="zh-CN" altLang="en-US" sz="2750" b="1" dirty="0">
                          <a:solidFill>
                            <a:srgbClr val="FF0000"/>
                          </a:solidFill>
                          <a:latin typeface="宋体" panose="02010600030101010101" pitchFamily="2" charset="-122"/>
                          <a:ea typeface="黑体" panose="02010609060101010101" pitchFamily="49" charset="-122"/>
                        </a:rPr>
                        <a:t>主要体现在控制力上</a:t>
                      </a:r>
                      <a:r>
                        <a:rPr lang="zh-CN" altLang="en-US" sz="2750" b="1" dirty="0">
                          <a:solidFill>
                            <a:srgbClr val="000000"/>
                          </a:solidFill>
                          <a:latin typeface="宋体" panose="02010600030101010101" pitchFamily="2" charset="-122"/>
                          <a:ea typeface="黑体" panose="02010609060101010101" pitchFamily="49" charset="-122"/>
                        </a:rPr>
                        <a:t>，即体现在控制国民经济发展方向、控制经济运行的整体态势、控制重要稀缺资源的能力上</a:t>
                      </a:r>
                      <a:endParaRPr lang="zh-CN" altLang="en-US" sz="2750" b="1" dirty="0">
                        <a:ea typeface="黑体" panose="02010609060101010101" pitchFamily="49" charset="-122"/>
                      </a:endParaRPr>
                    </a:p>
                  </a:txBody>
                  <a:tcPr marL="96756" marR="96756" marT="48375" marB="48375">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r>
              <a:tr h="1353820">
                <a:tc gridSpan="2">
                  <a:txBody>
                    <a:bodyPr/>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ctr">
                        <a:spcBef>
                          <a:spcPct val="0"/>
                        </a:spcBef>
                        <a:buNone/>
                      </a:pPr>
                      <a:r>
                        <a:rPr lang="zh-CN" altLang="en-US" sz="2750" b="1" dirty="0">
                          <a:solidFill>
                            <a:srgbClr val="000000"/>
                          </a:solidFill>
                          <a:latin typeface="宋体" panose="02010600030101010101" pitchFamily="2" charset="-122"/>
                          <a:ea typeface="黑体" panose="02010609060101010101" pitchFamily="49" charset="-122"/>
                        </a:rPr>
                        <a:t>联系</a:t>
                      </a:r>
                      <a:endParaRPr lang="zh-CN" altLang="en-US" sz="2750" b="1" dirty="0">
                        <a:ea typeface="黑体" panose="02010609060101010101" pitchFamily="49" charset="-122"/>
                      </a:endParaRPr>
                    </a:p>
                  </a:txBody>
                  <a:tcPr marL="96756" marR="96756" marT="48375" marB="48375"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solidFill>
                      <a:srgbClr val="66CCFF"/>
                    </a:solidFill>
                  </a:tcPr>
                </a:tc>
                <a:tc hMerge="1">
                  <a:tcPr>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tcPr>
                </a:tc>
                <a:tc gridSpan="2">
                  <a:txBody>
                    <a:bodyPr/>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spcBef>
                          <a:spcPct val="0"/>
                        </a:spcBef>
                        <a:buNone/>
                      </a:pPr>
                      <a:r>
                        <a:rPr lang="en-US" altLang="zh-CN" sz="2750" b="1" dirty="0">
                          <a:solidFill>
                            <a:srgbClr val="000000"/>
                          </a:solidFill>
                          <a:latin typeface="宋体" panose="02010600030101010101" pitchFamily="2" charset="-122"/>
                          <a:ea typeface="黑体" panose="02010609060101010101" pitchFamily="49" charset="-122"/>
                        </a:rPr>
                        <a:t>①</a:t>
                      </a:r>
                      <a:r>
                        <a:rPr lang="zh-CN" altLang="en-US" sz="2750" b="1" dirty="0">
                          <a:solidFill>
                            <a:srgbClr val="000000"/>
                          </a:solidFill>
                          <a:latin typeface="宋体" panose="02010600030101010101" pitchFamily="2" charset="-122"/>
                          <a:ea typeface="黑体" panose="02010609060101010101" pitchFamily="49" charset="-122"/>
                        </a:rPr>
                        <a:t>坚持公有制的主体地位要充分发挥国有经济的主导作用。</a:t>
                      </a:r>
                      <a:r>
                        <a:rPr lang="en-US" altLang="zh-CN" sz="2750" b="1" dirty="0">
                          <a:solidFill>
                            <a:srgbClr val="000000"/>
                          </a:solidFill>
                          <a:latin typeface="宋体" panose="02010600030101010101" pitchFamily="2" charset="-122"/>
                          <a:ea typeface="黑体" panose="02010609060101010101" pitchFamily="49" charset="-122"/>
                        </a:rPr>
                        <a:t>②</a:t>
                      </a:r>
                      <a:r>
                        <a:rPr lang="zh-CN" altLang="en-US" sz="2750" b="1" dirty="0">
                          <a:solidFill>
                            <a:srgbClr val="000000"/>
                          </a:solidFill>
                          <a:latin typeface="宋体" panose="02010600030101010101" pitchFamily="2" charset="-122"/>
                          <a:ea typeface="黑体" panose="02010609060101010101" pitchFamily="49" charset="-122"/>
                        </a:rPr>
                        <a:t>坚持公有制的主体地位和国有经济的主导作用，都不能简单地理解为坚持量上的优势，更要有质的提高</a:t>
                      </a:r>
                      <a:endParaRPr lang="zh-CN" altLang="en-US" sz="2750" b="1" dirty="0">
                        <a:ea typeface="黑体" panose="02010609060101010101" pitchFamily="49" charset="-122"/>
                      </a:endParaRPr>
                    </a:p>
                  </a:txBody>
                  <a:tcPr marL="96756" marR="96756" marT="48375" marB="48375">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hMerge="1">
                  <a:tcPr>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tcPr>
                </a:tc>
              </a:tr>
            </a:tbl>
          </a:graphicData>
        </a:graphic>
      </p:graphicFrame>
      <mc:AlternateContent xmlns:mc="http://schemas.openxmlformats.org/markup-compatibility/2006" xmlns:p14="http://schemas.microsoft.com/office/powerpoint/2010/main">
        <mc:Choice Requires="p14">
          <p:contentPart r:id="rId2" p14:bwMode="auto">
            <p14:nvContentPartPr>
              <p14:cNvPr id="2" name="墨迹 1"/>
              <p14:cNvContentPartPr/>
              <p14:nvPr/>
            </p14:nvContentPartPr>
            <p14:xfrm>
              <a:off x="2152015" y="1892935"/>
              <a:ext cx="2322830" cy="53340"/>
            </p14:xfrm>
          </p:contentPart>
        </mc:Choice>
        <mc:Fallback xmlns="">
          <p:pic>
            <p:nvPicPr>
              <p:cNvPr id="2" name="墨迹 1"/>
            </p:nvPicPr>
            <p:blipFill>
              <a:blip r:embed="rId3"/>
            </p:blipFill>
            <p:spPr>
              <a:xfrm>
                <a:off x="2152015" y="1892935"/>
                <a:ext cx="2322830" cy="53340"/>
              </a:xfrm>
              <a:prstGeom prst="rect"/>
            </p:spPr>
          </p:pic>
        </mc:Fallback>
      </mc:AlternateContent>
      <mc:AlternateContent xmlns:mc="http://schemas.openxmlformats.org/markup-compatibility/2006" xmlns:p14="http://schemas.microsoft.com/office/powerpoint/2010/main">
        <mc:Choice Requires="p14">
          <p:contentPart r:id="rId4" p14:bwMode="auto">
            <p14:nvContentPartPr>
              <p14:cNvPr id="3" name="墨迹 2"/>
              <p14:cNvContentPartPr/>
              <p14:nvPr/>
            </p14:nvContentPartPr>
            <p14:xfrm>
              <a:off x="7047230" y="1249680"/>
              <a:ext cx="3375660" cy="786130"/>
            </p14:xfrm>
          </p:contentPart>
        </mc:Choice>
        <mc:Fallback xmlns="">
          <p:pic>
            <p:nvPicPr>
              <p:cNvPr id="3" name="墨迹 2"/>
            </p:nvPicPr>
            <p:blipFill>
              <a:blip r:embed="rId5"/>
            </p:blipFill>
            <p:spPr>
              <a:xfrm>
                <a:off x="7047230" y="1249680"/>
                <a:ext cx="3375660" cy="786130"/>
              </a:xfrm>
              <a:prstGeom prst="rect"/>
            </p:spPr>
          </p:pic>
        </mc:Fallback>
      </mc:AlternateContent>
      <mc:AlternateContent xmlns:mc="http://schemas.openxmlformats.org/markup-compatibility/2006" xmlns:p14="http://schemas.microsoft.com/office/powerpoint/2010/main">
        <mc:Choice Requires="p14">
          <p:contentPart r:id="rId6" p14:bwMode="auto">
            <p14:nvContentPartPr>
              <p14:cNvPr id="4" name="墨迹 3"/>
              <p14:cNvContentPartPr/>
              <p14:nvPr/>
            </p14:nvContentPartPr>
            <p14:xfrm>
              <a:off x="1768475" y="1143000"/>
              <a:ext cx="2920365" cy="866140"/>
            </p14:xfrm>
          </p:contentPart>
        </mc:Choice>
        <mc:Fallback xmlns="">
          <p:pic>
            <p:nvPicPr>
              <p:cNvPr id="4" name="墨迹 3"/>
            </p:nvPicPr>
            <p:blipFill>
              <a:blip r:embed="rId7"/>
            </p:blipFill>
            <p:spPr>
              <a:xfrm>
                <a:off x="1768475" y="1143000"/>
                <a:ext cx="2920365" cy="866140"/>
              </a:xfrm>
              <a:prstGeom prst="rect"/>
            </p:spPr>
          </p:pic>
        </mc:Fallback>
      </mc:AlternateContent>
      <mc:AlternateContent xmlns:mc="http://schemas.openxmlformats.org/markup-compatibility/2006" xmlns:p14="http://schemas.microsoft.com/office/powerpoint/2010/main">
        <mc:Choice Requires="p14">
          <p:contentPart r:id="rId8" p14:bwMode="auto">
            <p14:nvContentPartPr>
              <p14:cNvPr id="5" name="墨迹 4"/>
              <p14:cNvContentPartPr/>
              <p14:nvPr/>
            </p14:nvContentPartPr>
            <p14:xfrm>
              <a:off x="3009900" y="3687445"/>
              <a:ext cx="1714500" cy="27305"/>
            </p14:xfrm>
          </p:contentPart>
        </mc:Choice>
        <mc:Fallback xmlns="">
          <p:pic>
            <p:nvPicPr>
              <p:cNvPr id="5" name="墨迹 4"/>
            </p:nvPicPr>
            <p:blipFill>
              <a:blip r:embed="rId9"/>
            </p:blipFill>
            <p:spPr>
              <a:xfrm>
                <a:off x="3009900" y="3687445"/>
                <a:ext cx="1714500" cy="27305"/>
              </a:xfrm>
              <a:prstGeom prst="rect"/>
            </p:spPr>
          </p:pic>
        </mc:Fallback>
      </mc:AlternateContent>
      <mc:AlternateContent xmlns:mc="http://schemas.openxmlformats.org/markup-compatibility/2006" xmlns:p14="http://schemas.microsoft.com/office/powerpoint/2010/main">
        <mc:Choice Requires="p14">
          <p:contentPart r:id="rId10" p14:bwMode="auto">
            <p14:nvContentPartPr>
              <p14:cNvPr id="6" name="墨迹 5"/>
              <p14:cNvContentPartPr/>
              <p14:nvPr/>
            </p14:nvContentPartPr>
            <p14:xfrm>
              <a:off x="1419860" y="4116070"/>
              <a:ext cx="1634490" cy="98425"/>
            </p14:xfrm>
          </p:contentPart>
        </mc:Choice>
        <mc:Fallback xmlns="">
          <p:pic>
            <p:nvPicPr>
              <p:cNvPr id="6" name="墨迹 5"/>
            </p:nvPicPr>
            <p:blipFill>
              <a:blip r:embed="rId11"/>
            </p:blipFill>
            <p:spPr>
              <a:xfrm>
                <a:off x="1419860" y="4116070"/>
                <a:ext cx="1634490" cy="98425"/>
              </a:xfrm>
              <a:prstGeom prst="rect"/>
            </p:spPr>
          </p:pic>
        </mc:Fallback>
      </mc:AlternateContent>
      <mc:AlternateContent xmlns:mc="http://schemas.openxmlformats.org/markup-compatibility/2006" xmlns:p14="http://schemas.microsoft.com/office/powerpoint/2010/main">
        <mc:Choice Requires="p14">
          <p:contentPart r:id="rId12" p14:bwMode="auto">
            <p14:nvContentPartPr>
              <p14:cNvPr id="7" name="墨迹 6"/>
              <p14:cNvContentPartPr/>
              <p14:nvPr/>
            </p14:nvContentPartPr>
            <p14:xfrm>
              <a:off x="5841365" y="3741420"/>
              <a:ext cx="3197225" cy="17780"/>
            </p14:xfrm>
          </p:contentPart>
        </mc:Choice>
        <mc:Fallback xmlns="">
          <p:pic>
            <p:nvPicPr>
              <p:cNvPr id="7" name="墨迹 6"/>
            </p:nvPicPr>
            <p:blipFill>
              <a:blip r:embed="rId13"/>
            </p:blipFill>
            <p:spPr>
              <a:xfrm>
                <a:off x="5841365" y="3741420"/>
                <a:ext cx="3197225" cy="17780"/>
              </a:xfrm>
              <a:prstGeom prst="rect"/>
            </p:spPr>
          </p:pic>
        </mc:Fallback>
      </mc:AlternateContent>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文本框 58369"/>
          <p:cNvSpPr txBox="1">
            <a:spLocks noChangeArrowheads="1"/>
          </p:cNvSpPr>
          <p:nvPr/>
        </p:nvSpPr>
        <p:spPr bwMode="auto">
          <a:xfrm>
            <a:off x="305724" y="1295652"/>
            <a:ext cx="11602390" cy="44945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黑体" panose="02010609060101010101" pitchFamily="49" charset="-122"/>
                <a:ea typeface="黑体" panose="02010609060101010101" pitchFamily="49" charset="-122"/>
              </a:defRPr>
            </a:lvl1pPr>
            <a:lvl2pPr marL="742950" indent="-285750" eaLnBrk="0" hangingPunct="0">
              <a:defRPr sz="3000" b="1">
                <a:solidFill>
                  <a:schemeClr val="tx1"/>
                </a:solidFill>
                <a:latin typeface="黑体" panose="02010609060101010101" pitchFamily="49" charset="-122"/>
                <a:ea typeface="黑体" panose="02010609060101010101" pitchFamily="49" charset="-122"/>
              </a:defRPr>
            </a:lvl2pPr>
            <a:lvl3pPr marL="1143000" indent="-228600" eaLnBrk="0" hangingPunct="0">
              <a:defRPr sz="3000" b="1">
                <a:solidFill>
                  <a:schemeClr val="tx1"/>
                </a:solidFill>
                <a:latin typeface="黑体" panose="02010609060101010101" pitchFamily="49" charset="-122"/>
                <a:ea typeface="黑体" panose="02010609060101010101" pitchFamily="49" charset="-122"/>
              </a:defRPr>
            </a:lvl3pPr>
            <a:lvl4pPr marL="1600200" indent="-228600" eaLnBrk="0" hangingPunct="0">
              <a:defRPr sz="3000" b="1">
                <a:solidFill>
                  <a:schemeClr val="tx1"/>
                </a:solidFill>
                <a:latin typeface="黑体" panose="02010609060101010101" pitchFamily="49" charset="-122"/>
                <a:ea typeface="黑体" panose="02010609060101010101" pitchFamily="49" charset="-122"/>
              </a:defRPr>
            </a:lvl4pPr>
            <a:lvl5pPr marL="2057400" indent="-228600" eaLnBrk="0" hangingPunct="0">
              <a:defRPr sz="3000" b="1">
                <a:solidFill>
                  <a:schemeClr val="tx1"/>
                </a:solidFill>
                <a:latin typeface="黑体" panose="02010609060101010101" pitchFamily="49" charset="-122"/>
                <a:ea typeface="黑体" panose="02010609060101010101" pitchFamily="49" charset="-122"/>
              </a:defRPr>
            </a:lvl5pPr>
            <a:lvl6pPr marL="2514600" indent="-228600" eaLnBrk="0" fontAlgn="base" hangingPunct="0">
              <a:spcBef>
                <a:spcPct val="0"/>
              </a:spcBef>
              <a:spcAft>
                <a:spcPct val="0"/>
              </a:spcAft>
              <a:defRPr sz="3000" b="1">
                <a:solidFill>
                  <a:schemeClr val="tx1"/>
                </a:solidFill>
                <a:latin typeface="黑体" panose="02010609060101010101" pitchFamily="49" charset="-122"/>
                <a:ea typeface="黑体" panose="02010609060101010101" pitchFamily="49" charset="-122"/>
              </a:defRPr>
            </a:lvl6pPr>
            <a:lvl7pPr marL="2971800" indent="-228600" eaLnBrk="0" fontAlgn="base" hangingPunct="0">
              <a:spcBef>
                <a:spcPct val="0"/>
              </a:spcBef>
              <a:spcAft>
                <a:spcPct val="0"/>
              </a:spcAft>
              <a:defRPr sz="3000" b="1">
                <a:solidFill>
                  <a:schemeClr val="tx1"/>
                </a:solidFill>
                <a:latin typeface="黑体" panose="02010609060101010101" pitchFamily="49" charset="-122"/>
                <a:ea typeface="黑体" panose="02010609060101010101" pitchFamily="49" charset="-122"/>
              </a:defRPr>
            </a:lvl7pPr>
            <a:lvl8pPr marL="3429000" indent="-228600" eaLnBrk="0" fontAlgn="base" hangingPunct="0">
              <a:spcBef>
                <a:spcPct val="0"/>
              </a:spcBef>
              <a:spcAft>
                <a:spcPct val="0"/>
              </a:spcAft>
              <a:defRPr sz="3000" b="1">
                <a:solidFill>
                  <a:schemeClr val="tx1"/>
                </a:solidFill>
                <a:latin typeface="黑体" panose="02010609060101010101" pitchFamily="49" charset="-122"/>
                <a:ea typeface="黑体" panose="02010609060101010101" pitchFamily="49" charset="-122"/>
              </a:defRPr>
            </a:lvl8pPr>
            <a:lvl9pPr marL="3886200" indent="-228600" eaLnBrk="0" fontAlgn="base" hangingPunct="0">
              <a:spcBef>
                <a:spcPct val="0"/>
              </a:spcBef>
              <a:spcAft>
                <a:spcPct val="0"/>
              </a:spcAft>
              <a:defRPr sz="3000" b="1">
                <a:solidFill>
                  <a:schemeClr val="tx1"/>
                </a:solidFill>
                <a:latin typeface="黑体" panose="02010609060101010101" pitchFamily="49" charset="-122"/>
                <a:ea typeface="黑体" panose="02010609060101010101" pitchFamily="49" charset="-122"/>
              </a:defRPr>
            </a:lvl9pPr>
          </a:lstStyle>
          <a:p>
            <a:pPr eaLnBrk="1" hangingPunct="1"/>
            <a:r>
              <a:rPr lang="zh-CN" altLang="en-US" sz="3175"/>
              <a:t>　　</a:t>
            </a:r>
            <a:r>
              <a:rPr lang="en-US" altLang="zh-CN" sz="3175">
                <a:solidFill>
                  <a:srgbClr val="0000FF"/>
                </a:solidFill>
              </a:rPr>
              <a:t>3.</a:t>
            </a:r>
            <a:r>
              <a:rPr lang="zh-CN" altLang="en-US" sz="3175">
                <a:solidFill>
                  <a:srgbClr val="0000FF"/>
                </a:solidFill>
              </a:rPr>
              <a:t>非公有制经济发展在国民经济中的重要作用</a:t>
            </a:r>
            <a:endParaRPr lang="zh-CN" altLang="en-US" sz="3175">
              <a:solidFill>
                <a:srgbClr val="0000FF"/>
              </a:solidFill>
            </a:endParaRPr>
          </a:p>
          <a:p>
            <a:pPr eaLnBrk="1" hangingPunct="1"/>
            <a:r>
              <a:rPr lang="zh-CN" altLang="en-US" sz="3175"/>
              <a:t>　　（</a:t>
            </a:r>
            <a:r>
              <a:rPr lang="en-US" altLang="zh-CN" sz="3175"/>
              <a:t>1</a:t>
            </a:r>
            <a:r>
              <a:rPr lang="zh-CN" altLang="en-US" sz="3175"/>
              <a:t>）从劳动者个人角度看：</a:t>
            </a:r>
            <a:r>
              <a:rPr lang="zh-CN" altLang="en-US" sz="3175">
                <a:solidFill>
                  <a:srgbClr val="0000FF"/>
                </a:solidFill>
              </a:rPr>
              <a:t>有利于促进就业，繁荣市场，方便生活，提高人民生活水平。</a:t>
            </a:r>
            <a:endParaRPr lang="zh-CN" altLang="en-US" sz="3175">
              <a:solidFill>
                <a:srgbClr val="0000FF"/>
              </a:solidFill>
            </a:endParaRPr>
          </a:p>
          <a:p>
            <a:pPr eaLnBrk="1" hangingPunct="1"/>
            <a:r>
              <a:rPr lang="zh-CN" altLang="en-US" sz="3175"/>
              <a:t>　　（</a:t>
            </a:r>
            <a:r>
              <a:rPr lang="en-US" altLang="zh-CN" sz="3175"/>
              <a:t>2</a:t>
            </a:r>
            <a:r>
              <a:rPr lang="zh-CN" altLang="en-US" sz="3175"/>
              <a:t>）从国家角度看：</a:t>
            </a:r>
            <a:r>
              <a:rPr lang="zh-CN" altLang="en-US" sz="3175">
                <a:solidFill>
                  <a:srgbClr val="0000FF"/>
                </a:solidFill>
              </a:rPr>
              <a:t>有利于支撑经济增长，增加财政收入，增强综合国力，促进生产力发展。</a:t>
            </a:r>
            <a:endParaRPr lang="zh-CN" altLang="en-US" sz="3175">
              <a:solidFill>
                <a:srgbClr val="0000FF"/>
              </a:solidFill>
            </a:endParaRPr>
          </a:p>
          <a:p>
            <a:pPr eaLnBrk="1" hangingPunct="1"/>
            <a:r>
              <a:rPr lang="zh-CN" altLang="en-US" sz="3175"/>
              <a:t>　　（</a:t>
            </a:r>
            <a:r>
              <a:rPr lang="en-US" altLang="zh-CN" sz="3175"/>
              <a:t>3</a:t>
            </a:r>
            <a:r>
              <a:rPr lang="zh-CN" altLang="en-US" sz="3175"/>
              <a:t>）从对外关系看：</a:t>
            </a:r>
            <a:r>
              <a:rPr lang="zh-CN" altLang="en-US" sz="3175">
                <a:solidFill>
                  <a:srgbClr val="0000FF"/>
                </a:solidFill>
              </a:rPr>
              <a:t>有利于引进资金和先进技术，扩大商品出口。</a:t>
            </a:r>
            <a:endParaRPr lang="zh-CN" altLang="en-US" sz="3175">
              <a:solidFill>
                <a:srgbClr val="0000FF"/>
              </a:solidFill>
            </a:endParaRPr>
          </a:p>
          <a:p>
            <a:pPr eaLnBrk="1" hangingPunct="1"/>
            <a:r>
              <a:rPr lang="zh-CN" altLang="en-US" sz="3175"/>
              <a:t>　　（</a:t>
            </a:r>
            <a:r>
              <a:rPr lang="en-US" altLang="zh-CN" sz="3175"/>
              <a:t>4</a:t>
            </a:r>
            <a:r>
              <a:rPr lang="zh-CN" altLang="en-US" sz="3175"/>
              <a:t>）从市场经济发展看：</a:t>
            </a:r>
            <a:r>
              <a:rPr lang="zh-CN" altLang="en-US" sz="3175">
                <a:solidFill>
                  <a:srgbClr val="0000FF"/>
                </a:solidFill>
              </a:rPr>
              <a:t>有利于增强市场竞争力，激发公有制经济的活力，提高资源的配置效率。</a:t>
            </a:r>
            <a:endParaRPr lang="zh-CN" altLang="en-US" sz="3175">
              <a:solidFill>
                <a:srgbClr val="0000FF"/>
              </a:solidFill>
            </a:endParaRPr>
          </a:p>
        </p:txBody>
      </p:sp>
      <p:pic>
        <p:nvPicPr>
          <p:cNvPr id="25603" name="图片 54290"/>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11125327" y="610293"/>
            <a:ext cx="818063" cy="9742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mc:AlternateContent xmlns:mc="http://schemas.openxmlformats.org/markup-compatibility/2006" xmlns:p14="http://schemas.microsoft.com/office/powerpoint/2010/main">
        <mc:Choice Requires="p14">
          <p:contentPart r:id="rId2" p14:bwMode="auto">
            <p14:nvContentPartPr>
              <p14:cNvPr id="2" name="墨迹 1"/>
              <p14:cNvContentPartPr/>
              <p14:nvPr/>
            </p14:nvContentPartPr>
            <p14:xfrm>
              <a:off x="1848485" y="1776730"/>
              <a:ext cx="2679700" cy="35560"/>
            </p14:xfrm>
          </p:contentPart>
        </mc:Choice>
        <mc:Fallback xmlns="">
          <p:pic>
            <p:nvPicPr>
              <p:cNvPr id="2" name="墨迹 1"/>
            </p:nvPicPr>
            <p:blipFill>
              <a:blip r:embed="rId3"/>
            </p:blipFill>
            <p:spPr>
              <a:xfrm>
                <a:off x="1848485" y="1776730"/>
                <a:ext cx="2679700" cy="35560"/>
              </a:xfrm>
              <a:prstGeom prst="rect"/>
            </p:spPr>
          </p:pic>
        </mc:Fallback>
      </mc:AlternateContent>
      <mc:AlternateContent xmlns:mc="http://schemas.openxmlformats.org/markup-compatibility/2006" xmlns:p14="http://schemas.microsoft.com/office/powerpoint/2010/main">
        <mc:Choice Requires="p14">
          <p:contentPart r:id="rId4" p14:bwMode="auto">
            <p14:nvContentPartPr>
              <p14:cNvPr id="3" name="墨迹 2"/>
              <p14:cNvContentPartPr/>
              <p14:nvPr/>
            </p14:nvContentPartPr>
            <p14:xfrm>
              <a:off x="6645275" y="1741170"/>
              <a:ext cx="2072005" cy="35560"/>
            </p14:xfrm>
          </p:contentPart>
        </mc:Choice>
        <mc:Fallback xmlns="">
          <p:pic>
            <p:nvPicPr>
              <p:cNvPr id="3" name="墨迹 2"/>
            </p:nvPicPr>
            <p:blipFill>
              <a:blip r:embed="rId5"/>
            </p:blipFill>
            <p:spPr>
              <a:xfrm>
                <a:off x="6645275" y="1741170"/>
                <a:ext cx="2072005" cy="35560"/>
              </a:xfrm>
              <a:prstGeom prst="rect"/>
            </p:spPr>
          </p:pic>
        </mc:Fallback>
      </mc:AlternateContent>
      <mc:AlternateContent xmlns:mc="http://schemas.openxmlformats.org/markup-compatibility/2006" xmlns:p14="http://schemas.microsoft.com/office/powerpoint/2010/main">
        <mc:Choice Requires="p14">
          <p:contentPart r:id="rId6" p14:bwMode="auto">
            <p14:nvContentPartPr>
              <p14:cNvPr id="4" name="墨迹 3"/>
              <p14:cNvContentPartPr/>
              <p14:nvPr/>
            </p14:nvContentPartPr>
            <p14:xfrm>
              <a:off x="1250315" y="1812290"/>
              <a:ext cx="35560" cy="3929380"/>
            </p14:xfrm>
          </p:contentPart>
        </mc:Choice>
        <mc:Fallback xmlns="">
          <p:pic>
            <p:nvPicPr>
              <p:cNvPr id="4" name="墨迹 3"/>
            </p:nvPicPr>
            <p:blipFill>
              <a:blip r:embed="rId7"/>
            </p:blipFill>
            <p:spPr>
              <a:xfrm>
                <a:off x="1250315" y="1812290"/>
                <a:ext cx="35560" cy="3929380"/>
              </a:xfrm>
              <a:prstGeom prst="rect"/>
            </p:spPr>
          </p:pic>
        </mc:Fallback>
      </mc:AlternateContent>
      <mc:AlternateContent xmlns:mc="http://schemas.openxmlformats.org/markup-compatibility/2006" xmlns:p14="http://schemas.microsoft.com/office/powerpoint/2010/main">
        <mc:Choice Requires="p14">
          <p:contentPart r:id="rId8" p14:bwMode="auto">
            <p14:nvContentPartPr>
              <p14:cNvPr id="5" name="墨迹 4"/>
              <p14:cNvContentPartPr/>
              <p14:nvPr/>
            </p14:nvContentPartPr>
            <p14:xfrm>
              <a:off x="2964815" y="2286000"/>
              <a:ext cx="1411605" cy="8890"/>
            </p14:xfrm>
          </p:contentPart>
        </mc:Choice>
        <mc:Fallback xmlns="">
          <p:pic>
            <p:nvPicPr>
              <p:cNvPr id="5" name="墨迹 4"/>
            </p:nvPicPr>
            <p:blipFill>
              <a:blip r:embed="rId9"/>
            </p:blipFill>
            <p:spPr>
              <a:xfrm>
                <a:off x="2964815" y="2286000"/>
                <a:ext cx="1411605" cy="8890"/>
              </a:xfrm>
              <a:prstGeom prst="rect"/>
            </p:spPr>
          </p:pic>
        </mc:Fallback>
      </mc:AlternateContent>
      <mc:AlternateContent xmlns:mc="http://schemas.openxmlformats.org/markup-compatibility/2006" xmlns:p14="http://schemas.microsoft.com/office/powerpoint/2010/main">
        <mc:Choice Requires="p14">
          <p:contentPart r:id="rId10" p14:bwMode="auto">
            <p14:nvContentPartPr>
              <p14:cNvPr id="6" name="墨迹 5"/>
              <p14:cNvContentPartPr/>
              <p14:nvPr/>
            </p14:nvContentPartPr>
            <p14:xfrm>
              <a:off x="7207885" y="1616075"/>
              <a:ext cx="1812925" cy="964565"/>
            </p14:xfrm>
          </p:contentPart>
        </mc:Choice>
        <mc:Fallback xmlns="">
          <p:pic>
            <p:nvPicPr>
              <p:cNvPr id="6" name="墨迹 5"/>
            </p:nvPicPr>
            <p:blipFill>
              <a:blip r:embed="rId11"/>
            </p:blipFill>
            <p:spPr>
              <a:xfrm>
                <a:off x="7207885" y="1616075"/>
                <a:ext cx="1812925" cy="964565"/>
              </a:xfrm>
              <a:prstGeom prst="rect"/>
            </p:spPr>
          </p:pic>
        </mc:Fallback>
      </mc:AlternateContent>
      <mc:AlternateContent xmlns:mc="http://schemas.openxmlformats.org/markup-compatibility/2006" xmlns:p14="http://schemas.microsoft.com/office/powerpoint/2010/main">
        <mc:Choice Requires="p14">
          <p:contentPart r:id="rId12" p14:bwMode="auto">
            <p14:nvContentPartPr>
              <p14:cNvPr id="7" name="墨迹 6"/>
              <p14:cNvContentPartPr/>
              <p14:nvPr/>
            </p14:nvContentPartPr>
            <p14:xfrm>
              <a:off x="2715260" y="3178810"/>
              <a:ext cx="2357755" cy="44450"/>
            </p14:xfrm>
          </p:contentPart>
        </mc:Choice>
        <mc:Fallback xmlns="">
          <p:pic>
            <p:nvPicPr>
              <p:cNvPr id="7" name="墨迹 6"/>
            </p:nvPicPr>
            <p:blipFill>
              <a:blip r:embed="rId13"/>
            </p:blipFill>
            <p:spPr>
              <a:xfrm>
                <a:off x="2715260" y="3178810"/>
                <a:ext cx="2357755" cy="44450"/>
              </a:xfrm>
              <a:prstGeom prst="rect"/>
            </p:spPr>
          </p:pic>
        </mc:Fallback>
      </mc:AlternateContent>
      <mc:AlternateContent xmlns:mc="http://schemas.openxmlformats.org/markup-compatibility/2006" xmlns:p14="http://schemas.microsoft.com/office/powerpoint/2010/main">
        <mc:Choice Requires="p14">
          <p:contentPart r:id="rId14" p14:bwMode="auto">
            <p14:nvContentPartPr>
              <p14:cNvPr id="8" name="墨迹 7"/>
              <p14:cNvContentPartPr/>
              <p14:nvPr/>
            </p14:nvContentPartPr>
            <p14:xfrm>
              <a:off x="6993255" y="2696210"/>
              <a:ext cx="1464945" cy="589915"/>
            </p14:xfrm>
          </p:contentPart>
        </mc:Choice>
        <mc:Fallback xmlns="">
          <p:pic>
            <p:nvPicPr>
              <p:cNvPr id="8" name="墨迹 7"/>
            </p:nvPicPr>
            <p:blipFill>
              <a:blip r:embed="rId15"/>
            </p:blipFill>
            <p:spPr>
              <a:xfrm>
                <a:off x="6993255" y="2696210"/>
                <a:ext cx="1464945" cy="589915"/>
              </a:xfrm>
              <a:prstGeom prst="rect"/>
            </p:spPr>
          </p:pic>
        </mc:Fallback>
      </mc:AlternateContent>
      <mc:AlternateContent xmlns:mc="http://schemas.openxmlformats.org/markup-compatibility/2006" xmlns:p14="http://schemas.microsoft.com/office/powerpoint/2010/main">
        <mc:Choice Requires="p14">
          <p:contentPart r:id="rId16" p14:bwMode="auto">
            <p14:nvContentPartPr>
              <p14:cNvPr id="9" name="墨迹 8"/>
              <p14:cNvContentPartPr/>
              <p14:nvPr/>
            </p14:nvContentPartPr>
            <p14:xfrm>
              <a:off x="9771380" y="2598420"/>
              <a:ext cx="1580515" cy="812165"/>
            </p14:xfrm>
          </p:contentPart>
        </mc:Choice>
        <mc:Fallback xmlns="">
          <p:pic>
            <p:nvPicPr>
              <p:cNvPr id="9" name="墨迹 8"/>
            </p:nvPicPr>
            <p:blipFill>
              <a:blip r:embed="rId17"/>
            </p:blipFill>
            <p:spPr>
              <a:xfrm>
                <a:off x="9771380" y="2598420"/>
                <a:ext cx="1580515" cy="812165"/>
              </a:xfrm>
              <a:prstGeom prst="rect"/>
            </p:spPr>
          </p:pic>
        </mc:Fallback>
      </mc:AlternateContent>
      <mc:AlternateContent xmlns:mc="http://schemas.openxmlformats.org/markup-compatibility/2006" xmlns:p14="http://schemas.microsoft.com/office/powerpoint/2010/main">
        <mc:Choice Requires="p14">
          <p:contentPart r:id="rId18" p14:bwMode="auto">
            <p14:nvContentPartPr>
              <p14:cNvPr id="10" name="墨迹 9"/>
              <p14:cNvContentPartPr/>
              <p14:nvPr/>
            </p14:nvContentPartPr>
            <p14:xfrm>
              <a:off x="8958580" y="3223260"/>
              <a:ext cx="2331085" cy="133985"/>
            </p14:xfrm>
          </p:contentPart>
        </mc:Choice>
        <mc:Fallback xmlns="">
          <p:pic>
            <p:nvPicPr>
              <p:cNvPr id="10" name="墨迹 9"/>
            </p:nvPicPr>
            <p:blipFill>
              <a:blip r:embed="rId19"/>
            </p:blipFill>
            <p:spPr>
              <a:xfrm>
                <a:off x="8958580" y="3223260"/>
                <a:ext cx="2331085" cy="133985"/>
              </a:xfrm>
              <a:prstGeom prst="rect"/>
            </p:spPr>
          </p:pic>
        </mc:Fallback>
      </mc:AlternateContent>
      <mc:AlternateContent xmlns:mc="http://schemas.openxmlformats.org/markup-compatibility/2006" xmlns:p14="http://schemas.microsoft.com/office/powerpoint/2010/main">
        <mc:Choice Requires="p14">
          <p:contentPart r:id="rId20" p14:bwMode="auto">
            <p14:nvContentPartPr>
              <p14:cNvPr id="11" name="墨迹 10"/>
              <p14:cNvContentPartPr/>
              <p14:nvPr/>
            </p14:nvContentPartPr>
            <p14:xfrm>
              <a:off x="3197225" y="3687445"/>
              <a:ext cx="2143760" cy="27305"/>
            </p14:xfrm>
          </p:contentPart>
        </mc:Choice>
        <mc:Fallback xmlns="">
          <p:pic>
            <p:nvPicPr>
              <p:cNvPr id="11" name="墨迹 10"/>
            </p:nvPicPr>
            <p:blipFill>
              <a:blip r:embed="rId21"/>
            </p:blipFill>
            <p:spPr>
              <a:xfrm>
                <a:off x="3197225" y="3687445"/>
                <a:ext cx="2143760" cy="27305"/>
              </a:xfrm>
              <a:prstGeom prst="rect"/>
            </p:spPr>
          </p:pic>
        </mc:Fallback>
      </mc:AlternateContent>
      <mc:AlternateContent xmlns:mc="http://schemas.openxmlformats.org/markup-compatibility/2006" xmlns:p14="http://schemas.microsoft.com/office/powerpoint/2010/main">
        <mc:Choice Requires="p14">
          <p:contentPart r:id="rId22" p14:bwMode="auto">
            <p14:nvContentPartPr>
              <p14:cNvPr id="12" name="墨迹 11"/>
              <p14:cNvContentPartPr/>
              <p14:nvPr/>
            </p14:nvContentPartPr>
            <p14:xfrm>
              <a:off x="2652395" y="4250055"/>
              <a:ext cx="955675" cy="89535"/>
            </p14:xfrm>
          </p:contentPart>
        </mc:Choice>
        <mc:Fallback xmlns="">
          <p:pic>
            <p:nvPicPr>
              <p:cNvPr id="12" name="墨迹 11"/>
            </p:nvPicPr>
            <p:blipFill>
              <a:blip r:embed="rId23"/>
            </p:blipFill>
            <p:spPr>
              <a:xfrm>
                <a:off x="2652395" y="4250055"/>
                <a:ext cx="955675" cy="89535"/>
              </a:xfrm>
              <a:prstGeom prst="rect"/>
            </p:spPr>
          </p:pic>
        </mc:Fallback>
      </mc:AlternateContent>
      <mc:AlternateContent xmlns:mc="http://schemas.openxmlformats.org/markup-compatibility/2006" xmlns:p14="http://schemas.microsoft.com/office/powerpoint/2010/main">
        <mc:Choice Requires="p14">
          <p:contentPart r:id="rId24" p14:bwMode="auto">
            <p14:nvContentPartPr>
              <p14:cNvPr id="13" name="墨迹 12"/>
              <p14:cNvContentPartPr/>
              <p14:nvPr/>
            </p14:nvContentPartPr>
            <p14:xfrm>
              <a:off x="6913245" y="4170045"/>
              <a:ext cx="2553970" cy="8890"/>
            </p14:xfrm>
          </p:contentPart>
        </mc:Choice>
        <mc:Fallback xmlns="">
          <p:pic>
            <p:nvPicPr>
              <p:cNvPr id="13" name="墨迹 12"/>
            </p:nvPicPr>
            <p:blipFill>
              <a:blip r:embed="rId25"/>
            </p:blipFill>
            <p:spPr>
              <a:xfrm>
                <a:off x="6913245" y="4170045"/>
                <a:ext cx="2553970" cy="8890"/>
              </a:xfrm>
              <a:prstGeom prst="rect"/>
            </p:spPr>
          </p:pic>
        </mc:Fallback>
      </mc:AlternateContent>
      <mc:AlternateContent xmlns:mc="http://schemas.openxmlformats.org/markup-compatibility/2006" xmlns:p14="http://schemas.microsoft.com/office/powerpoint/2010/main">
        <mc:Choice Requires="p14">
          <p:contentPart r:id="rId26" p14:bwMode="auto">
            <p14:nvContentPartPr>
              <p14:cNvPr id="14" name="墨迹 13"/>
              <p14:cNvContentPartPr/>
              <p14:nvPr/>
            </p14:nvContentPartPr>
            <p14:xfrm>
              <a:off x="7190105" y="5241290"/>
              <a:ext cx="2849245" cy="35560"/>
            </p14:xfrm>
          </p:contentPart>
        </mc:Choice>
        <mc:Fallback xmlns="">
          <p:pic>
            <p:nvPicPr>
              <p:cNvPr id="14" name="墨迹 13"/>
            </p:nvPicPr>
            <p:blipFill>
              <a:blip r:embed="rId27"/>
            </p:blipFill>
            <p:spPr>
              <a:xfrm>
                <a:off x="7190105" y="5241290"/>
                <a:ext cx="2849245" cy="35560"/>
              </a:xfrm>
              <a:prstGeom prst="rect"/>
            </p:spPr>
          </p:pic>
        </mc:Fallback>
      </mc:AlternateContent>
      <mc:AlternateContent xmlns:mc="http://schemas.openxmlformats.org/markup-compatibility/2006" xmlns:p14="http://schemas.microsoft.com/office/powerpoint/2010/main">
        <mc:Choice Requires="p14">
          <p:contentPart r:id="rId28" p14:bwMode="auto">
            <p14:nvContentPartPr>
              <p14:cNvPr id="15" name="墨迹 14"/>
              <p14:cNvContentPartPr/>
              <p14:nvPr/>
            </p14:nvContentPartPr>
            <p14:xfrm>
              <a:off x="8315325" y="5107305"/>
              <a:ext cx="839470" cy="428625"/>
            </p14:xfrm>
          </p:contentPart>
        </mc:Choice>
        <mc:Fallback xmlns="">
          <p:pic>
            <p:nvPicPr>
              <p:cNvPr id="15" name="墨迹 14"/>
            </p:nvPicPr>
            <p:blipFill>
              <a:blip r:embed="rId29"/>
            </p:blipFill>
            <p:spPr>
              <a:xfrm>
                <a:off x="8315325" y="5107305"/>
                <a:ext cx="839470" cy="428625"/>
              </a:xfrm>
              <a:prstGeom prst="rect"/>
            </p:spPr>
          </p:pic>
        </mc:Fallback>
      </mc:AlternateContent>
      <mc:AlternateContent xmlns:mc="http://schemas.openxmlformats.org/markup-compatibility/2006" xmlns:p14="http://schemas.microsoft.com/office/powerpoint/2010/main">
        <mc:Choice Requires="p14">
          <p:contentPart r:id="rId30" p14:bwMode="auto">
            <p14:nvContentPartPr>
              <p14:cNvPr id="16" name="墨迹 15"/>
              <p14:cNvContentPartPr/>
              <p14:nvPr/>
            </p14:nvContentPartPr>
            <p14:xfrm>
              <a:off x="4805045" y="5616575"/>
              <a:ext cx="2643505" cy="53340"/>
            </p14:xfrm>
          </p:contentPart>
        </mc:Choice>
        <mc:Fallback xmlns="">
          <p:pic>
            <p:nvPicPr>
              <p:cNvPr id="16" name="墨迹 15"/>
            </p:nvPicPr>
            <p:blipFill>
              <a:blip r:embed="rId31"/>
            </p:blipFill>
            <p:spPr>
              <a:xfrm>
                <a:off x="4805045" y="5616575"/>
                <a:ext cx="2643505" cy="53340"/>
              </a:xfrm>
              <a:prstGeom prst="rect"/>
            </p:spPr>
          </p:pic>
        </mc:Fallback>
      </mc:AlternateContent>
      <mc:AlternateContent xmlns:mc="http://schemas.openxmlformats.org/markup-compatibility/2006" xmlns:p14="http://schemas.microsoft.com/office/powerpoint/2010/main">
        <mc:Choice Requires="p14">
          <p:contentPart r:id="rId32" p14:bwMode="auto">
            <p14:nvContentPartPr>
              <p14:cNvPr id="17" name="墨迹 16"/>
              <p14:cNvContentPartPr/>
              <p14:nvPr/>
            </p14:nvContentPartPr>
            <p14:xfrm>
              <a:off x="4340860" y="4857750"/>
              <a:ext cx="3688715" cy="1000125"/>
            </p14:xfrm>
          </p:contentPart>
        </mc:Choice>
        <mc:Fallback xmlns="">
          <p:pic>
            <p:nvPicPr>
              <p:cNvPr id="17" name="墨迹 16"/>
            </p:nvPicPr>
            <p:blipFill>
              <a:blip r:embed="rId33"/>
            </p:blipFill>
            <p:spPr>
              <a:xfrm>
                <a:off x="4340860" y="4857750"/>
                <a:ext cx="3688715" cy="1000125"/>
              </a:xfrm>
              <a:prstGeom prst="rect"/>
            </p:spPr>
          </p:pic>
        </mc:Fallback>
      </mc:AlternateContent>
      <mc:AlternateContent xmlns:mc="http://schemas.openxmlformats.org/markup-compatibility/2006" xmlns:p14="http://schemas.microsoft.com/office/powerpoint/2010/main">
        <mc:Choice Requires="p14">
          <p:contentPart r:id="rId34" p14:bwMode="auto">
            <p14:nvContentPartPr>
              <p14:cNvPr id="18" name="墨迹 17"/>
              <p14:cNvContentPartPr/>
              <p14:nvPr/>
            </p14:nvContentPartPr>
            <p14:xfrm>
              <a:off x="1312545" y="794385"/>
              <a:ext cx="2760345" cy="1026795"/>
            </p14:xfrm>
          </p:contentPart>
        </mc:Choice>
        <mc:Fallback xmlns="">
          <p:pic>
            <p:nvPicPr>
              <p:cNvPr id="18" name="墨迹 17"/>
            </p:nvPicPr>
            <p:blipFill>
              <a:blip r:embed="rId35"/>
            </p:blipFill>
            <p:spPr>
              <a:xfrm>
                <a:off x="1312545" y="794385"/>
                <a:ext cx="2760345" cy="1026795"/>
              </a:xfrm>
              <a:prstGeom prst="rect"/>
            </p:spPr>
          </p:pic>
        </mc:Fallback>
      </mc:AlternateContent>
      <mc:AlternateContent xmlns:mc="http://schemas.openxmlformats.org/markup-compatibility/2006" xmlns:p14="http://schemas.microsoft.com/office/powerpoint/2010/main">
        <mc:Choice Requires="p14">
          <p:contentPart r:id="rId36" p14:bwMode="auto">
            <p14:nvContentPartPr>
              <p14:cNvPr id="19" name="墨迹 18"/>
              <p14:cNvContentPartPr/>
              <p14:nvPr/>
            </p14:nvContentPartPr>
            <p14:xfrm>
              <a:off x="7922260" y="2026920"/>
              <a:ext cx="607060" cy="607060"/>
            </p14:xfrm>
          </p:contentPart>
        </mc:Choice>
        <mc:Fallback xmlns="">
          <p:pic>
            <p:nvPicPr>
              <p:cNvPr id="19" name="墨迹 18"/>
            </p:nvPicPr>
            <p:blipFill>
              <a:blip r:embed="rId37"/>
            </p:blipFill>
            <p:spPr>
              <a:xfrm>
                <a:off x="7922260" y="2026920"/>
                <a:ext cx="607060" cy="607060"/>
              </a:xfrm>
              <a:prstGeom prst="rect"/>
            </p:spPr>
          </p:pic>
        </mc:Fallback>
      </mc:AlternateContent>
      <mc:AlternateContent xmlns:mc="http://schemas.openxmlformats.org/markup-compatibility/2006" xmlns:p14="http://schemas.microsoft.com/office/powerpoint/2010/main">
        <mc:Choice Requires="p14">
          <p:contentPart r:id="rId38" p14:bwMode="auto">
            <p14:nvContentPartPr>
              <p14:cNvPr id="20" name="墨迹 19"/>
              <p14:cNvContentPartPr/>
              <p14:nvPr/>
            </p14:nvContentPartPr>
            <p14:xfrm>
              <a:off x="10182225" y="3035935"/>
              <a:ext cx="374650" cy="615950"/>
            </p14:xfrm>
          </p:contentPart>
        </mc:Choice>
        <mc:Fallback xmlns="">
          <p:pic>
            <p:nvPicPr>
              <p:cNvPr id="20" name="墨迹 19"/>
            </p:nvPicPr>
            <p:blipFill>
              <a:blip r:embed="rId39"/>
            </p:blipFill>
            <p:spPr>
              <a:xfrm>
                <a:off x="10182225" y="3035935"/>
                <a:ext cx="374650" cy="615950"/>
              </a:xfrm>
              <a:prstGeom prst="rect"/>
            </p:spPr>
          </p:pic>
        </mc:Fallback>
      </mc:AlternateContent>
      <mc:AlternateContent xmlns:mc="http://schemas.openxmlformats.org/markup-compatibility/2006" xmlns:p14="http://schemas.microsoft.com/office/powerpoint/2010/main">
        <mc:Choice Requires="p14">
          <p:contentPart r:id="rId40" p14:bwMode="auto">
            <p14:nvContentPartPr>
              <p14:cNvPr id="21" name="墨迹 20"/>
              <p14:cNvContentPartPr/>
              <p14:nvPr/>
            </p14:nvContentPartPr>
            <p14:xfrm>
              <a:off x="7511415" y="3133725"/>
              <a:ext cx="795020" cy="419735"/>
            </p14:xfrm>
          </p:contentPart>
        </mc:Choice>
        <mc:Fallback xmlns="">
          <p:pic>
            <p:nvPicPr>
              <p:cNvPr id="21" name="墨迹 20"/>
            </p:nvPicPr>
            <p:blipFill>
              <a:blip r:embed="rId41"/>
            </p:blipFill>
            <p:spPr>
              <a:xfrm>
                <a:off x="7511415" y="3133725"/>
                <a:ext cx="795020" cy="419735"/>
              </a:xfrm>
              <a:prstGeom prst="rect"/>
            </p:spPr>
          </p:pic>
        </mc:Fallback>
      </mc:AlternateContent>
      <mc:AlternateContent xmlns:mc="http://schemas.openxmlformats.org/markup-compatibility/2006" xmlns:p14="http://schemas.microsoft.com/office/powerpoint/2010/main">
        <mc:Choice Requires="p14">
          <p:contentPart r:id="rId42" p14:bwMode="auto">
            <p14:nvContentPartPr>
              <p14:cNvPr id="22" name="墨迹 21"/>
              <p14:cNvContentPartPr/>
              <p14:nvPr/>
            </p14:nvContentPartPr>
            <p14:xfrm>
              <a:off x="9806940" y="2580640"/>
              <a:ext cx="1553845" cy="955040"/>
            </p14:xfrm>
          </p:contentPart>
        </mc:Choice>
        <mc:Fallback xmlns="">
          <p:pic>
            <p:nvPicPr>
              <p:cNvPr id="22" name="墨迹 21"/>
            </p:nvPicPr>
            <p:blipFill>
              <a:blip r:embed="rId43"/>
            </p:blipFill>
            <p:spPr>
              <a:xfrm>
                <a:off x="9806940" y="2580640"/>
                <a:ext cx="1553845" cy="955040"/>
              </a:xfrm>
              <a:prstGeom prst="rect"/>
            </p:spPr>
          </p:pic>
        </mc:Fallback>
      </mc:AlternateContent>
      <mc:AlternateContent xmlns:mc="http://schemas.openxmlformats.org/markup-compatibility/2006" xmlns:p14="http://schemas.microsoft.com/office/powerpoint/2010/main">
        <mc:Choice Requires="p14">
          <p:contentPart r:id="rId44" p14:bwMode="auto">
            <p14:nvContentPartPr>
              <p14:cNvPr id="23" name="墨迹 22"/>
              <p14:cNvContentPartPr/>
              <p14:nvPr/>
            </p14:nvContentPartPr>
            <p14:xfrm>
              <a:off x="7136130" y="1642745"/>
              <a:ext cx="1875790" cy="875030"/>
            </p14:xfrm>
          </p:contentPart>
        </mc:Choice>
        <mc:Fallback xmlns="">
          <p:pic>
            <p:nvPicPr>
              <p:cNvPr id="23" name="墨迹 22"/>
            </p:nvPicPr>
            <p:blipFill>
              <a:blip r:embed="rId45"/>
            </p:blipFill>
            <p:spPr>
              <a:xfrm>
                <a:off x="7136130" y="1642745"/>
                <a:ext cx="1875790" cy="875030"/>
              </a:xfrm>
              <a:prstGeom prst="rect"/>
            </p:spPr>
          </p:pic>
        </mc:Fallback>
      </mc:AlternateContent>
      <mc:AlternateContent xmlns:mc="http://schemas.openxmlformats.org/markup-compatibility/2006" xmlns:p14="http://schemas.microsoft.com/office/powerpoint/2010/main">
        <mc:Choice Requires="p14">
          <p:contentPart r:id="rId46" p14:bwMode="auto">
            <p14:nvContentPartPr>
              <p14:cNvPr id="24" name="墨迹 23"/>
              <p14:cNvContentPartPr/>
              <p14:nvPr/>
            </p14:nvContentPartPr>
            <p14:xfrm>
              <a:off x="6645275" y="2847975"/>
              <a:ext cx="1750060" cy="768350"/>
            </p14:xfrm>
          </p:contentPart>
        </mc:Choice>
        <mc:Fallback xmlns="">
          <p:pic>
            <p:nvPicPr>
              <p:cNvPr id="24" name="墨迹 23"/>
            </p:nvPicPr>
            <p:blipFill>
              <a:blip r:embed="rId47"/>
            </p:blipFill>
            <p:spPr>
              <a:xfrm>
                <a:off x="6645275" y="2847975"/>
                <a:ext cx="1750060" cy="768350"/>
              </a:xfrm>
              <a:prstGeom prst="rect"/>
            </p:spPr>
          </p:pic>
        </mc:Fallback>
      </mc:AlternateContent>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矩形 57345"/>
          <p:cNvSpPr>
            <a:spLocks noChangeArrowheads="1"/>
          </p:cNvSpPr>
          <p:nvPr/>
        </p:nvSpPr>
        <p:spPr bwMode="auto">
          <a:xfrm>
            <a:off x="228453" y="61961"/>
            <a:ext cx="5639094" cy="5473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eaLnBrk="0" hangingPunct="0">
              <a:defRPr sz="3000" b="1">
                <a:solidFill>
                  <a:schemeClr val="tx1"/>
                </a:solidFill>
                <a:latin typeface="黑体" panose="02010609060101010101" pitchFamily="49" charset="-122"/>
                <a:ea typeface="黑体" panose="02010609060101010101" pitchFamily="49" charset="-122"/>
              </a:defRPr>
            </a:lvl1pPr>
            <a:lvl2pPr marL="742950" indent="-285750" eaLnBrk="0" hangingPunct="0">
              <a:defRPr sz="3000" b="1">
                <a:solidFill>
                  <a:schemeClr val="tx1"/>
                </a:solidFill>
                <a:latin typeface="黑体" panose="02010609060101010101" pitchFamily="49" charset="-122"/>
                <a:ea typeface="黑体" panose="02010609060101010101" pitchFamily="49" charset="-122"/>
              </a:defRPr>
            </a:lvl2pPr>
            <a:lvl3pPr marL="1143000" indent="-228600" eaLnBrk="0" hangingPunct="0">
              <a:defRPr sz="3000" b="1">
                <a:solidFill>
                  <a:schemeClr val="tx1"/>
                </a:solidFill>
                <a:latin typeface="黑体" panose="02010609060101010101" pitchFamily="49" charset="-122"/>
                <a:ea typeface="黑体" panose="02010609060101010101" pitchFamily="49" charset="-122"/>
              </a:defRPr>
            </a:lvl3pPr>
            <a:lvl4pPr marL="1600200" indent="-228600" eaLnBrk="0" hangingPunct="0">
              <a:defRPr sz="3000" b="1">
                <a:solidFill>
                  <a:schemeClr val="tx1"/>
                </a:solidFill>
                <a:latin typeface="黑体" panose="02010609060101010101" pitchFamily="49" charset="-122"/>
                <a:ea typeface="黑体" panose="02010609060101010101" pitchFamily="49" charset="-122"/>
              </a:defRPr>
            </a:lvl4pPr>
            <a:lvl5pPr marL="2057400" indent="-228600" eaLnBrk="0" hangingPunct="0">
              <a:defRPr sz="3000" b="1">
                <a:solidFill>
                  <a:schemeClr val="tx1"/>
                </a:solidFill>
                <a:latin typeface="黑体" panose="02010609060101010101" pitchFamily="49" charset="-122"/>
                <a:ea typeface="黑体" panose="02010609060101010101" pitchFamily="49" charset="-122"/>
              </a:defRPr>
            </a:lvl5pPr>
            <a:lvl6pPr marL="2514600" indent="-228600" eaLnBrk="0" fontAlgn="base" hangingPunct="0">
              <a:spcBef>
                <a:spcPct val="0"/>
              </a:spcBef>
              <a:spcAft>
                <a:spcPct val="0"/>
              </a:spcAft>
              <a:defRPr sz="3000" b="1">
                <a:solidFill>
                  <a:schemeClr val="tx1"/>
                </a:solidFill>
                <a:latin typeface="黑体" panose="02010609060101010101" pitchFamily="49" charset="-122"/>
                <a:ea typeface="黑体" panose="02010609060101010101" pitchFamily="49" charset="-122"/>
              </a:defRPr>
            </a:lvl6pPr>
            <a:lvl7pPr marL="2971800" indent="-228600" eaLnBrk="0" fontAlgn="base" hangingPunct="0">
              <a:spcBef>
                <a:spcPct val="0"/>
              </a:spcBef>
              <a:spcAft>
                <a:spcPct val="0"/>
              </a:spcAft>
              <a:defRPr sz="3000" b="1">
                <a:solidFill>
                  <a:schemeClr val="tx1"/>
                </a:solidFill>
                <a:latin typeface="黑体" panose="02010609060101010101" pitchFamily="49" charset="-122"/>
                <a:ea typeface="黑体" panose="02010609060101010101" pitchFamily="49" charset="-122"/>
              </a:defRPr>
            </a:lvl7pPr>
            <a:lvl8pPr marL="3429000" indent="-228600" eaLnBrk="0" fontAlgn="base" hangingPunct="0">
              <a:spcBef>
                <a:spcPct val="0"/>
              </a:spcBef>
              <a:spcAft>
                <a:spcPct val="0"/>
              </a:spcAft>
              <a:defRPr sz="3000" b="1">
                <a:solidFill>
                  <a:schemeClr val="tx1"/>
                </a:solidFill>
                <a:latin typeface="黑体" panose="02010609060101010101" pitchFamily="49" charset="-122"/>
                <a:ea typeface="黑体" panose="02010609060101010101" pitchFamily="49" charset="-122"/>
              </a:defRPr>
            </a:lvl8pPr>
            <a:lvl9pPr marL="3886200" indent="-228600" eaLnBrk="0" fontAlgn="base" hangingPunct="0">
              <a:spcBef>
                <a:spcPct val="0"/>
              </a:spcBef>
              <a:spcAft>
                <a:spcPct val="0"/>
              </a:spcAft>
              <a:defRPr sz="3000" b="1">
                <a:solidFill>
                  <a:schemeClr val="tx1"/>
                </a:solidFill>
                <a:latin typeface="黑体" panose="02010609060101010101" pitchFamily="49" charset="-122"/>
                <a:ea typeface="黑体" panose="02010609060101010101" pitchFamily="49" charset="-122"/>
              </a:defRPr>
            </a:lvl9pPr>
          </a:lstStyle>
          <a:p>
            <a:pPr eaLnBrk="1" hangingPunct="1"/>
            <a:r>
              <a:rPr lang="en-US" altLang="zh-CN" sz="2965">
                <a:solidFill>
                  <a:srgbClr val="0000FF"/>
                </a:solidFill>
              </a:rPr>
              <a:t>4.</a:t>
            </a:r>
            <a:r>
              <a:rPr lang="zh-CN" altLang="en-US" sz="2965">
                <a:solidFill>
                  <a:srgbClr val="0000FF"/>
                </a:solidFill>
              </a:rPr>
              <a:t>国有经济与集体经济</a:t>
            </a:r>
            <a:endParaRPr lang="zh-CN" altLang="en-US" sz="2965">
              <a:solidFill>
                <a:srgbClr val="0000FF"/>
              </a:solidFill>
            </a:endParaRPr>
          </a:p>
        </p:txBody>
      </p:sp>
      <p:graphicFrame>
        <p:nvGraphicFramePr>
          <p:cNvPr id="57781" name="表格 57780"/>
          <p:cNvGraphicFramePr/>
          <p:nvPr>
            <p:custDataLst>
              <p:tags r:id="rId1"/>
            </p:custDataLst>
          </p:nvPr>
        </p:nvGraphicFramePr>
        <p:xfrm>
          <a:off x="77271" y="685884"/>
          <a:ext cx="12038965" cy="6152515"/>
        </p:xfrm>
        <a:graphic>
          <a:graphicData uri="http://schemas.openxmlformats.org/drawingml/2006/table">
            <a:tbl>
              <a:tblPr/>
              <a:tblGrid>
                <a:gridCol w="462280"/>
                <a:gridCol w="542290"/>
                <a:gridCol w="4706620"/>
                <a:gridCol w="6327775"/>
              </a:tblGrid>
              <a:tr h="451485">
                <a:tc gridSpan="2">
                  <a:txBody>
                    <a:bodyPr/>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ctr">
                        <a:spcBef>
                          <a:spcPct val="0"/>
                        </a:spcBef>
                        <a:buNone/>
                      </a:pPr>
                      <a:r>
                        <a:rPr lang="zh-CN" altLang="en-US" sz="2330" b="1" dirty="0">
                          <a:solidFill>
                            <a:srgbClr val="000000"/>
                          </a:solidFill>
                          <a:latin typeface="黑体" panose="02010609060101010101" pitchFamily="49" charset="-122"/>
                          <a:ea typeface="黑体" panose="02010609060101010101" pitchFamily="49" charset="-122"/>
                        </a:rPr>
                        <a:t>比较</a:t>
                      </a:r>
                      <a:endParaRPr lang="zh-CN" altLang="en-US" sz="2330" b="1" dirty="0">
                        <a:latin typeface="黑体" panose="02010609060101010101" pitchFamily="49" charset="-122"/>
                        <a:ea typeface="黑体" panose="02010609060101010101" pitchFamily="49" charset="-122"/>
                      </a:endParaRPr>
                    </a:p>
                  </a:txBody>
                  <a:tcPr marL="96756" marR="96756" marT="48383" marB="48383">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solidFill>
                      <a:srgbClr val="66CCFF"/>
                    </a:solidFill>
                  </a:tcPr>
                </a:tc>
                <a:tc hMerge="1">
                  <a:tcPr>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tcPr>
                </a:tc>
                <a:tc>
                  <a:txBody>
                    <a:bodyPr/>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ctr">
                        <a:spcBef>
                          <a:spcPct val="0"/>
                        </a:spcBef>
                        <a:buNone/>
                      </a:pPr>
                      <a:r>
                        <a:rPr lang="zh-CN" altLang="en-US" sz="2330" b="1" dirty="0">
                          <a:solidFill>
                            <a:srgbClr val="000000"/>
                          </a:solidFill>
                          <a:latin typeface="黑体" panose="02010609060101010101" pitchFamily="49" charset="-122"/>
                          <a:ea typeface="黑体" panose="02010609060101010101" pitchFamily="49" charset="-122"/>
                        </a:rPr>
                        <a:t>国有经济</a:t>
                      </a:r>
                      <a:endParaRPr lang="zh-CN" altLang="en-US" sz="2330" b="1" dirty="0">
                        <a:latin typeface="黑体" panose="02010609060101010101" pitchFamily="49" charset="-122"/>
                        <a:ea typeface="黑体" panose="02010609060101010101" pitchFamily="49" charset="-122"/>
                      </a:endParaRPr>
                    </a:p>
                  </a:txBody>
                  <a:tcPr marL="96756" marR="96756" marT="48383" marB="48383">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solidFill>
                      <a:srgbClr val="66CCFF"/>
                    </a:solidFill>
                  </a:tcPr>
                </a:tc>
                <a:tc>
                  <a:txBody>
                    <a:bodyPr/>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ctr">
                        <a:spcBef>
                          <a:spcPct val="0"/>
                        </a:spcBef>
                        <a:buNone/>
                      </a:pPr>
                      <a:r>
                        <a:rPr lang="zh-CN" altLang="en-US" sz="2330" b="1" dirty="0">
                          <a:solidFill>
                            <a:srgbClr val="000000"/>
                          </a:solidFill>
                          <a:latin typeface="黑体" panose="02010609060101010101" pitchFamily="49" charset="-122"/>
                          <a:ea typeface="黑体" panose="02010609060101010101" pitchFamily="49" charset="-122"/>
                        </a:rPr>
                        <a:t>集体经济</a:t>
                      </a:r>
                      <a:endParaRPr lang="zh-CN" altLang="en-US" sz="2330" b="1" dirty="0">
                        <a:latin typeface="黑体" panose="02010609060101010101" pitchFamily="49" charset="-122"/>
                        <a:ea typeface="黑体" panose="02010609060101010101" pitchFamily="49" charset="-122"/>
                      </a:endParaRPr>
                    </a:p>
                  </a:txBody>
                  <a:tcPr marL="96756" marR="96756" marT="48383" marB="48383">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solidFill>
                      <a:srgbClr val="66CCFF"/>
                    </a:solidFill>
                  </a:tcPr>
                </a:tc>
              </a:tr>
              <a:tr h="1161415">
                <a:tc rowSpan="4">
                  <a:txBody>
                    <a:bodyPr/>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ctr">
                        <a:spcBef>
                          <a:spcPct val="0"/>
                        </a:spcBef>
                        <a:buNone/>
                      </a:pPr>
                      <a:r>
                        <a:rPr lang="zh-CN" altLang="en-US" sz="2330" b="1" dirty="0">
                          <a:solidFill>
                            <a:srgbClr val="000000"/>
                          </a:solidFill>
                          <a:latin typeface="黑体" panose="02010609060101010101" pitchFamily="49" charset="-122"/>
                          <a:ea typeface="黑体" panose="02010609060101010101" pitchFamily="49" charset="-122"/>
                        </a:rPr>
                        <a:t>区别</a:t>
                      </a:r>
                      <a:endParaRPr lang="zh-CN" altLang="en-US" sz="2330" b="1" dirty="0">
                        <a:latin typeface="黑体" panose="02010609060101010101" pitchFamily="49" charset="-122"/>
                        <a:ea typeface="黑体" panose="02010609060101010101" pitchFamily="49" charset="-122"/>
                      </a:endParaRPr>
                    </a:p>
                  </a:txBody>
                  <a:tcPr marL="96756" marR="96756" marT="48383" marB="48383"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solidFill>
                      <a:srgbClr val="66CCFF"/>
                    </a:solidFill>
                  </a:tcPr>
                </a:tc>
                <a:tc>
                  <a:txBody>
                    <a:bodyPr/>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ctr">
                        <a:spcBef>
                          <a:spcPct val="0"/>
                        </a:spcBef>
                        <a:buNone/>
                      </a:pPr>
                      <a:r>
                        <a:rPr lang="zh-CN" altLang="en-US" sz="2330" b="1" dirty="0">
                          <a:solidFill>
                            <a:srgbClr val="000000"/>
                          </a:solidFill>
                          <a:latin typeface="黑体" panose="02010609060101010101" pitchFamily="49" charset="-122"/>
                          <a:ea typeface="黑体" panose="02010609060101010101" pitchFamily="49" charset="-122"/>
                        </a:rPr>
                        <a:t>含义</a:t>
                      </a:r>
                      <a:endParaRPr lang="zh-CN" altLang="en-US" sz="2330" b="1" dirty="0">
                        <a:latin typeface="黑体" panose="02010609060101010101" pitchFamily="49" charset="-122"/>
                        <a:ea typeface="黑体" panose="02010609060101010101" pitchFamily="49" charset="-122"/>
                      </a:endParaRPr>
                    </a:p>
                  </a:txBody>
                  <a:tcPr marL="96756" marR="96756" marT="48383" marB="48383"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solidFill>
                      <a:srgbClr val="66CCFF"/>
                    </a:solidFill>
                  </a:tcPr>
                </a:tc>
                <a:tc>
                  <a:txBody>
                    <a:bodyPr/>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spcBef>
                          <a:spcPct val="0"/>
                        </a:spcBef>
                        <a:buNone/>
                      </a:pPr>
                      <a:r>
                        <a:rPr lang="zh-CN" altLang="en-US" sz="2330" b="1" dirty="0">
                          <a:solidFill>
                            <a:srgbClr val="000000"/>
                          </a:solidFill>
                          <a:latin typeface="黑体" panose="02010609060101010101" pitchFamily="49" charset="-122"/>
                          <a:ea typeface="黑体" panose="02010609060101010101" pitchFamily="49" charset="-122"/>
                        </a:rPr>
                        <a:t>由社会全体劳动者共同占有生产资料（以国家所有的形式存在）的公有制形式</a:t>
                      </a:r>
                      <a:endParaRPr lang="zh-CN" altLang="en-US" sz="2330" b="1" dirty="0">
                        <a:latin typeface="黑体" panose="02010609060101010101" pitchFamily="49" charset="-122"/>
                        <a:ea typeface="黑体" panose="02010609060101010101" pitchFamily="49" charset="-122"/>
                      </a:endParaRPr>
                    </a:p>
                  </a:txBody>
                  <a:tcPr marL="96756" marR="96756" marT="48383" marB="48383">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spcBef>
                          <a:spcPct val="0"/>
                        </a:spcBef>
                        <a:buNone/>
                      </a:pPr>
                      <a:r>
                        <a:rPr lang="zh-CN" altLang="en-US" sz="2330" b="1" dirty="0">
                          <a:solidFill>
                            <a:srgbClr val="000000"/>
                          </a:solidFill>
                          <a:latin typeface="黑体" panose="02010609060101010101" pitchFamily="49" charset="-122"/>
                          <a:ea typeface="黑体" panose="02010609060101010101" pitchFamily="49" charset="-122"/>
                        </a:rPr>
                        <a:t>由部分劳动者共同占有生产资料的一种公有制经济</a:t>
                      </a:r>
                      <a:endParaRPr lang="zh-CN" altLang="en-US" sz="2330" b="1" dirty="0">
                        <a:latin typeface="黑体" panose="02010609060101010101" pitchFamily="49" charset="-122"/>
                        <a:ea typeface="黑体" panose="02010609060101010101" pitchFamily="49" charset="-122"/>
                      </a:endParaRPr>
                    </a:p>
                  </a:txBody>
                  <a:tcPr marL="96756" marR="96756" marT="48383" marB="48383">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r>
              <a:tr h="1161415">
                <a:tc vMerge="1">
                  <a:tcP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tcPr>
                </a:tc>
                <a:tc>
                  <a:txBody>
                    <a:bodyPr/>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ctr">
                        <a:spcBef>
                          <a:spcPct val="0"/>
                        </a:spcBef>
                        <a:buNone/>
                      </a:pPr>
                      <a:r>
                        <a:rPr lang="zh-CN" altLang="en-US" sz="2330" b="1" dirty="0">
                          <a:solidFill>
                            <a:srgbClr val="000000"/>
                          </a:solidFill>
                          <a:latin typeface="黑体" panose="02010609060101010101" pitchFamily="49" charset="-122"/>
                          <a:ea typeface="黑体" panose="02010609060101010101" pitchFamily="49" charset="-122"/>
                        </a:rPr>
                        <a:t>地位</a:t>
                      </a:r>
                      <a:endParaRPr lang="zh-CN" altLang="en-US" sz="2330" b="1" dirty="0">
                        <a:latin typeface="黑体" panose="02010609060101010101" pitchFamily="49" charset="-122"/>
                        <a:ea typeface="黑体" panose="02010609060101010101" pitchFamily="49" charset="-122"/>
                      </a:endParaRPr>
                    </a:p>
                  </a:txBody>
                  <a:tcPr marL="96756" marR="96756" marT="48383" marB="48383"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solidFill>
                      <a:srgbClr val="66CCFF"/>
                    </a:solidFill>
                  </a:tcPr>
                </a:tc>
                <a:tc>
                  <a:txBody>
                    <a:bodyPr/>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spcBef>
                          <a:spcPct val="0"/>
                        </a:spcBef>
                        <a:buNone/>
                      </a:pPr>
                      <a:r>
                        <a:rPr lang="zh-CN" altLang="en-US" sz="2330" b="1" dirty="0">
                          <a:solidFill>
                            <a:srgbClr val="000000"/>
                          </a:solidFill>
                          <a:latin typeface="黑体" panose="02010609060101010101" pitchFamily="49" charset="-122"/>
                          <a:ea typeface="黑体" panose="02010609060101010101" pitchFamily="49" charset="-122"/>
                        </a:rPr>
                        <a:t>它是我国国民经济的支柱，掌握着国家的经济命脉，在国民经济中起主导作用</a:t>
                      </a:r>
                      <a:endParaRPr lang="zh-CN" altLang="en-US" sz="2330" b="1" dirty="0">
                        <a:latin typeface="黑体" panose="02010609060101010101" pitchFamily="49" charset="-122"/>
                        <a:ea typeface="黑体" panose="02010609060101010101" pitchFamily="49" charset="-122"/>
                      </a:endParaRPr>
                    </a:p>
                  </a:txBody>
                  <a:tcPr marL="96756" marR="96756" marT="48383" marB="48383">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spcBef>
                          <a:spcPct val="0"/>
                        </a:spcBef>
                        <a:buNone/>
                      </a:pPr>
                      <a:r>
                        <a:rPr lang="zh-CN" altLang="en-US" sz="2330" b="1" dirty="0">
                          <a:solidFill>
                            <a:srgbClr val="000000"/>
                          </a:solidFill>
                          <a:latin typeface="黑体" panose="02010609060101010101" pitchFamily="49" charset="-122"/>
                          <a:ea typeface="黑体" panose="02010609060101010101" pitchFamily="49" charset="-122"/>
                        </a:rPr>
                        <a:t>它是我国农村的主要经济形式，是社会主义公有制经济的重要组成部分</a:t>
                      </a:r>
                      <a:endParaRPr lang="zh-CN" altLang="en-US" sz="2330" b="1" dirty="0">
                        <a:latin typeface="黑体" panose="02010609060101010101" pitchFamily="49" charset="-122"/>
                        <a:ea typeface="黑体" panose="02010609060101010101" pitchFamily="49" charset="-122"/>
                      </a:endParaRPr>
                    </a:p>
                  </a:txBody>
                  <a:tcPr marL="96756" marR="96756" marT="48383" marB="48383">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r>
              <a:tr h="1765300">
                <a:tc vMerge="1">
                  <a:tcP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tcPr>
                </a:tc>
                <a:tc>
                  <a:txBody>
                    <a:bodyPr/>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ctr">
                        <a:spcBef>
                          <a:spcPct val="0"/>
                        </a:spcBef>
                        <a:buNone/>
                      </a:pPr>
                      <a:r>
                        <a:rPr lang="zh-CN" altLang="en-US" sz="2330" b="1" dirty="0">
                          <a:solidFill>
                            <a:srgbClr val="000000"/>
                          </a:solidFill>
                          <a:latin typeface="黑体" panose="02010609060101010101" pitchFamily="49" charset="-122"/>
                          <a:ea typeface="黑体" panose="02010609060101010101" pitchFamily="49" charset="-122"/>
                        </a:rPr>
                        <a:t>作用</a:t>
                      </a:r>
                      <a:endParaRPr lang="zh-CN" altLang="en-US" sz="2330" b="1" dirty="0">
                        <a:latin typeface="黑体" panose="02010609060101010101" pitchFamily="49" charset="-122"/>
                        <a:ea typeface="黑体" panose="02010609060101010101" pitchFamily="49" charset="-122"/>
                      </a:endParaRPr>
                    </a:p>
                  </a:txBody>
                  <a:tcPr marL="96756" marR="96756" marT="48383" marB="48383"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solidFill>
                      <a:srgbClr val="66CCFF"/>
                    </a:solidFill>
                  </a:tcPr>
                </a:tc>
                <a:tc>
                  <a:txBody>
                    <a:bodyPr/>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spcBef>
                          <a:spcPct val="0"/>
                        </a:spcBef>
                        <a:buNone/>
                      </a:pPr>
                      <a:r>
                        <a:rPr lang="zh-CN" altLang="en-US" sz="2330" b="1" dirty="0">
                          <a:solidFill>
                            <a:srgbClr val="000000"/>
                          </a:solidFill>
                          <a:latin typeface="黑体" panose="02010609060101010101" pitchFamily="49" charset="-122"/>
                          <a:ea typeface="黑体" panose="02010609060101010101" pitchFamily="49" charset="-122"/>
                        </a:rPr>
                        <a:t>发展、壮大国有经济，对于发挥社会主义制度的优越性，增强经济实力、国防实力和民族凝聚力，提高国际地位，具有关键作用 </a:t>
                      </a:r>
                      <a:endParaRPr lang="zh-CN" altLang="en-US" sz="2330" b="1" dirty="0">
                        <a:latin typeface="黑体" panose="02010609060101010101" pitchFamily="49" charset="-122"/>
                        <a:ea typeface="黑体" panose="02010609060101010101" pitchFamily="49" charset="-122"/>
                      </a:endParaRPr>
                    </a:p>
                  </a:txBody>
                  <a:tcPr marL="96756" marR="96756" marT="48383" marB="48383">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spcBef>
                          <a:spcPct val="0"/>
                        </a:spcBef>
                        <a:buNone/>
                      </a:pPr>
                      <a:r>
                        <a:rPr lang="zh-CN" altLang="en-US" sz="2330" b="1" dirty="0">
                          <a:solidFill>
                            <a:srgbClr val="000000"/>
                          </a:solidFill>
                          <a:latin typeface="黑体" panose="02010609060101010101" pitchFamily="49" charset="-122"/>
                          <a:ea typeface="黑体" panose="02010609060101010101" pitchFamily="49" charset="-122"/>
                        </a:rPr>
                        <a:t>可以体现共同富裕的原则，广泛吸收社会资金，缓解就业压力，增加公共积累和国家税收；发展集体经济，对发挥公有制的主体作用具有重大意义，对实现共同富裕具有重要作用 </a:t>
                      </a:r>
                      <a:endParaRPr lang="zh-CN" altLang="en-US" sz="2330" b="1" dirty="0">
                        <a:latin typeface="黑体" panose="02010609060101010101" pitchFamily="49" charset="-122"/>
                        <a:ea typeface="黑体" panose="02010609060101010101" pitchFamily="49" charset="-122"/>
                      </a:endParaRPr>
                    </a:p>
                  </a:txBody>
                  <a:tcPr marL="96756" marR="96756" marT="48383" marB="48383">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r>
              <a:tr h="806450">
                <a:tc vMerge="1">
                  <a:tcP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B w="12700" cap="flat" cmpd="sng">
                      <a:solidFill>
                        <a:srgbClr val="000000"/>
                      </a:solidFill>
                      <a:prstDash val="solid"/>
                      <a:headEnd type="none" w="med" len="med"/>
                      <a:tailEnd type="none" w="med" len="med"/>
                    </a:lnB>
                  </a:tcPr>
                </a:tc>
                <a:tc>
                  <a:txBody>
                    <a:bodyPr/>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ctr">
                        <a:spcBef>
                          <a:spcPct val="0"/>
                        </a:spcBef>
                        <a:buNone/>
                      </a:pPr>
                      <a:r>
                        <a:rPr lang="zh-CN" altLang="en-US" sz="2330" b="1" dirty="0">
                          <a:solidFill>
                            <a:srgbClr val="000000"/>
                          </a:solidFill>
                          <a:latin typeface="黑体" panose="02010609060101010101" pitchFamily="49" charset="-122"/>
                          <a:ea typeface="黑体" panose="02010609060101010101" pitchFamily="49" charset="-122"/>
                        </a:rPr>
                        <a:t>态度</a:t>
                      </a:r>
                      <a:endParaRPr lang="zh-CN" altLang="en-US" sz="2330" b="1" dirty="0">
                        <a:latin typeface="黑体" panose="02010609060101010101" pitchFamily="49" charset="-122"/>
                        <a:ea typeface="黑体" panose="02010609060101010101" pitchFamily="49" charset="-122"/>
                      </a:endParaRPr>
                    </a:p>
                  </a:txBody>
                  <a:tcPr marL="96756" marR="96756" marT="48383" marB="48383"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solidFill>
                      <a:srgbClr val="66CCFF"/>
                    </a:solidFill>
                  </a:tcPr>
                </a:tc>
                <a:tc>
                  <a:txBody>
                    <a:bodyPr/>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spcBef>
                          <a:spcPct val="0"/>
                        </a:spcBef>
                        <a:buNone/>
                      </a:pPr>
                      <a:r>
                        <a:rPr lang="zh-CN" altLang="en-US" sz="2330" b="1" dirty="0">
                          <a:solidFill>
                            <a:srgbClr val="000000"/>
                          </a:solidFill>
                          <a:latin typeface="黑体" panose="02010609060101010101" pitchFamily="49" charset="-122"/>
                          <a:ea typeface="黑体" panose="02010609060101010101" pitchFamily="49" charset="-122"/>
                        </a:rPr>
                        <a:t>在关系国民经济命脉的重要行业和关键领域必须占支配地位</a:t>
                      </a:r>
                      <a:endParaRPr lang="zh-CN" altLang="en-US" sz="2330" b="1" dirty="0">
                        <a:latin typeface="黑体" panose="02010609060101010101" pitchFamily="49" charset="-122"/>
                        <a:ea typeface="黑体" panose="02010609060101010101" pitchFamily="49" charset="-122"/>
                      </a:endParaRPr>
                    </a:p>
                  </a:txBody>
                  <a:tcPr marL="96756" marR="96756" marT="48383" marB="48383">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spcBef>
                          <a:spcPct val="0"/>
                        </a:spcBef>
                        <a:buNone/>
                      </a:pPr>
                      <a:r>
                        <a:rPr lang="zh-CN" altLang="en-US" sz="2330" b="1" dirty="0">
                          <a:solidFill>
                            <a:srgbClr val="000000"/>
                          </a:solidFill>
                          <a:latin typeface="黑体" panose="02010609060101010101" pitchFamily="49" charset="-122"/>
                          <a:ea typeface="黑体" panose="02010609060101010101" pitchFamily="49" charset="-122"/>
                        </a:rPr>
                        <a:t>国家支持、鼓励和帮助集体经济的发展</a:t>
                      </a:r>
                      <a:endParaRPr lang="zh-CN" altLang="en-US" sz="2330" b="1" dirty="0">
                        <a:latin typeface="黑体" panose="02010609060101010101" pitchFamily="49" charset="-122"/>
                        <a:ea typeface="黑体" panose="02010609060101010101" pitchFamily="49" charset="-122"/>
                      </a:endParaRPr>
                    </a:p>
                  </a:txBody>
                  <a:tcPr marL="96756" marR="96756" marT="48383" marB="48383">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r>
              <a:tr h="806450">
                <a:tc gridSpan="2">
                  <a:txBody>
                    <a:bodyPr/>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ctr">
                        <a:spcBef>
                          <a:spcPct val="0"/>
                        </a:spcBef>
                        <a:buNone/>
                      </a:pPr>
                      <a:r>
                        <a:rPr lang="zh-CN" altLang="en-US" sz="2330" b="1" dirty="0">
                          <a:solidFill>
                            <a:srgbClr val="000000"/>
                          </a:solidFill>
                          <a:latin typeface="黑体" panose="02010609060101010101" pitchFamily="49" charset="-122"/>
                          <a:ea typeface="黑体" panose="02010609060101010101" pitchFamily="49" charset="-122"/>
                        </a:rPr>
                        <a:t>联系</a:t>
                      </a:r>
                      <a:endParaRPr lang="zh-CN" altLang="en-US" sz="2330" b="1" dirty="0">
                        <a:latin typeface="黑体" panose="02010609060101010101" pitchFamily="49" charset="-122"/>
                        <a:ea typeface="黑体" panose="02010609060101010101" pitchFamily="49" charset="-122"/>
                      </a:endParaRPr>
                    </a:p>
                  </a:txBody>
                  <a:tcPr marL="96756" marR="96756" marT="48383" marB="48383"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solidFill>
                      <a:srgbClr val="66CCFF"/>
                    </a:solidFill>
                  </a:tcPr>
                </a:tc>
                <a:tc hMerge="1">
                  <a:tcPr>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tcPr>
                </a:tc>
                <a:tc gridSpan="2">
                  <a:txBody>
                    <a:bodyPr/>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spcBef>
                          <a:spcPct val="0"/>
                        </a:spcBef>
                        <a:buNone/>
                      </a:pPr>
                      <a:r>
                        <a:rPr lang="zh-CN" altLang="en-US" sz="2330" b="1" dirty="0">
                          <a:solidFill>
                            <a:srgbClr val="000000"/>
                          </a:solidFill>
                          <a:latin typeface="黑体" panose="02010609060101010101" pitchFamily="49" charset="-122"/>
                          <a:ea typeface="黑体" panose="02010609060101010101" pitchFamily="49" charset="-122"/>
                        </a:rPr>
                        <a:t>都是公有制经济的组成部分，它们的发展、壮大对于增强公有制的主体地位，保证我国经济发展的社会主义方向具有重要作用</a:t>
                      </a:r>
                      <a:endParaRPr lang="zh-CN" altLang="en-US" sz="2330" b="1" dirty="0">
                        <a:latin typeface="黑体" panose="02010609060101010101" pitchFamily="49" charset="-122"/>
                        <a:ea typeface="黑体" panose="02010609060101010101" pitchFamily="49" charset="-122"/>
                      </a:endParaRPr>
                    </a:p>
                  </a:txBody>
                  <a:tcPr marL="96756" marR="96756" marT="48383" marB="48383">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hMerge="1">
                  <a:tcPr>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tcPr>
                </a:tc>
              </a:tr>
            </a:tbl>
          </a:graphicData>
        </a:graphic>
      </p:graphicFrame>
      <mc:AlternateContent xmlns:mc="http://schemas.openxmlformats.org/markup-compatibility/2006" xmlns:p14="http://schemas.microsoft.com/office/powerpoint/2010/main">
        <mc:Choice Requires="p14">
          <p:contentPart r:id="rId2" p14:bwMode="auto">
            <p14:nvContentPartPr>
              <p14:cNvPr id="2" name="墨迹 1"/>
              <p14:cNvContentPartPr/>
              <p14:nvPr/>
            </p14:nvContentPartPr>
            <p14:xfrm>
              <a:off x="2599055" y="704850"/>
              <a:ext cx="1330960" cy="535940"/>
            </p14:xfrm>
          </p:contentPart>
        </mc:Choice>
        <mc:Fallback xmlns="">
          <p:pic>
            <p:nvPicPr>
              <p:cNvPr id="2" name="墨迹 1"/>
            </p:nvPicPr>
            <p:blipFill>
              <a:blip r:embed="rId3"/>
            </p:blipFill>
            <p:spPr>
              <a:xfrm>
                <a:off x="2599055" y="704850"/>
                <a:ext cx="1330960" cy="535940"/>
              </a:xfrm>
              <a:prstGeom prst="rect"/>
            </p:spPr>
          </p:pic>
        </mc:Fallback>
      </mc:AlternateContent>
      <mc:AlternateContent xmlns:mc="http://schemas.openxmlformats.org/markup-compatibility/2006" xmlns:p14="http://schemas.microsoft.com/office/powerpoint/2010/main">
        <mc:Choice Requires="p14">
          <p:contentPart r:id="rId4" p14:bwMode="auto">
            <p14:nvContentPartPr>
              <p14:cNvPr id="3" name="墨迹 2"/>
              <p14:cNvContentPartPr/>
              <p14:nvPr/>
            </p14:nvContentPartPr>
            <p14:xfrm>
              <a:off x="8279765" y="669290"/>
              <a:ext cx="982345" cy="482600"/>
            </p14:xfrm>
          </p:contentPart>
        </mc:Choice>
        <mc:Fallback xmlns="">
          <p:pic>
            <p:nvPicPr>
              <p:cNvPr id="3" name="墨迹 2"/>
            </p:nvPicPr>
            <p:blipFill>
              <a:blip r:embed="rId5"/>
            </p:blipFill>
            <p:spPr>
              <a:xfrm>
                <a:off x="8279765" y="669290"/>
                <a:ext cx="982345" cy="482600"/>
              </a:xfrm>
              <a:prstGeom prst="rect"/>
            </p:spPr>
          </p:pic>
        </mc:Fallback>
      </mc:AlternateContent>
      <mc:AlternateContent xmlns:mc="http://schemas.openxmlformats.org/markup-compatibility/2006" xmlns:p14="http://schemas.microsoft.com/office/powerpoint/2010/main">
        <mc:Choice Requires="p14">
          <p:contentPart r:id="rId6" p14:bwMode="auto">
            <p14:nvContentPartPr>
              <p14:cNvPr id="4" name="墨迹 3"/>
              <p14:cNvContentPartPr/>
              <p14:nvPr/>
            </p14:nvContentPartPr>
            <p14:xfrm>
              <a:off x="7100570" y="2687320"/>
              <a:ext cx="2706370" cy="53975"/>
            </p14:xfrm>
          </p:contentPart>
        </mc:Choice>
        <mc:Fallback xmlns="">
          <p:pic>
            <p:nvPicPr>
              <p:cNvPr id="4" name="墨迹 3"/>
            </p:nvPicPr>
            <p:blipFill>
              <a:blip r:embed="rId7"/>
            </p:blipFill>
            <p:spPr>
              <a:xfrm>
                <a:off x="7100570" y="2687320"/>
                <a:ext cx="2706370" cy="53975"/>
              </a:xfrm>
              <a:prstGeom prst="rect"/>
            </p:spPr>
          </p:pic>
        </mc:Fallback>
      </mc:AlternateContent>
      <mc:AlternateContent xmlns:mc="http://schemas.openxmlformats.org/markup-compatibility/2006" xmlns:p14="http://schemas.microsoft.com/office/powerpoint/2010/main">
        <mc:Choice Requires="p14">
          <p:contentPart r:id="rId8" p14:bwMode="auto">
            <p14:nvContentPartPr>
              <p14:cNvPr id="5" name="墨迹 4"/>
              <p14:cNvContentPartPr/>
              <p14:nvPr/>
            </p14:nvContentPartPr>
            <p14:xfrm>
              <a:off x="6216015" y="3000375"/>
              <a:ext cx="2438400" cy="71120"/>
            </p14:xfrm>
          </p:contentPart>
        </mc:Choice>
        <mc:Fallback xmlns="">
          <p:pic>
            <p:nvPicPr>
              <p:cNvPr id="5" name="墨迹 4"/>
            </p:nvPicPr>
            <p:blipFill>
              <a:blip r:embed="rId9"/>
            </p:blipFill>
            <p:spPr>
              <a:xfrm>
                <a:off x="6216015" y="3000375"/>
                <a:ext cx="2438400" cy="71120"/>
              </a:xfrm>
              <a:prstGeom prst="rect"/>
            </p:spPr>
          </p:pic>
        </mc:Fallback>
      </mc:AlternateContent>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7650" name="组合 4135"/>
          <p:cNvGrpSpPr/>
          <p:nvPr/>
        </p:nvGrpSpPr>
        <p:grpSpPr bwMode="auto">
          <a:xfrm>
            <a:off x="722315" y="595175"/>
            <a:ext cx="2652407" cy="581485"/>
            <a:chOff x="726" y="181"/>
            <a:chExt cx="1406" cy="488"/>
          </a:xfrm>
        </p:grpSpPr>
        <p:sp>
          <p:nvSpPr>
            <p:cNvPr id="17" name="对角圆角矩形 12"/>
            <p:cNvSpPr/>
            <p:nvPr/>
          </p:nvSpPr>
          <p:spPr>
            <a:xfrm>
              <a:off x="726" y="181"/>
              <a:ext cx="1406" cy="478"/>
            </a:xfrm>
            <a:prstGeom prst="round2DiagRect">
              <a:avLst>
                <a:gd name="adj1" fmla="val 50000"/>
                <a:gd name="adj2" fmla="val 0"/>
              </a:avLst>
            </a:prstGeom>
            <a:solidFill>
              <a:srgbClr val="E62A2A"/>
            </a:solidFill>
            <a:ln w="38100">
              <a:solidFill>
                <a:schemeClr val="bg1"/>
              </a:solid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lvl1pPr marL="0" lvl="0" indent="0" algn="l" defTabSz="914400" rtl="0" eaLnBrk="1" fontAlgn="base" latinLnBrk="0" hangingPunct="1">
                <a:lnSpc>
                  <a:spcPct val="100000"/>
                </a:lnSpc>
                <a:spcBef>
                  <a:spcPct val="0"/>
                </a:spcBef>
                <a:spcAft>
                  <a:spcPct val="0"/>
                </a:spcAft>
                <a:buNone/>
                <a:defRPr sz="1800" b="0" i="0" u="none" kern="1200" baseline="0">
                  <a:solidFill>
                    <a:schemeClr val="tx1"/>
                  </a:solidFill>
                  <a:latin typeface="Euphemia" charset="0"/>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Euphemia" charset="0"/>
                  <a:ea typeface="+mn-ea"/>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Euphemia" charset="0"/>
                  <a:ea typeface="+mn-ea"/>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Euphemia" charset="0"/>
                  <a:ea typeface="+mn-ea"/>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Euphemia" charset="0"/>
                  <a:ea typeface="+mn-ea"/>
                  <a:cs typeface="+mn-cs"/>
                </a:defRPr>
              </a:lvl5pPr>
            </a:lstStyle>
            <a:p>
              <a:pPr>
                <a:defRPr/>
              </a:pPr>
              <a:endParaRPr sz="1905" noProof="1"/>
            </a:p>
          </p:txBody>
        </p:sp>
        <p:sp>
          <p:nvSpPr>
            <p:cNvPr id="27655" name="文本框 4137"/>
            <p:cNvSpPr txBox="1">
              <a:spLocks noChangeArrowheads="1"/>
            </p:cNvSpPr>
            <p:nvPr/>
          </p:nvSpPr>
          <p:spPr bwMode="auto">
            <a:xfrm>
              <a:off x="923" y="182"/>
              <a:ext cx="1147" cy="4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1152525" eaLnBrk="0" hangingPunct="0">
                <a:defRPr sz="3000" b="1">
                  <a:solidFill>
                    <a:schemeClr val="tx1"/>
                  </a:solidFill>
                  <a:latin typeface="黑体" panose="02010609060101010101" pitchFamily="49" charset="-122"/>
                  <a:ea typeface="黑体" panose="02010609060101010101" pitchFamily="49" charset="-122"/>
                </a:defRPr>
              </a:lvl1pPr>
              <a:lvl2pPr marL="742950" indent="-285750" defTabSz="1152525" eaLnBrk="0" hangingPunct="0">
                <a:defRPr sz="3000" b="1">
                  <a:solidFill>
                    <a:schemeClr val="tx1"/>
                  </a:solidFill>
                  <a:latin typeface="黑体" panose="02010609060101010101" pitchFamily="49" charset="-122"/>
                  <a:ea typeface="黑体" panose="02010609060101010101" pitchFamily="49" charset="-122"/>
                </a:defRPr>
              </a:lvl2pPr>
              <a:lvl3pPr marL="1143000" indent="-228600" defTabSz="1152525" eaLnBrk="0" hangingPunct="0">
                <a:defRPr sz="3000" b="1">
                  <a:solidFill>
                    <a:schemeClr val="tx1"/>
                  </a:solidFill>
                  <a:latin typeface="黑体" panose="02010609060101010101" pitchFamily="49" charset="-122"/>
                  <a:ea typeface="黑体" panose="02010609060101010101" pitchFamily="49" charset="-122"/>
                </a:defRPr>
              </a:lvl3pPr>
              <a:lvl4pPr marL="1600200" indent="-228600" defTabSz="1152525" eaLnBrk="0" hangingPunct="0">
                <a:defRPr sz="3000" b="1">
                  <a:solidFill>
                    <a:schemeClr val="tx1"/>
                  </a:solidFill>
                  <a:latin typeface="黑体" panose="02010609060101010101" pitchFamily="49" charset="-122"/>
                  <a:ea typeface="黑体" panose="02010609060101010101" pitchFamily="49" charset="-122"/>
                </a:defRPr>
              </a:lvl4pPr>
              <a:lvl5pPr marL="2057400" indent="-228600" defTabSz="1152525" eaLnBrk="0" hangingPunct="0">
                <a:defRPr sz="3000" b="1">
                  <a:solidFill>
                    <a:schemeClr val="tx1"/>
                  </a:solidFill>
                  <a:latin typeface="黑体" panose="02010609060101010101" pitchFamily="49" charset="-122"/>
                  <a:ea typeface="黑体" panose="02010609060101010101" pitchFamily="49" charset="-122"/>
                </a:defRPr>
              </a:lvl5pPr>
              <a:lvl6pPr marL="2514600" indent="-228600" defTabSz="1152525" eaLnBrk="0" fontAlgn="base" hangingPunct="0">
                <a:spcBef>
                  <a:spcPct val="0"/>
                </a:spcBef>
                <a:spcAft>
                  <a:spcPct val="0"/>
                </a:spcAft>
                <a:defRPr sz="3000" b="1">
                  <a:solidFill>
                    <a:schemeClr val="tx1"/>
                  </a:solidFill>
                  <a:latin typeface="黑体" panose="02010609060101010101" pitchFamily="49" charset="-122"/>
                  <a:ea typeface="黑体" panose="02010609060101010101" pitchFamily="49" charset="-122"/>
                </a:defRPr>
              </a:lvl6pPr>
              <a:lvl7pPr marL="2971800" indent="-228600" defTabSz="1152525" eaLnBrk="0" fontAlgn="base" hangingPunct="0">
                <a:spcBef>
                  <a:spcPct val="0"/>
                </a:spcBef>
                <a:spcAft>
                  <a:spcPct val="0"/>
                </a:spcAft>
                <a:defRPr sz="3000" b="1">
                  <a:solidFill>
                    <a:schemeClr val="tx1"/>
                  </a:solidFill>
                  <a:latin typeface="黑体" panose="02010609060101010101" pitchFamily="49" charset="-122"/>
                  <a:ea typeface="黑体" panose="02010609060101010101" pitchFamily="49" charset="-122"/>
                </a:defRPr>
              </a:lvl7pPr>
              <a:lvl8pPr marL="3429000" indent="-228600" defTabSz="1152525" eaLnBrk="0" fontAlgn="base" hangingPunct="0">
                <a:spcBef>
                  <a:spcPct val="0"/>
                </a:spcBef>
                <a:spcAft>
                  <a:spcPct val="0"/>
                </a:spcAft>
                <a:defRPr sz="3000" b="1">
                  <a:solidFill>
                    <a:schemeClr val="tx1"/>
                  </a:solidFill>
                  <a:latin typeface="黑体" panose="02010609060101010101" pitchFamily="49" charset="-122"/>
                  <a:ea typeface="黑体" panose="02010609060101010101" pitchFamily="49" charset="-122"/>
                </a:defRPr>
              </a:lvl8pPr>
              <a:lvl9pPr marL="3886200" indent="-228600" defTabSz="1152525" eaLnBrk="0" fontAlgn="base" hangingPunct="0">
                <a:spcBef>
                  <a:spcPct val="0"/>
                </a:spcBef>
                <a:spcAft>
                  <a:spcPct val="0"/>
                </a:spcAft>
                <a:defRPr sz="3000" b="1">
                  <a:solidFill>
                    <a:schemeClr val="tx1"/>
                  </a:solidFill>
                  <a:latin typeface="黑体" panose="02010609060101010101" pitchFamily="49" charset="-122"/>
                  <a:ea typeface="黑体" panose="02010609060101010101" pitchFamily="49" charset="-122"/>
                </a:defRPr>
              </a:lvl9pPr>
            </a:lstStyle>
            <a:p>
              <a:pPr eaLnBrk="1" hangingPunct="1"/>
              <a:r>
                <a:rPr lang="zh-CN" altLang="en-US" sz="3175">
                  <a:solidFill>
                    <a:srgbClr val="FFFF00"/>
                  </a:solidFill>
                </a:rPr>
                <a:t>知识拓展</a:t>
              </a:r>
              <a:endParaRPr lang="zh-CN" altLang="en-US" sz="3175">
                <a:solidFill>
                  <a:srgbClr val="FFFF00"/>
                </a:solidFill>
              </a:endParaRPr>
            </a:p>
          </p:txBody>
        </p:sp>
      </p:grpSp>
      <p:sp>
        <p:nvSpPr>
          <p:cNvPr id="27651" name="文本框 2"/>
          <p:cNvSpPr txBox="1">
            <a:spLocks noChangeArrowheads="1"/>
          </p:cNvSpPr>
          <p:nvPr/>
        </p:nvSpPr>
        <p:spPr bwMode="auto">
          <a:xfrm>
            <a:off x="3626692" y="596855"/>
            <a:ext cx="3383120" cy="5803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黑体" panose="02010609060101010101" pitchFamily="49" charset="-122"/>
                <a:ea typeface="黑体" panose="02010609060101010101" pitchFamily="49" charset="-122"/>
              </a:defRPr>
            </a:lvl1pPr>
            <a:lvl2pPr marL="742950" indent="-285750" eaLnBrk="0" hangingPunct="0">
              <a:defRPr sz="3000" b="1">
                <a:solidFill>
                  <a:schemeClr val="tx1"/>
                </a:solidFill>
                <a:latin typeface="黑体" panose="02010609060101010101" pitchFamily="49" charset="-122"/>
                <a:ea typeface="黑体" panose="02010609060101010101" pitchFamily="49" charset="-122"/>
              </a:defRPr>
            </a:lvl2pPr>
            <a:lvl3pPr marL="1143000" indent="-228600" eaLnBrk="0" hangingPunct="0">
              <a:defRPr sz="3000" b="1">
                <a:solidFill>
                  <a:schemeClr val="tx1"/>
                </a:solidFill>
                <a:latin typeface="黑体" panose="02010609060101010101" pitchFamily="49" charset="-122"/>
                <a:ea typeface="黑体" panose="02010609060101010101" pitchFamily="49" charset="-122"/>
              </a:defRPr>
            </a:lvl3pPr>
            <a:lvl4pPr marL="1600200" indent="-228600" eaLnBrk="0" hangingPunct="0">
              <a:defRPr sz="3000" b="1">
                <a:solidFill>
                  <a:schemeClr val="tx1"/>
                </a:solidFill>
                <a:latin typeface="黑体" panose="02010609060101010101" pitchFamily="49" charset="-122"/>
                <a:ea typeface="黑体" panose="02010609060101010101" pitchFamily="49" charset="-122"/>
              </a:defRPr>
            </a:lvl4pPr>
            <a:lvl5pPr marL="2057400" indent="-228600" eaLnBrk="0" hangingPunct="0">
              <a:defRPr sz="3000" b="1">
                <a:solidFill>
                  <a:schemeClr val="tx1"/>
                </a:solidFill>
                <a:latin typeface="黑体" panose="02010609060101010101" pitchFamily="49" charset="-122"/>
                <a:ea typeface="黑体" panose="02010609060101010101" pitchFamily="49" charset="-122"/>
              </a:defRPr>
            </a:lvl5pPr>
            <a:lvl6pPr marL="2514600" indent="-228600" eaLnBrk="0" fontAlgn="base" hangingPunct="0">
              <a:spcBef>
                <a:spcPct val="0"/>
              </a:spcBef>
              <a:spcAft>
                <a:spcPct val="0"/>
              </a:spcAft>
              <a:defRPr sz="3000" b="1">
                <a:solidFill>
                  <a:schemeClr val="tx1"/>
                </a:solidFill>
                <a:latin typeface="黑体" panose="02010609060101010101" pitchFamily="49" charset="-122"/>
                <a:ea typeface="黑体" panose="02010609060101010101" pitchFamily="49" charset="-122"/>
              </a:defRPr>
            </a:lvl6pPr>
            <a:lvl7pPr marL="2971800" indent="-228600" eaLnBrk="0" fontAlgn="base" hangingPunct="0">
              <a:spcBef>
                <a:spcPct val="0"/>
              </a:spcBef>
              <a:spcAft>
                <a:spcPct val="0"/>
              </a:spcAft>
              <a:defRPr sz="3000" b="1">
                <a:solidFill>
                  <a:schemeClr val="tx1"/>
                </a:solidFill>
                <a:latin typeface="黑体" panose="02010609060101010101" pitchFamily="49" charset="-122"/>
                <a:ea typeface="黑体" panose="02010609060101010101" pitchFamily="49" charset="-122"/>
              </a:defRPr>
            </a:lvl7pPr>
            <a:lvl8pPr marL="3429000" indent="-228600" eaLnBrk="0" fontAlgn="base" hangingPunct="0">
              <a:spcBef>
                <a:spcPct val="0"/>
              </a:spcBef>
              <a:spcAft>
                <a:spcPct val="0"/>
              </a:spcAft>
              <a:defRPr sz="3000" b="1">
                <a:solidFill>
                  <a:schemeClr val="tx1"/>
                </a:solidFill>
                <a:latin typeface="黑体" panose="02010609060101010101" pitchFamily="49" charset="-122"/>
                <a:ea typeface="黑体" panose="02010609060101010101" pitchFamily="49" charset="-122"/>
              </a:defRPr>
            </a:lvl8pPr>
            <a:lvl9pPr marL="3886200" indent="-228600" eaLnBrk="0" fontAlgn="base" hangingPunct="0">
              <a:spcBef>
                <a:spcPct val="0"/>
              </a:spcBef>
              <a:spcAft>
                <a:spcPct val="0"/>
              </a:spcAft>
              <a:defRPr sz="3000" b="1">
                <a:solidFill>
                  <a:schemeClr val="tx1"/>
                </a:solidFill>
                <a:latin typeface="黑体" panose="02010609060101010101" pitchFamily="49" charset="-122"/>
                <a:ea typeface="黑体" panose="02010609060101010101" pitchFamily="49" charset="-122"/>
              </a:defRPr>
            </a:lvl9pPr>
          </a:lstStyle>
          <a:p>
            <a:pPr eaLnBrk="1" hangingPunct="1"/>
            <a:r>
              <a:rPr lang="zh-CN" altLang="en-US" sz="3175">
                <a:solidFill>
                  <a:srgbClr val="FF0000"/>
                </a:solidFill>
              </a:rPr>
              <a:t>深化国企改革 </a:t>
            </a:r>
            <a:endParaRPr lang="zh-CN" altLang="en-US" sz="3175">
              <a:solidFill>
                <a:srgbClr val="FF0000"/>
              </a:solidFill>
            </a:endParaRPr>
          </a:p>
        </p:txBody>
      </p:sp>
      <p:pic>
        <p:nvPicPr>
          <p:cNvPr id="27652" name="Picture 7" descr="1572874735(1)"/>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534177" y="1676967"/>
            <a:ext cx="6247183" cy="43792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7653" name="Picture 9" descr="res01_attpic_brief"/>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137478" y="1448514"/>
            <a:ext cx="4883183" cy="50780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mc:AlternateContent xmlns:mc="http://schemas.openxmlformats.org/markup-compatibility/2006" xmlns:p14="http://schemas.microsoft.com/office/powerpoint/2010/main">
        <mc:Choice Requires="p14">
          <p:contentPart r:id="rId3" p14:bwMode="auto">
            <p14:nvContentPartPr>
              <p14:cNvPr id="2" name="墨迹 1"/>
              <p14:cNvContentPartPr/>
              <p14:nvPr/>
            </p14:nvContentPartPr>
            <p14:xfrm>
              <a:off x="4135120" y="1187450"/>
              <a:ext cx="2376170" cy="88900"/>
            </p14:xfrm>
          </p:contentPart>
        </mc:Choice>
        <mc:Fallback xmlns="">
          <p:pic>
            <p:nvPicPr>
              <p:cNvPr id="2" name="墨迹 1"/>
            </p:nvPicPr>
            <p:blipFill>
              <a:blip r:embed="rId4"/>
            </p:blipFill>
            <p:spPr>
              <a:xfrm>
                <a:off x="4135120" y="1187450"/>
                <a:ext cx="2376170" cy="88900"/>
              </a:xfrm>
              <a:prstGeom prst="rect"/>
            </p:spPr>
          </p:pic>
        </mc:Fallback>
      </mc:AlternateContent>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8674" name="组合 4135"/>
          <p:cNvGrpSpPr/>
          <p:nvPr/>
        </p:nvGrpSpPr>
        <p:grpSpPr bwMode="auto">
          <a:xfrm>
            <a:off x="950768" y="823628"/>
            <a:ext cx="2652407" cy="581485"/>
            <a:chOff x="726" y="181"/>
            <a:chExt cx="1406" cy="488"/>
          </a:xfrm>
        </p:grpSpPr>
        <p:sp>
          <p:nvSpPr>
            <p:cNvPr id="17" name="对角圆角矩形 12"/>
            <p:cNvSpPr/>
            <p:nvPr/>
          </p:nvSpPr>
          <p:spPr>
            <a:xfrm>
              <a:off x="726" y="181"/>
              <a:ext cx="1406" cy="478"/>
            </a:xfrm>
            <a:prstGeom prst="round2DiagRect">
              <a:avLst>
                <a:gd name="adj1" fmla="val 50000"/>
                <a:gd name="adj2" fmla="val 0"/>
              </a:avLst>
            </a:prstGeom>
            <a:solidFill>
              <a:srgbClr val="E62A2A"/>
            </a:solidFill>
            <a:ln w="38100">
              <a:solidFill>
                <a:schemeClr val="bg1"/>
              </a:solid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lvl1pPr marL="0" lvl="0" indent="0" algn="l" defTabSz="914400" rtl="0" eaLnBrk="1" fontAlgn="base" latinLnBrk="0" hangingPunct="1">
                <a:lnSpc>
                  <a:spcPct val="100000"/>
                </a:lnSpc>
                <a:spcBef>
                  <a:spcPct val="0"/>
                </a:spcBef>
                <a:spcAft>
                  <a:spcPct val="0"/>
                </a:spcAft>
                <a:buNone/>
                <a:defRPr sz="1800" b="0" i="0" u="none" kern="1200" baseline="0">
                  <a:solidFill>
                    <a:schemeClr val="tx1"/>
                  </a:solidFill>
                  <a:latin typeface="Euphemia" charset="0"/>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Euphemia" charset="0"/>
                  <a:ea typeface="+mn-ea"/>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Euphemia" charset="0"/>
                  <a:ea typeface="+mn-ea"/>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Euphemia" charset="0"/>
                  <a:ea typeface="+mn-ea"/>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Euphemia" charset="0"/>
                  <a:ea typeface="+mn-ea"/>
                  <a:cs typeface="+mn-cs"/>
                </a:defRPr>
              </a:lvl5pPr>
            </a:lstStyle>
            <a:p>
              <a:pPr>
                <a:defRPr/>
              </a:pPr>
              <a:endParaRPr sz="1905" noProof="1"/>
            </a:p>
          </p:txBody>
        </p:sp>
        <p:sp>
          <p:nvSpPr>
            <p:cNvPr id="28678" name="文本框 4137"/>
            <p:cNvSpPr txBox="1">
              <a:spLocks noChangeArrowheads="1"/>
            </p:cNvSpPr>
            <p:nvPr/>
          </p:nvSpPr>
          <p:spPr bwMode="auto">
            <a:xfrm>
              <a:off x="923" y="182"/>
              <a:ext cx="1147" cy="4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1152525" eaLnBrk="0" hangingPunct="0">
                <a:defRPr sz="3000" b="1">
                  <a:solidFill>
                    <a:schemeClr val="tx1"/>
                  </a:solidFill>
                  <a:latin typeface="黑体" panose="02010609060101010101" pitchFamily="49" charset="-122"/>
                  <a:ea typeface="黑体" panose="02010609060101010101" pitchFamily="49" charset="-122"/>
                </a:defRPr>
              </a:lvl1pPr>
              <a:lvl2pPr marL="742950" indent="-285750" defTabSz="1152525" eaLnBrk="0" hangingPunct="0">
                <a:defRPr sz="3000" b="1">
                  <a:solidFill>
                    <a:schemeClr val="tx1"/>
                  </a:solidFill>
                  <a:latin typeface="黑体" panose="02010609060101010101" pitchFamily="49" charset="-122"/>
                  <a:ea typeface="黑体" panose="02010609060101010101" pitchFamily="49" charset="-122"/>
                </a:defRPr>
              </a:lvl2pPr>
              <a:lvl3pPr marL="1143000" indent="-228600" defTabSz="1152525" eaLnBrk="0" hangingPunct="0">
                <a:defRPr sz="3000" b="1">
                  <a:solidFill>
                    <a:schemeClr val="tx1"/>
                  </a:solidFill>
                  <a:latin typeface="黑体" panose="02010609060101010101" pitchFamily="49" charset="-122"/>
                  <a:ea typeface="黑体" panose="02010609060101010101" pitchFamily="49" charset="-122"/>
                </a:defRPr>
              </a:lvl3pPr>
              <a:lvl4pPr marL="1600200" indent="-228600" defTabSz="1152525" eaLnBrk="0" hangingPunct="0">
                <a:defRPr sz="3000" b="1">
                  <a:solidFill>
                    <a:schemeClr val="tx1"/>
                  </a:solidFill>
                  <a:latin typeface="黑体" panose="02010609060101010101" pitchFamily="49" charset="-122"/>
                  <a:ea typeface="黑体" panose="02010609060101010101" pitchFamily="49" charset="-122"/>
                </a:defRPr>
              </a:lvl4pPr>
              <a:lvl5pPr marL="2057400" indent="-228600" defTabSz="1152525" eaLnBrk="0" hangingPunct="0">
                <a:defRPr sz="3000" b="1">
                  <a:solidFill>
                    <a:schemeClr val="tx1"/>
                  </a:solidFill>
                  <a:latin typeface="黑体" panose="02010609060101010101" pitchFamily="49" charset="-122"/>
                  <a:ea typeface="黑体" panose="02010609060101010101" pitchFamily="49" charset="-122"/>
                </a:defRPr>
              </a:lvl5pPr>
              <a:lvl6pPr marL="2514600" indent="-228600" defTabSz="1152525" eaLnBrk="0" fontAlgn="base" hangingPunct="0">
                <a:spcBef>
                  <a:spcPct val="0"/>
                </a:spcBef>
                <a:spcAft>
                  <a:spcPct val="0"/>
                </a:spcAft>
                <a:defRPr sz="3000" b="1">
                  <a:solidFill>
                    <a:schemeClr val="tx1"/>
                  </a:solidFill>
                  <a:latin typeface="黑体" panose="02010609060101010101" pitchFamily="49" charset="-122"/>
                  <a:ea typeface="黑体" panose="02010609060101010101" pitchFamily="49" charset="-122"/>
                </a:defRPr>
              </a:lvl6pPr>
              <a:lvl7pPr marL="2971800" indent="-228600" defTabSz="1152525" eaLnBrk="0" fontAlgn="base" hangingPunct="0">
                <a:spcBef>
                  <a:spcPct val="0"/>
                </a:spcBef>
                <a:spcAft>
                  <a:spcPct val="0"/>
                </a:spcAft>
                <a:defRPr sz="3000" b="1">
                  <a:solidFill>
                    <a:schemeClr val="tx1"/>
                  </a:solidFill>
                  <a:latin typeface="黑体" panose="02010609060101010101" pitchFamily="49" charset="-122"/>
                  <a:ea typeface="黑体" panose="02010609060101010101" pitchFamily="49" charset="-122"/>
                </a:defRPr>
              </a:lvl7pPr>
              <a:lvl8pPr marL="3429000" indent="-228600" defTabSz="1152525" eaLnBrk="0" fontAlgn="base" hangingPunct="0">
                <a:spcBef>
                  <a:spcPct val="0"/>
                </a:spcBef>
                <a:spcAft>
                  <a:spcPct val="0"/>
                </a:spcAft>
                <a:defRPr sz="3000" b="1">
                  <a:solidFill>
                    <a:schemeClr val="tx1"/>
                  </a:solidFill>
                  <a:latin typeface="黑体" panose="02010609060101010101" pitchFamily="49" charset="-122"/>
                  <a:ea typeface="黑体" panose="02010609060101010101" pitchFamily="49" charset="-122"/>
                </a:defRPr>
              </a:lvl8pPr>
              <a:lvl9pPr marL="3886200" indent="-228600" defTabSz="1152525" eaLnBrk="0" fontAlgn="base" hangingPunct="0">
                <a:spcBef>
                  <a:spcPct val="0"/>
                </a:spcBef>
                <a:spcAft>
                  <a:spcPct val="0"/>
                </a:spcAft>
                <a:defRPr sz="3000" b="1">
                  <a:solidFill>
                    <a:schemeClr val="tx1"/>
                  </a:solidFill>
                  <a:latin typeface="黑体" panose="02010609060101010101" pitchFamily="49" charset="-122"/>
                  <a:ea typeface="黑体" panose="02010609060101010101" pitchFamily="49" charset="-122"/>
                </a:defRPr>
              </a:lvl9pPr>
            </a:lstStyle>
            <a:p>
              <a:pPr eaLnBrk="1" hangingPunct="1"/>
              <a:r>
                <a:rPr lang="zh-CN" altLang="en-US" sz="3175">
                  <a:solidFill>
                    <a:srgbClr val="FFFF00"/>
                  </a:solidFill>
                </a:rPr>
                <a:t>知识拓展</a:t>
              </a:r>
              <a:endParaRPr lang="zh-CN" altLang="en-US" sz="3175">
                <a:solidFill>
                  <a:srgbClr val="FFFF00"/>
                </a:solidFill>
              </a:endParaRPr>
            </a:p>
          </p:txBody>
        </p:sp>
      </p:grpSp>
      <p:sp>
        <p:nvSpPr>
          <p:cNvPr id="28675" name="文本框 2"/>
          <p:cNvSpPr txBox="1">
            <a:spLocks noChangeArrowheads="1"/>
          </p:cNvSpPr>
          <p:nvPr/>
        </p:nvSpPr>
        <p:spPr bwMode="auto">
          <a:xfrm>
            <a:off x="3855145" y="825308"/>
            <a:ext cx="3383120" cy="5803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黑体" panose="02010609060101010101" pitchFamily="49" charset="-122"/>
                <a:ea typeface="黑体" panose="02010609060101010101" pitchFamily="49" charset="-122"/>
              </a:defRPr>
            </a:lvl1pPr>
            <a:lvl2pPr marL="742950" indent="-285750" eaLnBrk="0" hangingPunct="0">
              <a:defRPr sz="3000" b="1">
                <a:solidFill>
                  <a:schemeClr val="tx1"/>
                </a:solidFill>
                <a:latin typeface="黑体" panose="02010609060101010101" pitchFamily="49" charset="-122"/>
                <a:ea typeface="黑体" panose="02010609060101010101" pitchFamily="49" charset="-122"/>
              </a:defRPr>
            </a:lvl2pPr>
            <a:lvl3pPr marL="1143000" indent="-228600" eaLnBrk="0" hangingPunct="0">
              <a:defRPr sz="3000" b="1">
                <a:solidFill>
                  <a:schemeClr val="tx1"/>
                </a:solidFill>
                <a:latin typeface="黑体" panose="02010609060101010101" pitchFamily="49" charset="-122"/>
                <a:ea typeface="黑体" panose="02010609060101010101" pitchFamily="49" charset="-122"/>
              </a:defRPr>
            </a:lvl3pPr>
            <a:lvl4pPr marL="1600200" indent="-228600" eaLnBrk="0" hangingPunct="0">
              <a:defRPr sz="3000" b="1">
                <a:solidFill>
                  <a:schemeClr val="tx1"/>
                </a:solidFill>
                <a:latin typeface="黑体" panose="02010609060101010101" pitchFamily="49" charset="-122"/>
                <a:ea typeface="黑体" panose="02010609060101010101" pitchFamily="49" charset="-122"/>
              </a:defRPr>
            </a:lvl4pPr>
            <a:lvl5pPr marL="2057400" indent="-228600" eaLnBrk="0" hangingPunct="0">
              <a:defRPr sz="3000" b="1">
                <a:solidFill>
                  <a:schemeClr val="tx1"/>
                </a:solidFill>
                <a:latin typeface="黑体" panose="02010609060101010101" pitchFamily="49" charset="-122"/>
                <a:ea typeface="黑体" panose="02010609060101010101" pitchFamily="49" charset="-122"/>
              </a:defRPr>
            </a:lvl5pPr>
            <a:lvl6pPr marL="2514600" indent="-228600" eaLnBrk="0" fontAlgn="base" hangingPunct="0">
              <a:spcBef>
                <a:spcPct val="0"/>
              </a:spcBef>
              <a:spcAft>
                <a:spcPct val="0"/>
              </a:spcAft>
              <a:defRPr sz="3000" b="1">
                <a:solidFill>
                  <a:schemeClr val="tx1"/>
                </a:solidFill>
                <a:latin typeface="黑体" panose="02010609060101010101" pitchFamily="49" charset="-122"/>
                <a:ea typeface="黑体" panose="02010609060101010101" pitchFamily="49" charset="-122"/>
              </a:defRPr>
            </a:lvl6pPr>
            <a:lvl7pPr marL="2971800" indent="-228600" eaLnBrk="0" fontAlgn="base" hangingPunct="0">
              <a:spcBef>
                <a:spcPct val="0"/>
              </a:spcBef>
              <a:spcAft>
                <a:spcPct val="0"/>
              </a:spcAft>
              <a:defRPr sz="3000" b="1">
                <a:solidFill>
                  <a:schemeClr val="tx1"/>
                </a:solidFill>
                <a:latin typeface="黑体" panose="02010609060101010101" pitchFamily="49" charset="-122"/>
                <a:ea typeface="黑体" panose="02010609060101010101" pitchFamily="49" charset="-122"/>
              </a:defRPr>
            </a:lvl7pPr>
            <a:lvl8pPr marL="3429000" indent="-228600" eaLnBrk="0" fontAlgn="base" hangingPunct="0">
              <a:spcBef>
                <a:spcPct val="0"/>
              </a:spcBef>
              <a:spcAft>
                <a:spcPct val="0"/>
              </a:spcAft>
              <a:defRPr sz="3000" b="1">
                <a:solidFill>
                  <a:schemeClr val="tx1"/>
                </a:solidFill>
                <a:latin typeface="黑体" panose="02010609060101010101" pitchFamily="49" charset="-122"/>
                <a:ea typeface="黑体" panose="02010609060101010101" pitchFamily="49" charset="-122"/>
              </a:defRPr>
            </a:lvl8pPr>
            <a:lvl9pPr marL="3886200" indent="-228600" eaLnBrk="0" fontAlgn="base" hangingPunct="0">
              <a:spcBef>
                <a:spcPct val="0"/>
              </a:spcBef>
              <a:spcAft>
                <a:spcPct val="0"/>
              </a:spcAft>
              <a:defRPr sz="3000" b="1">
                <a:solidFill>
                  <a:schemeClr val="tx1"/>
                </a:solidFill>
                <a:latin typeface="黑体" panose="02010609060101010101" pitchFamily="49" charset="-122"/>
                <a:ea typeface="黑体" panose="02010609060101010101" pitchFamily="49" charset="-122"/>
              </a:defRPr>
            </a:lvl9pPr>
          </a:lstStyle>
          <a:p>
            <a:pPr eaLnBrk="1" hangingPunct="1"/>
            <a:r>
              <a:rPr lang="zh-CN" altLang="en-US" sz="3175">
                <a:solidFill>
                  <a:srgbClr val="FF0000"/>
                </a:solidFill>
              </a:rPr>
              <a:t>深化国企改革 </a:t>
            </a:r>
            <a:endParaRPr lang="zh-CN" altLang="en-US" sz="3175">
              <a:solidFill>
                <a:srgbClr val="FF0000"/>
              </a:solidFill>
            </a:endParaRPr>
          </a:p>
        </p:txBody>
      </p:sp>
      <p:sp>
        <p:nvSpPr>
          <p:cNvPr id="28676" name="Text Box 8"/>
          <p:cNvSpPr txBox="1">
            <a:spLocks noChangeArrowheads="1"/>
          </p:cNvSpPr>
          <p:nvPr/>
        </p:nvSpPr>
        <p:spPr bwMode="auto">
          <a:xfrm>
            <a:off x="534177" y="1828149"/>
            <a:ext cx="11276509" cy="40049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黑体" panose="02010609060101010101" pitchFamily="49" charset="-122"/>
                <a:ea typeface="黑体" panose="02010609060101010101" pitchFamily="49" charset="-122"/>
              </a:defRPr>
            </a:lvl1pPr>
            <a:lvl2pPr marL="742950" indent="-285750" eaLnBrk="0" hangingPunct="0">
              <a:defRPr sz="3000" b="1">
                <a:solidFill>
                  <a:schemeClr val="tx1"/>
                </a:solidFill>
                <a:latin typeface="黑体" panose="02010609060101010101" pitchFamily="49" charset="-122"/>
                <a:ea typeface="黑体" panose="02010609060101010101" pitchFamily="49" charset="-122"/>
              </a:defRPr>
            </a:lvl2pPr>
            <a:lvl3pPr marL="1143000" indent="-228600" eaLnBrk="0" hangingPunct="0">
              <a:defRPr sz="3000" b="1">
                <a:solidFill>
                  <a:schemeClr val="tx1"/>
                </a:solidFill>
                <a:latin typeface="黑体" panose="02010609060101010101" pitchFamily="49" charset="-122"/>
                <a:ea typeface="黑体" panose="02010609060101010101" pitchFamily="49" charset="-122"/>
              </a:defRPr>
            </a:lvl3pPr>
            <a:lvl4pPr marL="1600200" indent="-228600" eaLnBrk="0" hangingPunct="0">
              <a:defRPr sz="3000" b="1">
                <a:solidFill>
                  <a:schemeClr val="tx1"/>
                </a:solidFill>
                <a:latin typeface="黑体" panose="02010609060101010101" pitchFamily="49" charset="-122"/>
                <a:ea typeface="黑体" panose="02010609060101010101" pitchFamily="49" charset="-122"/>
              </a:defRPr>
            </a:lvl4pPr>
            <a:lvl5pPr marL="2057400" indent="-228600" eaLnBrk="0" hangingPunct="0">
              <a:defRPr sz="3000" b="1">
                <a:solidFill>
                  <a:schemeClr val="tx1"/>
                </a:solidFill>
                <a:latin typeface="黑体" panose="02010609060101010101" pitchFamily="49" charset="-122"/>
                <a:ea typeface="黑体" panose="02010609060101010101" pitchFamily="49" charset="-122"/>
              </a:defRPr>
            </a:lvl5pPr>
            <a:lvl6pPr marL="2514600" indent="-228600" eaLnBrk="0" fontAlgn="base" hangingPunct="0">
              <a:spcBef>
                <a:spcPct val="0"/>
              </a:spcBef>
              <a:spcAft>
                <a:spcPct val="0"/>
              </a:spcAft>
              <a:defRPr sz="3000" b="1">
                <a:solidFill>
                  <a:schemeClr val="tx1"/>
                </a:solidFill>
                <a:latin typeface="黑体" panose="02010609060101010101" pitchFamily="49" charset="-122"/>
                <a:ea typeface="黑体" panose="02010609060101010101" pitchFamily="49" charset="-122"/>
              </a:defRPr>
            </a:lvl6pPr>
            <a:lvl7pPr marL="2971800" indent="-228600" eaLnBrk="0" fontAlgn="base" hangingPunct="0">
              <a:spcBef>
                <a:spcPct val="0"/>
              </a:spcBef>
              <a:spcAft>
                <a:spcPct val="0"/>
              </a:spcAft>
              <a:defRPr sz="3000" b="1">
                <a:solidFill>
                  <a:schemeClr val="tx1"/>
                </a:solidFill>
                <a:latin typeface="黑体" panose="02010609060101010101" pitchFamily="49" charset="-122"/>
                <a:ea typeface="黑体" panose="02010609060101010101" pitchFamily="49" charset="-122"/>
              </a:defRPr>
            </a:lvl7pPr>
            <a:lvl8pPr marL="3429000" indent="-228600" eaLnBrk="0" fontAlgn="base" hangingPunct="0">
              <a:spcBef>
                <a:spcPct val="0"/>
              </a:spcBef>
              <a:spcAft>
                <a:spcPct val="0"/>
              </a:spcAft>
              <a:defRPr sz="3000" b="1">
                <a:solidFill>
                  <a:schemeClr val="tx1"/>
                </a:solidFill>
                <a:latin typeface="黑体" panose="02010609060101010101" pitchFamily="49" charset="-122"/>
                <a:ea typeface="黑体" panose="02010609060101010101" pitchFamily="49" charset="-122"/>
              </a:defRPr>
            </a:lvl8pPr>
            <a:lvl9pPr marL="3886200" indent="-228600" eaLnBrk="0" fontAlgn="base" hangingPunct="0">
              <a:spcBef>
                <a:spcPct val="0"/>
              </a:spcBef>
              <a:spcAft>
                <a:spcPct val="0"/>
              </a:spcAft>
              <a:defRPr sz="3000" b="1">
                <a:solidFill>
                  <a:schemeClr val="tx1"/>
                </a:solidFill>
                <a:latin typeface="黑体" panose="02010609060101010101" pitchFamily="49" charset="-122"/>
                <a:ea typeface="黑体" panose="02010609060101010101" pitchFamily="49" charset="-122"/>
              </a:defRPr>
            </a:lvl9pPr>
          </a:lstStyle>
          <a:p>
            <a:pPr eaLnBrk="1" hangingPunct="1"/>
            <a:r>
              <a:rPr lang="zh-CN" altLang="en-US" sz="3175">
                <a:solidFill>
                  <a:srgbClr val="FF0000"/>
                </a:solidFill>
              </a:rPr>
              <a:t>　　（</a:t>
            </a:r>
            <a:r>
              <a:rPr lang="en-US" altLang="zh-CN" sz="3175">
                <a:solidFill>
                  <a:srgbClr val="FF0000"/>
                </a:solidFill>
              </a:rPr>
              <a:t>1</a:t>
            </a:r>
            <a:r>
              <a:rPr lang="zh-CN" altLang="en-US" sz="3175">
                <a:solidFill>
                  <a:srgbClr val="FF0000"/>
                </a:solidFill>
              </a:rPr>
              <a:t>）原因：</a:t>
            </a:r>
            <a:r>
              <a:rPr lang="zh-CN" altLang="en-US" sz="3175"/>
              <a:t>国有经济是我国国民经济的支柱，它掌握着国家的经济命脉，在国民经济中起主导作用。深化国企改革，提高其控制力和竞争力，对于发挥社会主义制度的优越性，增强我国的经济实力、保障国家安全、保护生态环境、支持科技进步、发展战略性产业、提供公共服务具有关键作用。</a:t>
            </a:r>
            <a:endParaRPr lang="zh-CN" altLang="en-US" sz="3175"/>
          </a:p>
          <a:p>
            <a:pPr eaLnBrk="1" hangingPunct="1"/>
            <a:r>
              <a:rPr lang="zh-CN" altLang="en-US" sz="3175"/>
              <a:t>　　</a:t>
            </a:r>
            <a:r>
              <a:rPr lang="zh-CN" altLang="en-US" sz="3175">
                <a:solidFill>
                  <a:srgbClr val="FF0000"/>
                </a:solidFill>
              </a:rPr>
              <a:t>（</a:t>
            </a:r>
            <a:r>
              <a:rPr lang="en-US" altLang="zh-CN" sz="3175">
                <a:solidFill>
                  <a:srgbClr val="FF0000"/>
                </a:solidFill>
              </a:rPr>
              <a:t>2</a:t>
            </a:r>
            <a:r>
              <a:rPr lang="zh-CN" altLang="en-US" sz="3175">
                <a:solidFill>
                  <a:srgbClr val="FF0000"/>
                </a:solidFill>
              </a:rPr>
              <a:t>）措施：</a:t>
            </a:r>
            <a:r>
              <a:rPr lang="zh-CN" altLang="en-US" sz="3175"/>
              <a:t>推进公司制股份制改革，健全公司法人治理结构，实行与社会主义市场经济相适应的企业薪酬分配制度，推进混合所有制改革，提高国际化经营水平等。</a:t>
            </a:r>
            <a:endParaRPr lang="zh-CN" altLang="en-US" sz="3175"/>
          </a:p>
        </p:txBody>
      </p:sp>
      <mc:AlternateContent xmlns:mc="http://schemas.openxmlformats.org/markup-compatibility/2006" xmlns:p14="http://schemas.microsoft.com/office/powerpoint/2010/main">
        <mc:Choice Requires="p14">
          <p:contentPart r:id="rId1" p14:bwMode="auto">
            <p14:nvContentPartPr>
              <p14:cNvPr id="2" name="墨迹 1"/>
              <p14:cNvContentPartPr/>
              <p14:nvPr/>
            </p14:nvContentPartPr>
            <p14:xfrm>
              <a:off x="4152900" y="1285875"/>
              <a:ext cx="1607820" cy="62230"/>
            </p14:xfrm>
          </p:contentPart>
        </mc:Choice>
        <mc:Fallback xmlns="">
          <p:pic>
            <p:nvPicPr>
              <p:cNvPr id="2" name="墨迹 1"/>
            </p:nvPicPr>
            <p:blipFill>
              <a:blip r:embed="rId2"/>
            </p:blipFill>
            <p:spPr>
              <a:xfrm>
                <a:off x="4152900" y="1285875"/>
                <a:ext cx="1607820" cy="62230"/>
              </a:xfrm>
              <a:prstGeom prst="rect"/>
            </p:spPr>
          </p:pic>
        </mc:Fallback>
      </mc:AlternateContent>
      <mc:AlternateContent xmlns:mc="http://schemas.openxmlformats.org/markup-compatibility/2006" xmlns:p14="http://schemas.microsoft.com/office/powerpoint/2010/main">
        <mc:Choice Requires="p14">
          <p:contentPart r:id="rId3" p14:bwMode="auto">
            <p14:nvContentPartPr>
              <p14:cNvPr id="3" name="墨迹 2"/>
              <p14:cNvContentPartPr/>
              <p14:nvPr/>
            </p14:nvContentPartPr>
            <p14:xfrm>
              <a:off x="4447540" y="4759325"/>
              <a:ext cx="3180080" cy="35560"/>
            </p14:xfrm>
          </p:contentPart>
        </mc:Choice>
        <mc:Fallback xmlns="">
          <p:pic>
            <p:nvPicPr>
              <p:cNvPr id="3" name="墨迹 2"/>
            </p:nvPicPr>
            <p:blipFill>
              <a:blip r:embed="rId4"/>
            </p:blipFill>
            <p:spPr>
              <a:xfrm>
                <a:off x="4447540" y="4759325"/>
                <a:ext cx="3180080" cy="35560"/>
              </a:xfrm>
              <a:prstGeom prst="rect"/>
            </p:spPr>
          </p:pic>
        </mc:Fallback>
      </mc:AlternateContent>
      <mc:AlternateContent xmlns:mc="http://schemas.openxmlformats.org/markup-compatibility/2006" xmlns:p14="http://schemas.microsoft.com/office/powerpoint/2010/main">
        <mc:Choice Requires="p14">
          <p:contentPart r:id="rId5" p14:bwMode="auto">
            <p14:nvContentPartPr>
              <p14:cNvPr id="4" name="墨迹 3"/>
              <p14:cNvContentPartPr/>
              <p14:nvPr/>
            </p14:nvContentPartPr>
            <p14:xfrm>
              <a:off x="8797290" y="4875530"/>
              <a:ext cx="1268730" cy="80010"/>
            </p14:xfrm>
          </p:contentPart>
        </mc:Choice>
        <mc:Fallback xmlns="">
          <p:pic>
            <p:nvPicPr>
              <p:cNvPr id="4" name="墨迹 3"/>
            </p:nvPicPr>
            <p:blipFill>
              <a:blip r:embed="rId6"/>
            </p:blipFill>
            <p:spPr>
              <a:xfrm>
                <a:off x="8797290" y="4875530"/>
                <a:ext cx="1268730" cy="80010"/>
              </a:xfrm>
              <a:prstGeom prst="rect"/>
            </p:spPr>
          </p:pic>
        </mc:Fallback>
      </mc:AlternateContent>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文本框 2"/>
          <p:cNvSpPr txBox="1">
            <a:spLocks noChangeArrowheads="1"/>
          </p:cNvSpPr>
          <p:nvPr/>
        </p:nvSpPr>
        <p:spPr bwMode="auto">
          <a:xfrm>
            <a:off x="626567" y="1435076"/>
            <a:ext cx="10937188" cy="35159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黑体" panose="02010609060101010101" pitchFamily="49" charset="-122"/>
                <a:ea typeface="黑体" panose="02010609060101010101" pitchFamily="49" charset="-122"/>
              </a:defRPr>
            </a:lvl1pPr>
            <a:lvl2pPr marL="742950" indent="-285750" eaLnBrk="0" hangingPunct="0">
              <a:defRPr sz="3000" b="1">
                <a:solidFill>
                  <a:schemeClr val="tx1"/>
                </a:solidFill>
                <a:latin typeface="黑体" panose="02010609060101010101" pitchFamily="49" charset="-122"/>
                <a:ea typeface="黑体" panose="02010609060101010101" pitchFamily="49" charset="-122"/>
              </a:defRPr>
            </a:lvl2pPr>
            <a:lvl3pPr marL="1143000" indent="-228600" eaLnBrk="0" hangingPunct="0">
              <a:defRPr sz="3000" b="1">
                <a:solidFill>
                  <a:schemeClr val="tx1"/>
                </a:solidFill>
                <a:latin typeface="黑体" panose="02010609060101010101" pitchFamily="49" charset="-122"/>
                <a:ea typeface="黑体" panose="02010609060101010101" pitchFamily="49" charset="-122"/>
              </a:defRPr>
            </a:lvl3pPr>
            <a:lvl4pPr marL="1600200" indent="-228600" eaLnBrk="0" hangingPunct="0">
              <a:defRPr sz="3000" b="1">
                <a:solidFill>
                  <a:schemeClr val="tx1"/>
                </a:solidFill>
                <a:latin typeface="黑体" panose="02010609060101010101" pitchFamily="49" charset="-122"/>
                <a:ea typeface="黑体" panose="02010609060101010101" pitchFamily="49" charset="-122"/>
              </a:defRPr>
            </a:lvl4pPr>
            <a:lvl5pPr marL="2057400" indent="-228600" eaLnBrk="0" hangingPunct="0">
              <a:defRPr sz="3000" b="1">
                <a:solidFill>
                  <a:schemeClr val="tx1"/>
                </a:solidFill>
                <a:latin typeface="黑体" panose="02010609060101010101" pitchFamily="49" charset="-122"/>
                <a:ea typeface="黑体" panose="02010609060101010101" pitchFamily="49" charset="-122"/>
              </a:defRPr>
            </a:lvl5pPr>
            <a:lvl6pPr marL="2514600" indent="-228600" eaLnBrk="0" fontAlgn="base" hangingPunct="0">
              <a:spcBef>
                <a:spcPct val="0"/>
              </a:spcBef>
              <a:spcAft>
                <a:spcPct val="0"/>
              </a:spcAft>
              <a:defRPr sz="3000" b="1">
                <a:solidFill>
                  <a:schemeClr val="tx1"/>
                </a:solidFill>
                <a:latin typeface="黑体" panose="02010609060101010101" pitchFamily="49" charset="-122"/>
                <a:ea typeface="黑体" panose="02010609060101010101" pitchFamily="49" charset="-122"/>
              </a:defRPr>
            </a:lvl6pPr>
            <a:lvl7pPr marL="2971800" indent="-228600" eaLnBrk="0" fontAlgn="base" hangingPunct="0">
              <a:spcBef>
                <a:spcPct val="0"/>
              </a:spcBef>
              <a:spcAft>
                <a:spcPct val="0"/>
              </a:spcAft>
              <a:defRPr sz="3000" b="1">
                <a:solidFill>
                  <a:schemeClr val="tx1"/>
                </a:solidFill>
                <a:latin typeface="黑体" panose="02010609060101010101" pitchFamily="49" charset="-122"/>
                <a:ea typeface="黑体" panose="02010609060101010101" pitchFamily="49" charset="-122"/>
              </a:defRPr>
            </a:lvl7pPr>
            <a:lvl8pPr marL="3429000" indent="-228600" eaLnBrk="0" fontAlgn="base" hangingPunct="0">
              <a:spcBef>
                <a:spcPct val="0"/>
              </a:spcBef>
              <a:spcAft>
                <a:spcPct val="0"/>
              </a:spcAft>
              <a:defRPr sz="3000" b="1">
                <a:solidFill>
                  <a:schemeClr val="tx1"/>
                </a:solidFill>
                <a:latin typeface="黑体" panose="02010609060101010101" pitchFamily="49" charset="-122"/>
                <a:ea typeface="黑体" panose="02010609060101010101" pitchFamily="49" charset="-122"/>
              </a:defRPr>
            </a:lvl8pPr>
            <a:lvl9pPr marL="3886200" indent="-228600" eaLnBrk="0" fontAlgn="base" hangingPunct="0">
              <a:spcBef>
                <a:spcPct val="0"/>
              </a:spcBef>
              <a:spcAft>
                <a:spcPct val="0"/>
              </a:spcAft>
              <a:defRPr sz="3000" b="1">
                <a:solidFill>
                  <a:schemeClr val="tx1"/>
                </a:solidFill>
                <a:latin typeface="黑体" panose="02010609060101010101" pitchFamily="49" charset="-122"/>
                <a:ea typeface="黑体" panose="02010609060101010101" pitchFamily="49" charset="-122"/>
              </a:defRPr>
            </a:lvl9pPr>
          </a:lstStyle>
          <a:p>
            <a:pPr eaLnBrk="1" hangingPunct="1"/>
            <a:r>
              <a:rPr lang="zh-CN" altLang="en-US" sz="3175"/>
              <a:t>　　</a:t>
            </a:r>
            <a:r>
              <a:rPr lang="zh-CN" altLang="en-US" sz="3175">
                <a:solidFill>
                  <a:srgbClr val="FF0000"/>
                </a:solidFill>
              </a:rPr>
              <a:t>5.为什么要坚持和完善我国的基本经济制度？</a:t>
            </a:r>
            <a:endParaRPr lang="zh-CN" altLang="en-US" sz="3175"/>
          </a:p>
          <a:p>
            <a:pPr eaLnBrk="1" hangingPunct="1"/>
            <a:r>
              <a:rPr lang="zh-CN" altLang="en-US" sz="3175"/>
              <a:t>　　（1）我国的基本经济制度是中国特色社会主义制度的重要支柱，也是社会主义市场经济体制的根基。</a:t>
            </a:r>
            <a:endParaRPr lang="zh-CN" altLang="en-US" sz="3175"/>
          </a:p>
          <a:p>
            <a:pPr eaLnBrk="1" hangingPunct="1"/>
            <a:r>
              <a:rPr lang="zh-CN" altLang="en-US" sz="3175"/>
              <a:t>　　（2）我国的基本经济制度符合社会主义的本质要求，适合社会主义初级阶段生产力发展不平衡、多层次的状况。</a:t>
            </a:r>
            <a:endParaRPr lang="zh-CN" altLang="en-US" sz="3175"/>
          </a:p>
          <a:p>
            <a:pPr eaLnBrk="1" hangingPunct="1"/>
            <a:r>
              <a:rPr lang="zh-CN" altLang="en-US" sz="3175"/>
              <a:t>　　（3）实践证明，这一基本经济制度有利于促进生产力的发展，有利于增强综合国力，有利于提高人民生活水平。</a:t>
            </a:r>
            <a:endParaRPr lang="zh-CN" altLang="en-US" sz="3175"/>
          </a:p>
        </p:txBody>
      </p:sp>
      <p:pic>
        <p:nvPicPr>
          <p:cNvPr id="29699" name="图片 54290"/>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11125327" y="838746"/>
            <a:ext cx="818063" cy="9742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mc:AlternateContent xmlns:mc="http://schemas.openxmlformats.org/markup-compatibility/2006" xmlns:p14="http://schemas.microsoft.com/office/powerpoint/2010/main">
        <mc:Choice Requires="p14">
          <p:contentPart r:id="rId2" p14:bwMode="auto">
            <p14:nvContentPartPr>
              <p14:cNvPr id="2" name="墨迹 1"/>
              <p14:cNvContentPartPr/>
              <p14:nvPr/>
            </p14:nvContentPartPr>
            <p14:xfrm>
              <a:off x="1205230" y="1410335"/>
              <a:ext cx="697230" cy="509270"/>
            </p14:xfrm>
          </p:contentPart>
        </mc:Choice>
        <mc:Fallback xmlns="">
          <p:pic>
            <p:nvPicPr>
              <p:cNvPr id="2" name="墨迹 1"/>
            </p:nvPicPr>
            <p:blipFill>
              <a:blip r:embed="rId3"/>
            </p:blipFill>
            <p:spPr>
              <a:xfrm>
                <a:off x="1205230" y="1410335"/>
                <a:ext cx="697230" cy="509270"/>
              </a:xfrm>
              <a:prstGeom prst="rect"/>
            </p:spPr>
          </p:pic>
        </mc:Fallback>
      </mc:AlternateContent>
      <mc:AlternateContent xmlns:mc="http://schemas.openxmlformats.org/markup-compatibility/2006" xmlns:p14="http://schemas.microsoft.com/office/powerpoint/2010/main">
        <mc:Choice Requires="p14">
          <p:contentPart r:id="rId4" p14:bwMode="auto">
            <p14:nvContentPartPr>
              <p14:cNvPr id="3" name="墨迹 2"/>
              <p14:cNvContentPartPr/>
              <p14:nvPr/>
            </p14:nvContentPartPr>
            <p14:xfrm>
              <a:off x="3599180" y="1964055"/>
              <a:ext cx="5671820" cy="107315"/>
            </p14:xfrm>
          </p:contentPart>
        </mc:Choice>
        <mc:Fallback xmlns="">
          <p:pic>
            <p:nvPicPr>
              <p:cNvPr id="3" name="墨迹 2"/>
            </p:nvPicPr>
            <p:blipFill>
              <a:blip r:embed="rId5"/>
            </p:blipFill>
            <p:spPr>
              <a:xfrm>
                <a:off x="3599180" y="1964055"/>
                <a:ext cx="5671820" cy="107315"/>
              </a:xfrm>
              <a:prstGeom prst="rect"/>
            </p:spPr>
          </p:pic>
        </mc:Fallback>
      </mc:AlternateContent>
      <mc:AlternateContent xmlns:mc="http://schemas.openxmlformats.org/markup-compatibility/2006" xmlns:p14="http://schemas.microsoft.com/office/powerpoint/2010/main">
        <mc:Choice Requires="p14">
          <p:contentPart r:id="rId6" p14:bwMode="auto">
            <p14:nvContentPartPr>
              <p14:cNvPr id="4" name="墨迹 3"/>
              <p14:cNvContentPartPr/>
              <p14:nvPr/>
            </p14:nvContentPartPr>
            <p14:xfrm>
              <a:off x="6153785" y="946150"/>
              <a:ext cx="3447415" cy="1241425"/>
            </p14:xfrm>
          </p:contentPart>
        </mc:Choice>
        <mc:Fallback xmlns="">
          <p:pic>
            <p:nvPicPr>
              <p:cNvPr id="4" name="墨迹 3"/>
            </p:nvPicPr>
            <p:blipFill>
              <a:blip r:embed="rId7"/>
            </p:blipFill>
            <p:spPr>
              <a:xfrm>
                <a:off x="6153785" y="946150"/>
                <a:ext cx="3447415" cy="1241425"/>
              </a:xfrm>
              <a:prstGeom prst="rect"/>
            </p:spPr>
          </p:pic>
        </mc:Fallback>
      </mc:AlternateContent>
      <mc:AlternateContent xmlns:mc="http://schemas.openxmlformats.org/markup-compatibility/2006" xmlns:p14="http://schemas.microsoft.com/office/powerpoint/2010/main">
        <mc:Choice Requires="p14">
          <p:contentPart r:id="rId8" p14:bwMode="auto">
            <p14:nvContentPartPr>
              <p14:cNvPr id="5" name="墨迹 4"/>
              <p14:cNvContentPartPr/>
              <p14:nvPr/>
            </p14:nvContentPartPr>
            <p14:xfrm>
              <a:off x="6377305" y="1115695"/>
              <a:ext cx="3161665" cy="920115"/>
            </p14:xfrm>
          </p:contentPart>
        </mc:Choice>
        <mc:Fallback xmlns="">
          <p:pic>
            <p:nvPicPr>
              <p:cNvPr id="5" name="墨迹 4"/>
            </p:nvPicPr>
            <p:blipFill>
              <a:blip r:embed="rId9"/>
            </p:blipFill>
            <p:spPr>
              <a:xfrm>
                <a:off x="6377305" y="1115695"/>
                <a:ext cx="3161665" cy="920115"/>
              </a:xfrm>
              <a:prstGeom prst="rect"/>
            </p:spPr>
          </p:pic>
        </mc:Fallback>
      </mc:AlternateContent>
      <mc:AlternateContent xmlns:mc="http://schemas.openxmlformats.org/markup-compatibility/2006" xmlns:p14="http://schemas.microsoft.com/office/powerpoint/2010/main">
        <mc:Choice Requires="p14">
          <p:contentPart r:id="rId10" p14:bwMode="auto">
            <p14:nvContentPartPr>
              <p14:cNvPr id="6" name="墨迹 5"/>
              <p14:cNvContentPartPr/>
              <p14:nvPr/>
            </p14:nvContentPartPr>
            <p14:xfrm>
              <a:off x="3867150" y="2410460"/>
              <a:ext cx="17780" cy="360"/>
            </p14:xfrm>
          </p:contentPart>
        </mc:Choice>
        <mc:Fallback xmlns="">
          <p:pic>
            <p:nvPicPr>
              <p:cNvPr id="6" name="墨迹 5"/>
            </p:nvPicPr>
            <p:blipFill>
              <a:blip r:embed="rId11"/>
            </p:blipFill>
            <p:spPr>
              <a:xfrm>
                <a:off x="3867150" y="2410460"/>
                <a:ext cx="17780" cy="360"/>
              </a:xfrm>
              <a:prstGeom prst="rect"/>
            </p:spPr>
          </p:pic>
        </mc:Fallback>
      </mc:AlternateContent>
      <mc:AlternateContent xmlns:mc="http://schemas.openxmlformats.org/markup-compatibility/2006" xmlns:p14="http://schemas.microsoft.com/office/powerpoint/2010/main">
        <mc:Choice Requires="p14">
          <p:contentPart r:id="rId12" p14:bwMode="auto">
            <p14:nvContentPartPr>
              <p14:cNvPr id="7" name="墨迹 6"/>
              <p14:cNvContentPartPr/>
              <p14:nvPr/>
            </p14:nvContentPartPr>
            <p14:xfrm>
              <a:off x="3849370" y="2392680"/>
              <a:ext cx="7377430" cy="71755"/>
            </p14:xfrm>
          </p:contentPart>
        </mc:Choice>
        <mc:Fallback xmlns="">
          <p:pic>
            <p:nvPicPr>
              <p:cNvPr id="7" name="墨迹 6"/>
            </p:nvPicPr>
            <p:blipFill>
              <a:blip r:embed="rId13"/>
            </p:blipFill>
            <p:spPr>
              <a:xfrm>
                <a:off x="3849370" y="2392680"/>
                <a:ext cx="7377430" cy="71755"/>
              </a:xfrm>
              <a:prstGeom prst="rect"/>
            </p:spPr>
          </p:pic>
        </mc:Fallback>
      </mc:AlternateContent>
      <mc:AlternateContent xmlns:mc="http://schemas.openxmlformats.org/markup-compatibility/2006" xmlns:p14="http://schemas.microsoft.com/office/powerpoint/2010/main">
        <mc:Choice Requires="p14">
          <p:contentPart r:id="rId14" p14:bwMode="auto">
            <p14:nvContentPartPr>
              <p14:cNvPr id="8" name="墨迹 7"/>
              <p14:cNvContentPartPr/>
              <p14:nvPr/>
            </p14:nvContentPartPr>
            <p14:xfrm>
              <a:off x="1187450" y="3044825"/>
              <a:ext cx="687705" cy="360"/>
            </p14:xfrm>
          </p:contentPart>
        </mc:Choice>
        <mc:Fallback xmlns="">
          <p:pic>
            <p:nvPicPr>
              <p:cNvPr id="8" name="墨迹 7"/>
            </p:nvPicPr>
            <p:blipFill>
              <a:blip r:embed="rId15"/>
            </p:blipFill>
            <p:spPr>
              <a:xfrm>
                <a:off x="1187450" y="3044825"/>
                <a:ext cx="687705" cy="360"/>
              </a:xfrm>
              <a:prstGeom prst="rect"/>
            </p:spPr>
          </p:pic>
        </mc:Fallback>
      </mc:AlternateContent>
      <mc:AlternateContent xmlns:mc="http://schemas.openxmlformats.org/markup-compatibility/2006" xmlns:p14="http://schemas.microsoft.com/office/powerpoint/2010/main">
        <mc:Choice Requires="p14">
          <p:contentPart r:id="rId16" p14:bwMode="auto">
            <p14:nvContentPartPr>
              <p14:cNvPr id="9" name="墨迹 8"/>
              <p14:cNvContentPartPr/>
              <p14:nvPr/>
            </p14:nvContentPartPr>
            <p14:xfrm>
              <a:off x="4099560" y="2794635"/>
              <a:ext cx="4028440" cy="116205"/>
            </p14:xfrm>
          </p:contentPart>
        </mc:Choice>
        <mc:Fallback xmlns="">
          <p:pic>
            <p:nvPicPr>
              <p:cNvPr id="9" name="墨迹 8"/>
            </p:nvPicPr>
            <p:blipFill>
              <a:blip r:embed="rId17"/>
            </p:blipFill>
            <p:spPr>
              <a:xfrm>
                <a:off x="4099560" y="2794635"/>
                <a:ext cx="4028440" cy="116205"/>
              </a:xfrm>
              <a:prstGeom prst="rect"/>
            </p:spPr>
          </p:pic>
        </mc:Fallback>
      </mc:AlternateContent>
      <mc:AlternateContent xmlns:mc="http://schemas.openxmlformats.org/markup-compatibility/2006" xmlns:p14="http://schemas.microsoft.com/office/powerpoint/2010/main">
        <mc:Choice Requires="p14">
          <p:contentPart r:id="rId18" p14:bwMode="auto">
            <p14:nvContentPartPr>
              <p14:cNvPr id="10" name="墨迹 9"/>
              <p14:cNvContentPartPr/>
              <p14:nvPr/>
            </p14:nvContentPartPr>
            <p14:xfrm>
              <a:off x="7564755" y="2205355"/>
              <a:ext cx="1232535" cy="812800"/>
            </p14:xfrm>
          </p:contentPart>
        </mc:Choice>
        <mc:Fallback xmlns="">
          <p:pic>
            <p:nvPicPr>
              <p:cNvPr id="10" name="墨迹 9"/>
            </p:nvPicPr>
            <p:blipFill>
              <a:blip r:embed="rId19"/>
            </p:blipFill>
            <p:spPr>
              <a:xfrm>
                <a:off x="7564755" y="2205355"/>
                <a:ext cx="1232535" cy="812800"/>
              </a:xfrm>
              <a:prstGeom prst="rect"/>
            </p:spPr>
          </p:pic>
        </mc:Fallback>
      </mc:AlternateContent>
      <mc:AlternateContent xmlns:mc="http://schemas.openxmlformats.org/markup-compatibility/2006" xmlns:p14="http://schemas.microsoft.com/office/powerpoint/2010/main">
        <mc:Choice Requires="p14">
          <p:contentPart r:id="rId20" p14:bwMode="auto">
            <p14:nvContentPartPr>
              <p14:cNvPr id="11" name="墨迹 10"/>
              <p14:cNvContentPartPr/>
              <p14:nvPr/>
            </p14:nvContentPartPr>
            <p14:xfrm>
              <a:off x="4626610" y="2312670"/>
              <a:ext cx="1696720" cy="669290"/>
            </p14:xfrm>
          </p:contentPart>
        </mc:Choice>
        <mc:Fallback xmlns="">
          <p:pic>
            <p:nvPicPr>
              <p:cNvPr id="11" name="墨迹 10"/>
            </p:nvPicPr>
            <p:blipFill>
              <a:blip r:embed="rId21"/>
            </p:blipFill>
            <p:spPr>
              <a:xfrm>
                <a:off x="4626610" y="2312670"/>
                <a:ext cx="1696720" cy="669290"/>
              </a:xfrm>
              <a:prstGeom prst="rect"/>
            </p:spPr>
          </p:pic>
        </mc:Fallback>
      </mc:AlternateContent>
      <mc:AlternateContent xmlns:mc="http://schemas.openxmlformats.org/markup-compatibility/2006" xmlns:p14="http://schemas.microsoft.com/office/powerpoint/2010/main">
        <mc:Choice Requires="p14">
          <p:contentPart r:id="rId22" p14:bwMode="auto">
            <p14:nvContentPartPr>
              <p14:cNvPr id="12" name="墨迹 11"/>
              <p14:cNvContentPartPr/>
              <p14:nvPr/>
            </p14:nvContentPartPr>
            <p14:xfrm>
              <a:off x="7707630" y="2687320"/>
              <a:ext cx="438150" cy="321945"/>
            </p14:xfrm>
          </p:contentPart>
        </mc:Choice>
        <mc:Fallback xmlns="">
          <p:pic>
            <p:nvPicPr>
              <p:cNvPr id="12" name="墨迹 11"/>
            </p:nvPicPr>
            <p:blipFill>
              <a:blip r:embed="rId23"/>
            </p:blipFill>
            <p:spPr>
              <a:xfrm>
                <a:off x="7707630" y="2687320"/>
                <a:ext cx="438150" cy="321945"/>
              </a:xfrm>
              <a:prstGeom prst="rect"/>
            </p:spPr>
          </p:pic>
        </mc:Fallback>
      </mc:AlternateContent>
      <mc:AlternateContent xmlns:mc="http://schemas.openxmlformats.org/markup-compatibility/2006" xmlns:p14="http://schemas.microsoft.com/office/powerpoint/2010/main">
        <mc:Choice Requires="p14">
          <p:contentPart r:id="rId24" p14:bwMode="auto">
            <p14:nvContentPartPr>
              <p14:cNvPr id="13" name="墨迹 12"/>
              <p14:cNvContentPartPr/>
              <p14:nvPr/>
            </p14:nvContentPartPr>
            <p14:xfrm>
              <a:off x="3992245" y="3375025"/>
              <a:ext cx="2670810" cy="53975"/>
            </p14:xfrm>
          </p:contentPart>
        </mc:Choice>
        <mc:Fallback xmlns="">
          <p:pic>
            <p:nvPicPr>
              <p:cNvPr id="13" name="墨迹 12"/>
            </p:nvPicPr>
            <p:blipFill>
              <a:blip r:embed="rId25"/>
            </p:blipFill>
            <p:spPr>
              <a:xfrm>
                <a:off x="3992245" y="3375025"/>
                <a:ext cx="2670810" cy="53975"/>
              </a:xfrm>
              <a:prstGeom prst="rect"/>
            </p:spPr>
          </p:pic>
        </mc:Fallback>
      </mc:AlternateContent>
      <mc:AlternateContent xmlns:mc="http://schemas.openxmlformats.org/markup-compatibility/2006" xmlns:p14="http://schemas.microsoft.com/office/powerpoint/2010/main">
        <mc:Choice Requires="p14">
          <p:contentPart r:id="rId26" p14:bwMode="auto">
            <p14:nvContentPartPr>
              <p14:cNvPr id="14" name="墨迹 13"/>
              <p14:cNvContentPartPr/>
              <p14:nvPr/>
            </p14:nvContentPartPr>
            <p14:xfrm>
              <a:off x="8949690" y="2705100"/>
              <a:ext cx="1768475" cy="732790"/>
            </p14:xfrm>
          </p:contentPart>
        </mc:Choice>
        <mc:Fallback xmlns="">
          <p:pic>
            <p:nvPicPr>
              <p:cNvPr id="14" name="墨迹 13"/>
            </p:nvPicPr>
            <p:blipFill>
              <a:blip r:embed="rId27"/>
            </p:blipFill>
            <p:spPr>
              <a:xfrm>
                <a:off x="8949690" y="2705100"/>
                <a:ext cx="1768475" cy="732790"/>
              </a:xfrm>
              <a:prstGeom prst="rect"/>
            </p:spPr>
          </p:pic>
        </mc:Fallback>
      </mc:AlternateContent>
      <mc:AlternateContent xmlns:mc="http://schemas.openxmlformats.org/markup-compatibility/2006" xmlns:p14="http://schemas.microsoft.com/office/powerpoint/2010/main">
        <mc:Choice Requires="p14">
          <p:contentPart r:id="rId28" p14:bwMode="auto">
            <p14:nvContentPartPr>
              <p14:cNvPr id="15" name="墨迹 14"/>
              <p14:cNvContentPartPr/>
              <p14:nvPr/>
            </p14:nvContentPartPr>
            <p14:xfrm>
              <a:off x="3911600" y="3437890"/>
              <a:ext cx="6493510" cy="481965"/>
            </p14:xfrm>
          </p:contentPart>
        </mc:Choice>
        <mc:Fallback xmlns="">
          <p:pic>
            <p:nvPicPr>
              <p:cNvPr id="15" name="墨迹 14"/>
            </p:nvPicPr>
            <p:blipFill>
              <a:blip r:embed="rId29"/>
            </p:blipFill>
            <p:spPr>
              <a:xfrm>
                <a:off x="3911600" y="3437890"/>
                <a:ext cx="6493510" cy="481965"/>
              </a:xfrm>
              <a:prstGeom prst="rect"/>
            </p:spPr>
          </p:pic>
        </mc:Fallback>
      </mc:AlternateContent>
      <mc:AlternateContent xmlns:mc="http://schemas.openxmlformats.org/markup-compatibility/2006" xmlns:p14="http://schemas.microsoft.com/office/powerpoint/2010/main">
        <mc:Choice Requires="p14">
          <p:contentPart r:id="rId30" p14:bwMode="auto">
            <p14:nvContentPartPr>
              <p14:cNvPr id="16" name="墨迹 15"/>
              <p14:cNvContentPartPr/>
              <p14:nvPr/>
            </p14:nvContentPartPr>
            <p14:xfrm>
              <a:off x="2643505" y="4321810"/>
              <a:ext cx="1304290" cy="8890"/>
            </p14:xfrm>
          </p:contentPart>
        </mc:Choice>
        <mc:Fallback xmlns="">
          <p:pic>
            <p:nvPicPr>
              <p:cNvPr id="16" name="墨迹 15"/>
            </p:nvPicPr>
            <p:blipFill>
              <a:blip r:embed="rId31"/>
            </p:blipFill>
            <p:spPr>
              <a:xfrm>
                <a:off x="2643505" y="4321810"/>
                <a:ext cx="1304290" cy="8890"/>
              </a:xfrm>
              <a:prstGeom prst="rect"/>
            </p:spPr>
          </p:pic>
        </mc:Fallback>
      </mc:AlternateContent>
      <mc:AlternateContent xmlns:mc="http://schemas.openxmlformats.org/markup-compatibility/2006" xmlns:p14="http://schemas.microsoft.com/office/powerpoint/2010/main">
        <mc:Choice Requires="p14">
          <p:contentPart r:id="rId32" p14:bwMode="auto">
            <p14:nvContentPartPr>
              <p14:cNvPr id="17" name="墨迹 16"/>
              <p14:cNvContentPartPr/>
              <p14:nvPr/>
            </p14:nvContentPartPr>
            <p14:xfrm>
              <a:off x="35560" y="2937510"/>
              <a:ext cx="848360" cy="714375"/>
            </p14:xfrm>
          </p:contentPart>
        </mc:Choice>
        <mc:Fallback xmlns="">
          <p:pic>
            <p:nvPicPr>
              <p:cNvPr id="17" name="墨迹 16"/>
            </p:nvPicPr>
            <p:blipFill>
              <a:blip r:embed="rId33"/>
            </p:blipFill>
            <p:spPr>
              <a:xfrm>
                <a:off x="35560" y="2937510"/>
                <a:ext cx="848360" cy="714375"/>
              </a:xfrm>
              <a:prstGeom prst="rect"/>
            </p:spPr>
          </p:pic>
        </mc:Fallback>
      </mc:AlternateContent>
      <mc:AlternateContent xmlns:mc="http://schemas.openxmlformats.org/markup-compatibility/2006" xmlns:p14="http://schemas.microsoft.com/office/powerpoint/2010/main">
        <mc:Choice Requires="p14">
          <p:contentPart r:id="rId34" p14:bwMode="auto">
            <p14:nvContentPartPr>
              <p14:cNvPr id="18" name="墨迹 17"/>
              <p14:cNvContentPartPr/>
              <p14:nvPr/>
            </p14:nvContentPartPr>
            <p14:xfrm>
              <a:off x="1035685" y="4018280"/>
              <a:ext cx="1161415" cy="963930"/>
            </p14:xfrm>
          </p:contentPart>
        </mc:Choice>
        <mc:Fallback xmlns="">
          <p:pic>
            <p:nvPicPr>
              <p:cNvPr id="18" name="墨迹 17"/>
            </p:nvPicPr>
            <p:blipFill>
              <a:blip r:embed="rId35"/>
            </p:blipFill>
            <p:spPr>
              <a:xfrm>
                <a:off x="1035685" y="4018280"/>
                <a:ext cx="1161415" cy="963930"/>
              </a:xfrm>
              <a:prstGeom prst="rect"/>
            </p:spPr>
          </p:pic>
        </mc:Fallback>
      </mc:AlternateContent>
      <mc:AlternateContent xmlns:mc="http://schemas.openxmlformats.org/markup-compatibility/2006" xmlns:p14="http://schemas.microsoft.com/office/powerpoint/2010/main">
        <mc:Choice Requires="p14">
          <p:contentPart r:id="rId36" p14:bwMode="auto">
            <p14:nvContentPartPr>
              <p14:cNvPr id="19" name="墨迹 18"/>
              <p14:cNvContentPartPr/>
              <p14:nvPr/>
            </p14:nvContentPartPr>
            <p14:xfrm>
              <a:off x="5117465" y="4339590"/>
              <a:ext cx="2670810" cy="53340"/>
            </p14:xfrm>
          </p:contentPart>
        </mc:Choice>
        <mc:Fallback xmlns="">
          <p:pic>
            <p:nvPicPr>
              <p:cNvPr id="19" name="墨迹 18"/>
            </p:nvPicPr>
            <p:blipFill>
              <a:blip r:embed="rId37"/>
            </p:blipFill>
            <p:spPr>
              <a:xfrm>
                <a:off x="5117465" y="4339590"/>
                <a:ext cx="2670810" cy="53340"/>
              </a:xfrm>
              <a:prstGeom prst="rect"/>
            </p:spPr>
          </p:pic>
        </mc:Fallback>
      </mc:AlternateContent>
      <mc:AlternateContent xmlns:mc="http://schemas.openxmlformats.org/markup-compatibility/2006" xmlns:p14="http://schemas.microsoft.com/office/powerpoint/2010/main">
        <mc:Choice Requires="p14">
          <p:contentPart r:id="rId38" p14:bwMode="auto">
            <p14:nvContentPartPr>
              <p14:cNvPr id="20" name="墨迹 19"/>
              <p14:cNvContentPartPr/>
              <p14:nvPr/>
            </p14:nvContentPartPr>
            <p14:xfrm>
              <a:off x="9494520" y="4286250"/>
              <a:ext cx="1428750" cy="17780"/>
            </p14:xfrm>
          </p:contentPart>
        </mc:Choice>
        <mc:Fallback xmlns="">
          <p:pic>
            <p:nvPicPr>
              <p:cNvPr id="20" name="墨迹 19"/>
            </p:nvPicPr>
            <p:blipFill>
              <a:blip r:embed="rId39"/>
            </p:blipFill>
            <p:spPr>
              <a:xfrm>
                <a:off x="9494520" y="4286250"/>
                <a:ext cx="1428750" cy="17780"/>
              </a:xfrm>
              <a:prstGeom prst="rect"/>
            </p:spPr>
          </p:pic>
        </mc:Fallback>
      </mc:AlternateContent>
      <mc:AlternateContent xmlns:mc="http://schemas.openxmlformats.org/markup-compatibility/2006" xmlns:p14="http://schemas.microsoft.com/office/powerpoint/2010/main">
        <mc:Choice Requires="p14">
          <p:contentPart r:id="rId40" p14:bwMode="auto">
            <p14:nvContentPartPr>
              <p14:cNvPr id="21" name="墨迹 20"/>
              <p14:cNvContentPartPr/>
              <p14:nvPr/>
            </p14:nvContentPartPr>
            <p14:xfrm>
              <a:off x="1160780" y="4803775"/>
              <a:ext cx="4135755" cy="107315"/>
            </p14:xfrm>
          </p:contentPart>
        </mc:Choice>
        <mc:Fallback xmlns="">
          <p:pic>
            <p:nvPicPr>
              <p:cNvPr id="21" name="墨迹 20"/>
            </p:nvPicPr>
            <p:blipFill>
              <a:blip r:embed="rId41"/>
            </p:blipFill>
            <p:spPr>
              <a:xfrm>
                <a:off x="1160780" y="4803775"/>
                <a:ext cx="4135755" cy="107315"/>
              </a:xfrm>
              <a:prstGeom prst="rect"/>
            </p:spPr>
          </p:pic>
        </mc:Fallback>
      </mc:AlternateContent>
      <mc:AlternateContent xmlns:mc="http://schemas.openxmlformats.org/markup-compatibility/2006" xmlns:p14="http://schemas.microsoft.com/office/powerpoint/2010/main">
        <mc:Choice Requires="p14">
          <p:contentPart r:id="rId42" p14:bwMode="auto">
            <p14:nvContentPartPr>
              <p14:cNvPr id="22" name="墨迹 21"/>
              <p14:cNvContentPartPr/>
              <p14:nvPr/>
            </p14:nvContentPartPr>
            <p14:xfrm>
              <a:off x="7181215" y="4785995"/>
              <a:ext cx="3126105" cy="62230"/>
            </p14:xfrm>
          </p:contentPart>
        </mc:Choice>
        <mc:Fallback xmlns="">
          <p:pic>
            <p:nvPicPr>
              <p:cNvPr id="22" name="墨迹 21"/>
            </p:nvPicPr>
            <p:blipFill>
              <a:blip r:embed="rId43"/>
            </p:blipFill>
            <p:spPr>
              <a:xfrm>
                <a:off x="7181215" y="4785995"/>
                <a:ext cx="3126105" cy="62230"/>
              </a:xfrm>
              <a:prstGeom prst="rect"/>
            </p:spPr>
          </p:pic>
        </mc:Fallback>
      </mc:AlternateContent>
      <mc:AlternateContent xmlns:mc="http://schemas.openxmlformats.org/markup-compatibility/2006" xmlns:p14="http://schemas.microsoft.com/office/powerpoint/2010/main">
        <mc:Choice Requires="p14">
          <p:contentPart r:id="rId44" p14:bwMode="auto">
            <p14:nvContentPartPr>
              <p14:cNvPr id="23" name="墨迹 22"/>
              <p14:cNvContentPartPr/>
              <p14:nvPr/>
            </p14:nvContentPartPr>
            <p14:xfrm>
              <a:off x="9029700" y="3946525"/>
              <a:ext cx="151765" cy="348615"/>
            </p14:xfrm>
          </p:contentPart>
        </mc:Choice>
        <mc:Fallback xmlns="">
          <p:pic>
            <p:nvPicPr>
              <p:cNvPr id="23" name="墨迹 22"/>
            </p:nvPicPr>
            <p:blipFill>
              <a:blip r:embed="rId45"/>
            </p:blipFill>
            <p:spPr>
              <a:xfrm>
                <a:off x="9029700" y="3946525"/>
                <a:ext cx="151765" cy="348615"/>
              </a:xfrm>
              <a:prstGeom prst="rect"/>
            </p:spPr>
          </p:pic>
        </mc:Fallback>
      </mc:AlternateContent>
      <mc:AlternateContent xmlns:mc="http://schemas.openxmlformats.org/markup-compatibility/2006" xmlns:p14="http://schemas.microsoft.com/office/powerpoint/2010/main">
        <mc:Choice Requires="p14">
          <p:contentPart r:id="rId46" p14:bwMode="auto">
            <p14:nvContentPartPr>
              <p14:cNvPr id="24" name="墨迹 23"/>
              <p14:cNvContentPartPr/>
              <p14:nvPr/>
            </p14:nvContentPartPr>
            <p14:xfrm>
              <a:off x="10690860" y="4410710"/>
              <a:ext cx="161290" cy="571500"/>
            </p14:xfrm>
          </p:contentPart>
        </mc:Choice>
        <mc:Fallback xmlns="">
          <p:pic>
            <p:nvPicPr>
              <p:cNvPr id="24" name="墨迹 23"/>
            </p:nvPicPr>
            <p:blipFill>
              <a:blip r:embed="rId47"/>
            </p:blipFill>
            <p:spPr>
              <a:xfrm>
                <a:off x="10690860" y="4410710"/>
                <a:ext cx="161290" cy="571500"/>
              </a:xfrm>
              <a:prstGeom prst="rect"/>
            </p:spPr>
          </p:pic>
        </mc:Fallback>
      </mc:AlternateContent>
      <mc:AlternateContent xmlns:mc="http://schemas.openxmlformats.org/markup-compatibility/2006" xmlns:p14="http://schemas.microsoft.com/office/powerpoint/2010/main">
        <mc:Choice Requires="p14">
          <p:contentPart r:id="rId48" p14:bwMode="auto">
            <p14:nvContentPartPr>
              <p14:cNvPr id="25" name="墨迹 24"/>
              <p14:cNvContentPartPr/>
              <p14:nvPr/>
            </p14:nvContentPartPr>
            <p14:xfrm>
              <a:off x="8949690" y="3741420"/>
              <a:ext cx="205105" cy="526415"/>
            </p14:xfrm>
          </p:contentPart>
        </mc:Choice>
        <mc:Fallback xmlns="">
          <p:pic>
            <p:nvPicPr>
              <p:cNvPr id="25" name="墨迹 24"/>
            </p:nvPicPr>
            <p:blipFill>
              <a:blip r:embed="rId49"/>
            </p:blipFill>
            <p:spPr>
              <a:xfrm>
                <a:off x="8949690" y="3741420"/>
                <a:ext cx="205105" cy="526415"/>
              </a:xfrm>
              <a:prstGeom prst="rect"/>
            </p:spPr>
          </p:pic>
        </mc:Fallback>
      </mc:AlternateContent>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文本框 1"/>
          <p:cNvSpPr txBox="1">
            <a:spLocks noChangeArrowheads="1"/>
          </p:cNvSpPr>
          <p:nvPr/>
        </p:nvSpPr>
        <p:spPr bwMode="auto">
          <a:xfrm>
            <a:off x="621527" y="1047042"/>
            <a:ext cx="10947268" cy="44945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黑体" panose="02010609060101010101" pitchFamily="49" charset="-122"/>
                <a:ea typeface="黑体" panose="02010609060101010101" pitchFamily="49" charset="-122"/>
              </a:defRPr>
            </a:lvl1pPr>
            <a:lvl2pPr marL="742950" indent="-285750" eaLnBrk="0" hangingPunct="0">
              <a:defRPr sz="3000" b="1">
                <a:solidFill>
                  <a:schemeClr val="tx1"/>
                </a:solidFill>
                <a:latin typeface="黑体" panose="02010609060101010101" pitchFamily="49" charset="-122"/>
                <a:ea typeface="黑体" panose="02010609060101010101" pitchFamily="49" charset="-122"/>
              </a:defRPr>
            </a:lvl2pPr>
            <a:lvl3pPr marL="1143000" indent="-228600" eaLnBrk="0" hangingPunct="0">
              <a:defRPr sz="3000" b="1">
                <a:solidFill>
                  <a:schemeClr val="tx1"/>
                </a:solidFill>
                <a:latin typeface="黑体" panose="02010609060101010101" pitchFamily="49" charset="-122"/>
                <a:ea typeface="黑体" panose="02010609060101010101" pitchFamily="49" charset="-122"/>
              </a:defRPr>
            </a:lvl3pPr>
            <a:lvl4pPr marL="1600200" indent="-228600" eaLnBrk="0" hangingPunct="0">
              <a:defRPr sz="3000" b="1">
                <a:solidFill>
                  <a:schemeClr val="tx1"/>
                </a:solidFill>
                <a:latin typeface="黑体" panose="02010609060101010101" pitchFamily="49" charset="-122"/>
                <a:ea typeface="黑体" panose="02010609060101010101" pitchFamily="49" charset="-122"/>
              </a:defRPr>
            </a:lvl4pPr>
            <a:lvl5pPr marL="2057400" indent="-228600" eaLnBrk="0" hangingPunct="0">
              <a:defRPr sz="3000" b="1">
                <a:solidFill>
                  <a:schemeClr val="tx1"/>
                </a:solidFill>
                <a:latin typeface="黑体" panose="02010609060101010101" pitchFamily="49" charset="-122"/>
                <a:ea typeface="黑体" panose="02010609060101010101" pitchFamily="49" charset="-122"/>
              </a:defRPr>
            </a:lvl5pPr>
            <a:lvl6pPr marL="2514600" indent="-228600" eaLnBrk="0" fontAlgn="base" hangingPunct="0">
              <a:spcBef>
                <a:spcPct val="0"/>
              </a:spcBef>
              <a:spcAft>
                <a:spcPct val="0"/>
              </a:spcAft>
              <a:defRPr sz="3000" b="1">
                <a:solidFill>
                  <a:schemeClr val="tx1"/>
                </a:solidFill>
                <a:latin typeface="黑体" panose="02010609060101010101" pitchFamily="49" charset="-122"/>
                <a:ea typeface="黑体" panose="02010609060101010101" pitchFamily="49" charset="-122"/>
              </a:defRPr>
            </a:lvl6pPr>
            <a:lvl7pPr marL="2971800" indent="-228600" eaLnBrk="0" fontAlgn="base" hangingPunct="0">
              <a:spcBef>
                <a:spcPct val="0"/>
              </a:spcBef>
              <a:spcAft>
                <a:spcPct val="0"/>
              </a:spcAft>
              <a:defRPr sz="3000" b="1">
                <a:solidFill>
                  <a:schemeClr val="tx1"/>
                </a:solidFill>
                <a:latin typeface="黑体" panose="02010609060101010101" pitchFamily="49" charset="-122"/>
                <a:ea typeface="黑体" panose="02010609060101010101" pitchFamily="49" charset="-122"/>
              </a:defRPr>
            </a:lvl7pPr>
            <a:lvl8pPr marL="3429000" indent="-228600" eaLnBrk="0" fontAlgn="base" hangingPunct="0">
              <a:spcBef>
                <a:spcPct val="0"/>
              </a:spcBef>
              <a:spcAft>
                <a:spcPct val="0"/>
              </a:spcAft>
              <a:defRPr sz="3000" b="1">
                <a:solidFill>
                  <a:schemeClr val="tx1"/>
                </a:solidFill>
                <a:latin typeface="黑体" panose="02010609060101010101" pitchFamily="49" charset="-122"/>
                <a:ea typeface="黑体" panose="02010609060101010101" pitchFamily="49" charset="-122"/>
              </a:defRPr>
            </a:lvl8pPr>
            <a:lvl9pPr marL="3886200" indent="-228600" eaLnBrk="0" fontAlgn="base" hangingPunct="0">
              <a:spcBef>
                <a:spcPct val="0"/>
              </a:spcBef>
              <a:spcAft>
                <a:spcPct val="0"/>
              </a:spcAft>
              <a:defRPr sz="3000" b="1">
                <a:solidFill>
                  <a:schemeClr val="tx1"/>
                </a:solidFill>
                <a:latin typeface="黑体" panose="02010609060101010101" pitchFamily="49" charset="-122"/>
                <a:ea typeface="黑体" panose="02010609060101010101" pitchFamily="49" charset="-122"/>
              </a:defRPr>
            </a:lvl9pPr>
          </a:lstStyle>
          <a:p>
            <a:pPr eaLnBrk="1" hangingPunct="1"/>
            <a:r>
              <a:rPr lang="zh-CN" altLang="en-US" sz="3175">
                <a:solidFill>
                  <a:srgbClr val="FF0000"/>
                </a:solidFill>
              </a:rPr>
              <a:t>　　6.如何坚持和完善我国的基本经济制度？</a:t>
            </a:r>
            <a:endParaRPr lang="zh-CN" altLang="en-US" sz="3175">
              <a:solidFill>
                <a:srgbClr val="FF0000"/>
              </a:solidFill>
            </a:endParaRPr>
          </a:p>
          <a:p>
            <a:pPr eaLnBrk="1" hangingPunct="1"/>
            <a:r>
              <a:rPr lang="zh-CN" altLang="en-US" sz="3175"/>
              <a:t>　　（1）</a:t>
            </a:r>
            <a:r>
              <a:rPr lang="zh-CN" altLang="en-US" sz="3175">
                <a:solidFill>
                  <a:srgbClr val="FF0000"/>
                </a:solidFill>
              </a:rPr>
              <a:t>毫不动摇地巩固和发展公有制经济</a:t>
            </a:r>
            <a:r>
              <a:rPr lang="zh-CN" altLang="en-US" sz="3175"/>
              <a:t>，坚持公有制主体地位，发挥国有经济主导作用，不断增强国有经济活力、控制力、影响力。</a:t>
            </a:r>
            <a:endParaRPr lang="zh-CN" altLang="en-US" sz="3175"/>
          </a:p>
          <a:p>
            <a:pPr eaLnBrk="1" hangingPunct="1"/>
            <a:r>
              <a:rPr lang="zh-CN" altLang="en-US" sz="3175"/>
              <a:t>　　（2）</a:t>
            </a:r>
            <a:r>
              <a:rPr lang="zh-CN" altLang="en-US" sz="3175">
                <a:solidFill>
                  <a:srgbClr val="FF0000"/>
                </a:solidFill>
              </a:rPr>
              <a:t>毫不动摇地鼓励、支持、引导非公有制经济发展</a:t>
            </a:r>
            <a:r>
              <a:rPr lang="zh-CN" altLang="en-US" sz="3175"/>
              <a:t>，激发非公有制经济活力和创造力。</a:t>
            </a:r>
            <a:endParaRPr lang="zh-CN" altLang="en-US" sz="3175"/>
          </a:p>
          <a:p>
            <a:pPr eaLnBrk="1" hangingPunct="1"/>
            <a:r>
              <a:rPr lang="zh-CN" altLang="en-US" sz="3175"/>
              <a:t>　　（3）国家保证各种所有制经济依法平等使用生产要素、</a:t>
            </a:r>
            <a:r>
              <a:rPr lang="zh-CN" altLang="en-US" sz="3175">
                <a:solidFill>
                  <a:srgbClr val="FF0000"/>
                </a:solidFill>
              </a:rPr>
              <a:t>公开公平公正参与市场竞争</a:t>
            </a:r>
            <a:r>
              <a:rPr lang="zh-CN" altLang="en-US" sz="3175"/>
              <a:t>、同等受到法律保护，依法监管各种所有制经济。</a:t>
            </a:r>
            <a:endParaRPr lang="zh-CN" altLang="en-US" sz="3175"/>
          </a:p>
        </p:txBody>
      </p:sp>
      <mc:AlternateContent xmlns:mc="http://schemas.openxmlformats.org/markup-compatibility/2006" xmlns:p14="http://schemas.microsoft.com/office/powerpoint/2010/main">
        <mc:Choice Requires="p14">
          <p:contentPart r:id="rId1" p14:bwMode="auto">
            <p14:nvContentPartPr>
              <p14:cNvPr id="2" name="墨迹 1"/>
              <p14:cNvContentPartPr/>
              <p14:nvPr/>
            </p14:nvContentPartPr>
            <p14:xfrm>
              <a:off x="1786255" y="1490980"/>
              <a:ext cx="6957695" cy="62230"/>
            </p14:xfrm>
          </p:contentPart>
        </mc:Choice>
        <mc:Fallback xmlns="">
          <p:pic>
            <p:nvPicPr>
              <p:cNvPr id="2" name="墨迹 1"/>
            </p:nvPicPr>
            <p:blipFill>
              <a:blip r:embed="rId2"/>
            </p:blipFill>
            <p:spPr>
              <a:xfrm>
                <a:off x="1786255" y="1490980"/>
                <a:ext cx="6957695" cy="62230"/>
              </a:xfrm>
              <a:prstGeom prst="rect"/>
            </p:spPr>
          </p:pic>
        </mc:Fallback>
      </mc:AlternateContent>
      <mc:AlternateContent xmlns:mc="http://schemas.openxmlformats.org/markup-compatibility/2006" xmlns:p14="http://schemas.microsoft.com/office/powerpoint/2010/main">
        <mc:Choice Requires="p14">
          <p:contentPart r:id="rId3" p14:bwMode="auto">
            <p14:nvContentPartPr>
              <p14:cNvPr id="3" name="墨迹 2"/>
              <p14:cNvContentPartPr/>
              <p14:nvPr/>
            </p14:nvContentPartPr>
            <p14:xfrm>
              <a:off x="2768600" y="776605"/>
              <a:ext cx="1983105" cy="839470"/>
            </p14:xfrm>
          </p:contentPart>
        </mc:Choice>
        <mc:Fallback xmlns="">
          <p:pic>
            <p:nvPicPr>
              <p:cNvPr id="3" name="墨迹 2"/>
            </p:nvPicPr>
            <p:blipFill>
              <a:blip r:embed="rId4"/>
            </p:blipFill>
            <p:spPr>
              <a:xfrm>
                <a:off x="2768600" y="776605"/>
                <a:ext cx="1983105" cy="839470"/>
              </a:xfrm>
              <a:prstGeom prst="rect"/>
            </p:spPr>
          </p:pic>
        </mc:Fallback>
      </mc:AlternateContent>
      <mc:AlternateContent xmlns:mc="http://schemas.openxmlformats.org/markup-compatibility/2006" xmlns:p14="http://schemas.microsoft.com/office/powerpoint/2010/main">
        <mc:Choice Requires="p14">
          <p:contentPart r:id="rId5" p14:bwMode="auto">
            <p14:nvContentPartPr>
              <p14:cNvPr id="4" name="墨迹 3"/>
              <p14:cNvContentPartPr/>
              <p14:nvPr/>
            </p14:nvContentPartPr>
            <p14:xfrm>
              <a:off x="3036570" y="2018030"/>
              <a:ext cx="5368290" cy="97790"/>
            </p14:xfrm>
          </p:contentPart>
        </mc:Choice>
        <mc:Fallback xmlns="">
          <p:pic>
            <p:nvPicPr>
              <p:cNvPr id="4" name="墨迹 3"/>
            </p:nvPicPr>
            <p:blipFill>
              <a:blip r:embed="rId6"/>
            </p:blipFill>
            <p:spPr>
              <a:xfrm>
                <a:off x="3036570" y="2018030"/>
                <a:ext cx="5368290" cy="97790"/>
              </a:xfrm>
              <a:prstGeom prst="rect"/>
            </p:spPr>
          </p:pic>
        </mc:Fallback>
      </mc:AlternateContent>
      <mc:AlternateContent xmlns:mc="http://schemas.openxmlformats.org/markup-compatibility/2006" xmlns:p14="http://schemas.microsoft.com/office/powerpoint/2010/main">
        <mc:Choice Requires="p14">
          <p:contentPart r:id="rId7" p14:bwMode="auto">
            <p14:nvContentPartPr>
              <p14:cNvPr id="5" name="墨迹 4"/>
              <p14:cNvContentPartPr/>
              <p14:nvPr/>
            </p14:nvContentPartPr>
            <p14:xfrm>
              <a:off x="5108575" y="2035810"/>
              <a:ext cx="98425" cy="133985"/>
            </p14:xfrm>
          </p:contentPart>
        </mc:Choice>
        <mc:Fallback xmlns="">
          <p:pic>
            <p:nvPicPr>
              <p:cNvPr id="5" name="墨迹 4"/>
            </p:nvPicPr>
            <p:blipFill>
              <a:blip r:embed="rId8"/>
            </p:blipFill>
            <p:spPr>
              <a:xfrm>
                <a:off x="5108575" y="2035810"/>
                <a:ext cx="98425" cy="133985"/>
              </a:xfrm>
              <a:prstGeom prst="rect"/>
            </p:spPr>
          </p:pic>
        </mc:Fallback>
      </mc:AlternateContent>
      <mc:AlternateContent xmlns:mc="http://schemas.openxmlformats.org/markup-compatibility/2006" xmlns:p14="http://schemas.microsoft.com/office/powerpoint/2010/main">
        <mc:Choice Requires="p14">
          <p:contentPart r:id="rId9" p14:bwMode="auto">
            <p14:nvContentPartPr>
              <p14:cNvPr id="6" name="墨迹 5"/>
              <p14:cNvContentPartPr/>
              <p14:nvPr/>
            </p14:nvContentPartPr>
            <p14:xfrm>
              <a:off x="6189345" y="1981835"/>
              <a:ext cx="169545" cy="133985"/>
            </p14:xfrm>
          </p:contentPart>
        </mc:Choice>
        <mc:Fallback xmlns="">
          <p:pic>
            <p:nvPicPr>
              <p:cNvPr id="6" name="墨迹 5"/>
            </p:nvPicPr>
            <p:blipFill>
              <a:blip r:embed="rId10"/>
            </p:blipFill>
            <p:spPr>
              <a:xfrm>
                <a:off x="6189345" y="1981835"/>
                <a:ext cx="169545" cy="133985"/>
              </a:xfrm>
              <a:prstGeom prst="rect"/>
            </p:spPr>
          </p:pic>
        </mc:Fallback>
      </mc:AlternateContent>
      <mc:AlternateContent xmlns:mc="http://schemas.openxmlformats.org/markup-compatibility/2006" xmlns:p14="http://schemas.microsoft.com/office/powerpoint/2010/main">
        <mc:Choice Requires="p14">
          <p:contentPart r:id="rId11" p14:bwMode="auto">
            <p14:nvContentPartPr>
              <p14:cNvPr id="7" name="墨迹 6"/>
              <p14:cNvContentPartPr/>
              <p14:nvPr/>
            </p14:nvContentPartPr>
            <p14:xfrm>
              <a:off x="7886700" y="2419350"/>
              <a:ext cx="2223770" cy="241300"/>
            </p14:xfrm>
          </p:contentPart>
        </mc:Choice>
        <mc:Fallback xmlns="">
          <p:pic>
            <p:nvPicPr>
              <p:cNvPr id="7" name="墨迹 6"/>
            </p:nvPicPr>
            <p:blipFill>
              <a:blip r:embed="rId12"/>
            </p:blipFill>
            <p:spPr>
              <a:xfrm>
                <a:off x="7886700" y="2419350"/>
                <a:ext cx="2223770" cy="241300"/>
              </a:xfrm>
              <a:prstGeom prst="rect"/>
            </p:spPr>
          </p:pic>
        </mc:Fallback>
      </mc:AlternateContent>
      <mc:AlternateContent xmlns:mc="http://schemas.openxmlformats.org/markup-compatibility/2006" xmlns:p14="http://schemas.microsoft.com/office/powerpoint/2010/main">
        <mc:Choice Requires="p14">
          <p:contentPart r:id="rId13" p14:bwMode="auto">
            <p14:nvContentPartPr>
              <p14:cNvPr id="8" name="墨迹 7"/>
              <p14:cNvContentPartPr/>
              <p14:nvPr/>
            </p14:nvContentPartPr>
            <p14:xfrm>
              <a:off x="9396095" y="1821180"/>
              <a:ext cx="1821815" cy="848360"/>
            </p14:xfrm>
          </p:contentPart>
        </mc:Choice>
        <mc:Fallback xmlns="">
          <p:pic>
            <p:nvPicPr>
              <p:cNvPr id="8" name="墨迹 7"/>
            </p:nvPicPr>
            <p:blipFill>
              <a:blip r:embed="rId14"/>
            </p:blipFill>
            <p:spPr>
              <a:xfrm>
                <a:off x="9396095" y="1821180"/>
                <a:ext cx="1821815" cy="848360"/>
              </a:xfrm>
              <a:prstGeom prst="rect"/>
            </p:spPr>
          </p:pic>
        </mc:Fallback>
      </mc:AlternateContent>
      <mc:AlternateContent xmlns:mc="http://schemas.openxmlformats.org/markup-compatibility/2006" xmlns:p14="http://schemas.microsoft.com/office/powerpoint/2010/main">
        <mc:Choice Requires="p14">
          <p:contentPart r:id="rId15" p14:bwMode="auto">
            <p14:nvContentPartPr>
              <p14:cNvPr id="9" name="墨迹 8"/>
              <p14:cNvContentPartPr/>
              <p14:nvPr/>
            </p14:nvContentPartPr>
            <p14:xfrm>
              <a:off x="803275" y="2491105"/>
              <a:ext cx="2367280" cy="669925"/>
            </p14:xfrm>
          </p:contentPart>
        </mc:Choice>
        <mc:Fallback xmlns="">
          <p:pic>
            <p:nvPicPr>
              <p:cNvPr id="9" name="墨迹 8"/>
            </p:nvPicPr>
            <p:blipFill>
              <a:blip r:embed="rId16"/>
            </p:blipFill>
            <p:spPr>
              <a:xfrm>
                <a:off x="803275" y="2491105"/>
                <a:ext cx="2367280" cy="669925"/>
              </a:xfrm>
              <a:prstGeom prst="rect"/>
            </p:spPr>
          </p:pic>
        </mc:Fallback>
      </mc:AlternateContent>
      <mc:AlternateContent xmlns:mc="http://schemas.openxmlformats.org/markup-compatibility/2006" xmlns:p14="http://schemas.microsoft.com/office/powerpoint/2010/main">
        <mc:Choice Requires="p14">
          <p:contentPart r:id="rId17" p14:bwMode="auto">
            <p14:nvContentPartPr>
              <p14:cNvPr id="10" name="墨迹 9"/>
              <p14:cNvContentPartPr/>
              <p14:nvPr/>
            </p14:nvContentPartPr>
            <p14:xfrm>
              <a:off x="9726295" y="2464435"/>
              <a:ext cx="491490" cy="401955"/>
            </p14:xfrm>
          </p:contentPart>
        </mc:Choice>
        <mc:Fallback xmlns="">
          <p:pic>
            <p:nvPicPr>
              <p:cNvPr id="10" name="墨迹 9"/>
            </p:nvPicPr>
            <p:blipFill>
              <a:blip r:embed="rId18"/>
            </p:blipFill>
            <p:spPr>
              <a:xfrm>
                <a:off x="9726295" y="2464435"/>
                <a:ext cx="491490" cy="401955"/>
              </a:xfrm>
              <a:prstGeom prst="rect"/>
            </p:spPr>
          </p:pic>
        </mc:Fallback>
      </mc:AlternateContent>
      <mc:AlternateContent xmlns:mc="http://schemas.openxmlformats.org/markup-compatibility/2006" xmlns:p14="http://schemas.microsoft.com/office/powerpoint/2010/main">
        <mc:Choice Requires="p14">
          <p:contentPart r:id="rId19" p14:bwMode="auto">
            <p14:nvContentPartPr>
              <p14:cNvPr id="11" name="墨迹 10"/>
              <p14:cNvContentPartPr/>
              <p14:nvPr/>
            </p14:nvContentPartPr>
            <p14:xfrm>
              <a:off x="8181340" y="3535680"/>
              <a:ext cx="1991995" cy="80645"/>
            </p14:xfrm>
          </p:contentPart>
        </mc:Choice>
        <mc:Fallback xmlns="">
          <p:pic>
            <p:nvPicPr>
              <p:cNvPr id="11" name="墨迹 10"/>
            </p:nvPicPr>
            <p:blipFill>
              <a:blip r:embed="rId20"/>
            </p:blipFill>
            <p:spPr>
              <a:xfrm>
                <a:off x="8181340" y="3535680"/>
                <a:ext cx="1991995" cy="80645"/>
              </a:xfrm>
              <a:prstGeom prst="rect"/>
            </p:spPr>
          </p:pic>
        </mc:Fallback>
      </mc:AlternateContent>
      <mc:AlternateContent xmlns:mc="http://schemas.openxmlformats.org/markup-compatibility/2006" xmlns:p14="http://schemas.microsoft.com/office/powerpoint/2010/main">
        <mc:Choice Requires="p14">
          <p:contentPart r:id="rId21" p14:bwMode="auto">
            <p14:nvContentPartPr>
              <p14:cNvPr id="12" name="墨迹 11"/>
              <p14:cNvContentPartPr/>
              <p14:nvPr/>
            </p14:nvContentPartPr>
            <p14:xfrm>
              <a:off x="4760595" y="3464560"/>
              <a:ext cx="2920365" cy="26670"/>
            </p14:xfrm>
          </p:contentPart>
        </mc:Choice>
        <mc:Fallback xmlns="">
          <p:pic>
            <p:nvPicPr>
              <p:cNvPr id="12" name="墨迹 11"/>
            </p:nvPicPr>
            <p:blipFill>
              <a:blip r:embed="rId22"/>
            </p:blipFill>
            <p:spPr>
              <a:xfrm>
                <a:off x="4760595" y="3464560"/>
                <a:ext cx="2920365" cy="26670"/>
              </a:xfrm>
              <a:prstGeom prst="rect"/>
            </p:spPr>
          </p:pic>
        </mc:Fallback>
      </mc:AlternateContent>
      <mc:AlternateContent xmlns:mc="http://schemas.openxmlformats.org/markup-compatibility/2006" xmlns:p14="http://schemas.microsoft.com/office/powerpoint/2010/main">
        <mc:Choice Requires="p14">
          <p:contentPart r:id="rId23" p14:bwMode="auto">
            <p14:nvContentPartPr>
              <p14:cNvPr id="13" name="墨迹 12"/>
              <p14:cNvContentPartPr/>
              <p14:nvPr/>
            </p14:nvContentPartPr>
            <p14:xfrm>
              <a:off x="4501515" y="2928620"/>
              <a:ext cx="1062990" cy="714375"/>
            </p14:xfrm>
          </p:contentPart>
        </mc:Choice>
        <mc:Fallback xmlns="">
          <p:pic>
            <p:nvPicPr>
              <p:cNvPr id="13" name="墨迹 12"/>
            </p:nvPicPr>
            <p:blipFill>
              <a:blip r:embed="rId24"/>
            </p:blipFill>
            <p:spPr>
              <a:xfrm>
                <a:off x="4501515" y="2928620"/>
                <a:ext cx="1062990" cy="714375"/>
              </a:xfrm>
              <a:prstGeom prst="rect"/>
            </p:spPr>
          </p:pic>
        </mc:Fallback>
      </mc:AlternateContent>
      <mc:AlternateContent xmlns:mc="http://schemas.openxmlformats.org/markup-compatibility/2006" xmlns:p14="http://schemas.microsoft.com/office/powerpoint/2010/main">
        <mc:Choice Requires="p14">
          <p:contentPart r:id="rId25" p14:bwMode="auto">
            <p14:nvContentPartPr>
              <p14:cNvPr id="14" name="墨迹 13"/>
              <p14:cNvContentPartPr/>
              <p14:nvPr/>
            </p14:nvContentPartPr>
            <p14:xfrm>
              <a:off x="5707380" y="2759075"/>
              <a:ext cx="651510" cy="812800"/>
            </p14:xfrm>
          </p:contentPart>
        </mc:Choice>
        <mc:Fallback xmlns="">
          <p:pic>
            <p:nvPicPr>
              <p:cNvPr id="14" name="墨迹 13"/>
            </p:nvPicPr>
            <p:blipFill>
              <a:blip r:embed="rId26"/>
            </p:blipFill>
            <p:spPr>
              <a:xfrm>
                <a:off x="5707380" y="2759075"/>
                <a:ext cx="651510" cy="812800"/>
              </a:xfrm>
              <a:prstGeom prst="rect"/>
            </p:spPr>
          </p:pic>
        </mc:Fallback>
      </mc:AlternateContent>
      <mc:AlternateContent xmlns:mc="http://schemas.openxmlformats.org/markup-compatibility/2006" xmlns:p14="http://schemas.microsoft.com/office/powerpoint/2010/main">
        <mc:Choice Requires="p14">
          <p:contentPart r:id="rId27" p14:bwMode="auto">
            <p14:nvContentPartPr>
              <p14:cNvPr id="15" name="墨迹 14"/>
              <p14:cNvContentPartPr/>
              <p14:nvPr/>
            </p14:nvContentPartPr>
            <p14:xfrm>
              <a:off x="6948805" y="2901950"/>
              <a:ext cx="741045" cy="642620"/>
            </p14:xfrm>
          </p:contentPart>
        </mc:Choice>
        <mc:Fallback xmlns="">
          <p:pic>
            <p:nvPicPr>
              <p:cNvPr id="15" name="墨迹 14"/>
            </p:nvPicPr>
            <p:blipFill>
              <a:blip r:embed="rId28"/>
            </p:blipFill>
            <p:spPr>
              <a:xfrm>
                <a:off x="6948805" y="2901950"/>
                <a:ext cx="741045" cy="642620"/>
              </a:xfrm>
              <a:prstGeom prst="rect"/>
            </p:spPr>
          </p:pic>
        </mc:Fallback>
      </mc:AlternateContent>
      <mc:AlternateContent xmlns:mc="http://schemas.openxmlformats.org/markup-compatibility/2006" xmlns:p14="http://schemas.microsoft.com/office/powerpoint/2010/main">
        <mc:Choice Requires="p14">
          <p:contentPart r:id="rId29" p14:bwMode="auto">
            <p14:nvContentPartPr>
              <p14:cNvPr id="16" name="墨迹 15"/>
              <p14:cNvContentPartPr/>
              <p14:nvPr/>
            </p14:nvContentPartPr>
            <p14:xfrm>
              <a:off x="1196340" y="3937635"/>
              <a:ext cx="741680" cy="35560"/>
            </p14:xfrm>
          </p:contentPart>
        </mc:Choice>
        <mc:Fallback xmlns="">
          <p:pic>
            <p:nvPicPr>
              <p:cNvPr id="16" name="墨迹 15"/>
            </p:nvPicPr>
            <p:blipFill>
              <a:blip r:embed="rId30"/>
            </p:blipFill>
            <p:spPr>
              <a:xfrm>
                <a:off x="1196340" y="3937635"/>
                <a:ext cx="741680" cy="35560"/>
              </a:xfrm>
              <a:prstGeom prst="rect"/>
            </p:spPr>
          </p:pic>
        </mc:Fallback>
      </mc:AlternateContent>
      <mc:AlternateContent xmlns:mc="http://schemas.openxmlformats.org/markup-compatibility/2006" xmlns:p14="http://schemas.microsoft.com/office/powerpoint/2010/main">
        <mc:Choice Requires="p14">
          <p:contentPart r:id="rId31" p14:bwMode="auto">
            <p14:nvContentPartPr>
              <p14:cNvPr id="17" name="墨迹 16"/>
              <p14:cNvContentPartPr/>
              <p14:nvPr/>
            </p14:nvContentPartPr>
            <p14:xfrm>
              <a:off x="4251325" y="3982085"/>
              <a:ext cx="1911350" cy="27305"/>
            </p14:xfrm>
          </p:contentPart>
        </mc:Choice>
        <mc:Fallback xmlns="">
          <p:pic>
            <p:nvPicPr>
              <p:cNvPr id="17" name="墨迹 16"/>
            </p:nvPicPr>
            <p:blipFill>
              <a:blip r:embed="rId32"/>
            </p:blipFill>
            <p:spPr>
              <a:xfrm>
                <a:off x="4251325" y="3982085"/>
                <a:ext cx="1911350" cy="27305"/>
              </a:xfrm>
              <a:prstGeom prst="rect"/>
            </p:spPr>
          </p:pic>
        </mc:Fallback>
      </mc:AlternateContent>
      <mc:AlternateContent xmlns:mc="http://schemas.openxmlformats.org/markup-compatibility/2006" xmlns:p14="http://schemas.microsoft.com/office/powerpoint/2010/main">
        <mc:Choice Requires="p14">
          <p:contentPart r:id="rId33" p14:bwMode="auto">
            <p14:nvContentPartPr>
              <p14:cNvPr id="18" name="墨迹 17"/>
              <p14:cNvContentPartPr/>
              <p14:nvPr/>
            </p14:nvContentPartPr>
            <p14:xfrm>
              <a:off x="580390" y="4241165"/>
              <a:ext cx="2661285" cy="812800"/>
            </p14:xfrm>
          </p:contentPart>
        </mc:Choice>
        <mc:Fallback xmlns="">
          <p:pic>
            <p:nvPicPr>
              <p:cNvPr id="18" name="墨迹 17"/>
            </p:nvPicPr>
            <p:blipFill>
              <a:blip r:embed="rId34"/>
            </p:blipFill>
            <p:spPr>
              <a:xfrm>
                <a:off x="580390" y="4241165"/>
                <a:ext cx="2661285" cy="812800"/>
              </a:xfrm>
              <a:prstGeom prst="rect"/>
            </p:spPr>
          </p:pic>
        </mc:Fallback>
      </mc:AlternateContent>
      <mc:AlternateContent xmlns:mc="http://schemas.openxmlformats.org/markup-compatibility/2006" xmlns:p14="http://schemas.microsoft.com/office/powerpoint/2010/main">
        <mc:Choice Requires="p14">
          <p:contentPart r:id="rId35" p14:bwMode="auto">
            <p14:nvContentPartPr>
              <p14:cNvPr id="19" name="墨迹 18"/>
              <p14:cNvContentPartPr/>
              <p14:nvPr/>
            </p14:nvContentPartPr>
            <p14:xfrm>
              <a:off x="6019800" y="4955540"/>
              <a:ext cx="2921000" cy="45085"/>
            </p14:xfrm>
          </p:contentPart>
        </mc:Choice>
        <mc:Fallback xmlns="">
          <p:pic>
            <p:nvPicPr>
              <p:cNvPr id="19" name="墨迹 18"/>
            </p:nvPicPr>
            <p:blipFill>
              <a:blip r:embed="rId36"/>
            </p:blipFill>
            <p:spPr>
              <a:xfrm>
                <a:off x="6019800" y="4955540"/>
                <a:ext cx="2921000" cy="45085"/>
              </a:xfrm>
              <a:prstGeom prst="rect"/>
            </p:spPr>
          </p:pic>
        </mc:Fallback>
      </mc:AlternateContent>
      <mc:AlternateContent xmlns:mc="http://schemas.openxmlformats.org/markup-compatibility/2006" xmlns:p14="http://schemas.microsoft.com/office/powerpoint/2010/main">
        <mc:Choice Requires="p14">
          <p:contentPart r:id="rId37" p14:bwMode="auto">
            <p14:nvContentPartPr>
              <p14:cNvPr id="20" name="墨迹 19"/>
              <p14:cNvContentPartPr/>
              <p14:nvPr/>
            </p14:nvContentPartPr>
            <p14:xfrm>
              <a:off x="8136890" y="4785995"/>
              <a:ext cx="160655" cy="276860"/>
            </p14:xfrm>
          </p:contentPart>
        </mc:Choice>
        <mc:Fallback xmlns="">
          <p:pic>
            <p:nvPicPr>
              <p:cNvPr id="20" name="墨迹 19"/>
            </p:nvPicPr>
            <p:blipFill>
              <a:blip r:embed="rId38"/>
            </p:blipFill>
            <p:spPr>
              <a:xfrm>
                <a:off x="8136890" y="4785995"/>
                <a:ext cx="160655" cy="276860"/>
              </a:xfrm>
              <a:prstGeom prst="rect"/>
            </p:spPr>
          </p:pic>
        </mc:Fallback>
      </mc:AlternateContent>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文本框 1"/>
          <p:cNvSpPr txBox="1">
            <a:spLocks noChangeArrowheads="1"/>
          </p:cNvSpPr>
          <p:nvPr/>
        </p:nvSpPr>
        <p:spPr bwMode="auto">
          <a:xfrm>
            <a:off x="401473" y="1804632"/>
            <a:ext cx="11014459" cy="40049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黑体" panose="02010609060101010101" pitchFamily="49" charset="-122"/>
                <a:ea typeface="黑体" panose="02010609060101010101" pitchFamily="49" charset="-122"/>
              </a:defRPr>
            </a:lvl1pPr>
            <a:lvl2pPr marL="742950" indent="-285750" eaLnBrk="0" hangingPunct="0">
              <a:defRPr sz="3000" b="1">
                <a:solidFill>
                  <a:schemeClr val="tx1"/>
                </a:solidFill>
                <a:latin typeface="黑体" panose="02010609060101010101" pitchFamily="49" charset="-122"/>
                <a:ea typeface="黑体" panose="02010609060101010101" pitchFamily="49" charset="-122"/>
              </a:defRPr>
            </a:lvl2pPr>
            <a:lvl3pPr marL="1143000" indent="-228600" eaLnBrk="0" hangingPunct="0">
              <a:defRPr sz="3000" b="1">
                <a:solidFill>
                  <a:schemeClr val="tx1"/>
                </a:solidFill>
                <a:latin typeface="黑体" panose="02010609060101010101" pitchFamily="49" charset="-122"/>
                <a:ea typeface="黑体" panose="02010609060101010101" pitchFamily="49" charset="-122"/>
              </a:defRPr>
            </a:lvl3pPr>
            <a:lvl4pPr marL="1600200" indent="-228600" eaLnBrk="0" hangingPunct="0">
              <a:defRPr sz="3000" b="1">
                <a:solidFill>
                  <a:schemeClr val="tx1"/>
                </a:solidFill>
                <a:latin typeface="黑体" panose="02010609060101010101" pitchFamily="49" charset="-122"/>
                <a:ea typeface="黑体" panose="02010609060101010101" pitchFamily="49" charset="-122"/>
              </a:defRPr>
            </a:lvl4pPr>
            <a:lvl5pPr marL="2057400" indent="-228600" eaLnBrk="0" hangingPunct="0">
              <a:defRPr sz="3000" b="1">
                <a:solidFill>
                  <a:schemeClr val="tx1"/>
                </a:solidFill>
                <a:latin typeface="黑体" panose="02010609060101010101" pitchFamily="49" charset="-122"/>
                <a:ea typeface="黑体" panose="02010609060101010101" pitchFamily="49" charset="-122"/>
              </a:defRPr>
            </a:lvl5pPr>
            <a:lvl6pPr marL="2514600" indent="-228600" eaLnBrk="0" fontAlgn="base" hangingPunct="0">
              <a:spcBef>
                <a:spcPct val="0"/>
              </a:spcBef>
              <a:spcAft>
                <a:spcPct val="0"/>
              </a:spcAft>
              <a:defRPr sz="3000" b="1">
                <a:solidFill>
                  <a:schemeClr val="tx1"/>
                </a:solidFill>
                <a:latin typeface="黑体" panose="02010609060101010101" pitchFamily="49" charset="-122"/>
                <a:ea typeface="黑体" panose="02010609060101010101" pitchFamily="49" charset="-122"/>
              </a:defRPr>
            </a:lvl6pPr>
            <a:lvl7pPr marL="2971800" indent="-228600" eaLnBrk="0" fontAlgn="base" hangingPunct="0">
              <a:spcBef>
                <a:spcPct val="0"/>
              </a:spcBef>
              <a:spcAft>
                <a:spcPct val="0"/>
              </a:spcAft>
              <a:defRPr sz="3000" b="1">
                <a:solidFill>
                  <a:schemeClr val="tx1"/>
                </a:solidFill>
                <a:latin typeface="黑体" panose="02010609060101010101" pitchFamily="49" charset="-122"/>
                <a:ea typeface="黑体" panose="02010609060101010101" pitchFamily="49" charset="-122"/>
              </a:defRPr>
            </a:lvl7pPr>
            <a:lvl8pPr marL="3429000" indent="-228600" eaLnBrk="0" fontAlgn="base" hangingPunct="0">
              <a:spcBef>
                <a:spcPct val="0"/>
              </a:spcBef>
              <a:spcAft>
                <a:spcPct val="0"/>
              </a:spcAft>
              <a:defRPr sz="3000" b="1">
                <a:solidFill>
                  <a:schemeClr val="tx1"/>
                </a:solidFill>
                <a:latin typeface="黑体" panose="02010609060101010101" pitchFamily="49" charset="-122"/>
                <a:ea typeface="黑体" panose="02010609060101010101" pitchFamily="49" charset="-122"/>
              </a:defRPr>
            </a:lvl8pPr>
            <a:lvl9pPr marL="3886200" indent="-228600" eaLnBrk="0" fontAlgn="base" hangingPunct="0">
              <a:spcBef>
                <a:spcPct val="0"/>
              </a:spcBef>
              <a:spcAft>
                <a:spcPct val="0"/>
              </a:spcAft>
              <a:defRPr sz="3000" b="1">
                <a:solidFill>
                  <a:schemeClr val="tx1"/>
                </a:solidFill>
                <a:latin typeface="黑体" panose="02010609060101010101" pitchFamily="49" charset="-122"/>
                <a:ea typeface="黑体" panose="02010609060101010101" pitchFamily="49" charset="-122"/>
              </a:defRPr>
            </a:lvl9pPr>
          </a:lstStyle>
          <a:p>
            <a:pPr eaLnBrk="1" hangingPunct="1"/>
            <a:r>
              <a:rPr lang="zh-CN" altLang="en-US" sz="3175"/>
              <a:t>　　</a:t>
            </a:r>
            <a:r>
              <a:rPr lang="zh-CN" altLang="en-US" sz="3175">
                <a:solidFill>
                  <a:srgbClr val="FF0000"/>
                </a:solidFill>
              </a:rPr>
              <a:t>（1）基本经济制度：</a:t>
            </a:r>
            <a:r>
              <a:rPr lang="zh-CN" altLang="en-US" sz="3175"/>
              <a:t>公有制为主体、多种所有制经济共同发展，是我国社会主义初级阶段的基本经济制度，是中国特色社会主义制度的重要支柱，也是社会主义市场经济体制的根基。</a:t>
            </a:r>
            <a:endParaRPr lang="zh-CN" altLang="en-US" sz="3175"/>
          </a:p>
          <a:p>
            <a:pPr eaLnBrk="1" hangingPunct="1"/>
            <a:r>
              <a:rPr lang="zh-CN" altLang="en-US" sz="3175"/>
              <a:t>　　</a:t>
            </a:r>
            <a:r>
              <a:rPr lang="zh-CN" altLang="en-US" sz="3175">
                <a:solidFill>
                  <a:srgbClr val="FF0000"/>
                </a:solidFill>
              </a:rPr>
              <a:t>（2）基本分配制度：</a:t>
            </a:r>
            <a:r>
              <a:rPr lang="zh-CN" altLang="en-US" sz="3175"/>
              <a:t>按劳分配为主体、多种分配方式并存的分配制度。</a:t>
            </a:r>
            <a:endParaRPr lang="zh-CN" altLang="en-US" sz="3175"/>
          </a:p>
          <a:p>
            <a:pPr eaLnBrk="1" hangingPunct="1"/>
            <a:r>
              <a:rPr lang="zh-CN" altLang="en-US" sz="3175"/>
              <a:t>　　</a:t>
            </a:r>
            <a:r>
              <a:rPr lang="zh-CN" altLang="en-US" sz="3175">
                <a:solidFill>
                  <a:srgbClr val="FF0000"/>
                </a:solidFill>
              </a:rPr>
              <a:t>（3）经济体制：</a:t>
            </a:r>
            <a:r>
              <a:rPr lang="zh-CN" altLang="en-US" sz="3175"/>
              <a:t>社会主义市场经济体制，以公有制为主体，以共同富裕为根本目标，能够实行科学的宏观调控。</a:t>
            </a:r>
            <a:endParaRPr lang="zh-CN" altLang="en-US" sz="3175"/>
          </a:p>
        </p:txBody>
      </p:sp>
      <p:sp>
        <p:nvSpPr>
          <p:cNvPr id="31747" name="文本框 2"/>
          <p:cNvSpPr txBox="1">
            <a:spLocks noChangeArrowheads="1"/>
          </p:cNvSpPr>
          <p:nvPr/>
        </p:nvSpPr>
        <p:spPr bwMode="auto">
          <a:xfrm>
            <a:off x="3519185" y="596855"/>
            <a:ext cx="7275220" cy="5803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黑体" panose="02010609060101010101" pitchFamily="49" charset="-122"/>
                <a:ea typeface="黑体" panose="02010609060101010101" pitchFamily="49" charset="-122"/>
              </a:defRPr>
            </a:lvl1pPr>
            <a:lvl2pPr marL="742950" indent="-285750" eaLnBrk="0" hangingPunct="0">
              <a:defRPr sz="3000" b="1">
                <a:solidFill>
                  <a:schemeClr val="tx1"/>
                </a:solidFill>
                <a:latin typeface="黑体" panose="02010609060101010101" pitchFamily="49" charset="-122"/>
                <a:ea typeface="黑体" panose="02010609060101010101" pitchFamily="49" charset="-122"/>
              </a:defRPr>
            </a:lvl2pPr>
            <a:lvl3pPr marL="1143000" indent="-228600" eaLnBrk="0" hangingPunct="0">
              <a:defRPr sz="3000" b="1">
                <a:solidFill>
                  <a:schemeClr val="tx1"/>
                </a:solidFill>
                <a:latin typeface="黑体" panose="02010609060101010101" pitchFamily="49" charset="-122"/>
                <a:ea typeface="黑体" panose="02010609060101010101" pitchFamily="49" charset="-122"/>
              </a:defRPr>
            </a:lvl3pPr>
            <a:lvl4pPr marL="1600200" indent="-228600" eaLnBrk="0" hangingPunct="0">
              <a:defRPr sz="3000" b="1">
                <a:solidFill>
                  <a:schemeClr val="tx1"/>
                </a:solidFill>
                <a:latin typeface="黑体" panose="02010609060101010101" pitchFamily="49" charset="-122"/>
                <a:ea typeface="黑体" panose="02010609060101010101" pitchFamily="49" charset="-122"/>
              </a:defRPr>
            </a:lvl4pPr>
            <a:lvl5pPr marL="2057400" indent="-228600" eaLnBrk="0" hangingPunct="0">
              <a:defRPr sz="3000" b="1">
                <a:solidFill>
                  <a:schemeClr val="tx1"/>
                </a:solidFill>
                <a:latin typeface="黑体" panose="02010609060101010101" pitchFamily="49" charset="-122"/>
                <a:ea typeface="黑体" panose="02010609060101010101" pitchFamily="49" charset="-122"/>
              </a:defRPr>
            </a:lvl5pPr>
            <a:lvl6pPr marL="2514600" indent="-228600" eaLnBrk="0" fontAlgn="base" hangingPunct="0">
              <a:spcBef>
                <a:spcPct val="0"/>
              </a:spcBef>
              <a:spcAft>
                <a:spcPct val="0"/>
              </a:spcAft>
              <a:defRPr sz="3000" b="1">
                <a:solidFill>
                  <a:schemeClr val="tx1"/>
                </a:solidFill>
                <a:latin typeface="黑体" panose="02010609060101010101" pitchFamily="49" charset="-122"/>
                <a:ea typeface="黑体" panose="02010609060101010101" pitchFamily="49" charset="-122"/>
              </a:defRPr>
            </a:lvl6pPr>
            <a:lvl7pPr marL="2971800" indent="-228600" eaLnBrk="0" fontAlgn="base" hangingPunct="0">
              <a:spcBef>
                <a:spcPct val="0"/>
              </a:spcBef>
              <a:spcAft>
                <a:spcPct val="0"/>
              </a:spcAft>
              <a:defRPr sz="3000" b="1">
                <a:solidFill>
                  <a:schemeClr val="tx1"/>
                </a:solidFill>
                <a:latin typeface="黑体" panose="02010609060101010101" pitchFamily="49" charset="-122"/>
                <a:ea typeface="黑体" panose="02010609060101010101" pitchFamily="49" charset="-122"/>
              </a:defRPr>
            </a:lvl7pPr>
            <a:lvl8pPr marL="3429000" indent="-228600" eaLnBrk="0" fontAlgn="base" hangingPunct="0">
              <a:spcBef>
                <a:spcPct val="0"/>
              </a:spcBef>
              <a:spcAft>
                <a:spcPct val="0"/>
              </a:spcAft>
              <a:defRPr sz="3000" b="1">
                <a:solidFill>
                  <a:schemeClr val="tx1"/>
                </a:solidFill>
                <a:latin typeface="黑体" panose="02010609060101010101" pitchFamily="49" charset="-122"/>
                <a:ea typeface="黑体" panose="02010609060101010101" pitchFamily="49" charset="-122"/>
              </a:defRPr>
            </a:lvl8pPr>
            <a:lvl9pPr marL="3886200" indent="-228600" eaLnBrk="0" fontAlgn="base" hangingPunct="0">
              <a:spcBef>
                <a:spcPct val="0"/>
              </a:spcBef>
              <a:spcAft>
                <a:spcPct val="0"/>
              </a:spcAft>
              <a:defRPr sz="3000" b="1">
                <a:solidFill>
                  <a:schemeClr val="tx1"/>
                </a:solidFill>
                <a:latin typeface="黑体" panose="02010609060101010101" pitchFamily="49" charset="-122"/>
                <a:ea typeface="黑体" panose="02010609060101010101" pitchFamily="49" charset="-122"/>
              </a:defRPr>
            </a:lvl9pPr>
          </a:lstStyle>
          <a:p>
            <a:pPr eaLnBrk="1" hangingPunct="1"/>
            <a:r>
              <a:rPr lang="zh-CN" altLang="en-US" sz="3175">
                <a:solidFill>
                  <a:srgbClr val="FF0000"/>
                </a:solidFill>
              </a:rPr>
              <a:t>社会主义经济运行的制度与体制保障</a:t>
            </a:r>
            <a:endParaRPr lang="zh-CN" altLang="en-US" sz="3175">
              <a:solidFill>
                <a:srgbClr val="FF0000"/>
              </a:solidFill>
            </a:endParaRPr>
          </a:p>
        </p:txBody>
      </p:sp>
      <p:grpSp>
        <p:nvGrpSpPr>
          <p:cNvPr id="31748" name="组合 4135"/>
          <p:cNvGrpSpPr/>
          <p:nvPr/>
        </p:nvGrpSpPr>
        <p:grpSpPr bwMode="auto">
          <a:xfrm>
            <a:off x="722315" y="595175"/>
            <a:ext cx="2652407" cy="581485"/>
            <a:chOff x="726" y="181"/>
            <a:chExt cx="1406" cy="488"/>
          </a:xfrm>
        </p:grpSpPr>
        <p:sp>
          <p:nvSpPr>
            <p:cNvPr id="17" name="对角圆角矩形 12"/>
            <p:cNvSpPr/>
            <p:nvPr/>
          </p:nvSpPr>
          <p:spPr>
            <a:xfrm>
              <a:off x="726" y="181"/>
              <a:ext cx="1406" cy="478"/>
            </a:xfrm>
            <a:prstGeom prst="round2DiagRect">
              <a:avLst>
                <a:gd name="adj1" fmla="val 50000"/>
                <a:gd name="adj2" fmla="val 0"/>
              </a:avLst>
            </a:prstGeom>
            <a:solidFill>
              <a:srgbClr val="E62A2A"/>
            </a:solidFill>
            <a:ln w="38100">
              <a:solidFill>
                <a:schemeClr val="bg1"/>
              </a:solid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lvl1pPr marL="0" lvl="0" indent="0" algn="l" defTabSz="914400" rtl="0" eaLnBrk="1" fontAlgn="base" latinLnBrk="0" hangingPunct="1">
                <a:lnSpc>
                  <a:spcPct val="100000"/>
                </a:lnSpc>
                <a:spcBef>
                  <a:spcPct val="0"/>
                </a:spcBef>
                <a:spcAft>
                  <a:spcPct val="0"/>
                </a:spcAft>
                <a:buNone/>
                <a:defRPr sz="1800" b="0" i="0" u="none" kern="1200" baseline="0">
                  <a:solidFill>
                    <a:schemeClr val="tx1"/>
                  </a:solidFill>
                  <a:latin typeface="Euphemia" charset="0"/>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Euphemia" charset="0"/>
                  <a:ea typeface="+mn-ea"/>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Euphemia" charset="0"/>
                  <a:ea typeface="+mn-ea"/>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Euphemia" charset="0"/>
                  <a:ea typeface="+mn-ea"/>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Euphemia" charset="0"/>
                  <a:ea typeface="+mn-ea"/>
                  <a:cs typeface="+mn-cs"/>
                </a:defRPr>
              </a:lvl5pPr>
            </a:lstStyle>
            <a:p>
              <a:pPr>
                <a:defRPr/>
              </a:pPr>
              <a:endParaRPr sz="1905" noProof="1"/>
            </a:p>
          </p:txBody>
        </p:sp>
        <p:sp>
          <p:nvSpPr>
            <p:cNvPr id="31751" name="文本框 4137"/>
            <p:cNvSpPr txBox="1">
              <a:spLocks noChangeArrowheads="1"/>
            </p:cNvSpPr>
            <p:nvPr/>
          </p:nvSpPr>
          <p:spPr bwMode="auto">
            <a:xfrm>
              <a:off x="923" y="182"/>
              <a:ext cx="1147" cy="4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1152525" eaLnBrk="0" hangingPunct="0">
                <a:defRPr sz="3000" b="1">
                  <a:solidFill>
                    <a:schemeClr val="tx1"/>
                  </a:solidFill>
                  <a:latin typeface="黑体" panose="02010609060101010101" pitchFamily="49" charset="-122"/>
                  <a:ea typeface="黑体" panose="02010609060101010101" pitchFamily="49" charset="-122"/>
                </a:defRPr>
              </a:lvl1pPr>
              <a:lvl2pPr marL="742950" indent="-285750" defTabSz="1152525" eaLnBrk="0" hangingPunct="0">
                <a:defRPr sz="3000" b="1">
                  <a:solidFill>
                    <a:schemeClr val="tx1"/>
                  </a:solidFill>
                  <a:latin typeface="黑体" panose="02010609060101010101" pitchFamily="49" charset="-122"/>
                  <a:ea typeface="黑体" panose="02010609060101010101" pitchFamily="49" charset="-122"/>
                </a:defRPr>
              </a:lvl2pPr>
              <a:lvl3pPr marL="1143000" indent="-228600" defTabSz="1152525" eaLnBrk="0" hangingPunct="0">
                <a:defRPr sz="3000" b="1">
                  <a:solidFill>
                    <a:schemeClr val="tx1"/>
                  </a:solidFill>
                  <a:latin typeface="黑体" panose="02010609060101010101" pitchFamily="49" charset="-122"/>
                  <a:ea typeface="黑体" panose="02010609060101010101" pitchFamily="49" charset="-122"/>
                </a:defRPr>
              </a:lvl3pPr>
              <a:lvl4pPr marL="1600200" indent="-228600" defTabSz="1152525" eaLnBrk="0" hangingPunct="0">
                <a:defRPr sz="3000" b="1">
                  <a:solidFill>
                    <a:schemeClr val="tx1"/>
                  </a:solidFill>
                  <a:latin typeface="黑体" panose="02010609060101010101" pitchFamily="49" charset="-122"/>
                  <a:ea typeface="黑体" panose="02010609060101010101" pitchFamily="49" charset="-122"/>
                </a:defRPr>
              </a:lvl4pPr>
              <a:lvl5pPr marL="2057400" indent="-228600" defTabSz="1152525" eaLnBrk="0" hangingPunct="0">
                <a:defRPr sz="3000" b="1">
                  <a:solidFill>
                    <a:schemeClr val="tx1"/>
                  </a:solidFill>
                  <a:latin typeface="黑体" panose="02010609060101010101" pitchFamily="49" charset="-122"/>
                  <a:ea typeface="黑体" panose="02010609060101010101" pitchFamily="49" charset="-122"/>
                </a:defRPr>
              </a:lvl5pPr>
              <a:lvl6pPr marL="2514600" indent="-228600" defTabSz="1152525" eaLnBrk="0" fontAlgn="base" hangingPunct="0">
                <a:spcBef>
                  <a:spcPct val="0"/>
                </a:spcBef>
                <a:spcAft>
                  <a:spcPct val="0"/>
                </a:spcAft>
                <a:defRPr sz="3000" b="1">
                  <a:solidFill>
                    <a:schemeClr val="tx1"/>
                  </a:solidFill>
                  <a:latin typeface="黑体" panose="02010609060101010101" pitchFamily="49" charset="-122"/>
                  <a:ea typeface="黑体" panose="02010609060101010101" pitchFamily="49" charset="-122"/>
                </a:defRPr>
              </a:lvl6pPr>
              <a:lvl7pPr marL="2971800" indent="-228600" defTabSz="1152525" eaLnBrk="0" fontAlgn="base" hangingPunct="0">
                <a:spcBef>
                  <a:spcPct val="0"/>
                </a:spcBef>
                <a:spcAft>
                  <a:spcPct val="0"/>
                </a:spcAft>
                <a:defRPr sz="3000" b="1">
                  <a:solidFill>
                    <a:schemeClr val="tx1"/>
                  </a:solidFill>
                  <a:latin typeface="黑体" panose="02010609060101010101" pitchFamily="49" charset="-122"/>
                  <a:ea typeface="黑体" panose="02010609060101010101" pitchFamily="49" charset="-122"/>
                </a:defRPr>
              </a:lvl7pPr>
              <a:lvl8pPr marL="3429000" indent="-228600" defTabSz="1152525" eaLnBrk="0" fontAlgn="base" hangingPunct="0">
                <a:spcBef>
                  <a:spcPct val="0"/>
                </a:spcBef>
                <a:spcAft>
                  <a:spcPct val="0"/>
                </a:spcAft>
                <a:defRPr sz="3000" b="1">
                  <a:solidFill>
                    <a:schemeClr val="tx1"/>
                  </a:solidFill>
                  <a:latin typeface="黑体" panose="02010609060101010101" pitchFamily="49" charset="-122"/>
                  <a:ea typeface="黑体" panose="02010609060101010101" pitchFamily="49" charset="-122"/>
                </a:defRPr>
              </a:lvl8pPr>
              <a:lvl9pPr marL="3886200" indent="-228600" defTabSz="1152525" eaLnBrk="0" fontAlgn="base" hangingPunct="0">
                <a:spcBef>
                  <a:spcPct val="0"/>
                </a:spcBef>
                <a:spcAft>
                  <a:spcPct val="0"/>
                </a:spcAft>
                <a:defRPr sz="3000" b="1">
                  <a:solidFill>
                    <a:schemeClr val="tx1"/>
                  </a:solidFill>
                  <a:latin typeface="黑体" panose="02010609060101010101" pitchFamily="49" charset="-122"/>
                  <a:ea typeface="黑体" panose="02010609060101010101" pitchFamily="49" charset="-122"/>
                </a:defRPr>
              </a:lvl9pPr>
            </a:lstStyle>
            <a:p>
              <a:pPr eaLnBrk="1" hangingPunct="1"/>
              <a:r>
                <a:rPr lang="zh-CN" altLang="en-US" sz="3175">
                  <a:solidFill>
                    <a:srgbClr val="FFFF00"/>
                  </a:solidFill>
                </a:rPr>
                <a:t>知识拓展</a:t>
              </a:r>
              <a:endParaRPr lang="zh-CN" altLang="en-US" sz="3175">
                <a:solidFill>
                  <a:srgbClr val="FFFF00"/>
                </a:solidFill>
              </a:endParaRPr>
            </a:p>
          </p:txBody>
        </p:sp>
      </p:grpSp>
      <p:pic>
        <p:nvPicPr>
          <p:cNvPr id="31749" name="图片 54290"/>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11125327" y="533023"/>
            <a:ext cx="818063" cy="9742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文本框 1"/>
          <p:cNvSpPr txBox="1">
            <a:spLocks noChangeArrowheads="1"/>
          </p:cNvSpPr>
          <p:nvPr/>
        </p:nvSpPr>
        <p:spPr bwMode="auto">
          <a:xfrm>
            <a:off x="455227" y="998327"/>
            <a:ext cx="11281548" cy="56349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黑体" panose="02010609060101010101" pitchFamily="49" charset="-122"/>
                <a:ea typeface="黑体" panose="02010609060101010101" pitchFamily="49" charset="-122"/>
              </a:defRPr>
            </a:lvl1pPr>
            <a:lvl2pPr marL="742950" indent="-285750" eaLnBrk="0" hangingPunct="0">
              <a:defRPr sz="3000" b="1">
                <a:solidFill>
                  <a:schemeClr val="tx1"/>
                </a:solidFill>
                <a:latin typeface="黑体" panose="02010609060101010101" pitchFamily="49" charset="-122"/>
                <a:ea typeface="黑体" panose="02010609060101010101" pitchFamily="49" charset="-122"/>
              </a:defRPr>
            </a:lvl2pPr>
            <a:lvl3pPr marL="1143000" indent="-228600" eaLnBrk="0" hangingPunct="0">
              <a:defRPr sz="3000" b="1">
                <a:solidFill>
                  <a:schemeClr val="tx1"/>
                </a:solidFill>
                <a:latin typeface="黑体" panose="02010609060101010101" pitchFamily="49" charset="-122"/>
                <a:ea typeface="黑体" panose="02010609060101010101" pitchFamily="49" charset="-122"/>
              </a:defRPr>
            </a:lvl3pPr>
            <a:lvl4pPr marL="1600200" indent="-228600" eaLnBrk="0" hangingPunct="0">
              <a:defRPr sz="3000" b="1">
                <a:solidFill>
                  <a:schemeClr val="tx1"/>
                </a:solidFill>
                <a:latin typeface="黑体" panose="02010609060101010101" pitchFamily="49" charset="-122"/>
                <a:ea typeface="黑体" panose="02010609060101010101" pitchFamily="49" charset="-122"/>
              </a:defRPr>
            </a:lvl4pPr>
            <a:lvl5pPr marL="2057400" indent="-228600" eaLnBrk="0" hangingPunct="0">
              <a:defRPr sz="3000" b="1">
                <a:solidFill>
                  <a:schemeClr val="tx1"/>
                </a:solidFill>
                <a:latin typeface="黑体" panose="02010609060101010101" pitchFamily="49" charset="-122"/>
                <a:ea typeface="黑体" panose="02010609060101010101" pitchFamily="49" charset="-122"/>
              </a:defRPr>
            </a:lvl5pPr>
            <a:lvl6pPr marL="2514600" indent="-228600" eaLnBrk="0" fontAlgn="base" hangingPunct="0">
              <a:spcBef>
                <a:spcPct val="0"/>
              </a:spcBef>
              <a:spcAft>
                <a:spcPct val="0"/>
              </a:spcAft>
              <a:defRPr sz="3000" b="1">
                <a:solidFill>
                  <a:schemeClr val="tx1"/>
                </a:solidFill>
                <a:latin typeface="黑体" panose="02010609060101010101" pitchFamily="49" charset="-122"/>
                <a:ea typeface="黑体" panose="02010609060101010101" pitchFamily="49" charset="-122"/>
              </a:defRPr>
            </a:lvl6pPr>
            <a:lvl7pPr marL="2971800" indent="-228600" eaLnBrk="0" fontAlgn="base" hangingPunct="0">
              <a:spcBef>
                <a:spcPct val="0"/>
              </a:spcBef>
              <a:spcAft>
                <a:spcPct val="0"/>
              </a:spcAft>
              <a:defRPr sz="3000" b="1">
                <a:solidFill>
                  <a:schemeClr val="tx1"/>
                </a:solidFill>
                <a:latin typeface="黑体" panose="02010609060101010101" pitchFamily="49" charset="-122"/>
                <a:ea typeface="黑体" panose="02010609060101010101" pitchFamily="49" charset="-122"/>
              </a:defRPr>
            </a:lvl7pPr>
            <a:lvl8pPr marL="3429000" indent="-228600" eaLnBrk="0" fontAlgn="base" hangingPunct="0">
              <a:spcBef>
                <a:spcPct val="0"/>
              </a:spcBef>
              <a:spcAft>
                <a:spcPct val="0"/>
              </a:spcAft>
              <a:defRPr sz="3000" b="1">
                <a:solidFill>
                  <a:schemeClr val="tx1"/>
                </a:solidFill>
                <a:latin typeface="黑体" panose="02010609060101010101" pitchFamily="49" charset="-122"/>
                <a:ea typeface="黑体" panose="02010609060101010101" pitchFamily="49" charset="-122"/>
              </a:defRPr>
            </a:lvl8pPr>
            <a:lvl9pPr marL="3886200" indent="-228600" eaLnBrk="0" fontAlgn="base" hangingPunct="0">
              <a:spcBef>
                <a:spcPct val="0"/>
              </a:spcBef>
              <a:spcAft>
                <a:spcPct val="0"/>
              </a:spcAft>
              <a:defRPr sz="3000" b="1">
                <a:solidFill>
                  <a:schemeClr val="tx1"/>
                </a:solidFill>
                <a:latin typeface="黑体" panose="02010609060101010101" pitchFamily="49" charset="-122"/>
                <a:ea typeface="黑体" panose="02010609060101010101" pitchFamily="49" charset="-122"/>
              </a:defRPr>
            </a:lvl9pPr>
          </a:lstStyle>
          <a:p>
            <a:pPr eaLnBrk="1" hangingPunct="1"/>
            <a:r>
              <a:rPr lang="zh-CN" altLang="en-US" sz="3175"/>
              <a:t>　　</a:t>
            </a:r>
            <a:r>
              <a:rPr lang="zh-CN" altLang="en-US" sz="3175">
                <a:solidFill>
                  <a:srgbClr val="FF0000"/>
                </a:solidFill>
              </a:rPr>
              <a:t>1.民营经济在国民经济中的积极作用</a:t>
            </a:r>
            <a:endParaRPr lang="zh-CN" altLang="en-US" sz="3175">
              <a:solidFill>
                <a:srgbClr val="FF0000"/>
              </a:solidFill>
            </a:endParaRPr>
          </a:p>
          <a:p>
            <a:pPr eaLnBrk="1" hangingPunct="1"/>
            <a:r>
              <a:rPr lang="zh-CN" altLang="en-US" sz="3175"/>
              <a:t>　　</a:t>
            </a:r>
            <a:r>
              <a:rPr lang="zh-CN" altLang="en-US" sz="2965"/>
              <a:t>（1）我国民营经济</a:t>
            </a:r>
            <a:r>
              <a:rPr lang="zh-CN" altLang="en-US" sz="2965">
                <a:solidFill>
                  <a:srgbClr val="0000FF"/>
                </a:solidFill>
              </a:rPr>
              <a:t>已经成为推动我国发展不可或缺的力量，成为创业就业的主要领域、技术创新的重要主体、国家税收的重要来源，为我国社会主义市场经济发展、政府职能转变、农村富余劳动力转移、国际市场开拓等发挥了重要作用</a:t>
            </a:r>
            <a:r>
              <a:rPr lang="zh-CN" altLang="en-US" sz="2965"/>
              <a:t>。</a:t>
            </a:r>
            <a:endParaRPr lang="zh-CN" altLang="en-US" sz="2965"/>
          </a:p>
          <a:p>
            <a:pPr eaLnBrk="1" hangingPunct="1"/>
            <a:r>
              <a:rPr lang="zh-CN" altLang="en-US" sz="2965"/>
              <a:t>　　（2）广大民营企业家以敢为人先的创新意识、锲而不舍的奋斗精神，组织带领千百万劳动者奋发努力、艰苦创业、不断创新。我国经济发展能够创造中国奇迹，民营经济功不可没。</a:t>
            </a:r>
            <a:endParaRPr lang="zh-CN" altLang="en-US" sz="2965"/>
          </a:p>
          <a:p>
            <a:pPr eaLnBrk="1" hangingPunct="1"/>
            <a:r>
              <a:rPr lang="zh-CN" altLang="en-US" sz="2965"/>
              <a:t>　　（3）我国社会的主要矛盾已经转化为人民日益增长的美好生活需要和不平衡、不充分的发展之间的矛盾，</a:t>
            </a:r>
            <a:r>
              <a:rPr lang="zh-CN" altLang="en-US" sz="2965">
                <a:solidFill>
                  <a:srgbClr val="0000FF"/>
                </a:solidFill>
              </a:rPr>
              <a:t>民营经济的发展有利于推动供给侧结构性改革，有利于提升我国经济的发展质量，推动现代化经济体系的完善。</a:t>
            </a:r>
            <a:endParaRPr lang="zh-CN" altLang="en-US" sz="2965">
              <a:solidFill>
                <a:srgbClr val="0000FF"/>
              </a:solidFill>
            </a:endParaRPr>
          </a:p>
        </p:txBody>
      </p:sp>
      <p:sp>
        <p:nvSpPr>
          <p:cNvPr id="32771" name="文本框 2"/>
          <p:cNvSpPr txBox="1">
            <a:spLocks noChangeArrowheads="1"/>
          </p:cNvSpPr>
          <p:nvPr/>
        </p:nvSpPr>
        <p:spPr bwMode="auto">
          <a:xfrm>
            <a:off x="3556141" y="217220"/>
            <a:ext cx="3018603" cy="5803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黑体" panose="02010609060101010101" pitchFamily="49" charset="-122"/>
                <a:ea typeface="黑体" panose="02010609060101010101" pitchFamily="49" charset="-122"/>
              </a:defRPr>
            </a:lvl1pPr>
            <a:lvl2pPr marL="742950" indent="-285750" eaLnBrk="0" hangingPunct="0">
              <a:defRPr sz="3000" b="1">
                <a:solidFill>
                  <a:schemeClr val="tx1"/>
                </a:solidFill>
                <a:latin typeface="黑体" panose="02010609060101010101" pitchFamily="49" charset="-122"/>
                <a:ea typeface="黑体" panose="02010609060101010101" pitchFamily="49" charset="-122"/>
              </a:defRPr>
            </a:lvl2pPr>
            <a:lvl3pPr marL="1143000" indent="-228600" eaLnBrk="0" hangingPunct="0">
              <a:defRPr sz="3000" b="1">
                <a:solidFill>
                  <a:schemeClr val="tx1"/>
                </a:solidFill>
                <a:latin typeface="黑体" panose="02010609060101010101" pitchFamily="49" charset="-122"/>
                <a:ea typeface="黑体" panose="02010609060101010101" pitchFamily="49" charset="-122"/>
              </a:defRPr>
            </a:lvl3pPr>
            <a:lvl4pPr marL="1600200" indent="-228600" eaLnBrk="0" hangingPunct="0">
              <a:defRPr sz="3000" b="1">
                <a:solidFill>
                  <a:schemeClr val="tx1"/>
                </a:solidFill>
                <a:latin typeface="黑体" panose="02010609060101010101" pitchFamily="49" charset="-122"/>
                <a:ea typeface="黑体" panose="02010609060101010101" pitchFamily="49" charset="-122"/>
              </a:defRPr>
            </a:lvl4pPr>
            <a:lvl5pPr marL="2057400" indent="-228600" eaLnBrk="0" hangingPunct="0">
              <a:defRPr sz="3000" b="1">
                <a:solidFill>
                  <a:schemeClr val="tx1"/>
                </a:solidFill>
                <a:latin typeface="黑体" panose="02010609060101010101" pitchFamily="49" charset="-122"/>
                <a:ea typeface="黑体" panose="02010609060101010101" pitchFamily="49" charset="-122"/>
              </a:defRPr>
            </a:lvl5pPr>
            <a:lvl6pPr marL="2514600" indent="-228600" eaLnBrk="0" fontAlgn="base" hangingPunct="0">
              <a:spcBef>
                <a:spcPct val="0"/>
              </a:spcBef>
              <a:spcAft>
                <a:spcPct val="0"/>
              </a:spcAft>
              <a:defRPr sz="3000" b="1">
                <a:solidFill>
                  <a:schemeClr val="tx1"/>
                </a:solidFill>
                <a:latin typeface="黑体" panose="02010609060101010101" pitchFamily="49" charset="-122"/>
                <a:ea typeface="黑体" panose="02010609060101010101" pitchFamily="49" charset="-122"/>
              </a:defRPr>
            </a:lvl6pPr>
            <a:lvl7pPr marL="2971800" indent="-228600" eaLnBrk="0" fontAlgn="base" hangingPunct="0">
              <a:spcBef>
                <a:spcPct val="0"/>
              </a:spcBef>
              <a:spcAft>
                <a:spcPct val="0"/>
              </a:spcAft>
              <a:defRPr sz="3000" b="1">
                <a:solidFill>
                  <a:schemeClr val="tx1"/>
                </a:solidFill>
                <a:latin typeface="黑体" panose="02010609060101010101" pitchFamily="49" charset="-122"/>
                <a:ea typeface="黑体" panose="02010609060101010101" pitchFamily="49" charset="-122"/>
              </a:defRPr>
            </a:lvl7pPr>
            <a:lvl8pPr marL="3429000" indent="-228600" eaLnBrk="0" fontAlgn="base" hangingPunct="0">
              <a:spcBef>
                <a:spcPct val="0"/>
              </a:spcBef>
              <a:spcAft>
                <a:spcPct val="0"/>
              </a:spcAft>
              <a:defRPr sz="3000" b="1">
                <a:solidFill>
                  <a:schemeClr val="tx1"/>
                </a:solidFill>
                <a:latin typeface="黑体" panose="02010609060101010101" pitchFamily="49" charset="-122"/>
                <a:ea typeface="黑体" panose="02010609060101010101" pitchFamily="49" charset="-122"/>
              </a:defRPr>
            </a:lvl8pPr>
            <a:lvl9pPr marL="3886200" indent="-228600" eaLnBrk="0" fontAlgn="base" hangingPunct="0">
              <a:spcBef>
                <a:spcPct val="0"/>
              </a:spcBef>
              <a:spcAft>
                <a:spcPct val="0"/>
              </a:spcAft>
              <a:defRPr sz="3000" b="1">
                <a:solidFill>
                  <a:schemeClr val="tx1"/>
                </a:solidFill>
                <a:latin typeface="黑体" panose="02010609060101010101" pitchFamily="49" charset="-122"/>
                <a:ea typeface="黑体" panose="02010609060101010101" pitchFamily="49" charset="-122"/>
              </a:defRPr>
            </a:lvl9pPr>
          </a:lstStyle>
          <a:p>
            <a:pPr eaLnBrk="1" hangingPunct="1"/>
            <a:r>
              <a:rPr lang="zh-CN" altLang="en-US" sz="3175">
                <a:solidFill>
                  <a:srgbClr val="FF0000"/>
                </a:solidFill>
              </a:rPr>
              <a:t>关于民营经济</a:t>
            </a:r>
            <a:endParaRPr lang="zh-CN" altLang="en-US" sz="3175">
              <a:solidFill>
                <a:srgbClr val="FF0000"/>
              </a:solidFill>
            </a:endParaRPr>
          </a:p>
        </p:txBody>
      </p:sp>
      <p:grpSp>
        <p:nvGrpSpPr>
          <p:cNvPr id="32772" name="组合 4135"/>
          <p:cNvGrpSpPr/>
          <p:nvPr/>
        </p:nvGrpSpPr>
        <p:grpSpPr bwMode="auto">
          <a:xfrm>
            <a:off x="722315" y="215540"/>
            <a:ext cx="2652407" cy="581485"/>
            <a:chOff x="726" y="181"/>
            <a:chExt cx="1406" cy="488"/>
          </a:xfrm>
        </p:grpSpPr>
        <p:sp>
          <p:nvSpPr>
            <p:cNvPr id="17" name="对角圆角矩形 12"/>
            <p:cNvSpPr/>
            <p:nvPr/>
          </p:nvSpPr>
          <p:spPr>
            <a:xfrm>
              <a:off x="726" y="181"/>
              <a:ext cx="1406" cy="478"/>
            </a:xfrm>
            <a:prstGeom prst="round2DiagRect">
              <a:avLst>
                <a:gd name="adj1" fmla="val 50000"/>
                <a:gd name="adj2" fmla="val 0"/>
              </a:avLst>
            </a:prstGeom>
            <a:solidFill>
              <a:srgbClr val="E62A2A"/>
            </a:solidFill>
            <a:ln w="38100">
              <a:solidFill>
                <a:schemeClr val="bg1"/>
              </a:solid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lvl1pPr marL="0" lvl="0" indent="0" algn="l" defTabSz="914400" rtl="0" eaLnBrk="1" fontAlgn="base" latinLnBrk="0" hangingPunct="1">
                <a:lnSpc>
                  <a:spcPct val="100000"/>
                </a:lnSpc>
                <a:spcBef>
                  <a:spcPct val="0"/>
                </a:spcBef>
                <a:spcAft>
                  <a:spcPct val="0"/>
                </a:spcAft>
                <a:buNone/>
                <a:defRPr sz="1800" b="0" i="0" u="none" kern="1200" baseline="0">
                  <a:solidFill>
                    <a:schemeClr val="tx1"/>
                  </a:solidFill>
                  <a:latin typeface="Euphemia" charset="0"/>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Euphemia" charset="0"/>
                  <a:ea typeface="+mn-ea"/>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Euphemia" charset="0"/>
                  <a:ea typeface="+mn-ea"/>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Euphemia" charset="0"/>
                  <a:ea typeface="+mn-ea"/>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Euphemia" charset="0"/>
                  <a:ea typeface="+mn-ea"/>
                  <a:cs typeface="+mn-cs"/>
                </a:defRPr>
              </a:lvl5pPr>
            </a:lstStyle>
            <a:p>
              <a:pPr>
                <a:defRPr/>
              </a:pPr>
              <a:endParaRPr sz="1905" noProof="1"/>
            </a:p>
          </p:txBody>
        </p:sp>
        <p:sp>
          <p:nvSpPr>
            <p:cNvPr id="32775" name="文本框 4137"/>
            <p:cNvSpPr txBox="1">
              <a:spLocks noChangeArrowheads="1"/>
            </p:cNvSpPr>
            <p:nvPr/>
          </p:nvSpPr>
          <p:spPr bwMode="auto">
            <a:xfrm>
              <a:off x="923" y="182"/>
              <a:ext cx="1147" cy="4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1152525" eaLnBrk="0" hangingPunct="0">
                <a:defRPr sz="3000" b="1">
                  <a:solidFill>
                    <a:schemeClr val="tx1"/>
                  </a:solidFill>
                  <a:latin typeface="黑体" panose="02010609060101010101" pitchFamily="49" charset="-122"/>
                  <a:ea typeface="黑体" panose="02010609060101010101" pitchFamily="49" charset="-122"/>
                </a:defRPr>
              </a:lvl1pPr>
              <a:lvl2pPr marL="742950" indent="-285750" defTabSz="1152525" eaLnBrk="0" hangingPunct="0">
                <a:defRPr sz="3000" b="1">
                  <a:solidFill>
                    <a:schemeClr val="tx1"/>
                  </a:solidFill>
                  <a:latin typeface="黑体" panose="02010609060101010101" pitchFamily="49" charset="-122"/>
                  <a:ea typeface="黑体" panose="02010609060101010101" pitchFamily="49" charset="-122"/>
                </a:defRPr>
              </a:lvl2pPr>
              <a:lvl3pPr marL="1143000" indent="-228600" defTabSz="1152525" eaLnBrk="0" hangingPunct="0">
                <a:defRPr sz="3000" b="1">
                  <a:solidFill>
                    <a:schemeClr val="tx1"/>
                  </a:solidFill>
                  <a:latin typeface="黑体" panose="02010609060101010101" pitchFamily="49" charset="-122"/>
                  <a:ea typeface="黑体" panose="02010609060101010101" pitchFamily="49" charset="-122"/>
                </a:defRPr>
              </a:lvl3pPr>
              <a:lvl4pPr marL="1600200" indent="-228600" defTabSz="1152525" eaLnBrk="0" hangingPunct="0">
                <a:defRPr sz="3000" b="1">
                  <a:solidFill>
                    <a:schemeClr val="tx1"/>
                  </a:solidFill>
                  <a:latin typeface="黑体" panose="02010609060101010101" pitchFamily="49" charset="-122"/>
                  <a:ea typeface="黑体" panose="02010609060101010101" pitchFamily="49" charset="-122"/>
                </a:defRPr>
              </a:lvl4pPr>
              <a:lvl5pPr marL="2057400" indent="-228600" defTabSz="1152525" eaLnBrk="0" hangingPunct="0">
                <a:defRPr sz="3000" b="1">
                  <a:solidFill>
                    <a:schemeClr val="tx1"/>
                  </a:solidFill>
                  <a:latin typeface="黑体" panose="02010609060101010101" pitchFamily="49" charset="-122"/>
                  <a:ea typeface="黑体" panose="02010609060101010101" pitchFamily="49" charset="-122"/>
                </a:defRPr>
              </a:lvl5pPr>
              <a:lvl6pPr marL="2514600" indent="-228600" defTabSz="1152525" eaLnBrk="0" fontAlgn="base" hangingPunct="0">
                <a:spcBef>
                  <a:spcPct val="0"/>
                </a:spcBef>
                <a:spcAft>
                  <a:spcPct val="0"/>
                </a:spcAft>
                <a:defRPr sz="3000" b="1">
                  <a:solidFill>
                    <a:schemeClr val="tx1"/>
                  </a:solidFill>
                  <a:latin typeface="黑体" panose="02010609060101010101" pitchFamily="49" charset="-122"/>
                  <a:ea typeface="黑体" panose="02010609060101010101" pitchFamily="49" charset="-122"/>
                </a:defRPr>
              </a:lvl6pPr>
              <a:lvl7pPr marL="2971800" indent="-228600" defTabSz="1152525" eaLnBrk="0" fontAlgn="base" hangingPunct="0">
                <a:spcBef>
                  <a:spcPct val="0"/>
                </a:spcBef>
                <a:spcAft>
                  <a:spcPct val="0"/>
                </a:spcAft>
                <a:defRPr sz="3000" b="1">
                  <a:solidFill>
                    <a:schemeClr val="tx1"/>
                  </a:solidFill>
                  <a:latin typeface="黑体" panose="02010609060101010101" pitchFamily="49" charset="-122"/>
                  <a:ea typeface="黑体" panose="02010609060101010101" pitchFamily="49" charset="-122"/>
                </a:defRPr>
              </a:lvl7pPr>
              <a:lvl8pPr marL="3429000" indent="-228600" defTabSz="1152525" eaLnBrk="0" fontAlgn="base" hangingPunct="0">
                <a:spcBef>
                  <a:spcPct val="0"/>
                </a:spcBef>
                <a:spcAft>
                  <a:spcPct val="0"/>
                </a:spcAft>
                <a:defRPr sz="3000" b="1">
                  <a:solidFill>
                    <a:schemeClr val="tx1"/>
                  </a:solidFill>
                  <a:latin typeface="黑体" panose="02010609060101010101" pitchFamily="49" charset="-122"/>
                  <a:ea typeface="黑体" panose="02010609060101010101" pitchFamily="49" charset="-122"/>
                </a:defRPr>
              </a:lvl8pPr>
              <a:lvl9pPr marL="3886200" indent="-228600" defTabSz="1152525" eaLnBrk="0" fontAlgn="base" hangingPunct="0">
                <a:spcBef>
                  <a:spcPct val="0"/>
                </a:spcBef>
                <a:spcAft>
                  <a:spcPct val="0"/>
                </a:spcAft>
                <a:defRPr sz="3000" b="1">
                  <a:solidFill>
                    <a:schemeClr val="tx1"/>
                  </a:solidFill>
                  <a:latin typeface="黑体" panose="02010609060101010101" pitchFamily="49" charset="-122"/>
                  <a:ea typeface="黑体" panose="02010609060101010101" pitchFamily="49" charset="-122"/>
                </a:defRPr>
              </a:lvl9pPr>
            </a:lstStyle>
            <a:p>
              <a:pPr eaLnBrk="1" hangingPunct="1"/>
              <a:r>
                <a:rPr lang="zh-CN" altLang="en-US" sz="3175">
                  <a:solidFill>
                    <a:srgbClr val="FFFF00"/>
                  </a:solidFill>
                </a:rPr>
                <a:t>知识拓展</a:t>
              </a:r>
              <a:endParaRPr lang="zh-CN" altLang="en-US" sz="3175">
                <a:solidFill>
                  <a:srgbClr val="FFFF00"/>
                </a:solidFill>
              </a:endParaRPr>
            </a:p>
          </p:txBody>
        </p:sp>
      </p:grpSp>
      <p:pic>
        <p:nvPicPr>
          <p:cNvPr id="32773" name="图片 54290"/>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11125327" y="304570"/>
            <a:ext cx="818063" cy="9742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文本框 2"/>
          <p:cNvSpPr txBox="1">
            <a:spLocks noChangeArrowheads="1"/>
          </p:cNvSpPr>
          <p:nvPr/>
        </p:nvSpPr>
        <p:spPr bwMode="auto">
          <a:xfrm>
            <a:off x="361158" y="1204943"/>
            <a:ext cx="11469685" cy="49834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黑体" panose="02010609060101010101" pitchFamily="49" charset="-122"/>
                <a:ea typeface="黑体" panose="02010609060101010101" pitchFamily="49" charset="-122"/>
              </a:defRPr>
            </a:lvl1pPr>
            <a:lvl2pPr marL="742950" indent="-285750" eaLnBrk="0" hangingPunct="0">
              <a:defRPr sz="3000" b="1">
                <a:solidFill>
                  <a:schemeClr val="tx1"/>
                </a:solidFill>
                <a:latin typeface="黑体" panose="02010609060101010101" pitchFamily="49" charset="-122"/>
                <a:ea typeface="黑体" panose="02010609060101010101" pitchFamily="49" charset="-122"/>
              </a:defRPr>
            </a:lvl2pPr>
            <a:lvl3pPr marL="1143000" indent="-228600" eaLnBrk="0" hangingPunct="0">
              <a:defRPr sz="3000" b="1">
                <a:solidFill>
                  <a:schemeClr val="tx1"/>
                </a:solidFill>
                <a:latin typeface="黑体" panose="02010609060101010101" pitchFamily="49" charset="-122"/>
                <a:ea typeface="黑体" panose="02010609060101010101" pitchFamily="49" charset="-122"/>
              </a:defRPr>
            </a:lvl3pPr>
            <a:lvl4pPr marL="1600200" indent="-228600" eaLnBrk="0" hangingPunct="0">
              <a:defRPr sz="3000" b="1">
                <a:solidFill>
                  <a:schemeClr val="tx1"/>
                </a:solidFill>
                <a:latin typeface="黑体" panose="02010609060101010101" pitchFamily="49" charset="-122"/>
                <a:ea typeface="黑体" panose="02010609060101010101" pitchFamily="49" charset="-122"/>
              </a:defRPr>
            </a:lvl4pPr>
            <a:lvl5pPr marL="2057400" indent="-228600" eaLnBrk="0" hangingPunct="0">
              <a:defRPr sz="3000" b="1">
                <a:solidFill>
                  <a:schemeClr val="tx1"/>
                </a:solidFill>
                <a:latin typeface="黑体" panose="02010609060101010101" pitchFamily="49" charset="-122"/>
                <a:ea typeface="黑体" panose="02010609060101010101" pitchFamily="49" charset="-122"/>
              </a:defRPr>
            </a:lvl5pPr>
            <a:lvl6pPr marL="2514600" indent="-228600" eaLnBrk="0" fontAlgn="base" hangingPunct="0">
              <a:spcBef>
                <a:spcPct val="0"/>
              </a:spcBef>
              <a:spcAft>
                <a:spcPct val="0"/>
              </a:spcAft>
              <a:defRPr sz="3000" b="1">
                <a:solidFill>
                  <a:schemeClr val="tx1"/>
                </a:solidFill>
                <a:latin typeface="黑体" panose="02010609060101010101" pitchFamily="49" charset="-122"/>
                <a:ea typeface="黑体" panose="02010609060101010101" pitchFamily="49" charset="-122"/>
              </a:defRPr>
            </a:lvl6pPr>
            <a:lvl7pPr marL="2971800" indent="-228600" eaLnBrk="0" fontAlgn="base" hangingPunct="0">
              <a:spcBef>
                <a:spcPct val="0"/>
              </a:spcBef>
              <a:spcAft>
                <a:spcPct val="0"/>
              </a:spcAft>
              <a:defRPr sz="3000" b="1">
                <a:solidFill>
                  <a:schemeClr val="tx1"/>
                </a:solidFill>
                <a:latin typeface="黑体" panose="02010609060101010101" pitchFamily="49" charset="-122"/>
                <a:ea typeface="黑体" panose="02010609060101010101" pitchFamily="49" charset="-122"/>
              </a:defRPr>
            </a:lvl7pPr>
            <a:lvl8pPr marL="3429000" indent="-228600" eaLnBrk="0" fontAlgn="base" hangingPunct="0">
              <a:spcBef>
                <a:spcPct val="0"/>
              </a:spcBef>
              <a:spcAft>
                <a:spcPct val="0"/>
              </a:spcAft>
              <a:defRPr sz="3000" b="1">
                <a:solidFill>
                  <a:schemeClr val="tx1"/>
                </a:solidFill>
                <a:latin typeface="黑体" panose="02010609060101010101" pitchFamily="49" charset="-122"/>
                <a:ea typeface="黑体" panose="02010609060101010101" pitchFamily="49" charset="-122"/>
              </a:defRPr>
            </a:lvl8pPr>
            <a:lvl9pPr marL="3886200" indent="-228600" eaLnBrk="0" fontAlgn="base" hangingPunct="0">
              <a:spcBef>
                <a:spcPct val="0"/>
              </a:spcBef>
              <a:spcAft>
                <a:spcPct val="0"/>
              </a:spcAft>
              <a:defRPr sz="3000" b="1">
                <a:solidFill>
                  <a:schemeClr val="tx1"/>
                </a:solidFill>
                <a:latin typeface="黑体" panose="02010609060101010101" pitchFamily="49" charset="-122"/>
                <a:ea typeface="黑体" panose="02010609060101010101" pitchFamily="49" charset="-122"/>
              </a:defRPr>
            </a:lvl9pPr>
          </a:lstStyle>
          <a:p>
            <a:pPr eaLnBrk="1" hangingPunct="1"/>
            <a:r>
              <a:rPr lang="zh-CN" altLang="en-US" sz="3175"/>
              <a:t>　　</a:t>
            </a:r>
            <a:r>
              <a:rPr lang="zh-CN" altLang="en-US" sz="3175">
                <a:solidFill>
                  <a:srgbClr val="FF0000"/>
                </a:solidFill>
              </a:rPr>
              <a:t>2.如何推动民营经济的发展</a:t>
            </a:r>
            <a:endParaRPr lang="zh-CN" altLang="en-US" sz="3175"/>
          </a:p>
          <a:p>
            <a:pPr eaLnBrk="1" hangingPunct="1"/>
            <a:r>
              <a:rPr lang="zh-CN" altLang="en-US" sz="3175"/>
              <a:t>　　</a:t>
            </a:r>
            <a:r>
              <a:rPr lang="zh-CN" altLang="en-US" sz="3175">
                <a:solidFill>
                  <a:srgbClr val="0000FF"/>
                </a:solidFill>
              </a:rPr>
              <a:t>（1）从国家角度：</a:t>
            </a:r>
            <a:r>
              <a:rPr lang="zh-CN" altLang="en-US" sz="3175"/>
              <a:t>要坚持和完善我国的基本经济制度，毫不动摇地鼓励、支持、引导非公有制经济发展，激发非公有制经济的活力和创造力；要进一步优化营商环境，让企业家安心搞经营、放心办企业；解决好民营企业融资难融资贵问题，完善金融体系结构性改革。</a:t>
            </a:r>
            <a:endParaRPr lang="zh-CN" altLang="en-US" sz="3175"/>
          </a:p>
          <a:p>
            <a:pPr eaLnBrk="1" hangingPunct="1"/>
            <a:r>
              <a:rPr lang="zh-CN" altLang="en-US" sz="3175"/>
              <a:t>　</a:t>
            </a:r>
            <a:r>
              <a:rPr lang="zh-CN" altLang="en-US" sz="3175">
                <a:solidFill>
                  <a:srgbClr val="0000FF"/>
                </a:solidFill>
              </a:rPr>
              <a:t>　（2）从企业自身经营角度：</a:t>
            </a:r>
            <a:r>
              <a:rPr lang="zh-CN" altLang="en-US" sz="3175"/>
              <a:t>制定正确的经营战略；提高自主创新能力，依靠技术进步、科学管理等手段，形成自己的竞争优势；诚信经营，树立良好的信誉和企业形象；抓住有关政策机遇，推动自身发展。</a:t>
            </a:r>
            <a:endParaRPr lang="zh-CN" altLang="en-US" sz="3175"/>
          </a:p>
        </p:txBody>
      </p:sp>
      <p:sp>
        <p:nvSpPr>
          <p:cNvPr id="33795" name="文本框 3"/>
          <p:cNvSpPr txBox="1">
            <a:spLocks noChangeArrowheads="1"/>
          </p:cNvSpPr>
          <p:nvPr/>
        </p:nvSpPr>
        <p:spPr bwMode="auto">
          <a:xfrm>
            <a:off x="3556141" y="217220"/>
            <a:ext cx="3018603" cy="5803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黑体" panose="02010609060101010101" pitchFamily="49" charset="-122"/>
                <a:ea typeface="黑体" panose="02010609060101010101" pitchFamily="49" charset="-122"/>
              </a:defRPr>
            </a:lvl1pPr>
            <a:lvl2pPr marL="742950" indent="-285750" eaLnBrk="0" hangingPunct="0">
              <a:defRPr sz="3000" b="1">
                <a:solidFill>
                  <a:schemeClr val="tx1"/>
                </a:solidFill>
                <a:latin typeface="黑体" panose="02010609060101010101" pitchFamily="49" charset="-122"/>
                <a:ea typeface="黑体" panose="02010609060101010101" pitchFamily="49" charset="-122"/>
              </a:defRPr>
            </a:lvl2pPr>
            <a:lvl3pPr marL="1143000" indent="-228600" eaLnBrk="0" hangingPunct="0">
              <a:defRPr sz="3000" b="1">
                <a:solidFill>
                  <a:schemeClr val="tx1"/>
                </a:solidFill>
                <a:latin typeface="黑体" panose="02010609060101010101" pitchFamily="49" charset="-122"/>
                <a:ea typeface="黑体" panose="02010609060101010101" pitchFamily="49" charset="-122"/>
              </a:defRPr>
            </a:lvl3pPr>
            <a:lvl4pPr marL="1600200" indent="-228600" eaLnBrk="0" hangingPunct="0">
              <a:defRPr sz="3000" b="1">
                <a:solidFill>
                  <a:schemeClr val="tx1"/>
                </a:solidFill>
                <a:latin typeface="黑体" panose="02010609060101010101" pitchFamily="49" charset="-122"/>
                <a:ea typeface="黑体" panose="02010609060101010101" pitchFamily="49" charset="-122"/>
              </a:defRPr>
            </a:lvl4pPr>
            <a:lvl5pPr marL="2057400" indent="-228600" eaLnBrk="0" hangingPunct="0">
              <a:defRPr sz="3000" b="1">
                <a:solidFill>
                  <a:schemeClr val="tx1"/>
                </a:solidFill>
                <a:latin typeface="黑体" panose="02010609060101010101" pitchFamily="49" charset="-122"/>
                <a:ea typeface="黑体" panose="02010609060101010101" pitchFamily="49" charset="-122"/>
              </a:defRPr>
            </a:lvl5pPr>
            <a:lvl6pPr marL="2514600" indent="-228600" eaLnBrk="0" fontAlgn="base" hangingPunct="0">
              <a:spcBef>
                <a:spcPct val="0"/>
              </a:spcBef>
              <a:spcAft>
                <a:spcPct val="0"/>
              </a:spcAft>
              <a:defRPr sz="3000" b="1">
                <a:solidFill>
                  <a:schemeClr val="tx1"/>
                </a:solidFill>
                <a:latin typeface="黑体" panose="02010609060101010101" pitchFamily="49" charset="-122"/>
                <a:ea typeface="黑体" panose="02010609060101010101" pitchFamily="49" charset="-122"/>
              </a:defRPr>
            </a:lvl6pPr>
            <a:lvl7pPr marL="2971800" indent="-228600" eaLnBrk="0" fontAlgn="base" hangingPunct="0">
              <a:spcBef>
                <a:spcPct val="0"/>
              </a:spcBef>
              <a:spcAft>
                <a:spcPct val="0"/>
              </a:spcAft>
              <a:defRPr sz="3000" b="1">
                <a:solidFill>
                  <a:schemeClr val="tx1"/>
                </a:solidFill>
                <a:latin typeface="黑体" panose="02010609060101010101" pitchFamily="49" charset="-122"/>
                <a:ea typeface="黑体" panose="02010609060101010101" pitchFamily="49" charset="-122"/>
              </a:defRPr>
            </a:lvl7pPr>
            <a:lvl8pPr marL="3429000" indent="-228600" eaLnBrk="0" fontAlgn="base" hangingPunct="0">
              <a:spcBef>
                <a:spcPct val="0"/>
              </a:spcBef>
              <a:spcAft>
                <a:spcPct val="0"/>
              </a:spcAft>
              <a:defRPr sz="3000" b="1">
                <a:solidFill>
                  <a:schemeClr val="tx1"/>
                </a:solidFill>
                <a:latin typeface="黑体" panose="02010609060101010101" pitchFamily="49" charset="-122"/>
                <a:ea typeface="黑体" panose="02010609060101010101" pitchFamily="49" charset="-122"/>
              </a:defRPr>
            </a:lvl8pPr>
            <a:lvl9pPr marL="3886200" indent="-228600" eaLnBrk="0" fontAlgn="base" hangingPunct="0">
              <a:spcBef>
                <a:spcPct val="0"/>
              </a:spcBef>
              <a:spcAft>
                <a:spcPct val="0"/>
              </a:spcAft>
              <a:defRPr sz="3000" b="1">
                <a:solidFill>
                  <a:schemeClr val="tx1"/>
                </a:solidFill>
                <a:latin typeface="黑体" panose="02010609060101010101" pitchFamily="49" charset="-122"/>
                <a:ea typeface="黑体" panose="02010609060101010101" pitchFamily="49" charset="-122"/>
              </a:defRPr>
            </a:lvl9pPr>
          </a:lstStyle>
          <a:p>
            <a:pPr eaLnBrk="1" hangingPunct="1"/>
            <a:r>
              <a:rPr lang="zh-CN" altLang="en-US" sz="3175">
                <a:solidFill>
                  <a:srgbClr val="FF0000"/>
                </a:solidFill>
                <a:sym typeface="宋体" panose="02010600030101010101" pitchFamily="2" charset="-122"/>
              </a:rPr>
              <a:t>关于民营经济</a:t>
            </a:r>
            <a:endParaRPr lang="zh-CN" altLang="en-US" sz="3175">
              <a:solidFill>
                <a:srgbClr val="FF0000"/>
              </a:solidFill>
              <a:sym typeface="宋体" panose="02010600030101010101" pitchFamily="2" charset="-122"/>
            </a:endParaRPr>
          </a:p>
        </p:txBody>
      </p:sp>
      <p:grpSp>
        <p:nvGrpSpPr>
          <p:cNvPr id="33796" name="组合 4135"/>
          <p:cNvGrpSpPr/>
          <p:nvPr/>
        </p:nvGrpSpPr>
        <p:grpSpPr bwMode="auto">
          <a:xfrm>
            <a:off x="722315" y="215540"/>
            <a:ext cx="2652407" cy="581485"/>
            <a:chOff x="726" y="181"/>
            <a:chExt cx="1406" cy="488"/>
          </a:xfrm>
        </p:grpSpPr>
        <p:sp>
          <p:nvSpPr>
            <p:cNvPr id="17" name="对角圆角矩形 12"/>
            <p:cNvSpPr/>
            <p:nvPr/>
          </p:nvSpPr>
          <p:spPr>
            <a:xfrm>
              <a:off x="726" y="181"/>
              <a:ext cx="1406" cy="478"/>
            </a:xfrm>
            <a:prstGeom prst="round2DiagRect">
              <a:avLst>
                <a:gd name="adj1" fmla="val 50000"/>
                <a:gd name="adj2" fmla="val 0"/>
              </a:avLst>
            </a:prstGeom>
            <a:solidFill>
              <a:srgbClr val="E62A2A"/>
            </a:solidFill>
            <a:ln w="38100">
              <a:solidFill>
                <a:schemeClr val="bg1"/>
              </a:solid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lvl1pPr marL="0" lvl="0" indent="0" algn="l" defTabSz="914400" rtl="0" eaLnBrk="1" fontAlgn="base" latinLnBrk="0" hangingPunct="1">
                <a:lnSpc>
                  <a:spcPct val="100000"/>
                </a:lnSpc>
                <a:spcBef>
                  <a:spcPct val="0"/>
                </a:spcBef>
                <a:spcAft>
                  <a:spcPct val="0"/>
                </a:spcAft>
                <a:buNone/>
                <a:defRPr sz="1800" b="0" i="0" u="none" kern="1200" baseline="0">
                  <a:solidFill>
                    <a:schemeClr val="tx1"/>
                  </a:solidFill>
                  <a:latin typeface="Euphemia" charset="0"/>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Euphemia" charset="0"/>
                  <a:ea typeface="+mn-ea"/>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Euphemia" charset="0"/>
                  <a:ea typeface="+mn-ea"/>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Euphemia" charset="0"/>
                  <a:ea typeface="+mn-ea"/>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Euphemia" charset="0"/>
                  <a:ea typeface="+mn-ea"/>
                  <a:cs typeface="+mn-cs"/>
                </a:defRPr>
              </a:lvl5pPr>
            </a:lstStyle>
            <a:p>
              <a:pPr>
                <a:defRPr/>
              </a:pPr>
              <a:endParaRPr sz="1905" noProof="1"/>
            </a:p>
          </p:txBody>
        </p:sp>
        <p:sp>
          <p:nvSpPr>
            <p:cNvPr id="33799" name="文本框 4137"/>
            <p:cNvSpPr txBox="1">
              <a:spLocks noChangeArrowheads="1"/>
            </p:cNvSpPr>
            <p:nvPr/>
          </p:nvSpPr>
          <p:spPr bwMode="auto">
            <a:xfrm>
              <a:off x="923" y="182"/>
              <a:ext cx="1147" cy="4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1152525" eaLnBrk="0" hangingPunct="0">
                <a:defRPr sz="3000" b="1">
                  <a:solidFill>
                    <a:schemeClr val="tx1"/>
                  </a:solidFill>
                  <a:latin typeface="黑体" panose="02010609060101010101" pitchFamily="49" charset="-122"/>
                  <a:ea typeface="黑体" panose="02010609060101010101" pitchFamily="49" charset="-122"/>
                </a:defRPr>
              </a:lvl1pPr>
              <a:lvl2pPr marL="742950" indent="-285750" defTabSz="1152525" eaLnBrk="0" hangingPunct="0">
                <a:defRPr sz="3000" b="1">
                  <a:solidFill>
                    <a:schemeClr val="tx1"/>
                  </a:solidFill>
                  <a:latin typeface="黑体" panose="02010609060101010101" pitchFamily="49" charset="-122"/>
                  <a:ea typeface="黑体" panose="02010609060101010101" pitchFamily="49" charset="-122"/>
                </a:defRPr>
              </a:lvl2pPr>
              <a:lvl3pPr marL="1143000" indent="-228600" defTabSz="1152525" eaLnBrk="0" hangingPunct="0">
                <a:defRPr sz="3000" b="1">
                  <a:solidFill>
                    <a:schemeClr val="tx1"/>
                  </a:solidFill>
                  <a:latin typeface="黑体" panose="02010609060101010101" pitchFamily="49" charset="-122"/>
                  <a:ea typeface="黑体" panose="02010609060101010101" pitchFamily="49" charset="-122"/>
                </a:defRPr>
              </a:lvl3pPr>
              <a:lvl4pPr marL="1600200" indent="-228600" defTabSz="1152525" eaLnBrk="0" hangingPunct="0">
                <a:defRPr sz="3000" b="1">
                  <a:solidFill>
                    <a:schemeClr val="tx1"/>
                  </a:solidFill>
                  <a:latin typeface="黑体" panose="02010609060101010101" pitchFamily="49" charset="-122"/>
                  <a:ea typeface="黑体" panose="02010609060101010101" pitchFamily="49" charset="-122"/>
                </a:defRPr>
              </a:lvl4pPr>
              <a:lvl5pPr marL="2057400" indent="-228600" defTabSz="1152525" eaLnBrk="0" hangingPunct="0">
                <a:defRPr sz="3000" b="1">
                  <a:solidFill>
                    <a:schemeClr val="tx1"/>
                  </a:solidFill>
                  <a:latin typeface="黑体" panose="02010609060101010101" pitchFamily="49" charset="-122"/>
                  <a:ea typeface="黑体" panose="02010609060101010101" pitchFamily="49" charset="-122"/>
                </a:defRPr>
              </a:lvl5pPr>
              <a:lvl6pPr marL="2514600" indent="-228600" defTabSz="1152525" eaLnBrk="0" fontAlgn="base" hangingPunct="0">
                <a:spcBef>
                  <a:spcPct val="0"/>
                </a:spcBef>
                <a:spcAft>
                  <a:spcPct val="0"/>
                </a:spcAft>
                <a:defRPr sz="3000" b="1">
                  <a:solidFill>
                    <a:schemeClr val="tx1"/>
                  </a:solidFill>
                  <a:latin typeface="黑体" panose="02010609060101010101" pitchFamily="49" charset="-122"/>
                  <a:ea typeface="黑体" panose="02010609060101010101" pitchFamily="49" charset="-122"/>
                </a:defRPr>
              </a:lvl6pPr>
              <a:lvl7pPr marL="2971800" indent="-228600" defTabSz="1152525" eaLnBrk="0" fontAlgn="base" hangingPunct="0">
                <a:spcBef>
                  <a:spcPct val="0"/>
                </a:spcBef>
                <a:spcAft>
                  <a:spcPct val="0"/>
                </a:spcAft>
                <a:defRPr sz="3000" b="1">
                  <a:solidFill>
                    <a:schemeClr val="tx1"/>
                  </a:solidFill>
                  <a:latin typeface="黑体" panose="02010609060101010101" pitchFamily="49" charset="-122"/>
                  <a:ea typeface="黑体" panose="02010609060101010101" pitchFamily="49" charset="-122"/>
                </a:defRPr>
              </a:lvl7pPr>
              <a:lvl8pPr marL="3429000" indent="-228600" defTabSz="1152525" eaLnBrk="0" fontAlgn="base" hangingPunct="0">
                <a:spcBef>
                  <a:spcPct val="0"/>
                </a:spcBef>
                <a:spcAft>
                  <a:spcPct val="0"/>
                </a:spcAft>
                <a:defRPr sz="3000" b="1">
                  <a:solidFill>
                    <a:schemeClr val="tx1"/>
                  </a:solidFill>
                  <a:latin typeface="黑体" panose="02010609060101010101" pitchFamily="49" charset="-122"/>
                  <a:ea typeface="黑体" panose="02010609060101010101" pitchFamily="49" charset="-122"/>
                </a:defRPr>
              </a:lvl8pPr>
              <a:lvl9pPr marL="3886200" indent="-228600" defTabSz="1152525" eaLnBrk="0" fontAlgn="base" hangingPunct="0">
                <a:spcBef>
                  <a:spcPct val="0"/>
                </a:spcBef>
                <a:spcAft>
                  <a:spcPct val="0"/>
                </a:spcAft>
                <a:defRPr sz="3000" b="1">
                  <a:solidFill>
                    <a:schemeClr val="tx1"/>
                  </a:solidFill>
                  <a:latin typeface="黑体" panose="02010609060101010101" pitchFamily="49" charset="-122"/>
                  <a:ea typeface="黑体" panose="02010609060101010101" pitchFamily="49" charset="-122"/>
                </a:defRPr>
              </a:lvl9pPr>
            </a:lstStyle>
            <a:p>
              <a:pPr eaLnBrk="1" hangingPunct="1"/>
              <a:r>
                <a:rPr lang="zh-CN" altLang="en-US" sz="3175">
                  <a:solidFill>
                    <a:srgbClr val="FFFF00"/>
                  </a:solidFill>
                </a:rPr>
                <a:t>知识拓展</a:t>
              </a:r>
              <a:endParaRPr lang="zh-CN" altLang="en-US" sz="3175">
                <a:solidFill>
                  <a:srgbClr val="FFFF00"/>
                </a:solidFill>
              </a:endParaRPr>
            </a:p>
          </p:txBody>
        </p:sp>
      </p:grpSp>
      <p:pic>
        <p:nvPicPr>
          <p:cNvPr id="33797" name="图片 54290"/>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11125327" y="457431"/>
            <a:ext cx="818063" cy="9742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文本框 55297"/>
          <p:cNvSpPr txBox="1">
            <a:spLocks noChangeArrowheads="1"/>
          </p:cNvSpPr>
          <p:nvPr/>
        </p:nvSpPr>
        <p:spPr bwMode="auto">
          <a:xfrm>
            <a:off x="218374" y="736278"/>
            <a:ext cx="11755252" cy="6026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黑体" panose="02010609060101010101" pitchFamily="49" charset="-122"/>
                <a:ea typeface="黑体" panose="02010609060101010101" pitchFamily="49" charset="-122"/>
              </a:defRPr>
            </a:lvl1pPr>
            <a:lvl2pPr marL="742950" indent="-285750" eaLnBrk="0" hangingPunct="0">
              <a:defRPr sz="3000" b="1">
                <a:solidFill>
                  <a:schemeClr val="tx1"/>
                </a:solidFill>
                <a:latin typeface="黑体" panose="02010609060101010101" pitchFamily="49" charset="-122"/>
                <a:ea typeface="黑体" panose="02010609060101010101" pitchFamily="49" charset="-122"/>
              </a:defRPr>
            </a:lvl2pPr>
            <a:lvl3pPr marL="1143000" indent="-228600" eaLnBrk="0" hangingPunct="0">
              <a:defRPr sz="3000" b="1">
                <a:solidFill>
                  <a:schemeClr val="tx1"/>
                </a:solidFill>
                <a:latin typeface="黑体" panose="02010609060101010101" pitchFamily="49" charset="-122"/>
                <a:ea typeface="黑体" panose="02010609060101010101" pitchFamily="49" charset="-122"/>
              </a:defRPr>
            </a:lvl3pPr>
            <a:lvl4pPr marL="1600200" indent="-228600" eaLnBrk="0" hangingPunct="0">
              <a:defRPr sz="3000" b="1">
                <a:solidFill>
                  <a:schemeClr val="tx1"/>
                </a:solidFill>
                <a:latin typeface="黑体" panose="02010609060101010101" pitchFamily="49" charset="-122"/>
                <a:ea typeface="黑体" panose="02010609060101010101" pitchFamily="49" charset="-122"/>
              </a:defRPr>
            </a:lvl4pPr>
            <a:lvl5pPr marL="2057400" indent="-228600" eaLnBrk="0" hangingPunct="0">
              <a:defRPr sz="3000" b="1">
                <a:solidFill>
                  <a:schemeClr val="tx1"/>
                </a:solidFill>
                <a:latin typeface="黑体" panose="02010609060101010101" pitchFamily="49" charset="-122"/>
                <a:ea typeface="黑体" panose="02010609060101010101" pitchFamily="49" charset="-122"/>
              </a:defRPr>
            </a:lvl5pPr>
            <a:lvl6pPr marL="2514600" indent="-228600" eaLnBrk="0" fontAlgn="base" hangingPunct="0">
              <a:spcBef>
                <a:spcPct val="0"/>
              </a:spcBef>
              <a:spcAft>
                <a:spcPct val="0"/>
              </a:spcAft>
              <a:defRPr sz="3000" b="1">
                <a:solidFill>
                  <a:schemeClr val="tx1"/>
                </a:solidFill>
                <a:latin typeface="黑体" panose="02010609060101010101" pitchFamily="49" charset="-122"/>
                <a:ea typeface="黑体" panose="02010609060101010101" pitchFamily="49" charset="-122"/>
              </a:defRPr>
            </a:lvl6pPr>
            <a:lvl7pPr marL="2971800" indent="-228600" eaLnBrk="0" fontAlgn="base" hangingPunct="0">
              <a:spcBef>
                <a:spcPct val="0"/>
              </a:spcBef>
              <a:spcAft>
                <a:spcPct val="0"/>
              </a:spcAft>
              <a:defRPr sz="3000" b="1">
                <a:solidFill>
                  <a:schemeClr val="tx1"/>
                </a:solidFill>
                <a:latin typeface="黑体" panose="02010609060101010101" pitchFamily="49" charset="-122"/>
                <a:ea typeface="黑体" panose="02010609060101010101" pitchFamily="49" charset="-122"/>
              </a:defRPr>
            </a:lvl7pPr>
            <a:lvl8pPr marL="3429000" indent="-228600" eaLnBrk="0" fontAlgn="base" hangingPunct="0">
              <a:spcBef>
                <a:spcPct val="0"/>
              </a:spcBef>
              <a:spcAft>
                <a:spcPct val="0"/>
              </a:spcAft>
              <a:defRPr sz="3000" b="1">
                <a:solidFill>
                  <a:schemeClr val="tx1"/>
                </a:solidFill>
                <a:latin typeface="黑体" panose="02010609060101010101" pitchFamily="49" charset="-122"/>
                <a:ea typeface="黑体" panose="02010609060101010101" pitchFamily="49" charset="-122"/>
              </a:defRPr>
            </a:lvl8pPr>
            <a:lvl9pPr marL="3886200" indent="-228600" eaLnBrk="0" fontAlgn="base" hangingPunct="0">
              <a:spcBef>
                <a:spcPct val="0"/>
              </a:spcBef>
              <a:spcAft>
                <a:spcPct val="0"/>
              </a:spcAft>
              <a:defRPr sz="3000" b="1">
                <a:solidFill>
                  <a:schemeClr val="tx1"/>
                </a:solidFill>
                <a:latin typeface="黑体" panose="02010609060101010101" pitchFamily="49" charset="-122"/>
                <a:ea typeface="黑体" panose="02010609060101010101" pitchFamily="49" charset="-122"/>
              </a:defRPr>
            </a:lvl9pPr>
          </a:lstStyle>
          <a:p>
            <a:pPr eaLnBrk="1" hangingPunct="1"/>
            <a:r>
              <a:rPr lang="zh-CN" altLang="en-US" sz="2965"/>
              <a:t>　　</a:t>
            </a:r>
            <a:r>
              <a:rPr lang="zh-CN" altLang="en-US" sz="2965">
                <a:solidFill>
                  <a:srgbClr val="0000FF"/>
                </a:solidFill>
              </a:rPr>
              <a:t>例</a:t>
            </a:r>
            <a:r>
              <a:rPr lang="en-US" altLang="zh-CN" sz="2965">
                <a:solidFill>
                  <a:srgbClr val="0000FF"/>
                </a:solidFill>
              </a:rPr>
              <a:t>1</a:t>
            </a:r>
            <a:r>
              <a:rPr lang="zh-CN" altLang="en-US" sz="2965">
                <a:solidFill>
                  <a:srgbClr val="0000FF"/>
                </a:solidFill>
              </a:rPr>
              <a:t>：</a:t>
            </a:r>
            <a:r>
              <a:rPr lang="zh-CN" altLang="en-US" sz="2965"/>
              <a:t>混合所有制改革是国有企业改革的重要突破口。党的十九大提出，“深化国有企业改革，发展混合所有制经济，培育具有全球竞争力的世界一流企业”，把混合所有制改革的重要性提高到了前所未有的高度。</a:t>
            </a:r>
            <a:endParaRPr lang="zh-CN" altLang="en-US" sz="2965"/>
          </a:p>
          <a:p>
            <a:pPr eaLnBrk="1" hangingPunct="1"/>
            <a:r>
              <a:rPr lang="zh-CN" altLang="en-US" sz="2965"/>
              <a:t>　　国资委副秘书长彭华岗表示，推进中央企业混合所有制改革，要充分发挥市场机制作用，坚持因地施策、因业施策、因企施策，宜独则独、宜控则控、宜参则参，一企一策，成熟一个推进一个。同时，将推动混合所有制企业在引资本的基础上转换经营机制，不断完善公司法人治理结构、健全市场化经营机制，促进国有企业转换经营机制，放大国有资本功能，实现国有资产保值增值，实现各种所有制资本取长补短，夯实社会主义基本经济制度的微观基础。</a:t>
            </a:r>
            <a:endParaRPr lang="zh-CN" altLang="en-US" sz="2965"/>
          </a:p>
          <a:p>
            <a:pPr eaLnBrk="1" hangingPunct="1"/>
            <a:r>
              <a:rPr lang="zh-CN" altLang="en-US" sz="2965"/>
              <a:t>　　结合材料和</a:t>
            </a:r>
            <a:r>
              <a:rPr lang="zh-CN" altLang="en-US" sz="2965">
                <a:solidFill>
                  <a:srgbClr val="0000FF"/>
                </a:solidFill>
              </a:rPr>
              <a:t>经济生活相关知识</a:t>
            </a:r>
            <a:r>
              <a:rPr lang="zh-CN" altLang="en-US" sz="2965"/>
              <a:t>，</a:t>
            </a:r>
            <a:r>
              <a:rPr lang="zh-CN" altLang="en-US" sz="2965">
                <a:solidFill>
                  <a:srgbClr val="FF0000"/>
                </a:solidFill>
              </a:rPr>
              <a:t>说明</a:t>
            </a:r>
            <a:r>
              <a:rPr lang="zh-CN" altLang="en-US" sz="2965"/>
              <a:t>在全面深化改革中，</a:t>
            </a:r>
            <a:r>
              <a:rPr lang="zh-CN" altLang="en-US" sz="2965">
                <a:solidFill>
                  <a:srgbClr val="FF0000"/>
                </a:solidFill>
              </a:rPr>
              <a:t>为什么要把</a:t>
            </a:r>
            <a:r>
              <a:rPr lang="zh-CN" altLang="en-US" sz="2965">
                <a:solidFill>
                  <a:srgbClr val="0000FF"/>
                </a:solidFill>
              </a:rPr>
              <a:t>发展混合所有制作为国企改革的重要突破口</a:t>
            </a:r>
            <a:r>
              <a:rPr lang="zh-CN" altLang="en-US" sz="2965"/>
              <a:t>？</a:t>
            </a:r>
            <a:endParaRPr lang="zh-CN" altLang="en-US" sz="2965"/>
          </a:p>
        </p:txBody>
      </p:sp>
      <p:grpSp>
        <p:nvGrpSpPr>
          <p:cNvPr id="34819" name="组合 4135"/>
          <p:cNvGrpSpPr/>
          <p:nvPr/>
        </p:nvGrpSpPr>
        <p:grpSpPr bwMode="auto">
          <a:xfrm>
            <a:off x="352758" y="81155"/>
            <a:ext cx="2652407" cy="581485"/>
            <a:chOff x="726" y="181"/>
            <a:chExt cx="1406" cy="488"/>
          </a:xfrm>
        </p:grpSpPr>
        <p:sp>
          <p:nvSpPr>
            <p:cNvPr id="13" name="对角圆角矩形 12"/>
            <p:cNvSpPr/>
            <p:nvPr/>
          </p:nvSpPr>
          <p:spPr>
            <a:xfrm>
              <a:off x="726" y="181"/>
              <a:ext cx="1406" cy="478"/>
            </a:xfrm>
            <a:prstGeom prst="round2DiagRect">
              <a:avLst>
                <a:gd name="adj1" fmla="val 50000"/>
                <a:gd name="adj2" fmla="val 0"/>
              </a:avLst>
            </a:prstGeom>
            <a:solidFill>
              <a:srgbClr val="E62A2A"/>
            </a:solidFill>
            <a:ln w="38100">
              <a:solidFill>
                <a:schemeClr val="bg1"/>
              </a:solid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lvl1pPr marL="0" lvl="0" indent="0" algn="l" defTabSz="914400" rtl="0" eaLnBrk="1" fontAlgn="base" latinLnBrk="0" hangingPunct="1">
                <a:lnSpc>
                  <a:spcPct val="100000"/>
                </a:lnSpc>
                <a:spcBef>
                  <a:spcPct val="0"/>
                </a:spcBef>
                <a:spcAft>
                  <a:spcPct val="0"/>
                </a:spcAft>
                <a:buNone/>
                <a:defRPr sz="1800" b="0" i="0" u="none" kern="1200" baseline="0">
                  <a:solidFill>
                    <a:schemeClr val="tx1"/>
                  </a:solidFill>
                  <a:latin typeface="Euphemia" charset="0"/>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Euphemia" charset="0"/>
                  <a:ea typeface="+mn-ea"/>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Euphemia" charset="0"/>
                  <a:ea typeface="+mn-ea"/>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Euphemia" charset="0"/>
                  <a:ea typeface="+mn-ea"/>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Euphemia" charset="0"/>
                  <a:ea typeface="+mn-ea"/>
                  <a:cs typeface="+mn-cs"/>
                </a:defRPr>
              </a:lvl5pPr>
            </a:lstStyle>
            <a:p>
              <a:pPr>
                <a:defRPr/>
              </a:pPr>
              <a:endParaRPr sz="1905" noProof="1"/>
            </a:p>
          </p:txBody>
        </p:sp>
        <p:sp>
          <p:nvSpPr>
            <p:cNvPr id="34821" name="文本框 4137"/>
            <p:cNvSpPr txBox="1">
              <a:spLocks noChangeArrowheads="1"/>
            </p:cNvSpPr>
            <p:nvPr/>
          </p:nvSpPr>
          <p:spPr bwMode="auto">
            <a:xfrm>
              <a:off x="923" y="182"/>
              <a:ext cx="1147" cy="4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1152525" eaLnBrk="0" hangingPunct="0">
                <a:defRPr sz="3000" b="1">
                  <a:solidFill>
                    <a:schemeClr val="tx1"/>
                  </a:solidFill>
                  <a:latin typeface="黑体" panose="02010609060101010101" pitchFamily="49" charset="-122"/>
                  <a:ea typeface="黑体" panose="02010609060101010101" pitchFamily="49" charset="-122"/>
                </a:defRPr>
              </a:lvl1pPr>
              <a:lvl2pPr marL="742950" indent="-285750" defTabSz="1152525" eaLnBrk="0" hangingPunct="0">
                <a:defRPr sz="3000" b="1">
                  <a:solidFill>
                    <a:schemeClr val="tx1"/>
                  </a:solidFill>
                  <a:latin typeface="黑体" panose="02010609060101010101" pitchFamily="49" charset="-122"/>
                  <a:ea typeface="黑体" panose="02010609060101010101" pitchFamily="49" charset="-122"/>
                </a:defRPr>
              </a:lvl2pPr>
              <a:lvl3pPr marL="1143000" indent="-228600" defTabSz="1152525" eaLnBrk="0" hangingPunct="0">
                <a:defRPr sz="3000" b="1">
                  <a:solidFill>
                    <a:schemeClr val="tx1"/>
                  </a:solidFill>
                  <a:latin typeface="黑体" panose="02010609060101010101" pitchFamily="49" charset="-122"/>
                  <a:ea typeface="黑体" panose="02010609060101010101" pitchFamily="49" charset="-122"/>
                </a:defRPr>
              </a:lvl3pPr>
              <a:lvl4pPr marL="1600200" indent="-228600" defTabSz="1152525" eaLnBrk="0" hangingPunct="0">
                <a:defRPr sz="3000" b="1">
                  <a:solidFill>
                    <a:schemeClr val="tx1"/>
                  </a:solidFill>
                  <a:latin typeface="黑体" panose="02010609060101010101" pitchFamily="49" charset="-122"/>
                  <a:ea typeface="黑体" panose="02010609060101010101" pitchFamily="49" charset="-122"/>
                </a:defRPr>
              </a:lvl4pPr>
              <a:lvl5pPr marL="2057400" indent="-228600" defTabSz="1152525" eaLnBrk="0" hangingPunct="0">
                <a:defRPr sz="3000" b="1">
                  <a:solidFill>
                    <a:schemeClr val="tx1"/>
                  </a:solidFill>
                  <a:latin typeface="黑体" panose="02010609060101010101" pitchFamily="49" charset="-122"/>
                  <a:ea typeface="黑体" panose="02010609060101010101" pitchFamily="49" charset="-122"/>
                </a:defRPr>
              </a:lvl5pPr>
              <a:lvl6pPr marL="2514600" indent="-228600" defTabSz="1152525" eaLnBrk="0" fontAlgn="base" hangingPunct="0">
                <a:spcBef>
                  <a:spcPct val="0"/>
                </a:spcBef>
                <a:spcAft>
                  <a:spcPct val="0"/>
                </a:spcAft>
                <a:defRPr sz="3000" b="1">
                  <a:solidFill>
                    <a:schemeClr val="tx1"/>
                  </a:solidFill>
                  <a:latin typeface="黑体" panose="02010609060101010101" pitchFamily="49" charset="-122"/>
                  <a:ea typeface="黑体" panose="02010609060101010101" pitchFamily="49" charset="-122"/>
                </a:defRPr>
              </a:lvl6pPr>
              <a:lvl7pPr marL="2971800" indent="-228600" defTabSz="1152525" eaLnBrk="0" fontAlgn="base" hangingPunct="0">
                <a:spcBef>
                  <a:spcPct val="0"/>
                </a:spcBef>
                <a:spcAft>
                  <a:spcPct val="0"/>
                </a:spcAft>
                <a:defRPr sz="3000" b="1">
                  <a:solidFill>
                    <a:schemeClr val="tx1"/>
                  </a:solidFill>
                  <a:latin typeface="黑体" panose="02010609060101010101" pitchFamily="49" charset="-122"/>
                  <a:ea typeface="黑体" panose="02010609060101010101" pitchFamily="49" charset="-122"/>
                </a:defRPr>
              </a:lvl7pPr>
              <a:lvl8pPr marL="3429000" indent="-228600" defTabSz="1152525" eaLnBrk="0" fontAlgn="base" hangingPunct="0">
                <a:spcBef>
                  <a:spcPct val="0"/>
                </a:spcBef>
                <a:spcAft>
                  <a:spcPct val="0"/>
                </a:spcAft>
                <a:defRPr sz="3000" b="1">
                  <a:solidFill>
                    <a:schemeClr val="tx1"/>
                  </a:solidFill>
                  <a:latin typeface="黑体" panose="02010609060101010101" pitchFamily="49" charset="-122"/>
                  <a:ea typeface="黑体" panose="02010609060101010101" pitchFamily="49" charset="-122"/>
                </a:defRPr>
              </a:lvl8pPr>
              <a:lvl9pPr marL="3886200" indent="-228600" defTabSz="1152525" eaLnBrk="0" fontAlgn="base" hangingPunct="0">
                <a:spcBef>
                  <a:spcPct val="0"/>
                </a:spcBef>
                <a:spcAft>
                  <a:spcPct val="0"/>
                </a:spcAft>
                <a:defRPr sz="3000" b="1">
                  <a:solidFill>
                    <a:schemeClr val="tx1"/>
                  </a:solidFill>
                  <a:latin typeface="黑体" panose="02010609060101010101" pitchFamily="49" charset="-122"/>
                  <a:ea typeface="黑体" panose="02010609060101010101" pitchFamily="49" charset="-122"/>
                </a:defRPr>
              </a:lvl9pPr>
            </a:lstStyle>
            <a:p>
              <a:pPr eaLnBrk="1" hangingPunct="1"/>
              <a:r>
                <a:rPr lang="zh-CN" altLang="en-US" sz="3175">
                  <a:solidFill>
                    <a:srgbClr val="FFFF00"/>
                  </a:solidFill>
                </a:rPr>
                <a:t>模拟训练</a:t>
              </a:r>
              <a:endParaRPr lang="zh-CN" altLang="en-US" sz="3175">
                <a:solidFill>
                  <a:srgbClr val="FFFF00"/>
                </a:solidFill>
              </a:endParaRPr>
            </a:p>
          </p:txBody>
        </p:sp>
      </p:gr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文本框 54273"/>
          <p:cNvSpPr txBox="1">
            <a:spLocks noChangeArrowheads="1"/>
          </p:cNvSpPr>
          <p:nvPr/>
        </p:nvSpPr>
        <p:spPr bwMode="auto">
          <a:xfrm>
            <a:off x="305724" y="1035283"/>
            <a:ext cx="11602390" cy="44945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黑体" panose="02010609060101010101" pitchFamily="49" charset="-122"/>
                <a:ea typeface="黑体" panose="02010609060101010101" pitchFamily="49" charset="-122"/>
              </a:defRPr>
            </a:lvl1pPr>
            <a:lvl2pPr marL="742950" indent="-285750" eaLnBrk="0" hangingPunct="0">
              <a:defRPr sz="3000" b="1">
                <a:solidFill>
                  <a:schemeClr val="tx1"/>
                </a:solidFill>
                <a:latin typeface="黑体" panose="02010609060101010101" pitchFamily="49" charset="-122"/>
                <a:ea typeface="黑体" panose="02010609060101010101" pitchFamily="49" charset="-122"/>
              </a:defRPr>
            </a:lvl2pPr>
            <a:lvl3pPr marL="1143000" indent="-228600" eaLnBrk="0" hangingPunct="0">
              <a:defRPr sz="3000" b="1">
                <a:solidFill>
                  <a:schemeClr val="tx1"/>
                </a:solidFill>
                <a:latin typeface="黑体" panose="02010609060101010101" pitchFamily="49" charset="-122"/>
                <a:ea typeface="黑体" panose="02010609060101010101" pitchFamily="49" charset="-122"/>
              </a:defRPr>
            </a:lvl3pPr>
            <a:lvl4pPr marL="1600200" indent="-228600" eaLnBrk="0" hangingPunct="0">
              <a:defRPr sz="3000" b="1">
                <a:solidFill>
                  <a:schemeClr val="tx1"/>
                </a:solidFill>
                <a:latin typeface="黑体" panose="02010609060101010101" pitchFamily="49" charset="-122"/>
                <a:ea typeface="黑体" panose="02010609060101010101" pitchFamily="49" charset="-122"/>
              </a:defRPr>
            </a:lvl4pPr>
            <a:lvl5pPr marL="2057400" indent="-228600" eaLnBrk="0" hangingPunct="0">
              <a:defRPr sz="3000" b="1">
                <a:solidFill>
                  <a:schemeClr val="tx1"/>
                </a:solidFill>
                <a:latin typeface="黑体" panose="02010609060101010101" pitchFamily="49" charset="-122"/>
                <a:ea typeface="黑体" panose="02010609060101010101" pitchFamily="49" charset="-122"/>
              </a:defRPr>
            </a:lvl5pPr>
            <a:lvl6pPr marL="2514600" indent="-228600" eaLnBrk="0" fontAlgn="base" hangingPunct="0">
              <a:spcBef>
                <a:spcPct val="0"/>
              </a:spcBef>
              <a:spcAft>
                <a:spcPct val="0"/>
              </a:spcAft>
              <a:defRPr sz="3000" b="1">
                <a:solidFill>
                  <a:schemeClr val="tx1"/>
                </a:solidFill>
                <a:latin typeface="黑体" panose="02010609060101010101" pitchFamily="49" charset="-122"/>
                <a:ea typeface="黑体" panose="02010609060101010101" pitchFamily="49" charset="-122"/>
              </a:defRPr>
            </a:lvl6pPr>
            <a:lvl7pPr marL="2971800" indent="-228600" eaLnBrk="0" fontAlgn="base" hangingPunct="0">
              <a:spcBef>
                <a:spcPct val="0"/>
              </a:spcBef>
              <a:spcAft>
                <a:spcPct val="0"/>
              </a:spcAft>
              <a:defRPr sz="3000" b="1">
                <a:solidFill>
                  <a:schemeClr val="tx1"/>
                </a:solidFill>
                <a:latin typeface="黑体" panose="02010609060101010101" pitchFamily="49" charset="-122"/>
                <a:ea typeface="黑体" panose="02010609060101010101" pitchFamily="49" charset="-122"/>
              </a:defRPr>
            </a:lvl7pPr>
            <a:lvl8pPr marL="3429000" indent="-228600" eaLnBrk="0" fontAlgn="base" hangingPunct="0">
              <a:spcBef>
                <a:spcPct val="0"/>
              </a:spcBef>
              <a:spcAft>
                <a:spcPct val="0"/>
              </a:spcAft>
              <a:defRPr sz="3000" b="1">
                <a:solidFill>
                  <a:schemeClr val="tx1"/>
                </a:solidFill>
                <a:latin typeface="黑体" panose="02010609060101010101" pitchFamily="49" charset="-122"/>
                <a:ea typeface="黑体" panose="02010609060101010101" pitchFamily="49" charset="-122"/>
              </a:defRPr>
            </a:lvl8pPr>
            <a:lvl9pPr marL="3886200" indent="-228600" eaLnBrk="0" fontAlgn="base" hangingPunct="0">
              <a:spcBef>
                <a:spcPct val="0"/>
              </a:spcBef>
              <a:spcAft>
                <a:spcPct val="0"/>
              </a:spcAft>
              <a:defRPr sz="3000" b="1">
                <a:solidFill>
                  <a:schemeClr val="tx1"/>
                </a:solidFill>
                <a:latin typeface="黑体" panose="02010609060101010101" pitchFamily="49" charset="-122"/>
                <a:ea typeface="黑体" panose="02010609060101010101" pitchFamily="49" charset="-122"/>
              </a:defRPr>
            </a:lvl9pPr>
          </a:lstStyle>
          <a:p>
            <a:pPr eaLnBrk="1" hangingPunct="1"/>
            <a:r>
              <a:rPr lang="zh-CN" altLang="en-US" sz="3175"/>
              <a:t>　　</a:t>
            </a:r>
            <a:r>
              <a:rPr lang="zh-CN" altLang="en-US" sz="3175">
                <a:solidFill>
                  <a:srgbClr val="0000FF"/>
                </a:solidFill>
              </a:rPr>
              <a:t>【答案】（</a:t>
            </a:r>
            <a:r>
              <a:rPr lang="en-US" altLang="zh-CN" sz="3175">
                <a:solidFill>
                  <a:srgbClr val="0000FF"/>
                </a:solidFill>
              </a:rPr>
              <a:t>1</a:t>
            </a:r>
            <a:r>
              <a:rPr lang="zh-CN" altLang="en-US" sz="3175">
                <a:solidFill>
                  <a:srgbClr val="0000FF"/>
                </a:solidFill>
              </a:rPr>
              <a:t>）有利于</a:t>
            </a:r>
            <a:r>
              <a:rPr lang="zh-CN" altLang="en-US" sz="3175"/>
              <a:t>增强国有经济的活力、控制力、影响力，保障国家经济安全，增强公有制的主体地位。</a:t>
            </a:r>
            <a:endParaRPr lang="zh-CN" altLang="en-US" sz="3175"/>
          </a:p>
          <a:p>
            <a:pPr eaLnBrk="1" hangingPunct="1"/>
            <a:r>
              <a:rPr lang="zh-CN" altLang="en-US" sz="3175"/>
              <a:t>　　</a:t>
            </a:r>
            <a:r>
              <a:rPr lang="zh-CN" altLang="en-US" sz="3175">
                <a:solidFill>
                  <a:srgbClr val="0000FF"/>
                </a:solidFill>
              </a:rPr>
              <a:t>（</a:t>
            </a:r>
            <a:r>
              <a:rPr lang="en-US" altLang="zh-CN" sz="3175">
                <a:solidFill>
                  <a:srgbClr val="0000FF"/>
                </a:solidFill>
              </a:rPr>
              <a:t>2</a:t>
            </a:r>
            <a:r>
              <a:rPr lang="zh-CN" altLang="en-US" sz="3175">
                <a:solidFill>
                  <a:srgbClr val="0000FF"/>
                </a:solidFill>
              </a:rPr>
              <a:t>）有利于</a:t>
            </a:r>
            <a:r>
              <a:rPr lang="zh-CN" altLang="en-US" sz="3175"/>
              <a:t>国有资本增强控制力、提高竞争力，</a:t>
            </a:r>
            <a:r>
              <a:rPr lang="zh-CN" altLang="en-US" sz="3175">
                <a:solidFill>
                  <a:srgbClr val="0000FF"/>
                </a:solidFill>
              </a:rPr>
              <a:t>有利于</a:t>
            </a:r>
            <a:r>
              <a:rPr lang="zh-CN" altLang="en-US" sz="3175"/>
              <a:t>各和有制资本取长补短、相互促进、共同发展。</a:t>
            </a:r>
            <a:endParaRPr lang="zh-CN" altLang="en-US" sz="3175"/>
          </a:p>
          <a:p>
            <a:pPr eaLnBrk="1" hangingPunct="1"/>
            <a:r>
              <a:rPr lang="zh-CN" altLang="en-US" sz="3175"/>
              <a:t>　　（</a:t>
            </a:r>
            <a:r>
              <a:rPr lang="en-US" altLang="zh-CN" sz="3175"/>
              <a:t>3</a:t>
            </a:r>
            <a:r>
              <a:rPr lang="zh-CN" altLang="en-US" sz="3175"/>
              <a:t>）加快国有企业公司制股份制改革，发展混合所有制经济，</a:t>
            </a:r>
            <a:r>
              <a:rPr lang="zh-CN" altLang="en-US" sz="3175">
                <a:solidFill>
                  <a:srgbClr val="0000FF"/>
                </a:solidFill>
              </a:rPr>
              <a:t>有利于</a:t>
            </a:r>
            <a:r>
              <a:rPr lang="zh-CN" altLang="en-US" sz="3175"/>
              <a:t>实现投资主体多元化，完善我国基本经济制度。</a:t>
            </a:r>
            <a:endParaRPr lang="zh-CN" altLang="en-US" sz="3175"/>
          </a:p>
          <a:p>
            <a:pPr eaLnBrk="1" hangingPunct="1"/>
            <a:r>
              <a:rPr lang="zh-CN" altLang="en-US" sz="3175"/>
              <a:t>　　（</a:t>
            </a:r>
            <a:r>
              <a:rPr lang="en-US" altLang="zh-CN" sz="3175"/>
              <a:t>4</a:t>
            </a:r>
            <a:r>
              <a:rPr lang="zh-CN" altLang="en-US" sz="3175"/>
              <a:t>）改变过去国资“一股独大”的局面，</a:t>
            </a:r>
            <a:r>
              <a:rPr lang="zh-CN" altLang="en-US" sz="3175">
                <a:solidFill>
                  <a:srgbClr val="0000FF"/>
                </a:solidFill>
              </a:rPr>
              <a:t>有利于</a:t>
            </a:r>
            <a:r>
              <a:rPr lang="zh-CN" altLang="en-US" sz="3175"/>
              <a:t>培育合格的市场主体，增强企业活力和竞争力，发挥市场配置资源的决定性作用。</a:t>
            </a:r>
            <a:endParaRPr lang="zh-CN" altLang="en-US" sz="3175"/>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文本框 53249"/>
          <p:cNvSpPr txBox="1">
            <a:spLocks noChangeArrowheads="1"/>
          </p:cNvSpPr>
          <p:nvPr/>
        </p:nvSpPr>
        <p:spPr bwMode="auto">
          <a:xfrm>
            <a:off x="208295" y="276012"/>
            <a:ext cx="11677981" cy="6026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黑体" panose="02010609060101010101" pitchFamily="49" charset="-122"/>
                <a:ea typeface="黑体" panose="02010609060101010101" pitchFamily="49" charset="-122"/>
              </a:defRPr>
            </a:lvl1pPr>
            <a:lvl2pPr marL="742950" indent="-285750" eaLnBrk="0" hangingPunct="0">
              <a:defRPr sz="3000" b="1">
                <a:solidFill>
                  <a:schemeClr val="tx1"/>
                </a:solidFill>
                <a:latin typeface="黑体" panose="02010609060101010101" pitchFamily="49" charset="-122"/>
                <a:ea typeface="黑体" panose="02010609060101010101" pitchFamily="49" charset="-122"/>
              </a:defRPr>
            </a:lvl2pPr>
            <a:lvl3pPr marL="1143000" indent="-228600" eaLnBrk="0" hangingPunct="0">
              <a:defRPr sz="3000" b="1">
                <a:solidFill>
                  <a:schemeClr val="tx1"/>
                </a:solidFill>
                <a:latin typeface="黑体" panose="02010609060101010101" pitchFamily="49" charset="-122"/>
                <a:ea typeface="黑体" panose="02010609060101010101" pitchFamily="49" charset="-122"/>
              </a:defRPr>
            </a:lvl3pPr>
            <a:lvl4pPr marL="1600200" indent="-228600" eaLnBrk="0" hangingPunct="0">
              <a:defRPr sz="3000" b="1">
                <a:solidFill>
                  <a:schemeClr val="tx1"/>
                </a:solidFill>
                <a:latin typeface="黑体" panose="02010609060101010101" pitchFamily="49" charset="-122"/>
                <a:ea typeface="黑体" panose="02010609060101010101" pitchFamily="49" charset="-122"/>
              </a:defRPr>
            </a:lvl4pPr>
            <a:lvl5pPr marL="2057400" indent="-228600" eaLnBrk="0" hangingPunct="0">
              <a:defRPr sz="3000" b="1">
                <a:solidFill>
                  <a:schemeClr val="tx1"/>
                </a:solidFill>
                <a:latin typeface="黑体" panose="02010609060101010101" pitchFamily="49" charset="-122"/>
                <a:ea typeface="黑体" panose="02010609060101010101" pitchFamily="49" charset="-122"/>
              </a:defRPr>
            </a:lvl5pPr>
            <a:lvl6pPr marL="2514600" indent="-228600" eaLnBrk="0" fontAlgn="base" hangingPunct="0">
              <a:spcBef>
                <a:spcPct val="0"/>
              </a:spcBef>
              <a:spcAft>
                <a:spcPct val="0"/>
              </a:spcAft>
              <a:defRPr sz="3000" b="1">
                <a:solidFill>
                  <a:schemeClr val="tx1"/>
                </a:solidFill>
                <a:latin typeface="黑体" panose="02010609060101010101" pitchFamily="49" charset="-122"/>
                <a:ea typeface="黑体" panose="02010609060101010101" pitchFamily="49" charset="-122"/>
              </a:defRPr>
            </a:lvl6pPr>
            <a:lvl7pPr marL="2971800" indent="-228600" eaLnBrk="0" fontAlgn="base" hangingPunct="0">
              <a:spcBef>
                <a:spcPct val="0"/>
              </a:spcBef>
              <a:spcAft>
                <a:spcPct val="0"/>
              </a:spcAft>
              <a:defRPr sz="3000" b="1">
                <a:solidFill>
                  <a:schemeClr val="tx1"/>
                </a:solidFill>
                <a:latin typeface="黑体" panose="02010609060101010101" pitchFamily="49" charset="-122"/>
                <a:ea typeface="黑体" panose="02010609060101010101" pitchFamily="49" charset="-122"/>
              </a:defRPr>
            </a:lvl7pPr>
            <a:lvl8pPr marL="3429000" indent="-228600" eaLnBrk="0" fontAlgn="base" hangingPunct="0">
              <a:spcBef>
                <a:spcPct val="0"/>
              </a:spcBef>
              <a:spcAft>
                <a:spcPct val="0"/>
              </a:spcAft>
              <a:defRPr sz="3000" b="1">
                <a:solidFill>
                  <a:schemeClr val="tx1"/>
                </a:solidFill>
                <a:latin typeface="黑体" panose="02010609060101010101" pitchFamily="49" charset="-122"/>
                <a:ea typeface="黑体" panose="02010609060101010101" pitchFamily="49" charset="-122"/>
              </a:defRPr>
            </a:lvl8pPr>
            <a:lvl9pPr marL="3886200" indent="-228600" eaLnBrk="0" fontAlgn="base" hangingPunct="0">
              <a:spcBef>
                <a:spcPct val="0"/>
              </a:spcBef>
              <a:spcAft>
                <a:spcPct val="0"/>
              </a:spcAft>
              <a:defRPr sz="3000" b="1">
                <a:solidFill>
                  <a:schemeClr val="tx1"/>
                </a:solidFill>
                <a:latin typeface="黑体" panose="02010609060101010101" pitchFamily="49" charset="-122"/>
                <a:ea typeface="黑体" panose="02010609060101010101" pitchFamily="49" charset="-122"/>
              </a:defRPr>
            </a:lvl9pPr>
          </a:lstStyle>
          <a:p>
            <a:pPr eaLnBrk="1" hangingPunct="1"/>
            <a:r>
              <a:rPr lang="zh-CN" altLang="en-US" sz="2965"/>
              <a:t>　　</a:t>
            </a:r>
            <a:r>
              <a:rPr lang="zh-CN" altLang="en-US" sz="2965">
                <a:solidFill>
                  <a:srgbClr val="0000FF"/>
                </a:solidFill>
              </a:rPr>
              <a:t>例</a:t>
            </a:r>
            <a:r>
              <a:rPr lang="en-US" altLang="zh-CN" sz="2965">
                <a:solidFill>
                  <a:srgbClr val="0000FF"/>
                </a:solidFill>
              </a:rPr>
              <a:t>2</a:t>
            </a:r>
            <a:r>
              <a:rPr lang="zh-CN" altLang="en-US" sz="2965">
                <a:solidFill>
                  <a:srgbClr val="0000FF"/>
                </a:solidFill>
              </a:rPr>
              <a:t>：</a:t>
            </a:r>
            <a:r>
              <a:rPr lang="zh-CN" altLang="en-US" sz="2965"/>
              <a:t>党的十九大报告明确指出，深化国有企业改革，发展混合所有制经济，培育具有全球竞争力的世界一流企业。这一顶层设计凸显了发展混合所有制经济的重要地位和作用。</a:t>
            </a:r>
            <a:endParaRPr lang="zh-CN" altLang="en-US" sz="2965"/>
          </a:p>
          <a:p>
            <a:pPr eaLnBrk="1" hangingPunct="1"/>
            <a:r>
              <a:rPr lang="zh-CN" altLang="en-US" sz="2965"/>
              <a:t>　　要继续深化国企混合所有制改革，当务之急是突破改革的诸多难点问题。比如，当前不少央企已基本完成公司制改制工作，但现代企业制度还未确立，公司治理结构也有待优化；集团层面的混改难度普遍较大，尤其是很多集团公司旗下企业资产质量不一，很难对非国有资本产生吸引力，必须要对质量较差的资产适当剥离；个别行业进入壁垒依旧较高，“玻璃门”“旋转门”“弹簧门”等隐性问题仍在困扰民营企业；国企内部激活机制尚未完全建立，特别是能进能出、能上能下的激励机制与约束机制尚待完善；等等。</a:t>
            </a:r>
            <a:endParaRPr lang="zh-CN" altLang="en-US" sz="2965"/>
          </a:p>
          <a:p>
            <a:pPr eaLnBrk="1" hangingPunct="1"/>
            <a:r>
              <a:rPr lang="zh-CN" altLang="en-US" sz="2965"/>
              <a:t>　　结合材料，运用</a:t>
            </a:r>
            <a:r>
              <a:rPr lang="zh-CN" altLang="en-US" sz="2965">
                <a:solidFill>
                  <a:srgbClr val="0000FF"/>
                </a:solidFill>
              </a:rPr>
              <a:t>经济生活知识</a:t>
            </a:r>
            <a:r>
              <a:rPr lang="zh-CN" altLang="en-US" sz="2965"/>
              <a:t>谈谈在当前形势下</a:t>
            </a:r>
            <a:r>
              <a:rPr lang="zh-CN" altLang="en-US" sz="2965">
                <a:solidFill>
                  <a:srgbClr val="0000FF"/>
                </a:solidFill>
              </a:rPr>
              <a:t>如何推进国企混合所有制改革。</a:t>
            </a:r>
            <a:endParaRPr lang="zh-CN" altLang="en-US" sz="2965">
              <a:solidFill>
                <a:srgbClr val="0000FF"/>
              </a:solidFill>
            </a:endParaRP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文本框 52225"/>
          <p:cNvSpPr txBox="1">
            <a:spLocks noChangeArrowheads="1"/>
          </p:cNvSpPr>
          <p:nvPr/>
        </p:nvSpPr>
        <p:spPr bwMode="auto">
          <a:xfrm>
            <a:off x="305724" y="1290613"/>
            <a:ext cx="11602390" cy="40049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黑体" panose="02010609060101010101" pitchFamily="49" charset="-122"/>
                <a:ea typeface="黑体" panose="02010609060101010101" pitchFamily="49" charset="-122"/>
              </a:defRPr>
            </a:lvl1pPr>
            <a:lvl2pPr marL="742950" indent="-285750" eaLnBrk="0" hangingPunct="0">
              <a:defRPr sz="3000" b="1">
                <a:solidFill>
                  <a:schemeClr val="tx1"/>
                </a:solidFill>
                <a:latin typeface="黑体" panose="02010609060101010101" pitchFamily="49" charset="-122"/>
                <a:ea typeface="黑体" panose="02010609060101010101" pitchFamily="49" charset="-122"/>
              </a:defRPr>
            </a:lvl2pPr>
            <a:lvl3pPr marL="1143000" indent="-228600" eaLnBrk="0" hangingPunct="0">
              <a:defRPr sz="3000" b="1">
                <a:solidFill>
                  <a:schemeClr val="tx1"/>
                </a:solidFill>
                <a:latin typeface="黑体" panose="02010609060101010101" pitchFamily="49" charset="-122"/>
                <a:ea typeface="黑体" panose="02010609060101010101" pitchFamily="49" charset="-122"/>
              </a:defRPr>
            </a:lvl3pPr>
            <a:lvl4pPr marL="1600200" indent="-228600" eaLnBrk="0" hangingPunct="0">
              <a:defRPr sz="3000" b="1">
                <a:solidFill>
                  <a:schemeClr val="tx1"/>
                </a:solidFill>
                <a:latin typeface="黑体" panose="02010609060101010101" pitchFamily="49" charset="-122"/>
                <a:ea typeface="黑体" panose="02010609060101010101" pitchFamily="49" charset="-122"/>
              </a:defRPr>
            </a:lvl4pPr>
            <a:lvl5pPr marL="2057400" indent="-228600" eaLnBrk="0" hangingPunct="0">
              <a:defRPr sz="3000" b="1">
                <a:solidFill>
                  <a:schemeClr val="tx1"/>
                </a:solidFill>
                <a:latin typeface="黑体" panose="02010609060101010101" pitchFamily="49" charset="-122"/>
                <a:ea typeface="黑体" panose="02010609060101010101" pitchFamily="49" charset="-122"/>
              </a:defRPr>
            </a:lvl5pPr>
            <a:lvl6pPr marL="2514600" indent="-228600" eaLnBrk="0" fontAlgn="base" hangingPunct="0">
              <a:spcBef>
                <a:spcPct val="0"/>
              </a:spcBef>
              <a:spcAft>
                <a:spcPct val="0"/>
              </a:spcAft>
              <a:defRPr sz="3000" b="1">
                <a:solidFill>
                  <a:schemeClr val="tx1"/>
                </a:solidFill>
                <a:latin typeface="黑体" panose="02010609060101010101" pitchFamily="49" charset="-122"/>
                <a:ea typeface="黑体" panose="02010609060101010101" pitchFamily="49" charset="-122"/>
              </a:defRPr>
            </a:lvl6pPr>
            <a:lvl7pPr marL="2971800" indent="-228600" eaLnBrk="0" fontAlgn="base" hangingPunct="0">
              <a:spcBef>
                <a:spcPct val="0"/>
              </a:spcBef>
              <a:spcAft>
                <a:spcPct val="0"/>
              </a:spcAft>
              <a:defRPr sz="3000" b="1">
                <a:solidFill>
                  <a:schemeClr val="tx1"/>
                </a:solidFill>
                <a:latin typeface="黑体" panose="02010609060101010101" pitchFamily="49" charset="-122"/>
                <a:ea typeface="黑体" panose="02010609060101010101" pitchFamily="49" charset="-122"/>
              </a:defRPr>
            </a:lvl7pPr>
            <a:lvl8pPr marL="3429000" indent="-228600" eaLnBrk="0" fontAlgn="base" hangingPunct="0">
              <a:spcBef>
                <a:spcPct val="0"/>
              </a:spcBef>
              <a:spcAft>
                <a:spcPct val="0"/>
              </a:spcAft>
              <a:defRPr sz="3000" b="1">
                <a:solidFill>
                  <a:schemeClr val="tx1"/>
                </a:solidFill>
                <a:latin typeface="黑体" panose="02010609060101010101" pitchFamily="49" charset="-122"/>
                <a:ea typeface="黑体" panose="02010609060101010101" pitchFamily="49" charset="-122"/>
              </a:defRPr>
            </a:lvl8pPr>
            <a:lvl9pPr marL="3886200" indent="-228600" eaLnBrk="0" fontAlgn="base" hangingPunct="0">
              <a:spcBef>
                <a:spcPct val="0"/>
              </a:spcBef>
              <a:spcAft>
                <a:spcPct val="0"/>
              </a:spcAft>
              <a:defRPr sz="3000" b="1">
                <a:solidFill>
                  <a:schemeClr val="tx1"/>
                </a:solidFill>
                <a:latin typeface="黑体" panose="02010609060101010101" pitchFamily="49" charset="-122"/>
                <a:ea typeface="黑体" panose="02010609060101010101" pitchFamily="49" charset="-122"/>
              </a:defRPr>
            </a:lvl9pPr>
          </a:lstStyle>
          <a:p>
            <a:pPr eaLnBrk="1" hangingPunct="1"/>
            <a:r>
              <a:rPr lang="zh-CN" altLang="en-US" sz="3175"/>
              <a:t>　　</a:t>
            </a:r>
            <a:r>
              <a:rPr lang="zh-CN" altLang="en-US" sz="3175">
                <a:solidFill>
                  <a:srgbClr val="0000FF"/>
                </a:solidFill>
              </a:rPr>
              <a:t>【答案】</a:t>
            </a:r>
            <a:r>
              <a:rPr lang="zh-CN" altLang="en-US" sz="3175"/>
              <a:t>（</a:t>
            </a:r>
            <a:r>
              <a:rPr lang="en-US" altLang="zh-CN" sz="3175"/>
              <a:t>1</a:t>
            </a:r>
            <a:r>
              <a:rPr lang="zh-CN" altLang="en-US" sz="3175"/>
              <a:t>）构建规范的</a:t>
            </a:r>
            <a:r>
              <a:rPr lang="zh-CN" altLang="en-US" sz="3175">
                <a:solidFill>
                  <a:srgbClr val="0000FF"/>
                </a:solidFill>
              </a:rPr>
              <a:t>法人治理结构，建立现代企业制度，</a:t>
            </a:r>
            <a:r>
              <a:rPr lang="zh-CN" altLang="en-US" sz="3175"/>
              <a:t>形成科学的企业高管激励约束机制。</a:t>
            </a:r>
            <a:endParaRPr lang="zh-CN" altLang="en-US" sz="3175"/>
          </a:p>
          <a:p>
            <a:pPr eaLnBrk="1" hangingPunct="1"/>
            <a:r>
              <a:rPr lang="zh-CN" altLang="en-US" sz="3175"/>
              <a:t>　　（</a:t>
            </a:r>
            <a:r>
              <a:rPr lang="en-US" altLang="zh-CN" sz="3175"/>
              <a:t>2</a:t>
            </a:r>
            <a:r>
              <a:rPr lang="zh-CN" altLang="en-US" sz="3175"/>
              <a:t>）完善国有经济管理模式，</a:t>
            </a:r>
            <a:r>
              <a:rPr lang="zh-CN" altLang="en-US" sz="3175">
                <a:solidFill>
                  <a:srgbClr val="0000FF"/>
                </a:solidFill>
              </a:rPr>
              <a:t>建立多层次的国有资本管理体制，</a:t>
            </a:r>
            <a:r>
              <a:rPr lang="zh-CN" altLang="en-US" sz="3175"/>
              <a:t>建立针对混合所有制企业的国资监管法律法规。</a:t>
            </a:r>
            <a:endParaRPr lang="zh-CN" altLang="en-US" sz="3175"/>
          </a:p>
          <a:p>
            <a:pPr eaLnBrk="1" hangingPunct="1"/>
            <a:r>
              <a:rPr lang="zh-CN" altLang="en-US" sz="3175"/>
              <a:t>　　（</a:t>
            </a:r>
            <a:r>
              <a:rPr lang="en-US" altLang="zh-CN" sz="3175"/>
              <a:t>3</a:t>
            </a:r>
            <a:r>
              <a:rPr lang="zh-CN" altLang="en-US" sz="3175"/>
              <a:t>）</a:t>
            </a:r>
            <a:r>
              <a:rPr lang="zh-CN" altLang="en-US" sz="3175">
                <a:solidFill>
                  <a:srgbClr val="0000FF"/>
                </a:solidFill>
              </a:rPr>
              <a:t>保证各种所有制经济依法平等使用生产要素、公开公平公正参与市场竞争、同等受到法律保护。</a:t>
            </a:r>
            <a:endParaRPr lang="zh-CN" altLang="en-US" sz="3175">
              <a:solidFill>
                <a:srgbClr val="0000FF"/>
              </a:solidFill>
            </a:endParaRPr>
          </a:p>
          <a:p>
            <a:pPr eaLnBrk="1" hangingPunct="1"/>
            <a:r>
              <a:rPr lang="zh-CN" altLang="en-US" sz="3175"/>
              <a:t>　　（</a:t>
            </a:r>
            <a:r>
              <a:rPr lang="en-US" altLang="zh-CN" sz="3175"/>
              <a:t>4</a:t>
            </a:r>
            <a:r>
              <a:rPr lang="zh-CN" altLang="en-US" sz="3175"/>
              <a:t>）</a:t>
            </a:r>
            <a:r>
              <a:rPr lang="zh-CN" altLang="en-US" sz="3175">
                <a:solidFill>
                  <a:srgbClr val="0000FF"/>
                </a:solidFill>
              </a:rPr>
              <a:t>发挥市场对资源配置的决定性作用</a:t>
            </a:r>
            <a:r>
              <a:rPr lang="zh-CN" altLang="en-US" sz="3175"/>
              <a:t>，推动国有企业建立灵活高效的市场化经营机制，</a:t>
            </a:r>
            <a:r>
              <a:rPr lang="zh-CN" altLang="en-US" sz="3175">
                <a:solidFill>
                  <a:srgbClr val="0000FF"/>
                </a:solidFill>
              </a:rPr>
              <a:t>充分激发企业动力和活力。</a:t>
            </a:r>
            <a:endParaRPr lang="zh-CN" altLang="en-US" sz="3175">
              <a:solidFill>
                <a:srgbClr val="0000FF"/>
              </a:solidFill>
            </a:endParaRP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文本框 1"/>
          <p:cNvSpPr txBox="1">
            <a:spLocks noChangeArrowheads="1"/>
          </p:cNvSpPr>
          <p:nvPr/>
        </p:nvSpPr>
        <p:spPr bwMode="auto">
          <a:xfrm>
            <a:off x="344360" y="976490"/>
            <a:ext cx="11518399" cy="374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黑体" panose="02010609060101010101" pitchFamily="49" charset="-122"/>
                <a:ea typeface="黑体" panose="02010609060101010101" pitchFamily="49" charset="-122"/>
              </a:defRPr>
            </a:lvl1pPr>
            <a:lvl2pPr marL="742950" indent="-285750" eaLnBrk="0" hangingPunct="0">
              <a:defRPr sz="3000" b="1">
                <a:solidFill>
                  <a:schemeClr val="tx1"/>
                </a:solidFill>
                <a:latin typeface="黑体" panose="02010609060101010101" pitchFamily="49" charset="-122"/>
                <a:ea typeface="黑体" panose="02010609060101010101" pitchFamily="49" charset="-122"/>
              </a:defRPr>
            </a:lvl2pPr>
            <a:lvl3pPr marL="1143000" indent="-228600" eaLnBrk="0" hangingPunct="0">
              <a:defRPr sz="3000" b="1">
                <a:solidFill>
                  <a:schemeClr val="tx1"/>
                </a:solidFill>
                <a:latin typeface="黑体" panose="02010609060101010101" pitchFamily="49" charset="-122"/>
                <a:ea typeface="黑体" panose="02010609060101010101" pitchFamily="49" charset="-122"/>
              </a:defRPr>
            </a:lvl3pPr>
            <a:lvl4pPr marL="1600200" indent="-228600" eaLnBrk="0" hangingPunct="0">
              <a:defRPr sz="3000" b="1">
                <a:solidFill>
                  <a:schemeClr val="tx1"/>
                </a:solidFill>
                <a:latin typeface="黑体" panose="02010609060101010101" pitchFamily="49" charset="-122"/>
                <a:ea typeface="黑体" panose="02010609060101010101" pitchFamily="49" charset="-122"/>
              </a:defRPr>
            </a:lvl4pPr>
            <a:lvl5pPr marL="2057400" indent="-228600" eaLnBrk="0" hangingPunct="0">
              <a:defRPr sz="3000" b="1">
                <a:solidFill>
                  <a:schemeClr val="tx1"/>
                </a:solidFill>
                <a:latin typeface="黑体" panose="02010609060101010101" pitchFamily="49" charset="-122"/>
                <a:ea typeface="黑体" panose="02010609060101010101" pitchFamily="49" charset="-122"/>
              </a:defRPr>
            </a:lvl5pPr>
            <a:lvl6pPr marL="2514600" indent="-228600" eaLnBrk="0" fontAlgn="base" hangingPunct="0">
              <a:spcBef>
                <a:spcPct val="0"/>
              </a:spcBef>
              <a:spcAft>
                <a:spcPct val="0"/>
              </a:spcAft>
              <a:defRPr sz="3000" b="1">
                <a:solidFill>
                  <a:schemeClr val="tx1"/>
                </a:solidFill>
                <a:latin typeface="黑体" panose="02010609060101010101" pitchFamily="49" charset="-122"/>
                <a:ea typeface="黑体" panose="02010609060101010101" pitchFamily="49" charset="-122"/>
              </a:defRPr>
            </a:lvl6pPr>
            <a:lvl7pPr marL="2971800" indent="-228600" eaLnBrk="0" fontAlgn="base" hangingPunct="0">
              <a:spcBef>
                <a:spcPct val="0"/>
              </a:spcBef>
              <a:spcAft>
                <a:spcPct val="0"/>
              </a:spcAft>
              <a:defRPr sz="3000" b="1">
                <a:solidFill>
                  <a:schemeClr val="tx1"/>
                </a:solidFill>
                <a:latin typeface="黑体" panose="02010609060101010101" pitchFamily="49" charset="-122"/>
                <a:ea typeface="黑体" panose="02010609060101010101" pitchFamily="49" charset="-122"/>
              </a:defRPr>
            </a:lvl7pPr>
            <a:lvl8pPr marL="3429000" indent="-228600" eaLnBrk="0" fontAlgn="base" hangingPunct="0">
              <a:spcBef>
                <a:spcPct val="0"/>
              </a:spcBef>
              <a:spcAft>
                <a:spcPct val="0"/>
              </a:spcAft>
              <a:defRPr sz="3000" b="1">
                <a:solidFill>
                  <a:schemeClr val="tx1"/>
                </a:solidFill>
                <a:latin typeface="黑体" panose="02010609060101010101" pitchFamily="49" charset="-122"/>
                <a:ea typeface="黑体" panose="02010609060101010101" pitchFamily="49" charset="-122"/>
              </a:defRPr>
            </a:lvl8pPr>
            <a:lvl9pPr marL="3886200" indent="-228600" eaLnBrk="0" fontAlgn="base" hangingPunct="0">
              <a:spcBef>
                <a:spcPct val="0"/>
              </a:spcBef>
              <a:spcAft>
                <a:spcPct val="0"/>
              </a:spcAft>
              <a:defRPr sz="3000" b="1">
                <a:solidFill>
                  <a:schemeClr val="tx1"/>
                </a:solidFill>
                <a:latin typeface="黑体" panose="02010609060101010101" pitchFamily="49" charset="-122"/>
                <a:ea typeface="黑体" panose="02010609060101010101" pitchFamily="49" charset="-122"/>
              </a:defRPr>
            </a:lvl9pPr>
          </a:lstStyle>
          <a:p>
            <a:pPr eaLnBrk="1" hangingPunct="1"/>
            <a:r>
              <a:rPr lang="zh-CN" altLang="en-US" sz="3385"/>
              <a:t>　　例3：2018年11月16日，全国农村集体产权制度改革试点推进会在南京召开。当前，我国城乡融合进一步加快，但</a:t>
            </a:r>
            <a:r>
              <a:rPr lang="zh-CN" altLang="en-US" sz="3385">
                <a:solidFill>
                  <a:srgbClr val="0000FF"/>
                </a:solidFill>
              </a:rPr>
              <a:t>如果集体经济没有顺畅的运行机制，乡村振兴就缺乏必要的资源支撑</a:t>
            </a:r>
            <a:r>
              <a:rPr lang="zh-CN" altLang="en-US" sz="3385"/>
              <a:t>。农村集体产权制度改革是我国农村改革的一件大事，其最重要环节股份合作制改革进度过半，将于2021年基本完成。40年前包干到户，40年后折股到人；</a:t>
            </a:r>
            <a:r>
              <a:rPr lang="zh-CN" altLang="en-US" sz="3385">
                <a:solidFill>
                  <a:srgbClr val="0000FF"/>
                </a:solidFill>
              </a:rPr>
              <a:t>40年前实现农民的“土地梦”，40年后满足农民的“分红梦”</a:t>
            </a:r>
            <a:r>
              <a:rPr lang="zh-CN" altLang="en-US" sz="3385"/>
              <a:t>。</a:t>
            </a:r>
            <a:endParaRPr lang="zh-CN" altLang="en-US" sz="3385"/>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文本框 1"/>
          <p:cNvSpPr txBox="1">
            <a:spLocks noChangeArrowheads="1"/>
          </p:cNvSpPr>
          <p:nvPr/>
        </p:nvSpPr>
        <p:spPr bwMode="auto">
          <a:xfrm>
            <a:off x="419950" y="368402"/>
            <a:ext cx="11518400" cy="59620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黑体" panose="02010609060101010101" pitchFamily="49" charset="-122"/>
                <a:ea typeface="黑体" panose="02010609060101010101" pitchFamily="49" charset="-122"/>
              </a:defRPr>
            </a:lvl1pPr>
            <a:lvl2pPr marL="742950" indent="-285750" eaLnBrk="0" hangingPunct="0">
              <a:defRPr sz="3000" b="1">
                <a:solidFill>
                  <a:schemeClr val="tx1"/>
                </a:solidFill>
                <a:latin typeface="黑体" panose="02010609060101010101" pitchFamily="49" charset="-122"/>
                <a:ea typeface="黑体" panose="02010609060101010101" pitchFamily="49" charset="-122"/>
              </a:defRPr>
            </a:lvl2pPr>
            <a:lvl3pPr marL="1143000" indent="-228600" eaLnBrk="0" hangingPunct="0">
              <a:defRPr sz="3000" b="1">
                <a:solidFill>
                  <a:schemeClr val="tx1"/>
                </a:solidFill>
                <a:latin typeface="黑体" panose="02010609060101010101" pitchFamily="49" charset="-122"/>
                <a:ea typeface="黑体" panose="02010609060101010101" pitchFamily="49" charset="-122"/>
              </a:defRPr>
            </a:lvl3pPr>
            <a:lvl4pPr marL="1600200" indent="-228600" eaLnBrk="0" hangingPunct="0">
              <a:defRPr sz="3000" b="1">
                <a:solidFill>
                  <a:schemeClr val="tx1"/>
                </a:solidFill>
                <a:latin typeface="黑体" panose="02010609060101010101" pitchFamily="49" charset="-122"/>
                <a:ea typeface="黑体" panose="02010609060101010101" pitchFamily="49" charset="-122"/>
              </a:defRPr>
            </a:lvl4pPr>
            <a:lvl5pPr marL="2057400" indent="-228600" eaLnBrk="0" hangingPunct="0">
              <a:defRPr sz="3000" b="1">
                <a:solidFill>
                  <a:schemeClr val="tx1"/>
                </a:solidFill>
                <a:latin typeface="黑体" panose="02010609060101010101" pitchFamily="49" charset="-122"/>
                <a:ea typeface="黑体" panose="02010609060101010101" pitchFamily="49" charset="-122"/>
              </a:defRPr>
            </a:lvl5pPr>
            <a:lvl6pPr marL="2514600" indent="-228600" eaLnBrk="0" fontAlgn="base" hangingPunct="0">
              <a:spcBef>
                <a:spcPct val="0"/>
              </a:spcBef>
              <a:spcAft>
                <a:spcPct val="0"/>
              </a:spcAft>
              <a:defRPr sz="3000" b="1">
                <a:solidFill>
                  <a:schemeClr val="tx1"/>
                </a:solidFill>
                <a:latin typeface="黑体" panose="02010609060101010101" pitchFamily="49" charset="-122"/>
                <a:ea typeface="黑体" panose="02010609060101010101" pitchFamily="49" charset="-122"/>
              </a:defRPr>
            </a:lvl6pPr>
            <a:lvl7pPr marL="2971800" indent="-228600" eaLnBrk="0" fontAlgn="base" hangingPunct="0">
              <a:spcBef>
                <a:spcPct val="0"/>
              </a:spcBef>
              <a:spcAft>
                <a:spcPct val="0"/>
              </a:spcAft>
              <a:defRPr sz="3000" b="1">
                <a:solidFill>
                  <a:schemeClr val="tx1"/>
                </a:solidFill>
                <a:latin typeface="黑体" panose="02010609060101010101" pitchFamily="49" charset="-122"/>
                <a:ea typeface="黑体" panose="02010609060101010101" pitchFamily="49" charset="-122"/>
              </a:defRPr>
            </a:lvl7pPr>
            <a:lvl8pPr marL="3429000" indent="-228600" eaLnBrk="0" fontAlgn="base" hangingPunct="0">
              <a:spcBef>
                <a:spcPct val="0"/>
              </a:spcBef>
              <a:spcAft>
                <a:spcPct val="0"/>
              </a:spcAft>
              <a:defRPr sz="3000" b="1">
                <a:solidFill>
                  <a:schemeClr val="tx1"/>
                </a:solidFill>
                <a:latin typeface="黑体" panose="02010609060101010101" pitchFamily="49" charset="-122"/>
                <a:ea typeface="黑体" panose="02010609060101010101" pitchFamily="49" charset="-122"/>
              </a:defRPr>
            </a:lvl8pPr>
            <a:lvl9pPr marL="3886200" indent="-228600" eaLnBrk="0" fontAlgn="base" hangingPunct="0">
              <a:spcBef>
                <a:spcPct val="0"/>
              </a:spcBef>
              <a:spcAft>
                <a:spcPct val="0"/>
              </a:spcAft>
              <a:defRPr sz="3000" b="1">
                <a:solidFill>
                  <a:schemeClr val="tx1"/>
                </a:solidFill>
                <a:latin typeface="黑体" panose="02010609060101010101" pitchFamily="49" charset="-122"/>
                <a:ea typeface="黑体" panose="02010609060101010101" pitchFamily="49" charset="-122"/>
              </a:defRPr>
            </a:lvl9pPr>
          </a:lstStyle>
          <a:p>
            <a:pPr eaLnBrk="1" hangingPunct="1"/>
            <a:r>
              <a:rPr lang="zh-CN" altLang="en-US" sz="3175"/>
              <a:t>　　广东省佛山市南海区以开展“两确权”（农村集体资产确权和农村集体经济组织成员确认）和股份固化工作为重点，深化农村土地股份合作制改革：</a:t>
            </a:r>
            <a:r>
              <a:rPr lang="zh-CN" altLang="en-US" sz="3175">
                <a:solidFill>
                  <a:srgbClr val="0000FF"/>
                </a:solidFill>
              </a:rPr>
              <a:t>将包产到户分配到农户经营的土地集中到村经济联社统一规划利用，以土地或在土地上建好厂房、商铺后对外出租；利用集体土地等资源发展现代农业项目；为农户和各类农业经营主体提供产前产中产后农业生产性服务等</a:t>
            </a:r>
            <a:r>
              <a:rPr lang="zh-CN" altLang="en-US" sz="3175"/>
              <a:t>。这些变化使南海农村集体经济得到迅速发展壮大，促进了南海工业化进程，为村民持股进城创造条件，仅去年该地村组两级集体经济组织股东</a:t>
            </a:r>
            <a:r>
              <a:rPr lang="zh-CN" altLang="en-US" sz="3175">
                <a:solidFill>
                  <a:srgbClr val="0000FF"/>
                </a:solidFill>
              </a:rPr>
              <a:t>人均分红5473元</a:t>
            </a:r>
            <a:r>
              <a:rPr lang="zh-CN" altLang="en-US" sz="3175"/>
              <a:t>，约占当地农民人均可支配收入的2成。</a:t>
            </a:r>
            <a:endParaRPr lang="zh-CN" altLang="en-US" sz="3175"/>
          </a:p>
          <a:p>
            <a:pPr eaLnBrk="1" hangingPunct="1"/>
            <a:r>
              <a:rPr lang="zh-CN" altLang="en-US" sz="3175"/>
              <a:t>　　</a:t>
            </a:r>
            <a:r>
              <a:rPr lang="zh-CN" altLang="en-US" sz="3175">
                <a:solidFill>
                  <a:srgbClr val="0000FF"/>
                </a:solidFill>
              </a:rPr>
              <a:t>结合材料</a:t>
            </a:r>
            <a:r>
              <a:rPr lang="zh-CN" altLang="en-US" sz="3175"/>
              <a:t>并运用</a:t>
            </a:r>
            <a:r>
              <a:rPr lang="zh-CN" altLang="en-US" sz="3175">
                <a:solidFill>
                  <a:srgbClr val="0000FF"/>
                </a:solidFill>
              </a:rPr>
              <a:t>经济生活</a:t>
            </a:r>
            <a:r>
              <a:rPr lang="zh-CN" altLang="en-US" sz="3175"/>
              <a:t>的知识，分析</a:t>
            </a:r>
            <a:r>
              <a:rPr lang="zh-CN" altLang="en-US" sz="3175">
                <a:solidFill>
                  <a:srgbClr val="0000FF"/>
                </a:solidFill>
              </a:rPr>
              <a:t>南海区股份合作制改革</a:t>
            </a:r>
            <a:r>
              <a:rPr lang="zh-CN" altLang="en-US" sz="3175">
                <a:solidFill>
                  <a:srgbClr val="FF0000"/>
                </a:solidFill>
              </a:rPr>
              <a:t>对该地农村经济发展起到的</a:t>
            </a:r>
            <a:r>
              <a:rPr lang="zh-CN" altLang="en-US" sz="3175">
                <a:solidFill>
                  <a:srgbClr val="0000FF"/>
                </a:solidFill>
              </a:rPr>
              <a:t>作用</a:t>
            </a:r>
            <a:r>
              <a:rPr lang="zh-CN" altLang="en-US" sz="3175"/>
              <a:t>。</a:t>
            </a:r>
            <a:endParaRPr lang="zh-CN" altLang="en-US" sz="3175"/>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文本框 1"/>
          <p:cNvSpPr txBox="1">
            <a:spLocks noChangeArrowheads="1"/>
          </p:cNvSpPr>
          <p:nvPr/>
        </p:nvSpPr>
        <p:spPr bwMode="auto">
          <a:xfrm>
            <a:off x="174699" y="801791"/>
            <a:ext cx="11664542" cy="49834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黑体" panose="02010609060101010101" pitchFamily="49" charset="-122"/>
                <a:ea typeface="黑体" panose="02010609060101010101" pitchFamily="49" charset="-122"/>
              </a:defRPr>
            </a:lvl1pPr>
            <a:lvl2pPr marL="742950" indent="-285750" eaLnBrk="0" hangingPunct="0">
              <a:defRPr sz="3000" b="1">
                <a:solidFill>
                  <a:schemeClr val="tx1"/>
                </a:solidFill>
                <a:latin typeface="黑体" panose="02010609060101010101" pitchFamily="49" charset="-122"/>
                <a:ea typeface="黑体" panose="02010609060101010101" pitchFamily="49" charset="-122"/>
              </a:defRPr>
            </a:lvl2pPr>
            <a:lvl3pPr marL="1143000" indent="-228600" eaLnBrk="0" hangingPunct="0">
              <a:defRPr sz="3000" b="1">
                <a:solidFill>
                  <a:schemeClr val="tx1"/>
                </a:solidFill>
                <a:latin typeface="黑体" panose="02010609060101010101" pitchFamily="49" charset="-122"/>
                <a:ea typeface="黑体" panose="02010609060101010101" pitchFamily="49" charset="-122"/>
              </a:defRPr>
            </a:lvl3pPr>
            <a:lvl4pPr marL="1600200" indent="-228600" eaLnBrk="0" hangingPunct="0">
              <a:defRPr sz="3000" b="1">
                <a:solidFill>
                  <a:schemeClr val="tx1"/>
                </a:solidFill>
                <a:latin typeface="黑体" panose="02010609060101010101" pitchFamily="49" charset="-122"/>
                <a:ea typeface="黑体" panose="02010609060101010101" pitchFamily="49" charset="-122"/>
              </a:defRPr>
            </a:lvl4pPr>
            <a:lvl5pPr marL="2057400" indent="-228600" eaLnBrk="0" hangingPunct="0">
              <a:defRPr sz="3000" b="1">
                <a:solidFill>
                  <a:schemeClr val="tx1"/>
                </a:solidFill>
                <a:latin typeface="黑体" panose="02010609060101010101" pitchFamily="49" charset="-122"/>
                <a:ea typeface="黑体" panose="02010609060101010101" pitchFamily="49" charset="-122"/>
              </a:defRPr>
            </a:lvl5pPr>
            <a:lvl6pPr marL="2514600" indent="-228600" eaLnBrk="0" fontAlgn="base" hangingPunct="0">
              <a:spcBef>
                <a:spcPct val="0"/>
              </a:spcBef>
              <a:spcAft>
                <a:spcPct val="0"/>
              </a:spcAft>
              <a:defRPr sz="3000" b="1">
                <a:solidFill>
                  <a:schemeClr val="tx1"/>
                </a:solidFill>
                <a:latin typeface="黑体" panose="02010609060101010101" pitchFamily="49" charset="-122"/>
                <a:ea typeface="黑体" panose="02010609060101010101" pitchFamily="49" charset="-122"/>
              </a:defRPr>
            </a:lvl6pPr>
            <a:lvl7pPr marL="2971800" indent="-228600" eaLnBrk="0" fontAlgn="base" hangingPunct="0">
              <a:spcBef>
                <a:spcPct val="0"/>
              </a:spcBef>
              <a:spcAft>
                <a:spcPct val="0"/>
              </a:spcAft>
              <a:defRPr sz="3000" b="1">
                <a:solidFill>
                  <a:schemeClr val="tx1"/>
                </a:solidFill>
                <a:latin typeface="黑体" panose="02010609060101010101" pitchFamily="49" charset="-122"/>
                <a:ea typeface="黑体" panose="02010609060101010101" pitchFamily="49" charset="-122"/>
              </a:defRPr>
            </a:lvl7pPr>
            <a:lvl8pPr marL="3429000" indent="-228600" eaLnBrk="0" fontAlgn="base" hangingPunct="0">
              <a:spcBef>
                <a:spcPct val="0"/>
              </a:spcBef>
              <a:spcAft>
                <a:spcPct val="0"/>
              </a:spcAft>
              <a:defRPr sz="3000" b="1">
                <a:solidFill>
                  <a:schemeClr val="tx1"/>
                </a:solidFill>
                <a:latin typeface="黑体" panose="02010609060101010101" pitchFamily="49" charset="-122"/>
                <a:ea typeface="黑体" panose="02010609060101010101" pitchFamily="49" charset="-122"/>
              </a:defRPr>
            </a:lvl8pPr>
            <a:lvl9pPr marL="3886200" indent="-228600" eaLnBrk="0" fontAlgn="base" hangingPunct="0">
              <a:spcBef>
                <a:spcPct val="0"/>
              </a:spcBef>
              <a:spcAft>
                <a:spcPct val="0"/>
              </a:spcAft>
              <a:defRPr sz="3000" b="1">
                <a:solidFill>
                  <a:schemeClr val="tx1"/>
                </a:solidFill>
                <a:latin typeface="黑体" panose="02010609060101010101" pitchFamily="49" charset="-122"/>
                <a:ea typeface="黑体" panose="02010609060101010101" pitchFamily="49" charset="-122"/>
              </a:defRPr>
            </a:lvl9pPr>
          </a:lstStyle>
          <a:p>
            <a:pPr eaLnBrk="1" hangingPunct="1"/>
            <a:r>
              <a:rPr lang="zh-CN" altLang="en-US" sz="3175"/>
              <a:t>　</a:t>
            </a:r>
            <a:r>
              <a:rPr lang="zh-CN" altLang="en-US" sz="3175">
                <a:solidFill>
                  <a:srgbClr val="0000FF"/>
                </a:solidFill>
              </a:rPr>
              <a:t>　【答案】</a:t>
            </a:r>
            <a:r>
              <a:rPr lang="zh-CN" altLang="en-US" sz="3175"/>
              <a:t>①这是农村集体经济的重大制度创新，</a:t>
            </a:r>
            <a:r>
              <a:rPr lang="zh-CN" altLang="en-US" sz="3175">
                <a:solidFill>
                  <a:srgbClr val="0000FF"/>
                </a:solidFill>
              </a:rPr>
              <a:t>有利于</a:t>
            </a:r>
            <a:r>
              <a:rPr lang="zh-CN" altLang="en-US" sz="3175"/>
              <a:t>深化农村土地制度改革，提高土地资源利用率，建立符合市场经济要求的农村集体经济运营新机制，探索集体经济所有制有效实现形式，发展壮大集体经济。</a:t>
            </a:r>
            <a:endParaRPr lang="zh-CN" altLang="en-US" sz="3175"/>
          </a:p>
          <a:p>
            <a:pPr eaLnBrk="1" hangingPunct="1"/>
            <a:r>
              <a:rPr lang="zh-CN" altLang="en-US" sz="3175"/>
              <a:t>　　②发展多种形式的股份合作，</a:t>
            </a:r>
            <a:r>
              <a:rPr lang="zh-CN" altLang="en-US" sz="3175">
                <a:solidFill>
                  <a:srgbClr val="0000FF"/>
                </a:solidFill>
              </a:rPr>
              <a:t>有利于</a:t>
            </a:r>
            <a:r>
              <a:rPr lang="zh-CN" altLang="en-US" sz="3175"/>
              <a:t>发挥集体的优越性，激活农村各类生产要素潜能，实现资源优化配置，促进现代农业发展。</a:t>
            </a:r>
            <a:endParaRPr lang="zh-CN" altLang="en-US" sz="3175"/>
          </a:p>
          <a:p>
            <a:pPr eaLnBrk="1" hangingPunct="1"/>
            <a:r>
              <a:rPr lang="zh-CN" altLang="en-US" sz="3175"/>
              <a:t>　　③</a:t>
            </a:r>
            <a:r>
              <a:rPr lang="zh-CN" altLang="en-US" sz="3175">
                <a:solidFill>
                  <a:srgbClr val="0000FF"/>
                </a:solidFill>
              </a:rPr>
              <a:t>有利于</a:t>
            </a:r>
            <a:r>
              <a:rPr lang="zh-CN" altLang="en-US" sz="3175"/>
              <a:t>保障农民财产权益，增加农民的收入，提高农民生活水平。</a:t>
            </a:r>
            <a:endParaRPr lang="zh-CN" altLang="en-US" sz="3175"/>
          </a:p>
          <a:p>
            <a:pPr eaLnBrk="1" hangingPunct="1"/>
            <a:r>
              <a:rPr lang="zh-CN" altLang="en-US" sz="3175"/>
              <a:t>　　④</a:t>
            </a:r>
            <a:r>
              <a:rPr lang="zh-CN" altLang="en-US" sz="3175">
                <a:solidFill>
                  <a:srgbClr val="0000FF"/>
                </a:solidFill>
              </a:rPr>
              <a:t>有利于</a:t>
            </a:r>
            <a:r>
              <a:rPr lang="zh-CN" altLang="en-US" sz="3175"/>
              <a:t>实施乡村振兴战略，缩小城乡差距，实现共同富裕。</a:t>
            </a:r>
            <a:endParaRPr lang="zh-CN" altLang="en-US" sz="3175"/>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Tree>
    <p:custDataLst>
      <p:tags r:id="rId1"/>
    </p:custData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p:txBody>
          <a:bodyPr/>
          <a:p>
            <a:endParaRPr lang="zh-CN" altLang="en-US"/>
          </a:p>
        </p:txBody>
      </p:sp>
      <p:sp>
        <p:nvSpPr>
          <p:cNvPr id="3" name="内容占位符 2"/>
          <p:cNvSpPr>
            <a:spLocks noGrp="1"/>
          </p:cNvSpPr>
          <p:nvPr>
            <p:ph idx="1"/>
          </p:nvPr>
        </p:nvSpPr>
        <p:spPr/>
        <p:txBody>
          <a:bodyPr/>
          <a:p>
            <a:endParaRPr lang="zh-CN" altLang="en-US"/>
          </a:p>
        </p:txBody>
      </p:sp>
    </p:spTree>
    <p:custDataLst>
      <p:tags r:id="rId1"/>
    </p:custData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文本框 66561"/>
          <p:cNvSpPr txBox="1">
            <a:spLocks noChangeArrowheads="1"/>
          </p:cNvSpPr>
          <p:nvPr/>
        </p:nvSpPr>
        <p:spPr bwMode="auto">
          <a:xfrm>
            <a:off x="283887" y="1186465"/>
            <a:ext cx="11755252" cy="45231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黑体" panose="02010609060101010101" pitchFamily="49" charset="-122"/>
                <a:ea typeface="黑体" panose="02010609060101010101" pitchFamily="49" charset="-122"/>
              </a:defRPr>
            </a:lvl1pPr>
            <a:lvl2pPr marL="742950" indent="-285750" eaLnBrk="0" hangingPunct="0">
              <a:defRPr sz="3000" b="1">
                <a:solidFill>
                  <a:schemeClr val="tx1"/>
                </a:solidFill>
                <a:latin typeface="黑体" panose="02010609060101010101" pitchFamily="49" charset="-122"/>
                <a:ea typeface="黑体" panose="02010609060101010101" pitchFamily="49" charset="-122"/>
              </a:defRPr>
            </a:lvl2pPr>
            <a:lvl3pPr marL="1143000" indent="-228600" eaLnBrk="0" hangingPunct="0">
              <a:defRPr sz="3000" b="1">
                <a:solidFill>
                  <a:schemeClr val="tx1"/>
                </a:solidFill>
                <a:latin typeface="黑体" panose="02010609060101010101" pitchFamily="49" charset="-122"/>
                <a:ea typeface="黑体" panose="02010609060101010101" pitchFamily="49" charset="-122"/>
              </a:defRPr>
            </a:lvl3pPr>
            <a:lvl4pPr marL="1600200" indent="-228600" eaLnBrk="0" hangingPunct="0">
              <a:defRPr sz="3000" b="1">
                <a:solidFill>
                  <a:schemeClr val="tx1"/>
                </a:solidFill>
                <a:latin typeface="黑体" panose="02010609060101010101" pitchFamily="49" charset="-122"/>
                <a:ea typeface="黑体" panose="02010609060101010101" pitchFamily="49" charset="-122"/>
              </a:defRPr>
            </a:lvl4pPr>
            <a:lvl5pPr marL="2057400" indent="-228600" eaLnBrk="0" hangingPunct="0">
              <a:defRPr sz="3000" b="1">
                <a:solidFill>
                  <a:schemeClr val="tx1"/>
                </a:solidFill>
                <a:latin typeface="黑体" panose="02010609060101010101" pitchFamily="49" charset="-122"/>
                <a:ea typeface="黑体" panose="02010609060101010101" pitchFamily="49" charset="-122"/>
              </a:defRPr>
            </a:lvl5pPr>
            <a:lvl6pPr marL="2514600" indent="-228600" eaLnBrk="0" fontAlgn="base" hangingPunct="0">
              <a:spcBef>
                <a:spcPct val="0"/>
              </a:spcBef>
              <a:spcAft>
                <a:spcPct val="0"/>
              </a:spcAft>
              <a:defRPr sz="3000" b="1">
                <a:solidFill>
                  <a:schemeClr val="tx1"/>
                </a:solidFill>
                <a:latin typeface="黑体" panose="02010609060101010101" pitchFamily="49" charset="-122"/>
                <a:ea typeface="黑体" panose="02010609060101010101" pitchFamily="49" charset="-122"/>
              </a:defRPr>
            </a:lvl6pPr>
            <a:lvl7pPr marL="2971800" indent="-228600" eaLnBrk="0" fontAlgn="base" hangingPunct="0">
              <a:spcBef>
                <a:spcPct val="0"/>
              </a:spcBef>
              <a:spcAft>
                <a:spcPct val="0"/>
              </a:spcAft>
              <a:defRPr sz="3000" b="1">
                <a:solidFill>
                  <a:schemeClr val="tx1"/>
                </a:solidFill>
                <a:latin typeface="黑体" panose="02010609060101010101" pitchFamily="49" charset="-122"/>
                <a:ea typeface="黑体" panose="02010609060101010101" pitchFamily="49" charset="-122"/>
              </a:defRPr>
            </a:lvl7pPr>
            <a:lvl8pPr marL="3429000" indent="-228600" eaLnBrk="0" fontAlgn="base" hangingPunct="0">
              <a:spcBef>
                <a:spcPct val="0"/>
              </a:spcBef>
              <a:spcAft>
                <a:spcPct val="0"/>
              </a:spcAft>
              <a:defRPr sz="3000" b="1">
                <a:solidFill>
                  <a:schemeClr val="tx1"/>
                </a:solidFill>
                <a:latin typeface="黑体" panose="02010609060101010101" pitchFamily="49" charset="-122"/>
                <a:ea typeface="黑体" panose="02010609060101010101" pitchFamily="49" charset="-122"/>
              </a:defRPr>
            </a:lvl8pPr>
            <a:lvl9pPr marL="3886200" indent="-228600" eaLnBrk="0" fontAlgn="base" hangingPunct="0">
              <a:spcBef>
                <a:spcPct val="0"/>
              </a:spcBef>
              <a:spcAft>
                <a:spcPct val="0"/>
              </a:spcAft>
              <a:defRPr sz="3000" b="1">
                <a:solidFill>
                  <a:schemeClr val="tx1"/>
                </a:solidFill>
                <a:latin typeface="黑体" panose="02010609060101010101" pitchFamily="49" charset="-122"/>
                <a:ea typeface="黑体" panose="02010609060101010101" pitchFamily="49" charset="-122"/>
              </a:defRPr>
            </a:lvl9pPr>
          </a:lstStyle>
          <a:p>
            <a:pPr eaLnBrk="1" hangingPunct="1">
              <a:lnSpc>
                <a:spcPct val="150000"/>
              </a:lnSpc>
            </a:pPr>
            <a:r>
              <a:rPr lang="zh-CN" altLang="en-US" sz="2400"/>
              <a:t>　　</a:t>
            </a:r>
            <a:r>
              <a:rPr lang="zh-CN" altLang="en-US" sz="2400">
                <a:solidFill>
                  <a:srgbClr val="0000FF"/>
                </a:solidFill>
              </a:rPr>
              <a:t>例</a:t>
            </a:r>
            <a:r>
              <a:rPr lang="en-US" altLang="zh-CN" sz="2400">
                <a:solidFill>
                  <a:srgbClr val="0000FF"/>
                </a:solidFill>
              </a:rPr>
              <a:t>1</a:t>
            </a:r>
            <a:r>
              <a:rPr lang="zh-CN" altLang="en-US" sz="2400">
                <a:solidFill>
                  <a:srgbClr val="0000FF"/>
                </a:solidFill>
              </a:rPr>
              <a:t>：</a:t>
            </a:r>
            <a:r>
              <a:rPr lang="zh-CN" altLang="en-US" sz="2400">
                <a:latin typeface="楷体" panose="02010609060101010101" charset="-122"/>
                <a:ea typeface="楷体" panose="02010609060101010101" charset="-122"/>
              </a:rPr>
              <a:t>党的十九大报告指出，深化供给侧结构性改革，要加快建设制造强国，加快发展先进制造业，推动互联网、大数据、人工智能和实体经济深度融合，在中高端消费、创新引领、绿色低碳、共享经济、现代供应链、人力资本服务等领域培育新增长点、形成新动能。支持传统产业优化升级，加快发展现代服务业，瞄准国际标准提高水平。坚持去产能、去库存、去杠杆、降成本、补短板，优化存量资源配置，扩大优质增量供给，实现供需动态平衡。建设知识型、技能型、创新型劳动者大军，弘扬劳模精神和工匠精神，营造劳动光荣的社会风尚和精益求精的敬业风气。</a:t>
            </a:r>
            <a:endParaRPr lang="zh-CN" altLang="en-US" sz="2400"/>
          </a:p>
          <a:p>
            <a:pPr eaLnBrk="1" hangingPunct="1">
              <a:lnSpc>
                <a:spcPct val="150000"/>
              </a:lnSpc>
            </a:pPr>
            <a:r>
              <a:rPr lang="zh-CN" altLang="en-US" sz="2400"/>
              <a:t>　　结合材料，说明上述</a:t>
            </a:r>
            <a:r>
              <a:rPr lang="zh-CN" altLang="en-US" sz="2400">
                <a:solidFill>
                  <a:srgbClr val="0000FF"/>
                </a:solidFill>
              </a:rPr>
              <a:t>深化供给侧结构性改革系列措施</a:t>
            </a:r>
            <a:r>
              <a:rPr lang="zh-CN" altLang="en-US" sz="2400">
                <a:solidFill>
                  <a:srgbClr val="FF0000"/>
                </a:solidFill>
              </a:rPr>
              <a:t>所蕴含的</a:t>
            </a:r>
            <a:r>
              <a:rPr lang="zh-CN" altLang="en-US" sz="2400">
                <a:solidFill>
                  <a:srgbClr val="0000FF"/>
                </a:solidFill>
              </a:rPr>
              <a:t>经济生活道理</a:t>
            </a:r>
            <a:r>
              <a:rPr lang="zh-CN" altLang="en-US" sz="2400"/>
              <a:t>。</a:t>
            </a:r>
            <a:endParaRPr lang="zh-CN" altLang="en-US" sz="2400"/>
          </a:p>
        </p:txBody>
      </p:sp>
      <p:grpSp>
        <p:nvGrpSpPr>
          <p:cNvPr id="16387" name="组合 4135"/>
          <p:cNvGrpSpPr/>
          <p:nvPr/>
        </p:nvGrpSpPr>
        <p:grpSpPr bwMode="auto">
          <a:xfrm>
            <a:off x="283887" y="326406"/>
            <a:ext cx="2652406" cy="581485"/>
            <a:chOff x="726" y="181"/>
            <a:chExt cx="1406" cy="488"/>
          </a:xfrm>
        </p:grpSpPr>
        <p:sp>
          <p:nvSpPr>
            <p:cNvPr id="13" name="对角圆角矩形 12"/>
            <p:cNvSpPr/>
            <p:nvPr/>
          </p:nvSpPr>
          <p:spPr>
            <a:xfrm>
              <a:off x="726" y="181"/>
              <a:ext cx="1406" cy="478"/>
            </a:xfrm>
            <a:prstGeom prst="round2DiagRect">
              <a:avLst>
                <a:gd name="adj1" fmla="val 50000"/>
                <a:gd name="adj2" fmla="val 0"/>
              </a:avLst>
            </a:prstGeom>
            <a:solidFill>
              <a:srgbClr val="E62A2A"/>
            </a:solidFill>
            <a:ln w="38100">
              <a:solidFill>
                <a:schemeClr val="bg1"/>
              </a:solid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lvl1pPr marL="0" lvl="0" indent="0" algn="l" defTabSz="914400" rtl="0" eaLnBrk="1" fontAlgn="base" latinLnBrk="0" hangingPunct="1">
                <a:lnSpc>
                  <a:spcPct val="100000"/>
                </a:lnSpc>
                <a:spcBef>
                  <a:spcPct val="0"/>
                </a:spcBef>
                <a:spcAft>
                  <a:spcPct val="0"/>
                </a:spcAft>
                <a:buNone/>
                <a:defRPr sz="1800" b="0" i="0" u="none" kern="1200" baseline="0">
                  <a:solidFill>
                    <a:schemeClr val="tx1"/>
                  </a:solidFill>
                  <a:latin typeface="Euphemia" charset="0"/>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Euphemia" charset="0"/>
                  <a:ea typeface="+mn-ea"/>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Euphemia" charset="0"/>
                  <a:ea typeface="+mn-ea"/>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Euphemia" charset="0"/>
                  <a:ea typeface="+mn-ea"/>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Euphemia" charset="0"/>
                  <a:ea typeface="+mn-ea"/>
                  <a:cs typeface="+mn-cs"/>
                </a:defRPr>
              </a:lvl5pPr>
            </a:lstStyle>
            <a:p>
              <a:pPr>
                <a:defRPr/>
              </a:pPr>
              <a:endParaRPr sz="1905" noProof="1"/>
            </a:p>
          </p:txBody>
        </p:sp>
        <p:sp>
          <p:nvSpPr>
            <p:cNvPr id="16389" name="文本框 4137"/>
            <p:cNvSpPr txBox="1">
              <a:spLocks noChangeArrowheads="1"/>
            </p:cNvSpPr>
            <p:nvPr/>
          </p:nvSpPr>
          <p:spPr bwMode="auto">
            <a:xfrm>
              <a:off x="923" y="182"/>
              <a:ext cx="1147" cy="4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1152525" eaLnBrk="0" hangingPunct="0">
                <a:defRPr sz="3000" b="1">
                  <a:solidFill>
                    <a:schemeClr val="tx1"/>
                  </a:solidFill>
                  <a:latin typeface="黑体" panose="02010609060101010101" pitchFamily="49" charset="-122"/>
                  <a:ea typeface="黑体" panose="02010609060101010101" pitchFamily="49" charset="-122"/>
                </a:defRPr>
              </a:lvl1pPr>
              <a:lvl2pPr marL="742950" indent="-285750" defTabSz="1152525" eaLnBrk="0" hangingPunct="0">
                <a:defRPr sz="3000" b="1">
                  <a:solidFill>
                    <a:schemeClr val="tx1"/>
                  </a:solidFill>
                  <a:latin typeface="黑体" panose="02010609060101010101" pitchFamily="49" charset="-122"/>
                  <a:ea typeface="黑体" panose="02010609060101010101" pitchFamily="49" charset="-122"/>
                </a:defRPr>
              </a:lvl2pPr>
              <a:lvl3pPr marL="1143000" indent="-228600" defTabSz="1152525" eaLnBrk="0" hangingPunct="0">
                <a:defRPr sz="3000" b="1">
                  <a:solidFill>
                    <a:schemeClr val="tx1"/>
                  </a:solidFill>
                  <a:latin typeface="黑体" panose="02010609060101010101" pitchFamily="49" charset="-122"/>
                  <a:ea typeface="黑体" panose="02010609060101010101" pitchFamily="49" charset="-122"/>
                </a:defRPr>
              </a:lvl3pPr>
              <a:lvl4pPr marL="1600200" indent="-228600" defTabSz="1152525" eaLnBrk="0" hangingPunct="0">
                <a:defRPr sz="3000" b="1">
                  <a:solidFill>
                    <a:schemeClr val="tx1"/>
                  </a:solidFill>
                  <a:latin typeface="黑体" panose="02010609060101010101" pitchFamily="49" charset="-122"/>
                  <a:ea typeface="黑体" panose="02010609060101010101" pitchFamily="49" charset="-122"/>
                </a:defRPr>
              </a:lvl4pPr>
              <a:lvl5pPr marL="2057400" indent="-228600" defTabSz="1152525" eaLnBrk="0" hangingPunct="0">
                <a:defRPr sz="3000" b="1">
                  <a:solidFill>
                    <a:schemeClr val="tx1"/>
                  </a:solidFill>
                  <a:latin typeface="黑体" panose="02010609060101010101" pitchFamily="49" charset="-122"/>
                  <a:ea typeface="黑体" panose="02010609060101010101" pitchFamily="49" charset="-122"/>
                </a:defRPr>
              </a:lvl5pPr>
              <a:lvl6pPr marL="2514600" indent="-228600" defTabSz="1152525" eaLnBrk="0" fontAlgn="base" hangingPunct="0">
                <a:spcBef>
                  <a:spcPct val="0"/>
                </a:spcBef>
                <a:spcAft>
                  <a:spcPct val="0"/>
                </a:spcAft>
                <a:defRPr sz="3000" b="1">
                  <a:solidFill>
                    <a:schemeClr val="tx1"/>
                  </a:solidFill>
                  <a:latin typeface="黑体" panose="02010609060101010101" pitchFamily="49" charset="-122"/>
                  <a:ea typeface="黑体" panose="02010609060101010101" pitchFamily="49" charset="-122"/>
                </a:defRPr>
              </a:lvl6pPr>
              <a:lvl7pPr marL="2971800" indent="-228600" defTabSz="1152525" eaLnBrk="0" fontAlgn="base" hangingPunct="0">
                <a:spcBef>
                  <a:spcPct val="0"/>
                </a:spcBef>
                <a:spcAft>
                  <a:spcPct val="0"/>
                </a:spcAft>
                <a:defRPr sz="3000" b="1">
                  <a:solidFill>
                    <a:schemeClr val="tx1"/>
                  </a:solidFill>
                  <a:latin typeface="黑体" panose="02010609060101010101" pitchFamily="49" charset="-122"/>
                  <a:ea typeface="黑体" panose="02010609060101010101" pitchFamily="49" charset="-122"/>
                </a:defRPr>
              </a:lvl7pPr>
              <a:lvl8pPr marL="3429000" indent="-228600" defTabSz="1152525" eaLnBrk="0" fontAlgn="base" hangingPunct="0">
                <a:spcBef>
                  <a:spcPct val="0"/>
                </a:spcBef>
                <a:spcAft>
                  <a:spcPct val="0"/>
                </a:spcAft>
                <a:defRPr sz="3000" b="1">
                  <a:solidFill>
                    <a:schemeClr val="tx1"/>
                  </a:solidFill>
                  <a:latin typeface="黑体" panose="02010609060101010101" pitchFamily="49" charset="-122"/>
                  <a:ea typeface="黑体" panose="02010609060101010101" pitchFamily="49" charset="-122"/>
                </a:defRPr>
              </a:lvl8pPr>
              <a:lvl9pPr marL="3886200" indent="-228600" defTabSz="1152525" eaLnBrk="0" fontAlgn="base" hangingPunct="0">
                <a:spcBef>
                  <a:spcPct val="0"/>
                </a:spcBef>
                <a:spcAft>
                  <a:spcPct val="0"/>
                </a:spcAft>
                <a:defRPr sz="3000" b="1">
                  <a:solidFill>
                    <a:schemeClr val="tx1"/>
                  </a:solidFill>
                  <a:latin typeface="黑体" panose="02010609060101010101" pitchFamily="49" charset="-122"/>
                  <a:ea typeface="黑体" panose="02010609060101010101" pitchFamily="49" charset="-122"/>
                </a:defRPr>
              </a:lvl9pPr>
            </a:lstStyle>
            <a:p>
              <a:pPr eaLnBrk="1" hangingPunct="1"/>
              <a:r>
                <a:rPr lang="zh-CN" altLang="en-US" sz="3175">
                  <a:solidFill>
                    <a:srgbClr val="FFFF00"/>
                  </a:solidFill>
                </a:rPr>
                <a:t>模拟训练</a:t>
              </a:r>
              <a:endParaRPr lang="zh-CN" altLang="en-US" sz="3175">
                <a:solidFill>
                  <a:srgbClr val="FFFF00"/>
                </a:solidFill>
              </a:endParaRPr>
            </a:p>
          </p:txBody>
        </p:sp>
      </p:gr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文本框 65537"/>
          <p:cNvSpPr txBox="1">
            <a:spLocks noChangeArrowheads="1"/>
          </p:cNvSpPr>
          <p:nvPr/>
        </p:nvSpPr>
        <p:spPr bwMode="auto">
          <a:xfrm>
            <a:off x="228453" y="685884"/>
            <a:ext cx="11679661" cy="54730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黑体" panose="02010609060101010101" pitchFamily="49" charset="-122"/>
                <a:ea typeface="黑体" panose="02010609060101010101" pitchFamily="49" charset="-122"/>
              </a:defRPr>
            </a:lvl1pPr>
            <a:lvl2pPr marL="742950" indent="-285750" eaLnBrk="0" hangingPunct="0">
              <a:defRPr sz="3000" b="1">
                <a:solidFill>
                  <a:schemeClr val="tx1"/>
                </a:solidFill>
                <a:latin typeface="黑体" panose="02010609060101010101" pitchFamily="49" charset="-122"/>
                <a:ea typeface="黑体" panose="02010609060101010101" pitchFamily="49" charset="-122"/>
              </a:defRPr>
            </a:lvl2pPr>
            <a:lvl3pPr marL="1143000" indent="-228600" eaLnBrk="0" hangingPunct="0">
              <a:defRPr sz="3000" b="1">
                <a:solidFill>
                  <a:schemeClr val="tx1"/>
                </a:solidFill>
                <a:latin typeface="黑体" panose="02010609060101010101" pitchFamily="49" charset="-122"/>
                <a:ea typeface="黑体" panose="02010609060101010101" pitchFamily="49" charset="-122"/>
              </a:defRPr>
            </a:lvl3pPr>
            <a:lvl4pPr marL="1600200" indent="-228600" eaLnBrk="0" hangingPunct="0">
              <a:defRPr sz="3000" b="1">
                <a:solidFill>
                  <a:schemeClr val="tx1"/>
                </a:solidFill>
                <a:latin typeface="黑体" panose="02010609060101010101" pitchFamily="49" charset="-122"/>
                <a:ea typeface="黑体" panose="02010609060101010101" pitchFamily="49" charset="-122"/>
              </a:defRPr>
            </a:lvl4pPr>
            <a:lvl5pPr marL="2057400" indent="-228600" eaLnBrk="0" hangingPunct="0">
              <a:defRPr sz="3000" b="1">
                <a:solidFill>
                  <a:schemeClr val="tx1"/>
                </a:solidFill>
                <a:latin typeface="黑体" panose="02010609060101010101" pitchFamily="49" charset="-122"/>
                <a:ea typeface="黑体" panose="02010609060101010101" pitchFamily="49" charset="-122"/>
              </a:defRPr>
            </a:lvl5pPr>
            <a:lvl6pPr marL="2514600" indent="-228600" eaLnBrk="0" fontAlgn="base" hangingPunct="0">
              <a:spcBef>
                <a:spcPct val="0"/>
              </a:spcBef>
              <a:spcAft>
                <a:spcPct val="0"/>
              </a:spcAft>
              <a:defRPr sz="3000" b="1">
                <a:solidFill>
                  <a:schemeClr val="tx1"/>
                </a:solidFill>
                <a:latin typeface="黑体" panose="02010609060101010101" pitchFamily="49" charset="-122"/>
                <a:ea typeface="黑体" panose="02010609060101010101" pitchFamily="49" charset="-122"/>
              </a:defRPr>
            </a:lvl6pPr>
            <a:lvl7pPr marL="2971800" indent="-228600" eaLnBrk="0" fontAlgn="base" hangingPunct="0">
              <a:spcBef>
                <a:spcPct val="0"/>
              </a:spcBef>
              <a:spcAft>
                <a:spcPct val="0"/>
              </a:spcAft>
              <a:defRPr sz="3000" b="1">
                <a:solidFill>
                  <a:schemeClr val="tx1"/>
                </a:solidFill>
                <a:latin typeface="黑体" panose="02010609060101010101" pitchFamily="49" charset="-122"/>
                <a:ea typeface="黑体" panose="02010609060101010101" pitchFamily="49" charset="-122"/>
              </a:defRPr>
            </a:lvl7pPr>
            <a:lvl8pPr marL="3429000" indent="-228600" eaLnBrk="0" fontAlgn="base" hangingPunct="0">
              <a:spcBef>
                <a:spcPct val="0"/>
              </a:spcBef>
              <a:spcAft>
                <a:spcPct val="0"/>
              </a:spcAft>
              <a:defRPr sz="3000" b="1">
                <a:solidFill>
                  <a:schemeClr val="tx1"/>
                </a:solidFill>
                <a:latin typeface="黑体" panose="02010609060101010101" pitchFamily="49" charset="-122"/>
                <a:ea typeface="黑体" panose="02010609060101010101" pitchFamily="49" charset="-122"/>
              </a:defRPr>
            </a:lvl8pPr>
            <a:lvl9pPr marL="3886200" indent="-228600" eaLnBrk="0" fontAlgn="base" hangingPunct="0">
              <a:spcBef>
                <a:spcPct val="0"/>
              </a:spcBef>
              <a:spcAft>
                <a:spcPct val="0"/>
              </a:spcAft>
              <a:defRPr sz="3000" b="1">
                <a:solidFill>
                  <a:schemeClr val="tx1"/>
                </a:solidFill>
                <a:latin typeface="黑体" panose="02010609060101010101" pitchFamily="49" charset="-122"/>
                <a:ea typeface="黑体" panose="02010609060101010101" pitchFamily="49" charset="-122"/>
              </a:defRPr>
            </a:lvl9pPr>
          </a:lstStyle>
          <a:p>
            <a:pPr eaLnBrk="1" hangingPunct="1"/>
            <a:r>
              <a:rPr lang="zh-CN" altLang="en-US" sz="3175"/>
              <a:t>　　</a:t>
            </a:r>
            <a:r>
              <a:rPr lang="zh-CN" altLang="en-US" sz="3175">
                <a:solidFill>
                  <a:srgbClr val="0000FF"/>
                </a:solidFill>
              </a:rPr>
              <a:t>【答案】（</a:t>
            </a:r>
            <a:r>
              <a:rPr lang="en-US" altLang="zh-CN" sz="3175">
                <a:solidFill>
                  <a:srgbClr val="0000FF"/>
                </a:solidFill>
              </a:rPr>
              <a:t>1</a:t>
            </a:r>
            <a:r>
              <a:rPr lang="zh-CN" altLang="en-US" sz="3175">
                <a:solidFill>
                  <a:srgbClr val="0000FF"/>
                </a:solidFill>
              </a:rPr>
              <a:t>）坚持新发展理念，推动经济持续健康发展。</a:t>
            </a:r>
            <a:endParaRPr lang="zh-CN" altLang="en-US" sz="3175">
              <a:solidFill>
                <a:srgbClr val="0000FF"/>
              </a:solidFill>
            </a:endParaRPr>
          </a:p>
          <a:p>
            <a:pPr eaLnBrk="1" hangingPunct="1"/>
            <a:r>
              <a:rPr lang="zh-CN" altLang="en-US" sz="3175"/>
              <a:t>　　（</a:t>
            </a:r>
            <a:r>
              <a:rPr lang="en-US" altLang="zh-CN" sz="3175"/>
              <a:t>2</a:t>
            </a:r>
            <a:r>
              <a:rPr lang="zh-CN" altLang="en-US" sz="3175"/>
              <a:t>）互联网、大数据、人工智能和实体经济深度融合，</a:t>
            </a:r>
            <a:r>
              <a:rPr lang="zh-CN" altLang="en-US" sz="3175">
                <a:solidFill>
                  <a:srgbClr val="0000FF"/>
                </a:solidFill>
              </a:rPr>
              <a:t>增强创新驱动发展新动能，为经济发展提供科技支撑。</a:t>
            </a:r>
            <a:endParaRPr lang="zh-CN" altLang="en-US" sz="3175">
              <a:solidFill>
                <a:srgbClr val="0000FF"/>
              </a:solidFill>
            </a:endParaRPr>
          </a:p>
          <a:p>
            <a:pPr eaLnBrk="1" hangingPunct="1"/>
            <a:r>
              <a:rPr lang="zh-CN" altLang="en-US" sz="3175"/>
              <a:t>　　（</a:t>
            </a:r>
            <a:r>
              <a:rPr lang="en-US" altLang="zh-CN" sz="3175"/>
              <a:t>3</a:t>
            </a:r>
            <a:r>
              <a:rPr lang="zh-CN" altLang="en-US" sz="3175"/>
              <a:t>）“绿色低碳、共享经济”体现了</a:t>
            </a:r>
            <a:r>
              <a:rPr lang="zh-CN" altLang="en-US" sz="3175">
                <a:solidFill>
                  <a:srgbClr val="0000FF"/>
                </a:solidFill>
              </a:rPr>
              <a:t>促进能源资源节约和生态环境保护，增强可持续发展能力。</a:t>
            </a:r>
            <a:endParaRPr lang="zh-CN" altLang="en-US" sz="3175">
              <a:solidFill>
                <a:srgbClr val="0000FF"/>
              </a:solidFill>
            </a:endParaRPr>
          </a:p>
          <a:p>
            <a:pPr eaLnBrk="1" hangingPunct="1"/>
            <a:r>
              <a:rPr lang="zh-CN" altLang="en-US" sz="3175"/>
              <a:t>　　（</a:t>
            </a:r>
            <a:r>
              <a:rPr lang="en-US" altLang="zh-CN" sz="3175"/>
              <a:t>4</a:t>
            </a:r>
            <a:r>
              <a:rPr lang="zh-CN" altLang="en-US" sz="3175"/>
              <a:t>）支持传统产业优化升级；</a:t>
            </a:r>
            <a:r>
              <a:rPr lang="zh-CN" altLang="en-US" sz="3175">
                <a:solidFill>
                  <a:srgbClr val="0000FF"/>
                </a:solidFill>
              </a:rPr>
              <a:t>加快发展现代服务业，推动经济结构战略性调整。</a:t>
            </a:r>
            <a:endParaRPr lang="zh-CN" altLang="en-US" sz="3175">
              <a:solidFill>
                <a:srgbClr val="0000FF"/>
              </a:solidFill>
            </a:endParaRPr>
          </a:p>
          <a:p>
            <a:pPr eaLnBrk="1" hangingPunct="1"/>
            <a:r>
              <a:rPr lang="zh-CN" altLang="en-US" sz="3175"/>
              <a:t>　　（</a:t>
            </a:r>
            <a:r>
              <a:rPr lang="en-US" altLang="zh-CN" sz="3175"/>
              <a:t>5</a:t>
            </a:r>
            <a:r>
              <a:rPr lang="zh-CN" altLang="en-US" sz="3175"/>
              <a:t>）</a:t>
            </a:r>
            <a:r>
              <a:rPr lang="zh-CN" altLang="en-US" sz="3175">
                <a:solidFill>
                  <a:srgbClr val="0000FF"/>
                </a:solidFill>
              </a:rPr>
              <a:t>发挥市场的决定性作用，实施科学的宏观调控</a:t>
            </a:r>
            <a:r>
              <a:rPr lang="zh-CN" altLang="en-US" sz="3175"/>
              <a:t>，优化存量资源配置，实现供需动态平衡。</a:t>
            </a:r>
            <a:endParaRPr lang="zh-CN" altLang="en-US" sz="3175"/>
          </a:p>
          <a:p>
            <a:pPr eaLnBrk="1" hangingPunct="1"/>
            <a:r>
              <a:rPr lang="zh-CN" altLang="en-US" sz="3175"/>
              <a:t>　　（</a:t>
            </a:r>
            <a:r>
              <a:rPr lang="en-US" altLang="zh-CN" sz="3175"/>
              <a:t>6</a:t>
            </a:r>
            <a:r>
              <a:rPr lang="zh-CN" altLang="en-US" sz="3175"/>
              <a:t>）</a:t>
            </a:r>
            <a:r>
              <a:rPr lang="zh-CN" altLang="en-US" sz="3175">
                <a:solidFill>
                  <a:srgbClr val="0000FF"/>
                </a:solidFill>
              </a:rPr>
              <a:t>提高劳动者的技能和素质，为经济建设提供人力资源支撑。</a:t>
            </a:r>
            <a:endParaRPr lang="zh-CN" altLang="en-US" sz="3175">
              <a:solidFill>
                <a:srgbClr val="0000FF"/>
              </a:solidFill>
            </a:endParaRPr>
          </a:p>
        </p:txBody>
      </p:sp>
    </p:spTree>
  </p:cSld>
  <p:clrMapOvr>
    <a:masterClrMapping/>
  </p:clrMapOvr>
</p:sld>
</file>

<file path=ppt/tags/tag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1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1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1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1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1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2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2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2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3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3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3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3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3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7**"/>
  <p:tag name="KSO_WM_UNIT_LAYERLEVEL" val="1"/>
  <p:tag name="KSO_WM_TAG_VERSION" val="1.0"/>
  <p:tag name="KSO_WM_BEAUTIFY_FLAG" val="#wm#"/>
</p:tagLst>
</file>

<file path=ppt/tags/tag3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7**"/>
  <p:tag name="KSO_WM_UNIT_LAYERLEVEL" val="1"/>
  <p:tag name="KSO_WM_TAG_VERSION" val="1.0"/>
  <p:tag name="KSO_WM_BEAUTIFY_FLAG" val="#wm#"/>
</p:tagLst>
</file>

<file path=ppt/tags/tag3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7**"/>
  <p:tag name="KSO_WM_UNIT_LAYERLEVEL" val="1"/>
  <p:tag name="KSO_WM_TAG_VERSION" val="1.0"/>
  <p:tag name="KSO_WM_BEAUTIFY_FLAG" val="#wm#"/>
</p:tagLst>
</file>

<file path=ppt/tags/tag3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3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3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4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4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4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4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4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4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4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4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4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4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5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5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5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5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5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5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5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 name="KSO_WM_TEMPLATE_CATEGORY" val="custom"/>
  <p:tag name="KSO_WM_TEMPLATE_INDEX" val="20187308"/>
</p:tagLst>
</file>

<file path=ppt/tags/tag5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 name="KSO_WM_TEMPLATE_CATEGORY" val="custom"/>
  <p:tag name="KSO_WM_TEMPLATE_INDEX" val="20187308"/>
</p:tagLst>
</file>

<file path=ppt/tags/tag5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5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6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61.xml><?xml version="1.0" encoding="utf-8"?>
<p:tagLst xmlns:p="http://schemas.openxmlformats.org/presentationml/2006/main">
  <p:tag name="KSO_WM_TEMPLATE_THUMBS_INDEX" val="1"/>
  <p:tag name="KSO_WM_TEMPLATE_SUBCATEGORY" val="0"/>
  <p:tag name="KSO_WM_TAG_VERSION" val="1.0"/>
  <p:tag name="KSO_WM_BEAUTIFY_FLAG" val="#wm#"/>
  <p:tag name="KSO_WM_TEMPLATE_CATEGORY" val="custom"/>
  <p:tag name="KSO_WM_TEMPLATE_INDEX" val="20187308"/>
</p:tagLst>
</file>

<file path=ppt/tags/tag62.xml><?xml version="1.0" encoding="utf-8"?>
<p:tagLst xmlns:p="http://schemas.openxmlformats.org/presentationml/2006/main">
  <p:tag name="KSO_WM_UNIT_ISCONTENTSTITLE" val="0"/>
  <p:tag name="KSO_WM_UNIT_PRESET_TEXT" val="空白演示"/>
  <p:tag name="KSO_WM_UNIT_NOCLEAR" val="0"/>
  <p:tag name="KSO_WM_UNIT_VALUE" val="13"/>
  <p:tag name="KSO_WM_UNIT_HIGHLIGHT" val="0"/>
  <p:tag name="KSO_WM_UNIT_COMPATIBLE" val="0"/>
  <p:tag name="KSO_WM_UNIT_DIAGRAM_ISNUMVISUAL" val="0"/>
  <p:tag name="KSO_WM_UNIT_DIAGRAM_ISREFERUNIT" val="0"/>
  <p:tag name="KSO_WM_UNIT_TYPE" val="a"/>
  <p:tag name="KSO_WM_UNIT_INDEX" val="1"/>
  <p:tag name="KSO_WM_UNIT_ID" val="custom20187308_1*a*1"/>
  <p:tag name="KSO_WM_TEMPLATE_CATEGORY" val="custom"/>
  <p:tag name="KSO_WM_TEMPLATE_INDEX" val="20187308"/>
  <p:tag name="KSO_WM_UNIT_LAYERLEVEL" val="1"/>
  <p:tag name="KSO_WM_TAG_VERSION" val="1.0"/>
  <p:tag name="KSO_WM_BEAUTIFY_FLAG" val="#wm#"/>
</p:tagLst>
</file>

<file path=ppt/tags/tag63.xml><?xml version="1.0" encoding="utf-8"?>
<p:tagLst xmlns:p="http://schemas.openxmlformats.org/presentationml/2006/main">
  <p:tag name="KSO_WM_UNIT_ISCONTENTSTITLE" val="0"/>
  <p:tag name="KSO_WM_UNIT_PRESET_TEXT" val="在此输入您的封面副标题"/>
  <p:tag name="KSO_WM_UNIT_NOCLEAR" val="0"/>
  <p:tag name="KSO_WM_UNIT_VALUE" val="156"/>
  <p:tag name="KSO_WM_UNIT_HIGHLIGHT" val="0"/>
  <p:tag name="KSO_WM_UNIT_COMPATIBLE" val="0"/>
  <p:tag name="KSO_WM_UNIT_DIAGRAM_ISNUMVISUAL" val="0"/>
  <p:tag name="KSO_WM_UNIT_DIAGRAM_ISREFERUNIT" val="0"/>
  <p:tag name="KSO_WM_UNIT_TYPE" val="b"/>
  <p:tag name="KSO_WM_UNIT_INDEX" val="1"/>
  <p:tag name="KSO_WM_UNIT_ID" val="custom20187308_1*b*1"/>
  <p:tag name="KSO_WM_TEMPLATE_CATEGORY" val="custom"/>
  <p:tag name="KSO_WM_TEMPLATE_INDEX" val="20187308"/>
  <p:tag name="KSO_WM_UNIT_LAYERLEVEL" val="1"/>
  <p:tag name="KSO_WM_TAG_VERSION" val="1.0"/>
  <p:tag name="KSO_WM_BEAUTIFY_FLAG" val="#wm#"/>
</p:tagLst>
</file>

<file path=ppt/tags/tag64.xml><?xml version="1.0" encoding="utf-8"?>
<p:tagLst xmlns:p="http://schemas.openxmlformats.org/presentationml/2006/main">
  <p:tag name="KSO_WM_TEMPLATE_THUMBS_INDEX" val="1"/>
  <p:tag name="KSO_WM_SLIDE_ID" val="custom20187308_1"/>
  <p:tag name="KSO_WM_TEMPLATE_SUBCATEGORY" val="0"/>
  <p:tag name="KSO_WM_SLIDE_TYPE" val="title"/>
  <p:tag name="KSO_WM_SLIDE_SUBTYPE" val="defaultBlank"/>
  <p:tag name="KSO_WM_SLIDE_ITEM_CNT" val="0"/>
  <p:tag name="KSO_WM_SLIDE_INDEX" val="1"/>
  <p:tag name="KSO_WM_TAG_VERSION" val="1.0"/>
  <p:tag name="KSO_WM_BEAUTIFY_FLAG" val="#wm#"/>
  <p:tag name="KSO_WM_TEMPLATE_CATEGORY" val="custom"/>
  <p:tag name="KSO_WM_TEMPLATE_INDEX" val="20187308"/>
  <p:tag name="KSO_WM_SLIDE_LAYOUT" val="a_b"/>
  <p:tag name="KSO_WM_SLIDE_LAYOUT_CNT" val="1_1"/>
</p:tagLst>
</file>

<file path=ppt/tags/tag65.xml><?xml version="1.0" encoding="utf-8"?>
<p:tagLst xmlns:p="http://schemas.openxmlformats.org/presentationml/2006/main">
  <p:tag name="KSO_WM_UNIT_TABLE_BEAUTIFY" val="smartTable{87d44373-3f9c-4930-a323-9d855795d3eb}"/>
</p:tagLst>
</file>

<file path=ppt/tags/tag66.xml><?xml version="1.0" encoding="utf-8"?>
<p:tagLst xmlns:p="http://schemas.openxmlformats.org/presentationml/2006/main">
  <p:tag name="KSO_WM_UNIT_TABLE_BEAUTIFY" val="smartTable{b68f4e53-38a1-469d-9e44-adac0733b87b}"/>
</p:tagLst>
</file>

<file path=ppt/tags/tag67.xml><?xml version="1.0" encoding="utf-8"?>
<p:tagLst xmlns:p="http://schemas.openxmlformats.org/presentationml/2006/main">
  <p:tag name="KSO_WM_UNIT_TABLE_BEAUTIFY" val="smartTable{72250d95-8824-4798-9ac9-2de9f05c68ab}"/>
</p:tagLst>
</file>

<file path=ppt/tags/tag68.xml><?xml version="1.0" encoding="utf-8"?>
<p:tagLst xmlns:p="http://schemas.openxmlformats.org/presentationml/2006/main">
  <p:tag name="KSO_WM_UNIT_TABLE_BEAUTIFY" val="smartTable{0ba74c97-3a9a-4d66-9497-4ef60158b664}"/>
</p:tagLst>
</file>

<file path=ppt/tags/tag69.xml><?xml version="1.0" encoding="utf-8"?>
<p:tagLst xmlns:p="http://schemas.openxmlformats.org/presentationml/2006/main">
  <p:tag name="KSO_WM_UNIT_TABLE_BEAUTIFY" val="smartTable{1f194fb4-0864-411a-8276-9f56529df102}"/>
</p:tagLst>
</file>

<file path=ppt/tags/tag70.xml><?xml version="1.0" encoding="utf-8"?>
<p:tagLst xmlns:p="http://schemas.openxmlformats.org/presentationml/2006/main">
  <p:tag name="KSO_WM_UNIT_TABLE_BEAUTIFY" val="smartTable{a6d27fba-0cb5-4670-9446-3d2447773a59}"/>
</p:tagLst>
</file>

<file path=ppt/tags/tag71.xml><?xml version="1.0" encoding="utf-8"?>
<p:tagLst xmlns:p="http://schemas.openxmlformats.org/presentationml/2006/main">
  <p:tag name="KSO_WM_UNIT_TABLE_BEAUTIFY" val="smartTable{c31eb7dc-139e-402a-994b-c6fc14068518}"/>
</p:tagLst>
</file>

<file path=ppt/tags/tag72.xml><?xml version="1.0" encoding="utf-8"?>
<p:tagLst xmlns:p="http://schemas.openxmlformats.org/presentationml/2006/main">
  <p:tag name="KSO_WM_UNIT_TABLE_BEAUTIFY" val="smartTable{1f3e8a83-0af3-4236-97c3-84857ad799a4}"/>
</p:tagLst>
</file>

<file path=ppt/tags/tag73.xml><?xml version="1.0" encoding="utf-8"?>
<p:tagLst xmlns:p="http://schemas.openxmlformats.org/presentationml/2006/main">
  <p:tag name="KSO_WM_BEAUTIFY_FLAG" val="#wm#"/>
  <p:tag name="KSO_WM_TEMPLATE_CATEGORY" val="custom"/>
  <p:tag name="KSO_WM_TEMPLATE_INDEX" val="20187308"/>
</p:tagLst>
</file>

<file path=ppt/tags/tag74.xml><?xml version="1.0" encoding="utf-8"?>
<p:tagLst xmlns:p="http://schemas.openxmlformats.org/presentationml/2006/main">
  <p:tag name="KSO_WM_BEAUTIFY_FLAG" val="#wm#"/>
  <p:tag name="KSO_WM_TEMPLATE_CATEGORY" val="custom"/>
  <p:tag name="KSO_WM_TEMPLATE_INDEX" val="20187308"/>
</p:tagLst>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自定义 9">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8842</Words>
  <Application>WPS 演示</Application>
  <PresentationFormat>宽屏</PresentationFormat>
  <Paragraphs>463</Paragraphs>
  <Slides>41</Slides>
  <Notes>1</Notes>
  <HiddenSlides>0</HiddenSlides>
  <MMClips>0</MMClips>
  <ScaleCrop>false</ScaleCrop>
  <HeadingPairs>
    <vt:vector size="6" baseType="variant">
      <vt:variant>
        <vt:lpstr>已用的字体</vt:lpstr>
      </vt:variant>
      <vt:variant>
        <vt:i4>12</vt:i4>
      </vt:variant>
      <vt:variant>
        <vt:lpstr>主题</vt:lpstr>
      </vt:variant>
      <vt:variant>
        <vt:i4>1</vt:i4>
      </vt:variant>
      <vt:variant>
        <vt:lpstr>幻灯片标题</vt:lpstr>
      </vt:variant>
      <vt:variant>
        <vt:i4>41</vt:i4>
      </vt:variant>
    </vt:vector>
  </HeadingPairs>
  <TitlesOfParts>
    <vt:vector size="54" baseType="lpstr">
      <vt:lpstr>Arial</vt:lpstr>
      <vt:lpstr>宋体</vt:lpstr>
      <vt:lpstr>Wingdings</vt:lpstr>
      <vt:lpstr>微软雅黑</vt:lpstr>
      <vt:lpstr>华文新魏</vt:lpstr>
      <vt:lpstr>黑体</vt:lpstr>
      <vt:lpstr>楷体</vt:lpstr>
      <vt:lpstr>Times New Roman</vt:lpstr>
      <vt:lpstr>Wingdings</vt:lpstr>
      <vt:lpstr>Euphemia</vt:lpstr>
      <vt:lpstr>Arial Unicode MS</vt:lpstr>
      <vt:lpstr>Segoe Print</vt:lpstr>
      <vt:lpstr>Office 主题​​</vt:lpstr>
      <vt:lpstr>二轮复习   知识专题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37吴</cp:lastModifiedBy>
  <cp:revision>27</cp:revision>
  <dcterms:created xsi:type="dcterms:W3CDTF">2019-06-19T02:08:00Z</dcterms:created>
  <dcterms:modified xsi:type="dcterms:W3CDTF">2020-04-10T10:21:54Z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2052-11.1.0.9292</vt:lpwstr>
  </property>
</Properties>
</file>