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5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60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325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75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034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636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324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147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269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46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033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64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159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37DC6-5C53-4F0F-9F30-936A1C3E9020}" type="datetimeFigureOut">
              <a:rPr lang="zh-CN" altLang="en-US" smtClean="0"/>
              <a:t>2015/9/22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71DE5-8BA6-42F6-80E9-5540855C45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354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605301" y="1328255"/>
            <a:ext cx="698139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用</a:t>
            </a:r>
            <a:r>
              <a:rPr lang="zh-CN" altLang="en-US" sz="6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待定系数法求</a:t>
            </a:r>
            <a:endParaRPr lang="en-US" altLang="zh-CN" sz="6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zh-CN" altLang="en-US" sz="6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二次函数的解析式</a:t>
            </a:r>
            <a:endParaRPr lang="zh-CN" altLang="en-US" sz="6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1912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9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-93992"/>
            <a:ext cx="5308979" cy="1922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1861824" y="3247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知识回顾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46217" y="1807414"/>
            <a:ext cx="1100872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练习</a:t>
            </a:r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：已知一次函数图象过点（</a:t>
            </a:r>
            <a:r>
              <a:rPr lang="en-US" altLang="zh-CN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）与（</a:t>
            </a:r>
            <a:r>
              <a:rPr lang="en-US" altLang="zh-CN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-4</a:t>
            </a:r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-9</a:t>
            </a:r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），求这个一次函数的解析式 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439" y="3619500"/>
            <a:ext cx="6005016" cy="3238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矩形 10"/>
          <p:cNvSpPr/>
          <p:nvPr/>
        </p:nvSpPr>
        <p:spPr>
          <a:xfrm>
            <a:off x="2450621" y="4507683"/>
            <a:ext cx="270939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</a:t>
            </a:r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：二次函数由</a:t>
            </a:r>
            <a:endParaRPr lang="en-US" altLang="zh-CN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几个点确定呢？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5862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70" y="-483357"/>
            <a:ext cx="10959152" cy="7156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1960353" y="1238945"/>
            <a:ext cx="811792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已知二次函数                      过点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-1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,3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），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,6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），求函数解析式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9678010"/>
              </p:ext>
            </p:extLst>
          </p:nvPr>
        </p:nvGraphicFramePr>
        <p:xfrm>
          <a:off x="5017435" y="1261365"/>
          <a:ext cx="2003764" cy="4624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公式" r:id="rId5" imgW="990360" imgH="228600" progId="Equation.3">
                  <p:embed/>
                </p:oleObj>
              </mc:Choice>
              <mc:Fallback>
                <p:oleObj name="公式" r:id="rId5" imgW="99036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17435" y="1261365"/>
                        <a:ext cx="2003764" cy="4624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图片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465" y="2673848"/>
            <a:ext cx="7304094" cy="286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2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70" y="-483357"/>
            <a:ext cx="10959152" cy="7156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679978" y="1080139"/>
            <a:ext cx="784541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已知一个二次函数的图象过点（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0,1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），</a:t>
            </a:r>
            <a:endParaRPr lang="en-US" altLang="zh-CN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它的顶点坐标是（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8,9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），求这个二次</a:t>
            </a:r>
            <a:endParaRPr lang="en-US" altLang="zh-CN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函数的解析式。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454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09" y="222868"/>
            <a:ext cx="8802805" cy="620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249169" y="1599334"/>
            <a:ext cx="637546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变式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：已知二次函数的图象经过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</a:p>
          <a:p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-1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,0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）、（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,0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），函数有最小值</a:t>
            </a:r>
            <a:endParaRPr lang="en-US" altLang="zh-CN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-8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，求它的解析式。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62609" y="3911008"/>
            <a:ext cx="654858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变式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：已知抛物线的对称轴是直线</a:t>
            </a:r>
            <a:endParaRPr lang="en-US" altLang="zh-CN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X=2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，且经过（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-1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）和（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-5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en-US" altLang="zh-CN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两点，求二次函数的关系式。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373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24"/>
            <a:ext cx="11759762" cy="2249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744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163</Words>
  <Application>Microsoft Office PowerPoint</Application>
  <PresentationFormat>宽屏</PresentationFormat>
  <Paragraphs>17</Paragraphs>
  <Slides>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黑体</vt:lpstr>
      <vt:lpstr>宋体</vt:lpstr>
      <vt:lpstr>Arial</vt:lpstr>
      <vt:lpstr>Calibri</vt:lpstr>
      <vt:lpstr>Calibri Light</vt:lpstr>
      <vt:lpstr>Office 主题</vt:lpstr>
      <vt:lpstr>Microsoft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8</cp:revision>
  <dcterms:created xsi:type="dcterms:W3CDTF">2015-09-22T00:59:47Z</dcterms:created>
  <dcterms:modified xsi:type="dcterms:W3CDTF">2015-09-22T02:27:33Z</dcterms:modified>
</cp:coreProperties>
</file>