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commentAuthors.xml" ContentType="application/vnd.openxmlformats-officedocument.presentationml.commentAuthor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00.xml" ContentType="application/vnd.openxmlformats-officedocument.presentationml.tags+xml"/>
  <Override PartName="/ppt/tags/tag101.xml" ContentType="application/vnd.openxmlformats-officedocument.presentationml.tags+xml"/>
  <Override PartName="/ppt/tags/tag102.xml" ContentType="application/vnd.openxmlformats-officedocument.presentationml.tags+xml"/>
  <Override PartName="/ppt/tags/tag103.xml" ContentType="application/vnd.openxmlformats-officedocument.presentationml.tags+xml"/>
  <Override PartName="/ppt/tags/tag104.xml" ContentType="application/vnd.openxmlformats-officedocument.presentationml.tags+xml"/>
  <Override PartName="/ppt/tags/tag105.xml" ContentType="application/vnd.openxmlformats-officedocument.presentationml.tags+xml"/>
  <Override PartName="/ppt/tags/tag106.xml" ContentType="application/vnd.openxmlformats-officedocument.presentationml.tags+xml"/>
  <Override PartName="/ppt/tags/tag107.xml" ContentType="application/vnd.openxmlformats-officedocument.presentationml.tags+xml"/>
  <Override PartName="/ppt/tags/tag108.xml" ContentType="application/vnd.openxmlformats-officedocument.presentationml.tags+xml"/>
  <Override PartName="/ppt/tags/tag109.xml" ContentType="application/vnd.openxmlformats-officedocument.presentationml.tags+xml"/>
  <Override PartName="/ppt/tags/tag11.xml" ContentType="application/vnd.openxmlformats-officedocument.presentationml.tags+xml"/>
  <Override PartName="/ppt/tags/tag110.xml" ContentType="application/vnd.openxmlformats-officedocument.presentationml.tags+xml"/>
  <Override PartName="/ppt/tags/tag111.xml" ContentType="application/vnd.openxmlformats-officedocument.presentationml.tags+xml"/>
  <Override PartName="/ppt/tags/tag112.xml" ContentType="application/vnd.openxmlformats-officedocument.presentationml.tags+xml"/>
  <Override PartName="/ppt/tags/tag113.xml" ContentType="application/vnd.openxmlformats-officedocument.presentationml.tags+xml"/>
  <Override PartName="/ppt/tags/tag114.xml" ContentType="application/vnd.openxmlformats-officedocument.presentationml.tags+xml"/>
  <Override PartName="/ppt/tags/tag115.xml" ContentType="application/vnd.openxmlformats-officedocument.presentationml.tags+xml"/>
  <Override PartName="/ppt/tags/tag116.xml" ContentType="application/vnd.openxmlformats-officedocument.presentationml.tags+xml"/>
  <Override PartName="/ppt/tags/tag117.xml" ContentType="application/vnd.openxmlformats-officedocument.presentationml.tags+xml"/>
  <Override PartName="/ppt/tags/tag118.xml" ContentType="application/vnd.openxmlformats-officedocument.presentationml.tags+xml"/>
  <Override PartName="/ppt/tags/tag119.xml" ContentType="application/vnd.openxmlformats-officedocument.presentationml.tags+xml"/>
  <Override PartName="/ppt/tags/tag12.xml" ContentType="application/vnd.openxmlformats-officedocument.presentationml.tags+xml"/>
  <Override PartName="/ppt/tags/tag120.xml" ContentType="application/vnd.openxmlformats-officedocument.presentationml.tags+xml"/>
  <Override PartName="/ppt/tags/tag121.xml" ContentType="application/vnd.openxmlformats-officedocument.presentationml.tags+xml"/>
  <Override PartName="/ppt/tags/tag122.xml" ContentType="application/vnd.openxmlformats-officedocument.presentationml.tags+xml"/>
  <Override PartName="/ppt/tags/tag123.xml" ContentType="application/vnd.openxmlformats-officedocument.presentationml.tags+xml"/>
  <Override PartName="/ppt/tags/tag124.xml" ContentType="application/vnd.openxmlformats-officedocument.presentationml.tags+xml"/>
  <Override PartName="/ppt/tags/tag125.xml" ContentType="application/vnd.openxmlformats-officedocument.presentationml.tags+xml"/>
  <Override PartName="/ppt/tags/tag126.xml" ContentType="application/vnd.openxmlformats-officedocument.presentationml.tags+xml"/>
  <Override PartName="/ppt/tags/tag127.xml" ContentType="application/vnd.openxmlformats-officedocument.presentationml.tags+xml"/>
  <Override PartName="/ppt/tags/tag128.xml" ContentType="application/vnd.openxmlformats-officedocument.presentationml.tags+xml"/>
  <Override PartName="/ppt/tags/tag129.xml" ContentType="application/vnd.openxmlformats-officedocument.presentationml.tags+xml"/>
  <Override PartName="/ppt/tags/tag13.xml" ContentType="application/vnd.openxmlformats-officedocument.presentationml.tags+xml"/>
  <Override PartName="/ppt/tags/tag130.xml" ContentType="application/vnd.openxmlformats-officedocument.presentationml.tags+xml"/>
  <Override PartName="/ppt/tags/tag131.xml" ContentType="application/vnd.openxmlformats-officedocument.presentationml.tags+xml"/>
  <Override PartName="/ppt/tags/tag132.xml" ContentType="application/vnd.openxmlformats-officedocument.presentationml.tags+xml"/>
  <Override PartName="/ppt/tags/tag133.xml" ContentType="application/vnd.openxmlformats-officedocument.presentationml.tags+xml"/>
  <Override PartName="/ppt/tags/tag134.xml" ContentType="application/vnd.openxmlformats-officedocument.presentationml.tags+xml"/>
  <Override PartName="/ppt/tags/tag135.xml" ContentType="application/vnd.openxmlformats-officedocument.presentationml.tags+xml"/>
  <Override PartName="/ppt/tags/tag136.xml" ContentType="application/vnd.openxmlformats-officedocument.presentationml.tags+xml"/>
  <Override PartName="/ppt/tags/tag137.xml" ContentType="application/vnd.openxmlformats-officedocument.presentationml.tags+xml"/>
  <Override PartName="/ppt/tags/tag138.xml" ContentType="application/vnd.openxmlformats-officedocument.presentationml.tags+xml"/>
  <Override PartName="/ppt/tags/tag139.xml" ContentType="application/vnd.openxmlformats-officedocument.presentationml.tags+xml"/>
  <Override PartName="/ppt/tags/tag14.xml" ContentType="application/vnd.openxmlformats-officedocument.presentationml.tags+xml"/>
  <Override PartName="/ppt/tags/tag140.xml" ContentType="application/vnd.openxmlformats-officedocument.presentationml.tags+xml"/>
  <Override PartName="/ppt/tags/tag141.xml" ContentType="application/vnd.openxmlformats-officedocument.presentationml.tags+xml"/>
  <Override PartName="/ppt/tags/tag142.xml" ContentType="application/vnd.openxmlformats-officedocument.presentationml.tags+xml"/>
  <Override PartName="/ppt/tags/tag143.xml" ContentType="application/vnd.openxmlformats-officedocument.presentationml.tags+xml"/>
  <Override PartName="/ppt/tags/tag144.xml" ContentType="application/vnd.openxmlformats-officedocument.presentationml.tags+xml"/>
  <Override PartName="/ppt/tags/tag145.xml" ContentType="application/vnd.openxmlformats-officedocument.presentationml.tags+xml"/>
  <Override PartName="/ppt/tags/tag146.xml" ContentType="application/vnd.openxmlformats-officedocument.presentationml.tags+xml"/>
  <Override PartName="/ppt/tags/tag147.xml" ContentType="application/vnd.openxmlformats-officedocument.presentationml.tags+xml"/>
  <Override PartName="/ppt/tags/tag148.xml" ContentType="application/vnd.openxmlformats-officedocument.presentationml.tags+xml"/>
  <Override PartName="/ppt/tags/tag149.xml" ContentType="application/vnd.openxmlformats-officedocument.presentationml.tags+xml"/>
  <Override PartName="/ppt/tags/tag15.xml" ContentType="application/vnd.openxmlformats-officedocument.presentationml.tags+xml"/>
  <Override PartName="/ppt/tags/tag150.xml" ContentType="application/vnd.openxmlformats-officedocument.presentationml.tags+xml"/>
  <Override PartName="/ppt/tags/tag151.xml" ContentType="application/vnd.openxmlformats-officedocument.presentationml.tags+xml"/>
  <Override PartName="/ppt/tags/tag152.xml" ContentType="application/vnd.openxmlformats-officedocument.presentationml.tags+xml"/>
  <Override PartName="/ppt/tags/tag153.xml" ContentType="application/vnd.openxmlformats-officedocument.presentationml.tags+xml"/>
  <Override PartName="/ppt/tags/tag154.xml" ContentType="application/vnd.openxmlformats-officedocument.presentationml.tags+xml"/>
  <Override PartName="/ppt/tags/tag155.xml" ContentType="application/vnd.openxmlformats-officedocument.presentationml.tags+xml"/>
  <Override PartName="/ppt/tags/tag156.xml" ContentType="application/vnd.openxmlformats-officedocument.presentationml.tags+xml"/>
  <Override PartName="/ppt/tags/tag157.xml" ContentType="application/vnd.openxmlformats-officedocument.presentationml.tags+xml"/>
  <Override PartName="/ppt/tags/tag158.xml" ContentType="application/vnd.openxmlformats-officedocument.presentationml.tags+xml"/>
  <Override PartName="/ppt/tags/tag159.xml" ContentType="application/vnd.openxmlformats-officedocument.presentationml.tags+xml"/>
  <Override PartName="/ppt/tags/tag16.xml" ContentType="application/vnd.openxmlformats-officedocument.presentationml.tags+xml"/>
  <Override PartName="/ppt/tags/tag160.xml" ContentType="application/vnd.openxmlformats-officedocument.presentationml.tags+xml"/>
  <Override PartName="/ppt/tags/tag161.xml" ContentType="application/vnd.openxmlformats-officedocument.presentationml.tags+xml"/>
  <Override PartName="/ppt/tags/tag162.xml" ContentType="application/vnd.openxmlformats-officedocument.presentationml.tags+xml"/>
  <Override PartName="/ppt/tags/tag163.xml" ContentType="application/vnd.openxmlformats-officedocument.presentationml.tags+xml"/>
  <Override PartName="/ppt/tags/tag164.xml" ContentType="application/vnd.openxmlformats-officedocument.presentationml.tags+xml"/>
  <Override PartName="/ppt/tags/tag165.xml" ContentType="application/vnd.openxmlformats-officedocument.presentationml.tags+xml"/>
  <Override PartName="/ppt/tags/tag166.xml" ContentType="application/vnd.openxmlformats-officedocument.presentationml.tags+xml"/>
  <Override PartName="/ppt/tags/tag167.xml" ContentType="application/vnd.openxmlformats-officedocument.presentationml.tags+xml"/>
  <Override PartName="/ppt/tags/tag168.xml" ContentType="application/vnd.openxmlformats-officedocument.presentationml.tags+xml"/>
  <Override PartName="/ppt/tags/tag169.xml" ContentType="application/vnd.openxmlformats-officedocument.presentationml.tags+xml"/>
  <Override PartName="/ppt/tags/tag17.xml" ContentType="application/vnd.openxmlformats-officedocument.presentationml.tags+xml"/>
  <Override PartName="/ppt/tags/tag170.xml" ContentType="application/vnd.openxmlformats-officedocument.presentationml.tags+xml"/>
  <Override PartName="/ppt/tags/tag171.xml" ContentType="application/vnd.openxmlformats-officedocument.presentationml.tags+xml"/>
  <Override PartName="/ppt/tags/tag172.xml" ContentType="application/vnd.openxmlformats-officedocument.presentationml.tags+xml"/>
  <Override PartName="/ppt/tags/tag173.xml" ContentType="application/vnd.openxmlformats-officedocument.presentationml.tags+xml"/>
  <Override PartName="/ppt/tags/tag174.xml" ContentType="application/vnd.openxmlformats-officedocument.presentationml.tags+xml"/>
  <Override PartName="/ppt/tags/tag175.xml" ContentType="application/vnd.openxmlformats-officedocument.presentationml.tags+xml"/>
  <Override PartName="/ppt/tags/tag176.xml" ContentType="application/vnd.openxmlformats-officedocument.presentationml.tags+xml"/>
  <Override PartName="/ppt/tags/tag177.xml" ContentType="application/vnd.openxmlformats-officedocument.presentationml.tags+xml"/>
  <Override PartName="/ppt/tags/tag178.xml" ContentType="application/vnd.openxmlformats-officedocument.presentationml.tags+xml"/>
  <Override PartName="/ppt/tags/tag179.xml" ContentType="application/vnd.openxmlformats-officedocument.presentationml.tags+xml"/>
  <Override PartName="/ppt/tags/tag18.xml" ContentType="application/vnd.openxmlformats-officedocument.presentationml.tags+xml"/>
  <Override PartName="/ppt/tags/tag180.xml" ContentType="application/vnd.openxmlformats-officedocument.presentationml.tags+xml"/>
  <Override PartName="/ppt/tags/tag181.xml" ContentType="application/vnd.openxmlformats-officedocument.presentationml.tags+xml"/>
  <Override PartName="/ppt/tags/tag182.xml" ContentType="application/vnd.openxmlformats-officedocument.presentationml.tags+xml"/>
  <Override PartName="/ppt/tags/tag183.xml" ContentType="application/vnd.openxmlformats-officedocument.presentationml.tags+xml"/>
  <Override PartName="/ppt/tags/tag184.xml" ContentType="application/vnd.openxmlformats-officedocument.presentationml.tags+xml"/>
  <Override PartName="/ppt/tags/tag185.xml" ContentType="application/vnd.openxmlformats-officedocument.presentationml.tags+xml"/>
  <Override PartName="/ppt/tags/tag186.xml" ContentType="application/vnd.openxmlformats-officedocument.presentationml.tags+xml"/>
  <Override PartName="/ppt/tags/tag187.xml" ContentType="application/vnd.openxmlformats-officedocument.presentationml.tags+xml"/>
  <Override PartName="/ppt/tags/tag188.xml" ContentType="application/vnd.openxmlformats-officedocument.presentationml.tags+xml"/>
  <Override PartName="/ppt/tags/tag189.xml" ContentType="application/vnd.openxmlformats-officedocument.presentationml.tags+xml"/>
  <Override PartName="/ppt/tags/tag19.xml" ContentType="application/vnd.openxmlformats-officedocument.presentationml.tags+xml"/>
  <Override PartName="/ppt/tags/tag190.xml" ContentType="application/vnd.openxmlformats-officedocument.presentationml.tags+xml"/>
  <Override PartName="/ppt/tags/tag191.xml" ContentType="application/vnd.openxmlformats-officedocument.presentationml.tags+xml"/>
  <Override PartName="/ppt/tags/tag192.xml" ContentType="application/vnd.openxmlformats-officedocument.presentationml.tags+xml"/>
  <Override PartName="/ppt/tags/tag193.xml" ContentType="application/vnd.openxmlformats-officedocument.presentationml.tags+xml"/>
  <Override PartName="/ppt/tags/tag194.xml" ContentType="application/vnd.openxmlformats-officedocument.presentationml.tags+xml"/>
  <Override PartName="/ppt/tags/tag195.xml" ContentType="application/vnd.openxmlformats-officedocument.presentationml.tags+xml"/>
  <Override PartName="/ppt/tags/tag196.xml" ContentType="application/vnd.openxmlformats-officedocument.presentationml.tags+xml"/>
  <Override PartName="/ppt/tags/tag197.xml" ContentType="application/vnd.openxmlformats-officedocument.presentationml.tags+xml"/>
  <Override PartName="/ppt/tags/tag198.xml" ContentType="application/vnd.openxmlformats-officedocument.presentationml.tags+xml"/>
  <Override PartName="/ppt/tags/tag19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00.xml" ContentType="application/vnd.openxmlformats-officedocument.presentationml.tags+xml"/>
  <Override PartName="/ppt/tags/tag201.xml" ContentType="application/vnd.openxmlformats-officedocument.presentationml.tags+xml"/>
  <Override PartName="/ppt/tags/tag202.xml" ContentType="application/vnd.openxmlformats-officedocument.presentationml.tags+xml"/>
  <Override PartName="/ppt/tags/tag203.xml" ContentType="application/vnd.openxmlformats-officedocument.presentationml.tags+xml"/>
  <Override PartName="/ppt/tags/tag204.xml" ContentType="application/vnd.openxmlformats-officedocument.presentationml.tags+xml"/>
  <Override PartName="/ppt/tags/tag205.xml" ContentType="application/vnd.openxmlformats-officedocument.presentationml.tags+xml"/>
  <Override PartName="/ppt/tags/tag206.xml" ContentType="application/vnd.openxmlformats-officedocument.presentationml.tags+xml"/>
  <Override PartName="/ppt/tags/tag207.xml" ContentType="application/vnd.openxmlformats-officedocument.presentationml.tags+xml"/>
  <Override PartName="/ppt/tags/tag208.xml" ContentType="application/vnd.openxmlformats-officedocument.presentationml.tags+xml"/>
  <Override PartName="/ppt/tags/tag209.xml" ContentType="application/vnd.openxmlformats-officedocument.presentationml.tags+xml"/>
  <Override PartName="/ppt/tags/tag21.xml" ContentType="application/vnd.openxmlformats-officedocument.presentationml.tags+xml"/>
  <Override PartName="/ppt/tags/tag210.xml" ContentType="application/vnd.openxmlformats-officedocument.presentationml.tags+xml"/>
  <Override PartName="/ppt/tags/tag211.xml" ContentType="application/vnd.openxmlformats-officedocument.presentationml.tags+xml"/>
  <Override PartName="/ppt/tags/tag212.xml" ContentType="application/vnd.openxmlformats-officedocument.presentationml.tags+xml"/>
  <Override PartName="/ppt/tags/tag213.xml" ContentType="application/vnd.openxmlformats-officedocument.presentationml.tags+xml"/>
  <Override PartName="/ppt/tags/tag214.xml" ContentType="application/vnd.openxmlformats-officedocument.presentationml.tags+xml"/>
  <Override PartName="/ppt/tags/tag215.xml" ContentType="application/vnd.openxmlformats-officedocument.presentationml.tags+xml"/>
  <Override PartName="/ppt/tags/tag216.xml" ContentType="application/vnd.openxmlformats-officedocument.presentationml.tags+xml"/>
  <Override PartName="/ppt/tags/tag217.xml" ContentType="application/vnd.openxmlformats-officedocument.presentationml.tags+xml"/>
  <Override PartName="/ppt/tags/tag218.xml" ContentType="application/vnd.openxmlformats-officedocument.presentationml.tags+xml"/>
  <Override PartName="/ppt/tags/tag219.xml" ContentType="application/vnd.openxmlformats-officedocument.presentationml.tags+xml"/>
  <Override PartName="/ppt/tags/tag22.xml" ContentType="application/vnd.openxmlformats-officedocument.presentationml.tags+xml"/>
  <Override PartName="/ppt/tags/tag220.xml" ContentType="application/vnd.openxmlformats-officedocument.presentationml.tags+xml"/>
  <Override PartName="/ppt/tags/tag221.xml" ContentType="application/vnd.openxmlformats-officedocument.presentationml.tags+xml"/>
  <Override PartName="/ppt/tags/tag222.xml" ContentType="application/vnd.openxmlformats-officedocument.presentationml.tags+xml"/>
  <Override PartName="/ppt/tags/tag223.xml" ContentType="application/vnd.openxmlformats-officedocument.presentationml.tags+xml"/>
  <Override PartName="/ppt/tags/tag224.xml" ContentType="application/vnd.openxmlformats-officedocument.presentationml.tags+xml"/>
  <Override PartName="/ppt/tags/tag225.xml" ContentType="application/vnd.openxmlformats-officedocument.presentationml.tags+xml"/>
  <Override PartName="/ppt/tags/tag226.xml" ContentType="application/vnd.openxmlformats-officedocument.presentationml.tags+xml"/>
  <Override PartName="/ppt/tags/tag227.xml" ContentType="application/vnd.openxmlformats-officedocument.presentationml.tags+xml"/>
  <Override PartName="/ppt/tags/tag228.xml" ContentType="application/vnd.openxmlformats-officedocument.presentationml.tags+xml"/>
  <Override PartName="/ppt/tags/tag229.xml" ContentType="application/vnd.openxmlformats-officedocument.presentationml.tags+xml"/>
  <Override PartName="/ppt/tags/tag23.xml" ContentType="application/vnd.openxmlformats-officedocument.presentationml.tags+xml"/>
  <Override PartName="/ppt/tags/tag230.xml" ContentType="application/vnd.openxmlformats-officedocument.presentationml.tags+xml"/>
  <Override PartName="/ppt/tags/tag231.xml" ContentType="application/vnd.openxmlformats-officedocument.presentationml.tags+xml"/>
  <Override PartName="/ppt/tags/tag232.xml" ContentType="application/vnd.openxmlformats-officedocument.presentationml.tags+xml"/>
  <Override PartName="/ppt/tags/tag233.xml" ContentType="application/vnd.openxmlformats-officedocument.presentationml.tags+xml"/>
  <Override PartName="/ppt/tags/tag234.xml" ContentType="application/vnd.openxmlformats-officedocument.presentationml.tags+xml"/>
  <Override PartName="/ppt/tags/tag235.xml" ContentType="application/vnd.openxmlformats-officedocument.presentationml.tags+xml"/>
  <Override PartName="/ppt/tags/tag236.xml" ContentType="application/vnd.openxmlformats-officedocument.presentationml.tags+xml"/>
  <Override PartName="/ppt/tags/tag237.xml" ContentType="application/vnd.openxmlformats-officedocument.presentationml.tags+xml"/>
  <Override PartName="/ppt/tags/tag238.xml" ContentType="application/vnd.openxmlformats-officedocument.presentationml.tags+xml"/>
  <Override PartName="/ppt/tags/tag239.xml" ContentType="application/vnd.openxmlformats-officedocument.presentationml.tags+xml"/>
  <Override PartName="/ppt/tags/tag24.xml" ContentType="application/vnd.openxmlformats-officedocument.presentationml.tags+xml"/>
  <Override PartName="/ppt/tags/tag240.xml" ContentType="application/vnd.openxmlformats-officedocument.presentationml.tags+xml"/>
  <Override PartName="/ppt/tags/tag241.xml" ContentType="application/vnd.openxmlformats-officedocument.presentationml.tags+xml"/>
  <Override PartName="/ppt/tags/tag242.xml" ContentType="application/vnd.openxmlformats-officedocument.presentationml.tags+xml"/>
  <Override PartName="/ppt/tags/tag243.xml" ContentType="application/vnd.openxmlformats-officedocument.presentationml.tags+xml"/>
  <Override PartName="/ppt/tags/tag244.xml" ContentType="application/vnd.openxmlformats-officedocument.presentationml.tags+xml"/>
  <Override PartName="/ppt/tags/tag245.xml" ContentType="application/vnd.openxmlformats-officedocument.presentationml.tags+xml"/>
  <Override PartName="/ppt/tags/tag246.xml" ContentType="application/vnd.openxmlformats-officedocument.presentationml.tags+xml"/>
  <Override PartName="/ppt/tags/tag247.xml" ContentType="application/vnd.openxmlformats-officedocument.presentationml.tags+xml"/>
  <Override PartName="/ppt/tags/tag248.xml" ContentType="application/vnd.openxmlformats-officedocument.presentationml.tags+xml"/>
  <Override PartName="/ppt/tags/tag249.xml" ContentType="application/vnd.openxmlformats-officedocument.presentationml.tags+xml"/>
  <Override PartName="/ppt/tags/tag25.xml" ContentType="application/vnd.openxmlformats-officedocument.presentationml.tags+xml"/>
  <Override PartName="/ppt/tags/tag250.xml" ContentType="application/vnd.openxmlformats-officedocument.presentationml.tags+xml"/>
  <Override PartName="/ppt/tags/tag251.xml" ContentType="application/vnd.openxmlformats-officedocument.presentationml.tags+xml"/>
  <Override PartName="/ppt/tags/tag252.xml" ContentType="application/vnd.openxmlformats-officedocument.presentationml.tags+xml"/>
  <Override PartName="/ppt/tags/tag253.xml" ContentType="application/vnd.openxmlformats-officedocument.presentationml.tags+xml"/>
  <Override PartName="/ppt/tags/tag254.xml" ContentType="application/vnd.openxmlformats-officedocument.presentationml.tags+xml"/>
  <Override PartName="/ppt/tags/tag255.xml" ContentType="application/vnd.openxmlformats-officedocument.presentationml.tags+xml"/>
  <Override PartName="/ppt/tags/tag256.xml" ContentType="application/vnd.openxmlformats-officedocument.presentationml.tags+xml"/>
  <Override PartName="/ppt/tags/tag257.xml" ContentType="application/vnd.openxmlformats-officedocument.presentationml.tags+xml"/>
  <Override PartName="/ppt/tags/tag258.xml" ContentType="application/vnd.openxmlformats-officedocument.presentationml.tags+xml"/>
  <Override PartName="/ppt/tags/tag259.xml" ContentType="application/vnd.openxmlformats-officedocument.presentationml.tags+xml"/>
  <Override PartName="/ppt/tags/tag26.xml" ContentType="application/vnd.openxmlformats-officedocument.presentationml.tags+xml"/>
  <Override PartName="/ppt/tags/tag260.xml" ContentType="application/vnd.openxmlformats-officedocument.presentationml.tags+xml"/>
  <Override PartName="/ppt/tags/tag261.xml" ContentType="application/vnd.openxmlformats-officedocument.presentationml.tags+xml"/>
  <Override PartName="/ppt/tags/tag262.xml" ContentType="application/vnd.openxmlformats-officedocument.presentationml.tags+xml"/>
  <Override PartName="/ppt/tags/tag263.xml" ContentType="application/vnd.openxmlformats-officedocument.presentationml.tags+xml"/>
  <Override PartName="/ppt/tags/tag264.xml" ContentType="application/vnd.openxmlformats-officedocument.presentationml.tags+xml"/>
  <Override PartName="/ppt/tags/tag265.xml" ContentType="application/vnd.openxmlformats-officedocument.presentationml.tags+xml"/>
  <Override PartName="/ppt/tags/tag266.xml" ContentType="application/vnd.openxmlformats-officedocument.presentationml.tags+xml"/>
  <Override PartName="/ppt/tags/tag267.xml" ContentType="application/vnd.openxmlformats-officedocument.presentationml.tags+xml"/>
  <Override PartName="/ppt/tags/tag268.xml" ContentType="application/vnd.openxmlformats-officedocument.presentationml.tags+xml"/>
  <Override PartName="/ppt/tags/tag269.xml" ContentType="application/vnd.openxmlformats-officedocument.presentationml.tags+xml"/>
  <Override PartName="/ppt/tags/tag27.xml" ContentType="application/vnd.openxmlformats-officedocument.presentationml.tags+xml"/>
  <Override PartName="/ppt/tags/tag270.xml" ContentType="application/vnd.openxmlformats-officedocument.presentationml.tags+xml"/>
  <Override PartName="/ppt/tags/tag271.xml" ContentType="application/vnd.openxmlformats-officedocument.presentationml.tags+xml"/>
  <Override PartName="/ppt/tags/tag272.xml" ContentType="application/vnd.openxmlformats-officedocument.presentationml.tags+xml"/>
  <Override PartName="/ppt/tags/tag273.xml" ContentType="application/vnd.openxmlformats-officedocument.presentationml.tags+xml"/>
  <Override PartName="/ppt/tags/tag274.xml" ContentType="application/vnd.openxmlformats-officedocument.presentationml.tags+xml"/>
  <Override PartName="/ppt/tags/tag275.xml" ContentType="application/vnd.openxmlformats-officedocument.presentationml.tags+xml"/>
  <Override PartName="/ppt/tags/tag276.xml" ContentType="application/vnd.openxmlformats-officedocument.presentationml.tags+xml"/>
  <Override PartName="/ppt/tags/tag277.xml" ContentType="application/vnd.openxmlformats-officedocument.presentationml.tags+xml"/>
  <Override PartName="/ppt/tags/tag278.xml" ContentType="application/vnd.openxmlformats-officedocument.presentationml.tags+xml"/>
  <Override PartName="/ppt/tags/tag279.xml" ContentType="application/vnd.openxmlformats-officedocument.presentationml.tags+xml"/>
  <Override PartName="/ppt/tags/tag28.xml" ContentType="application/vnd.openxmlformats-officedocument.presentationml.tags+xml"/>
  <Override PartName="/ppt/tags/tag280.xml" ContentType="application/vnd.openxmlformats-officedocument.presentationml.tags+xml"/>
  <Override PartName="/ppt/tags/tag281.xml" ContentType="application/vnd.openxmlformats-officedocument.presentationml.tags+xml"/>
  <Override PartName="/ppt/tags/tag282.xml" ContentType="application/vnd.openxmlformats-officedocument.presentationml.tags+xml"/>
  <Override PartName="/ppt/tags/tag283.xml" ContentType="application/vnd.openxmlformats-officedocument.presentationml.tags+xml"/>
  <Override PartName="/ppt/tags/tag284.xml" ContentType="application/vnd.openxmlformats-officedocument.presentationml.tags+xml"/>
  <Override PartName="/ppt/tags/tag285.xml" ContentType="application/vnd.openxmlformats-officedocument.presentationml.tags+xml"/>
  <Override PartName="/ppt/tags/tag286.xml" ContentType="application/vnd.openxmlformats-officedocument.presentationml.tags+xml"/>
  <Override PartName="/ppt/tags/tag287.xml" ContentType="application/vnd.openxmlformats-officedocument.presentationml.tags+xml"/>
  <Override PartName="/ppt/tags/tag288.xml" ContentType="application/vnd.openxmlformats-officedocument.presentationml.tags+xml"/>
  <Override PartName="/ppt/tags/tag289.xml" ContentType="application/vnd.openxmlformats-officedocument.presentationml.tags+xml"/>
  <Override PartName="/ppt/tags/tag29.xml" ContentType="application/vnd.openxmlformats-officedocument.presentationml.tags+xml"/>
  <Override PartName="/ppt/tags/tag290.xml" ContentType="application/vnd.openxmlformats-officedocument.presentationml.tags+xml"/>
  <Override PartName="/ppt/tags/tag291.xml" ContentType="application/vnd.openxmlformats-officedocument.presentationml.tags+xml"/>
  <Override PartName="/ppt/tags/tag292.xml" ContentType="application/vnd.openxmlformats-officedocument.presentationml.tags+xml"/>
  <Override PartName="/ppt/tags/tag293.xml" ContentType="application/vnd.openxmlformats-officedocument.presentationml.tags+xml"/>
  <Override PartName="/ppt/tags/tag294.xml" ContentType="application/vnd.openxmlformats-officedocument.presentationml.tags+xml"/>
  <Override PartName="/ppt/tags/tag295.xml" ContentType="application/vnd.openxmlformats-officedocument.presentationml.tags+xml"/>
  <Override PartName="/ppt/tags/tag296.xml" ContentType="application/vnd.openxmlformats-officedocument.presentationml.tags+xml"/>
  <Override PartName="/ppt/tags/tag297.xml" ContentType="application/vnd.openxmlformats-officedocument.presentationml.tags+xml"/>
  <Override PartName="/ppt/tags/tag298.xml" ContentType="application/vnd.openxmlformats-officedocument.presentationml.tags+xml"/>
  <Override PartName="/ppt/tags/tag29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00.xml" ContentType="application/vnd.openxmlformats-officedocument.presentationml.tags+xml"/>
  <Override PartName="/ppt/tags/tag301.xml" ContentType="application/vnd.openxmlformats-officedocument.presentationml.tags+xml"/>
  <Override PartName="/ppt/tags/tag302.xml" ContentType="application/vnd.openxmlformats-officedocument.presentationml.tags+xml"/>
  <Override PartName="/ppt/tags/tag303.xml" ContentType="application/vnd.openxmlformats-officedocument.presentationml.tags+xml"/>
  <Override PartName="/ppt/tags/tag304.xml" ContentType="application/vnd.openxmlformats-officedocument.presentationml.tags+xml"/>
  <Override PartName="/ppt/tags/tag305.xml" ContentType="application/vnd.openxmlformats-officedocument.presentationml.tags+xml"/>
  <Override PartName="/ppt/tags/tag306.xml" ContentType="application/vnd.openxmlformats-officedocument.presentationml.tags+xml"/>
  <Override PartName="/ppt/tags/tag307.xml" ContentType="application/vnd.openxmlformats-officedocument.presentationml.tags+xml"/>
  <Override PartName="/ppt/tags/tag308.xml" ContentType="application/vnd.openxmlformats-officedocument.presentationml.tags+xml"/>
  <Override PartName="/ppt/tags/tag309.xml" ContentType="application/vnd.openxmlformats-officedocument.presentationml.tags+xml"/>
  <Override PartName="/ppt/tags/tag31.xml" ContentType="application/vnd.openxmlformats-officedocument.presentationml.tags+xml"/>
  <Override PartName="/ppt/tags/tag310.xml" ContentType="application/vnd.openxmlformats-officedocument.presentationml.tags+xml"/>
  <Override PartName="/ppt/tags/tag311.xml" ContentType="application/vnd.openxmlformats-officedocument.presentationml.tags+xml"/>
  <Override PartName="/ppt/tags/tag312.xml" ContentType="application/vnd.openxmlformats-officedocument.presentationml.tags+xml"/>
  <Override PartName="/ppt/tags/tag313.xml" ContentType="application/vnd.openxmlformats-officedocument.presentationml.tags+xml"/>
  <Override PartName="/ppt/tags/tag314.xml" ContentType="application/vnd.openxmlformats-officedocument.presentationml.tags+xml"/>
  <Override PartName="/ppt/tags/tag315.xml" ContentType="application/vnd.openxmlformats-officedocument.presentationml.tags+xml"/>
  <Override PartName="/ppt/tags/tag316.xml" ContentType="application/vnd.openxmlformats-officedocument.presentationml.tags+xml"/>
  <Override PartName="/ppt/tags/tag317.xml" ContentType="application/vnd.openxmlformats-officedocument.presentationml.tags+xml"/>
  <Override PartName="/ppt/tags/tag318.xml" ContentType="application/vnd.openxmlformats-officedocument.presentationml.tags+xml"/>
  <Override PartName="/ppt/tags/tag319.xml" ContentType="application/vnd.openxmlformats-officedocument.presentationml.tags+xml"/>
  <Override PartName="/ppt/tags/tag32.xml" ContentType="application/vnd.openxmlformats-officedocument.presentationml.tags+xml"/>
  <Override PartName="/ppt/tags/tag320.xml" ContentType="application/vnd.openxmlformats-officedocument.presentationml.tags+xml"/>
  <Override PartName="/ppt/tags/tag321.xml" ContentType="application/vnd.openxmlformats-officedocument.presentationml.tags+xml"/>
  <Override PartName="/ppt/tags/tag322.xml" ContentType="application/vnd.openxmlformats-officedocument.presentationml.tags+xml"/>
  <Override PartName="/ppt/tags/tag323.xml" ContentType="application/vnd.openxmlformats-officedocument.presentationml.tags+xml"/>
  <Override PartName="/ppt/tags/tag324.xml" ContentType="application/vnd.openxmlformats-officedocument.presentationml.tags+xml"/>
  <Override PartName="/ppt/tags/tag325.xml" ContentType="application/vnd.openxmlformats-officedocument.presentationml.tags+xml"/>
  <Override PartName="/ppt/tags/tag326.xml" ContentType="application/vnd.openxmlformats-officedocument.presentationml.tags+xml"/>
  <Override PartName="/ppt/tags/tag327.xml" ContentType="application/vnd.openxmlformats-officedocument.presentationml.tags+xml"/>
  <Override PartName="/ppt/tags/tag328.xml" ContentType="application/vnd.openxmlformats-officedocument.presentationml.tags+xml"/>
  <Override PartName="/ppt/tags/tag329.xml" ContentType="application/vnd.openxmlformats-officedocument.presentationml.tags+xml"/>
  <Override PartName="/ppt/tags/tag33.xml" ContentType="application/vnd.openxmlformats-officedocument.presentationml.tags+xml"/>
  <Override PartName="/ppt/tags/tag330.xml" ContentType="application/vnd.openxmlformats-officedocument.presentationml.tags+xml"/>
  <Override PartName="/ppt/tags/tag331.xml" ContentType="application/vnd.openxmlformats-officedocument.presentationml.tags+xml"/>
  <Override PartName="/ppt/tags/tag332.xml" ContentType="application/vnd.openxmlformats-officedocument.presentationml.tags+xml"/>
  <Override PartName="/ppt/tags/tag333.xml" ContentType="application/vnd.openxmlformats-officedocument.presentationml.tags+xml"/>
  <Override PartName="/ppt/tags/tag334.xml" ContentType="application/vnd.openxmlformats-officedocument.presentationml.tags+xml"/>
  <Override PartName="/ppt/tags/tag335.xml" ContentType="application/vnd.openxmlformats-officedocument.presentationml.tags+xml"/>
  <Override PartName="/ppt/tags/tag336.xml" ContentType="application/vnd.openxmlformats-officedocument.presentationml.tags+xml"/>
  <Override PartName="/ppt/tags/tag337.xml" ContentType="application/vnd.openxmlformats-officedocument.presentationml.tags+xml"/>
  <Override PartName="/ppt/tags/tag338.xml" ContentType="application/vnd.openxmlformats-officedocument.presentationml.tags+xml"/>
  <Override PartName="/ppt/tags/tag339.xml" ContentType="application/vnd.openxmlformats-officedocument.presentationml.tags+xml"/>
  <Override PartName="/ppt/tags/tag34.xml" ContentType="application/vnd.openxmlformats-officedocument.presentationml.tags+xml"/>
  <Override PartName="/ppt/tags/tag340.xml" ContentType="application/vnd.openxmlformats-officedocument.presentationml.tags+xml"/>
  <Override PartName="/ppt/tags/tag341.xml" ContentType="application/vnd.openxmlformats-officedocument.presentationml.tags+xml"/>
  <Override PartName="/ppt/tags/tag342.xml" ContentType="application/vnd.openxmlformats-officedocument.presentationml.tags+xml"/>
  <Override PartName="/ppt/tags/tag343.xml" ContentType="application/vnd.openxmlformats-officedocument.presentationml.tags+xml"/>
  <Override PartName="/ppt/tags/tag344.xml" ContentType="application/vnd.openxmlformats-officedocument.presentationml.tags+xml"/>
  <Override PartName="/ppt/tags/tag345.xml" ContentType="application/vnd.openxmlformats-officedocument.presentationml.tags+xml"/>
  <Override PartName="/ppt/tags/tag346.xml" ContentType="application/vnd.openxmlformats-officedocument.presentationml.tags+xml"/>
  <Override PartName="/ppt/tags/tag347.xml" ContentType="application/vnd.openxmlformats-officedocument.presentationml.tags+xml"/>
  <Override PartName="/ppt/tags/tag348.xml" ContentType="application/vnd.openxmlformats-officedocument.presentationml.tags+xml"/>
  <Override PartName="/ppt/tags/tag349.xml" ContentType="application/vnd.openxmlformats-officedocument.presentationml.tags+xml"/>
  <Override PartName="/ppt/tags/tag35.xml" ContentType="application/vnd.openxmlformats-officedocument.presentationml.tags+xml"/>
  <Override PartName="/ppt/tags/tag350.xml" ContentType="application/vnd.openxmlformats-officedocument.presentationml.tags+xml"/>
  <Override PartName="/ppt/tags/tag351.xml" ContentType="application/vnd.openxmlformats-officedocument.presentationml.tags+xml"/>
  <Override PartName="/ppt/tags/tag352.xml" ContentType="application/vnd.openxmlformats-officedocument.presentationml.tags+xml"/>
  <Override PartName="/ppt/tags/tag353.xml" ContentType="application/vnd.openxmlformats-officedocument.presentationml.tags+xml"/>
  <Override PartName="/ppt/tags/tag354.xml" ContentType="application/vnd.openxmlformats-officedocument.presentationml.tags+xml"/>
  <Override PartName="/ppt/tags/tag355.xml" ContentType="application/vnd.openxmlformats-officedocument.presentationml.tags+xml"/>
  <Override PartName="/ppt/tags/tag356.xml" ContentType="application/vnd.openxmlformats-officedocument.presentationml.tags+xml"/>
  <Override PartName="/ppt/tags/tag357.xml" ContentType="application/vnd.openxmlformats-officedocument.presentationml.tags+xml"/>
  <Override PartName="/ppt/tags/tag358.xml" ContentType="application/vnd.openxmlformats-officedocument.presentationml.tags+xml"/>
  <Override PartName="/ppt/tags/tag359.xml" ContentType="application/vnd.openxmlformats-officedocument.presentationml.tags+xml"/>
  <Override PartName="/ppt/tags/tag36.xml" ContentType="application/vnd.openxmlformats-officedocument.presentationml.tags+xml"/>
  <Override PartName="/ppt/tags/tag360.xml" ContentType="application/vnd.openxmlformats-officedocument.presentationml.tags+xml"/>
  <Override PartName="/ppt/tags/tag361.xml" ContentType="application/vnd.openxmlformats-officedocument.presentationml.tags+xml"/>
  <Override PartName="/ppt/tags/tag362.xml" ContentType="application/vnd.openxmlformats-officedocument.presentationml.tags+xml"/>
  <Override PartName="/ppt/tags/tag363.xml" ContentType="application/vnd.openxmlformats-officedocument.presentationml.tags+xml"/>
  <Override PartName="/ppt/tags/tag364.xml" ContentType="application/vnd.openxmlformats-officedocument.presentationml.tags+xml"/>
  <Override PartName="/ppt/tags/tag365.xml" ContentType="application/vnd.openxmlformats-officedocument.presentationml.tags+xml"/>
  <Override PartName="/ppt/tags/tag366.xml" ContentType="application/vnd.openxmlformats-officedocument.presentationml.tags+xml"/>
  <Override PartName="/ppt/tags/tag367.xml" ContentType="application/vnd.openxmlformats-officedocument.presentationml.tags+xml"/>
  <Override PartName="/ppt/tags/tag368.xml" ContentType="application/vnd.openxmlformats-officedocument.presentationml.tags+xml"/>
  <Override PartName="/ppt/tags/tag369.xml" ContentType="application/vnd.openxmlformats-officedocument.presentationml.tags+xml"/>
  <Override PartName="/ppt/tags/tag37.xml" ContentType="application/vnd.openxmlformats-officedocument.presentationml.tags+xml"/>
  <Override PartName="/ppt/tags/tag370.xml" ContentType="application/vnd.openxmlformats-officedocument.presentationml.tags+xml"/>
  <Override PartName="/ppt/tags/tag371.xml" ContentType="application/vnd.openxmlformats-officedocument.presentationml.tags+xml"/>
  <Override PartName="/ppt/tags/tag372.xml" ContentType="application/vnd.openxmlformats-officedocument.presentationml.tags+xml"/>
  <Override PartName="/ppt/tags/tag373.xml" ContentType="application/vnd.openxmlformats-officedocument.presentationml.tags+xml"/>
  <Override PartName="/ppt/tags/tag374.xml" ContentType="application/vnd.openxmlformats-officedocument.presentationml.tags+xml"/>
  <Override PartName="/ppt/tags/tag375.xml" ContentType="application/vnd.openxmlformats-officedocument.presentationml.tags+xml"/>
  <Override PartName="/ppt/tags/tag376.xml" ContentType="application/vnd.openxmlformats-officedocument.presentationml.tags+xml"/>
  <Override PartName="/ppt/tags/tag377.xml" ContentType="application/vnd.openxmlformats-officedocument.presentationml.tags+xml"/>
  <Override PartName="/ppt/tags/tag378.xml" ContentType="application/vnd.openxmlformats-officedocument.presentationml.tags+xml"/>
  <Override PartName="/ppt/tags/tag379.xml" ContentType="application/vnd.openxmlformats-officedocument.presentationml.tags+xml"/>
  <Override PartName="/ppt/tags/tag38.xml" ContentType="application/vnd.openxmlformats-officedocument.presentationml.tags+xml"/>
  <Override PartName="/ppt/tags/tag380.xml" ContentType="application/vnd.openxmlformats-officedocument.presentationml.tags+xml"/>
  <Override PartName="/ppt/tags/tag381.xml" ContentType="application/vnd.openxmlformats-officedocument.presentationml.tags+xml"/>
  <Override PartName="/ppt/tags/tag382.xml" ContentType="application/vnd.openxmlformats-officedocument.presentationml.tags+xml"/>
  <Override PartName="/ppt/tags/tag383.xml" ContentType="application/vnd.openxmlformats-officedocument.presentationml.tags+xml"/>
  <Override PartName="/ppt/tags/tag384.xml" ContentType="application/vnd.openxmlformats-officedocument.presentationml.tags+xml"/>
  <Override PartName="/ppt/tags/tag385.xml" ContentType="application/vnd.openxmlformats-officedocument.presentationml.tags+xml"/>
  <Override PartName="/ppt/tags/tag386.xml" ContentType="application/vnd.openxmlformats-officedocument.presentationml.tags+xml"/>
  <Override PartName="/ppt/tags/tag387.xml" ContentType="application/vnd.openxmlformats-officedocument.presentationml.tags+xml"/>
  <Override PartName="/ppt/tags/tag388.xml" ContentType="application/vnd.openxmlformats-officedocument.presentationml.tags+xml"/>
  <Override PartName="/ppt/tags/tag389.xml" ContentType="application/vnd.openxmlformats-officedocument.presentationml.tags+xml"/>
  <Override PartName="/ppt/tags/tag39.xml" ContentType="application/vnd.openxmlformats-officedocument.presentationml.tags+xml"/>
  <Override PartName="/ppt/tags/tag390.xml" ContentType="application/vnd.openxmlformats-officedocument.presentationml.tags+xml"/>
  <Override PartName="/ppt/tags/tag391.xml" ContentType="application/vnd.openxmlformats-officedocument.presentationml.tags+xml"/>
  <Override PartName="/ppt/tags/tag392.xml" ContentType="application/vnd.openxmlformats-officedocument.presentationml.tags+xml"/>
  <Override PartName="/ppt/tags/tag393.xml" ContentType="application/vnd.openxmlformats-officedocument.presentationml.tags+xml"/>
  <Override PartName="/ppt/tags/tag394.xml" ContentType="application/vnd.openxmlformats-officedocument.presentationml.tags+xml"/>
  <Override PartName="/ppt/tags/tag395.xml" ContentType="application/vnd.openxmlformats-officedocument.presentationml.tags+xml"/>
  <Override PartName="/ppt/tags/tag396.xml" ContentType="application/vnd.openxmlformats-officedocument.presentationml.tags+xml"/>
  <Override PartName="/ppt/tags/tag397.xml" ContentType="application/vnd.openxmlformats-officedocument.presentationml.tags+xml"/>
  <Override PartName="/ppt/tags/tag398.xml" ContentType="application/vnd.openxmlformats-officedocument.presentationml.tags+xml"/>
  <Override PartName="/ppt/tags/tag399.xml" ContentType="application/vnd.openxmlformats-officedocument.presentationml.tags+xml"/>
  <Override PartName="/ppt/tags/tag4.xml" ContentType="application/vnd.openxmlformats-officedocument.presentationml.tags+xml"/>
  <Override PartName="/ppt/tags/tag40.xml" ContentType="application/vnd.openxmlformats-officedocument.presentationml.tags+xml"/>
  <Override PartName="/ppt/tags/tag400.xml" ContentType="application/vnd.openxmlformats-officedocument.presentationml.tags+xml"/>
  <Override PartName="/ppt/tags/tag401.xml" ContentType="application/vnd.openxmlformats-officedocument.presentationml.tags+xml"/>
  <Override PartName="/ppt/tags/tag402.xml" ContentType="application/vnd.openxmlformats-officedocument.presentationml.tags+xml"/>
  <Override PartName="/ppt/tags/tag403.xml" ContentType="application/vnd.openxmlformats-officedocument.presentationml.tags+xml"/>
  <Override PartName="/ppt/tags/tag404.xml" ContentType="application/vnd.openxmlformats-officedocument.presentationml.tags+xml"/>
  <Override PartName="/ppt/tags/tag405.xml" ContentType="application/vnd.openxmlformats-officedocument.presentationml.tags+xml"/>
  <Override PartName="/ppt/tags/tag406.xml" ContentType="application/vnd.openxmlformats-officedocument.presentationml.tags+xml"/>
  <Override PartName="/ppt/tags/tag407.xml" ContentType="application/vnd.openxmlformats-officedocument.presentationml.tags+xml"/>
  <Override PartName="/ppt/tags/tag408.xml" ContentType="application/vnd.openxmlformats-officedocument.presentationml.tags+xml"/>
  <Override PartName="/ppt/tags/tag409.xml" ContentType="application/vnd.openxmlformats-officedocument.presentationml.tags+xml"/>
  <Override PartName="/ppt/tags/tag41.xml" ContentType="application/vnd.openxmlformats-officedocument.presentationml.tags+xml"/>
  <Override PartName="/ppt/tags/tag410.xml" ContentType="application/vnd.openxmlformats-officedocument.presentationml.tags+xml"/>
  <Override PartName="/ppt/tags/tag411.xml" ContentType="application/vnd.openxmlformats-officedocument.presentationml.tags+xml"/>
  <Override PartName="/ppt/tags/tag412.xml" ContentType="application/vnd.openxmlformats-officedocument.presentationml.tags+xml"/>
  <Override PartName="/ppt/tags/tag413.xml" ContentType="application/vnd.openxmlformats-officedocument.presentationml.tags+xml"/>
  <Override PartName="/ppt/tags/tag414.xml" ContentType="application/vnd.openxmlformats-officedocument.presentationml.tags+xml"/>
  <Override PartName="/ppt/tags/tag415.xml" ContentType="application/vnd.openxmlformats-officedocument.presentationml.tags+xml"/>
  <Override PartName="/ppt/tags/tag416.xml" ContentType="application/vnd.openxmlformats-officedocument.presentationml.tags+xml"/>
  <Override PartName="/ppt/tags/tag417.xml" ContentType="application/vnd.openxmlformats-officedocument.presentationml.tags+xml"/>
  <Override PartName="/ppt/tags/tag418.xml" ContentType="application/vnd.openxmlformats-officedocument.presentationml.tags+xml"/>
  <Override PartName="/ppt/tags/tag419.xml" ContentType="application/vnd.openxmlformats-officedocument.presentationml.tags+xml"/>
  <Override PartName="/ppt/tags/tag42.xml" ContentType="application/vnd.openxmlformats-officedocument.presentationml.tags+xml"/>
  <Override PartName="/ppt/tags/tag420.xml" ContentType="application/vnd.openxmlformats-officedocument.presentationml.tags+xml"/>
  <Override PartName="/ppt/tags/tag421.xml" ContentType="application/vnd.openxmlformats-officedocument.presentationml.tags+xml"/>
  <Override PartName="/ppt/tags/tag422.xml" ContentType="application/vnd.openxmlformats-officedocument.presentationml.tags+xml"/>
  <Override PartName="/ppt/tags/tag423.xml" ContentType="application/vnd.openxmlformats-officedocument.presentationml.tags+xml"/>
  <Override PartName="/ppt/tags/tag424.xml" ContentType="application/vnd.openxmlformats-officedocument.presentationml.tags+xml"/>
  <Override PartName="/ppt/tags/tag425.xml" ContentType="application/vnd.openxmlformats-officedocument.presentationml.tags+xml"/>
  <Override PartName="/ppt/tags/tag426.xml" ContentType="application/vnd.openxmlformats-officedocument.presentationml.tags+xml"/>
  <Override PartName="/ppt/tags/tag427.xml" ContentType="application/vnd.openxmlformats-officedocument.presentationml.tags+xml"/>
  <Override PartName="/ppt/tags/tag428.xml" ContentType="application/vnd.openxmlformats-officedocument.presentationml.tags+xml"/>
  <Override PartName="/ppt/tags/tag429.xml" ContentType="application/vnd.openxmlformats-officedocument.presentationml.tags+xml"/>
  <Override PartName="/ppt/tags/tag43.xml" ContentType="application/vnd.openxmlformats-officedocument.presentationml.tags+xml"/>
  <Override PartName="/ppt/tags/tag430.xml" ContentType="application/vnd.openxmlformats-officedocument.presentationml.tags+xml"/>
  <Override PartName="/ppt/tags/tag431.xml" ContentType="application/vnd.openxmlformats-officedocument.presentationml.tags+xml"/>
  <Override PartName="/ppt/tags/tag432.xml" ContentType="application/vnd.openxmlformats-officedocument.presentationml.tags+xml"/>
  <Override PartName="/ppt/tags/tag433.xml" ContentType="application/vnd.openxmlformats-officedocument.presentationml.tags+xml"/>
  <Override PartName="/ppt/tags/tag434.xml" ContentType="application/vnd.openxmlformats-officedocument.presentationml.tags+xml"/>
  <Override PartName="/ppt/tags/tag435.xml" ContentType="application/vnd.openxmlformats-officedocument.presentationml.tags+xml"/>
  <Override PartName="/ppt/tags/tag436.xml" ContentType="application/vnd.openxmlformats-officedocument.presentationml.tags+xml"/>
  <Override PartName="/ppt/tags/tag437.xml" ContentType="application/vnd.openxmlformats-officedocument.presentationml.tags+xml"/>
  <Override PartName="/ppt/tags/tag438.xml" ContentType="application/vnd.openxmlformats-officedocument.presentationml.tags+xml"/>
  <Override PartName="/ppt/tags/tag439.xml" ContentType="application/vnd.openxmlformats-officedocument.presentationml.tags+xml"/>
  <Override PartName="/ppt/tags/tag44.xml" ContentType="application/vnd.openxmlformats-officedocument.presentationml.tags+xml"/>
  <Override PartName="/ppt/tags/tag440.xml" ContentType="application/vnd.openxmlformats-officedocument.presentationml.tags+xml"/>
  <Override PartName="/ppt/tags/tag441.xml" ContentType="application/vnd.openxmlformats-officedocument.presentationml.tags+xml"/>
  <Override PartName="/ppt/tags/tag442.xml" ContentType="application/vnd.openxmlformats-officedocument.presentationml.tags+xml"/>
  <Override PartName="/ppt/tags/tag443.xml" ContentType="application/vnd.openxmlformats-officedocument.presentationml.tags+xml"/>
  <Override PartName="/ppt/tags/tag444.xml" ContentType="application/vnd.openxmlformats-officedocument.presentationml.tags+xml"/>
  <Override PartName="/ppt/tags/tag445.xml" ContentType="application/vnd.openxmlformats-officedocument.presentationml.tags+xml"/>
  <Override PartName="/ppt/tags/tag446.xml" ContentType="application/vnd.openxmlformats-officedocument.presentationml.tags+xml"/>
  <Override PartName="/ppt/tags/tag447.xml" ContentType="application/vnd.openxmlformats-officedocument.presentationml.tags+xml"/>
  <Override PartName="/ppt/tags/tag448.xml" ContentType="application/vnd.openxmlformats-officedocument.presentationml.tags+xml"/>
  <Override PartName="/ppt/tags/tag449.xml" ContentType="application/vnd.openxmlformats-officedocument.presentationml.tags+xml"/>
  <Override PartName="/ppt/tags/tag45.xml" ContentType="application/vnd.openxmlformats-officedocument.presentationml.tags+xml"/>
  <Override PartName="/ppt/tags/tag450.xml" ContentType="application/vnd.openxmlformats-officedocument.presentationml.tags+xml"/>
  <Override PartName="/ppt/tags/tag451.xml" ContentType="application/vnd.openxmlformats-officedocument.presentationml.tags+xml"/>
  <Override PartName="/ppt/tags/tag452.xml" ContentType="application/vnd.openxmlformats-officedocument.presentationml.tags+xml"/>
  <Override PartName="/ppt/tags/tag453.xml" ContentType="application/vnd.openxmlformats-officedocument.presentationml.tags+xml"/>
  <Override PartName="/ppt/tags/tag454.xml" ContentType="application/vnd.openxmlformats-officedocument.presentationml.tags+xml"/>
  <Override PartName="/ppt/tags/tag455.xml" ContentType="application/vnd.openxmlformats-officedocument.presentationml.tags+xml"/>
  <Override PartName="/ppt/tags/tag456.xml" ContentType="application/vnd.openxmlformats-officedocument.presentationml.tags+xml"/>
  <Override PartName="/ppt/tags/tag457.xml" ContentType="application/vnd.openxmlformats-officedocument.presentationml.tags+xml"/>
  <Override PartName="/ppt/tags/tag458.xml" ContentType="application/vnd.openxmlformats-officedocument.presentationml.tags+xml"/>
  <Override PartName="/ppt/tags/tag459.xml" ContentType="application/vnd.openxmlformats-officedocument.presentationml.tags+xml"/>
  <Override PartName="/ppt/tags/tag46.xml" ContentType="application/vnd.openxmlformats-officedocument.presentationml.tags+xml"/>
  <Override PartName="/ppt/tags/tag460.xml" ContentType="application/vnd.openxmlformats-officedocument.presentationml.tags+xml"/>
  <Override PartName="/ppt/tags/tag461.xml" ContentType="application/vnd.openxmlformats-officedocument.presentationml.tags+xml"/>
  <Override PartName="/ppt/tags/tag462.xml" ContentType="application/vnd.openxmlformats-officedocument.presentationml.tags+xml"/>
  <Override PartName="/ppt/tags/tag463.xml" ContentType="application/vnd.openxmlformats-officedocument.presentationml.tags+xml"/>
  <Override PartName="/ppt/tags/tag464.xml" ContentType="application/vnd.openxmlformats-officedocument.presentationml.tags+xml"/>
  <Override PartName="/ppt/tags/tag465.xml" ContentType="application/vnd.openxmlformats-officedocument.presentationml.tags+xml"/>
  <Override PartName="/ppt/tags/tag466.xml" ContentType="application/vnd.openxmlformats-officedocument.presentationml.tags+xml"/>
  <Override PartName="/ppt/tags/tag467.xml" ContentType="application/vnd.openxmlformats-officedocument.presentationml.tags+xml"/>
  <Override PartName="/ppt/tags/tag468.xml" ContentType="application/vnd.openxmlformats-officedocument.presentationml.tags+xml"/>
  <Override PartName="/ppt/tags/tag469.xml" ContentType="application/vnd.openxmlformats-officedocument.presentationml.tags+xml"/>
  <Override PartName="/ppt/tags/tag47.xml" ContentType="application/vnd.openxmlformats-officedocument.presentationml.tags+xml"/>
  <Override PartName="/ppt/tags/tag470.xml" ContentType="application/vnd.openxmlformats-officedocument.presentationml.tags+xml"/>
  <Override PartName="/ppt/tags/tag471.xml" ContentType="application/vnd.openxmlformats-officedocument.presentationml.tags+xml"/>
  <Override PartName="/ppt/tags/tag472.xml" ContentType="application/vnd.openxmlformats-officedocument.presentationml.tags+xml"/>
  <Override PartName="/ppt/tags/tag473.xml" ContentType="application/vnd.openxmlformats-officedocument.presentationml.tags+xml"/>
  <Override PartName="/ppt/tags/tag474.xml" ContentType="application/vnd.openxmlformats-officedocument.presentationml.tags+xml"/>
  <Override PartName="/ppt/tags/tag475.xml" ContentType="application/vnd.openxmlformats-officedocument.presentationml.tags+xml"/>
  <Override PartName="/ppt/tags/tag476.xml" ContentType="application/vnd.openxmlformats-officedocument.presentationml.tags+xml"/>
  <Override PartName="/ppt/tags/tag477.xml" ContentType="application/vnd.openxmlformats-officedocument.presentationml.tags+xml"/>
  <Override PartName="/ppt/tags/tag478.xml" ContentType="application/vnd.openxmlformats-officedocument.presentationml.tags+xml"/>
  <Override PartName="/ppt/tags/tag479.xml" ContentType="application/vnd.openxmlformats-officedocument.presentationml.tags+xml"/>
  <Override PartName="/ppt/tags/tag48.xml" ContentType="application/vnd.openxmlformats-officedocument.presentationml.tags+xml"/>
  <Override PartName="/ppt/tags/tag480.xml" ContentType="application/vnd.openxmlformats-officedocument.presentationml.tags+xml"/>
  <Override PartName="/ppt/tags/tag481.xml" ContentType="application/vnd.openxmlformats-officedocument.presentationml.tags+xml"/>
  <Override PartName="/ppt/tags/tag482.xml" ContentType="application/vnd.openxmlformats-officedocument.presentationml.tags+xml"/>
  <Override PartName="/ppt/tags/tag483.xml" ContentType="application/vnd.openxmlformats-officedocument.presentationml.tags+xml"/>
  <Override PartName="/ppt/tags/tag484.xml" ContentType="application/vnd.openxmlformats-officedocument.presentationml.tags+xml"/>
  <Override PartName="/ppt/tags/tag485.xml" ContentType="application/vnd.openxmlformats-officedocument.presentationml.tags+xml"/>
  <Override PartName="/ppt/tags/tag486.xml" ContentType="application/vnd.openxmlformats-officedocument.presentationml.tags+xml"/>
  <Override PartName="/ppt/tags/tag487.xml" ContentType="application/vnd.openxmlformats-officedocument.presentationml.tags+xml"/>
  <Override PartName="/ppt/tags/tag488.xml" ContentType="application/vnd.openxmlformats-officedocument.presentationml.tags+xml"/>
  <Override PartName="/ppt/tags/tag489.xml" ContentType="application/vnd.openxmlformats-officedocument.presentationml.tags+xml"/>
  <Override PartName="/ppt/tags/tag49.xml" ContentType="application/vnd.openxmlformats-officedocument.presentationml.tags+xml"/>
  <Override PartName="/ppt/tags/tag490.xml" ContentType="application/vnd.openxmlformats-officedocument.presentationml.tags+xml"/>
  <Override PartName="/ppt/tags/tag491.xml" ContentType="application/vnd.openxmlformats-officedocument.presentationml.tags+xml"/>
  <Override PartName="/ppt/tags/tag492.xml" ContentType="application/vnd.openxmlformats-officedocument.presentationml.tags+xml"/>
  <Override PartName="/ppt/tags/tag493.xml" ContentType="application/vnd.openxmlformats-officedocument.presentationml.tags+xml"/>
  <Override PartName="/ppt/tags/tag494.xml" ContentType="application/vnd.openxmlformats-officedocument.presentationml.tags+xml"/>
  <Override PartName="/ppt/tags/tag495.xml" ContentType="application/vnd.openxmlformats-officedocument.presentationml.tags+xml"/>
  <Override PartName="/ppt/tags/tag496.xml" ContentType="application/vnd.openxmlformats-officedocument.presentationml.tags+xml"/>
  <Override PartName="/ppt/tags/tag497.xml" ContentType="application/vnd.openxmlformats-officedocument.presentationml.tags+xml"/>
  <Override PartName="/ppt/tags/tag498.xml" ContentType="application/vnd.openxmlformats-officedocument.presentationml.tags+xml"/>
  <Override PartName="/ppt/tags/tag499.xml" ContentType="application/vnd.openxmlformats-officedocument.presentationml.tags+xml"/>
  <Override PartName="/ppt/tags/tag5.xml" ContentType="application/vnd.openxmlformats-officedocument.presentationml.tags+xml"/>
  <Override PartName="/ppt/tags/tag50.xml" ContentType="application/vnd.openxmlformats-officedocument.presentationml.tags+xml"/>
  <Override PartName="/ppt/tags/tag500.xml" ContentType="application/vnd.openxmlformats-officedocument.presentationml.tags+xml"/>
  <Override PartName="/ppt/tags/tag501.xml" ContentType="application/vnd.openxmlformats-officedocument.presentationml.tags+xml"/>
  <Override PartName="/ppt/tags/tag502.xml" ContentType="application/vnd.openxmlformats-officedocument.presentationml.tags+xml"/>
  <Override PartName="/ppt/tags/tag503.xml" ContentType="application/vnd.openxmlformats-officedocument.presentationml.tags+xml"/>
  <Override PartName="/ppt/tags/tag504.xml" ContentType="application/vnd.openxmlformats-officedocument.presentationml.tags+xml"/>
  <Override PartName="/ppt/tags/tag505.xml" ContentType="application/vnd.openxmlformats-officedocument.presentationml.tags+xml"/>
  <Override PartName="/ppt/tags/tag506.xml" ContentType="application/vnd.openxmlformats-officedocument.presentationml.tags+xml"/>
  <Override PartName="/ppt/tags/tag507.xml" ContentType="application/vnd.openxmlformats-officedocument.presentationml.tags+xml"/>
  <Override PartName="/ppt/tags/tag508.xml" ContentType="application/vnd.openxmlformats-officedocument.presentationml.tags+xml"/>
  <Override PartName="/ppt/tags/tag509.xml" ContentType="application/vnd.openxmlformats-officedocument.presentationml.tags+xml"/>
  <Override PartName="/ppt/tags/tag51.xml" ContentType="application/vnd.openxmlformats-officedocument.presentationml.tags+xml"/>
  <Override PartName="/ppt/tags/tag510.xml" ContentType="application/vnd.openxmlformats-officedocument.presentationml.tags+xml"/>
  <Override PartName="/ppt/tags/tag511.xml" ContentType="application/vnd.openxmlformats-officedocument.presentationml.tags+xml"/>
  <Override PartName="/ppt/tags/tag512.xml" ContentType="application/vnd.openxmlformats-officedocument.presentationml.tags+xml"/>
  <Override PartName="/ppt/tags/tag513.xml" ContentType="application/vnd.openxmlformats-officedocument.presentationml.tags+xml"/>
  <Override PartName="/ppt/tags/tag514.xml" ContentType="application/vnd.openxmlformats-officedocument.presentationml.tags+xml"/>
  <Override PartName="/ppt/tags/tag515.xml" ContentType="application/vnd.openxmlformats-officedocument.presentationml.tags+xml"/>
  <Override PartName="/ppt/tags/tag516.xml" ContentType="application/vnd.openxmlformats-officedocument.presentationml.tags+xml"/>
  <Override PartName="/ppt/tags/tag517.xml" ContentType="application/vnd.openxmlformats-officedocument.presentationml.tags+xml"/>
  <Override PartName="/ppt/tags/tag518.xml" ContentType="application/vnd.openxmlformats-officedocument.presentationml.tags+xml"/>
  <Override PartName="/ppt/tags/tag519.xml" ContentType="application/vnd.openxmlformats-officedocument.presentationml.tags+xml"/>
  <Override PartName="/ppt/tags/tag52.xml" ContentType="application/vnd.openxmlformats-officedocument.presentationml.tags+xml"/>
  <Override PartName="/ppt/tags/tag520.xml" ContentType="application/vnd.openxmlformats-officedocument.presentationml.tags+xml"/>
  <Override PartName="/ppt/tags/tag521.xml" ContentType="application/vnd.openxmlformats-officedocument.presentationml.tags+xml"/>
  <Override PartName="/ppt/tags/tag522.xml" ContentType="application/vnd.openxmlformats-officedocument.presentationml.tags+xml"/>
  <Override PartName="/ppt/tags/tag523.xml" ContentType="application/vnd.openxmlformats-officedocument.presentationml.tags+xml"/>
  <Override PartName="/ppt/tags/tag524.xml" ContentType="application/vnd.openxmlformats-officedocument.presentationml.tags+xml"/>
  <Override PartName="/ppt/tags/tag525.xml" ContentType="application/vnd.openxmlformats-officedocument.presentationml.tags+xml"/>
  <Override PartName="/ppt/tags/tag526.xml" ContentType="application/vnd.openxmlformats-officedocument.presentationml.tags+xml"/>
  <Override PartName="/ppt/tags/tag527.xml" ContentType="application/vnd.openxmlformats-officedocument.presentationml.tags+xml"/>
  <Override PartName="/ppt/tags/tag528.xml" ContentType="application/vnd.openxmlformats-officedocument.presentationml.tags+xml"/>
  <Override PartName="/ppt/tags/tag529.xml" ContentType="application/vnd.openxmlformats-officedocument.presentationml.tags+xml"/>
  <Override PartName="/ppt/tags/tag53.xml" ContentType="application/vnd.openxmlformats-officedocument.presentationml.tags+xml"/>
  <Override PartName="/ppt/tags/tag530.xml" ContentType="application/vnd.openxmlformats-officedocument.presentationml.tags+xml"/>
  <Override PartName="/ppt/tags/tag531.xml" ContentType="application/vnd.openxmlformats-officedocument.presentationml.tags+xml"/>
  <Override PartName="/ppt/tags/tag532.xml" ContentType="application/vnd.openxmlformats-officedocument.presentationml.tags+xml"/>
  <Override PartName="/ppt/tags/tag533.xml" ContentType="application/vnd.openxmlformats-officedocument.presentationml.tags+xml"/>
  <Override PartName="/ppt/tags/tag534.xml" ContentType="application/vnd.openxmlformats-officedocument.presentationml.tags+xml"/>
  <Override PartName="/ppt/tags/tag535.xml" ContentType="application/vnd.openxmlformats-officedocument.presentationml.tags+xml"/>
  <Override PartName="/ppt/tags/tag536.xml" ContentType="application/vnd.openxmlformats-officedocument.presentationml.tags+xml"/>
  <Override PartName="/ppt/tags/tag537.xml" ContentType="application/vnd.openxmlformats-officedocument.presentationml.tags+xml"/>
  <Override PartName="/ppt/tags/tag538.xml" ContentType="application/vnd.openxmlformats-officedocument.presentationml.tags+xml"/>
  <Override PartName="/ppt/tags/tag539.xml" ContentType="application/vnd.openxmlformats-officedocument.presentationml.tags+xml"/>
  <Override PartName="/ppt/tags/tag54.xml" ContentType="application/vnd.openxmlformats-officedocument.presentationml.tags+xml"/>
  <Override PartName="/ppt/tags/tag540.xml" ContentType="application/vnd.openxmlformats-officedocument.presentationml.tags+xml"/>
  <Override PartName="/ppt/tags/tag541.xml" ContentType="application/vnd.openxmlformats-officedocument.presentationml.tags+xml"/>
  <Override PartName="/ppt/tags/tag542.xml" ContentType="application/vnd.openxmlformats-officedocument.presentationml.tags+xml"/>
  <Override PartName="/ppt/tags/tag543.xml" ContentType="application/vnd.openxmlformats-officedocument.presentationml.tags+xml"/>
  <Override PartName="/ppt/tags/tag544.xml" ContentType="application/vnd.openxmlformats-officedocument.presentationml.tags+xml"/>
  <Override PartName="/ppt/tags/tag545.xml" ContentType="application/vnd.openxmlformats-officedocument.presentationml.tags+xml"/>
  <Override PartName="/ppt/tags/tag546.xml" ContentType="application/vnd.openxmlformats-officedocument.presentationml.tags+xml"/>
  <Override PartName="/ppt/tags/tag547.xml" ContentType="application/vnd.openxmlformats-officedocument.presentationml.tags+xml"/>
  <Override PartName="/ppt/tags/tag548.xml" ContentType="application/vnd.openxmlformats-officedocument.presentationml.tags+xml"/>
  <Override PartName="/ppt/tags/tag549.xml" ContentType="application/vnd.openxmlformats-officedocument.presentationml.tags+xml"/>
  <Override PartName="/ppt/tags/tag55.xml" ContentType="application/vnd.openxmlformats-officedocument.presentationml.tags+xml"/>
  <Override PartName="/ppt/tags/tag550.xml" ContentType="application/vnd.openxmlformats-officedocument.presentationml.tags+xml"/>
  <Override PartName="/ppt/tags/tag551.xml" ContentType="application/vnd.openxmlformats-officedocument.presentationml.tags+xml"/>
  <Override PartName="/ppt/tags/tag552.xml" ContentType="application/vnd.openxmlformats-officedocument.presentationml.tags+xml"/>
  <Override PartName="/ppt/tags/tag553.xml" ContentType="application/vnd.openxmlformats-officedocument.presentationml.tags+xml"/>
  <Override PartName="/ppt/tags/tag554.xml" ContentType="application/vnd.openxmlformats-officedocument.presentationml.tags+xml"/>
  <Override PartName="/ppt/tags/tag555.xml" ContentType="application/vnd.openxmlformats-officedocument.presentationml.tags+xml"/>
  <Override PartName="/ppt/tags/tag556.xml" ContentType="application/vnd.openxmlformats-officedocument.presentationml.tags+xml"/>
  <Override PartName="/ppt/tags/tag557.xml" ContentType="application/vnd.openxmlformats-officedocument.presentationml.tags+xml"/>
  <Override PartName="/ppt/tags/tag558.xml" ContentType="application/vnd.openxmlformats-officedocument.presentationml.tags+xml"/>
  <Override PartName="/ppt/tags/tag559.xml" ContentType="application/vnd.openxmlformats-officedocument.presentationml.tags+xml"/>
  <Override PartName="/ppt/tags/tag56.xml" ContentType="application/vnd.openxmlformats-officedocument.presentationml.tags+xml"/>
  <Override PartName="/ppt/tags/tag560.xml" ContentType="application/vnd.openxmlformats-officedocument.presentationml.tags+xml"/>
  <Override PartName="/ppt/tags/tag561.xml" ContentType="application/vnd.openxmlformats-officedocument.presentationml.tags+xml"/>
  <Override PartName="/ppt/tags/tag562.xml" ContentType="application/vnd.openxmlformats-officedocument.presentationml.tags+xml"/>
  <Override PartName="/ppt/tags/tag563.xml" ContentType="application/vnd.openxmlformats-officedocument.presentationml.tags+xml"/>
  <Override PartName="/ppt/tags/tag564.xml" ContentType="application/vnd.openxmlformats-officedocument.presentationml.tags+xml"/>
  <Override PartName="/ppt/tags/tag565.xml" ContentType="application/vnd.openxmlformats-officedocument.presentationml.tags+xml"/>
  <Override PartName="/ppt/tags/tag566.xml" ContentType="application/vnd.openxmlformats-officedocument.presentationml.tags+xml"/>
  <Override PartName="/ppt/tags/tag567.xml" ContentType="application/vnd.openxmlformats-officedocument.presentationml.tags+xml"/>
  <Override PartName="/ppt/tags/tag568.xml" ContentType="application/vnd.openxmlformats-officedocument.presentationml.tags+xml"/>
  <Override PartName="/ppt/tags/tag569.xml" ContentType="application/vnd.openxmlformats-officedocument.presentationml.tags+xml"/>
  <Override PartName="/ppt/tags/tag57.xml" ContentType="application/vnd.openxmlformats-officedocument.presentationml.tags+xml"/>
  <Override PartName="/ppt/tags/tag570.xml" ContentType="application/vnd.openxmlformats-officedocument.presentationml.tags+xml"/>
  <Override PartName="/ppt/tags/tag571.xml" ContentType="application/vnd.openxmlformats-officedocument.presentationml.tags+xml"/>
  <Override PartName="/ppt/tags/tag572.xml" ContentType="application/vnd.openxmlformats-officedocument.presentationml.tags+xml"/>
  <Override PartName="/ppt/tags/tag573.xml" ContentType="application/vnd.openxmlformats-officedocument.presentationml.tags+xml"/>
  <Override PartName="/ppt/tags/tag574.xml" ContentType="application/vnd.openxmlformats-officedocument.presentationml.tags+xml"/>
  <Override PartName="/ppt/tags/tag575.xml" ContentType="application/vnd.openxmlformats-officedocument.presentationml.tags+xml"/>
  <Override PartName="/ppt/tags/tag576.xml" ContentType="application/vnd.openxmlformats-officedocument.presentationml.tags+xml"/>
  <Override PartName="/ppt/tags/tag577.xml" ContentType="application/vnd.openxmlformats-officedocument.presentationml.tags+xml"/>
  <Override PartName="/ppt/tags/tag578.xml" ContentType="application/vnd.openxmlformats-officedocument.presentationml.tags+xml"/>
  <Override PartName="/ppt/tags/tag579.xml" ContentType="application/vnd.openxmlformats-officedocument.presentationml.tags+xml"/>
  <Override PartName="/ppt/tags/tag58.xml" ContentType="application/vnd.openxmlformats-officedocument.presentationml.tags+xml"/>
  <Override PartName="/ppt/tags/tag580.xml" ContentType="application/vnd.openxmlformats-officedocument.presentationml.tags+xml"/>
  <Override PartName="/ppt/tags/tag581.xml" ContentType="application/vnd.openxmlformats-officedocument.presentationml.tags+xml"/>
  <Override PartName="/ppt/tags/tag582.xml" ContentType="application/vnd.openxmlformats-officedocument.presentationml.tags+xml"/>
  <Override PartName="/ppt/tags/tag583.xml" ContentType="application/vnd.openxmlformats-officedocument.presentationml.tags+xml"/>
  <Override PartName="/ppt/tags/tag584.xml" ContentType="application/vnd.openxmlformats-officedocument.presentationml.tags+xml"/>
  <Override PartName="/ppt/tags/tag585.xml" ContentType="application/vnd.openxmlformats-officedocument.presentationml.tags+xml"/>
  <Override PartName="/ppt/tags/tag586.xml" ContentType="application/vnd.openxmlformats-officedocument.presentationml.tags+xml"/>
  <Override PartName="/ppt/tags/tag587.xml" ContentType="application/vnd.openxmlformats-officedocument.presentationml.tags+xml"/>
  <Override PartName="/ppt/tags/tag588.xml" ContentType="application/vnd.openxmlformats-officedocument.presentationml.tags+xml"/>
  <Override PartName="/ppt/tags/tag589.xml" ContentType="application/vnd.openxmlformats-officedocument.presentationml.tags+xml"/>
  <Override PartName="/ppt/tags/tag59.xml" ContentType="application/vnd.openxmlformats-officedocument.presentationml.tags+xml"/>
  <Override PartName="/ppt/tags/tag590.xml" ContentType="application/vnd.openxmlformats-officedocument.presentationml.tags+xml"/>
  <Override PartName="/ppt/tags/tag591.xml" ContentType="application/vnd.openxmlformats-officedocument.presentationml.tags+xml"/>
  <Override PartName="/ppt/tags/tag592.xml" ContentType="application/vnd.openxmlformats-officedocument.presentationml.tags+xml"/>
  <Override PartName="/ppt/tags/tag593.xml" ContentType="application/vnd.openxmlformats-officedocument.presentationml.tags+xml"/>
  <Override PartName="/ppt/tags/tag594.xml" ContentType="application/vnd.openxmlformats-officedocument.presentationml.tags+xml"/>
  <Override PartName="/ppt/tags/tag595.xml" ContentType="application/vnd.openxmlformats-officedocument.presentationml.tags+xml"/>
  <Override PartName="/ppt/tags/tag596.xml" ContentType="application/vnd.openxmlformats-officedocument.presentationml.tags+xml"/>
  <Override PartName="/ppt/tags/tag597.xml" ContentType="application/vnd.openxmlformats-officedocument.presentationml.tags+xml"/>
  <Override PartName="/ppt/tags/tag598.xml" ContentType="application/vnd.openxmlformats-officedocument.presentationml.tags+xml"/>
  <Override PartName="/ppt/tags/tag599.xml" ContentType="application/vnd.openxmlformats-officedocument.presentationml.tags+xml"/>
  <Override PartName="/ppt/tags/tag6.xml" ContentType="application/vnd.openxmlformats-officedocument.presentationml.tags+xml"/>
  <Override PartName="/ppt/tags/tag60.xml" ContentType="application/vnd.openxmlformats-officedocument.presentationml.tags+xml"/>
  <Override PartName="/ppt/tags/tag600.xml" ContentType="application/vnd.openxmlformats-officedocument.presentationml.tags+xml"/>
  <Override PartName="/ppt/tags/tag601.xml" ContentType="application/vnd.openxmlformats-officedocument.presentationml.tags+xml"/>
  <Override PartName="/ppt/tags/tag602.xml" ContentType="application/vnd.openxmlformats-officedocument.presentationml.tags+xml"/>
  <Override PartName="/ppt/tags/tag603.xml" ContentType="application/vnd.openxmlformats-officedocument.presentationml.tags+xml"/>
  <Override PartName="/ppt/tags/tag604.xml" ContentType="application/vnd.openxmlformats-officedocument.presentationml.tags+xml"/>
  <Override PartName="/ppt/tags/tag605.xml" ContentType="application/vnd.openxmlformats-officedocument.presentationml.tags+xml"/>
  <Override PartName="/ppt/tags/tag606.xml" ContentType="application/vnd.openxmlformats-officedocument.presentationml.tags+xml"/>
  <Override PartName="/ppt/tags/tag607.xml" ContentType="application/vnd.openxmlformats-officedocument.presentationml.tags+xml"/>
  <Override PartName="/ppt/tags/tag608.xml" ContentType="application/vnd.openxmlformats-officedocument.presentationml.tags+xml"/>
  <Override PartName="/ppt/tags/tag609.xml" ContentType="application/vnd.openxmlformats-officedocument.presentationml.tags+xml"/>
  <Override PartName="/ppt/tags/tag61.xml" ContentType="application/vnd.openxmlformats-officedocument.presentationml.tags+xml"/>
  <Override PartName="/ppt/tags/tag610.xml" ContentType="application/vnd.openxmlformats-officedocument.presentationml.tags+xml"/>
  <Override PartName="/ppt/tags/tag611.xml" ContentType="application/vnd.openxmlformats-officedocument.presentationml.tags+xml"/>
  <Override PartName="/ppt/tags/tag612.xml" ContentType="application/vnd.openxmlformats-officedocument.presentationml.tags+xml"/>
  <Override PartName="/ppt/tags/tag613.xml" ContentType="application/vnd.openxmlformats-officedocument.presentationml.tags+xml"/>
  <Override PartName="/ppt/tags/tag614.xml" ContentType="application/vnd.openxmlformats-officedocument.presentationml.tags+xml"/>
  <Override PartName="/ppt/tags/tag615.xml" ContentType="application/vnd.openxmlformats-officedocument.presentationml.tags+xml"/>
  <Override PartName="/ppt/tags/tag616.xml" ContentType="application/vnd.openxmlformats-officedocument.presentationml.tags+xml"/>
  <Override PartName="/ppt/tags/tag617.xml" ContentType="application/vnd.openxmlformats-officedocument.presentationml.tags+xml"/>
  <Override PartName="/ppt/tags/tag618.xml" ContentType="application/vnd.openxmlformats-officedocument.presentationml.tags+xml"/>
  <Override PartName="/ppt/tags/tag619.xml" ContentType="application/vnd.openxmlformats-officedocument.presentationml.tags+xml"/>
  <Override PartName="/ppt/tags/tag62.xml" ContentType="application/vnd.openxmlformats-officedocument.presentationml.tags+xml"/>
  <Override PartName="/ppt/tags/tag620.xml" ContentType="application/vnd.openxmlformats-officedocument.presentationml.tags+xml"/>
  <Override PartName="/ppt/tags/tag621.xml" ContentType="application/vnd.openxmlformats-officedocument.presentationml.tags+xml"/>
  <Override PartName="/ppt/tags/tag622.xml" ContentType="application/vnd.openxmlformats-officedocument.presentationml.tags+xml"/>
  <Override PartName="/ppt/tags/tag623.xml" ContentType="application/vnd.openxmlformats-officedocument.presentationml.tags+xml"/>
  <Override PartName="/ppt/tags/tag624.xml" ContentType="application/vnd.openxmlformats-officedocument.presentationml.tags+xml"/>
  <Override PartName="/ppt/tags/tag625.xml" ContentType="application/vnd.openxmlformats-officedocument.presentationml.tags+xml"/>
  <Override PartName="/ppt/tags/tag626.xml" ContentType="application/vnd.openxmlformats-officedocument.presentationml.tags+xml"/>
  <Override PartName="/ppt/tags/tag627.xml" ContentType="application/vnd.openxmlformats-officedocument.presentationml.tags+xml"/>
  <Override PartName="/ppt/tags/tag628.xml" ContentType="application/vnd.openxmlformats-officedocument.presentationml.tags+xml"/>
  <Override PartName="/ppt/tags/tag629.xml" ContentType="application/vnd.openxmlformats-officedocument.presentationml.tags+xml"/>
  <Override PartName="/ppt/tags/tag63.xml" ContentType="application/vnd.openxmlformats-officedocument.presentationml.tags+xml"/>
  <Override PartName="/ppt/tags/tag630.xml" ContentType="application/vnd.openxmlformats-officedocument.presentationml.tags+xml"/>
  <Override PartName="/ppt/tags/tag631.xml" ContentType="application/vnd.openxmlformats-officedocument.presentationml.tags+xml"/>
  <Override PartName="/ppt/tags/tag632.xml" ContentType="application/vnd.openxmlformats-officedocument.presentationml.tags+xml"/>
  <Override PartName="/ppt/tags/tag633.xml" ContentType="application/vnd.openxmlformats-officedocument.presentationml.tags+xml"/>
  <Override PartName="/ppt/tags/tag634.xml" ContentType="application/vnd.openxmlformats-officedocument.presentationml.tags+xml"/>
  <Override PartName="/ppt/tags/tag635.xml" ContentType="application/vnd.openxmlformats-officedocument.presentationml.tags+xml"/>
  <Override PartName="/ppt/tags/tag636.xml" ContentType="application/vnd.openxmlformats-officedocument.presentationml.tags+xml"/>
  <Override PartName="/ppt/tags/tag637.xml" ContentType="application/vnd.openxmlformats-officedocument.presentationml.tags+xml"/>
  <Override PartName="/ppt/tags/tag638.xml" ContentType="application/vnd.openxmlformats-officedocument.presentationml.tags+xml"/>
  <Override PartName="/ppt/tags/tag639.xml" ContentType="application/vnd.openxmlformats-officedocument.presentationml.tags+xml"/>
  <Override PartName="/ppt/tags/tag64.xml" ContentType="application/vnd.openxmlformats-officedocument.presentationml.tags+xml"/>
  <Override PartName="/ppt/tags/tag640.xml" ContentType="application/vnd.openxmlformats-officedocument.presentationml.tags+xml"/>
  <Override PartName="/ppt/tags/tag641.xml" ContentType="application/vnd.openxmlformats-officedocument.presentationml.tags+xml"/>
  <Override PartName="/ppt/tags/tag642.xml" ContentType="application/vnd.openxmlformats-officedocument.presentationml.tags+xml"/>
  <Override PartName="/ppt/tags/tag643.xml" ContentType="application/vnd.openxmlformats-officedocument.presentationml.tags+xml"/>
  <Override PartName="/ppt/tags/tag644.xml" ContentType="application/vnd.openxmlformats-officedocument.presentationml.tags+xml"/>
  <Override PartName="/ppt/tags/tag645.xml" ContentType="application/vnd.openxmlformats-officedocument.presentationml.tags+xml"/>
  <Override PartName="/ppt/tags/tag646.xml" ContentType="application/vnd.openxmlformats-officedocument.presentationml.tags+xml"/>
  <Override PartName="/ppt/tags/tag647.xml" ContentType="application/vnd.openxmlformats-officedocument.presentationml.tags+xml"/>
  <Override PartName="/ppt/tags/tag648.xml" ContentType="application/vnd.openxmlformats-officedocument.presentationml.tags+xml"/>
  <Override PartName="/ppt/tags/tag649.xml" ContentType="application/vnd.openxmlformats-officedocument.presentationml.tags+xml"/>
  <Override PartName="/ppt/tags/tag65.xml" ContentType="application/vnd.openxmlformats-officedocument.presentationml.tags+xml"/>
  <Override PartName="/ppt/tags/tag650.xml" ContentType="application/vnd.openxmlformats-officedocument.presentationml.tags+xml"/>
  <Override PartName="/ppt/tags/tag651.xml" ContentType="application/vnd.openxmlformats-officedocument.presentationml.tags+xml"/>
  <Override PartName="/ppt/tags/tag652.xml" ContentType="application/vnd.openxmlformats-officedocument.presentationml.tags+xml"/>
  <Override PartName="/ppt/tags/tag653.xml" ContentType="application/vnd.openxmlformats-officedocument.presentationml.tags+xml"/>
  <Override PartName="/ppt/tags/tag654.xml" ContentType="application/vnd.openxmlformats-officedocument.presentationml.tags+xml"/>
  <Override PartName="/ppt/tags/tag655.xml" ContentType="application/vnd.openxmlformats-officedocument.presentationml.tags+xml"/>
  <Override PartName="/ppt/tags/tag656.xml" ContentType="application/vnd.openxmlformats-officedocument.presentationml.tags+xml"/>
  <Override PartName="/ppt/tags/tag657.xml" ContentType="application/vnd.openxmlformats-officedocument.presentationml.tags+xml"/>
  <Override PartName="/ppt/tags/tag658.xml" ContentType="application/vnd.openxmlformats-officedocument.presentationml.tags+xml"/>
  <Override PartName="/ppt/tags/tag659.xml" ContentType="application/vnd.openxmlformats-officedocument.presentationml.tags+xml"/>
  <Override PartName="/ppt/tags/tag66.xml" ContentType="application/vnd.openxmlformats-officedocument.presentationml.tags+xml"/>
  <Override PartName="/ppt/tags/tag660.xml" ContentType="application/vnd.openxmlformats-officedocument.presentationml.tags+xml"/>
  <Override PartName="/ppt/tags/tag661.xml" ContentType="application/vnd.openxmlformats-officedocument.presentationml.tags+xml"/>
  <Override PartName="/ppt/tags/tag662.xml" ContentType="application/vnd.openxmlformats-officedocument.presentationml.tags+xml"/>
  <Override PartName="/ppt/tags/tag663.xml" ContentType="application/vnd.openxmlformats-officedocument.presentationml.tags+xml"/>
  <Override PartName="/ppt/tags/tag664.xml" ContentType="application/vnd.openxmlformats-officedocument.presentationml.tags+xml"/>
  <Override PartName="/ppt/tags/tag665.xml" ContentType="application/vnd.openxmlformats-officedocument.presentationml.tags+xml"/>
  <Override PartName="/ppt/tags/tag666.xml" ContentType="application/vnd.openxmlformats-officedocument.presentationml.tags+xml"/>
  <Override PartName="/ppt/tags/tag667.xml" ContentType="application/vnd.openxmlformats-officedocument.presentationml.tags+xml"/>
  <Override PartName="/ppt/tags/tag668.xml" ContentType="application/vnd.openxmlformats-officedocument.presentationml.tags+xml"/>
  <Override PartName="/ppt/tags/tag669.xml" ContentType="application/vnd.openxmlformats-officedocument.presentationml.tags+xml"/>
  <Override PartName="/ppt/tags/tag67.xml" ContentType="application/vnd.openxmlformats-officedocument.presentationml.tags+xml"/>
  <Override PartName="/ppt/tags/tag670.xml" ContentType="application/vnd.openxmlformats-officedocument.presentationml.tags+xml"/>
  <Override PartName="/ppt/tags/tag671.xml" ContentType="application/vnd.openxmlformats-officedocument.presentationml.tags+xml"/>
  <Override PartName="/ppt/tags/tag672.xml" ContentType="application/vnd.openxmlformats-officedocument.presentationml.tags+xml"/>
  <Override PartName="/ppt/tags/tag673.xml" ContentType="application/vnd.openxmlformats-officedocument.presentationml.tags+xml"/>
  <Override PartName="/ppt/tags/tag674.xml" ContentType="application/vnd.openxmlformats-officedocument.presentationml.tags+xml"/>
  <Override PartName="/ppt/tags/tag675.xml" ContentType="application/vnd.openxmlformats-officedocument.presentationml.tags+xml"/>
  <Override PartName="/ppt/tags/tag676.xml" ContentType="application/vnd.openxmlformats-officedocument.presentationml.tags+xml"/>
  <Override PartName="/ppt/tags/tag677.xml" ContentType="application/vnd.openxmlformats-officedocument.presentationml.tags+xml"/>
  <Override PartName="/ppt/tags/tag678.xml" ContentType="application/vnd.openxmlformats-officedocument.presentationml.tags+xml"/>
  <Override PartName="/ppt/tags/tag679.xml" ContentType="application/vnd.openxmlformats-officedocument.presentationml.tags+xml"/>
  <Override PartName="/ppt/tags/tag68.xml" ContentType="application/vnd.openxmlformats-officedocument.presentationml.tags+xml"/>
  <Override PartName="/ppt/tags/tag680.xml" ContentType="application/vnd.openxmlformats-officedocument.presentationml.tags+xml"/>
  <Override PartName="/ppt/tags/tag681.xml" ContentType="application/vnd.openxmlformats-officedocument.presentationml.tags+xml"/>
  <Override PartName="/ppt/tags/tag682.xml" ContentType="application/vnd.openxmlformats-officedocument.presentationml.tags+xml"/>
  <Override PartName="/ppt/tags/tag683.xml" ContentType="application/vnd.openxmlformats-officedocument.presentationml.tags+xml"/>
  <Override PartName="/ppt/tags/tag684.xml" ContentType="application/vnd.openxmlformats-officedocument.presentationml.tags+xml"/>
  <Override PartName="/ppt/tags/tag685.xml" ContentType="application/vnd.openxmlformats-officedocument.presentationml.tags+xml"/>
  <Override PartName="/ppt/tags/tag686.xml" ContentType="application/vnd.openxmlformats-officedocument.presentationml.tags+xml"/>
  <Override PartName="/ppt/tags/tag687.xml" ContentType="application/vnd.openxmlformats-officedocument.presentationml.tags+xml"/>
  <Override PartName="/ppt/tags/tag688.xml" ContentType="application/vnd.openxmlformats-officedocument.presentationml.tags+xml"/>
  <Override PartName="/ppt/tags/tag689.xml" ContentType="application/vnd.openxmlformats-officedocument.presentationml.tags+xml"/>
  <Override PartName="/ppt/tags/tag69.xml" ContentType="application/vnd.openxmlformats-officedocument.presentationml.tags+xml"/>
  <Override PartName="/ppt/tags/tag690.xml" ContentType="application/vnd.openxmlformats-officedocument.presentationml.tags+xml"/>
  <Override PartName="/ppt/tags/tag691.xml" ContentType="application/vnd.openxmlformats-officedocument.presentationml.tags+xml"/>
  <Override PartName="/ppt/tags/tag692.xml" ContentType="application/vnd.openxmlformats-officedocument.presentationml.tags+xml"/>
  <Override PartName="/ppt/tags/tag7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tags/tag76.xml" ContentType="application/vnd.openxmlformats-officedocument.presentationml.tags+xml"/>
  <Override PartName="/ppt/tags/tag77.xml" ContentType="application/vnd.openxmlformats-officedocument.presentationml.tags+xml"/>
  <Override PartName="/ppt/tags/tag78.xml" ContentType="application/vnd.openxmlformats-officedocument.presentationml.tags+xml"/>
  <Override PartName="/ppt/tags/tag79.xml" ContentType="application/vnd.openxmlformats-officedocument.presentationml.tags+xml"/>
  <Override PartName="/ppt/tags/tag8.xml" ContentType="application/vnd.openxmlformats-officedocument.presentationml.tags+xml"/>
  <Override PartName="/ppt/tags/tag80.xml" ContentType="application/vnd.openxmlformats-officedocument.presentationml.tags+xml"/>
  <Override PartName="/ppt/tags/tag81.xml" ContentType="application/vnd.openxmlformats-officedocument.presentationml.tags+xml"/>
  <Override PartName="/ppt/tags/tag82.xml" ContentType="application/vnd.openxmlformats-officedocument.presentationml.tags+xml"/>
  <Override PartName="/ppt/tags/tag83.xml" ContentType="application/vnd.openxmlformats-officedocument.presentationml.tags+xml"/>
  <Override PartName="/ppt/tags/tag84.xml" ContentType="application/vnd.openxmlformats-officedocument.presentationml.tags+xml"/>
  <Override PartName="/ppt/tags/tag85.xml" ContentType="application/vnd.openxmlformats-officedocument.presentationml.tags+xml"/>
  <Override PartName="/ppt/tags/tag86.xml" ContentType="application/vnd.openxmlformats-officedocument.presentationml.tags+xml"/>
  <Override PartName="/ppt/tags/tag87.xml" ContentType="application/vnd.openxmlformats-officedocument.presentationml.tags+xml"/>
  <Override PartName="/ppt/tags/tag88.xml" ContentType="application/vnd.openxmlformats-officedocument.presentationml.tags+xml"/>
  <Override PartName="/ppt/tags/tag89.xml" ContentType="application/vnd.openxmlformats-officedocument.presentationml.tags+xml"/>
  <Override PartName="/ppt/tags/tag9.xml" ContentType="application/vnd.openxmlformats-officedocument.presentationml.tags+xml"/>
  <Override PartName="/ppt/tags/tag90.xml" ContentType="application/vnd.openxmlformats-officedocument.presentationml.tags+xml"/>
  <Override PartName="/ppt/tags/tag91.xml" ContentType="application/vnd.openxmlformats-officedocument.presentationml.tags+xml"/>
  <Override PartName="/ppt/tags/tag92.xml" ContentType="application/vnd.openxmlformats-officedocument.presentationml.tags+xml"/>
  <Override PartName="/ppt/tags/tag93.xml" ContentType="application/vnd.openxmlformats-officedocument.presentationml.tags+xml"/>
  <Override PartName="/ppt/tags/tag94.xml" ContentType="application/vnd.openxmlformats-officedocument.presentationml.tags+xml"/>
  <Override PartName="/ppt/tags/tag95.xml" ContentType="application/vnd.openxmlformats-officedocument.presentationml.tags+xml"/>
  <Override PartName="/ppt/tags/tag96.xml" ContentType="application/vnd.openxmlformats-officedocument.presentationml.tags+xml"/>
  <Override PartName="/ppt/tags/tag97.xml" ContentType="application/vnd.openxmlformats-officedocument.presentationml.tags+xml"/>
  <Override PartName="/ppt/tags/tag98.xml" ContentType="application/vnd.openxmlformats-officedocument.presentationml.tags+xml"/>
  <Override PartName="/ppt/tags/tag9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6"/>
  </p:notesMasterIdLst>
  <p:handoutMasterIdLst>
    <p:handoutMasterId r:id="rId20"/>
  </p:handoutMasterIdLst>
  <p:sldIdLst>
    <p:sldId id="287" r:id="rId3"/>
    <p:sldId id="288" r:id="rId4"/>
    <p:sldId id="355" r:id="rId5"/>
    <p:sldId id="360" r:id="rId7"/>
    <p:sldId id="361" r:id="rId8"/>
    <p:sldId id="263" r:id="rId9"/>
    <p:sldId id="365" r:id="rId10"/>
    <p:sldId id="267" r:id="rId11"/>
    <p:sldId id="293" r:id="rId12"/>
    <p:sldId id="373" r:id="rId13"/>
    <p:sldId id="379" r:id="rId14"/>
    <p:sldId id="312" r:id="rId15"/>
    <p:sldId id="369" r:id="rId16"/>
    <p:sldId id="370" r:id="rId17"/>
    <p:sldId id="371" r:id="rId18"/>
    <p:sldId id="372" r:id="rId19"/>
  </p:sldIdLst>
  <p:sldSz cx="12192000" cy="6858000"/>
  <p:notesSz cx="6858000" cy="9144000"/>
  <p:custDataLst>
    <p:tags r:id="rId25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Administrator" initials="" lastIdx="0" clrIdx="0"/>
  <p:cmAuthor id="1" name="kingsoft" initials="k" lastIdx="0" clrIdx="0"/>
  <p:cmAuthor id="2" name="as" initials="a" lastIdx="0" clrIdx="0"/>
  <p:cmAuthor id="3" name="CHINESE-BC06F90" initials="C" lastIdx="0" clrIdx="0"/>
  <p:cmAuthor id="4" name="www.xkb1.com" initials="w" lastIdx="0" clrIdx="1"/>
  <p:cmAuthor id="5" name="lenovo" initials="l" lastIdx="0" clrIdx="0"/>
  <p:cmAuthor id="6" name="翟宏帅" initials="翟" lastIdx="0" clrIdx="0"/>
  <p:cmAuthor id="7" name="1206988966@qq.com" initials="1" lastIdx="0" clrIdx="2"/>
  <p:cmAuthor id="8" name="MING" initials="M" lastIdx="0" clrIdx="2"/>
  <p:cmAuthor id="9" name="jinli" initials="j" lastIdx="0" clrIdx="0"/>
  <p:cmAuthor id="12" name="MyPC" initials="M" lastIdx="0" clrIdx="11"/>
  <p:cmAuthor id="13" name="PC" initials="P" lastIdx="0" clrIdx="12"/>
  <p:cmAuthor id="14" name="user" initials="u" lastIdx="0" clrIdx="0"/>
  <p:cmAuthor id="15" name="Nicole Li  李倩" initials="N" lastIdx="0" clrIdx="0"/>
  <p:cmAuthor id="16" name="admin" initials="a" lastIdx="0" clrIdx="0"/>
  <p:cmAuthor id="75" name="作者" initials="A" lastIdx="0" clrIdx="24"/>
  <p:cmAuthor id="17" name="微软用户" initials="微" lastIdx="0" clrIdx="0"/>
  <p:cmAuthor id="18" name="222" initials="2" lastIdx="0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 autoAdjust="0"/>
  </p:normalViewPr>
  <p:slideViewPr>
    <p:cSldViewPr snapToGrid="0">
      <p:cViewPr varScale="1">
        <p:scale>
          <a:sx n="113" d="100"/>
          <a:sy n="113" d="100"/>
        </p:scale>
        <p:origin x="456" y="108"/>
      </p:cViewPr>
      <p:guideLst>
        <p:guide orient="horz" pos="2196"/>
        <p:guide pos="3779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sorterViewPr>
    <p:cViewPr>
      <p:scale>
        <a:sx n="66" d="100"/>
        <a:sy n="66" d="100"/>
      </p:scale>
      <p:origin x="0" y="3468"/>
    </p:cViewPr>
  </p:sorterViewPr>
  <p:notesViewPr>
    <p:cSldViewPr snapToGrid="0">
      <p:cViewPr varScale="1">
        <p:scale>
          <a:sx n="92" d="100"/>
          <a:sy n="92" d="100"/>
        </p:scale>
        <p:origin x="2550" y="10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5" Type="http://schemas.openxmlformats.org/officeDocument/2006/relationships/tags" Target="tags/tag692.xml"/><Relationship Id="rId24" Type="http://schemas.openxmlformats.org/officeDocument/2006/relationships/commentAuthors" Target="commentAuthors.xml"/><Relationship Id="rId23" Type="http://schemas.openxmlformats.org/officeDocument/2006/relationships/tableStyles" Target="tableStyles.xml"/><Relationship Id="rId22" Type="http://schemas.openxmlformats.org/officeDocument/2006/relationships/viewProps" Target="viewProps.xml"/><Relationship Id="rId21" Type="http://schemas.openxmlformats.org/officeDocument/2006/relationships/presProps" Target="presProps.xml"/><Relationship Id="rId20" Type="http://schemas.openxmlformats.org/officeDocument/2006/relationships/handoutMaster" Target="handoutMasters/handoutMaster1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handoutMasters/_rels/handoutMaster1.xml.rels><?xml version="1.0" encoding="UTF-8" standalone="yes"?>
<Relationships xmlns="http://schemas.openxmlformats.org/package/2006/relationships"><Relationship Id="rId5" Type="http://schemas.openxmlformats.org/officeDocument/2006/relationships/theme" Target="../theme/theme3.xml"/><Relationship Id="rId4" Type="http://schemas.openxmlformats.org/officeDocument/2006/relationships/tags" Target="../tags/tag691.xml"/><Relationship Id="rId3" Type="http://schemas.openxmlformats.org/officeDocument/2006/relationships/tags" Target="../tags/tag690.xml"/><Relationship Id="rId2" Type="http://schemas.openxmlformats.org/officeDocument/2006/relationships/tags" Target="../tags/tag689.xml"/><Relationship Id="rId1" Type="http://schemas.openxmlformats.org/officeDocument/2006/relationships/tags" Target="../tags/tag688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  <p:custDataLst>
              <p:tags r:id="rId1"/>
            </p:custDataLst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  <p:custDataLst>
              <p:tags r:id="rId2"/>
            </p:custDataLst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9B84EA-7D68-4D60-9CB1-D50884785D1C}" type="datetimeFigureOut">
              <a:rPr lang="zh-CN" altLang="en-US" smtClean="0">
                <a:latin typeface="微软雅黑" panose="020B0503020204020204" pitchFamily="34" charset="-122"/>
                <a:ea typeface="微软雅黑" panose="020B0503020204020204" pitchFamily="34" charset="-122"/>
              </a:rPr>
            </a:fld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  <p:custDataLst>
              <p:tags r:id="rId3"/>
            </p:custDataLst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  <p:custDataLst>
              <p:tags r:id="rId4"/>
            </p:custDataLst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4E0FC9-F1F8-4FAE-9988-3BA365CFD46F}" type="slidenum">
              <a:rPr lang="zh-CN" altLang="en-US" smtClean="0">
                <a:latin typeface="微软雅黑" panose="020B0503020204020204" pitchFamily="34" charset="-122"/>
                <a:ea typeface="微软雅黑" panose="020B0503020204020204" pitchFamily="34" charset="-122"/>
              </a:rPr>
            </a:fld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7" Type="http://schemas.openxmlformats.org/officeDocument/2006/relationships/theme" Target="../theme/theme2.xml"/><Relationship Id="rId6" Type="http://schemas.openxmlformats.org/officeDocument/2006/relationships/tags" Target="../tags/tag687.xml"/><Relationship Id="rId5" Type="http://schemas.openxmlformats.org/officeDocument/2006/relationships/tags" Target="../tags/tag686.xml"/><Relationship Id="rId4" Type="http://schemas.openxmlformats.org/officeDocument/2006/relationships/tags" Target="../tags/tag685.xml"/><Relationship Id="rId3" Type="http://schemas.openxmlformats.org/officeDocument/2006/relationships/tags" Target="../tags/tag684.xml"/><Relationship Id="rId2" Type="http://schemas.openxmlformats.org/officeDocument/2006/relationships/tags" Target="../tags/tag683.xml"/><Relationship Id="rId1" Type="http://schemas.openxmlformats.org/officeDocument/2006/relationships/tags" Target="../tags/tag68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  <p:custDataLst>
              <p:tags r:id="rId1"/>
            </p:custDataLst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  <p:custDataLst>
              <p:tags r:id="rId2"/>
            </p:custDataLst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fld id="{1AC49D05-6128-4D0D-A32A-06A5E73B386C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  <p:custDataLst>
              <p:tags r:id="rId3"/>
            </p:custDataLst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5" name="备注占位符 4"/>
          <p:cNvSpPr>
            <a:spLocks noGrp="1"/>
          </p:cNvSpPr>
          <p:nvPr>
            <p:ph type="body" sz="quarter" idx="3"/>
            <p:custDataLst>
              <p:tags r:id="rId4"/>
            </p:custDataLst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  <p:custDataLst>
              <p:tags r:id="rId5"/>
            </p:custDataLst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  <p:custDataLst>
              <p:tags r:id="rId6"/>
            </p:custDataLst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fld id="{5849F42C-2DAE-424C-A4B8-3140182C3E9F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600" kern="1200">
        <a:solidFill>
          <a:schemeClr val="tx1"/>
        </a:solidFill>
        <a:latin typeface="微软雅黑" panose="020B0503020204020204" pitchFamily="34" charset="-122"/>
        <a:ea typeface="微软雅黑" panose="020B0503020204020204" pitchFamily="34" charset="-122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微软雅黑" panose="020B0503020204020204" pitchFamily="34" charset="-122"/>
        <a:ea typeface="微软雅黑" panose="020B0503020204020204" pitchFamily="34" charset="-122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微软雅黑" panose="020B0503020204020204" pitchFamily="34" charset="-122"/>
        <a:ea typeface="微软雅黑" panose="020B0503020204020204" pitchFamily="34" charset="-122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微软雅黑" panose="020B0503020204020204" pitchFamily="34" charset="-122"/>
        <a:ea typeface="微软雅黑" panose="020B0503020204020204" pitchFamily="34" charset="-122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微软雅黑" panose="020B0503020204020204" pitchFamily="34" charset="-122"/>
        <a:ea typeface="微软雅黑" panose="020B0503020204020204" pitchFamily="34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4" Type="http://schemas.openxmlformats.org/officeDocument/2006/relationships/tags" Target="../tags/tag568.xml"/><Relationship Id="rId3" Type="http://schemas.openxmlformats.org/officeDocument/2006/relationships/tags" Target="../tags/tag567.xml"/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_rels/notesSlide2.xml.rels><?xml version="1.0" encoding="UTF-8" standalone="yes"?>
<Relationships xmlns="http://schemas.openxmlformats.org/package/2006/relationships"><Relationship Id="rId5" Type="http://schemas.openxmlformats.org/officeDocument/2006/relationships/tags" Target="../tags/tag621.xml"/><Relationship Id="rId4" Type="http://schemas.openxmlformats.org/officeDocument/2006/relationships/tags" Target="../tags/tag620.xml"/><Relationship Id="rId3" Type="http://schemas.openxmlformats.org/officeDocument/2006/relationships/tags" Target="../tags/tag619.xml"/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8.xml"/></Relationships>
</file>

<file path=ppt/notesSlides/_rels/notesSlide3.xml.rels><?xml version="1.0" encoding="UTF-8" standalone="yes"?>
<Relationships xmlns="http://schemas.openxmlformats.org/package/2006/relationships"><Relationship Id="rId5" Type="http://schemas.openxmlformats.org/officeDocument/2006/relationships/tags" Target="../tags/tag659.xml"/><Relationship Id="rId4" Type="http://schemas.openxmlformats.org/officeDocument/2006/relationships/tags" Target="../tags/tag658.xml"/><Relationship Id="rId3" Type="http://schemas.openxmlformats.org/officeDocument/2006/relationships/tags" Target="../tags/tag657.xml"/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2.xml"/></Relationships>
</file>

<file path=ppt/notesSlides/_rels/notesSlide4.xml.rels><?xml version="1.0" encoding="UTF-8" standalone="yes"?>
<Relationships xmlns="http://schemas.openxmlformats.org/package/2006/relationships"><Relationship Id="rId5" Type="http://schemas.openxmlformats.org/officeDocument/2006/relationships/tags" Target="../tags/tag676.xml"/><Relationship Id="rId4" Type="http://schemas.openxmlformats.org/officeDocument/2006/relationships/tags" Target="../tags/tag675.xml"/><Relationship Id="rId3" Type="http://schemas.openxmlformats.org/officeDocument/2006/relationships/tags" Target="../tags/tag674.xml"/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5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  <p:custDataLst>
              <p:tags r:id="rId3"/>
            </p:custDataLst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  <p:custDataLst>
              <p:tags r:id="rId3"/>
            </p:custDataLst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  <p:custDataLst>
              <p:tags r:id="rId5"/>
            </p:custDataLst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  <p:custDataLst>
              <p:tags r:id="rId3"/>
            </p:custDataLst>
          </p:nvPr>
        </p:nvSpPr>
        <p:spPr>
          <a:xfrm>
            <a:off x="685800" y="1143000"/>
            <a:ext cx="5486400" cy="3086100"/>
          </a:xfrm>
          <a:prstGeom prst="rect">
            <a:avLst/>
          </a:prstGeom>
        </p:spPr>
      </p:sp>
      <p:sp>
        <p:nvSpPr>
          <p:cNvPr id="3" name="备注占位符 2"/>
          <p:cNvSpPr>
            <a:spLocks noGrp="1"/>
          </p:cNvSpPr>
          <p:nvPr>
            <p:ph type="body" idx="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  <p:custDataLst>
              <p:tags r:id="rId5"/>
            </p:custDataLst>
          </p:nvPr>
        </p:nvSpPr>
        <p:spPr/>
        <p:txBody>
          <a:bodyPr/>
          <a:lstStyle/>
          <a:p>
            <a:fld id="{272256A5-7D23-4475-B8AC-CA592BF70CA2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  <p:custDataLst>
              <p:tags r:id="rId3"/>
            </p:custDataLst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  <p:custDataLst>
              <p:tags r:id="rId4"/>
            </p:custDataLst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zh-CN" altLang="en-US" b="1"/>
              <a:t>略</a:t>
            </a: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  <p:custDataLst>
              <p:tags r:id="rId5"/>
            </p:custDataLst>
          </p:nvPr>
        </p:nvSpPr>
        <p:spPr/>
        <p:txBody>
          <a:bodyPr/>
          <a:lstStyle/>
          <a:p>
            <a:fld id="{63FCDA5F-8258-4F8E-99A9-09E4EA0F9126}" type="slidenum">
              <a:rPr lang="zh-CN" altLang="en-US" smtClean="0">
                <a:solidFill>
                  <a:prstClr val="black"/>
                </a:solidFill>
              </a:rPr>
            </a:fld>
            <a:endParaRPr lang="zh-CN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6" Type="http://schemas.openxmlformats.org/officeDocument/2006/relationships/tags" Target="../tags/tag5.xml"/><Relationship Id="rId5" Type="http://schemas.openxmlformats.org/officeDocument/2006/relationships/tags" Target="../tags/tag4.xml"/><Relationship Id="rId4" Type="http://schemas.openxmlformats.org/officeDocument/2006/relationships/tags" Target="../tags/tag3.xml"/><Relationship Id="rId3" Type="http://schemas.openxmlformats.org/officeDocument/2006/relationships/tags" Target="../tags/tag2.xml"/><Relationship Id="rId2" Type="http://schemas.openxmlformats.org/officeDocument/2006/relationships/tags" Target="../tags/tag1.xml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6" Type="http://schemas.openxmlformats.org/officeDocument/2006/relationships/tags" Target="../tags/tag10.xml"/><Relationship Id="rId5" Type="http://schemas.openxmlformats.org/officeDocument/2006/relationships/tags" Target="../tags/tag9.xml"/><Relationship Id="rId4" Type="http://schemas.openxmlformats.org/officeDocument/2006/relationships/tags" Target="../tags/tag8.xml"/><Relationship Id="rId3" Type="http://schemas.openxmlformats.org/officeDocument/2006/relationships/tags" Target="../tags/tag7.xml"/><Relationship Id="rId2" Type="http://schemas.openxmlformats.org/officeDocument/2006/relationships/tags" Target="../tags/tag6.xml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6" Type="http://schemas.openxmlformats.org/officeDocument/2006/relationships/tags" Target="../tags/tag15.xml"/><Relationship Id="rId5" Type="http://schemas.openxmlformats.org/officeDocument/2006/relationships/tags" Target="../tags/tag14.xml"/><Relationship Id="rId4" Type="http://schemas.openxmlformats.org/officeDocument/2006/relationships/tags" Target="../tags/tag13.xml"/><Relationship Id="rId3" Type="http://schemas.openxmlformats.org/officeDocument/2006/relationships/tags" Target="../tags/tag12.xml"/><Relationship Id="rId2" Type="http://schemas.openxmlformats.org/officeDocument/2006/relationships/tags" Target="../tags/tag11.xml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7" Type="http://schemas.openxmlformats.org/officeDocument/2006/relationships/tags" Target="../tags/tag21.xml"/><Relationship Id="rId6" Type="http://schemas.openxmlformats.org/officeDocument/2006/relationships/tags" Target="../tags/tag20.xml"/><Relationship Id="rId5" Type="http://schemas.openxmlformats.org/officeDocument/2006/relationships/tags" Target="../tags/tag19.xml"/><Relationship Id="rId4" Type="http://schemas.openxmlformats.org/officeDocument/2006/relationships/tags" Target="../tags/tag18.xml"/><Relationship Id="rId3" Type="http://schemas.openxmlformats.org/officeDocument/2006/relationships/tags" Target="../tags/tag17.xml"/><Relationship Id="rId2" Type="http://schemas.openxmlformats.org/officeDocument/2006/relationships/tags" Target="../tags/tag16.xml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9" Type="http://schemas.openxmlformats.org/officeDocument/2006/relationships/tags" Target="../tags/tag29.xml"/><Relationship Id="rId8" Type="http://schemas.openxmlformats.org/officeDocument/2006/relationships/tags" Target="../tags/tag28.xml"/><Relationship Id="rId7" Type="http://schemas.openxmlformats.org/officeDocument/2006/relationships/tags" Target="../tags/tag27.xml"/><Relationship Id="rId6" Type="http://schemas.openxmlformats.org/officeDocument/2006/relationships/tags" Target="../tags/tag26.xml"/><Relationship Id="rId5" Type="http://schemas.openxmlformats.org/officeDocument/2006/relationships/tags" Target="../tags/tag25.xml"/><Relationship Id="rId4" Type="http://schemas.openxmlformats.org/officeDocument/2006/relationships/tags" Target="../tags/tag24.xml"/><Relationship Id="rId3" Type="http://schemas.openxmlformats.org/officeDocument/2006/relationships/tags" Target="../tags/tag23.xml"/><Relationship Id="rId2" Type="http://schemas.openxmlformats.org/officeDocument/2006/relationships/tags" Target="../tags/tag22.xml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5" Type="http://schemas.openxmlformats.org/officeDocument/2006/relationships/tags" Target="../tags/tag33.xml"/><Relationship Id="rId4" Type="http://schemas.openxmlformats.org/officeDocument/2006/relationships/tags" Target="../tags/tag32.xml"/><Relationship Id="rId3" Type="http://schemas.openxmlformats.org/officeDocument/2006/relationships/tags" Target="../tags/tag31.xml"/><Relationship Id="rId2" Type="http://schemas.openxmlformats.org/officeDocument/2006/relationships/tags" Target="../tags/tag30.xml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5" Type="http://schemas.openxmlformats.org/officeDocument/2006/relationships/tags" Target="../tags/tag36.xml"/><Relationship Id="rId4" Type="http://schemas.openxmlformats.org/officeDocument/2006/relationships/tags" Target="../tags/tag35.xml"/><Relationship Id="rId3" Type="http://schemas.openxmlformats.org/officeDocument/2006/relationships/tags" Target="../tags/tag34.xm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7" Type="http://schemas.openxmlformats.org/officeDocument/2006/relationships/tags" Target="../tags/tag42.xml"/><Relationship Id="rId6" Type="http://schemas.openxmlformats.org/officeDocument/2006/relationships/tags" Target="../tags/tag41.xml"/><Relationship Id="rId5" Type="http://schemas.openxmlformats.org/officeDocument/2006/relationships/tags" Target="../tags/tag40.xml"/><Relationship Id="rId4" Type="http://schemas.openxmlformats.org/officeDocument/2006/relationships/tags" Target="../tags/tag39.xml"/><Relationship Id="rId3" Type="http://schemas.openxmlformats.org/officeDocument/2006/relationships/tags" Target="../tags/tag38.xml"/><Relationship Id="rId2" Type="http://schemas.openxmlformats.org/officeDocument/2006/relationships/tags" Target="../tags/tag37.xml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6" Type="http://schemas.openxmlformats.org/officeDocument/2006/relationships/tags" Target="../tags/tag47.xml"/><Relationship Id="rId5" Type="http://schemas.openxmlformats.org/officeDocument/2006/relationships/tags" Target="../tags/tag46.xml"/><Relationship Id="rId4" Type="http://schemas.openxmlformats.org/officeDocument/2006/relationships/tags" Target="../tags/tag45.xml"/><Relationship Id="rId3" Type="http://schemas.openxmlformats.org/officeDocument/2006/relationships/tags" Target="../tags/tag44.xml"/><Relationship Id="rId2" Type="http://schemas.openxmlformats.org/officeDocument/2006/relationships/tags" Target="../tags/tag43.xml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5" Type="http://schemas.openxmlformats.org/officeDocument/2006/relationships/tags" Target="../tags/tag51.xml"/><Relationship Id="rId4" Type="http://schemas.openxmlformats.org/officeDocument/2006/relationships/tags" Target="../tags/tag50.xml"/><Relationship Id="rId3" Type="http://schemas.openxmlformats.org/officeDocument/2006/relationships/tags" Target="../tags/tag49.xml"/><Relationship Id="rId2" Type="http://schemas.openxmlformats.org/officeDocument/2006/relationships/tags" Target="../tags/tag48.xml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6" Type="http://schemas.openxmlformats.org/officeDocument/2006/relationships/tags" Target="../tags/tag56.xml"/><Relationship Id="rId5" Type="http://schemas.openxmlformats.org/officeDocument/2006/relationships/tags" Target="../tags/tag55.xml"/><Relationship Id="rId4" Type="http://schemas.openxmlformats.org/officeDocument/2006/relationships/tags" Target="../tags/tag54.xml"/><Relationship Id="rId3" Type="http://schemas.openxmlformats.org/officeDocument/2006/relationships/tags" Target="../tags/tag53.xml"/><Relationship Id="rId2" Type="http://schemas.openxmlformats.org/officeDocument/2006/relationships/tags" Target="../tags/tag52.xml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6" Type="http://schemas.openxmlformats.org/officeDocument/2006/relationships/image" Target="../media/image2.jpeg"/><Relationship Id="rId5" Type="http://schemas.openxmlformats.org/officeDocument/2006/relationships/tags" Target="../tags/tag60.xml"/><Relationship Id="rId4" Type="http://schemas.openxmlformats.org/officeDocument/2006/relationships/tags" Target="../tags/tag59.xml"/><Relationship Id="rId3" Type="http://schemas.openxmlformats.org/officeDocument/2006/relationships/tags" Target="../tags/tag58.xml"/><Relationship Id="rId2" Type="http://schemas.openxmlformats.org/officeDocument/2006/relationships/tags" Target="../tags/tag57.xml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6" Type="http://schemas.openxmlformats.org/officeDocument/2006/relationships/image" Target="../media/image2.jpeg"/><Relationship Id="rId5" Type="http://schemas.openxmlformats.org/officeDocument/2006/relationships/tags" Target="../tags/tag64.xml"/><Relationship Id="rId4" Type="http://schemas.openxmlformats.org/officeDocument/2006/relationships/tags" Target="../tags/tag63.xml"/><Relationship Id="rId3" Type="http://schemas.openxmlformats.org/officeDocument/2006/relationships/tags" Target="../tags/tag62.xml"/><Relationship Id="rId2" Type="http://schemas.openxmlformats.org/officeDocument/2006/relationships/tags" Target="../tags/tag61.xml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4" Type="http://schemas.openxmlformats.org/officeDocument/2006/relationships/tags" Target="../tags/tag67.xml"/><Relationship Id="rId3" Type="http://schemas.openxmlformats.org/officeDocument/2006/relationships/tags" Target="../tags/tag66.xml"/><Relationship Id="rId2" Type="http://schemas.openxmlformats.org/officeDocument/2006/relationships/tags" Target="../tags/tag65.xml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5" Type="http://schemas.openxmlformats.org/officeDocument/2006/relationships/tags" Target="../tags/tag71.xml"/><Relationship Id="rId4" Type="http://schemas.openxmlformats.org/officeDocument/2006/relationships/tags" Target="../tags/tag70.xml"/><Relationship Id="rId3" Type="http://schemas.openxmlformats.org/officeDocument/2006/relationships/tags" Target="../tags/tag69.xml"/><Relationship Id="rId2" Type="http://schemas.openxmlformats.org/officeDocument/2006/relationships/tags" Target="../tags/tag68.xml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4" Type="http://schemas.openxmlformats.org/officeDocument/2006/relationships/tags" Target="../tags/tag74.xml"/><Relationship Id="rId3" Type="http://schemas.openxmlformats.org/officeDocument/2006/relationships/tags" Target="../tags/tag73.xml"/><Relationship Id="rId2" Type="http://schemas.openxmlformats.org/officeDocument/2006/relationships/tags" Target="../tags/tag72.xml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4" Type="http://schemas.openxmlformats.org/officeDocument/2006/relationships/tags" Target="../tags/tag77.xml"/><Relationship Id="rId3" Type="http://schemas.openxmlformats.org/officeDocument/2006/relationships/tags" Target="../tags/tag76.xml"/><Relationship Id="rId2" Type="http://schemas.openxmlformats.org/officeDocument/2006/relationships/tags" Target="../tags/tag75.xml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4" Type="http://schemas.openxmlformats.org/officeDocument/2006/relationships/tags" Target="../tags/tag80.xml"/><Relationship Id="rId3" Type="http://schemas.openxmlformats.org/officeDocument/2006/relationships/tags" Target="../tags/tag79.xml"/><Relationship Id="rId2" Type="http://schemas.openxmlformats.org/officeDocument/2006/relationships/tags" Target="../tags/tag78.xml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4" Type="http://schemas.openxmlformats.org/officeDocument/2006/relationships/tags" Target="../tags/tag83.xml"/><Relationship Id="rId3" Type="http://schemas.openxmlformats.org/officeDocument/2006/relationships/tags" Target="../tags/tag82.xml"/><Relationship Id="rId2" Type="http://schemas.openxmlformats.org/officeDocument/2006/relationships/tags" Target="../tags/tag81.xml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4" Type="http://schemas.openxmlformats.org/officeDocument/2006/relationships/tags" Target="../tags/tag86.xml"/><Relationship Id="rId3" Type="http://schemas.openxmlformats.org/officeDocument/2006/relationships/tags" Target="../tags/tag85.xml"/><Relationship Id="rId2" Type="http://schemas.openxmlformats.org/officeDocument/2006/relationships/tags" Target="../tags/tag84.xml"/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4" Type="http://schemas.openxmlformats.org/officeDocument/2006/relationships/tags" Target="../tags/tag89.xml"/><Relationship Id="rId3" Type="http://schemas.openxmlformats.org/officeDocument/2006/relationships/tags" Target="../tags/tag88.xml"/><Relationship Id="rId2" Type="http://schemas.openxmlformats.org/officeDocument/2006/relationships/tags" Target="../tags/tag87.xml"/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4" Type="http://schemas.openxmlformats.org/officeDocument/2006/relationships/tags" Target="../tags/tag92.xml"/><Relationship Id="rId3" Type="http://schemas.openxmlformats.org/officeDocument/2006/relationships/tags" Target="../tags/tag91.xml"/><Relationship Id="rId2" Type="http://schemas.openxmlformats.org/officeDocument/2006/relationships/tags" Target="../tags/tag90.xml"/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4" Type="http://schemas.openxmlformats.org/officeDocument/2006/relationships/tags" Target="../tags/tag95.xml"/><Relationship Id="rId3" Type="http://schemas.openxmlformats.org/officeDocument/2006/relationships/tags" Target="../tags/tag94.xml"/><Relationship Id="rId2" Type="http://schemas.openxmlformats.org/officeDocument/2006/relationships/tags" Target="../tags/tag93.xml"/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4" Type="http://schemas.openxmlformats.org/officeDocument/2006/relationships/tags" Target="../tags/tag98.xml"/><Relationship Id="rId3" Type="http://schemas.openxmlformats.org/officeDocument/2006/relationships/tags" Target="../tags/tag97.xml"/><Relationship Id="rId2" Type="http://schemas.openxmlformats.org/officeDocument/2006/relationships/tags" Target="../tags/tag96.xml"/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4" Type="http://schemas.openxmlformats.org/officeDocument/2006/relationships/tags" Target="../tags/tag101.xml"/><Relationship Id="rId3" Type="http://schemas.openxmlformats.org/officeDocument/2006/relationships/tags" Target="../tags/tag100.xml"/><Relationship Id="rId2" Type="http://schemas.openxmlformats.org/officeDocument/2006/relationships/tags" Target="../tags/tag99.xml"/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4" Type="http://schemas.openxmlformats.org/officeDocument/2006/relationships/tags" Target="../tags/tag104.xml"/><Relationship Id="rId3" Type="http://schemas.openxmlformats.org/officeDocument/2006/relationships/tags" Target="../tags/tag103.xml"/><Relationship Id="rId2" Type="http://schemas.openxmlformats.org/officeDocument/2006/relationships/tags" Target="../tags/tag102.xml"/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5" Type="http://schemas.openxmlformats.org/officeDocument/2006/relationships/tags" Target="../tags/tag108.xml"/><Relationship Id="rId4" Type="http://schemas.openxmlformats.org/officeDocument/2006/relationships/tags" Target="../tags/tag107.xml"/><Relationship Id="rId3" Type="http://schemas.openxmlformats.org/officeDocument/2006/relationships/tags" Target="../tags/tag106.xml"/><Relationship Id="rId2" Type="http://schemas.openxmlformats.org/officeDocument/2006/relationships/tags" Target="../tags/tag105.xml"/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4" Type="http://schemas.openxmlformats.org/officeDocument/2006/relationships/tags" Target="../tags/tag111.xml"/><Relationship Id="rId3" Type="http://schemas.openxmlformats.org/officeDocument/2006/relationships/tags" Target="../tags/tag110.xml"/><Relationship Id="rId2" Type="http://schemas.openxmlformats.org/officeDocument/2006/relationships/tags" Target="../tags/tag109.xml"/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4" Type="http://schemas.openxmlformats.org/officeDocument/2006/relationships/tags" Target="../tags/tag114.xml"/><Relationship Id="rId3" Type="http://schemas.openxmlformats.org/officeDocument/2006/relationships/tags" Target="../tags/tag113.xml"/><Relationship Id="rId2" Type="http://schemas.openxmlformats.org/officeDocument/2006/relationships/tags" Target="../tags/tag112.xml"/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4" Type="http://schemas.openxmlformats.org/officeDocument/2006/relationships/tags" Target="../tags/tag117.xml"/><Relationship Id="rId3" Type="http://schemas.openxmlformats.org/officeDocument/2006/relationships/tags" Target="../tags/tag116.xml"/><Relationship Id="rId2" Type="http://schemas.openxmlformats.org/officeDocument/2006/relationships/tags" Target="../tags/tag115.xml"/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4" Type="http://schemas.openxmlformats.org/officeDocument/2006/relationships/tags" Target="../tags/tag120.xml"/><Relationship Id="rId3" Type="http://schemas.openxmlformats.org/officeDocument/2006/relationships/tags" Target="../tags/tag119.xml"/><Relationship Id="rId2" Type="http://schemas.openxmlformats.org/officeDocument/2006/relationships/tags" Target="../tags/tag118.xml"/><Relationship Id="rId1" Type="http://schemas.openxmlformats.org/officeDocument/2006/relationships/slideMaster" Target="../slideMasters/slideMaster1.xml"/></Relationships>
</file>

<file path=ppt/slideLayouts/_rels/slideLayout32.xml.rels><?xml version="1.0" encoding="UTF-8" standalone="yes"?>
<Relationships xmlns="http://schemas.openxmlformats.org/package/2006/relationships"><Relationship Id="rId5" Type="http://schemas.openxmlformats.org/officeDocument/2006/relationships/tags" Target="../tags/tag124.xml"/><Relationship Id="rId4" Type="http://schemas.openxmlformats.org/officeDocument/2006/relationships/tags" Target="../tags/tag123.xml"/><Relationship Id="rId3" Type="http://schemas.openxmlformats.org/officeDocument/2006/relationships/tags" Target="../tags/tag122.xml"/><Relationship Id="rId2" Type="http://schemas.openxmlformats.org/officeDocument/2006/relationships/tags" Target="../tags/tag121.xml"/><Relationship Id="rId1" Type="http://schemas.openxmlformats.org/officeDocument/2006/relationships/slideMaster" Target="../slideMasters/slideMaster1.xml"/></Relationships>
</file>

<file path=ppt/slideLayouts/_rels/slideLayout33.xml.rels><?xml version="1.0" encoding="UTF-8" standalone="yes"?>
<Relationships xmlns="http://schemas.openxmlformats.org/package/2006/relationships"><Relationship Id="rId4" Type="http://schemas.openxmlformats.org/officeDocument/2006/relationships/tags" Target="../tags/tag126.xml"/><Relationship Id="rId3" Type="http://schemas.openxmlformats.org/officeDocument/2006/relationships/image" Target="../media/image3.png"/><Relationship Id="rId2" Type="http://schemas.openxmlformats.org/officeDocument/2006/relationships/tags" Target="../tags/tag125.xml"/><Relationship Id="rId1" Type="http://schemas.openxmlformats.org/officeDocument/2006/relationships/slideMaster" Target="../slideMasters/slideMaster1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5.xml.rels><?xml version="1.0" encoding="UTF-8" standalone="yes"?>
<Relationships xmlns="http://schemas.openxmlformats.org/package/2006/relationships"><Relationship Id="rId99" Type="http://schemas.openxmlformats.org/officeDocument/2006/relationships/tags" Target="../tags/tag220.xml"/><Relationship Id="rId98" Type="http://schemas.openxmlformats.org/officeDocument/2006/relationships/tags" Target="../tags/tag219.xml"/><Relationship Id="rId97" Type="http://schemas.openxmlformats.org/officeDocument/2006/relationships/tags" Target="../tags/tag218.xml"/><Relationship Id="rId96" Type="http://schemas.openxmlformats.org/officeDocument/2006/relationships/tags" Target="../tags/tag217.xml"/><Relationship Id="rId95" Type="http://schemas.openxmlformats.org/officeDocument/2006/relationships/tags" Target="../tags/tag216.xml"/><Relationship Id="rId94" Type="http://schemas.openxmlformats.org/officeDocument/2006/relationships/image" Target="../media/image7.png"/><Relationship Id="rId93" Type="http://schemas.openxmlformats.org/officeDocument/2006/relationships/tags" Target="../tags/tag215.xml"/><Relationship Id="rId92" Type="http://schemas.openxmlformats.org/officeDocument/2006/relationships/tags" Target="../tags/tag214.xml"/><Relationship Id="rId91" Type="http://schemas.openxmlformats.org/officeDocument/2006/relationships/tags" Target="../tags/tag213.xml"/><Relationship Id="rId90" Type="http://schemas.openxmlformats.org/officeDocument/2006/relationships/tags" Target="../tags/tag212.xml"/><Relationship Id="rId9" Type="http://schemas.openxmlformats.org/officeDocument/2006/relationships/tags" Target="../tags/tag133.xml"/><Relationship Id="rId89" Type="http://schemas.openxmlformats.org/officeDocument/2006/relationships/tags" Target="../tags/tag211.xml"/><Relationship Id="rId88" Type="http://schemas.openxmlformats.org/officeDocument/2006/relationships/tags" Target="../tags/tag210.xml"/><Relationship Id="rId87" Type="http://schemas.openxmlformats.org/officeDocument/2006/relationships/tags" Target="../tags/tag209.xml"/><Relationship Id="rId86" Type="http://schemas.openxmlformats.org/officeDocument/2006/relationships/tags" Target="../tags/tag208.xml"/><Relationship Id="rId85" Type="http://schemas.openxmlformats.org/officeDocument/2006/relationships/tags" Target="../tags/tag207.xml"/><Relationship Id="rId84" Type="http://schemas.openxmlformats.org/officeDocument/2006/relationships/tags" Target="../tags/tag206.xml"/><Relationship Id="rId83" Type="http://schemas.openxmlformats.org/officeDocument/2006/relationships/tags" Target="../tags/tag205.xml"/><Relationship Id="rId82" Type="http://schemas.openxmlformats.org/officeDocument/2006/relationships/tags" Target="../tags/tag204.xml"/><Relationship Id="rId81" Type="http://schemas.openxmlformats.org/officeDocument/2006/relationships/tags" Target="../tags/tag203.xml"/><Relationship Id="rId80" Type="http://schemas.openxmlformats.org/officeDocument/2006/relationships/tags" Target="../tags/tag202.xml"/><Relationship Id="rId8" Type="http://schemas.openxmlformats.org/officeDocument/2006/relationships/tags" Target="../tags/tag132.xml"/><Relationship Id="rId79" Type="http://schemas.openxmlformats.org/officeDocument/2006/relationships/tags" Target="../tags/tag201.xml"/><Relationship Id="rId78" Type="http://schemas.openxmlformats.org/officeDocument/2006/relationships/tags" Target="../tags/tag200.xml"/><Relationship Id="rId77" Type="http://schemas.openxmlformats.org/officeDocument/2006/relationships/tags" Target="../tags/tag199.xml"/><Relationship Id="rId76" Type="http://schemas.openxmlformats.org/officeDocument/2006/relationships/tags" Target="../tags/tag198.xml"/><Relationship Id="rId75" Type="http://schemas.openxmlformats.org/officeDocument/2006/relationships/tags" Target="../tags/tag197.xml"/><Relationship Id="rId74" Type="http://schemas.openxmlformats.org/officeDocument/2006/relationships/tags" Target="../tags/tag196.xml"/><Relationship Id="rId73" Type="http://schemas.openxmlformats.org/officeDocument/2006/relationships/tags" Target="../tags/tag195.xml"/><Relationship Id="rId72" Type="http://schemas.openxmlformats.org/officeDocument/2006/relationships/tags" Target="../tags/tag194.xml"/><Relationship Id="rId71" Type="http://schemas.openxmlformats.org/officeDocument/2006/relationships/tags" Target="../tags/tag193.xml"/><Relationship Id="rId70" Type="http://schemas.openxmlformats.org/officeDocument/2006/relationships/tags" Target="../tags/tag192.xml"/><Relationship Id="rId7" Type="http://schemas.openxmlformats.org/officeDocument/2006/relationships/tags" Target="../tags/tag131.xml"/><Relationship Id="rId69" Type="http://schemas.openxmlformats.org/officeDocument/2006/relationships/tags" Target="../tags/tag191.xml"/><Relationship Id="rId68" Type="http://schemas.openxmlformats.org/officeDocument/2006/relationships/tags" Target="../tags/tag190.xml"/><Relationship Id="rId67" Type="http://schemas.openxmlformats.org/officeDocument/2006/relationships/tags" Target="../tags/tag189.xml"/><Relationship Id="rId66" Type="http://schemas.openxmlformats.org/officeDocument/2006/relationships/tags" Target="../tags/tag188.xml"/><Relationship Id="rId65" Type="http://schemas.openxmlformats.org/officeDocument/2006/relationships/tags" Target="../tags/tag187.xml"/><Relationship Id="rId64" Type="http://schemas.openxmlformats.org/officeDocument/2006/relationships/tags" Target="../tags/tag186.xml"/><Relationship Id="rId63" Type="http://schemas.openxmlformats.org/officeDocument/2006/relationships/tags" Target="../tags/tag185.xml"/><Relationship Id="rId62" Type="http://schemas.openxmlformats.org/officeDocument/2006/relationships/tags" Target="../tags/tag184.xml"/><Relationship Id="rId61" Type="http://schemas.openxmlformats.org/officeDocument/2006/relationships/tags" Target="../tags/tag183.xml"/><Relationship Id="rId60" Type="http://schemas.openxmlformats.org/officeDocument/2006/relationships/tags" Target="../tags/tag182.xml"/><Relationship Id="rId6" Type="http://schemas.openxmlformats.org/officeDocument/2006/relationships/image" Target="../media/image4.png"/><Relationship Id="rId59" Type="http://schemas.openxmlformats.org/officeDocument/2006/relationships/tags" Target="../tags/tag181.xml"/><Relationship Id="rId58" Type="http://schemas.openxmlformats.org/officeDocument/2006/relationships/tags" Target="../tags/tag180.xml"/><Relationship Id="rId57" Type="http://schemas.openxmlformats.org/officeDocument/2006/relationships/image" Target="../media/image6.png"/><Relationship Id="rId56" Type="http://schemas.openxmlformats.org/officeDocument/2006/relationships/tags" Target="../tags/tag179.xml"/><Relationship Id="rId55" Type="http://schemas.openxmlformats.org/officeDocument/2006/relationships/tags" Target="../tags/tag178.xml"/><Relationship Id="rId54" Type="http://schemas.openxmlformats.org/officeDocument/2006/relationships/tags" Target="../tags/tag177.xml"/><Relationship Id="rId53" Type="http://schemas.openxmlformats.org/officeDocument/2006/relationships/tags" Target="../tags/tag176.xml"/><Relationship Id="rId52" Type="http://schemas.openxmlformats.org/officeDocument/2006/relationships/tags" Target="../tags/tag175.xml"/><Relationship Id="rId51" Type="http://schemas.openxmlformats.org/officeDocument/2006/relationships/tags" Target="../tags/tag174.xml"/><Relationship Id="rId50" Type="http://schemas.openxmlformats.org/officeDocument/2006/relationships/tags" Target="../tags/tag173.xml"/><Relationship Id="rId5" Type="http://schemas.openxmlformats.org/officeDocument/2006/relationships/tags" Target="../tags/tag130.xml"/><Relationship Id="rId49" Type="http://schemas.openxmlformats.org/officeDocument/2006/relationships/tags" Target="../tags/tag172.xml"/><Relationship Id="rId48" Type="http://schemas.openxmlformats.org/officeDocument/2006/relationships/tags" Target="../tags/tag171.xml"/><Relationship Id="rId47" Type="http://schemas.openxmlformats.org/officeDocument/2006/relationships/tags" Target="../tags/tag170.xml"/><Relationship Id="rId46" Type="http://schemas.openxmlformats.org/officeDocument/2006/relationships/tags" Target="../tags/tag169.xml"/><Relationship Id="rId45" Type="http://schemas.openxmlformats.org/officeDocument/2006/relationships/tags" Target="../tags/tag168.xml"/><Relationship Id="rId44" Type="http://schemas.openxmlformats.org/officeDocument/2006/relationships/tags" Target="../tags/tag167.xml"/><Relationship Id="rId43" Type="http://schemas.openxmlformats.org/officeDocument/2006/relationships/tags" Target="../tags/tag166.xml"/><Relationship Id="rId42" Type="http://schemas.openxmlformats.org/officeDocument/2006/relationships/tags" Target="../tags/tag165.xml"/><Relationship Id="rId41" Type="http://schemas.openxmlformats.org/officeDocument/2006/relationships/tags" Target="../tags/tag164.xml"/><Relationship Id="rId40" Type="http://schemas.openxmlformats.org/officeDocument/2006/relationships/tags" Target="../tags/tag163.xml"/><Relationship Id="rId4" Type="http://schemas.openxmlformats.org/officeDocument/2006/relationships/tags" Target="../tags/tag129.xml"/><Relationship Id="rId39" Type="http://schemas.openxmlformats.org/officeDocument/2006/relationships/tags" Target="../tags/tag162.xml"/><Relationship Id="rId38" Type="http://schemas.openxmlformats.org/officeDocument/2006/relationships/tags" Target="../tags/tag161.xml"/><Relationship Id="rId37" Type="http://schemas.openxmlformats.org/officeDocument/2006/relationships/tags" Target="../tags/tag160.xml"/><Relationship Id="rId36" Type="http://schemas.openxmlformats.org/officeDocument/2006/relationships/tags" Target="../tags/tag159.xml"/><Relationship Id="rId35" Type="http://schemas.openxmlformats.org/officeDocument/2006/relationships/tags" Target="../tags/tag158.xml"/><Relationship Id="rId34" Type="http://schemas.openxmlformats.org/officeDocument/2006/relationships/tags" Target="../tags/tag157.xml"/><Relationship Id="rId33" Type="http://schemas.openxmlformats.org/officeDocument/2006/relationships/tags" Target="../tags/tag156.xml"/><Relationship Id="rId32" Type="http://schemas.openxmlformats.org/officeDocument/2006/relationships/tags" Target="../tags/tag155.xml"/><Relationship Id="rId31" Type="http://schemas.openxmlformats.org/officeDocument/2006/relationships/tags" Target="../tags/tag154.xml"/><Relationship Id="rId30" Type="http://schemas.openxmlformats.org/officeDocument/2006/relationships/tags" Target="../tags/tag153.xml"/><Relationship Id="rId3" Type="http://schemas.openxmlformats.org/officeDocument/2006/relationships/tags" Target="../tags/tag128.xml"/><Relationship Id="rId29" Type="http://schemas.openxmlformats.org/officeDocument/2006/relationships/tags" Target="../tags/tag152.xml"/><Relationship Id="rId28" Type="http://schemas.openxmlformats.org/officeDocument/2006/relationships/tags" Target="../tags/tag151.xml"/><Relationship Id="rId27" Type="http://schemas.openxmlformats.org/officeDocument/2006/relationships/tags" Target="../tags/tag150.xml"/><Relationship Id="rId26" Type="http://schemas.openxmlformats.org/officeDocument/2006/relationships/tags" Target="../tags/tag149.xml"/><Relationship Id="rId25" Type="http://schemas.openxmlformats.org/officeDocument/2006/relationships/tags" Target="../tags/tag148.xml"/><Relationship Id="rId24" Type="http://schemas.openxmlformats.org/officeDocument/2006/relationships/tags" Target="../tags/tag147.xml"/><Relationship Id="rId23" Type="http://schemas.openxmlformats.org/officeDocument/2006/relationships/tags" Target="../tags/tag146.xml"/><Relationship Id="rId22" Type="http://schemas.openxmlformats.org/officeDocument/2006/relationships/tags" Target="../tags/tag145.xml"/><Relationship Id="rId21" Type="http://schemas.openxmlformats.org/officeDocument/2006/relationships/tags" Target="../tags/tag144.xml"/><Relationship Id="rId20" Type="http://schemas.openxmlformats.org/officeDocument/2006/relationships/tags" Target="../tags/tag143.xml"/><Relationship Id="rId2" Type="http://schemas.openxmlformats.org/officeDocument/2006/relationships/tags" Target="../tags/tag127.xml"/><Relationship Id="rId19" Type="http://schemas.openxmlformats.org/officeDocument/2006/relationships/tags" Target="../tags/tag142.xml"/><Relationship Id="rId18" Type="http://schemas.openxmlformats.org/officeDocument/2006/relationships/tags" Target="../tags/tag141.xml"/><Relationship Id="rId17" Type="http://schemas.openxmlformats.org/officeDocument/2006/relationships/tags" Target="../tags/tag140.xml"/><Relationship Id="rId16" Type="http://schemas.openxmlformats.org/officeDocument/2006/relationships/tags" Target="../tags/tag139.xml"/><Relationship Id="rId15" Type="http://schemas.openxmlformats.org/officeDocument/2006/relationships/image" Target="../media/image5.png"/><Relationship Id="rId14" Type="http://schemas.openxmlformats.org/officeDocument/2006/relationships/tags" Target="../tags/tag138.xml"/><Relationship Id="rId13" Type="http://schemas.openxmlformats.org/officeDocument/2006/relationships/tags" Target="../tags/tag137.xml"/><Relationship Id="rId12" Type="http://schemas.openxmlformats.org/officeDocument/2006/relationships/tags" Target="../tags/tag136.xml"/><Relationship Id="rId11" Type="http://schemas.openxmlformats.org/officeDocument/2006/relationships/tags" Target="../tags/tag135.xml"/><Relationship Id="rId106" Type="http://schemas.openxmlformats.org/officeDocument/2006/relationships/tags" Target="../tags/tag226.xml"/><Relationship Id="rId105" Type="http://schemas.openxmlformats.org/officeDocument/2006/relationships/tags" Target="../tags/tag225.xml"/><Relationship Id="rId104" Type="http://schemas.openxmlformats.org/officeDocument/2006/relationships/tags" Target="../tags/tag224.xml"/><Relationship Id="rId103" Type="http://schemas.openxmlformats.org/officeDocument/2006/relationships/tags" Target="../tags/tag223.xml"/><Relationship Id="rId102" Type="http://schemas.openxmlformats.org/officeDocument/2006/relationships/image" Target="../media/image8.png"/><Relationship Id="rId101" Type="http://schemas.openxmlformats.org/officeDocument/2006/relationships/tags" Target="../tags/tag222.xml"/><Relationship Id="rId100" Type="http://schemas.openxmlformats.org/officeDocument/2006/relationships/tags" Target="../tags/tag221.xml"/><Relationship Id="rId10" Type="http://schemas.openxmlformats.org/officeDocument/2006/relationships/tags" Target="../tags/tag134.xml"/><Relationship Id="rId1" Type="http://schemas.openxmlformats.org/officeDocument/2006/relationships/slideMaster" Target="../slideMasters/slideMaster1.xml"/></Relationships>
</file>

<file path=ppt/slideLayouts/_rels/slideLayout36.xml.rels><?xml version="1.0" encoding="UTF-8" standalone="yes"?>
<Relationships xmlns="http://schemas.openxmlformats.org/package/2006/relationships"><Relationship Id="rId2" Type="http://schemas.openxmlformats.org/officeDocument/2006/relationships/tags" Target="../tags/tag227.xml"/><Relationship Id="rId1" Type="http://schemas.openxmlformats.org/officeDocument/2006/relationships/slideMaster" Target="../slideMasters/slideMaster1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8.xml.rels><?xml version="1.0" encoding="UTF-8" standalone="yes"?>
<Relationships xmlns="http://schemas.openxmlformats.org/package/2006/relationships"><Relationship Id="rId4" Type="http://schemas.openxmlformats.org/officeDocument/2006/relationships/tags" Target="../tags/tag230.xml"/><Relationship Id="rId3" Type="http://schemas.openxmlformats.org/officeDocument/2006/relationships/tags" Target="../tags/tag229.xml"/><Relationship Id="rId2" Type="http://schemas.openxmlformats.org/officeDocument/2006/relationships/tags" Target="../tags/tag228.xml"/><Relationship Id="rId1" Type="http://schemas.openxmlformats.org/officeDocument/2006/relationships/slideMaster" Target="../slideMasters/slideMaster1.xml"/></Relationships>
</file>

<file path=ppt/slideLayouts/_rels/slideLayout39.xml.rels><?xml version="1.0" encoding="UTF-8" standalone="yes"?>
<Relationships xmlns="http://schemas.openxmlformats.org/package/2006/relationships"><Relationship Id="rId5" Type="http://schemas.openxmlformats.org/officeDocument/2006/relationships/tags" Target="../tags/tag234.xml"/><Relationship Id="rId4" Type="http://schemas.openxmlformats.org/officeDocument/2006/relationships/tags" Target="../tags/tag233.xml"/><Relationship Id="rId3" Type="http://schemas.openxmlformats.org/officeDocument/2006/relationships/tags" Target="../tags/tag232.xml"/><Relationship Id="rId2" Type="http://schemas.openxmlformats.org/officeDocument/2006/relationships/tags" Target="../tags/tag231.xml"/><Relationship Id="rId1" Type="http://schemas.openxmlformats.org/officeDocument/2006/relationships/slideMaster" Target="../slideMasters/slideMaster1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1.xml.rels><?xml version="1.0" encoding="UTF-8" standalone="yes"?>
<Relationships xmlns="http://schemas.openxmlformats.org/package/2006/relationships"><Relationship Id="rId5" Type="http://schemas.openxmlformats.org/officeDocument/2006/relationships/tags" Target="../tags/tag238.xml"/><Relationship Id="rId4" Type="http://schemas.openxmlformats.org/officeDocument/2006/relationships/tags" Target="../tags/tag237.xml"/><Relationship Id="rId3" Type="http://schemas.openxmlformats.org/officeDocument/2006/relationships/tags" Target="../tags/tag236.xml"/><Relationship Id="rId2" Type="http://schemas.openxmlformats.org/officeDocument/2006/relationships/tags" Target="../tags/tag235.xml"/><Relationship Id="rId1" Type="http://schemas.openxmlformats.org/officeDocument/2006/relationships/slideMaster" Target="../slideMasters/slideMaster1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3.xml.rels><?xml version="1.0" encoding="UTF-8" standalone="yes"?>
<Relationships xmlns="http://schemas.openxmlformats.org/package/2006/relationships"><Relationship Id="rId4" Type="http://schemas.openxmlformats.org/officeDocument/2006/relationships/tags" Target="../tags/tag241.xml"/><Relationship Id="rId3" Type="http://schemas.openxmlformats.org/officeDocument/2006/relationships/tags" Target="../tags/tag240.xml"/><Relationship Id="rId2" Type="http://schemas.openxmlformats.org/officeDocument/2006/relationships/tags" Target="../tags/tag239.xml"/><Relationship Id="rId1" Type="http://schemas.openxmlformats.org/officeDocument/2006/relationships/slideMaster" Target="../slideMasters/slideMaster1.xml"/></Relationships>
</file>

<file path=ppt/slideLayouts/_rels/slideLayout44.xml.rels><?xml version="1.0" encoding="UTF-8" standalone="yes"?>
<Relationships xmlns="http://schemas.openxmlformats.org/package/2006/relationships"><Relationship Id="rId6" Type="http://schemas.openxmlformats.org/officeDocument/2006/relationships/tags" Target="../tags/tag246.xml"/><Relationship Id="rId5" Type="http://schemas.openxmlformats.org/officeDocument/2006/relationships/tags" Target="../tags/tag245.xml"/><Relationship Id="rId4" Type="http://schemas.openxmlformats.org/officeDocument/2006/relationships/tags" Target="../tags/tag244.xml"/><Relationship Id="rId3" Type="http://schemas.openxmlformats.org/officeDocument/2006/relationships/tags" Target="../tags/tag243.xml"/><Relationship Id="rId2" Type="http://schemas.openxmlformats.org/officeDocument/2006/relationships/tags" Target="../tags/tag242.xml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 hasCustomPrompt="1"/>
            <p:custDataLst>
              <p:tags r:id="rId2"/>
            </p:custDataLst>
          </p:nvPr>
        </p:nvSpPr>
        <p:spPr>
          <a:xfrm>
            <a:off x="1198800" y="914400"/>
            <a:ext cx="9799200" cy="2570400"/>
          </a:xfrm>
        </p:spPr>
        <p:txBody>
          <a:bodyPr lIns="90000" tIns="46800" rIns="90000" bIns="46800" anchor="b" anchorCtr="0">
            <a:normAutofit/>
          </a:bodyPr>
          <a:lstStyle>
            <a:lvl1pPr algn="ctr">
              <a:defRPr sz="6000" b="1" i="0" spc="300" baseline="0">
                <a:solidFill>
                  <a:schemeClr val="tx1">
                    <a:lumMod val="85000"/>
                    <a:lumOff val="15000"/>
                  </a:schemeClr>
                </a:solidFill>
                <a:effectLst/>
              </a:defRPr>
            </a:lvl1pPr>
          </a:lstStyle>
          <a:p>
            <a:r>
              <a:rPr lang="zh-CN" altLang="en-US"/>
              <a:t>单击此处编辑标题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  <p:custDataLst>
              <p:tags r:id="rId3"/>
            </p:custDataLst>
          </p:nvPr>
        </p:nvSpPr>
        <p:spPr>
          <a:xfrm>
            <a:off x="1198800" y="3560400"/>
            <a:ext cx="9799200" cy="1472400"/>
          </a:xfrm>
        </p:spPr>
        <p:txBody>
          <a:bodyPr lIns="90000" tIns="46800" rIns="90000" bIns="46800">
            <a:normAutofit/>
          </a:bodyPr>
          <a:lstStyle>
            <a:lvl1pPr marL="0" indent="0" algn="ctr" eaLnBrk="1" fontAlgn="auto" latinLnBrk="0" hangingPunct="1">
              <a:lnSpc>
                <a:spcPct val="110000"/>
              </a:lnSpc>
              <a:buNone/>
              <a:defRPr sz="2400" u="none" strike="noStrike" kern="1200" cap="none" spc="20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单击此处编辑副标题</a:t>
            </a:r>
            <a:endParaRPr lang="zh-CN" altLang="en-US"/>
          </a:p>
        </p:txBody>
      </p:sp>
      <p:sp>
        <p:nvSpPr>
          <p:cNvPr id="16" name="日期占位符 15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17" name="页脚占位符 16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8" name="灯片编号占位符 17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3600" b="1" i="0" u="none" strike="noStrike" kern="1200" cap="none" spc="300" normalizeH="0" baseline="0" noProof="1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>
          <a:xfrm>
            <a:off x="608400" y="1490400"/>
            <a:ext cx="10969200" cy="4759200"/>
          </a:xfrm>
        </p:spPr>
        <p:txBody>
          <a:bodyPr vert="horz" lIns="90000" tIns="46800" rIns="90000" bIns="46800" rtlCol="0">
            <a:normAutofit/>
          </a:bodyPr>
          <a:lstStyle>
            <a:lvl1pPr marL="0" marR="0" lvl="0" indent="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None/>
              <a:defRPr kumimoji="0" lang="zh-CN" altLang="en-US" sz="1600" b="0" i="0" u="none" strike="noStrike" kern="1200" cap="none" spc="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457200" marR="0" lvl="1" indent="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None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914400" marR="0" lvl="2" indent="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None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371600" marR="0" lvl="3" indent="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None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1828800" marR="0" lvl="4" indent="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None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>
                <a:sym typeface="+mn-ea"/>
              </a:rPr>
              <a:t>单击此处编辑母版文本样式</a:t>
            </a:r>
            <a:endParaRPr>
              <a:sym typeface="+mn-ea"/>
            </a:endParaRP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2"/>
            </p:custDataLst>
          </p:nvPr>
        </p:nvSpPr>
        <p:spPr>
          <a:xfrm>
            <a:off x="1990800" y="3848400"/>
            <a:ext cx="7768800" cy="766800"/>
          </a:xfrm>
        </p:spPr>
        <p:txBody>
          <a:bodyPr lIns="90000" tIns="46800" rIns="90000" bIns="46800" anchor="b" anchorCtr="0">
            <a:normAutofit/>
          </a:bodyPr>
          <a:lstStyle>
            <a:lvl1pPr>
              <a:defRPr sz="4400" b="1" i="0" u="none" strike="noStrike" kern="1200" cap="none" spc="300" normalizeH="0" baseline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uFillTx/>
              </a:defRPr>
            </a:lvl1pPr>
          </a:lstStyle>
          <a:p>
            <a:r>
              <a:rPr lang="zh-CN" altLang="en-US"/>
              <a:t>单击此处编辑标题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3"/>
            </p:custDataLst>
          </p:nvPr>
        </p:nvSpPr>
        <p:spPr>
          <a:xfrm>
            <a:off x="1990800" y="4615200"/>
            <a:ext cx="7768800" cy="867600"/>
          </a:xfrm>
        </p:spPr>
        <p:txBody>
          <a:bodyPr lIns="90000" tIns="46800" rIns="90000" bIns="46800">
            <a:normAutofit/>
          </a:bodyPr>
          <a:lstStyle>
            <a:lvl1pPr marL="0" indent="0" eaLnBrk="1" fontAlgn="auto" latinLnBrk="0" hangingPunct="1">
              <a:lnSpc>
                <a:spcPct val="130000"/>
              </a:lnSpc>
              <a:buNone/>
              <a:defRPr kumimoji="0" lang="zh-CN" altLang="en-US" sz="18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单击此处编辑文本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3600" b="1" i="0" u="none" strike="noStrike" kern="1200" cap="none" spc="300" normalizeH="0" baseline="0" noProof="1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3"/>
            </p:custDataLst>
          </p:nvPr>
        </p:nvSpPr>
        <p:spPr>
          <a:xfrm>
            <a:off x="608400" y="1501200"/>
            <a:ext cx="5176800" cy="4748400"/>
          </a:xfrm>
        </p:spPr>
        <p:txBody>
          <a:bodyPr vert="horz" lIns="90000" tIns="46800" rIns="90000" bIns="4680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Wingdings" panose="05000000000000000000" pitchFamily="2" charset="2"/>
              <a:buChar char="l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Wingdings" panose="05000000000000000000" pitchFamily="2" charset="2"/>
              <a:buChar char="l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Wingdings" panose="05000000000000000000" pitchFamily="2" charset="2"/>
              <a:buChar char="l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Wingdings" panose="05000000000000000000" pitchFamily="2" charset="2"/>
              <a:buChar char="l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>
                <a:sym typeface="+mn-ea"/>
              </a:rPr>
              <a:t>单击此处编辑母版文本样式</a:t>
            </a:r>
            <a:endParaRPr>
              <a:sym typeface="+mn-ea"/>
            </a:endParaRPr>
          </a:p>
          <a:p>
            <a:pPr lvl="1"/>
            <a:r>
              <a:rPr>
                <a:sym typeface="+mn-ea"/>
              </a:rPr>
              <a:t>第二级</a:t>
            </a:r>
            <a:endParaRPr>
              <a:sym typeface="+mn-ea"/>
            </a:endParaRPr>
          </a:p>
          <a:p>
            <a:pPr lvl="2"/>
            <a:r>
              <a:rPr>
                <a:sym typeface="+mn-ea"/>
              </a:rPr>
              <a:t>第三级</a:t>
            </a:r>
            <a:endParaRPr>
              <a:sym typeface="+mn-ea"/>
            </a:endParaRPr>
          </a:p>
          <a:p>
            <a:pPr lvl="3"/>
            <a:r>
              <a:rPr>
                <a:sym typeface="+mn-ea"/>
              </a:rPr>
              <a:t>第四级</a:t>
            </a:r>
            <a:endParaRPr>
              <a:sym typeface="+mn-ea"/>
            </a:endParaRP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6411600" y="1501200"/>
            <a:ext cx="5176800" cy="4748400"/>
          </a:xfrm>
        </p:spPr>
        <p:txBody>
          <a:bodyPr lIns="90000" tIns="46800" rIns="90000" bIns="46800">
            <a:normAutofit/>
          </a:bodyPr>
          <a:lstStyle>
            <a:lvl1pPr marL="228600" indent="-228600">
              <a:lnSpc>
                <a:spcPct val="130000"/>
              </a:lnSpc>
              <a:buFont typeface="Wingdings" panose="05000000000000000000" pitchFamily="2" charset="2"/>
              <a:buChar char="l"/>
              <a:defRPr sz="1600" spc="15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685800" indent="-228600">
              <a:lnSpc>
                <a:spcPct val="130000"/>
              </a:lnSpc>
              <a:buFont typeface="Wingdings" panose="05000000000000000000" pitchFamily="2" charset="2"/>
              <a:buChar char="l"/>
              <a:defRPr sz="1600" spc="15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lnSpc>
                <a:spcPct val="130000"/>
              </a:lnSpc>
              <a:buFont typeface="Wingdings" panose="05000000000000000000" pitchFamily="2" charset="2"/>
              <a:buChar char="l"/>
              <a:defRPr sz="1600" spc="15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lnSpc>
                <a:spcPct val="130000"/>
              </a:lnSpc>
              <a:buFont typeface="Wingdings" panose="05000000000000000000" pitchFamily="2" charset="2"/>
              <a:buChar char="l"/>
              <a:defRPr sz="1600" spc="15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>
              <a:lnSpc>
                <a:spcPct val="130000"/>
              </a:lnSpc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3600" b="1" i="0" u="none" strike="noStrike" kern="1200" cap="none" spc="300" normalizeH="0" baseline="0" noProof="1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3"/>
            </p:custDataLst>
          </p:nvPr>
        </p:nvSpPr>
        <p:spPr>
          <a:xfrm>
            <a:off x="608400" y="1429200"/>
            <a:ext cx="5342400" cy="381600"/>
          </a:xfrm>
        </p:spPr>
        <p:txBody>
          <a:bodyPr lIns="101600" tIns="38100" rIns="76200" bIns="38100" anchor="t" anchorCtr="0">
            <a:normAutofit/>
          </a:bodyPr>
          <a:lstStyle>
            <a:lvl1pPr marL="0" indent="0" eaLnBrk="1" fontAlgn="auto" latinLnBrk="0" hangingPunct="1">
              <a:lnSpc>
                <a:spcPct val="100000"/>
              </a:lnSpc>
              <a:spcAft>
                <a:spcPct val="0"/>
              </a:spcAft>
              <a:buNone/>
              <a:defRPr sz="2000" b="1" u="none" strike="noStrike" kern="1200" cap="none" spc="200" normalizeH="0" baseline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单击此处编辑文本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608400" y="1854000"/>
            <a:ext cx="5342400" cy="4395600"/>
          </a:xfrm>
        </p:spPr>
        <p:txBody>
          <a:bodyPr vert="horz" lIns="101600" tIns="0" rIns="82550" bIns="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Wingdings" panose="05000000000000000000" pitchFamily="2" charset="2"/>
              <a:buChar char="l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Wingdings" panose="05000000000000000000" pitchFamily="2" charset="2"/>
              <a:buChar char="l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Wingdings" panose="05000000000000000000" pitchFamily="2" charset="2"/>
              <a:buChar char="l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Wingdings" panose="05000000000000000000" pitchFamily="2" charset="2"/>
              <a:buChar char="l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Wingdings" panose="05000000000000000000" pitchFamily="2" charset="2"/>
              <a:buChar char="l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5pPr>
          </a:lstStyle>
          <a:p>
            <a:pPr lvl="0"/>
            <a:r>
              <a:rPr>
                <a:sym typeface="+mn-ea"/>
              </a:rPr>
              <a:t>单击此处编辑母版文本样式</a:t>
            </a:r>
            <a:endParaRPr>
              <a:sym typeface="+mn-ea"/>
            </a:endParaRPr>
          </a:p>
          <a:p>
            <a:pPr lvl="1"/>
            <a:r>
              <a:rPr>
                <a:sym typeface="+mn-ea"/>
              </a:rPr>
              <a:t>第二级</a:t>
            </a:r>
            <a:endParaRPr>
              <a:sym typeface="+mn-ea"/>
            </a:endParaRPr>
          </a:p>
          <a:p>
            <a:pPr lvl="2"/>
            <a:r>
              <a:rPr>
                <a:sym typeface="+mn-ea"/>
              </a:rPr>
              <a:t>第三级</a:t>
            </a:r>
            <a:endParaRPr>
              <a:sym typeface="+mn-ea"/>
            </a:endParaRPr>
          </a:p>
          <a:p>
            <a:pPr lvl="3"/>
            <a:r>
              <a:rPr>
                <a:sym typeface="+mn-ea"/>
              </a:rPr>
              <a:t>第四级</a:t>
            </a:r>
            <a:endParaRPr>
              <a:sym typeface="+mn-ea"/>
            </a:endParaRP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  <p:custDataLst>
              <p:tags r:id="rId5"/>
            </p:custDataLst>
          </p:nvPr>
        </p:nvSpPr>
        <p:spPr>
          <a:xfrm>
            <a:off x="6235750" y="1421729"/>
            <a:ext cx="5342400" cy="381600"/>
          </a:xfrm>
        </p:spPr>
        <p:txBody>
          <a:bodyPr vert="horz" lIns="101600" tIns="38100" rIns="76200" bIns="38100" rtlCol="0" anchor="t" anchorCtr="0">
            <a:normAutofit/>
          </a:bodyPr>
          <a:lstStyle>
            <a:lvl1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kumimoji="0" lang="zh-CN" altLang="en-US" sz="2000" b="1" i="0" u="none" strike="noStrike" kern="1200" cap="none" spc="20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>
                <a:sym typeface="+mn-ea"/>
              </a:rPr>
              <a:t>单击此处编辑文本</a:t>
            </a:r>
            <a:endParaRPr>
              <a:sym typeface="+mn-ea"/>
            </a:endParaRP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6"/>
            </p:custDataLst>
          </p:nvPr>
        </p:nvSpPr>
        <p:spPr>
          <a:xfrm>
            <a:off x="6235750" y="1854000"/>
            <a:ext cx="5342400" cy="4395600"/>
          </a:xfrm>
        </p:spPr>
        <p:txBody>
          <a:bodyPr vert="horz" lIns="101600" tIns="0" rIns="82550" bIns="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Wingdings" panose="05000000000000000000" pitchFamily="2" charset="2"/>
              <a:buChar char="l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Wingdings" panose="05000000000000000000" pitchFamily="2" charset="2"/>
              <a:buChar char="l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Wingdings" panose="05000000000000000000" pitchFamily="2" charset="2"/>
              <a:buChar char="l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Wingdings" panose="05000000000000000000" pitchFamily="2" charset="2"/>
              <a:buChar char="l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Wingdings" panose="05000000000000000000" pitchFamily="2" charset="2"/>
              <a:buChar char="l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5pPr>
          </a:lstStyle>
          <a:p>
            <a:pPr lvl="0"/>
            <a:r>
              <a:rPr>
                <a:sym typeface="+mn-ea"/>
              </a:rPr>
              <a:t>单击此处编辑母版文本样式</a:t>
            </a:r>
            <a:endParaRPr>
              <a:sym typeface="+mn-ea"/>
            </a:endParaRPr>
          </a:p>
          <a:p>
            <a:pPr lvl="1"/>
            <a:r>
              <a:rPr>
                <a:sym typeface="+mn-ea"/>
              </a:rPr>
              <a:t>第二级</a:t>
            </a:r>
            <a:endParaRPr>
              <a:sym typeface="+mn-ea"/>
            </a:endParaRPr>
          </a:p>
          <a:p>
            <a:pPr lvl="2"/>
            <a:r>
              <a:rPr>
                <a:sym typeface="+mn-ea"/>
              </a:rPr>
              <a:t>第三级</a:t>
            </a:r>
            <a:endParaRPr>
              <a:sym typeface="+mn-ea"/>
            </a:endParaRPr>
          </a:p>
          <a:p>
            <a:pPr lvl="3"/>
            <a:r>
              <a:rPr>
                <a:sym typeface="+mn-ea"/>
              </a:rPr>
              <a:t>第四级</a:t>
            </a:r>
            <a:endParaRPr>
              <a:sym typeface="+mn-ea"/>
            </a:endParaRP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7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8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9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3600" b="1" i="0" u="none" strike="noStrike" kern="1200" cap="none" spc="300" normalizeH="0" baseline="0" noProof="1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bg>
      <p:bgPr>
        <a:blipFill dpi="0"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2"/>
            </p:custDataLst>
          </p:nvPr>
        </p:nvSpPr>
        <p:spPr>
          <a:xfrm>
            <a:off x="608400" y="1555200"/>
            <a:ext cx="5126400" cy="4608000"/>
          </a:xfrm>
        </p:spPr>
        <p:txBody>
          <a:bodyPr vert="horz" lIns="90000" tIns="46800" rIns="90000" bIns="46800" rtlCol="0">
            <a:normAutofit/>
          </a:bodyPr>
          <a:lstStyle>
            <a:lvl1pPr marL="0" marR="0" lvl="0" indent="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None/>
              <a:defRPr kumimoji="0" lang="zh-CN" altLang="en-US" sz="1600" b="0" i="0" u="none" strike="noStrike" kern="1200" cap="none" spc="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endParaRPr>
              <a:sym typeface="+mn-ea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  <p:custDataLst>
              <p:tags r:id="rId3"/>
            </p:custDataLst>
          </p:nvPr>
        </p:nvSpPr>
        <p:spPr>
          <a:xfrm>
            <a:off x="6350400" y="1555200"/>
            <a:ext cx="5227200" cy="4608000"/>
          </a:xfrm>
        </p:spPr>
        <p:txBody>
          <a:bodyPr vert="horz" lIns="90000" tIns="46800" rIns="90000" bIns="46800" rtlCol="0">
            <a:normAutofit/>
          </a:bodyPr>
          <a:lstStyle>
            <a:lvl1pPr marL="0" marR="0" lvl="0" indent="0" algn="l" defTabSz="914400" rtl="0" eaLnBrk="1" fontAlgn="auto" latinLnBrk="0" hangingPunct="1">
              <a:lnSpc>
                <a:spcPct val="140000"/>
              </a:lnSpc>
              <a:spcBef>
                <a:spcPct val="0"/>
              </a:spcBef>
              <a:spcAft>
                <a:spcPts val="1000"/>
              </a:spcAft>
              <a:buFont typeface="Wingdings" panose="05000000000000000000" pitchFamily="2" charset="2"/>
              <a:buChar char="l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单击此处编辑文本</a:t>
            </a:r>
            <a:endParaRPr>
              <a:sym typeface="+mn-ea"/>
            </a:endParaRP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/>
            </a:fld>
            <a:endParaRPr lang="zh-CN" altLang="en-US"/>
          </a:p>
        </p:txBody>
      </p:sp>
      <p:sp>
        <p:nvSpPr>
          <p:cNvPr id="9" name="标题 8"/>
          <p:cNvSpPr>
            <a:spLocks noGrp="1"/>
          </p:cNvSpPr>
          <p:nvPr>
            <p:ph type="title"/>
            <p:custDataLst>
              <p:tags r:id="rId7"/>
            </p:custDataLst>
          </p:nvPr>
        </p:nvSpPr>
        <p:spPr/>
        <p:txBody>
          <a:bodyPr/>
          <a:lstStyle>
            <a:lvl1pPr>
              <a:defRPr baseline="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 hasCustomPrompt="1"/>
            <p:custDataLst>
              <p:tags r:id="rId2"/>
            </p:custDataLst>
          </p:nvPr>
        </p:nvSpPr>
        <p:spPr>
          <a:xfrm>
            <a:off x="10234800" y="914400"/>
            <a:ext cx="1044000" cy="5029200"/>
          </a:xfrm>
        </p:spPr>
        <p:txBody>
          <a:bodyPr vert="eaVert" lIns="90000" tIns="46800" rIns="90000" bIns="46800" rtlCol="0" anchor="ctr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spcAft>
                <a:spcPct val="0"/>
              </a:spcAft>
              <a:buNone/>
              <a:defRPr kumimoji="0" lang="zh-CN" altLang="en-US" sz="2800" b="1" i="0" u="none" strike="noStrike" kern="1200" cap="none" spc="300" normalizeH="0" baseline="0" noProof="1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单击此处编辑标题</a:t>
            </a:r>
            <a:endParaRPr>
              <a:sym typeface="+mn-ea"/>
            </a:endParaRP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  <p:custDataLst>
              <p:tags r:id="rId3"/>
            </p:custDataLst>
          </p:nvPr>
        </p:nvSpPr>
        <p:spPr>
          <a:xfrm>
            <a:off x="914400" y="914400"/>
            <a:ext cx="9169200" cy="5029200"/>
          </a:xfrm>
        </p:spPr>
        <p:txBody>
          <a:bodyPr vert="eaVert" lIns="46800" tIns="46800" rIns="46800" bIns="46800"/>
          <a:lstStyle>
            <a:lvl1pPr indent="0" eaLnBrk="1" fontAlgn="auto" latinLnBrk="0" hangingPunct="1">
              <a:lnSpc>
                <a:spcPct val="160000"/>
              </a:lnSpc>
              <a:spcAft>
                <a:spcPts val="1600"/>
              </a:spcAft>
              <a:buNone/>
              <a:defRPr spc="30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indent="0" eaLnBrk="1" fontAlgn="auto" latinLnBrk="0" hangingPunct="1">
              <a:lnSpc>
                <a:spcPct val="160000"/>
              </a:lnSpc>
              <a:spcAft>
                <a:spcPts val="1600"/>
              </a:spcAft>
              <a:buNone/>
              <a:defRPr spc="30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2pPr>
            <a:lvl3pPr indent="0" eaLnBrk="1" fontAlgn="auto" latinLnBrk="0" hangingPunct="1">
              <a:lnSpc>
                <a:spcPct val="160000"/>
              </a:lnSpc>
              <a:spcAft>
                <a:spcPts val="1600"/>
              </a:spcAft>
              <a:buNone/>
              <a:defRPr spc="30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3pPr>
            <a:lvl4pPr indent="0" eaLnBrk="1" fontAlgn="auto" latinLnBrk="0" hangingPunct="1">
              <a:lnSpc>
                <a:spcPct val="160000"/>
              </a:lnSpc>
              <a:spcAft>
                <a:spcPts val="1600"/>
              </a:spcAft>
              <a:buNone/>
              <a:defRPr spc="30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4pPr>
            <a:lvl5pPr indent="0" eaLnBrk="1" fontAlgn="auto" latinLnBrk="0" hangingPunct="1">
              <a:lnSpc>
                <a:spcPct val="160000"/>
              </a:lnSpc>
              <a:spcAft>
                <a:spcPts val="1600"/>
              </a:spcAft>
              <a:buNone/>
              <a:defRPr spc="30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5pPr>
          </a:lstStyle>
          <a:p>
            <a:pPr lvl="0"/>
            <a:r>
              <a:rPr lang="zh-CN" altLang="en-US"/>
              <a:t>单击此处编辑文本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5"/>
            </p:custDataLst>
          </p:nvPr>
        </p:nvSpPr>
        <p:spPr>
          <a:xfrm>
            <a:off x="608400" y="774000"/>
            <a:ext cx="10972800" cy="5482800"/>
          </a:xfrm>
        </p:spPr>
        <p:txBody>
          <a:bodyPr/>
          <a:lstStyle>
            <a:lvl1pPr marL="228600" indent="-228600">
              <a:lnSpc>
                <a:spcPct val="130000"/>
              </a:lnSpc>
              <a:buFont typeface="Wingdings" panose="05000000000000000000" pitchFamily="2" charset="2"/>
              <a:buChar char="l"/>
              <a:defRPr spc="15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685800" indent="-228600">
              <a:lnSpc>
                <a:spcPct val="130000"/>
              </a:lnSpc>
              <a:buFont typeface="Wingdings" panose="05000000000000000000" pitchFamily="2" charset="2"/>
              <a:buChar char="l"/>
              <a:defRPr spc="15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2pPr>
            <a:lvl3pPr marL="1143000" indent="-228600">
              <a:lnSpc>
                <a:spcPct val="130000"/>
              </a:lnSpc>
              <a:buFont typeface="Wingdings" panose="05000000000000000000" pitchFamily="2" charset="2"/>
              <a:buChar char="l"/>
              <a:defRPr spc="15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3pPr>
            <a:lvl4pPr marL="1600200" indent="-228600">
              <a:lnSpc>
                <a:spcPct val="130000"/>
              </a:lnSpc>
              <a:buFont typeface="Wingdings" panose="05000000000000000000" pitchFamily="2" charset="2"/>
              <a:buChar char="l"/>
              <a:defRPr spc="15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4pPr>
            <a:lvl5pPr marL="2057400" indent="-228600">
              <a:lnSpc>
                <a:spcPct val="130000"/>
              </a:lnSpc>
              <a:buFont typeface="Wingdings" panose="05000000000000000000" pitchFamily="2" charset="2"/>
              <a:buChar char="l"/>
              <a:defRPr spc="15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5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末尾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5"/>
            </p:custDataLst>
          </p:nvPr>
        </p:nvSpPr>
        <p:spPr>
          <a:xfrm>
            <a:off x="1198800" y="2484000"/>
            <a:ext cx="9799200" cy="1018800"/>
          </a:xfrm>
        </p:spPr>
        <p:txBody>
          <a:bodyPr vert="horz" lIns="90000" tIns="46800" rIns="90000" bIns="46800" rtlCol="0" anchor="t" anchorCtr="0">
            <a:normAutofit/>
          </a:bodyPr>
          <a:lstStyle>
            <a:lvl1pPr marL="0" marR="0" algn="ctr" defTabSz="914400" rtl="0" eaLnBrk="1" fontAlgn="auto" latinLnBrk="0" hangingPunct="1">
              <a:lnSpc>
                <a:spcPct val="100000"/>
              </a:lnSpc>
              <a:buNone/>
              <a:defRPr kumimoji="0" lang="zh-CN" altLang="en-US" sz="6000" b="1" i="0" u="none" strike="noStrike" kern="1200" cap="none" spc="300" normalizeH="0" baseline="0" noProof="1">
                <a:solidFill>
                  <a:schemeClr val="tx1">
                    <a:lumMod val="85000"/>
                    <a:lumOff val="15000"/>
                  </a:schemeClr>
                </a:solidFill>
                <a:effectLst/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单击此处编辑标题</a:t>
            </a:r>
            <a:endParaRPr>
              <a:sym typeface="+mn-ea"/>
            </a:endParaRPr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  <p:custDataLst>
              <p:tags r:id="rId6"/>
            </p:custDataLst>
          </p:nvPr>
        </p:nvSpPr>
        <p:spPr>
          <a:xfrm>
            <a:off x="1198800" y="3560400"/>
            <a:ext cx="9799200" cy="471600"/>
          </a:xfrm>
        </p:spPr>
        <p:txBody>
          <a:bodyPr lIns="90000" tIns="46800" rIns="90000" bIns="46800">
            <a:normAutofit/>
          </a:bodyPr>
          <a:lstStyle>
            <a:lvl1pPr marL="0" indent="0" algn="ctr">
              <a:lnSpc>
                <a:spcPct val="110000"/>
              </a:lnSpc>
              <a:buNone/>
              <a:defRPr sz="2400" spc="20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</p:spTree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ACDC6D65-2B64-4AEA-AE4C-DAA5B9AE6A53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5AB5A666-D3F3-4E0D-BBEF-B8A54D53048B}" type="slidenum">
              <a:rPr lang="zh-CN" altLang="en-US" smtClean="0"/>
            </a:fld>
            <a:endParaRPr lang="zh-CN" altLang="en-US"/>
          </a:p>
        </p:txBody>
      </p:sp>
      <p:pic>
        <p:nvPicPr>
          <p:cNvPr id="9" name="Picture 2" descr="https://timgsa.baidu.com/timg?image&amp;quality=80&amp;size=b9999_10000&amp;sec=1538813812842&amp;di=067db438f535907618529434774114cf&amp;imgtype=0&amp;src=http%3A%2F%2Ffile.chnsourcing.com.cn%2F2015%2F07%2F14361624261181.png"/>
          <p:cNvPicPr>
            <a:picLocks noChangeAspect="1" noChangeArrowheads="1"/>
          </p:cNvPicPr>
          <p:nvPr userDrawn="1">
            <p:custDataLst>
              <p:tags r:id="rId5"/>
            </p:custDataLst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018"/>
          <a:stretch>
            <a:fillRect/>
          </a:stretch>
        </p:blipFill>
        <p:spPr bwMode="auto">
          <a:xfrm>
            <a:off x="0" y="4638735"/>
            <a:ext cx="12200576" cy="204644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ACDC6D65-2B64-4AEA-AE4C-DAA5B9AE6A53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5AB5A666-D3F3-4E0D-BBEF-B8A54D53048B}" type="slidenum">
              <a:rPr lang="zh-CN" altLang="en-US" smtClean="0"/>
            </a:fld>
            <a:endParaRPr lang="zh-CN" altLang="en-US"/>
          </a:p>
        </p:txBody>
      </p:sp>
      <p:pic>
        <p:nvPicPr>
          <p:cNvPr id="9" name="Picture 2" descr="https://timgsa.baidu.com/timg?image&amp;quality=80&amp;size=b9999_10000&amp;sec=1538813812842&amp;di=067db438f535907618529434774114cf&amp;imgtype=0&amp;src=http%3A%2F%2Ffile.chnsourcing.com.cn%2F2015%2F07%2F14361624261181.png"/>
          <p:cNvPicPr>
            <a:picLocks noChangeAspect="1" noChangeArrowheads="1"/>
          </p:cNvPicPr>
          <p:nvPr userDrawn="1">
            <p:custDataLst>
              <p:tags r:id="rId5"/>
            </p:custDataLst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018"/>
          <a:stretch>
            <a:fillRect/>
          </a:stretch>
        </p:blipFill>
        <p:spPr bwMode="auto">
          <a:xfrm>
            <a:off x="-8576" y="3601819"/>
            <a:ext cx="12200576" cy="308336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fld id="{2EBFB4C5-6A2D-423C-8EFE-0AABF87C664E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2000">
        <p:blinds dir="vert"/>
      </p:transition>
    </mc:Choice>
    <mc:Fallback>
      <p:transition spd="slow" advTm="2000">
        <p:blinds dir="vert"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3_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2"/>
            </p:custDataLst>
          </p:nvPr>
        </p:nvSpPr>
        <p:spPr>
          <a:xfrm>
            <a:off x="963084" y="2906536"/>
            <a:ext cx="10363200" cy="1500094"/>
          </a:xfrm>
          <a:prstGeom prst="rect">
            <a:avLst/>
          </a:prstGeom>
        </p:spPr>
        <p:txBody>
          <a:bodyPr lIns="44796" tIns="22398" rIns="44796" bIns="22398"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4195" indent="0">
              <a:buNone/>
              <a:defRPr sz="2135">
                <a:solidFill>
                  <a:schemeClr val="tx1">
                    <a:tint val="75000"/>
                  </a:schemeClr>
                </a:solidFill>
              </a:defRPr>
            </a:lvl2pPr>
            <a:lvl3pPr marL="1088390" indent="0">
              <a:buNone/>
              <a:defRPr sz="1865">
                <a:solidFill>
                  <a:schemeClr val="tx1">
                    <a:tint val="75000"/>
                  </a:schemeClr>
                </a:solidFill>
              </a:defRPr>
            </a:lvl3pPr>
            <a:lvl4pPr marL="1632585" indent="0">
              <a:buNone/>
              <a:defRPr sz="1735">
                <a:solidFill>
                  <a:schemeClr val="tx1">
                    <a:tint val="75000"/>
                  </a:schemeClr>
                </a:solidFill>
              </a:defRPr>
            </a:lvl4pPr>
            <a:lvl5pPr marL="2176145" indent="0">
              <a:buNone/>
              <a:defRPr sz="1735">
                <a:solidFill>
                  <a:schemeClr val="tx1">
                    <a:tint val="75000"/>
                  </a:schemeClr>
                </a:solidFill>
              </a:defRPr>
            </a:lvl5pPr>
            <a:lvl6pPr marL="2720340" indent="0">
              <a:buNone/>
              <a:defRPr sz="1735">
                <a:solidFill>
                  <a:schemeClr val="tx1">
                    <a:tint val="75000"/>
                  </a:schemeClr>
                </a:solidFill>
              </a:defRPr>
            </a:lvl6pPr>
            <a:lvl7pPr marL="3264535" indent="0">
              <a:buNone/>
              <a:defRPr sz="1735">
                <a:solidFill>
                  <a:schemeClr val="tx1">
                    <a:tint val="75000"/>
                  </a:schemeClr>
                </a:solidFill>
              </a:defRPr>
            </a:lvl7pPr>
            <a:lvl8pPr marL="3808730" indent="0">
              <a:buNone/>
              <a:defRPr sz="1735">
                <a:solidFill>
                  <a:schemeClr val="tx1">
                    <a:tint val="75000"/>
                  </a:schemeClr>
                </a:solidFill>
              </a:defRPr>
            </a:lvl8pPr>
            <a:lvl9pPr marL="4352925" indent="0">
              <a:buNone/>
              <a:defRPr sz="1735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fontAlgn="auto"/>
            <a:r>
              <a:rPr kumimoji="0" lang="zh-CN" altLang="en-US" sz="2400" b="0" i="0" u="none" strike="noStrike" kern="1200" cap="none" spc="0" normalizeH="0" baseline="0" noProof="1">
                <a:uLnTx/>
                <a:uFillTx/>
              </a:rPr>
              <a:t>单击此处编辑母版文本样式</a:t>
            </a:r>
            <a:endParaRPr kumimoji="0" lang="zh-CN" altLang="en-US" sz="2400" b="0" i="0" u="none" strike="noStrike" kern="1200" cap="none" spc="0" normalizeH="0" baseline="0" noProof="1">
              <a:uLnTx/>
              <a:uFillTx/>
            </a:endParaRP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fontAlgn="base" hangingPunct="1"/>
            <a:fld id="{70EC0E85-5AF7-4895-BCDF-F6FD6F6228C6}" type="datetime1">
              <a:rPr lang="zh-CN" altLang="en-US" sz="1200">
                <a:solidFill>
                  <a:srgbClr val="898989"/>
                </a:solidFill>
              </a:rPr>
            </a:fld>
            <a:endParaRPr lang="zh-CN" altLang="en-US" sz="1200">
              <a:solidFill>
                <a:srgbClr val="898989"/>
              </a:solidFill>
            </a:endParaRPr>
          </a:p>
        </p:txBody>
      </p:sp>
      <p:sp>
        <p:nvSpPr>
          <p:cNvPr id="2" name="页脚占位符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eaLnBrk="1" fontAlgn="base" hangingPunct="1"/>
            <a:endParaRPr lang="zh-CN" altLang="en-US" sz="1200">
              <a:solidFill>
                <a:srgbClr val="898989"/>
              </a:solidFill>
            </a:endParaRPr>
          </a:p>
        </p:txBody>
      </p:sp>
      <p:sp>
        <p:nvSpPr>
          <p:cNvPr id="4" name="灯片编号占位符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 eaLnBrk="1" fontAlgn="base" hangingPunct="1"/>
            <a:fld id="{BCFB619A-AE18-4AA1-93A0-107E83E8D840}" type="slidenum">
              <a:rPr lang="zh-CN" altLang="en-US" sz="1200">
                <a:solidFill>
                  <a:srgbClr val="898989"/>
                </a:solidFill>
              </a:rPr>
            </a:fld>
            <a:endParaRPr lang="zh-CN" altLang="en-US" sz="1200">
              <a:solidFill>
                <a:srgbClr val="898989"/>
              </a:solidFill>
            </a:endParaRPr>
          </a:p>
        </p:txBody>
      </p:sp>
    </p:spTree>
  </p:cSld>
  <p:clrMapOvr>
    <a:masterClrMapping/>
  </p:clrMapOvr>
  <p:transition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>
          <a:xfrm>
            <a:off x="101600" y="6400801"/>
            <a:ext cx="4267200" cy="283633"/>
          </a:xfrm>
          <a:prstGeom prst="rect">
            <a:avLst/>
          </a:prstGeom>
        </p:spPr>
        <p:txBody>
          <a:bodyPr rtlCol="0" anchor="b" anchorCtr="0"/>
          <a:lstStyle>
            <a:lvl1pPr marL="0" indent="0" algn="l" defTabSz="1219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09600" indent="0" algn="l" defTabSz="1219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9200" indent="0" algn="l" defTabSz="1219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800" indent="0" algn="l" defTabSz="1219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8400" indent="0" algn="l" defTabSz="1219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8000" algn="l" rtl="0" eaLnBrk="1" latinLnBrk="0" hangingPunct="1">
              <a:defRPr kumimoji="0" lang="en-US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7600" algn="l" rtl="0" eaLnBrk="1" latinLnBrk="0" hangingPunct="1">
              <a:defRPr kumimoji="0" lang="en-US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7200" algn="l" rtl="0" eaLnBrk="1" latinLnBrk="0" hangingPunct="1">
              <a:defRPr kumimoji="0" lang="en-US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6800" algn="l" rtl="0" eaLnBrk="1" latinLnBrk="0" hangingPunct="1">
              <a:defRPr kumimoji="0" lang="en-US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hangingPunct="1"/>
            <a:fld id="{CD8F93D0-F289-440B-AC7D-B1A67070538A}" type="datetime1">
              <a:rPr lang="en-US" altLang="zh-CN" sz="1500">
                <a:solidFill>
                  <a:srgbClr val="636363"/>
                </a:solidFill>
              </a:rPr>
            </a:fld>
            <a:endParaRPr lang="en-US" altLang="zh-CN" sz="1500">
              <a:solidFill>
                <a:srgbClr val="636363"/>
              </a:solidFill>
            </a:endParaRPr>
          </a:p>
        </p:txBody>
      </p:sp>
      <p:sp>
        <p:nvSpPr>
          <p:cNvPr id="3" name="页脚占位符 4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>
          <a:xfrm>
            <a:off x="7112000" y="6400801"/>
            <a:ext cx="4978400" cy="283633"/>
          </a:xfrm>
          <a:prstGeom prst="rect">
            <a:avLst/>
          </a:prstGeom>
        </p:spPr>
        <p:txBody>
          <a:bodyPr rtlCol="0" anchor="ctr" anchorCtr="0"/>
          <a:lstStyle>
            <a:lvl1pPr marL="0" indent="0" algn="l" defTabSz="1219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09600" indent="0" algn="l" defTabSz="1219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9200" indent="0" algn="l" defTabSz="1219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800" indent="0" algn="l" defTabSz="1219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8400" indent="0" algn="l" defTabSz="1219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8000" algn="l" rtl="0" eaLnBrk="1" latinLnBrk="0" hangingPunct="1">
              <a:defRPr kumimoji="0" lang="en-US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7600" algn="l" rtl="0" eaLnBrk="1" latinLnBrk="0" hangingPunct="1">
              <a:defRPr kumimoji="0" lang="en-US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7200" algn="l" rtl="0" eaLnBrk="1" latinLnBrk="0" hangingPunct="1">
              <a:defRPr kumimoji="0" lang="en-US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6800" algn="l" rtl="0" eaLnBrk="1" latinLnBrk="0" hangingPunct="1">
              <a:defRPr kumimoji="0" lang="en-US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 eaLnBrk="1" hangingPunct="1"/>
            <a:endParaRPr lang="zh-CN" altLang="en-US" sz="1500">
              <a:solidFill>
                <a:srgbClr val="636363"/>
              </a:solidFill>
            </a:endParaRPr>
          </a:p>
        </p:txBody>
      </p:sp>
      <p:sp>
        <p:nvSpPr>
          <p:cNvPr id="4" name="灯片编号占位符 5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>
          <a:xfrm>
            <a:off x="5486400" y="6400801"/>
            <a:ext cx="1219200" cy="283633"/>
          </a:xfrm>
          <a:prstGeom prst="rect">
            <a:avLst/>
          </a:prstGeom>
          <a:noFill/>
        </p:spPr>
        <p:txBody>
          <a:bodyPr lIns="60958" rIns="60958" rtlCol="0" anchor="ctr" anchorCtr="0"/>
          <a:lstStyle>
            <a:lvl1pPr marL="0" indent="0" algn="l" defTabSz="1219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09600" indent="0" algn="l" defTabSz="1219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9200" indent="0" algn="l" defTabSz="1219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800" indent="0" algn="l" defTabSz="1219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8400" indent="0" algn="l" defTabSz="1219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8000" algn="l" rtl="0" eaLnBrk="1" latinLnBrk="0" hangingPunct="1">
              <a:defRPr kumimoji="0" lang="en-US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7600" algn="l" rtl="0" eaLnBrk="1" latinLnBrk="0" hangingPunct="1">
              <a:defRPr kumimoji="0" lang="en-US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7200" algn="l" rtl="0" eaLnBrk="1" latinLnBrk="0" hangingPunct="1">
              <a:defRPr kumimoji="0" lang="en-US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6800" algn="l" rtl="0" eaLnBrk="1" latinLnBrk="0" hangingPunct="1">
              <a:defRPr kumimoji="0" lang="en-US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eaLnBrk="1" hangingPunct="1"/>
            <a:fld id="{1A233B42-D49D-4DFA-9829-3795C99F097B}" type="slidenum">
              <a:rPr lang="en-US" altLang="zh-CN" sz="1500">
                <a:solidFill>
                  <a:srgbClr val="636363"/>
                </a:solidFill>
              </a:rPr>
            </a:fld>
            <a:endParaRPr lang="zh-CN" altLang="en-US" sz="1500">
              <a:solidFill>
                <a:srgbClr val="636363"/>
              </a:solidFill>
            </a:endParaRPr>
          </a:p>
        </p:txBody>
      </p:sp>
    </p:spTree>
  </p:cSld>
  <p:clrMapOvr>
    <a:masterClrMapping/>
  </p:clrMapOvr>
  <p:transition spd="slow">
    <p:random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>
          <a:xfrm>
            <a:off x="101600" y="6400801"/>
            <a:ext cx="4267200" cy="283633"/>
          </a:xfrm>
          <a:prstGeom prst="rect">
            <a:avLst/>
          </a:prstGeom>
        </p:spPr>
        <p:txBody>
          <a:bodyPr rtlCol="0" anchor="b" anchorCtr="0"/>
          <a:lstStyle>
            <a:lvl1pPr marL="0" indent="0" algn="l" defTabSz="1219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09600" indent="0" algn="l" defTabSz="1219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9200" indent="0" algn="l" defTabSz="1219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800" indent="0" algn="l" defTabSz="1219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8400" indent="0" algn="l" defTabSz="1219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8000" algn="l" rtl="0" eaLnBrk="1" latinLnBrk="0" hangingPunct="1">
              <a:defRPr kumimoji="0" lang="en-US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7600" algn="l" rtl="0" eaLnBrk="1" latinLnBrk="0" hangingPunct="1">
              <a:defRPr kumimoji="0" lang="en-US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7200" algn="l" rtl="0" eaLnBrk="1" latinLnBrk="0" hangingPunct="1">
              <a:defRPr kumimoji="0" lang="en-US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6800" algn="l" rtl="0" eaLnBrk="1" latinLnBrk="0" hangingPunct="1">
              <a:defRPr kumimoji="0" lang="en-US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hangingPunct="1"/>
            <a:fld id="{CD8F93D0-F289-440B-AC7D-B1A67070538A}" type="datetime1">
              <a:rPr lang="en-US" altLang="zh-CN" sz="1500">
                <a:solidFill>
                  <a:srgbClr val="636363"/>
                </a:solidFill>
              </a:rPr>
            </a:fld>
            <a:endParaRPr lang="en-US" altLang="zh-CN" sz="1500">
              <a:solidFill>
                <a:srgbClr val="636363"/>
              </a:solidFill>
            </a:endParaRPr>
          </a:p>
        </p:txBody>
      </p:sp>
      <p:sp>
        <p:nvSpPr>
          <p:cNvPr id="3" name="页脚占位符 4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>
          <a:xfrm>
            <a:off x="7112000" y="6400801"/>
            <a:ext cx="4978400" cy="283633"/>
          </a:xfrm>
          <a:prstGeom prst="rect">
            <a:avLst/>
          </a:prstGeom>
        </p:spPr>
        <p:txBody>
          <a:bodyPr rtlCol="0" anchor="ctr" anchorCtr="0"/>
          <a:lstStyle>
            <a:lvl1pPr marL="0" indent="0" algn="l" defTabSz="1219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09600" indent="0" algn="l" defTabSz="1219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9200" indent="0" algn="l" defTabSz="1219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800" indent="0" algn="l" defTabSz="1219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8400" indent="0" algn="l" defTabSz="1219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8000" algn="l" rtl="0" eaLnBrk="1" latinLnBrk="0" hangingPunct="1">
              <a:defRPr kumimoji="0" lang="en-US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7600" algn="l" rtl="0" eaLnBrk="1" latinLnBrk="0" hangingPunct="1">
              <a:defRPr kumimoji="0" lang="en-US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7200" algn="l" rtl="0" eaLnBrk="1" latinLnBrk="0" hangingPunct="1">
              <a:defRPr kumimoji="0" lang="en-US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6800" algn="l" rtl="0" eaLnBrk="1" latinLnBrk="0" hangingPunct="1">
              <a:defRPr kumimoji="0" lang="en-US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 eaLnBrk="1" hangingPunct="1"/>
            <a:endParaRPr lang="zh-CN" altLang="en-US" sz="1500">
              <a:solidFill>
                <a:srgbClr val="636363"/>
              </a:solidFill>
            </a:endParaRPr>
          </a:p>
        </p:txBody>
      </p:sp>
      <p:sp>
        <p:nvSpPr>
          <p:cNvPr id="4" name="灯片编号占位符 5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>
          <a:xfrm>
            <a:off x="5486400" y="6400801"/>
            <a:ext cx="1219200" cy="283633"/>
          </a:xfrm>
          <a:prstGeom prst="rect">
            <a:avLst/>
          </a:prstGeom>
          <a:noFill/>
        </p:spPr>
        <p:txBody>
          <a:bodyPr lIns="60958" rIns="60958" rtlCol="0" anchor="ctr" anchorCtr="0"/>
          <a:lstStyle>
            <a:lvl1pPr marL="0" indent="0" algn="l" defTabSz="1219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09600" indent="0" algn="l" defTabSz="1219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9200" indent="0" algn="l" defTabSz="1219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800" indent="0" algn="l" defTabSz="1219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8400" indent="0" algn="l" defTabSz="1219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8000" algn="l" rtl="0" eaLnBrk="1" latinLnBrk="0" hangingPunct="1">
              <a:defRPr kumimoji="0" lang="en-US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7600" algn="l" rtl="0" eaLnBrk="1" latinLnBrk="0" hangingPunct="1">
              <a:defRPr kumimoji="0" lang="en-US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7200" algn="l" rtl="0" eaLnBrk="1" latinLnBrk="0" hangingPunct="1">
              <a:defRPr kumimoji="0" lang="en-US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6800" algn="l" rtl="0" eaLnBrk="1" latinLnBrk="0" hangingPunct="1">
              <a:defRPr kumimoji="0" lang="en-US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eaLnBrk="1" hangingPunct="1"/>
            <a:fld id="{1A233B42-D49D-4DFA-9829-3795C99F097B}" type="slidenum">
              <a:rPr lang="en-US" altLang="zh-CN" sz="1500">
                <a:solidFill>
                  <a:srgbClr val="636363"/>
                </a:solidFill>
              </a:rPr>
            </a:fld>
            <a:endParaRPr lang="zh-CN" altLang="en-US" sz="1500">
              <a:solidFill>
                <a:srgbClr val="636363"/>
              </a:solidFill>
            </a:endParaRPr>
          </a:p>
        </p:txBody>
      </p:sp>
    </p:spTree>
  </p:cSld>
  <p:clrMapOvr>
    <a:masterClrMapping/>
  </p:clrMapOvr>
  <p:transition spd="slow">
    <p:random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>
          <a:xfrm>
            <a:off x="101600" y="6400801"/>
            <a:ext cx="4267200" cy="283633"/>
          </a:xfrm>
          <a:prstGeom prst="rect">
            <a:avLst/>
          </a:prstGeom>
        </p:spPr>
        <p:txBody>
          <a:bodyPr rtlCol="0" anchor="b" anchorCtr="0"/>
          <a:lstStyle>
            <a:lvl1pPr marL="0" indent="0" algn="l" defTabSz="1219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09600" indent="0" algn="l" defTabSz="1219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9200" indent="0" algn="l" defTabSz="1219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800" indent="0" algn="l" defTabSz="1219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8400" indent="0" algn="l" defTabSz="1219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8000" algn="l" rtl="0" eaLnBrk="1" latinLnBrk="0" hangingPunct="1">
              <a:defRPr kumimoji="0" lang="en-US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7600" algn="l" rtl="0" eaLnBrk="1" latinLnBrk="0" hangingPunct="1">
              <a:defRPr kumimoji="0" lang="en-US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7200" algn="l" rtl="0" eaLnBrk="1" latinLnBrk="0" hangingPunct="1">
              <a:defRPr kumimoji="0" lang="en-US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6800" algn="l" rtl="0" eaLnBrk="1" latinLnBrk="0" hangingPunct="1">
              <a:defRPr kumimoji="0" lang="en-US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hangingPunct="1"/>
            <a:fld id="{CD8F93D0-F289-440B-AC7D-B1A67070538A}" type="datetime1">
              <a:rPr lang="en-US" altLang="zh-CN" sz="1500">
                <a:solidFill>
                  <a:srgbClr val="636363"/>
                </a:solidFill>
              </a:rPr>
            </a:fld>
            <a:endParaRPr lang="en-US" altLang="zh-CN" sz="1500">
              <a:solidFill>
                <a:srgbClr val="636363"/>
              </a:solidFill>
            </a:endParaRPr>
          </a:p>
        </p:txBody>
      </p:sp>
      <p:sp>
        <p:nvSpPr>
          <p:cNvPr id="3" name="页脚占位符 4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>
          <a:xfrm>
            <a:off x="7112000" y="6400801"/>
            <a:ext cx="4978400" cy="283633"/>
          </a:xfrm>
          <a:prstGeom prst="rect">
            <a:avLst/>
          </a:prstGeom>
        </p:spPr>
        <p:txBody>
          <a:bodyPr rtlCol="0" anchor="ctr" anchorCtr="0"/>
          <a:lstStyle>
            <a:lvl1pPr marL="0" indent="0" algn="l" defTabSz="1219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09600" indent="0" algn="l" defTabSz="1219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9200" indent="0" algn="l" defTabSz="1219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800" indent="0" algn="l" defTabSz="1219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8400" indent="0" algn="l" defTabSz="1219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8000" algn="l" rtl="0" eaLnBrk="1" latinLnBrk="0" hangingPunct="1">
              <a:defRPr kumimoji="0" lang="en-US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7600" algn="l" rtl="0" eaLnBrk="1" latinLnBrk="0" hangingPunct="1">
              <a:defRPr kumimoji="0" lang="en-US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7200" algn="l" rtl="0" eaLnBrk="1" latinLnBrk="0" hangingPunct="1">
              <a:defRPr kumimoji="0" lang="en-US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6800" algn="l" rtl="0" eaLnBrk="1" latinLnBrk="0" hangingPunct="1">
              <a:defRPr kumimoji="0" lang="en-US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 eaLnBrk="1" hangingPunct="1"/>
            <a:endParaRPr lang="zh-CN" altLang="en-US" sz="1500">
              <a:solidFill>
                <a:srgbClr val="636363"/>
              </a:solidFill>
            </a:endParaRPr>
          </a:p>
        </p:txBody>
      </p:sp>
      <p:sp>
        <p:nvSpPr>
          <p:cNvPr id="4" name="灯片编号占位符 5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>
          <a:xfrm>
            <a:off x="5486400" y="6400801"/>
            <a:ext cx="1219200" cy="283633"/>
          </a:xfrm>
          <a:prstGeom prst="rect">
            <a:avLst/>
          </a:prstGeom>
          <a:noFill/>
        </p:spPr>
        <p:txBody>
          <a:bodyPr lIns="60958" rIns="60958" rtlCol="0" anchor="ctr" anchorCtr="0"/>
          <a:lstStyle>
            <a:lvl1pPr marL="0" indent="0" algn="l" defTabSz="1219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09600" indent="0" algn="l" defTabSz="1219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9200" indent="0" algn="l" defTabSz="1219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800" indent="0" algn="l" defTabSz="1219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8400" indent="0" algn="l" defTabSz="1219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8000" algn="l" rtl="0" eaLnBrk="1" latinLnBrk="0" hangingPunct="1">
              <a:defRPr kumimoji="0" lang="en-US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7600" algn="l" rtl="0" eaLnBrk="1" latinLnBrk="0" hangingPunct="1">
              <a:defRPr kumimoji="0" lang="en-US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7200" algn="l" rtl="0" eaLnBrk="1" latinLnBrk="0" hangingPunct="1">
              <a:defRPr kumimoji="0" lang="en-US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6800" algn="l" rtl="0" eaLnBrk="1" latinLnBrk="0" hangingPunct="1">
              <a:defRPr kumimoji="0" lang="en-US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eaLnBrk="1" hangingPunct="1"/>
            <a:fld id="{1A233B42-D49D-4DFA-9829-3795C99F097B}" type="slidenum">
              <a:rPr lang="en-US" altLang="zh-CN" sz="1500">
                <a:solidFill>
                  <a:srgbClr val="636363"/>
                </a:solidFill>
              </a:rPr>
            </a:fld>
            <a:endParaRPr lang="zh-CN" altLang="en-US" sz="1500">
              <a:solidFill>
                <a:srgbClr val="636363"/>
              </a:solidFill>
            </a:endParaRPr>
          </a:p>
        </p:txBody>
      </p:sp>
    </p:spTree>
  </p:cSld>
  <p:clrMapOvr>
    <a:masterClrMapping/>
  </p:clrMapOvr>
  <p:transition spd="slow">
    <p:random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>
          <a:xfrm>
            <a:off x="101600" y="6400801"/>
            <a:ext cx="4267200" cy="283633"/>
          </a:xfrm>
          <a:prstGeom prst="rect">
            <a:avLst/>
          </a:prstGeom>
        </p:spPr>
        <p:txBody>
          <a:bodyPr rtlCol="0" anchor="b" anchorCtr="0"/>
          <a:lstStyle>
            <a:lvl1pPr marL="0" indent="0" algn="l" defTabSz="1219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09600" indent="0" algn="l" defTabSz="1219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9200" indent="0" algn="l" defTabSz="1219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800" indent="0" algn="l" defTabSz="1219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8400" indent="0" algn="l" defTabSz="1219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8000" algn="l" rtl="0" eaLnBrk="1" latinLnBrk="0" hangingPunct="1">
              <a:defRPr kumimoji="0" lang="en-US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7600" algn="l" rtl="0" eaLnBrk="1" latinLnBrk="0" hangingPunct="1">
              <a:defRPr kumimoji="0" lang="en-US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7200" algn="l" rtl="0" eaLnBrk="1" latinLnBrk="0" hangingPunct="1">
              <a:defRPr kumimoji="0" lang="en-US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6800" algn="l" rtl="0" eaLnBrk="1" latinLnBrk="0" hangingPunct="1">
              <a:defRPr kumimoji="0" lang="en-US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hangingPunct="1"/>
            <a:fld id="{CD8F93D0-F289-440B-AC7D-B1A67070538A}" type="datetime1">
              <a:rPr lang="en-US" altLang="zh-CN" sz="1500">
                <a:solidFill>
                  <a:srgbClr val="636363"/>
                </a:solidFill>
              </a:rPr>
            </a:fld>
            <a:endParaRPr lang="en-US" altLang="zh-CN" sz="1500">
              <a:solidFill>
                <a:srgbClr val="636363"/>
              </a:solidFill>
            </a:endParaRPr>
          </a:p>
        </p:txBody>
      </p:sp>
      <p:sp>
        <p:nvSpPr>
          <p:cNvPr id="3" name="页脚占位符 4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>
          <a:xfrm>
            <a:off x="7112000" y="6400801"/>
            <a:ext cx="4978400" cy="283633"/>
          </a:xfrm>
          <a:prstGeom prst="rect">
            <a:avLst/>
          </a:prstGeom>
        </p:spPr>
        <p:txBody>
          <a:bodyPr rtlCol="0" anchor="ctr" anchorCtr="0"/>
          <a:lstStyle>
            <a:lvl1pPr marL="0" indent="0" algn="l" defTabSz="1219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09600" indent="0" algn="l" defTabSz="1219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9200" indent="0" algn="l" defTabSz="1219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800" indent="0" algn="l" defTabSz="1219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8400" indent="0" algn="l" defTabSz="1219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8000" algn="l" rtl="0" eaLnBrk="1" latinLnBrk="0" hangingPunct="1">
              <a:defRPr kumimoji="0" lang="en-US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7600" algn="l" rtl="0" eaLnBrk="1" latinLnBrk="0" hangingPunct="1">
              <a:defRPr kumimoji="0" lang="en-US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7200" algn="l" rtl="0" eaLnBrk="1" latinLnBrk="0" hangingPunct="1">
              <a:defRPr kumimoji="0" lang="en-US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6800" algn="l" rtl="0" eaLnBrk="1" latinLnBrk="0" hangingPunct="1">
              <a:defRPr kumimoji="0" lang="en-US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 eaLnBrk="1" hangingPunct="1"/>
            <a:endParaRPr lang="zh-CN" altLang="en-US" sz="1500">
              <a:solidFill>
                <a:srgbClr val="636363"/>
              </a:solidFill>
            </a:endParaRPr>
          </a:p>
        </p:txBody>
      </p:sp>
      <p:sp>
        <p:nvSpPr>
          <p:cNvPr id="4" name="灯片编号占位符 5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>
          <a:xfrm>
            <a:off x="5486400" y="6400801"/>
            <a:ext cx="1219200" cy="283633"/>
          </a:xfrm>
          <a:prstGeom prst="rect">
            <a:avLst/>
          </a:prstGeom>
          <a:noFill/>
        </p:spPr>
        <p:txBody>
          <a:bodyPr lIns="60958" rIns="60958" rtlCol="0" anchor="ctr" anchorCtr="0"/>
          <a:lstStyle>
            <a:lvl1pPr marL="0" indent="0" algn="l" defTabSz="1219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09600" indent="0" algn="l" defTabSz="1219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9200" indent="0" algn="l" defTabSz="1219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800" indent="0" algn="l" defTabSz="1219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8400" indent="0" algn="l" defTabSz="1219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8000" algn="l" rtl="0" eaLnBrk="1" latinLnBrk="0" hangingPunct="1">
              <a:defRPr kumimoji="0" lang="en-US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7600" algn="l" rtl="0" eaLnBrk="1" latinLnBrk="0" hangingPunct="1">
              <a:defRPr kumimoji="0" lang="en-US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7200" algn="l" rtl="0" eaLnBrk="1" latinLnBrk="0" hangingPunct="1">
              <a:defRPr kumimoji="0" lang="en-US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6800" algn="l" rtl="0" eaLnBrk="1" latinLnBrk="0" hangingPunct="1">
              <a:defRPr kumimoji="0" lang="en-US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eaLnBrk="1" hangingPunct="1"/>
            <a:fld id="{1A233B42-D49D-4DFA-9829-3795C99F097B}" type="slidenum">
              <a:rPr lang="en-US" altLang="zh-CN" sz="1500">
                <a:solidFill>
                  <a:srgbClr val="636363"/>
                </a:solidFill>
              </a:rPr>
            </a:fld>
            <a:endParaRPr lang="zh-CN" altLang="en-US" sz="1500">
              <a:solidFill>
                <a:srgbClr val="636363"/>
              </a:solidFill>
            </a:endParaRPr>
          </a:p>
        </p:txBody>
      </p:sp>
    </p:spTree>
  </p:cSld>
  <p:clrMapOvr>
    <a:masterClrMapping/>
  </p:clrMapOvr>
  <p:transition spd="slow">
    <p:random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>
          <a:xfrm>
            <a:off x="101600" y="6400801"/>
            <a:ext cx="4267200" cy="283633"/>
          </a:xfrm>
          <a:prstGeom prst="rect">
            <a:avLst/>
          </a:prstGeom>
        </p:spPr>
        <p:txBody>
          <a:bodyPr rtlCol="0" anchor="b" anchorCtr="0"/>
          <a:lstStyle>
            <a:lvl1pPr marL="0" indent="0" algn="l" defTabSz="1219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09600" indent="0" algn="l" defTabSz="1219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9200" indent="0" algn="l" defTabSz="1219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800" indent="0" algn="l" defTabSz="1219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8400" indent="0" algn="l" defTabSz="1219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8000" algn="l" rtl="0" eaLnBrk="1" latinLnBrk="0" hangingPunct="1">
              <a:defRPr kumimoji="0" lang="en-US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7600" algn="l" rtl="0" eaLnBrk="1" latinLnBrk="0" hangingPunct="1">
              <a:defRPr kumimoji="0" lang="en-US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7200" algn="l" rtl="0" eaLnBrk="1" latinLnBrk="0" hangingPunct="1">
              <a:defRPr kumimoji="0" lang="en-US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6800" algn="l" rtl="0" eaLnBrk="1" latinLnBrk="0" hangingPunct="1">
              <a:defRPr kumimoji="0" lang="en-US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hangingPunct="1"/>
            <a:fld id="{CD8F93D0-F289-440B-AC7D-B1A67070538A}" type="datetime1">
              <a:rPr lang="en-US" altLang="zh-CN" sz="1500">
                <a:solidFill>
                  <a:srgbClr val="636363"/>
                </a:solidFill>
              </a:rPr>
            </a:fld>
            <a:endParaRPr lang="en-US" altLang="zh-CN" sz="1500">
              <a:solidFill>
                <a:srgbClr val="636363"/>
              </a:solidFill>
            </a:endParaRPr>
          </a:p>
        </p:txBody>
      </p:sp>
      <p:sp>
        <p:nvSpPr>
          <p:cNvPr id="3" name="页脚占位符 4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>
          <a:xfrm>
            <a:off x="7112000" y="6400801"/>
            <a:ext cx="4978400" cy="283633"/>
          </a:xfrm>
          <a:prstGeom prst="rect">
            <a:avLst/>
          </a:prstGeom>
        </p:spPr>
        <p:txBody>
          <a:bodyPr rtlCol="0" anchor="ctr" anchorCtr="0"/>
          <a:lstStyle>
            <a:lvl1pPr marL="0" indent="0" algn="l" defTabSz="1219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09600" indent="0" algn="l" defTabSz="1219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9200" indent="0" algn="l" defTabSz="1219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800" indent="0" algn="l" defTabSz="1219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8400" indent="0" algn="l" defTabSz="1219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8000" algn="l" rtl="0" eaLnBrk="1" latinLnBrk="0" hangingPunct="1">
              <a:defRPr kumimoji="0" lang="en-US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7600" algn="l" rtl="0" eaLnBrk="1" latinLnBrk="0" hangingPunct="1">
              <a:defRPr kumimoji="0" lang="en-US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7200" algn="l" rtl="0" eaLnBrk="1" latinLnBrk="0" hangingPunct="1">
              <a:defRPr kumimoji="0" lang="en-US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6800" algn="l" rtl="0" eaLnBrk="1" latinLnBrk="0" hangingPunct="1">
              <a:defRPr kumimoji="0" lang="en-US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 eaLnBrk="1" hangingPunct="1"/>
            <a:endParaRPr lang="zh-CN" altLang="en-US" sz="1500">
              <a:solidFill>
                <a:srgbClr val="636363"/>
              </a:solidFill>
            </a:endParaRPr>
          </a:p>
        </p:txBody>
      </p:sp>
      <p:sp>
        <p:nvSpPr>
          <p:cNvPr id="4" name="灯片编号占位符 5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>
          <a:xfrm>
            <a:off x="5486400" y="6400801"/>
            <a:ext cx="1219200" cy="283633"/>
          </a:xfrm>
          <a:prstGeom prst="rect">
            <a:avLst/>
          </a:prstGeom>
          <a:noFill/>
        </p:spPr>
        <p:txBody>
          <a:bodyPr lIns="60958" rIns="60958" rtlCol="0" anchor="ctr" anchorCtr="0"/>
          <a:lstStyle>
            <a:lvl1pPr marL="0" indent="0" algn="l" defTabSz="1219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09600" indent="0" algn="l" defTabSz="1219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9200" indent="0" algn="l" defTabSz="1219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800" indent="0" algn="l" defTabSz="1219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8400" indent="0" algn="l" defTabSz="1219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8000" algn="l" rtl="0" eaLnBrk="1" latinLnBrk="0" hangingPunct="1">
              <a:defRPr kumimoji="0" lang="en-US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7600" algn="l" rtl="0" eaLnBrk="1" latinLnBrk="0" hangingPunct="1">
              <a:defRPr kumimoji="0" lang="en-US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7200" algn="l" rtl="0" eaLnBrk="1" latinLnBrk="0" hangingPunct="1">
              <a:defRPr kumimoji="0" lang="en-US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6800" algn="l" rtl="0" eaLnBrk="1" latinLnBrk="0" hangingPunct="1">
              <a:defRPr kumimoji="0" lang="en-US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eaLnBrk="1" hangingPunct="1"/>
            <a:fld id="{1A233B42-D49D-4DFA-9829-3795C99F097B}" type="slidenum">
              <a:rPr lang="en-US" altLang="zh-CN" sz="1500">
                <a:solidFill>
                  <a:srgbClr val="636363"/>
                </a:solidFill>
              </a:rPr>
            </a:fld>
            <a:endParaRPr lang="zh-CN" altLang="en-US" sz="1500">
              <a:solidFill>
                <a:srgbClr val="636363"/>
              </a:solidFill>
            </a:endParaRPr>
          </a:p>
        </p:txBody>
      </p:sp>
    </p:spTree>
  </p:cSld>
  <p:clrMapOvr>
    <a:masterClrMapping/>
  </p:clrMapOvr>
  <p:transition spd="slow">
    <p:random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>
          <a:xfrm>
            <a:off x="101600" y="6400801"/>
            <a:ext cx="4267200" cy="283633"/>
          </a:xfrm>
          <a:prstGeom prst="rect">
            <a:avLst/>
          </a:prstGeom>
        </p:spPr>
        <p:txBody>
          <a:bodyPr rtlCol="0" anchor="b" anchorCtr="0"/>
          <a:lstStyle>
            <a:lvl1pPr marL="0" indent="0" algn="l" defTabSz="1219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09600" indent="0" algn="l" defTabSz="1219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9200" indent="0" algn="l" defTabSz="1219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800" indent="0" algn="l" defTabSz="1219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8400" indent="0" algn="l" defTabSz="1219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8000" algn="l" rtl="0" eaLnBrk="1" latinLnBrk="0" hangingPunct="1">
              <a:defRPr kumimoji="0" lang="en-US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7600" algn="l" rtl="0" eaLnBrk="1" latinLnBrk="0" hangingPunct="1">
              <a:defRPr kumimoji="0" lang="en-US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7200" algn="l" rtl="0" eaLnBrk="1" latinLnBrk="0" hangingPunct="1">
              <a:defRPr kumimoji="0" lang="en-US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6800" algn="l" rtl="0" eaLnBrk="1" latinLnBrk="0" hangingPunct="1">
              <a:defRPr kumimoji="0" lang="en-US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hangingPunct="1"/>
            <a:fld id="{CD8F93D0-F289-440B-AC7D-B1A67070538A}" type="datetime1">
              <a:rPr lang="en-US" altLang="zh-CN" sz="1500">
                <a:solidFill>
                  <a:srgbClr val="636363"/>
                </a:solidFill>
              </a:rPr>
            </a:fld>
            <a:endParaRPr lang="en-US" altLang="zh-CN" sz="1500">
              <a:solidFill>
                <a:srgbClr val="636363"/>
              </a:solidFill>
            </a:endParaRPr>
          </a:p>
        </p:txBody>
      </p:sp>
      <p:sp>
        <p:nvSpPr>
          <p:cNvPr id="3" name="页脚占位符 4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>
          <a:xfrm>
            <a:off x="7112000" y="6400801"/>
            <a:ext cx="4978400" cy="283633"/>
          </a:xfrm>
          <a:prstGeom prst="rect">
            <a:avLst/>
          </a:prstGeom>
        </p:spPr>
        <p:txBody>
          <a:bodyPr rtlCol="0" anchor="ctr" anchorCtr="0"/>
          <a:lstStyle>
            <a:lvl1pPr marL="0" indent="0" algn="l" defTabSz="1219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09600" indent="0" algn="l" defTabSz="1219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9200" indent="0" algn="l" defTabSz="1219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800" indent="0" algn="l" defTabSz="1219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8400" indent="0" algn="l" defTabSz="1219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8000" algn="l" rtl="0" eaLnBrk="1" latinLnBrk="0" hangingPunct="1">
              <a:defRPr kumimoji="0" lang="en-US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7600" algn="l" rtl="0" eaLnBrk="1" latinLnBrk="0" hangingPunct="1">
              <a:defRPr kumimoji="0" lang="en-US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7200" algn="l" rtl="0" eaLnBrk="1" latinLnBrk="0" hangingPunct="1">
              <a:defRPr kumimoji="0" lang="en-US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6800" algn="l" rtl="0" eaLnBrk="1" latinLnBrk="0" hangingPunct="1">
              <a:defRPr kumimoji="0" lang="en-US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 eaLnBrk="1" hangingPunct="1"/>
            <a:endParaRPr lang="zh-CN" altLang="en-US" sz="1500">
              <a:solidFill>
                <a:srgbClr val="636363"/>
              </a:solidFill>
            </a:endParaRPr>
          </a:p>
        </p:txBody>
      </p:sp>
      <p:sp>
        <p:nvSpPr>
          <p:cNvPr id="4" name="灯片编号占位符 5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>
          <a:xfrm>
            <a:off x="5486400" y="6400801"/>
            <a:ext cx="1219200" cy="283633"/>
          </a:xfrm>
          <a:prstGeom prst="rect">
            <a:avLst/>
          </a:prstGeom>
          <a:noFill/>
        </p:spPr>
        <p:txBody>
          <a:bodyPr lIns="60958" rIns="60958" rtlCol="0" anchor="ctr" anchorCtr="0"/>
          <a:lstStyle>
            <a:lvl1pPr marL="0" indent="0" algn="l" defTabSz="1219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09600" indent="0" algn="l" defTabSz="1219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9200" indent="0" algn="l" defTabSz="1219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800" indent="0" algn="l" defTabSz="1219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8400" indent="0" algn="l" defTabSz="1219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8000" algn="l" rtl="0" eaLnBrk="1" latinLnBrk="0" hangingPunct="1">
              <a:defRPr kumimoji="0" lang="en-US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7600" algn="l" rtl="0" eaLnBrk="1" latinLnBrk="0" hangingPunct="1">
              <a:defRPr kumimoji="0" lang="en-US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7200" algn="l" rtl="0" eaLnBrk="1" latinLnBrk="0" hangingPunct="1">
              <a:defRPr kumimoji="0" lang="en-US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6800" algn="l" rtl="0" eaLnBrk="1" latinLnBrk="0" hangingPunct="1">
              <a:defRPr kumimoji="0" lang="en-US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eaLnBrk="1" hangingPunct="1"/>
            <a:fld id="{1A233B42-D49D-4DFA-9829-3795C99F097B}" type="slidenum">
              <a:rPr lang="en-US" altLang="zh-CN" sz="1500">
                <a:solidFill>
                  <a:srgbClr val="636363"/>
                </a:solidFill>
              </a:rPr>
            </a:fld>
            <a:endParaRPr lang="zh-CN" altLang="en-US" sz="1500">
              <a:solidFill>
                <a:srgbClr val="636363"/>
              </a:solidFill>
            </a:endParaRPr>
          </a:p>
        </p:txBody>
      </p:sp>
    </p:spTree>
  </p:cSld>
  <p:clrMapOvr>
    <a:masterClrMapping/>
  </p:clrMapOvr>
  <p:transition spd="slow">
    <p:random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>
          <a:xfrm>
            <a:off x="101600" y="6400801"/>
            <a:ext cx="4267200" cy="283633"/>
          </a:xfrm>
          <a:prstGeom prst="rect">
            <a:avLst/>
          </a:prstGeom>
        </p:spPr>
        <p:txBody>
          <a:bodyPr rtlCol="0" anchor="b" anchorCtr="0"/>
          <a:lstStyle>
            <a:lvl1pPr marL="0" indent="0" algn="l" defTabSz="1219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09600" indent="0" algn="l" defTabSz="1219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9200" indent="0" algn="l" defTabSz="1219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800" indent="0" algn="l" defTabSz="1219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8400" indent="0" algn="l" defTabSz="1219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8000" algn="l" rtl="0" eaLnBrk="1" latinLnBrk="0" hangingPunct="1">
              <a:defRPr kumimoji="0" lang="en-US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7600" algn="l" rtl="0" eaLnBrk="1" latinLnBrk="0" hangingPunct="1">
              <a:defRPr kumimoji="0" lang="en-US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7200" algn="l" rtl="0" eaLnBrk="1" latinLnBrk="0" hangingPunct="1">
              <a:defRPr kumimoji="0" lang="en-US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6800" algn="l" rtl="0" eaLnBrk="1" latinLnBrk="0" hangingPunct="1">
              <a:defRPr kumimoji="0" lang="en-US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hangingPunct="1"/>
            <a:fld id="{CD8F93D0-F289-440B-AC7D-B1A67070538A}" type="datetime1">
              <a:rPr lang="en-US" altLang="zh-CN" sz="1500">
                <a:solidFill>
                  <a:srgbClr val="636363"/>
                </a:solidFill>
              </a:rPr>
            </a:fld>
            <a:endParaRPr lang="en-US" altLang="zh-CN" sz="1500">
              <a:solidFill>
                <a:srgbClr val="636363"/>
              </a:solidFill>
            </a:endParaRPr>
          </a:p>
        </p:txBody>
      </p:sp>
      <p:sp>
        <p:nvSpPr>
          <p:cNvPr id="3" name="页脚占位符 4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>
          <a:xfrm>
            <a:off x="7112000" y="6400801"/>
            <a:ext cx="4978400" cy="283633"/>
          </a:xfrm>
          <a:prstGeom prst="rect">
            <a:avLst/>
          </a:prstGeom>
        </p:spPr>
        <p:txBody>
          <a:bodyPr rtlCol="0" anchor="ctr" anchorCtr="0"/>
          <a:lstStyle>
            <a:lvl1pPr marL="0" indent="0" algn="l" defTabSz="1219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09600" indent="0" algn="l" defTabSz="1219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9200" indent="0" algn="l" defTabSz="1219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800" indent="0" algn="l" defTabSz="1219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8400" indent="0" algn="l" defTabSz="1219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8000" algn="l" rtl="0" eaLnBrk="1" latinLnBrk="0" hangingPunct="1">
              <a:defRPr kumimoji="0" lang="en-US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7600" algn="l" rtl="0" eaLnBrk="1" latinLnBrk="0" hangingPunct="1">
              <a:defRPr kumimoji="0" lang="en-US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7200" algn="l" rtl="0" eaLnBrk="1" latinLnBrk="0" hangingPunct="1">
              <a:defRPr kumimoji="0" lang="en-US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6800" algn="l" rtl="0" eaLnBrk="1" latinLnBrk="0" hangingPunct="1">
              <a:defRPr kumimoji="0" lang="en-US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 eaLnBrk="1" hangingPunct="1"/>
            <a:endParaRPr lang="zh-CN" altLang="en-US" sz="1500">
              <a:solidFill>
                <a:srgbClr val="636363"/>
              </a:solidFill>
            </a:endParaRPr>
          </a:p>
        </p:txBody>
      </p:sp>
      <p:sp>
        <p:nvSpPr>
          <p:cNvPr id="4" name="灯片编号占位符 5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>
          <a:xfrm>
            <a:off x="5486400" y="6400801"/>
            <a:ext cx="1219200" cy="283633"/>
          </a:xfrm>
          <a:prstGeom prst="rect">
            <a:avLst/>
          </a:prstGeom>
          <a:noFill/>
        </p:spPr>
        <p:txBody>
          <a:bodyPr lIns="60958" rIns="60958" rtlCol="0" anchor="ctr" anchorCtr="0"/>
          <a:lstStyle>
            <a:lvl1pPr marL="0" indent="0" algn="l" defTabSz="1219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09600" indent="0" algn="l" defTabSz="1219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9200" indent="0" algn="l" defTabSz="1219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800" indent="0" algn="l" defTabSz="1219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8400" indent="0" algn="l" defTabSz="1219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8000" algn="l" rtl="0" eaLnBrk="1" latinLnBrk="0" hangingPunct="1">
              <a:defRPr kumimoji="0" lang="en-US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7600" algn="l" rtl="0" eaLnBrk="1" latinLnBrk="0" hangingPunct="1">
              <a:defRPr kumimoji="0" lang="en-US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7200" algn="l" rtl="0" eaLnBrk="1" latinLnBrk="0" hangingPunct="1">
              <a:defRPr kumimoji="0" lang="en-US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6800" algn="l" rtl="0" eaLnBrk="1" latinLnBrk="0" hangingPunct="1">
              <a:defRPr kumimoji="0" lang="en-US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eaLnBrk="1" hangingPunct="1"/>
            <a:fld id="{1A233B42-D49D-4DFA-9829-3795C99F097B}" type="slidenum">
              <a:rPr lang="en-US" altLang="zh-CN" sz="1500">
                <a:solidFill>
                  <a:srgbClr val="636363"/>
                </a:solidFill>
              </a:rPr>
            </a:fld>
            <a:endParaRPr lang="zh-CN" altLang="en-US" sz="1500">
              <a:solidFill>
                <a:srgbClr val="636363"/>
              </a:solidFill>
            </a:endParaRPr>
          </a:p>
        </p:txBody>
      </p:sp>
    </p:spTree>
  </p:cSld>
  <p:clrMapOvr>
    <a:masterClrMapping/>
  </p:clrMapOvr>
  <p:transition spd="slow">
    <p:random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>
          <a:xfrm>
            <a:off x="101600" y="6400801"/>
            <a:ext cx="4267200" cy="283633"/>
          </a:xfrm>
          <a:prstGeom prst="rect">
            <a:avLst/>
          </a:prstGeom>
        </p:spPr>
        <p:txBody>
          <a:bodyPr rtlCol="0" anchor="b" anchorCtr="0"/>
          <a:lstStyle>
            <a:lvl1pPr marL="0" indent="0" algn="l" defTabSz="1219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09600" indent="0" algn="l" defTabSz="1219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9200" indent="0" algn="l" defTabSz="1219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800" indent="0" algn="l" defTabSz="1219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8400" indent="0" algn="l" defTabSz="1219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8000" algn="l" rtl="0" eaLnBrk="1" latinLnBrk="0" hangingPunct="1">
              <a:defRPr kumimoji="0" lang="en-US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7600" algn="l" rtl="0" eaLnBrk="1" latinLnBrk="0" hangingPunct="1">
              <a:defRPr kumimoji="0" lang="en-US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7200" algn="l" rtl="0" eaLnBrk="1" latinLnBrk="0" hangingPunct="1">
              <a:defRPr kumimoji="0" lang="en-US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6800" algn="l" rtl="0" eaLnBrk="1" latinLnBrk="0" hangingPunct="1">
              <a:defRPr kumimoji="0" lang="en-US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hangingPunct="1"/>
            <a:fld id="{CD8F93D0-F289-440B-AC7D-B1A67070538A}" type="datetime1">
              <a:rPr lang="en-US" altLang="zh-CN" sz="1500">
                <a:solidFill>
                  <a:srgbClr val="636363"/>
                </a:solidFill>
              </a:rPr>
            </a:fld>
            <a:endParaRPr lang="en-US" altLang="zh-CN" sz="1500">
              <a:solidFill>
                <a:srgbClr val="636363"/>
              </a:solidFill>
            </a:endParaRPr>
          </a:p>
        </p:txBody>
      </p:sp>
      <p:sp>
        <p:nvSpPr>
          <p:cNvPr id="3" name="页脚占位符 4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>
          <a:xfrm>
            <a:off x="7112000" y="6400801"/>
            <a:ext cx="4978400" cy="283633"/>
          </a:xfrm>
          <a:prstGeom prst="rect">
            <a:avLst/>
          </a:prstGeom>
        </p:spPr>
        <p:txBody>
          <a:bodyPr rtlCol="0" anchor="ctr" anchorCtr="0"/>
          <a:lstStyle>
            <a:lvl1pPr marL="0" indent="0" algn="l" defTabSz="1219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09600" indent="0" algn="l" defTabSz="1219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9200" indent="0" algn="l" defTabSz="1219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800" indent="0" algn="l" defTabSz="1219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8400" indent="0" algn="l" defTabSz="1219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8000" algn="l" rtl="0" eaLnBrk="1" latinLnBrk="0" hangingPunct="1">
              <a:defRPr kumimoji="0" lang="en-US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7600" algn="l" rtl="0" eaLnBrk="1" latinLnBrk="0" hangingPunct="1">
              <a:defRPr kumimoji="0" lang="en-US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7200" algn="l" rtl="0" eaLnBrk="1" latinLnBrk="0" hangingPunct="1">
              <a:defRPr kumimoji="0" lang="en-US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6800" algn="l" rtl="0" eaLnBrk="1" latinLnBrk="0" hangingPunct="1">
              <a:defRPr kumimoji="0" lang="en-US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 eaLnBrk="1" hangingPunct="1"/>
            <a:endParaRPr lang="zh-CN" altLang="en-US" sz="1500">
              <a:solidFill>
                <a:srgbClr val="636363"/>
              </a:solidFill>
            </a:endParaRPr>
          </a:p>
        </p:txBody>
      </p:sp>
      <p:sp>
        <p:nvSpPr>
          <p:cNvPr id="4" name="灯片编号占位符 5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>
          <a:xfrm>
            <a:off x="5486400" y="6400801"/>
            <a:ext cx="1219200" cy="283633"/>
          </a:xfrm>
          <a:prstGeom prst="rect">
            <a:avLst/>
          </a:prstGeom>
          <a:noFill/>
        </p:spPr>
        <p:txBody>
          <a:bodyPr lIns="60958" rIns="60958" rtlCol="0" anchor="ctr" anchorCtr="0"/>
          <a:lstStyle>
            <a:lvl1pPr marL="0" indent="0" algn="l" defTabSz="1219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09600" indent="0" algn="l" defTabSz="1219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9200" indent="0" algn="l" defTabSz="1219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800" indent="0" algn="l" defTabSz="1219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8400" indent="0" algn="l" defTabSz="1219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8000" algn="l" rtl="0" eaLnBrk="1" latinLnBrk="0" hangingPunct="1">
              <a:defRPr kumimoji="0" lang="en-US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7600" algn="l" rtl="0" eaLnBrk="1" latinLnBrk="0" hangingPunct="1">
              <a:defRPr kumimoji="0" lang="en-US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7200" algn="l" rtl="0" eaLnBrk="1" latinLnBrk="0" hangingPunct="1">
              <a:defRPr kumimoji="0" lang="en-US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6800" algn="l" rtl="0" eaLnBrk="1" latinLnBrk="0" hangingPunct="1">
              <a:defRPr kumimoji="0" lang="en-US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eaLnBrk="1" hangingPunct="1"/>
            <a:fld id="{1A233B42-D49D-4DFA-9829-3795C99F097B}" type="slidenum">
              <a:rPr lang="en-US" altLang="zh-CN" sz="1500">
                <a:solidFill>
                  <a:srgbClr val="636363"/>
                </a:solidFill>
              </a:rPr>
            </a:fld>
            <a:endParaRPr lang="zh-CN" altLang="en-US" sz="1500">
              <a:solidFill>
                <a:srgbClr val="636363"/>
              </a:solidFill>
            </a:endParaRPr>
          </a:p>
        </p:txBody>
      </p:sp>
    </p:spTree>
  </p:cSld>
  <p:clrMapOvr>
    <a:masterClrMapping/>
  </p:clrMapOvr>
  <p:transition spd="slow">
    <p:random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>
          <a:xfrm>
            <a:off x="101600" y="6400801"/>
            <a:ext cx="4267200" cy="283633"/>
          </a:xfrm>
          <a:prstGeom prst="rect">
            <a:avLst/>
          </a:prstGeom>
        </p:spPr>
        <p:txBody>
          <a:bodyPr rtlCol="0" anchor="b" anchorCtr="0"/>
          <a:lstStyle>
            <a:lvl1pPr marL="0" indent="0" algn="l" defTabSz="1219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09600" indent="0" algn="l" defTabSz="1219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9200" indent="0" algn="l" defTabSz="1219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800" indent="0" algn="l" defTabSz="1219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8400" indent="0" algn="l" defTabSz="1219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8000" algn="l" rtl="0" eaLnBrk="1" latinLnBrk="0" hangingPunct="1">
              <a:defRPr kumimoji="0" lang="en-US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7600" algn="l" rtl="0" eaLnBrk="1" latinLnBrk="0" hangingPunct="1">
              <a:defRPr kumimoji="0" lang="en-US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7200" algn="l" rtl="0" eaLnBrk="1" latinLnBrk="0" hangingPunct="1">
              <a:defRPr kumimoji="0" lang="en-US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6800" algn="l" rtl="0" eaLnBrk="1" latinLnBrk="0" hangingPunct="1">
              <a:defRPr kumimoji="0" lang="en-US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hangingPunct="1"/>
            <a:fld id="{CD8F93D0-F289-440B-AC7D-B1A67070538A}" type="datetime1">
              <a:rPr lang="en-US" altLang="zh-CN" sz="1500">
                <a:solidFill>
                  <a:srgbClr val="636363"/>
                </a:solidFill>
              </a:rPr>
            </a:fld>
            <a:endParaRPr lang="en-US" altLang="zh-CN" sz="1500">
              <a:solidFill>
                <a:srgbClr val="636363"/>
              </a:solidFill>
            </a:endParaRPr>
          </a:p>
        </p:txBody>
      </p:sp>
      <p:sp>
        <p:nvSpPr>
          <p:cNvPr id="3" name="页脚占位符 4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>
          <a:xfrm>
            <a:off x="7112000" y="6400801"/>
            <a:ext cx="4978400" cy="283633"/>
          </a:xfrm>
          <a:prstGeom prst="rect">
            <a:avLst/>
          </a:prstGeom>
        </p:spPr>
        <p:txBody>
          <a:bodyPr rtlCol="0" anchor="ctr" anchorCtr="0"/>
          <a:lstStyle>
            <a:lvl1pPr marL="0" indent="0" algn="l" defTabSz="1219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09600" indent="0" algn="l" defTabSz="1219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9200" indent="0" algn="l" defTabSz="1219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800" indent="0" algn="l" defTabSz="1219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8400" indent="0" algn="l" defTabSz="1219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8000" algn="l" rtl="0" eaLnBrk="1" latinLnBrk="0" hangingPunct="1">
              <a:defRPr kumimoji="0" lang="en-US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7600" algn="l" rtl="0" eaLnBrk="1" latinLnBrk="0" hangingPunct="1">
              <a:defRPr kumimoji="0" lang="en-US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7200" algn="l" rtl="0" eaLnBrk="1" latinLnBrk="0" hangingPunct="1">
              <a:defRPr kumimoji="0" lang="en-US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6800" algn="l" rtl="0" eaLnBrk="1" latinLnBrk="0" hangingPunct="1">
              <a:defRPr kumimoji="0" lang="en-US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 eaLnBrk="1" hangingPunct="1"/>
            <a:endParaRPr lang="zh-CN" altLang="en-US" sz="1500">
              <a:solidFill>
                <a:srgbClr val="636363"/>
              </a:solidFill>
            </a:endParaRPr>
          </a:p>
        </p:txBody>
      </p:sp>
      <p:sp>
        <p:nvSpPr>
          <p:cNvPr id="4" name="灯片编号占位符 5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>
          <a:xfrm>
            <a:off x="5486400" y="6400801"/>
            <a:ext cx="1219200" cy="283633"/>
          </a:xfrm>
          <a:prstGeom prst="rect">
            <a:avLst/>
          </a:prstGeom>
          <a:noFill/>
        </p:spPr>
        <p:txBody>
          <a:bodyPr lIns="60958" rIns="60958" rtlCol="0" anchor="ctr" anchorCtr="0"/>
          <a:lstStyle>
            <a:lvl1pPr marL="0" indent="0" algn="l" defTabSz="1219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09600" indent="0" algn="l" defTabSz="1219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9200" indent="0" algn="l" defTabSz="1219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800" indent="0" algn="l" defTabSz="1219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8400" indent="0" algn="l" defTabSz="1219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8000" algn="l" rtl="0" eaLnBrk="1" latinLnBrk="0" hangingPunct="1">
              <a:defRPr kumimoji="0" lang="en-US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7600" algn="l" rtl="0" eaLnBrk="1" latinLnBrk="0" hangingPunct="1">
              <a:defRPr kumimoji="0" lang="en-US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7200" algn="l" rtl="0" eaLnBrk="1" latinLnBrk="0" hangingPunct="1">
              <a:defRPr kumimoji="0" lang="en-US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6800" algn="l" rtl="0" eaLnBrk="1" latinLnBrk="0" hangingPunct="1">
              <a:defRPr kumimoji="0" lang="en-US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eaLnBrk="1" hangingPunct="1"/>
            <a:fld id="{1A233B42-D49D-4DFA-9829-3795C99F097B}" type="slidenum">
              <a:rPr lang="en-US" altLang="zh-CN" sz="1500">
                <a:solidFill>
                  <a:srgbClr val="636363"/>
                </a:solidFill>
              </a:rPr>
            </a:fld>
            <a:endParaRPr lang="zh-CN" altLang="en-US" sz="1500">
              <a:solidFill>
                <a:srgbClr val="636363"/>
              </a:solidFill>
            </a:endParaRPr>
          </a:p>
        </p:txBody>
      </p:sp>
    </p:spTree>
  </p:cSld>
  <p:clrMapOvr>
    <a:masterClrMapping/>
  </p:clrMapOvr>
  <p:transition spd="slow">
    <p:random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>
          <a:xfrm>
            <a:off x="101600" y="6400801"/>
            <a:ext cx="4267200" cy="283633"/>
          </a:xfrm>
          <a:prstGeom prst="rect">
            <a:avLst/>
          </a:prstGeom>
        </p:spPr>
        <p:txBody>
          <a:bodyPr rtlCol="0" anchor="b" anchorCtr="0"/>
          <a:lstStyle>
            <a:lvl1pPr marL="0" indent="0" algn="l" defTabSz="1219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09600" indent="0" algn="l" defTabSz="1219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9200" indent="0" algn="l" defTabSz="1219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800" indent="0" algn="l" defTabSz="1219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8400" indent="0" algn="l" defTabSz="1219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8000" algn="l" rtl="0" eaLnBrk="1" latinLnBrk="0" hangingPunct="1">
              <a:defRPr kumimoji="0" lang="en-US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7600" algn="l" rtl="0" eaLnBrk="1" latinLnBrk="0" hangingPunct="1">
              <a:defRPr kumimoji="0" lang="en-US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7200" algn="l" rtl="0" eaLnBrk="1" latinLnBrk="0" hangingPunct="1">
              <a:defRPr kumimoji="0" lang="en-US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6800" algn="l" rtl="0" eaLnBrk="1" latinLnBrk="0" hangingPunct="1">
              <a:defRPr kumimoji="0" lang="en-US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hangingPunct="1"/>
            <a:fld id="{CD8F93D0-F289-440B-AC7D-B1A67070538A}" type="datetime1">
              <a:rPr lang="en-US" altLang="zh-CN" sz="1500">
                <a:solidFill>
                  <a:srgbClr val="636363"/>
                </a:solidFill>
              </a:rPr>
            </a:fld>
            <a:endParaRPr lang="en-US" altLang="zh-CN" sz="1500">
              <a:solidFill>
                <a:srgbClr val="636363"/>
              </a:solidFill>
            </a:endParaRPr>
          </a:p>
        </p:txBody>
      </p:sp>
      <p:sp>
        <p:nvSpPr>
          <p:cNvPr id="3" name="页脚占位符 4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>
          <a:xfrm>
            <a:off x="7112000" y="6400801"/>
            <a:ext cx="4978400" cy="283633"/>
          </a:xfrm>
          <a:prstGeom prst="rect">
            <a:avLst/>
          </a:prstGeom>
        </p:spPr>
        <p:txBody>
          <a:bodyPr rtlCol="0" anchor="ctr" anchorCtr="0"/>
          <a:lstStyle>
            <a:lvl1pPr marL="0" indent="0" algn="l" defTabSz="1219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09600" indent="0" algn="l" defTabSz="1219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9200" indent="0" algn="l" defTabSz="1219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800" indent="0" algn="l" defTabSz="1219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8400" indent="0" algn="l" defTabSz="1219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8000" algn="l" rtl="0" eaLnBrk="1" latinLnBrk="0" hangingPunct="1">
              <a:defRPr kumimoji="0" lang="en-US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7600" algn="l" rtl="0" eaLnBrk="1" latinLnBrk="0" hangingPunct="1">
              <a:defRPr kumimoji="0" lang="en-US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7200" algn="l" rtl="0" eaLnBrk="1" latinLnBrk="0" hangingPunct="1">
              <a:defRPr kumimoji="0" lang="en-US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6800" algn="l" rtl="0" eaLnBrk="1" latinLnBrk="0" hangingPunct="1">
              <a:defRPr kumimoji="0" lang="en-US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 eaLnBrk="1" hangingPunct="1"/>
            <a:endParaRPr lang="zh-CN" altLang="en-US" sz="1500">
              <a:solidFill>
                <a:srgbClr val="636363"/>
              </a:solidFill>
            </a:endParaRPr>
          </a:p>
        </p:txBody>
      </p:sp>
      <p:sp>
        <p:nvSpPr>
          <p:cNvPr id="4" name="灯片编号占位符 5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>
          <a:xfrm>
            <a:off x="5486400" y="6400801"/>
            <a:ext cx="1219200" cy="283633"/>
          </a:xfrm>
          <a:prstGeom prst="rect">
            <a:avLst/>
          </a:prstGeom>
          <a:noFill/>
        </p:spPr>
        <p:txBody>
          <a:bodyPr lIns="60958" rIns="60958" rtlCol="0" anchor="ctr" anchorCtr="0"/>
          <a:lstStyle>
            <a:lvl1pPr marL="0" indent="0" algn="l" defTabSz="1219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09600" indent="0" algn="l" defTabSz="1219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9200" indent="0" algn="l" defTabSz="1219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800" indent="0" algn="l" defTabSz="1219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8400" indent="0" algn="l" defTabSz="1219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8000" algn="l" rtl="0" eaLnBrk="1" latinLnBrk="0" hangingPunct="1">
              <a:defRPr kumimoji="0" lang="en-US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7600" algn="l" rtl="0" eaLnBrk="1" latinLnBrk="0" hangingPunct="1">
              <a:defRPr kumimoji="0" lang="en-US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7200" algn="l" rtl="0" eaLnBrk="1" latinLnBrk="0" hangingPunct="1">
              <a:defRPr kumimoji="0" lang="en-US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6800" algn="l" rtl="0" eaLnBrk="1" latinLnBrk="0" hangingPunct="1">
              <a:defRPr kumimoji="0" lang="en-US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eaLnBrk="1" hangingPunct="1"/>
            <a:fld id="{1A233B42-D49D-4DFA-9829-3795C99F097B}" type="slidenum">
              <a:rPr lang="en-US" altLang="zh-CN" sz="1500">
                <a:solidFill>
                  <a:srgbClr val="636363"/>
                </a:solidFill>
              </a:rPr>
            </a:fld>
            <a:endParaRPr lang="zh-CN" altLang="en-US" sz="1500">
              <a:solidFill>
                <a:srgbClr val="636363"/>
              </a:solidFill>
            </a:endParaRPr>
          </a:p>
        </p:txBody>
      </p:sp>
    </p:spTree>
  </p:cSld>
  <p:clrMapOvr>
    <a:masterClrMapping/>
  </p:clrMapOvr>
  <p:transition spd="slow">
    <p:random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>
          <a:xfrm>
            <a:off x="101600" y="6400801"/>
            <a:ext cx="4267200" cy="283633"/>
          </a:xfrm>
          <a:prstGeom prst="rect">
            <a:avLst/>
          </a:prstGeom>
        </p:spPr>
        <p:txBody>
          <a:bodyPr rtlCol="0" anchor="b" anchorCtr="0"/>
          <a:lstStyle>
            <a:lvl1pPr marL="0" indent="0" algn="l" defTabSz="1219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09600" indent="0" algn="l" defTabSz="1219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9200" indent="0" algn="l" defTabSz="1219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800" indent="0" algn="l" defTabSz="1219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8400" indent="0" algn="l" defTabSz="1219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8000" algn="l" rtl="0" eaLnBrk="1" latinLnBrk="0" hangingPunct="1">
              <a:defRPr kumimoji="0" lang="en-US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7600" algn="l" rtl="0" eaLnBrk="1" latinLnBrk="0" hangingPunct="1">
              <a:defRPr kumimoji="0" lang="en-US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7200" algn="l" rtl="0" eaLnBrk="1" latinLnBrk="0" hangingPunct="1">
              <a:defRPr kumimoji="0" lang="en-US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6800" algn="l" rtl="0" eaLnBrk="1" latinLnBrk="0" hangingPunct="1">
              <a:defRPr kumimoji="0" lang="en-US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hangingPunct="1"/>
            <a:fld id="{CD8F93D0-F289-440B-AC7D-B1A67070538A}" type="datetime1">
              <a:rPr lang="en-US" altLang="zh-CN" sz="1500">
                <a:solidFill>
                  <a:srgbClr val="636363"/>
                </a:solidFill>
              </a:rPr>
            </a:fld>
            <a:endParaRPr lang="en-US" altLang="zh-CN" sz="1500">
              <a:solidFill>
                <a:srgbClr val="636363"/>
              </a:solidFill>
            </a:endParaRPr>
          </a:p>
        </p:txBody>
      </p:sp>
      <p:sp>
        <p:nvSpPr>
          <p:cNvPr id="3" name="页脚占位符 4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>
          <a:xfrm>
            <a:off x="7112000" y="6400801"/>
            <a:ext cx="4978400" cy="283633"/>
          </a:xfrm>
          <a:prstGeom prst="rect">
            <a:avLst/>
          </a:prstGeom>
        </p:spPr>
        <p:txBody>
          <a:bodyPr rtlCol="0" anchor="ctr" anchorCtr="0"/>
          <a:lstStyle>
            <a:lvl1pPr marL="0" indent="0" algn="l" defTabSz="1219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09600" indent="0" algn="l" defTabSz="1219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9200" indent="0" algn="l" defTabSz="1219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800" indent="0" algn="l" defTabSz="1219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8400" indent="0" algn="l" defTabSz="1219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8000" algn="l" rtl="0" eaLnBrk="1" latinLnBrk="0" hangingPunct="1">
              <a:defRPr kumimoji="0" lang="en-US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7600" algn="l" rtl="0" eaLnBrk="1" latinLnBrk="0" hangingPunct="1">
              <a:defRPr kumimoji="0" lang="en-US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7200" algn="l" rtl="0" eaLnBrk="1" latinLnBrk="0" hangingPunct="1">
              <a:defRPr kumimoji="0" lang="en-US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6800" algn="l" rtl="0" eaLnBrk="1" latinLnBrk="0" hangingPunct="1">
              <a:defRPr kumimoji="0" lang="en-US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 eaLnBrk="1" hangingPunct="1"/>
            <a:endParaRPr lang="zh-CN" altLang="en-US" sz="1500">
              <a:solidFill>
                <a:srgbClr val="636363"/>
              </a:solidFill>
            </a:endParaRPr>
          </a:p>
        </p:txBody>
      </p:sp>
      <p:sp>
        <p:nvSpPr>
          <p:cNvPr id="4" name="灯片编号占位符 5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>
          <a:xfrm>
            <a:off x="5486400" y="6400801"/>
            <a:ext cx="1219200" cy="283633"/>
          </a:xfrm>
          <a:prstGeom prst="rect">
            <a:avLst/>
          </a:prstGeom>
          <a:noFill/>
        </p:spPr>
        <p:txBody>
          <a:bodyPr lIns="60958" rIns="60958" rtlCol="0" anchor="ctr" anchorCtr="0"/>
          <a:lstStyle>
            <a:lvl1pPr marL="0" indent="0" algn="l" defTabSz="1219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09600" indent="0" algn="l" defTabSz="1219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9200" indent="0" algn="l" defTabSz="1219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800" indent="0" algn="l" defTabSz="1219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8400" indent="0" algn="l" defTabSz="1219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8000" algn="l" rtl="0" eaLnBrk="1" latinLnBrk="0" hangingPunct="1">
              <a:defRPr kumimoji="0" lang="en-US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7600" algn="l" rtl="0" eaLnBrk="1" latinLnBrk="0" hangingPunct="1">
              <a:defRPr kumimoji="0" lang="en-US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7200" algn="l" rtl="0" eaLnBrk="1" latinLnBrk="0" hangingPunct="1">
              <a:defRPr kumimoji="0" lang="en-US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6800" algn="l" rtl="0" eaLnBrk="1" latinLnBrk="0" hangingPunct="1">
              <a:defRPr kumimoji="0" lang="en-US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eaLnBrk="1" hangingPunct="1"/>
            <a:fld id="{1A233B42-D49D-4DFA-9829-3795C99F097B}" type="slidenum">
              <a:rPr lang="en-US" altLang="zh-CN" sz="1500">
                <a:solidFill>
                  <a:srgbClr val="636363"/>
                </a:solidFill>
              </a:rPr>
            </a:fld>
            <a:endParaRPr lang="zh-CN" altLang="en-US" sz="1500">
              <a:solidFill>
                <a:srgbClr val="636363"/>
              </a:solidFill>
            </a:endParaRPr>
          </a:p>
        </p:txBody>
      </p:sp>
    </p:spTree>
  </p:cSld>
  <p:clrMapOvr>
    <a:masterClrMapping/>
  </p:clrMapOvr>
  <p:transition spd="slow">
    <p:random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日期占位符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>
          <a:xfrm>
            <a:off x="101600" y="6400801"/>
            <a:ext cx="4267200" cy="283633"/>
          </a:xfrm>
          <a:prstGeom prst="rect">
            <a:avLst/>
          </a:prstGeom>
        </p:spPr>
        <p:txBody>
          <a:bodyPr rtlCol="0" anchor="b" anchorCtr="0"/>
          <a:lstStyle>
            <a:lvl1pPr marL="0" indent="0" algn="l" defTabSz="1219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09600" indent="0" algn="l" defTabSz="1219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9200" indent="0" algn="l" defTabSz="1219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800" indent="0" algn="l" defTabSz="1219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8400" indent="0" algn="l" defTabSz="1219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8000" algn="l" rtl="0" eaLnBrk="1" latinLnBrk="0" hangingPunct="1">
              <a:defRPr kumimoji="0" lang="en-US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7600" algn="l" rtl="0" eaLnBrk="1" latinLnBrk="0" hangingPunct="1">
              <a:defRPr kumimoji="0" lang="en-US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7200" algn="l" rtl="0" eaLnBrk="1" latinLnBrk="0" hangingPunct="1">
              <a:defRPr kumimoji="0" lang="en-US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6800" algn="l" rtl="0" eaLnBrk="1" latinLnBrk="0" hangingPunct="1">
              <a:defRPr kumimoji="0" lang="en-US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hangingPunct="1"/>
            <a:fld id="{CD8F93D0-F289-440B-AC7D-B1A67070538A}" type="datetime1">
              <a:rPr lang="en-US" altLang="zh-CN" sz="1500">
                <a:solidFill>
                  <a:srgbClr val="636363"/>
                </a:solidFill>
              </a:rPr>
            </a:fld>
            <a:endParaRPr lang="en-US" altLang="zh-CN" sz="1500">
              <a:solidFill>
                <a:srgbClr val="636363"/>
              </a:solidFill>
            </a:endParaRPr>
          </a:p>
        </p:txBody>
      </p:sp>
      <p:sp>
        <p:nvSpPr>
          <p:cNvPr id="4" name="页脚占位符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>
          <a:xfrm>
            <a:off x="7112000" y="6400801"/>
            <a:ext cx="4978400" cy="283633"/>
          </a:xfrm>
          <a:prstGeom prst="rect">
            <a:avLst/>
          </a:prstGeom>
        </p:spPr>
        <p:txBody>
          <a:bodyPr rtlCol="0" anchor="ctr" anchorCtr="0"/>
          <a:lstStyle>
            <a:lvl1pPr marL="0" indent="0" algn="l" defTabSz="1219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09600" indent="0" algn="l" defTabSz="1219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9200" indent="0" algn="l" defTabSz="1219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800" indent="0" algn="l" defTabSz="1219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8400" indent="0" algn="l" defTabSz="1219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8000" algn="l" rtl="0" eaLnBrk="1" latinLnBrk="0" hangingPunct="1">
              <a:defRPr kumimoji="0" lang="en-US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7600" algn="l" rtl="0" eaLnBrk="1" latinLnBrk="0" hangingPunct="1">
              <a:defRPr kumimoji="0" lang="en-US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7200" algn="l" rtl="0" eaLnBrk="1" latinLnBrk="0" hangingPunct="1">
              <a:defRPr kumimoji="0" lang="en-US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6800" algn="l" rtl="0" eaLnBrk="1" latinLnBrk="0" hangingPunct="1">
              <a:defRPr kumimoji="0" lang="en-US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 eaLnBrk="1" hangingPunct="1"/>
            <a:endParaRPr lang="zh-CN" altLang="en-US" sz="1500">
              <a:solidFill>
                <a:srgbClr val="636363"/>
              </a:solidFill>
            </a:endParaRPr>
          </a:p>
        </p:txBody>
      </p:sp>
      <p:sp>
        <p:nvSpPr>
          <p:cNvPr id="5" name="灯片编号占位符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>
          <a:xfrm>
            <a:off x="5486400" y="6400801"/>
            <a:ext cx="1219200" cy="283633"/>
          </a:xfrm>
          <a:prstGeom prst="rect">
            <a:avLst/>
          </a:prstGeom>
          <a:noFill/>
        </p:spPr>
        <p:txBody>
          <a:bodyPr lIns="60958" rIns="60958" rtlCol="0" anchor="ctr" anchorCtr="0"/>
          <a:lstStyle>
            <a:lvl1pPr marL="0" indent="0" algn="l" defTabSz="1219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09600" indent="0" algn="l" defTabSz="1219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9200" indent="0" algn="l" defTabSz="1219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800" indent="0" algn="l" defTabSz="1219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8400" indent="0" algn="l" defTabSz="1219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8000" algn="l" rtl="0" eaLnBrk="1" latinLnBrk="0" hangingPunct="1">
              <a:defRPr kumimoji="0" lang="en-US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7600" algn="l" rtl="0" eaLnBrk="1" latinLnBrk="0" hangingPunct="1">
              <a:defRPr kumimoji="0" lang="en-US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7200" algn="l" rtl="0" eaLnBrk="1" latinLnBrk="0" hangingPunct="1">
              <a:defRPr kumimoji="0" lang="en-US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6800" algn="l" rtl="0" eaLnBrk="1" latinLnBrk="0" hangingPunct="1">
              <a:defRPr kumimoji="0" lang="en-US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eaLnBrk="1" hangingPunct="1"/>
            <a:fld id="{1A233B42-D49D-4DFA-9829-3795C99F097B}" type="slidenum">
              <a:rPr lang="en-US" altLang="zh-CN" sz="1500">
                <a:solidFill>
                  <a:srgbClr val="636363"/>
                </a:solidFill>
              </a:rPr>
            </a:fld>
            <a:endParaRPr lang="zh-CN" altLang="en-US" sz="1500">
              <a:solidFill>
                <a:srgbClr val="636363"/>
              </a:solidFill>
            </a:endParaRPr>
          </a:p>
        </p:txBody>
      </p:sp>
    </p:spTree>
  </p:cSld>
  <p:clrMapOvr>
    <a:masterClrMapping/>
  </p:clrMapOvr>
  <p:transition spd="slow">
    <p:random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>
          <a:xfrm>
            <a:off x="101600" y="6400801"/>
            <a:ext cx="4267200" cy="283633"/>
          </a:xfrm>
          <a:prstGeom prst="rect">
            <a:avLst/>
          </a:prstGeom>
        </p:spPr>
        <p:txBody>
          <a:bodyPr rtlCol="0" anchor="b" anchorCtr="0"/>
          <a:lstStyle>
            <a:lvl1pPr marL="0" indent="0" algn="l" defTabSz="1219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09600" indent="0" algn="l" defTabSz="1219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9200" indent="0" algn="l" defTabSz="1219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800" indent="0" algn="l" defTabSz="1219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8400" indent="0" algn="l" defTabSz="1219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8000" algn="l" rtl="0" eaLnBrk="1" latinLnBrk="0" hangingPunct="1">
              <a:defRPr kumimoji="0" lang="en-US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7600" algn="l" rtl="0" eaLnBrk="1" latinLnBrk="0" hangingPunct="1">
              <a:defRPr kumimoji="0" lang="en-US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7200" algn="l" rtl="0" eaLnBrk="1" latinLnBrk="0" hangingPunct="1">
              <a:defRPr kumimoji="0" lang="en-US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6800" algn="l" rtl="0" eaLnBrk="1" latinLnBrk="0" hangingPunct="1">
              <a:defRPr kumimoji="0" lang="en-US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hangingPunct="1"/>
            <a:fld id="{CD8F93D0-F289-440B-AC7D-B1A67070538A}" type="datetime1">
              <a:rPr lang="en-US" altLang="zh-CN" sz="1500">
                <a:solidFill>
                  <a:srgbClr val="636363"/>
                </a:solidFill>
              </a:rPr>
            </a:fld>
            <a:endParaRPr lang="en-US" altLang="zh-CN" sz="1500">
              <a:solidFill>
                <a:srgbClr val="636363"/>
              </a:solidFill>
            </a:endParaRPr>
          </a:p>
        </p:txBody>
      </p:sp>
      <p:sp>
        <p:nvSpPr>
          <p:cNvPr id="3" name="页脚占位符 4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>
          <a:xfrm>
            <a:off x="7112000" y="6400801"/>
            <a:ext cx="4978400" cy="283633"/>
          </a:xfrm>
          <a:prstGeom prst="rect">
            <a:avLst/>
          </a:prstGeom>
        </p:spPr>
        <p:txBody>
          <a:bodyPr rtlCol="0" anchor="ctr" anchorCtr="0"/>
          <a:lstStyle>
            <a:lvl1pPr marL="0" indent="0" algn="l" defTabSz="1219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09600" indent="0" algn="l" defTabSz="1219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9200" indent="0" algn="l" defTabSz="1219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800" indent="0" algn="l" defTabSz="1219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8400" indent="0" algn="l" defTabSz="1219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8000" algn="l" rtl="0" eaLnBrk="1" latinLnBrk="0" hangingPunct="1">
              <a:defRPr kumimoji="0" lang="en-US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7600" algn="l" rtl="0" eaLnBrk="1" latinLnBrk="0" hangingPunct="1">
              <a:defRPr kumimoji="0" lang="en-US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7200" algn="l" rtl="0" eaLnBrk="1" latinLnBrk="0" hangingPunct="1">
              <a:defRPr kumimoji="0" lang="en-US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6800" algn="l" rtl="0" eaLnBrk="1" latinLnBrk="0" hangingPunct="1">
              <a:defRPr kumimoji="0" lang="en-US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 eaLnBrk="1" hangingPunct="1"/>
            <a:endParaRPr lang="zh-CN" altLang="en-US" sz="1500">
              <a:solidFill>
                <a:srgbClr val="636363"/>
              </a:solidFill>
            </a:endParaRPr>
          </a:p>
        </p:txBody>
      </p:sp>
      <p:sp>
        <p:nvSpPr>
          <p:cNvPr id="4" name="灯片编号占位符 5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>
          <a:xfrm>
            <a:off x="5486400" y="6400801"/>
            <a:ext cx="1219200" cy="283633"/>
          </a:xfrm>
          <a:prstGeom prst="rect">
            <a:avLst/>
          </a:prstGeom>
          <a:noFill/>
        </p:spPr>
        <p:txBody>
          <a:bodyPr lIns="60958" rIns="60958" rtlCol="0" anchor="ctr" anchorCtr="0"/>
          <a:lstStyle>
            <a:lvl1pPr marL="0" indent="0" algn="l" defTabSz="1219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09600" indent="0" algn="l" defTabSz="1219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9200" indent="0" algn="l" defTabSz="1219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800" indent="0" algn="l" defTabSz="1219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8400" indent="0" algn="l" defTabSz="1219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8000" algn="l" rtl="0" eaLnBrk="1" latinLnBrk="0" hangingPunct="1">
              <a:defRPr kumimoji="0" lang="en-US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7600" algn="l" rtl="0" eaLnBrk="1" latinLnBrk="0" hangingPunct="1">
              <a:defRPr kumimoji="0" lang="en-US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7200" algn="l" rtl="0" eaLnBrk="1" latinLnBrk="0" hangingPunct="1">
              <a:defRPr kumimoji="0" lang="en-US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6800" algn="l" rtl="0" eaLnBrk="1" latinLnBrk="0" hangingPunct="1">
              <a:defRPr kumimoji="0" lang="en-US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eaLnBrk="1" hangingPunct="1"/>
            <a:fld id="{1A233B42-D49D-4DFA-9829-3795C99F097B}" type="slidenum">
              <a:rPr lang="en-US" altLang="zh-CN" sz="1500">
                <a:solidFill>
                  <a:srgbClr val="636363"/>
                </a:solidFill>
              </a:rPr>
            </a:fld>
            <a:endParaRPr lang="zh-CN" altLang="en-US" sz="1500">
              <a:solidFill>
                <a:srgbClr val="636363"/>
              </a:solidFill>
            </a:endParaRPr>
          </a:p>
        </p:txBody>
      </p:sp>
    </p:spTree>
  </p:cSld>
  <p:clrMapOvr>
    <a:masterClrMapping/>
  </p:clrMapOvr>
  <p:transition spd="slow">
    <p:random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9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>
          <a:xfrm>
            <a:off x="101600" y="6400801"/>
            <a:ext cx="4267200" cy="283633"/>
          </a:xfrm>
          <a:prstGeom prst="rect">
            <a:avLst/>
          </a:prstGeom>
        </p:spPr>
        <p:txBody>
          <a:bodyPr rtlCol="0" anchor="b" anchorCtr="0"/>
          <a:lstStyle>
            <a:lvl1pPr marL="0" indent="0" algn="l" defTabSz="1219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09600" indent="0" algn="l" defTabSz="1219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9200" indent="0" algn="l" defTabSz="1219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800" indent="0" algn="l" defTabSz="1219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8400" indent="0" algn="l" defTabSz="1219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8000" algn="l" rtl="0" eaLnBrk="1" latinLnBrk="0" hangingPunct="1">
              <a:defRPr kumimoji="0" lang="en-US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7600" algn="l" rtl="0" eaLnBrk="1" latinLnBrk="0" hangingPunct="1">
              <a:defRPr kumimoji="0" lang="en-US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7200" algn="l" rtl="0" eaLnBrk="1" latinLnBrk="0" hangingPunct="1">
              <a:defRPr kumimoji="0" lang="en-US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6800" algn="l" rtl="0" eaLnBrk="1" latinLnBrk="0" hangingPunct="1">
              <a:defRPr kumimoji="0" lang="en-US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hangingPunct="1"/>
            <a:fld id="{CD8F93D0-F289-440B-AC7D-B1A67070538A}" type="datetime1">
              <a:rPr lang="en-US" altLang="zh-CN" sz="1500">
                <a:solidFill>
                  <a:srgbClr val="636363"/>
                </a:solidFill>
              </a:rPr>
            </a:fld>
            <a:endParaRPr lang="en-US" altLang="zh-CN" sz="1500">
              <a:solidFill>
                <a:srgbClr val="636363"/>
              </a:solidFill>
            </a:endParaRPr>
          </a:p>
        </p:txBody>
      </p:sp>
      <p:sp>
        <p:nvSpPr>
          <p:cNvPr id="3" name="页脚占位符 4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>
          <a:xfrm>
            <a:off x="7112000" y="6400801"/>
            <a:ext cx="4978400" cy="283633"/>
          </a:xfrm>
          <a:prstGeom prst="rect">
            <a:avLst/>
          </a:prstGeom>
        </p:spPr>
        <p:txBody>
          <a:bodyPr rtlCol="0" anchor="ctr" anchorCtr="0"/>
          <a:lstStyle>
            <a:lvl1pPr marL="0" indent="0" algn="l" defTabSz="1219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09600" indent="0" algn="l" defTabSz="1219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9200" indent="0" algn="l" defTabSz="1219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800" indent="0" algn="l" defTabSz="1219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8400" indent="0" algn="l" defTabSz="1219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8000" algn="l" rtl="0" eaLnBrk="1" latinLnBrk="0" hangingPunct="1">
              <a:defRPr kumimoji="0" lang="en-US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7600" algn="l" rtl="0" eaLnBrk="1" latinLnBrk="0" hangingPunct="1">
              <a:defRPr kumimoji="0" lang="en-US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7200" algn="l" rtl="0" eaLnBrk="1" latinLnBrk="0" hangingPunct="1">
              <a:defRPr kumimoji="0" lang="en-US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6800" algn="l" rtl="0" eaLnBrk="1" latinLnBrk="0" hangingPunct="1">
              <a:defRPr kumimoji="0" lang="en-US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 eaLnBrk="1" hangingPunct="1"/>
            <a:endParaRPr lang="zh-CN" altLang="en-US" sz="1500">
              <a:solidFill>
                <a:srgbClr val="636363"/>
              </a:solidFill>
            </a:endParaRPr>
          </a:p>
        </p:txBody>
      </p:sp>
      <p:sp>
        <p:nvSpPr>
          <p:cNvPr id="4" name="灯片编号占位符 5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>
          <a:xfrm>
            <a:off x="5486400" y="6400801"/>
            <a:ext cx="1219200" cy="283633"/>
          </a:xfrm>
          <a:prstGeom prst="rect">
            <a:avLst/>
          </a:prstGeom>
          <a:noFill/>
        </p:spPr>
        <p:txBody>
          <a:bodyPr lIns="60958" rIns="60958" rtlCol="0" anchor="ctr" anchorCtr="0"/>
          <a:lstStyle>
            <a:lvl1pPr marL="0" indent="0" algn="l" defTabSz="1219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09600" indent="0" algn="l" defTabSz="1219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9200" indent="0" algn="l" defTabSz="1219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800" indent="0" algn="l" defTabSz="1219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8400" indent="0" algn="l" defTabSz="1219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8000" algn="l" rtl="0" eaLnBrk="1" latinLnBrk="0" hangingPunct="1">
              <a:defRPr kumimoji="0" lang="en-US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7600" algn="l" rtl="0" eaLnBrk="1" latinLnBrk="0" hangingPunct="1">
              <a:defRPr kumimoji="0" lang="en-US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7200" algn="l" rtl="0" eaLnBrk="1" latinLnBrk="0" hangingPunct="1">
              <a:defRPr kumimoji="0" lang="en-US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6800" algn="l" rtl="0" eaLnBrk="1" latinLnBrk="0" hangingPunct="1">
              <a:defRPr kumimoji="0" lang="en-US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eaLnBrk="1" hangingPunct="1"/>
            <a:fld id="{1A233B42-D49D-4DFA-9829-3795C99F097B}" type="slidenum">
              <a:rPr lang="en-US" altLang="zh-CN" sz="1500">
                <a:solidFill>
                  <a:srgbClr val="636363"/>
                </a:solidFill>
              </a:rPr>
            </a:fld>
            <a:endParaRPr lang="zh-CN" altLang="en-US" sz="1500">
              <a:solidFill>
                <a:srgbClr val="636363"/>
              </a:solidFill>
            </a:endParaRPr>
          </a:p>
        </p:txBody>
      </p:sp>
    </p:spTree>
  </p:cSld>
  <p:clrMapOvr>
    <a:masterClrMapping/>
  </p:clrMapOvr>
  <p:transition spd="slow">
    <p:random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0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>
          <a:xfrm>
            <a:off x="101600" y="6400801"/>
            <a:ext cx="4267200" cy="283633"/>
          </a:xfrm>
          <a:prstGeom prst="rect">
            <a:avLst/>
          </a:prstGeom>
        </p:spPr>
        <p:txBody>
          <a:bodyPr rtlCol="0" anchor="b" anchorCtr="0"/>
          <a:lstStyle>
            <a:lvl1pPr marL="0" indent="0" algn="l" defTabSz="1219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09600" indent="0" algn="l" defTabSz="1219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9200" indent="0" algn="l" defTabSz="1219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800" indent="0" algn="l" defTabSz="1219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8400" indent="0" algn="l" defTabSz="1219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8000" algn="l" rtl="0" eaLnBrk="1" latinLnBrk="0" hangingPunct="1">
              <a:defRPr kumimoji="0" lang="en-US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7600" algn="l" rtl="0" eaLnBrk="1" latinLnBrk="0" hangingPunct="1">
              <a:defRPr kumimoji="0" lang="en-US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7200" algn="l" rtl="0" eaLnBrk="1" latinLnBrk="0" hangingPunct="1">
              <a:defRPr kumimoji="0" lang="en-US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6800" algn="l" rtl="0" eaLnBrk="1" latinLnBrk="0" hangingPunct="1">
              <a:defRPr kumimoji="0" lang="en-US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hangingPunct="1"/>
            <a:fld id="{CD8F93D0-F289-440B-AC7D-B1A67070538A}" type="datetime1">
              <a:rPr lang="en-US" altLang="zh-CN" sz="1500">
                <a:solidFill>
                  <a:srgbClr val="636363"/>
                </a:solidFill>
              </a:rPr>
            </a:fld>
            <a:endParaRPr lang="en-US" altLang="zh-CN" sz="1500">
              <a:solidFill>
                <a:srgbClr val="636363"/>
              </a:solidFill>
            </a:endParaRPr>
          </a:p>
        </p:txBody>
      </p:sp>
      <p:sp>
        <p:nvSpPr>
          <p:cNvPr id="3" name="页脚占位符 4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>
          <a:xfrm>
            <a:off x="7112000" y="6400801"/>
            <a:ext cx="4978400" cy="283633"/>
          </a:xfrm>
          <a:prstGeom prst="rect">
            <a:avLst/>
          </a:prstGeom>
        </p:spPr>
        <p:txBody>
          <a:bodyPr rtlCol="0" anchor="ctr" anchorCtr="0"/>
          <a:lstStyle>
            <a:lvl1pPr marL="0" indent="0" algn="l" defTabSz="1219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09600" indent="0" algn="l" defTabSz="1219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9200" indent="0" algn="l" defTabSz="1219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800" indent="0" algn="l" defTabSz="1219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8400" indent="0" algn="l" defTabSz="1219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8000" algn="l" rtl="0" eaLnBrk="1" latinLnBrk="0" hangingPunct="1">
              <a:defRPr kumimoji="0" lang="en-US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7600" algn="l" rtl="0" eaLnBrk="1" latinLnBrk="0" hangingPunct="1">
              <a:defRPr kumimoji="0" lang="en-US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7200" algn="l" rtl="0" eaLnBrk="1" latinLnBrk="0" hangingPunct="1">
              <a:defRPr kumimoji="0" lang="en-US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6800" algn="l" rtl="0" eaLnBrk="1" latinLnBrk="0" hangingPunct="1">
              <a:defRPr kumimoji="0" lang="en-US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 eaLnBrk="1" hangingPunct="1"/>
            <a:endParaRPr lang="zh-CN" altLang="en-US" sz="1500">
              <a:solidFill>
                <a:srgbClr val="636363"/>
              </a:solidFill>
            </a:endParaRPr>
          </a:p>
        </p:txBody>
      </p:sp>
      <p:sp>
        <p:nvSpPr>
          <p:cNvPr id="4" name="灯片编号占位符 5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>
          <a:xfrm>
            <a:off x="5486400" y="6400801"/>
            <a:ext cx="1219200" cy="283633"/>
          </a:xfrm>
          <a:prstGeom prst="rect">
            <a:avLst/>
          </a:prstGeom>
          <a:noFill/>
        </p:spPr>
        <p:txBody>
          <a:bodyPr lIns="60958" rIns="60958" rtlCol="0" anchor="ctr" anchorCtr="0"/>
          <a:lstStyle>
            <a:lvl1pPr marL="0" indent="0" algn="l" defTabSz="1219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09600" indent="0" algn="l" defTabSz="1219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9200" indent="0" algn="l" defTabSz="1219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800" indent="0" algn="l" defTabSz="1219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8400" indent="0" algn="l" defTabSz="1219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8000" algn="l" rtl="0" eaLnBrk="1" latinLnBrk="0" hangingPunct="1">
              <a:defRPr kumimoji="0" lang="en-US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7600" algn="l" rtl="0" eaLnBrk="1" latinLnBrk="0" hangingPunct="1">
              <a:defRPr kumimoji="0" lang="en-US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7200" algn="l" rtl="0" eaLnBrk="1" latinLnBrk="0" hangingPunct="1">
              <a:defRPr kumimoji="0" lang="en-US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6800" algn="l" rtl="0" eaLnBrk="1" latinLnBrk="0" hangingPunct="1">
              <a:defRPr kumimoji="0" lang="en-US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eaLnBrk="1" hangingPunct="1"/>
            <a:fld id="{1A233B42-D49D-4DFA-9829-3795C99F097B}" type="slidenum">
              <a:rPr lang="en-US" altLang="zh-CN" sz="1500">
                <a:solidFill>
                  <a:srgbClr val="636363"/>
                </a:solidFill>
              </a:rPr>
            </a:fld>
            <a:endParaRPr lang="zh-CN" altLang="en-US" sz="1500">
              <a:solidFill>
                <a:srgbClr val="636363"/>
              </a:solidFill>
            </a:endParaRPr>
          </a:p>
        </p:txBody>
      </p:sp>
    </p:spTree>
  </p:cSld>
  <p:clrMapOvr>
    <a:masterClrMapping/>
  </p:clrMapOvr>
  <p:transition spd="slow">
    <p:random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>
          <a:xfrm>
            <a:off x="101600" y="6400801"/>
            <a:ext cx="4267200" cy="283633"/>
          </a:xfrm>
          <a:prstGeom prst="rect">
            <a:avLst/>
          </a:prstGeom>
        </p:spPr>
        <p:txBody>
          <a:bodyPr rtlCol="0" anchor="b" anchorCtr="0"/>
          <a:lstStyle>
            <a:lvl1pPr marL="0" indent="0" algn="l" defTabSz="1219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09600" indent="0" algn="l" defTabSz="1219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9200" indent="0" algn="l" defTabSz="1219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800" indent="0" algn="l" defTabSz="1219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8400" indent="0" algn="l" defTabSz="1219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8000" algn="l" rtl="0" eaLnBrk="1" latinLnBrk="0" hangingPunct="1">
              <a:defRPr kumimoji="0" lang="en-US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7600" algn="l" rtl="0" eaLnBrk="1" latinLnBrk="0" hangingPunct="1">
              <a:defRPr kumimoji="0" lang="en-US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7200" algn="l" rtl="0" eaLnBrk="1" latinLnBrk="0" hangingPunct="1">
              <a:defRPr kumimoji="0" lang="en-US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6800" algn="l" rtl="0" eaLnBrk="1" latinLnBrk="0" hangingPunct="1">
              <a:defRPr kumimoji="0" lang="en-US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hangingPunct="1"/>
            <a:fld id="{CD8F93D0-F289-440B-AC7D-B1A67070538A}" type="datetime1">
              <a:rPr lang="en-US" altLang="zh-CN" sz="1500">
                <a:solidFill>
                  <a:srgbClr val="636363"/>
                </a:solidFill>
              </a:rPr>
            </a:fld>
            <a:endParaRPr lang="en-US" altLang="zh-CN" sz="1500">
              <a:solidFill>
                <a:srgbClr val="636363"/>
              </a:solidFill>
            </a:endParaRPr>
          </a:p>
        </p:txBody>
      </p:sp>
      <p:sp>
        <p:nvSpPr>
          <p:cNvPr id="3" name="页脚占位符 4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>
          <a:xfrm>
            <a:off x="7112000" y="6400801"/>
            <a:ext cx="4978400" cy="283633"/>
          </a:xfrm>
          <a:prstGeom prst="rect">
            <a:avLst/>
          </a:prstGeom>
        </p:spPr>
        <p:txBody>
          <a:bodyPr rtlCol="0" anchor="ctr" anchorCtr="0"/>
          <a:lstStyle>
            <a:lvl1pPr marL="0" indent="0" algn="l" defTabSz="1219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09600" indent="0" algn="l" defTabSz="1219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9200" indent="0" algn="l" defTabSz="1219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800" indent="0" algn="l" defTabSz="1219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8400" indent="0" algn="l" defTabSz="1219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8000" algn="l" rtl="0" eaLnBrk="1" latinLnBrk="0" hangingPunct="1">
              <a:defRPr kumimoji="0" lang="en-US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7600" algn="l" rtl="0" eaLnBrk="1" latinLnBrk="0" hangingPunct="1">
              <a:defRPr kumimoji="0" lang="en-US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7200" algn="l" rtl="0" eaLnBrk="1" latinLnBrk="0" hangingPunct="1">
              <a:defRPr kumimoji="0" lang="en-US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6800" algn="l" rtl="0" eaLnBrk="1" latinLnBrk="0" hangingPunct="1">
              <a:defRPr kumimoji="0" lang="en-US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 eaLnBrk="1" hangingPunct="1"/>
            <a:endParaRPr lang="zh-CN" altLang="en-US" sz="1500">
              <a:solidFill>
                <a:srgbClr val="636363"/>
              </a:solidFill>
            </a:endParaRPr>
          </a:p>
        </p:txBody>
      </p:sp>
      <p:sp>
        <p:nvSpPr>
          <p:cNvPr id="4" name="灯片编号占位符 5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>
          <a:xfrm>
            <a:off x="5486400" y="6400801"/>
            <a:ext cx="1219200" cy="283633"/>
          </a:xfrm>
          <a:prstGeom prst="rect">
            <a:avLst/>
          </a:prstGeom>
          <a:noFill/>
        </p:spPr>
        <p:txBody>
          <a:bodyPr lIns="60958" rIns="60958" rtlCol="0" anchor="ctr" anchorCtr="0"/>
          <a:lstStyle>
            <a:lvl1pPr marL="0" indent="0" algn="l" defTabSz="1219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09600" indent="0" algn="l" defTabSz="1219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9200" indent="0" algn="l" defTabSz="1219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800" indent="0" algn="l" defTabSz="1219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8400" indent="0" algn="l" defTabSz="1219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8000" algn="l" rtl="0" eaLnBrk="1" latinLnBrk="0" hangingPunct="1">
              <a:defRPr kumimoji="0" lang="en-US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7600" algn="l" rtl="0" eaLnBrk="1" latinLnBrk="0" hangingPunct="1">
              <a:defRPr kumimoji="0" lang="en-US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7200" algn="l" rtl="0" eaLnBrk="1" latinLnBrk="0" hangingPunct="1">
              <a:defRPr kumimoji="0" lang="en-US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6800" algn="l" rtl="0" eaLnBrk="1" latinLnBrk="0" hangingPunct="1">
              <a:defRPr kumimoji="0" lang="en-US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eaLnBrk="1" hangingPunct="1"/>
            <a:fld id="{1A233B42-D49D-4DFA-9829-3795C99F097B}" type="slidenum">
              <a:rPr lang="en-US" altLang="zh-CN" sz="1500">
                <a:solidFill>
                  <a:srgbClr val="636363"/>
                </a:solidFill>
              </a:rPr>
            </a:fld>
            <a:endParaRPr lang="zh-CN" altLang="en-US" sz="1500">
              <a:solidFill>
                <a:srgbClr val="636363"/>
              </a:solidFill>
            </a:endParaRPr>
          </a:p>
        </p:txBody>
      </p:sp>
    </p:spTree>
  </p:cSld>
  <p:clrMapOvr>
    <a:masterClrMapping/>
  </p:clrMapOvr>
  <p:transition spd="slow">
    <p:random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2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日期占位符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>
          <a:xfrm>
            <a:off x="101600" y="6400801"/>
            <a:ext cx="4267200" cy="283633"/>
          </a:xfrm>
          <a:prstGeom prst="rect">
            <a:avLst/>
          </a:prstGeom>
        </p:spPr>
        <p:txBody>
          <a:bodyPr rtlCol="0" anchor="b" anchorCtr="0"/>
          <a:lstStyle>
            <a:lvl1pPr marL="0" indent="0" algn="l" defTabSz="1219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09600" indent="0" algn="l" defTabSz="1219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9200" indent="0" algn="l" defTabSz="1219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800" indent="0" algn="l" defTabSz="1219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8400" indent="0" algn="l" defTabSz="1219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8000" algn="l" rtl="0" eaLnBrk="1" latinLnBrk="0" hangingPunct="1">
              <a:defRPr kumimoji="0" lang="en-US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7600" algn="l" rtl="0" eaLnBrk="1" latinLnBrk="0" hangingPunct="1">
              <a:defRPr kumimoji="0" lang="en-US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7200" algn="l" rtl="0" eaLnBrk="1" latinLnBrk="0" hangingPunct="1">
              <a:defRPr kumimoji="0" lang="en-US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6800" algn="l" rtl="0" eaLnBrk="1" latinLnBrk="0" hangingPunct="1">
              <a:defRPr kumimoji="0" lang="en-US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hangingPunct="1"/>
            <a:fld id="{CD8F93D0-F289-440B-AC7D-B1A67070538A}" type="datetime1">
              <a:rPr lang="en-US" altLang="zh-CN" sz="1500">
                <a:solidFill>
                  <a:srgbClr val="636363"/>
                </a:solidFill>
              </a:rPr>
            </a:fld>
            <a:endParaRPr lang="en-US" altLang="zh-CN" sz="1500">
              <a:solidFill>
                <a:srgbClr val="636363"/>
              </a:solidFill>
            </a:endParaRPr>
          </a:p>
        </p:txBody>
      </p:sp>
      <p:sp>
        <p:nvSpPr>
          <p:cNvPr id="4" name="页脚占位符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>
          <a:xfrm>
            <a:off x="7112000" y="6400801"/>
            <a:ext cx="4978400" cy="283633"/>
          </a:xfrm>
          <a:prstGeom prst="rect">
            <a:avLst/>
          </a:prstGeom>
        </p:spPr>
        <p:txBody>
          <a:bodyPr rtlCol="0" anchor="ctr" anchorCtr="0"/>
          <a:lstStyle>
            <a:lvl1pPr marL="0" indent="0" algn="l" defTabSz="1219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09600" indent="0" algn="l" defTabSz="1219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9200" indent="0" algn="l" defTabSz="1219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800" indent="0" algn="l" defTabSz="1219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8400" indent="0" algn="l" defTabSz="1219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8000" algn="l" rtl="0" eaLnBrk="1" latinLnBrk="0" hangingPunct="1">
              <a:defRPr kumimoji="0" lang="en-US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7600" algn="l" rtl="0" eaLnBrk="1" latinLnBrk="0" hangingPunct="1">
              <a:defRPr kumimoji="0" lang="en-US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7200" algn="l" rtl="0" eaLnBrk="1" latinLnBrk="0" hangingPunct="1">
              <a:defRPr kumimoji="0" lang="en-US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6800" algn="l" rtl="0" eaLnBrk="1" latinLnBrk="0" hangingPunct="1">
              <a:defRPr kumimoji="0" lang="en-US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 eaLnBrk="1" hangingPunct="1"/>
            <a:endParaRPr lang="zh-CN" altLang="en-US" sz="1500">
              <a:solidFill>
                <a:srgbClr val="636363"/>
              </a:solidFill>
            </a:endParaRPr>
          </a:p>
        </p:txBody>
      </p:sp>
      <p:sp>
        <p:nvSpPr>
          <p:cNvPr id="5" name="灯片编号占位符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>
          <a:xfrm>
            <a:off x="5486400" y="6400801"/>
            <a:ext cx="1219200" cy="283633"/>
          </a:xfrm>
          <a:prstGeom prst="rect">
            <a:avLst/>
          </a:prstGeom>
          <a:noFill/>
        </p:spPr>
        <p:txBody>
          <a:bodyPr lIns="60958" rIns="60958" rtlCol="0" anchor="ctr" anchorCtr="0"/>
          <a:lstStyle>
            <a:lvl1pPr marL="0" indent="0" algn="l" defTabSz="1219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09600" indent="0" algn="l" defTabSz="1219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9200" indent="0" algn="l" defTabSz="1219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800" indent="0" algn="l" defTabSz="1219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8400" indent="0" algn="l" defTabSz="1219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8000" algn="l" rtl="0" eaLnBrk="1" latinLnBrk="0" hangingPunct="1">
              <a:defRPr kumimoji="0" lang="en-US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7600" algn="l" rtl="0" eaLnBrk="1" latinLnBrk="0" hangingPunct="1">
              <a:defRPr kumimoji="0" lang="en-US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7200" algn="l" rtl="0" eaLnBrk="1" latinLnBrk="0" hangingPunct="1">
              <a:defRPr kumimoji="0" lang="en-US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6800" algn="l" rtl="0" eaLnBrk="1" latinLnBrk="0" hangingPunct="1">
              <a:defRPr kumimoji="0" lang="en-US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eaLnBrk="1" hangingPunct="1"/>
            <a:fld id="{1A233B42-D49D-4DFA-9829-3795C99F097B}" type="slidenum">
              <a:rPr lang="en-US" altLang="zh-CN" sz="1500">
                <a:solidFill>
                  <a:srgbClr val="636363"/>
                </a:solidFill>
              </a:rPr>
            </a:fld>
            <a:endParaRPr lang="zh-CN" altLang="en-US" sz="1500">
              <a:solidFill>
                <a:srgbClr val="636363"/>
              </a:solidFill>
            </a:endParaRPr>
          </a:p>
        </p:txBody>
      </p:sp>
    </p:spTree>
  </p:cSld>
  <p:clrMapOvr>
    <a:masterClrMapping/>
  </p:clrMapOvr>
  <p:transition spd="slow">
    <p:random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 userDrawn="1">
            <p:custDataLst>
              <p:tags r:id="rId2"/>
            </p:custData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5011" y="834701"/>
            <a:ext cx="10180320" cy="5821680"/>
          </a:xfrm>
          <a:custGeom>
            <a:avLst/>
            <a:gdLst>
              <a:gd name="connsiteX0" fmla="*/ 1761862 w 10882466"/>
              <a:gd name="connsiteY0" fmla="*/ 1191985 h 7448860"/>
              <a:gd name="connsiteX1" fmla="*/ 1761862 w 10882466"/>
              <a:gd name="connsiteY1" fmla="*/ 5829299 h 7448860"/>
              <a:gd name="connsiteX2" fmla="*/ 9175033 w 10882466"/>
              <a:gd name="connsiteY2" fmla="*/ 5829299 h 7448860"/>
              <a:gd name="connsiteX3" fmla="*/ 9175033 w 10882466"/>
              <a:gd name="connsiteY3" fmla="*/ 1191985 h 7448860"/>
              <a:gd name="connsiteX4" fmla="*/ 0 w 10882466"/>
              <a:gd name="connsiteY4" fmla="*/ 0 h 7448860"/>
              <a:gd name="connsiteX5" fmla="*/ 10882466 w 10882466"/>
              <a:gd name="connsiteY5" fmla="*/ 0 h 7448860"/>
              <a:gd name="connsiteX6" fmla="*/ 10882466 w 10882466"/>
              <a:gd name="connsiteY6" fmla="*/ 7448860 h 7448860"/>
              <a:gd name="connsiteX7" fmla="*/ 0 w 10882466"/>
              <a:gd name="connsiteY7" fmla="*/ 7448860 h 74488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0882466" h="7448860">
                <a:moveTo>
                  <a:pt x="1761862" y="1191985"/>
                </a:moveTo>
                <a:lnTo>
                  <a:pt x="1761862" y="5829299"/>
                </a:lnTo>
                <a:lnTo>
                  <a:pt x="9175033" y="5829299"/>
                </a:lnTo>
                <a:lnTo>
                  <a:pt x="9175033" y="1191985"/>
                </a:lnTo>
                <a:close/>
                <a:moveTo>
                  <a:pt x="0" y="0"/>
                </a:moveTo>
                <a:lnTo>
                  <a:pt x="10882466" y="0"/>
                </a:lnTo>
                <a:lnTo>
                  <a:pt x="10882466" y="7448860"/>
                </a:lnTo>
                <a:lnTo>
                  <a:pt x="0" y="7448860"/>
                </a:lnTo>
                <a:close/>
              </a:path>
            </a:pathLst>
          </a:custGeom>
        </p:spPr>
      </p:pic>
      <p:sp>
        <p:nvSpPr>
          <p:cNvPr id="7" name="内容占位符 3"/>
          <p:cNvSpPr>
            <a:spLocks noGrp="1" noChangeAspect="1"/>
          </p:cNvSpPr>
          <p:nvPr>
            <p:ph sz="quarter" idx="11" hasCustomPrompt="1"/>
            <p:custDataLst>
              <p:tags r:id="rId4"/>
            </p:custDataLst>
          </p:nvPr>
        </p:nvSpPr>
        <p:spPr>
          <a:xfrm>
            <a:off x="2404423" y="1749102"/>
            <a:ext cx="6889480" cy="364236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</p:spTree>
  </p:cSld>
  <p:clrMapOvr>
    <a:masterClrMapping/>
  </p:clrMapOvr>
  <p:transition/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>
            <p:custDataLst>
              <p:tags r:id="rId2"/>
            </p:custDataLst>
          </p:nvPr>
        </p:nvSpPr>
        <p:spPr>
          <a:xfrm>
            <a:off x="11075057" y="564"/>
            <a:ext cx="1116931" cy="453299"/>
          </a:xfrm>
          <a:prstGeom prst="rect">
            <a:avLst/>
          </a:prstGeom>
          <a:solidFill>
            <a:srgbClr val="2BBB61"/>
          </a:solidFill>
          <a:ln>
            <a:noFill/>
          </a:ln>
          <a:effectLst>
            <a:outerShdw blurRad="50800" dist="38100" dir="5400000" algn="t" rotWithShape="0">
              <a:srgbClr val="2BBB61">
                <a:alpha val="40000"/>
              </a:srgbClr>
            </a:outerShdw>
          </a:effectLst>
          <a:scene3d>
            <a:camera prst="orthographicFront"/>
            <a:lightRig rig="soft" dir="t">
              <a:rot lat="0" lon="0" rev="16200000"/>
            </a:lightRig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9" tIns="45721" rIns="91439" bIns="45721"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3" name="矩形 2"/>
          <p:cNvSpPr/>
          <p:nvPr>
            <p:custDataLst>
              <p:tags r:id="rId3"/>
            </p:custDataLst>
          </p:nvPr>
        </p:nvSpPr>
        <p:spPr>
          <a:xfrm>
            <a:off x="-7642" y="0"/>
            <a:ext cx="8845328" cy="453301"/>
          </a:xfrm>
          <a:prstGeom prst="rect">
            <a:avLst/>
          </a:prstGeom>
          <a:solidFill>
            <a:srgbClr val="2BBB61"/>
          </a:solidFill>
          <a:ln>
            <a:noFill/>
          </a:ln>
          <a:effectLst>
            <a:outerShdw blurRad="50800" dist="38100" dir="5400000" algn="t" rotWithShape="0">
              <a:srgbClr val="2BBB61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soft" dir="t"/>
          </a:scene3d>
          <a:sp3d>
            <a:bevelT prst="angle"/>
            <a:extrusionClr>
              <a:schemeClr val="tx1">
                <a:lumMod val="95000"/>
                <a:lumOff val="5000"/>
              </a:schemeClr>
            </a:extrusionClr>
            <a:contourClr>
              <a:srgbClr val="2BBB61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9" tIns="45721" rIns="91439" bIns="45721"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4" name="文本框 8"/>
          <p:cNvSpPr txBox="1">
            <a:spLocks noChangeArrowheads="1"/>
          </p:cNvSpPr>
          <p:nvPr userDrawn="1">
            <p:custDataLst>
              <p:tags r:id="rId4"/>
            </p:custDataLst>
          </p:nvPr>
        </p:nvSpPr>
        <p:spPr bwMode="auto">
          <a:xfrm>
            <a:off x="1508464" y="94083"/>
            <a:ext cx="4442240" cy="261612"/>
          </a:xfrm>
          <a:prstGeom prst="rect">
            <a:avLst/>
          </a:prstGeom>
          <a:noFill/>
          <a:ln>
            <a:noFill/>
          </a:ln>
        </p:spPr>
        <p:txBody>
          <a:bodyPr wrap="none" lIns="91439" tIns="45721" rIns="91439" bIns="45721">
            <a:spAutoFit/>
          </a:bodyPr>
          <a:lstStyle/>
          <a:p>
            <a:pPr>
              <a:defRPr/>
            </a:pPr>
            <a:r>
              <a:rPr lang="en-US" altLang="zh-CN" sz="1100">
                <a:solidFill>
                  <a:schemeClr val="bg1"/>
                </a:solidFill>
              </a:rPr>
              <a:t>21</a:t>
            </a:r>
            <a:r>
              <a:rPr lang="zh-CN" altLang="en-US" sz="1100">
                <a:solidFill>
                  <a:schemeClr val="bg1"/>
                </a:solidFill>
              </a:rPr>
              <a:t>世纪教育网（</a:t>
            </a:r>
            <a:r>
              <a:rPr lang="en-US" altLang="zh-CN" sz="1100">
                <a:solidFill>
                  <a:schemeClr val="bg1"/>
                </a:solidFill>
              </a:rPr>
              <a:t>www.21cnjy.com</a:t>
            </a:r>
            <a:r>
              <a:rPr lang="zh-CN" altLang="en-US" sz="1100">
                <a:solidFill>
                  <a:schemeClr val="bg1"/>
                </a:solidFill>
              </a:rPr>
              <a:t>）全国最大的中小学教育资源网站</a:t>
            </a:r>
            <a:endParaRPr lang="zh-CN" altLang="en-US" sz="1100">
              <a:solidFill>
                <a:schemeClr val="bg1"/>
              </a:solidFill>
            </a:endParaRPr>
          </a:p>
        </p:txBody>
      </p:sp>
      <p:pic>
        <p:nvPicPr>
          <p:cNvPr id="5" name="图片 9" descr="21世纪教育logo"/>
          <p:cNvPicPr>
            <a:picLocks noChangeAspect="1" noChangeArrowheads="1"/>
          </p:cNvPicPr>
          <p:nvPr userDrawn="1">
            <p:custDataLst>
              <p:tags r:id="rId5"/>
            </p:custDataLst>
          </p:nvPr>
        </p:nvPicPr>
        <p:blipFill>
          <a:blip r:embed="rId6"/>
          <a:stretch>
            <a:fillRect/>
          </a:stretch>
        </p:blipFill>
        <p:spPr bwMode="auto">
          <a:xfrm>
            <a:off x="8949983" y="33601"/>
            <a:ext cx="2012403" cy="3662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矩形 5"/>
          <p:cNvSpPr/>
          <p:nvPr>
            <p:custDataLst>
              <p:tags r:id="rId7"/>
            </p:custDataLst>
          </p:nvPr>
        </p:nvSpPr>
        <p:spPr>
          <a:xfrm>
            <a:off x="-18627" y="6488433"/>
            <a:ext cx="12224174" cy="375285"/>
          </a:xfrm>
          <a:prstGeom prst="rect">
            <a:avLst/>
          </a:prstGeom>
          <a:solidFill>
            <a:srgbClr val="2BBB61"/>
          </a:solidFill>
          <a:ln>
            <a:noFill/>
          </a:ln>
          <a:scene3d>
            <a:camera prst="orthographicFront"/>
            <a:lightRig rig="sof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9" tIns="45721" rIns="91439" bIns="45721"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7" name="文本框 11"/>
          <p:cNvSpPr txBox="1">
            <a:spLocks noChangeArrowheads="1"/>
          </p:cNvSpPr>
          <p:nvPr userDrawn="1">
            <p:custDataLst>
              <p:tags r:id="rId8"/>
            </p:custDataLst>
          </p:nvPr>
        </p:nvSpPr>
        <p:spPr bwMode="auto">
          <a:xfrm>
            <a:off x="477064" y="6515268"/>
            <a:ext cx="1896671" cy="323167"/>
          </a:xfrm>
          <a:prstGeom prst="rect">
            <a:avLst/>
          </a:prstGeom>
          <a:noFill/>
          <a:ln>
            <a:noFill/>
          </a:ln>
        </p:spPr>
        <p:txBody>
          <a:bodyPr wrap="none" lIns="91439" tIns="45721" rIns="91439" bIns="45721">
            <a:spAutoFit/>
          </a:bodyPr>
          <a:lstStyle/>
          <a:p>
            <a:pPr>
              <a:defRPr/>
            </a:pPr>
            <a:r>
              <a:rPr lang="zh-CN" altLang="en-US" sz="1500">
                <a:solidFill>
                  <a:schemeClr val="bg1"/>
                </a:solidFill>
              </a:rPr>
              <a:t>版权所有   盗版必究</a:t>
            </a:r>
            <a:endParaRPr lang="zh-CN" altLang="en-US" sz="1500">
              <a:solidFill>
                <a:schemeClr val="bg1"/>
              </a:solidFill>
            </a:endParaRPr>
          </a:p>
        </p:txBody>
      </p:sp>
      <p:sp>
        <p:nvSpPr>
          <p:cNvPr id="8" name="TextBox 21"/>
          <p:cNvSpPr txBox="1">
            <a:spLocks noChangeArrowheads="1"/>
          </p:cNvSpPr>
          <p:nvPr userDrawn="1">
            <p:custDataLst>
              <p:tags r:id="rId9"/>
            </p:custDataLst>
          </p:nvPr>
        </p:nvSpPr>
        <p:spPr bwMode="auto">
          <a:xfrm>
            <a:off x="436748" y="30242"/>
            <a:ext cx="646329" cy="369334"/>
          </a:xfrm>
          <a:prstGeom prst="rect">
            <a:avLst/>
          </a:prstGeom>
          <a:noFill/>
          <a:ln>
            <a:noFill/>
          </a:ln>
        </p:spPr>
        <p:txBody>
          <a:bodyPr wrap="none" lIns="91439" tIns="45721" rIns="91439" bIns="45721">
            <a:spAutoFit/>
          </a:bodyPr>
          <a:lstStyle/>
          <a:p>
            <a:pPr>
              <a:defRPr/>
            </a:pPr>
            <a:r>
              <a:rPr lang="zh-CN" altLang="en-US">
                <a:solidFill>
                  <a:schemeClr val="bg1"/>
                </a:solidFill>
                <a:latin typeface="时尚中黑简体" pitchFamily="2" charset="-122"/>
                <a:ea typeface="时尚中黑简体" pitchFamily="2" charset="-122"/>
              </a:rPr>
              <a:t>精品</a:t>
            </a:r>
            <a:endParaRPr lang="zh-CN" altLang="en-US">
              <a:solidFill>
                <a:schemeClr val="bg1"/>
              </a:solidFill>
              <a:latin typeface="时尚中黑简体" pitchFamily="2" charset="-122"/>
              <a:ea typeface="时尚中黑简体" pitchFamily="2" charset="-122"/>
            </a:endParaRPr>
          </a:p>
        </p:txBody>
      </p:sp>
      <p:sp>
        <p:nvSpPr>
          <p:cNvPr id="9" name="文本框 13"/>
          <p:cNvSpPr txBox="1">
            <a:spLocks noChangeArrowheads="1"/>
          </p:cNvSpPr>
          <p:nvPr userDrawn="1">
            <p:custDataLst>
              <p:tags r:id="rId10"/>
            </p:custDataLst>
          </p:nvPr>
        </p:nvSpPr>
        <p:spPr bwMode="auto">
          <a:xfrm>
            <a:off x="7814436" y="6511907"/>
            <a:ext cx="3166249" cy="323167"/>
          </a:xfrm>
          <a:prstGeom prst="rect">
            <a:avLst/>
          </a:prstGeom>
          <a:noFill/>
          <a:ln>
            <a:noFill/>
          </a:ln>
        </p:spPr>
        <p:txBody>
          <a:bodyPr wrap="none" lIns="91439" tIns="45721" rIns="91439" bIns="45721">
            <a:spAutoFit/>
          </a:bodyPr>
          <a:lstStyle/>
          <a:p>
            <a:pPr>
              <a:defRPr/>
            </a:pPr>
            <a:r>
              <a:rPr lang="zh-CN" altLang="en-US" sz="1500">
                <a:solidFill>
                  <a:schemeClr val="bg1"/>
                </a:solidFill>
                <a:latin typeface="宋体" panose="02010600030101010101" pitchFamily="2" charset="-122"/>
              </a:rPr>
              <a:t>上</a:t>
            </a:r>
            <a:r>
              <a:rPr lang="en-US" altLang="zh-CN" sz="1500">
                <a:solidFill>
                  <a:schemeClr val="bg1"/>
                </a:solidFill>
                <a:latin typeface="宋体" panose="02010600030101010101" pitchFamily="2" charset="-122"/>
              </a:rPr>
              <a:t>21</a:t>
            </a:r>
            <a:r>
              <a:rPr lang="zh-CN" altLang="en-US" sz="1500">
                <a:solidFill>
                  <a:schemeClr val="bg1"/>
                </a:solidFill>
                <a:latin typeface="宋体" panose="02010600030101010101" pitchFamily="2" charset="-122"/>
              </a:rPr>
              <a:t>世纪教育网   下精品教学资源</a:t>
            </a:r>
            <a:endParaRPr lang="zh-CN" altLang="en-US" sz="1500">
              <a:solidFill>
                <a:schemeClr val="bg1"/>
              </a:solidFill>
              <a:latin typeface="宋体" panose="02010600030101010101" pitchFamily="2" charset="-122"/>
            </a:endParaRPr>
          </a:p>
        </p:txBody>
      </p:sp>
      <p:sp>
        <p:nvSpPr>
          <p:cNvPr id="10" name="矩形 9"/>
          <p:cNvSpPr/>
          <p:nvPr>
            <p:custDataLst>
              <p:tags r:id="rId11"/>
            </p:custDataLst>
          </p:nvPr>
        </p:nvSpPr>
        <p:spPr>
          <a:xfrm>
            <a:off x="8837687" y="452971"/>
            <a:ext cx="2237385" cy="45719"/>
          </a:xfrm>
          <a:prstGeom prst="rect">
            <a:avLst/>
          </a:prstGeom>
          <a:solidFill>
            <a:srgbClr val="2BBB61"/>
          </a:solidFill>
          <a:ln>
            <a:noFill/>
          </a:ln>
          <a:effectLst>
            <a:outerShdw blurRad="50800" dist="38100" dir="5400000" algn="t" rotWithShape="0">
              <a:srgbClr val="2BBB61">
                <a:alpha val="40000"/>
              </a:srgbClr>
            </a:outerShdw>
          </a:effectLst>
          <a:scene3d>
            <a:camera prst="orthographicFront"/>
            <a:lightRig rig="sof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9" tIns="45721" rIns="91439" bIns="45721" anchor="ctr"/>
          <a:lstStyle/>
          <a:p>
            <a:pPr algn="ctr">
              <a:defRPr/>
            </a:pPr>
            <a:endParaRPr lang="zh-CN" altLang="en-US" noProof="1"/>
          </a:p>
        </p:txBody>
      </p:sp>
      <p:cxnSp>
        <p:nvCxnSpPr>
          <p:cNvPr id="11" name="直接连接符 10"/>
          <p:cNvCxnSpPr/>
          <p:nvPr userDrawn="1">
            <p:custDataLst>
              <p:tags r:id="rId12"/>
            </p:custDataLst>
          </p:nvPr>
        </p:nvCxnSpPr>
        <p:spPr>
          <a:xfrm>
            <a:off x="1226257" y="225129"/>
            <a:ext cx="339319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2" name="组合 16"/>
          <p:cNvGrpSpPr/>
          <p:nvPr userDrawn="1">
            <p:custDataLst>
              <p:tags r:id="rId13"/>
            </p:custDataLst>
          </p:nvPr>
        </p:nvGrpSpPr>
        <p:grpSpPr>
          <a:xfrm>
            <a:off x="7945463" y="2486487"/>
            <a:ext cx="4118873" cy="3901097"/>
            <a:chOff x="377548" y="367274"/>
            <a:chExt cx="4426789" cy="5593059"/>
          </a:xfrm>
        </p:grpSpPr>
        <p:pic>
          <p:nvPicPr>
            <p:cNvPr id="13" name="图片 17"/>
            <p:cNvPicPr>
              <a:picLocks noChangeAspect="1" noChangeArrowheads="1"/>
            </p:cNvPicPr>
            <p:nvPr>
              <p:custDataLst>
                <p:tags r:id="rId14"/>
              </p:custDataLst>
            </p:nvPr>
          </p:nvPicPr>
          <p:blipFill>
            <a:blip r:embed="rId15"/>
            <a:stretch>
              <a:fillRect/>
            </a:stretch>
          </p:blipFill>
          <p:spPr bwMode="auto">
            <a:xfrm>
              <a:off x="432345" y="4422950"/>
              <a:ext cx="4371992" cy="153738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grpSp>
          <p:nvGrpSpPr>
            <p:cNvPr id="14" name="组合 18"/>
            <p:cNvGrpSpPr/>
            <p:nvPr>
              <p:custDataLst>
                <p:tags r:id="rId16"/>
              </p:custDataLst>
            </p:nvPr>
          </p:nvGrpSpPr>
          <p:grpSpPr>
            <a:xfrm>
              <a:off x="2653841" y="2573672"/>
              <a:ext cx="1350406" cy="1279229"/>
              <a:chOff x="2653841" y="2573672"/>
              <a:chExt cx="1350406" cy="1279229"/>
            </a:xfrm>
          </p:grpSpPr>
          <p:grpSp>
            <p:nvGrpSpPr>
              <p:cNvPr id="15" name="Gruppieren 174"/>
              <p:cNvGrpSpPr/>
              <p:nvPr>
                <p:custDataLst>
                  <p:tags r:id="rId17"/>
                </p:custDataLst>
              </p:nvPr>
            </p:nvGrpSpPr>
            <p:grpSpPr>
              <a:xfrm rot="17510582">
                <a:off x="2689429" y="2538084"/>
                <a:ext cx="1279229" cy="1350406"/>
                <a:chOff x="-1984375" y="2673350"/>
                <a:chExt cx="647700" cy="690563"/>
              </a:xfrm>
              <a:solidFill>
                <a:srgbClr val="FFFFFF"/>
              </a:solidFill>
            </p:grpSpPr>
            <p:sp>
              <p:nvSpPr>
                <p:cNvPr id="89" name="Freeform 11"/>
                <p:cNvSpPr/>
                <p:nvPr>
                  <p:custDataLst>
                    <p:tags r:id="rId18"/>
                  </p:custDataLst>
                </p:nvPr>
              </p:nvSpPr>
              <p:spPr bwMode="auto">
                <a:xfrm>
                  <a:off x="-1579563" y="2790825"/>
                  <a:ext cx="90488" cy="179388"/>
                </a:xfrm>
                <a:custGeom>
                  <a:avLst/>
                  <a:gdLst>
                    <a:gd name="T0" fmla="*/ 19 w 57"/>
                    <a:gd name="T1" fmla="*/ 113 h 113"/>
                    <a:gd name="T2" fmla="*/ 0 w 57"/>
                    <a:gd name="T3" fmla="*/ 106 h 113"/>
                    <a:gd name="T4" fmla="*/ 40 w 57"/>
                    <a:gd name="T5" fmla="*/ 0 h 113"/>
                    <a:gd name="T6" fmla="*/ 57 w 57"/>
                    <a:gd name="T7" fmla="*/ 4 h 113"/>
                    <a:gd name="T8" fmla="*/ 19 w 57"/>
                    <a:gd name="T9" fmla="*/ 113 h 113"/>
                    <a:gd name="T10" fmla="*/ 19 w 57"/>
                    <a:gd name="T11" fmla="*/ 113 h 11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57" h="113">
                      <a:moveTo>
                        <a:pt x="19" y="113"/>
                      </a:moveTo>
                      <a:lnTo>
                        <a:pt x="0" y="106"/>
                      </a:lnTo>
                      <a:lnTo>
                        <a:pt x="40" y="0"/>
                      </a:lnTo>
                      <a:lnTo>
                        <a:pt x="57" y="4"/>
                      </a:lnTo>
                      <a:lnTo>
                        <a:pt x="19" y="113"/>
                      </a:lnTo>
                      <a:lnTo>
                        <a:pt x="19" y="113"/>
                      </a:lnTo>
                      <a:close/>
                    </a:path>
                  </a:pathLst>
                </a:custGeom>
                <a:solidFill>
                  <a:schemeClr val="bg1">
                    <a:lumMod val="85000"/>
                  </a:schemeClr>
                </a:solidFill>
                <a:ln>
                  <a:noFill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 noProof="1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90" name="Freeform 12"/>
                <p:cNvSpPr/>
                <p:nvPr>
                  <p:custDataLst>
                    <p:tags r:id="rId19"/>
                  </p:custDataLst>
                </p:nvPr>
              </p:nvSpPr>
              <p:spPr bwMode="auto">
                <a:xfrm>
                  <a:off x="-1560513" y="3094038"/>
                  <a:ext cx="168275" cy="209550"/>
                </a:xfrm>
                <a:custGeom>
                  <a:avLst/>
                  <a:gdLst>
                    <a:gd name="T0" fmla="*/ 89 w 106"/>
                    <a:gd name="T1" fmla="*/ 132 h 132"/>
                    <a:gd name="T2" fmla="*/ 0 w 106"/>
                    <a:gd name="T3" fmla="*/ 12 h 132"/>
                    <a:gd name="T4" fmla="*/ 14 w 106"/>
                    <a:gd name="T5" fmla="*/ 0 h 132"/>
                    <a:gd name="T6" fmla="*/ 106 w 106"/>
                    <a:gd name="T7" fmla="*/ 121 h 132"/>
                    <a:gd name="T8" fmla="*/ 89 w 106"/>
                    <a:gd name="T9" fmla="*/ 132 h 132"/>
                    <a:gd name="T10" fmla="*/ 89 w 106"/>
                    <a:gd name="T11" fmla="*/ 132 h 1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105" h="132">
                      <a:moveTo>
                        <a:pt x="89" y="132"/>
                      </a:moveTo>
                      <a:lnTo>
                        <a:pt x="0" y="12"/>
                      </a:lnTo>
                      <a:lnTo>
                        <a:pt x="14" y="0"/>
                      </a:lnTo>
                      <a:lnTo>
                        <a:pt x="106" y="121"/>
                      </a:lnTo>
                      <a:lnTo>
                        <a:pt x="89" y="132"/>
                      </a:lnTo>
                      <a:lnTo>
                        <a:pt x="89" y="132"/>
                      </a:lnTo>
                      <a:close/>
                    </a:path>
                  </a:pathLst>
                </a:custGeom>
                <a:solidFill>
                  <a:schemeClr val="bg1">
                    <a:lumMod val="85000"/>
                  </a:schemeClr>
                </a:solidFill>
                <a:ln>
                  <a:noFill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 noProof="1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91" name="Freeform 13"/>
                <p:cNvSpPr/>
                <p:nvPr>
                  <p:custDataLst>
                    <p:tags r:id="rId20"/>
                  </p:custDataLst>
                </p:nvPr>
              </p:nvSpPr>
              <p:spPr bwMode="auto">
                <a:xfrm>
                  <a:off x="-1906588" y="3060700"/>
                  <a:ext cx="247650" cy="52388"/>
                </a:xfrm>
                <a:custGeom>
                  <a:avLst/>
                  <a:gdLst>
                    <a:gd name="T0" fmla="*/ 3 w 156"/>
                    <a:gd name="T1" fmla="*/ 33 h 33"/>
                    <a:gd name="T2" fmla="*/ 0 w 156"/>
                    <a:gd name="T3" fmla="*/ 14 h 33"/>
                    <a:gd name="T4" fmla="*/ 156 w 156"/>
                    <a:gd name="T5" fmla="*/ 0 h 33"/>
                    <a:gd name="T6" fmla="*/ 156 w 156"/>
                    <a:gd name="T7" fmla="*/ 19 h 33"/>
                    <a:gd name="T8" fmla="*/ 3 w 156"/>
                    <a:gd name="T9" fmla="*/ 33 h 33"/>
                    <a:gd name="T10" fmla="*/ 3 w 156"/>
                    <a:gd name="T11" fmla="*/ 33 h 3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156" h="33">
                      <a:moveTo>
                        <a:pt x="3" y="33"/>
                      </a:moveTo>
                      <a:lnTo>
                        <a:pt x="0" y="14"/>
                      </a:lnTo>
                      <a:lnTo>
                        <a:pt x="156" y="0"/>
                      </a:lnTo>
                      <a:lnTo>
                        <a:pt x="156" y="19"/>
                      </a:lnTo>
                      <a:lnTo>
                        <a:pt x="3" y="33"/>
                      </a:lnTo>
                      <a:lnTo>
                        <a:pt x="3" y="33"/>
                      </a:lnTo>
                      <a:close/>
                    </a:path>
                  </a:pathLst>
                </a:custGeom>
                <a:solidFill>
                  <a:schemeClr val="bg1">
                    <a:lumMod val="85000"/>
                  </a:schemeClr>
                </a:solidFill>
                <a:ln>
                  <a:noFill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 noProof="1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92" name="Oval 7"/>
                <p:cNvSpPr>
                  <a:spLocks noChangeArrowheads="1"/>
                </p:cNvSpPr>
                <p:nvPr>
                  <p:custDataLst>
                    <p:tags r:id="rId21"/>
                  </p:custDataLst>
                </p:nvPr>
              </p:nvSpPr>
              <p:spPr bwMode="auto">
                <a:xfrm>
                  <a:off x="-1730375" y="2928938"/>
                  <a:ext cx="252413" cy="250825"/>
                </a:xfrm>
                <a:prstGeom prst="ellipse">
                  <a:avLst/>
                </a:prstGeom>
                <a:solidFill>
                  <a:srgbClr val="C00000"/>
                </a:solidFill>
                <a:ln>
                  <a:noFill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 noProof="1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93" name="Oval 8"/>
                <p:cNvSpPr>
                  <a:spLocks noChangeArrowheads="1"/>
                </p:cNvSpPr>
                <p:nvPr>
                  <p:custDataLst>
                    <p:tags r:id="rId22"/>
                  </p:custDataLst>
                </p:nvPr>
              </p:nvSpPr>
              <p:spPr bwMode="auto">
                <a:xfrm>
                  <a:off x="-1497013" y="3198813"/>
                  <a:ext cx="160338" cy="165100"/>
                </a:xfrm>
                <a:prstGeom prst="ellipse">
                  <a:avLst/>
                </a:prstGeom>
                <a:solidFill>
                  <a:schemeClr val="tx2">
                    <a:lumMod val="60000"/>
                    <a:lumOff val="40000"/>
                  </a:schemeClr>
                </a:solidFill>
                <a:ln>
                  <a:noFill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 noProof="1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94" name="Oval 9"/>
                <p:cNvSpPr>
                  <a:spLocks noChangeArrowheads="1"/>
                </p:cNvSpPr>
                <p:nvPr>
                  <p:custDataLst>
                    <p:tags r:id="rId23"/>
                  </p:custDataLst>
                </p:nvPr>
              </p:nvSpPr>
              <p:spPr bwMode="auto">
                <a:xfrm>
                  <a:off x="-1984375" y="3022600"/>
                  <a:ext cx="160338" cy="161925"/>
                </a:xfrm>
                <a:prstGeom prst="ellipse">
                  <a:avLst/>
                </a:prstGeom>
                <a:solidFill>
                  <a:schemeClr val="tx2">
                    <a:lumMod val="60000"/>
                    <a:lumOff val="40000"/>
                  </a:schemeClr>
                </a:solidFill>
                <a:ln>
                  <a:noFill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 noProof="1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95" name="Oval 10"/>
                <p:cNvSpPr>
                  <a:spLocks noChangeArrowheads="1"/>
                </p:cNvSpPr>
                <p:nvPr>
                  <p:custDataLst>
                    <p:tags r:id="rId24"/>
                  </p:custDataLst>
                </p:nvPr>
              </p:nvSpPr>
              <p:spPr bwMode="auto">
                <a:xfrm>
                  <a:off x="-1571625" y="2673350"/>
                  <a:ext cx="160338" cy="161925"/>
                </a:xfrm>
                <a:prstGeom prst="ellipse">
                  <a:avLst/>
                </a:prstGeom>
                <a:solidFill>
                  <a:schemeClr val="tx2">
                    <a:lumMod val="60000"/>
                    <a:lumOff val="40000"/>
                  </a:schemeClr>
                </a:solidFill>
                <a:ln>
                  <a:noFill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 noProof="1">
                    <a:solidFill>
                      <a:prstClr val="black"/>
                    </a:solidFill>
                  </a:endParaRPr>
                </a:p>
              </p:txBody>
            </p:sp>
          </p:grpSp>
          <p:sp>
            <p:nvSpPr>
              <p:cNvPr id="85" name="椭圆 84"/>
              <p:cNvSpPr/>
              <p:nvPr>
                <p:custDataLst>
                  <p:tags r:id="rId25"/>
                </p:custDataLst>
              </p:nvPr>
            </p:nvSpPr>
            <p:spPr>
              <a:xfrm>
                <a:off x="3305871" y="2963881"/>
                <a:ext cx="173316" cy="134889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 noProof="1"/>
              </a:p>
            </p:txBody>
          </p:sp>
          <p:sp>
            <p:nvSpPr>
              <p:cNvPr id="86" name="椭圆 85"/>
              <p:cNvSpPr/>
              <p:nvPr>
                <p:custDataLst>
                  <p:tags r:id="rId26"/>
                </p:custDataLst>
              </p:nvPr>
            </p:nvSpPr>
            <p:spPr>
              <a:xfrm>
                <a:off x="2887023" y="2588120"/>
                <a:ext cx="111935" cy="77079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 noProof="1"/>
              </a:p>
            </p:txBody>
          </p:sp>
          <p:sp>
            <p:nvSpPr>
              <p:cNvPr id="87" name="椭圆 86"/>
              <p:cNvSpPr/>
              <p:nvPr>
                <p:custDataLst>
                  <p:tags r:id="rId27"/>
                </p:custDataLst>
              </p:nvPr>
            </p:nvSpPr>
            <p:spPr>
              <a:xfrm>
                <a:off x="3883593" y="2843443"/>
                <a:ext cx="111935" cy="77079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 noProof="1"/>
              </a:p>
            </p:txBody>
          </p:sp>
          <p:sp>
            <p:nvSpPr>
              <p:cNvPr id="88" name="椭圆 87"/>
              <p:cNvSpPr/>
              <p:nvPr>
                <p:custDataLst>
                  <p:tags r:id="rId28"/>
                </p:custDataLst>
              </p:nvPr>
            </p:nvSpPr>
            <p:spPr>
              <a:xfrm>
                <a:off x="3204770" y="3599784"/>
                <a:ext cx="111935" cy="72260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 noProof="1"/>
              </a:p>
            </p:txBody>
          </p:sp>
        </p:grpSp>
        <p:grpSp>
          <p:nvGrpSpPr>
            <p:cNvPr id="16" name="组合 19"/>
            <p:cNvGrpSpPr/>
            <p:nvPr>
              <p:custDataLst>
                <p:tags r:id="rId29"/>
              </p:custDataLst>
            </p:nvPr>
          </p:nvGrpSpPr>
          <p:grpSpPr>
            <a:xfrm>
              <a:off x="2045719" y="3132071"/>
              <a:ext cx="678824" cy="1219236"/>
              <a:chOff x="2178020" y="3132072"/>
              <a:chExt cx="546445" cy="981470"/>
            </a:xfrm>
          </p:grpSpPr>
          <p:grpSp>
            <p:nvGrpSpPr>
              <p:cNvPr id="17" name="Gruppieren 187"/>
              <p:cNvGrpSpPr/>
              <p:nvPr>
                <p:custDataLst>
                  <p:tags r:id="rId30"/>
                </p:custDataLst>
              </p:nvPr>
            </p:nvGrpSpPr>
            <p:grpSpPr>
              <a:xfrm flipH="1">
                <a:off x="2222937" y="3132072"/>
                <a:ext cx="448821" cy="980077"/>
                <a:chOff x="3643313" y="3238500"/>
                <a:chExt cx="577850" cy="1249363"/>
              </a:xfrm>
              <a:solidFill>
                <a:schemeClr val="accent1">
                  <a:lumMod val="60000"/>
                  <a:lumOff val="40000"/>
                </a:schemeClr>
              </a:solidFill>
            </p:grpSpPr>
            <p:sp>
              <p:nvSpPr>
                <p:cNvPr id="82" name="Freeform 8"/>
                <p:cNvSpPr/>
                <p:nvPr>
                  <p:custDataLst>
                    <p:tags r:id="rId31"/>
                  </p:custDataLst>
                </p:nvPr>
              </p:nvSpPr>
              <p:spPr bwMode="auto">
                <a:xfrm>
                  <a:off x="3643313" y="3303588"/>
                  <a:ext cx="577850" cy="1184275"/>
                </a:xfrm>
                <a:custGeom>
                  <a:avLst/>
                  <a:gdLst>
                    <a:gd name="T0" fmla="*/ 117 w 154"/>
                    <a:gd name="T1" fmla="*/ 173 h 316"/>
                    <a:gd name="T2" fmla="*/ 117 w 154"/>
                    <a:gd name="T3" fmla="*/ 0 h 316"/>
                    <a:gd name="T4" fmla="*/ 37 w 154"/>
                    <a:gd name="T5" fmla="*/ 0 h 316"/>
                    <a:gd name="T6" fmla="*/ 37 w 154"/>
                    <a:gd name="T7" fmla="*/ 173 h 316"/>
                    <a:gd name="T8" fmla="*/ 1 w 154"/>
                    <a:gd name="T9" fmla="*/ 232 h 316"/>
                    <a:gd name="T10" fmla="*/ 0 w 154"/>
                    <a:gd name="T11" fmla="*/ 239 h 316"/>
                    <a:gd name="T12" fmla="*/ 77 w 154"/>
                    <a:gd name="T13" fmla="*/ 316 h 316"/>
                    <a:gd name="T14" fmla="*/ 153 w 154"/>
                    <a:gd name="T15" fmla="*/ 249 h 316"/>
                    <a:gd name="T16" fmla="*/ 154 w 154"/>
                    <a:gd name="T17" fmla="*/ 239 h 316"/>
                    <a:gd name="T18" fmla="*/ 117 w 154"/>
                    <a:gd name="T19" fmla="*/ 173 h 3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54" h="316">
                      <a:moveTo>
                        <a:pt x="117" y="173"/>
                      </a:moveTo>
                      <a:cubicBezTo>
                        <a:pt x="117" y="0"/>
                        <a:pt x="117" y="0"/>
                        <a:pt x="117" y="0"/>
                      </a:cubicBezTo>
                      <a:cubicBezTo>
                        <a:pt x="37" y="0"/>
                        <a:pt x="37" y="0"/>
                        <a:pt x="37" y="0"/>
                      </a:cubicBezTo>
                      <a:cubicBezTo>
                        <a:pt x="37" y="173"/>
                        <a:pt x="37" y="173"/>
                        <a:pt x="37" y="173"/>
                      </a:cubicBezTo>
                      <a:cubicBezTo>
                        <a:pt x="17" y="186"/>
                        <a:pt x="3" y="207"/>
                        <a:pt x="1" y="232"/>
                      </a:cubicBezTo>
                      <a:cubicBezTo>
                        <a:pt x="0" y="235"/>
                        <a:pt x="0" y="237"/>
                        <a:pt x="0" y="239"/>
                      </a:cubicBezTo>
                      <a:cubicBezTo>
                        <a:pt x="0" y="281"/>
                        <a:pt x="35" y="316"/>
                        <a:pt x="77" y="316"/>
                      </a:cubicBezTo>
                      <a:cubicBezTo>
                        <a:pt x="116" y="316"/>
                        <a:pt x="148" y="287"/>
                        <a:pt x="153" y="249"/>
                      </a:cubicBezTo>
                      <a:cubicBezTo>
                        <a:pt x="153" y="246"/>
                        <a:pt x="154" y="242"/>
                        <a:pt x="154" y="239"/>
                      </a:cubicBezTo>
                      <a:cubicBezTo>
                        <a:pt x="154" y="211"/>
                        <a:pt x="139" y="187"/>
                        <a:pt x="117" y="173"/>
                      </a:cubicBezTo>
                      <a:close/>
                    </a:path>
                  </a:pathLst>
                </a:custGeom>
                <a:grpFill/>
                <a:ln w="15875" cap="flat">
                  <a:noFill/>
                  <a:prstDash val="solid"/>
                  <a:miter lim="800000"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 noProof="1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83" name="Rectangle 14"/>
                <p:cNvSpPr>
                  <a:spLocks noChangeArrowheads="1"/>
                </p:cNvSpPr>
                <p:nvPr>
                  <p:custDataLst>
                    <p:tags r:id="rId32"/>
                  </p:custDataLst>
                </p:nvPr>
              </p:nvSpPr>
              <p:spPr bwMode="auto">
                <a:xfrm>
                  <a:off x="3698022" y="3238500"/>
                  <a:ext cx="468432" cy="85726"/>
                </a:xfrm>
                <a:prstGeom prst="rect">
                  <a:avLst/>
                </a:prstGeom>
                <a:grpFill/>
                <a:ln>
                  <a:noFill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 noProof="1">
                    <a:solidFill>
                      <a:prstClr val="black"/>
                    </a:solidFill>
                  </a:endParaRPr>
                </a:p>
              </p:txBody>
            </p:sp>
          </p:grpSp>
          <p:sp>
            <p:nvSpPr>
              <p:cNvPr id="72" name="椭圆 71"/>
              <p:cNvSpPr/>
              <p:nvPr>
                <p:custDataLst>
                  <p:tags r:id="rId33"/>
                </p:custDataLst>
              </p:nvPr>
            </p:nvSpPr>
            <p:spPr>
              <a:xfrm>
                <a:off x="2178020" y="3566744"/>
                <a:ext cx="546445" cy="546798"/>
              </a:xfrm>
              <a:prstGeom prst="ellipse">
                <a:avLst/>
              </a:prstGeom>
              <a:solidFill>
                <a:schemeClr val="accent1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 noProof="1"/>
              </a:p>
            </p:txBody>
          </p:sp>
          <p:sp>
            <p:nvSpPr>
              <p:cNvPr id="73" name="椭圆 32"/>
              <p:cNvSpPr/>
              <p:nvPr>
                <p:custDataLst>
                  <p:tags r:id="rId34"/>
                </p:custDataLst>
              </p:nvPr>
            </p:nvSpPr>
            <p:spPr>
              <a:xfrm>
                <a:off x="2233245" y="3764523"/>
                <a:ext cx="438901" cy="290848"/>
              </a:xfrm>
              <a:custGeom>
                <a:avLst/>
                <a:gdLst>
                  <a:gd name="connsiteX0" fmla="*/ 0 w 435129"/>
                  <a:gd name="connsiteY0" fmla="*/ 217565 h 435129"/>
                  <a:gd name="connsiteX1" fmla="*/ 217565 w 435129"/>
                  <a:gd name="connsiteY1" fmla="*/ 0 h 435129"/>
                  <a:gd name="connsiteX2" fmla="*/ 435130 w 435129"/>
                  <a:gd name="connsiteY2" fmla="*/ 217565 h 435129"/>
                  <a:gd name="connsiteX3" fmla="*/ 217565 w 435129"/>
                  <a:gd name="connsiteY3" fmla="*/ 435130 h 435129"/>
                  <a:gd name="connsiteX4" fmla="*/ 0 w 435129"/>
                  <a:gd name="connsiteY4" fmla="*/ 217565 h 435129"/>
                  <a:gd name="connsiteX0-1" fmla="*/ 1 w 435131"/>
                  <a:gd name="connsiteY0-2" fmla="*/ 53631 h 271196"/>
                  <a:gd name="connsiteX1-3" fmla="*/ 215185 w 435131"/>
                  <a:gd name="connsiteY1-4" fmla="*/ 52760 h 271196"/>
                  <a:gd name="connsiteX2-5" fmla="*/ 435131 w 435131"/>
                  <a:gd name="connsiteY2-6" fmla="*/ 53631 h 271196"/>
                  <a:gd name="connsiteX3-7" fmla="*/ 217566 w 435131"/>
                  <a:gd name="connsiteY3-8" fmla="*/ 271196 h 271196"/>
                  <a:gd name="connsiteX4-9" fmla="*/ 1 w 435131"/>
                  <a:gd name="connsiteY4-10" fmla="*/ 53631 h 271196"/>
                  <a:gd name="connsiteX0-11" fmla="*/ 0 w 441177"/>
                  <a:gd name="connsiteY0-12" fmla="*/ 27196 h 244761"/>
                  <a:gd name="connsiteX1-13" fmla="*/ 435130 w 441177"/>
                  <a:gd name="connsiteY1-14" fmla="*/ 27196 h 244761"/>
                  <a:gd name="connsiteX2-15" fmla="*/ 217565 w 441177"/>
                  <a:gd name="connsiteY2-16" fmla="*/ 244761 h 244761"/>
                  <a:gd name="connsiteX3-17" fmla="*/ 0 w 441177"/>
                  <a:gd name="connsiteY3-18" fmla="*/ 27196 h 244761"/>
                  <a:gd name="connsiteX0-19" fmla="*/ 1982 w 443159"/>
                  <a:gd name="connsiteY0-20" fmla="*/ 49834 h 267399"/>
                  <a:gd name="connsiteX1-21" fmla="*/ 437112 w 443159"/>
                  <a:gd name="connsiteY1-22" fmla="*/ 49834 h 267399"/>
                  <a:gd name="connsiteX2-23" fmla="*/ 219547 w 443159"/>
                  <a:gd name="connsiteY2-24" fmla="*/ 267399 h 267399"/>
                  <a:gd name="connsiteX3-25" fmla="*/ 1982 w 443159"/>
                  <a:gd name="connsiteY3-26" fmla="*/ 49834 h 267399"/>
                  <a:gd name="connsiteX0-27" fmla="*/ 1982 w 437112"/>
                  <a:gd name="connsiteY0-28" fmla="*/ 49834 h 267399"/>
                  <a:gd name="connsiteX1-29" fmla="*/ 437112 w 437112"/>
                  <a:gd name="connsiteY1-30" fmla="*/ 49834 h 267399"/>
                  <a:gd name="connsiteX2-31" fmla="*/ 219547 w 437112"/>
                  <a:gd name="connsiteY2-32" fmla="*/ 267399 h 267399"/>
                  <a:gd name="connsiteX3-33" fmla="*/ 1982 w 437112"/>
                  <a:gd name="connsiteY3-34" fmla="*/ 49834 h 267399"/>
                  <a:gd name="connsiteX0-35" fmla="*/ 1982 w 437112"/>
                  <a:gd name="connsiteY0-36" fmla="*/ 72858 h 290423"/>
                  <a:gd name="connsiteX1-37" fmla="*/ 437112 w 437112"/>
                  <a:gd name="connsiteY1-38" fmla="*/ 72858 h 290423"/>
                  <a:gd name="connsiteX2-39" fmla="*/ 219547 w 437112"/>
                  <a:gd name="connsiteY2-40" fmla="*/ 290423 h 290423"/>
                  <a:gd name="connsiteX3-41" fmla="*/ 1982 w 437112"/>
                  <a:gd name="connsiteY3-42" fmla="*/ 72858 h 290423"/>
                  <a:gd name="connsiteX0-43" fmla="*/ 1982 w 437508"/>
                  <a:gd name="connsiteY0-44" fmla="*/ 72858 h 290423"/>
                  <a:gd name="connsiteX1-45" fmla="*/ 437112 w 437508"/>
                  <a:gd name="connsiteY1-46" fmla="*/ 72858 h 290423"/>
                  <a:gd name="connsiteX2-47" fmla="*/ 219547 w 437508"/>
                  <a:gd name="connsiteY2-48" fmla="*/ 290423 h 290423"/>
                  <a:gd name="connsiteX3-49" fmla="*/ 1982 w 437508"/>
                  <a:gd name="connsiteY3-50" fmla="*/ 72858 h 290423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</a:cxnLst>
                <a:rect l="l" t="t" r="r" b="b"/>
                <a:pathLst>
                  <a:path w="437508" h="290423">
                    <a:moveTo>
                      <a:pt x="1982" y="72858"/>
                    </a:moveTo>
                    <a:cubicBezTo>
                      <a:pt x="20635" y="-18317"/>
                      <a:pt x="388945" y="-30078"/>
                      <a:pt x="437112" y="72858"/>
                    </a:cubicBezTo>
                    <a:cubicBezTo>
                      <a:pt x="444798" y="173414"/>
                      <a:pt x="339705" y="290423"/>
                      <a:pt x="219547" y="290423"/>
                    </a:cubicBezTo>
                    <a:cubicBezTo>
                      <a:pt x="99389" y="290423"/>
                      <a:pt x="-16671" y="164033"/>
                      <a:pt x="1982" y="72858"/>
                    </a:cubicBezTo>
                    <a:close/>
                  </a:path>
                </a:pathLst>
              </a:custGeom>
              <a:solidFill>
                <a:srgbClr val="00A78B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 noProof="1"/>
              </a:p>
            </p:txBody>
          </p:sp>
          <p:sp>
            <p:nvSpPr>
              <p:cNvPr id="74" name="椭圆 73"/>
              <p:cNvSpPr/>
              <p:nvPr>
                <p:custDataLst>
                  <p:tags r:id="rId35"/>
                </p:custDataLst>
              </p:nvPr>
            </p:nvSpPr>
            <p:spPr>
              <a:xfrm>
                <a:off x="2372763" y="3237116"/>
                <a:ext cx="46506" cy="46536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 noProof="1"/>
              </a:p>
            </p:txBody>
          </p:sp>
          <p:sp>
            <p:nvSpPr>
              <p:cNvPr id="75" name="椭圆 74"/>
              <p:cNvSpPr/>
              <p:nvPr>
                <p:custDataLst>
                  <p:tags r:id="rId36"/>
                </p:custDataLst>
              </p:nvPr>
            </p:nvSpPr>
            <p:spPr>
              <a:xfrm>
                <a:off x="2448335" y="3465916"/>
                <a:ext cx="46506" cy="42659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 noProof="1"/>
              </a:p>
            </p:txBody>
          </p:sp>
          <p:sp>
            <p:nvSpPr>
              <p:cNvPr id="76" name="椭圆 75"/>
              <p:cNvSpPr/>
              <p:nvPr>
                <p:custDataLst>
                  <p:tags r:id="rId37"/>
                </p:custDataLst>
              </p:nvPr>
            </p:nvSpPr>
            <p:spPr>
              <a:xfrm>
                <a:off x="2393110" y="3582256"/>
                <a:ext cx="43598" cy="46536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 noProof="1"/>
              </a:p>
            </p:txBody>
          </p:sp>
          <p:sp>
            <p:nvSpPr>
              <p:cNvPr id="77" name="椭圆 76"/>
              <p:cNvSpPr/>
              <p:nvPr>
                <p:custDataLst>
                  <p:tags r:id="rId38"/>
                </p:custDataLst>
              </p:nvPr>
            </p:nvSpPr>
            <p:spPr>
              <a:xfrm>
                <a:off x="2515188" y="3686963"/>
                <a:ext cx="43598" cy="46536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 noProof="1"/>
              </a:p>
            </p:txBody>
          </p:sp>
          <p:sp>
            <p:nvSpPr>
              <p:cNvPr id="78" name="椭圆 77"/>
              <p:cNvSpPr/>
              <p:nvPr>
                <p:custDataLst>
                  <p:tags r:id="rId39"/>
                </p:custDataLst>
              </p:nvPr>
            </p:nvSpPr>
            <p:spPr>
              <a:xfrm>
                <a:off x="2305911" y="3795547"/>
                <a:ext cx="46506" cy="42657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 noProof="1"/>
              </a:p>
            </p:txBody>
          </p:sp>
          <p:sp>
            <p:nvSpPr>
              <p:cNvPr id="79" name="椭圆 78"/>
              <p:cNvSpPr/>
              <p:nvPr>
                <p:custDataLst>
                  <p:tags r:id="rId40"/>
                </p:custDataLst>
              </p:nvPr>
            </p:nvSpPr>
            <p:spPr>
              <a:xfrm>
                <a:off x="2425082" y="3853715"/>
                <a:ext cx="46506" cy="46536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 noProof="1"/>
              </a:p>
            </p:txBody>
          </p:sp>
          <p:sp>
            <p:nvSpPr>
              <p:cNvPr id="80" name="椭圆 79"/>
              <p:cNvSpPr/>
              <p:nvPr>
                <p:custDataLst>
                  <p:tags r:id="rId41"/>
                </p:custDataLst>
              </p:nvPr>
            </p:nvSpPr>
            <p:spPr>
              <a:xfrm>
                <a:off x="2605292" y="3857595"/>
                <a:ext cx="46506" cy="46536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 noProof="1"/>
              </a:p>
            </p:txBody>
          </p:sp>
          <p:sp>
            <p:nvSpPr>
              <p:cNvPr id="81" name="椭圆 80"/>
              <p:cNvSpPr/>
              <p:nvPr>
                <p:custDataLst>
                  <p:tags r:id="rId42"/>
                </p:custDataLst>
              </p:nvPr>
            </p:nvSpPr>
            <p:spPr>
              <a:xfrm>
                <a:off x="2259405" y="3904130"/>
                <a:ext cx="46506" cy="42657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 noProof="1"/>
              </a:p>
            </p:txBody>
          </p:sp>
        </p:grpSp>
        <p:grpSp>
          <p:nvGrpSpPr>
            <p:cNvPr id="18" name="组合 20"/>
            <p:cNvGrpSpPr/>
            <p:nvPr>
              <p:custDataLst>
                <p:tags r:id="rId43"/>
              </p:custDataLst>
            </p:nvPr>
          </p:nvGrpSpPr>
          <p:grpSpPr>
            <a:xfrm>
              <a:off x="4042465" y="1773968"/>
              <a:ext cx="303304" cy="308318"/>
              <a:chOff x="408865" y="2347149"/>
              <a:chExt cx="303304" cy="308318"/>
            </a:xfrm>
          </p:grpSpPr>
          <p:sp>
            <p:nvSpPr>
              <p:cNvPr id="69" name="矩形 68"/>
              <p:cNvSpPr/>
              <p:nvPr>
                <p:custDataLst>
                  <p:tags r:id="rId44"/>
                </p:custDataLst>
              </p:nvPr>
            </p:nvSpPr>
            <p:spPr>
              <a:xfrm rot="16200000">
                <a:off x="406358" y="2472422"/>
                <a:ext cx="308318" cy="57772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 noProof="1"/>
              </a:p>
            </p:txBody>
          </p:sp>
          <p:sp>
            <p:nvSpPr>
              <p:cNvPr id="70" name="矩形 69"/>
              <p:cNvSpPr/>
              <p:nvPr>
                <p:custDataLst>
                  <p:tags r:id="rId45"/>
                </p:custDataLst>
              </p:nvPr>
            </p:nvSpPr>
            <p:spPr>
              <a:xfrm rot="10800000">
                <a:off x="408865" y="2472403"/>
                <a:ext cx="303304" cy="57810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 noProof="1"/>
              </a:p>
            </p:txBody>
          </p:sp>
        </p:grpSp>
        <p:grpSp>
          <p:nvGrpSpPr>
            <p:cNvPr id="24" name="组合 16"/>
            <p:cNvGrpSpPr/>
            <p:nvPr>
              <p:custDataLst>
                <p:tags r:id="rId46"/>
              </p:custDataLst>
            </p:nvPr>
          </p:nvGrpSpPr>
          <p:grpSpPr>
            <a:xfrm>
              <a:off x="1184342" y="3303394"/>
              <a:ext cx="234502" cy="234504"/>
              <a:chOff x="407772" y="2348045"/>
              <a:chExt cx="304801" cy="304801"/>
            </a:xfrm>
            <a:solidFill>
              <a:schemeClr val="accent4">
                <a:lumMod val="40000"/>
                <a:lumOff val="60000"/>
              </a:schemeClr>
            </a:solidFill>
          </p:grpSpPr>
          <p:sp>
            <p:nvSpPr>
              <p:cNvPr id="67" name="矩形 66"/>
              <p:cNvSpPr/>
              <p:nvPr>
                <p:custDataLst>
                  <p:tags r:id="rId47"/>
                </p:custDataLst>
              </p:nvPr>
            </p:nvSpPr>
            <p:spPr>
              <a:xfrm rot="16200000">
                <a:off x="407773" y="2470652"/>
                <a:ext cx="304801" cy="59587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 noProof="1"/>
              </a:p>
            </p:txBody>
          </p:sp>
          <p:sp>
            <p:nvSpPr>
              <p:cNvPr id="68" name="矩形 67"/>
              <p:cNvSpPr/>
              <p:nvPr>
                <p:custDataLst>
                  <p:tags r:id="rId48"/>
                </p:custDataLst>
              </p:nvPr>
            </p:nvSpPr>
            <p:spPr>
              <a:xfrm rot="10800000">
                <a:off x="407772" y="2470652"/>
                <a:ext cx="304801" cy="59587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 noProof="1"/>
              </a:p>
            </p:txBody>
          </p:sp>
        </p:grpSp>
        <p:grpSp>
          <p:nvGrpSpPr>
            <p:cNvPr id="25" name="组合 17"/>
            <p:cNvGrpSpPr/>
            <p:nvPr>
              <p:custDataLst>
                <p:tags r:id="rId49"/>
              </p:custDataLst>
            </p:nvPr>
          </p:nvGrpSpPr>
          <p:grpSpPr>
            <a:xfrm>
              <a:off x="4213923" y="3585704"/>
              <a:ext cx="147405" cy="147406"/>
              <a:chOff x="407772" y="2348045"/>
              <a:chExt cx="304801" cy="304801"/>
            </a:xfrm>
            <a:solidFill>
              <a:schemeClr val="accent6">
                <a:lumMod val="40000"/>
                <a:lumOff val="60000"/>
              </a:schemeClr>
            </a:solidFill>
          </p:grpSpPr>
          <p:sp>
            <p:nvSpPr>
              <p:cNvPr id="65" name="矩形 64"/>
              <p:cNvSpPr/>
              <p:nvPr>
                <p:custDataLst>
                  <p:tags r:id="rId50"/>
                </p:custDataLst>
              </p:nvPr>
            </p:nvSpPr>
            <p:spPr>
              <a:xfrm rot="16200000">
                <a:off x="407773" y="2470652"/>
                <a:ext cx="304801" cy="59587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 noProof="1"/>
              </a:p>
            </p:txBody>
          </p:sp>
          <p:sp>
            <p:nvSpPr>
              <p:cNvPr id="66" name="矩形 65"/>
              <p:cNvSpPr/>
              <p:nvPr>
                <p:custDataLst>
                  <p:tags r:id="rId51"/>
                </p:custDataLst>
              </p:nvPr>
            </p:nvSpPr>
            <p:spPr>
              <a:xfrm rot="10800000">
                <a:off x="407772" y="2470652"/>
                <a:ext cx="304801" cy="59587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 noProof="1"/>
              </a:p>
            </p:txBody>
          </p:sp>
        </p:grpSp>
        <p:sp>
          <p:nvSpPr>
            <p:cNvPr id="19" name="矩形 18"/>
            <p:cNvSpPr/>
            <p:nvPr>
              <p:custDataLst>
                <p:tags r:id="rId52"/>
              </p:custDataLst>
            </p:nvPr>
          </p:nvSpPr>
          <p:spPr>
            <a:xfrm rot="10800000">
              <a:off x="2897857" y="3127673"/>
              <a:ext cx="198591" cy="3854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20" name="椭圆 19"/>
            <p:cNvSpPr/>
            <p:nvPr>
              <p:custDataLst>
                <p:tags r:id="rId53"/>
              </p:custDataLst>
            </p:nvPr>
          </p:nvSpPr>
          <p:spPr>
            <a:xfrm>
              <a:off x="1254961" y="1754699"/>
              <a:ext cx="324968" cy="327586"/>
            </a:xfrm>
            <a:prstGeom prst="ellipse">
              <a:avLst/>
            </a:prstGeom>
            <a:noFill/>
            <a:ln w="38100">
              <a:solidFill>
                <a:schemeClr val="accent4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21" name="矩形 25"/>
            <p:cNvSpPr>
              <a:spLocks noChangeArrowheads="1"/>
            </p:cNvSpPr>
            <p:nvPr>
              <p:custDataLst>
                <p:tags r:id="rId54"/>
              </p:custDataLst>
            </p:nvPr>
          </p:nvSpPr>
          <p:spPr bwMode="auto">
            <a:xfrm>
              <a:off x="1684642" y="1089890"/>
              <a:ext cx="700487" cy="838400"/>
            </a:xfrm>
            <a:prstGeom prst="rect">
              <a:avLst/>
            </a:prstGeom>
            <a:noFill/>
            <a:ln>
              <a:noFill/>
            </a:ln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en-US" altLang="zh-CN" sz="3200">
                  <a:solidFill>
                    <a:srgbClr val="BDD7EE"/>
                  </a:solidFill>
                  <a:ea typeface="思源黑体 CN Bold" panose="020B0800000000000000" pitchFamily="34" charset="-122"/>
                </a:rPr>
                <a:t>A</a:t>
              </a:r>
              <a:endParaRPr lang="zh-CN" altLang="en-US" sz="3200">
                <a:solidFill>
                  <a:srgbClr val="BDD7EE"/>
                </a:solidFill>
                <a:ea typeface="思源黑体 CN Bold" panose="020B0800000000000000" pitchFamily="34" charset="-122"/>
              </a:endParaRPr>
            </a:p>
          </p:txBody>
        </p:sp>
        <p:sp>
          <p:nvSpPr>
            <p:cNvPr id="22" name="矩形 26"/>
            <p:cNvSpPr>
              <a:spLocks noChangeArrowheads="1"/>
            </p:cNvSpPr>
            <p:nvPr>
              <p:custDataLst>
                <p:tags r:id="rId55"/>
              </p:custDataLst>
            </p:nvPr>
          </p:nvSpPr>
          <p:spPr bwMode="auto">
            <a:xfrm>
              <a:off x="377548" y="2299072"/>
              <a:ext cx="700487" cy="838400"/>
            </a:xfrm>
            <a:prstGeom prst="rect">
              <a:avLst/>
            </a:prstGeom>
            <a:noFill/>
            <a:ln>
              <a:noFill/>
            </a:ln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en-US" altLang="zh-CN" sz="3200">
                  <a:solidFill>
                    <a:schemeClr val="bg1"/>
                  </a:solidFill>
                  <a:ea typeface="思源黑体 CN Bold" panose="020B0800000000000000" pitchFamily="34" charset="-122"/>
                </a:rPr>
                <a:t>a</a:t>
              </a:r>
              <a:endParaRPr lang="zh-CN" altLang="en-US" sz="3200">
                <a:solidFill>
                  <a:schemeClr val="bg1"/>
                </a:solidFill>
                <a:ea typeface="思源黑体 CN Bold" panose="020B0800000000000000" pitchFamily="34" charset="-122"/>
              </a:endParaRPr>
            </a:p>
          </p:txBody>
        </p:sp>
        <p:pic>
          <p:nvPicPr>
            <p:cNvPr id="23" name="图片 27"/>
            <p:cNvPicPr>
              <a:picLocks noChangeAspect="1" noChangeArrowheads="1"/>
            </p:cNvPicPr>
            <p:nvPr>
              <p:custDataLst>
                <p:tags r:id="rId56"/>
              </p:custDataLst>
            </p:nvPr>
          </p:nvPicPr>
          <p:blipFill>
            <a:blip r:embed="rId57"/>
            <a:stretch>
              <a:fillRect/>
            </a:stretch>
          </p:blipFill>
          <p:spPr bwMode="auto">
            <a:xfrm rot="-2192402">
              <a:off x="2975402" y="1387747"/>
              <a:ext cx="621635" cy="97274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grpSp>
          <p:nvGrpSpPr>
            <p:cNvPr id="26" name="组合 28"/>
            <p:cNvGrpSpPr/>
            <p:nvPr>
              <p:custDataLst>
                <p:tags r:id="rId58"/>
              </p:custDataLst>
            </p:nvPr>
          </p:nvGrpSpPr>
          <p:grpSpPr>
            <a:xfrm rot="-3864360">
              <a:off x="953263" y="1732650"/>
              <a:ext cx="623989" cy="581163"/>
              <a:chOff x="1253028" y="1079051"/>
              <a:chExt cx="623989" cy="581163"/>
            </a:xfrm>
          </p:grpSpPr>
          <p:sp>
            <p:nvSpPr>
              <p:cNvPr id="48" name="直角三角形 47"/>
              <p:cNvSpPr/>
              <p:nvPr>
                <p:custDataLst>
                  <p:tags r:id="rId59"/>
                </p:custDataLst>
              </p:nvPr>
            </p:nvSpPr>
            <p:spPr>
              <a:xfrm>
                <a:off x="1313375" y="1086105"/>
                <a:ext cx="563642" cy="574109"/>
              </a:xfrm>
              <a:prstGeom prst="rtTriangle">
                <a:avLst/>
              </a:prstGeom>
              <a:noFill/>
              <a:ln w="76200">
                <a:solidFill>
                  <a:schemeClr val="accent4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 noProof="1">
                  <a:ln>
                    <a:solidFill>
                      <a:schemeClr val="accent4">
                        <a:lumMod val="60000"/>
                        <a:lumOff val="40000"/>
                      </a:schemeClr>
                    </a:solidFill>
                  </a:ln>
                  <a:solidFill>
                    <a:schemeClr val="accent4">
                      <a:lumMod val="75000"/>
                    </a:schemeClr>
                  </a:solidFill>
                </a:endParaRPr>
              </a:p>
            </p:txBody>
          </p:sp>
          <p:cxnSp>
            <p:nvCxnSpPr>
              <p:cNvPr id="49" name="直接连接符 48"/>
              <p:cNvCxnSpPr/>
              <p:nvPr>
                <p:custDataLst>
                  <p:tags r:id="rId60"/>
                </p:custDataLst>
              </p:nvPr>
            </p:nvCxnSpPr>
            <p:spPr>
              <a:xfrm flipH="1">
                <a:off x="1300620" y="1079051"/>
                <a:ext cx="52993" cy="0"/>
              </a:xfrm>
              <a:prstGeom prst="line">
                <a:avLst/>
              </a:prstGeom>
              <a:ln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4"/>
              </a:lnRef>
              <a:fillRef idx="0">
                <a:schemeClr val="accent4"/>
              </a:fillRef>
              <a:effectRef idx="0">
                <a:schemeClr val="accent4"/>
              </a:effectRef>
              <a:fontRef idx="minor">
                <a:schemeClr val="tx1"/>
              </a:fontRef>
            </p:style>
          </p:cxnSp>
          <p:cxnSp>
            <p:nvCxnSpPr>
              <p:cNvPr id="50" name="直接连接符 49"/>
              <p:cNvCxnSpPr/>
              <p:nvPr>
                <p:custDataLst>
                  <p:tags r:id="rId61"/>
                </p:custDataLst>
              </p:nvPr>
            </p:nvCxnSpPr>
            <p:spPr>
              <a:xfrm flipH="1">
                <a:off x="1297443" y="1124230"/>
                <a:ext cx="52993" cy="0"/>
              </a:xfrm>
              <a:prstGeom prst="line">
                <a:avLst/>
              </a:prstGeom>
              <a:ln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4"/>
              </a:lnRef>
              <a:fillRef idx="0">
                <a:schemeClr val="accent4"/>
              </a:fillRef>
              <a:effectRef idx="0">
                <a:schemeClr val="accent4"/>
              </a:effectRef>
              <a:fontRef idx="minor">
                <a:schemeClr val="tx1"/>
              </a:fontRef>
            </p:style>
          </p:cxnSp>
          <p:cxnSp>
            <p:nvCxnSpPr>
              <p:cNvPr id="51" name="直接连接符 50"/>
              <p:cNvCxnSpPr/>
              <p:nvPr>
                <p:custDataLst>
                  <p:tags r:id="rId62"/>
                </p:custDataLst>
              </p:nvPr>
            </p:nvCxnSpPr>
            <p:spPr>
              <a:xfrm flipH="1">
                <a:off x="1260295" y="1158451"/>
                <a:ext cx="48174" cy="0"/>
              </a:xfrm>
              <a:prstGeom prst="line">
                <a:avLst/>
              </a:prstGeom>
              <a:ln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4"/>
              </a:lnRef>
              <a:fillRef idx="0">
                <a:schemeClr val="accent4"/>
              </a:fillRef>
              <a:effectRef idx="0">
                <a:schemeClr val="accent4"/>
              </a:effectRef>
              <a:fontRef idx="minor">
                <a:schemeClr val="tx1"/>
              </a:fontRef>
            </p:style>
          </p:cxnSp>
          <p:cxnSp>
            <p:nvCxnSpPr>
              <p:cNvPr id="52" name="直接连接符 51"/>
              <p:cNvCxnSpPr/>
              <p:nvPr>
                <p:custDataLst>
                  <p:tags r:id="rId63"/>
                </p:custDataLst>
              </p:nvPr>
            </p:nvCxnSpPr>
            <p:spPr>
              <a:xfrm flipH="1">
                <a:off x="1304672" y="1185693"/>
                <a:ext cx="52993" cy="0"/>
              </a:xfrm>
              <a:prstGeom prst="line">
                <a:avLst/>
              </a:prstGeom>
              <a:ln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4"/>
              </a:lnRef>
              <a:fillRef idx="0">
                <a:schemeClr val="accent4"/>
              </a:fillRef>
              <a:effectRef idx="0">
                <a:schemeClr val="accent4"/>
              </a:effectRef>
              <a:fontRef idx="minor">
                <a:schemeClr val="tx1"/>
              </a:fontRef>
            </p:style>
          </p:cxnSp>
          <p:cxnSp>
            <p:nvCxnSpPr>
              <p:cNvPr id="53" name="直接连接符 52"/>
              <p:cNvCxnSpPr/>
              <p:nvPr>
                <p:custDataLst>
                  <p:tags r:id="rId64"/>
                </p:custDataLst>
              </p:nvPr>
            </p:nvCxnSpPr>
            <p:spPr>
              <a:xfrm flipH="1">
                <a:off x="1308290" y="1216424"/>
                <a:ext cx="52990" cy="0"/>
              </a:xfrm>
              <a:prstGeom prst="line">
                <a:avLst/>
              </a:prstGeom>
              <a:ln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4"/>
              </a:lnRef>
              <a:fillRef idx="0">
                <a:schemeClr val="accent4"/>
              </a:fillRef>
              <a:effectRef idx="0">
                <a:schemeClr val="accent4"/>
              </a:effectRef>
              <a:fontRef idx="minor">
                <a:schemeClr val="tx1"/>
              </a:fontRef>
            </p:style>
          </p:cxnSp>
          <p:cxnSp>
            <p:nvCxnSpPr>
              <p:cNvPr id="54" name="直接连接符 53"/>
              <p:cNvCxnSpPr/>
              <p:nvPr>
                <p:custDataLst>
                  <p:tags r:id="rId65"/>
                </p:custDataLst>
              </p:nvPr>
            </p:nvCxnSpPr>
            <p:spPr>
              <a:xfrm flipH="1">
                <a:off x="1253758" y="1256884"/>
                <a:ext cx="48174" cy="0"/>
              </a:xfrm>
              <a:prstGeom prst="line">
                <a:avLst/>
              </a:prstGeom>
              <a:ln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4"/>
              </a:lnRef>
              <a:fillRef idx="0">
                <a:schemeClr val="accent4"/>
              </a:fillRef>
              <a:effectRef idx="0">
                <a:schemeClr val="accent4"/>
              </a:effectRef>
              <a:fontRef idx="minor">
                <a:schemeClr val="tx1"/>
              </a:fontRef>
            </p:style>
          </p:cxnSp>
          <p:cxnSp>
            <p:nvCxnSpPr>
              <p:cNvPr id="55" name="直接连接符 54"/>
              <p:cNvCxnSpPr/>
              <p:nvPr>
                <p:custDataLst>
                  <p:tags r:id="rId66"/>
                </p:custDataLst>
              </p:nvPr>
            </p:nvCxnSpPr>
            <p:spPr>
              <a:xfrm flipH="1">
                <a:off x="1253028" y="1289175"/>
                <a:ext cx="48174" cy="0"/>
              </a:xfrm>
              <a:prstGeom prst="line">
                <a:avLst/>
              </a:prstGeom>
              <a:ln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4"/>
              </a:lnRef>
              <a:fillRef idx="0">
                <a:schemeClr val="accent4"/>
              </a:fillRef>
              <a:effectRef idx="0">
                <a:schemeClr val="accent4"/>
              </a:effectRef>
              <a:fontRef idx="minor">
                <a:schemeClr val="tx1"/>
              </a:fontRef>
            </p:style>
          </p:cxnSp>
          <p:cxnSp>
            <p:nvCxnSpPr>
              <p:cNvPr id="56" name="直接连接符 55"/>
              <p:cNvCxnSpPr/>
              <p:nvPr>
                <p:custDataLst>
                  <p:tags r:id="rId67"/>
                </p:custDataLst>
              </p:nvPr>
            </p:nvCxnSpPr>
            <p:spPr>
              <a:xfrm flipH="1">
                <a:off x="1310075" y="1327882"/>
                <a:ext cx="52993" cy="0"/>
              </a:xfrm>
              <a:prstGeom prst="line">
                <a:avLst/>
              </a:prstGeom>
              <a:ln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4"/>
              </a:lnRef>
              <a:fillRef idx="0">
                <a:schemeClr val="accent4"/>
              </a:fillRef>
              <a:effectRef idx="0">
                <a:schemeClr val="accent4"/>
              </a:effectRef>
              <a:fontRef idx="minor">
                <a:schemeClr val="tx1"/>
              </a:fontRef>
            </p:style>
          </p:cxnSp>
          <p:cxnSp>
            <p:nvCxnSpPr>
              <p:cNvPr id="57" name="直接连接符 56"/>
              <p:cNvCxnSpPr/>
              <p:nvPr>
                <p:custDataLst>
                  <p:tags r:id="rId68"/>
                </p:custDataLst>
              </p:nvPr>
            </p:nvCxnSpPr>
            <p:spPr>
              <a:xfrm flipH="1">
                <a:off x="1307265" y="1356918"/>
                <a:ext cx="52993" cy="0"/>
              </a:xfrm>
              <a:prstGeom prst="line">
                <a:avLst/>
              </a:prstGeom>
              <a:ln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4"/>
              </a:lnRef>
              <a:fillRef idx="0">
                <a:schemeClr val="accent4"/>
              </a:fillRef>
              <a:effectRef idx="0">
                <a:schemeClr val="accent4"/>
              </a:effectRef>
              <a:fontRef idx="minor">
                <a:schemeClr val="tx1"/>
              </a:fontRef>
            </p:style>
          </p:cxnSp>
          <p:cxnSp>
            <p:nvCxnSpPr>
              <p:cNvPr id="58" name="直接连接符 57"/>
              <p:cNvCxnSpPr/>
              <p:nvPr>
                <p:custDataLst>
                  <p:tags r:id="rId69"/>
                </p:custDataLst>
              </p:nvPr>
            </p:nvCxnSpPr>
            <p:spPr>
              <a:xfrm flipH="1">
                <a:off x="1310518" y="1403795"/>
                <a:ext cx="52990" cy="0"/>
              </a:xfrm>
              <a:prstGeom prst="line">
                <a:avLst/>
              </a:prstGeom>
              <a:ln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4"/>
              </a:lnRef>
              <a:fillRef idx="0">
                <a:schemeClr val="accent4"/>
              </a:fillRef>
              <a:effectRef idx="0">
                <a:schemeClr val="accent4"/>
              </a:effectRef>
              <a:fontRef idx="minor">
                <a:schemeClr val="tx1"/>
              </a:fontRef>
            </p:style>
          </p:cxnSp>
          <p:cxnSp>
            <p:nvCxnSpPr>
              <p:cNvPr id="59" name="直接连接符 58"/>
              <p:cNvCxnSpPr/>
              <p:nvPr>
                <p:custDataLst>
                  <p:tags r:id="rId70"/>
                </p:custDataLst>
              </p:nvPr>
            </p:nvCxnSpPr>
            <p:spPr>
              <a:xfrm flipH="1">
                <a:off x="1300912" y="1447277"/>
                <a:ext cx="52993" cy="0"/>
              </a:xfrm>
              <a:prstGeom prst="line">
                <a:avLst/>
              </a:prstGeom>
              <a:ln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4"/>
              </a:lnRef>
              <a:fillRef idx="0">
                <a:schemeClr val="accent4"/>
              </a:fillRef>
              <a:effectRef idx="0">
                <a:schemeClr val="accent4"/>
              </a:effectRef>
              <a:fontRef idx="minor">
                <a:schemeClr val="tx1"/>
              </a:fontRef>
            </p:style>
          </p:cxnSp>
          <p:cxnSp>
            <p:nvCxnSpPr>
              <p:cNvPr id="60" name="直接连接符 59"/>
              <p:cNvCxnSpPr/>
              <p:nvPr>
                <p:custDataLst>
                  <p:tags r:id="rId71"/>
                </p:custDataLst>
              </p:nvPr>
            </p:nvCxnSpPr>
            <p:spPr>
              <a:xfrm flipH="1">
                <a:off x="1302083" y="1490897"/>
                <a:ext cx="52990" cy="0"/>
              </a:xfrm>
              <a:prstGeom prst="line">
                <a:avLst/>
              </a:prstGeom>
              <a:ln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4"/>
              </a:lnRef>
              <a:fillRef idx="0">
                <a:schemeClr val="accent4"/>
              </a:fillRef>
              <a:effectRef idx="0">
                <a:schemeClr val="accent4"/>
              </a:effectRef>
              <a:fontRef idx="minor">
                <a:schemeClr val="tx1"/>
              </a:fontRef>
            </p:style>
          </p:cxnSp>
          <p:cxnSp>
            <p:nvCxnSpPr>
              <p:cNvPr id="61" name="直接连接符 60"/>
              <p:cNvCxnSpPr/>
              <p:nvPr>
                <p:custDataLst>
                  <p:tags r:id="rId72"/>
                </p:custDataLst>
              </p:nvPr>
            </p:nvCxnSpPr>
            <p:spPr>
              <a:xfrm flipH="1">
                <a:off x="1307597" y="1532958"/>
                <a:ext cx="52990" cy="0"/>
              </a:xfrm>
              <a:prstGeom prst="line">
                <a:avLst/>
              </a:prstGeom>
              <a:ln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4"/>
              </a:lnRef>
              <a:fillRef idx="0">
                <a:schemeClr val="accent4"/>
              </a:fillRef>
              <a:effectRef idx="0">
                <a:schemeClr val="accent4"/>
              </a:effectRef>
              <a:fontRef idx="minor">
                <a:schemeClr val="tx1"/>
              </a:fontRef>
            </p:style>
          </p:cxnSp>
          <p:cxnSp>
            <p:nvCxnSpPr>
              <p:cNvPr id="62" name="直接连接符 61"/>
              <p:cNvCxnSpPr/>
              <p:nvPr>
                <p:custDataLst>
                  <p:tags r:id="rId73"/>
                </p:custDataLst>
              </p:nvPr>
            </p:nvCxnSpPr>
            <p:spPr>
              <a:xfrm flipH="1">
                <a:off x="1317450" y="1573457"/>
                <a:ext cx="52993" cy="0"/>
              </a:xfrm>
              <a:prstGeom prst="line">
                <a:avLst/>
              </a:prstGeom>
              <a:ln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4"/>
              </a:lnRef>
              <a:fillRef idx="0">
                <a:schemeClr val="accent4"/>
              </a:fillRef>
              <a:effectRef idx="0">
                <a:schemeClr val="accent4"/>
              </a:effectRef>
              <a:fontRef idx="minor">
                <a:schemeClr val="tx1"/>
              </a:fontRef>
            </p:style>
          </p:cxnSp>
          <p:cxnSp>
            <p:nvCxnSpPr>
              <p:cNvPr id="63" name="直接连接符 62"/>
              <p:cNvCxnSpPr/>
              <p:nvPr>
                <p:custDataLst>
                  <p:tags r:id="rId74"/>
                </p:custDataLst>
              </p:nvPr>
            </p:nvCxnSpPr>
            <p:spPr>
              <a:xfrm flipH="1">
                <a:off x="1275775" y="1617311"/>
                <a:ext cx="48174" cy="0"/>
              </a:xfrm>
              <a:prstGeom prst="line">
                <a:avLst/>
              </a:prstGeom>
              <a:ln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4"/>
              </a:lnRef>
              <a:fillRef idx="0">
                <a:schemeClr val="accent4"/>
              </a:fillRef>
              <a:effectRef idx="0">
                <a:schemeClr val="accent4"/>
              </a:effectRef>
              <a:fontRef idx="minor">
                <a:schemeClr val="tx1"/>
              </a:fontRef>
            </p:style>
          </p:cxnSp>
          <p:cxnSp>
            <p:nvCxnSpPr>
              <p:cNvPr id="64" name="直接连接符 63"/>
              <p:cNvCxnSpPr/>
              <p:nvPr>
                <p:custDataLst>
                  <p:tags r:id="rId75"/>
                </p:custDataLst>
              </p:nvPr>
            </p:nvCxnSpPr>
            <p:spPr>
              <a:xfrm flipH="1">
                <a:off x="1253503" y="1649328"/>
                <a:ext cx="48174" cy="0"/>
              </a:xfrm>
              <a:prstGeom prst="line">
                <a:avLst/>
              </a:prstGeom>
              <a:ln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4"/>
              </a:lnRef>
              <a:fillRef idx="0">
                <a:schemeClr val="accent4"/>
              </a:fillRef>
              <a:effectRef idx="0">
                <a:schemeClr val="accent4"/>
              </a:effectRef>
              <a:fontRef idx="minor">
                <a:schemeClr val="tx1"/>
              </a:fontRef>
            </p:style>
          </p:cxnSp>
        </p:grpSp>
        <p:grpSp>
          <p:nvGrpSpPr>
            <p:cNvPr id="28" name="组合 29"/>
            <p:cNvGrpSpPr/>
            <p:nvPr>
              <p:custDataLst>
                <p:tags r:id="rId76"/>
              </p:custDataLst>
            </p:nvPr>
          </p:nvGrpSpPr>
          <p:grpSpPr>
            <a:xfrm>
              <a:off x="767510" y="2602569"/>
              <a:ext cx="1314315" cy="669627"/>
              <a:chOff x="-1484096" y="1559380"/>
              <a:chExt cx="946974" cy="482470"/>
            </a:xfrm>
          </p:grpSpPr>
          <p:sp>
            <p:nvSpPr>
              <p:cNvPr id="40" name="矩形 133"/>
              <p:cNvSpPr/>
              <p:nvPr>
                <p:custDataLst>
                  <p:tags r:id="rId77"/>
                </p:custDataLst>
              </p:nvPr>
            </p:nvSpPr>
            <p:spPr>
              <a:xfrm>
                <a:off x="-1192719" y="1691278"/>
                <a:ext cx="468284" cy="322804"/>
              </a:xfrm>
              <a:custGeom>
                <a:avLst/>
                <a:gdLst>
                  <a:gd name="connsiteX0" fmla="*/ 0 w 504625"/>
                  <a:gd name="connsiteY0" fmla="*/ 0 h 387389"/>
                  <a:gd name="connsiteX1" fmla="*/ 504625 w 504625"/>
                  <a:gd name="connsiteY1" fmla="*/ 0 h 387389"/>
                  <a:gd name="connsiteX2" fmla="*/ 504625 w 504625"/>
                  <a:gd name="connsiteY2" fmla="*/ 387389 h 387389"/>
                  <a:gd name="connsiteX3" fmla="*/ 0 w 504625"/>
                  <a:gd name="connsiteY3" fmla="*/ 387389 h 387389"/>
                  <a:gd name="connsiteX4" fmla="*/ 0 w 504625"/>
                  <a:gd name="connsiteY4" fmla="*/ 0 h 387389"/>
                  <a:gd name="connsiteX0-1" fmla="*/ 441325 w 945950"/>
                  <a:gd name="connsiteY0-2" fmla="*/ 0 h 387389"/>
                  <a:gd name="connsiteX1-3" fmla="*/ 945950 w 945950"/>
                  <a:gd name="connsiteY1-4" fmla="*/ 0 h 387389"/>
                  <a:gd name="connsiteX2-5" fmla="*/ 945950 w 945950"/>
                  <a:gd name="connsiteY2-6" fmla="*/ 387389 h 387389"/>
                  <a:gd name="connsiteX3-7" fmla="*/ 0 w 945950"/>
                  <a:gd name="connsiteY3-8" fmla="*/ 260389 h 387389"/>
                  <a:gd name="connsiteX4-9" fmla="*/ 441325 w 945950"/>
                  <a:gd name="connsiteY4-10" fmla="*/ 0 h 387389"/>
                  <a:gd name="connsiteX0-11" fmla="*/ 441325 w 945950"/>
                  <a:gd name="connsiteY0-12" fmla="*/ 0 h 260389"/>
                  <a:gd name="connsiteX1-13" fmla="*/ 945950 w 945950"/>
                  <a:gd name="connsiteY1-14" fmla="*/ 0 h 260389"/>
                  <a:gd name="connsiteX2-15" fmla="*/ 495100 w 945950"/>
                  <a:gd name="connsiteY2-16" fmla="*/ 133389 h 260389"/>
                  <a:gd name="connsiteX3-17" fmla="*/ 0 w 945950"/>
                  <a:gd name="connsiteY3-18" fmla="*/ 260389 h 260389"/>
                  <a:gd name="connsiteX4-19" fmla="*/ 441325 w 945950"/>
                  <a:gd name="connsiteY4-20" fmla="*/ 0 h 260389"/>
                  <a:gd name="connsiteX0-21" fmla="*/ 441325 w 945950"/>
                  <a:gd name="connsiteY0-22" fmla="*/ 0 h 263564"/>
                  <a:gd name="connsiteX1-23" fmla="*/ 945950 w 945950"/>
                  <a:gd name="connsiteY1-24" fmla="*/ 0 h 263564"/>
                  <a:gd name="connsiteX2-25" fmla="*/ 495100 w 945950"/>
                  <a:gd name="connsiteY2-26" fmla="*/ 263564 h 263564"/>
                  <a:gd name="connsiteX3-27" fmla="*/ 0 w 945950"/>
                  <a:gd name="connsiteY3-28" fmla="*/ 260389 h 263564"/>
                  <a:gd name="connsiteX4-29" fmla="*/ 441325 w 945950"/>
                  <a:gd name="connsiteY4-30" fmla="*/ 0 h 263564"/>
                  <a:gd name="connsiteX0-31" fmla="*/ 441325 w 945950"/>
                  <a:gd name="connsiteY0-32" fmla="*/ 9525 h 273089"/>
                  <a:gd name="connsiteX1-33" fmla="*/ 945950 w 945950"/>
                  <a:gd name="connsiteY1-34" fmla="*/ 0 h 273089"/>
                  <a:gd name="connsiteX2-35" fmla="*/ 495100 w 945950"/>
                  <a:gd name="connsiteY2-36" fmla="*/ 273089 h 273089"/>
                  <a:gd name="connsiteX3-37" fmla="*/ 0 w 945950"/>
                  <a:gd name="connsiteY3-38" fmla="*/ 269914 h 273089"/>
                  <a:gd name="connsiteX4-39" fmla="*/ 441325 w 945950"/>
                  <a:gd name="connsiteY4-40" fmla="*/ 9525 h 273089"/>
                  <a:gd name="connsiteX0-41" fmla="*/ 0 w 996414"/>
                  <a:gd name="connsiteY0-42" fmla="*/ 101600 h 273089"/>
                  <a:gd name="connsiteX1-43" fmla="*/ 996414 w 996414"/>
                  <a:gd name="connsiteY1-44" fmla="*/ 0 h 273089"/>
                  <a:gd name="connsiteX2-45" fmla="*/ 545564 w 996414"/>
                  <a:gd name="connsiteY2-46" fmla="*/ 273089 h 273089"/>
                  <a:gd name="connsiteX3-47" fmla="*/ 50464 w 996414"/>
                  <a:gd name="connsiteY3-48" fmla="*/ 269914 h 273089"/>
                  <a:gd name="connsiteX4-49" fmla="*/ 0 w 996414"/>
                  <a:gd name="connsiteY4-50" fmla="*/ 101600 h 273089"/>
                  <a:gd name="connsiteX0-51" fmla="*/ 0 w 750519"/>
                  <a:gd name="connsiteY0-52" fmla="*/ 101600 h 273089"/>
                  <a:gd name="connsiteX1-53" fmla="*/ 750519 w 750519"/>
                  <a:gd name="connsiteY1-54" fmla="*/ 0 h 273089"/>
                  <a:gd name="connsiteX2-55" fmla="*/ 545564 w 750519"/>
                  <a:gd name="connsiteY2-56" fmla="*/ 273089 h 273089"/>
                  <a:gd name="connsiteX3-57" fmla="*/ 50464 w 750519"/>
                  <a:gd name="connsiteY3-58" fmla="*/ 269914 h 273089"/>
                  <a:gd name="connsiteX4-59" fmla="*/ 0 w 750519"/>
                  <a:gd name="connsiteY4-60" fmla="*/ 101600 h 273089"/>
                  <a:gd name="connsiteX0-61" fmla="*/ 0 w 930169"/>
                  <a:gd name="connsiteY0-62" fmla="*/ 101600 h 269914"/>
                  <a:gd name="connsiteX1-63" fmla="*/ 750519 w 930169"/>
                  <a:gd name="connsiteY1-64" fmla="*/ 0 h 269914"/>
                  <a:gd name="connsiteX2-65" fmla="*/ 930169 w 930169"/>
                  <a:gd name="connsiteY2-66" fmla="*/ 181014 h 269914"/>
                  <a:gd name="connsiteX3-67" fmla="*/ 50464 w 930169"/>
                  <a:gd name="connsiteY3-68" fmla="*/ 269914 h 269914"/>
                  <a:gd name="connsiteX4-69" fmla="*/ 0 w 930169"/>
                  <a:gd name="connsiteY4-70" fmla="*/ 101600 h 269914"/>
                  <a:gd name="connsiteX0-71" fmla="*/ 0 w 930169"/>
                  <a:gd name="connsiteY0-72" fmla="*/ 95250 h 263564"/>
                  <a:gd name="connsiteX1-73" fmla="*/ 769434 w 930169"/>
                  <a:gd name="connsiteY1-74" fmla="*/ 0 h 263564"/>
                  <a:gd name="connsiteX2-75" fmla="*/ 930169 w 930169"/>
                  <a:gd name="connsiteY2-76" fmla="*/ 174664 h 263564"/>
                  <a:gd name="connsiteX3-77" fmla="*/ 50464 w 930169"/>
                  <a:gd name="connsiteY3-78" fmla="*/ 263564 h 263564"/>
                  <a:gd name="connsiteX4-79" fmla="*/ 0 w 930169"/>
                  <a:gd name="connsiteY4-80" fmla="*/ 95250 h 263564"/>
                  <a:gd name="connsiteX0-81" fmla="*/ 0 w 930169"/>
                  <a:gd name="connsiteY0-82" fmla="*/ 95250 h 308014"/>
                  <a:gd name="connsiteX1-83" fmla="*/ 769434 w 930169"/>
                  <a:gd name="connsiteY1-84" fmla="*/ 0 h 308014"/>
                  <a:gd name="connsiteX2-85" fmla="*/ 930169 w 930169"/>
                  <a:gd name="connsiteY2-86" fmla="*/ 174664 h 308014"/>
                  <a:gd name="connsiteX3-87" fmla="*/ 37854 w 930169"/>
                  <a:gd name="connsiteY3-88" fmla="*/ 308014 h 308014"/>
                  <a:gd name="connsiteX4-89" fmla="*/ 0 w 930169"/>
                  <a:gd name="connsiteY4-90" fmla="*/ 95250 h 308014"/>
                  <a:gd name="connsiteX0-91" fmla="*/ 0 w 930169"/>
                  <a:gd name="connsiteY0-92" fmla="*/ 95250 h 311653"/>
                  <a:gd name="connsiteX1-93" fmla="*/ 769434 w 930169"/>
                  <a:gd name="connsiteY1-94" fmla="*/ 0 h 311653"/>
                  <a:gd name="connsiteX2-95" fmla="*/ 930169 w 930169"/>
                  <a:gd name="connsiteY2-96" fmla="*/ 174664 h 311653"/>
                  <a:gd name="connsiteX3-97" fmla="*/ 37854 w 930169"/>
                  <a:gd name="connsiteY3-98" fmla="*/ 308014 h 311653"/>
                  <a:gd name="connsiteX4-99" fmla="*/ 0 w 930169"/>
                  <a:gd name="connsiteY4-100" fmla="*/ 95250 h 311653"/>
                  <a:gd name="connsiteX0-101" fmla="*/ 0 w 930169"/>
                  <a:gd name="connsiteY0-102" fmla="*/ 95250 h 312838"/>
                  <a:gd name="connsiteX1-103" fmla="*/ 769434 w 930169"/>
                  <a:gd name="connsiteY1-104" fmla="*/ 0 h 312838"/>
                  <a:gd name="connsiteX2-105" fmla="*/ 930169 w 930169"/>
                  <a:gd name="connsiteY2-106" fmla="*/ 174664 h 312838"/>
                  <a:gd name="connsiteX3-107" fmla="*/ 37854 w 930169"/>
                  <a:gd name="connsiteY3-108" fmla="*/ 308014 h 312838"/>
                  <a:gd name="connsiteX4-109" fmla="*/ 0 w 930169"/>
                  <a:gd name="connsiteY4-110" fmla="*/ 95250 h 312838"/>
                  <a:gd name="connsiteX0-111" fmla="*/ 0 w 930169"/>
                  <a:gd name="connsiteY0-112" fmla="*/ 95250 h 314793"/>
                  <a:gd name="connsiteX1-113" fmla="*/ 769434 w 930169"/>
                  <a:gd name="connsiteY1-114" fmla="*/ 0 h 314793"/>
                  <a:gd name="connsiteX2-115" fmla="*/ 930169 w 930169"/>
                  <a:gd name="connsiteY2-116" fmla="*/ 174664 h 314793"/>
                  <a:gd name="connsiteX3-117" fmla="*/ 37854 w 930169"/>
                  <a:gd name="connsiteY3-118" fmla="*/ 308014 h 314793"/>
                  <a:gd name="connsiteX4-119" fmla="*/ 0 w 930169"/>
                  <a:gd name="connsiteY4-120" fmla="*/ 95250 h 314793"/>
                  <a:gd name="connsiteX0-121" fmla="*/ 0 w 930169"/>
                  <a:gd name="connsiteY0-122" fmla="*/ 95250 h 320228"/>
                  <a:gd name="connsiteX1-123" fmla="*/ 769434 w 930169"/>
                  <a:gd name="connsiteY1-124" fmla="*/ 0 h 320228"/>
                  <a:gd name="connsiteX2-125" fmla="*/ 930169 w 930169"/>
                  <a:gd name="connsiteY2-126" fmla="*/ 174664 h 320228"/>
                  <a:gd name="connsiteX3-127" fmla="*/ 37854 w 930169"/>
                  <a:gd name="connsiteY3-128" fmla="*/ 308014 h 320228"/>
                  <a:gd name="connsiteX4-129" fmla="*/ 0 w 930169"/>
                  <a:gd name="connsiteY4-130" fmla="*/ 95250 h 320228"/>
                  <a:gd name="connsiteX0-131" fmla="*/ 0 w 930169"/>
                  <a:gd name="connsiteY0-132" fmla="*/ 95250 h 321882"/>
                  <a:gd name="connsiteX1-133" fmla="*/ 769434 w 930169"/>
                  <a:gd name="connsiteY1-134" fmla="*/ 0 h 321882"/>
                  <a:gd name="connsiteX2-135" fmla="*/ 930169 w 930169"/>
                  <a:gd name="connsiteY2-136" fmla="*/ 174664 h 321882"/>
                  <a:gd name="connsiteX3-137" fmla="*/ 37854 w 930169"/>
                  <a:gd name="connsiteY3-138" fmla="*/ 308014 h 321882"/>
                  <a:gd name="connsiteX4-139" fmla="*/ 0 w 930169"/>
                  <a:gd name="connsiteY4-140" fmla="*/ 95250 h 321882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  <a:cxn ang="0">
                    <a:pos x="connsiteX4-9" y="connsiteY4-10"/>
                  </a:cxn>
                </a:cxnLst>
                <a:rect l="l" t="t" r="r" b="b"/>
                <a:pathLst>
                  <a:path w="930168" h="321882">
                    <a:moveTo>
                      <a:pt x="0" y="95250"/>
                    </a:moveTo>
                    <a:lnTo>
                      <a:pt x="769434" y="0"/>
                    </a:lnTo>
                    <a:lnTo>
                      <a:pt x="930169" y="174664"/>
                    </a:lnTo>
                    <a:cubicBezTo>
                      <a:pt x="777747" y="273089"/>
                      <a:pt x="467698" y="355639"/>
                      <a:pt x="37854" y="308014"/>
                    </a:cubicBezTo>
                    <a:lnTo>
                      <a:pt x="0" y="95250"/>
                    </a:lnTo>
                    <a:close/>
                  </a:path>
                </a:pathLst>
              </a:custGeom>
              <a:solidFill>
                <a:schemeClr val="bg2">
                  <a:lumMod val="2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 noProof="1">
                  <a:ln w="0"/>
                  <a:solidFill>
                    <a:schemeClr val="accent4">
                      <a:lumMod val="75000"/>
                    </a:schemeClr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sp>
            <p:nvSpPr>
              <p:cNvPr id="41" name="矩形 133"/>
              <p:cNvSpPr/>
              <p:nvPr>
                <p:custDataLst>
                  <p:tags r:id="rId78"/>
                </p:custDataLst>
              </p:nvPr>
            </p:nvSpPr>
            <p:spPr>
              <a:xfrm>
                <a:off x="-1484096" y="1559380"/>
                <a:ext cx="946974" cy="274210"/>
              </a:xfrm>
              <a:custGeom>
                <a:avLst/>
                <a:gdLst>
                  <a:gd name="connsiteX0" fmla="*/ 0 w 504625"/>
                  <a:gd name="connsiteY0" fmla="*/ 0 h 387389"/>
                  <a:gd name="connsiteX1" fmla="*/ 504625 w 504625"/>
                  <a:gd name="connsiteY1" fmla="*/ 0 h 387389"/>
                  <a:gd name="connsiteX2" fmla="*/ 504625 w 504625"/>
                  <a:gd name="connsiteY2" fmla="*/ 387389 h 387389"/>
                  <a:gd name="connsiteX3" fmla="*/ 0 w 504625"/>
                  <a:gd name="connsiteY3" fmla="*/ 387389 h 387389"/>
                  <a:gd name="connsiteX4" fmla="*/ 0 w 504625"/>
                  <a:gd name="connsiteY4" fmla="*/ 0 h 387389"/>
                  <a:gd name="connsiteX0-1" fmla="*/ 441325 w 945950"/>
                  <a:gd name="connsiteY0-2" fmla="*/ 0 h 387389"/>
                  <a:gd name="connsiteX1-3" fmla="*/ 945950 w 945950"/>
                  <a:gd name="connsiteY1-4" fmla="*/ 0 h 387389"/>
                  <a:gd name="connsiteX2-5" fmla="*/ 945950 w 945950"/>
                  <a:gd name="connsiteY2-6" fmla="*/ 387389 h 387389"/>
                  <a:gd name="connsiteX3-7" fmla="*/ 0 w 945950"/>
                  <a:gd name="connsiteY3-8" fmla="*/ 260389 h 387389"/>
                  <a:gd name="connsiteX4-9" fmla="*/ 441325 w 945950"/>
                  <a:gd name="connsiteY4-10" fmla="*/ 0 h 387389"/>
                  <a:gd name="connsiteX0-11" fmla="*/ 441325 w 945950"/>
                  <a:gd name="connsiteY0-12" fmla="*/ 0 h 260389"/>
                  <a:gd name="connsiteX1-13" fmla="*/ 945950 w 945950"/>
                  <a:gd name="connsiteY1-14" fmla="*/ 0 h 260389"/>
                  <a:gd name="connsiteX2-15" fmla="*/ 495100 w 945950"/>
                  <a:gd name="connsiteY2-16" fmla="*/ 133389 h 260389"/>
                  <a:gd name="connsiteX3-17" fmla="*/ 0 w 945950"/>
                  <a:gd name="connsiteY3-18" fmla="*/ 260389 h 260389"/>
                  <a:gd name="connsiteX4-19" fmla="*/ 441325 w 945950"/>
                  <a:gd name="connsiteY4-20" fmla="*/ 0 h 260389"/>
                  <a:gd name="connsiteX0-21" fmla="*/ 441325 w 945950"/>
                  <a:gd name="connsiteY0-22" fmla="*/ 0 h 263564"/>
                  <a:gd name="connsiteX1-23" fmla="*/ 945950 w 945950"/>
                  <a:gd name="connsiteY1-24" fmla="*/ 0 h 263564"/>
                  <a:gd name="connsiteX2-25" fmla="*/ 495100 w 945950"/>
                  <a:gd name="connsiteY2-26" fmla="*/ 263564 h 263564"/>
                  <a:gd name="connsiteX3-27" fmla="*/ 0 w 945950"/>
                  <a:gd name="connsiteY3-28" fmla="*/ 260389 h 263564"/>
                  <a:gd name="connsiteX4-29" fmla="*/ 441325 w 945950"/>
                  <a:gd name="connsiteY4-30" fmla="*/ 0 h 263564"/>
                  <a:gd name="connsiteX0-31" fmla="*/ 441325 w 945950"/>
                  <a:gd name="connsiteY0-32" fmla="*/ 9525 h 273089"/>
                  <a:gd name="connsiteX1-33" fmla="*/ 945950 w 945950"/>
                  <a:gd name="connsiteY1-34" fmla="*/ 0 h 273089"/>
                  <a:gd name="connsiteX2-35" fmla="*/ 495100 w 945950"/>
                  <a:gd name="connsiteY2-36" fmla="*/ 273089 h 273089"/>
                  <a:gd name="connsiteX3-37" fmla="*/ 0 w 945950"/>
                  <a:gd name="connsiteY3-38" fmla="*/ 269914 h 273089"/>
                  <a:gd name="connsiteX4-39" fmla="*/ 441325 w 945950"/>
                  <a:gd name="connsiteY4-40" fmla="*/ 9525 h 273089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  <a:cxn ang="0">
                    <a:pos x="connsiteX4-9" y="connsiteY4-10"/>
                  </a:cxn>
                </a:cxnLst>
                <a:rect l="l" t="t" r="r" b="b"/>
                <a:pathLst>
                  <a:path w="945950" h="273089">
                    <a:moveTo>
                      <a:pt x="441325" y="9525"/>
                    </a:moveTo>
                    <a:lnTo>
                      <a:pt x="945950" y="0"/>
                    </a:lnTo>
                    <a:lnTo>
                      <a:pt x="495100" y="273089"/>
                    </a:lnTo>
                    <a:lnTo>
                      <a:pt x="0" y="269914"/>
                    </a:lnTo>
                    <a:lnTo>
                      <a:pt x="441325" y="9525"/>
                    </a:lnTo>
                    <a:close/>
                  </a:path>
                </a:pathLst>
              </a:cu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 noProof="1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  <p:cxnSp>
            <p:nvCxnSpPr>
              <p:cNvPr id="42" name="直接连接符 41"/>
              <p:cNvCxnSpPr/>
              <p:nvPr>
                <p:custDataLst>
                  <p:tags r:id="rId79"/>
                </p:custDataLst>
              </p:nvPr>
            </p:nvCxnSpPr>
            <p:spPr>
              <a:xfrm flipH="1">
                <a:off x="-1314994" y="1691278"/>
                <a:ext cx="304385" cy="131898"/>
              </a:xfrm>
              <a:prstGeom prst="line">
                <a:avLst/>
              </a:prstGeom>
              <a:ln w="12700"/>
            </p:spPr>
            <p:style>
              <a:lnRef idx="1">
                <a:schemeClr val="accent4"/>
              </a:lnRef>
              <a:fillRef idx="0">
                <a:schemeClr val="accent4"/>
              </a:fillRef>
              <a:effectRef idx="0">
                <a:schemeClr val="accent4"/>
              </a:effectRef>
              <a:fontRef idx="minor">
                <a:schemeClr val="tx1"/>
              </a:fontRef>
            </p:style>
          </p:cxnSp>
          <p:cxnSp>
            <p:nvCxnSpPr>
              <p:cNvPr id="43" name="直接连接符 42"/>
              <p:cNvCxnSpPr/>
              <p:nvPr>
                <p:custDataLst>
                  <p:tags r:id="rId80"/>
                </p:custDataLst>
              </p:nvPr>
            </p:nvCxnSpPr>
            <p:spPr>
              <a:xfrm>
                <a:off x="-1314994" y="1816234"/>
                <a:ext cx="18212" cy="135370"/>
              </a:xfrm>
              <a:prstGeom prst="line">
                <a:avLst/>
              </a:prstGeom>
              <a:ln w="12700"/>
            </p:spPr>
            <p:style>
              <a:lnRef idx="1">
                <a:schemeClr val="accent4"/>
              </a:lnRef>
              <a:fillRef idx="0">
                <a:schemeClr val="accent4"/>
              </a:fillRef>
              <a:effectRef idx="0">
                <a:schemeClr val="accent4"/>
              </a:effectRef>
              <a:fontRef idx="minor">
                <a:schemeClr val="tx1"/>
              </a:fontRef>
            </p:style>
          </p:cxnSp>
          <p:cxnSp>
            <p:nvCxnSpPr>
              <p:cNvPr id="44" name="直接连接符 43"/>
              <p:cNvCxnSpPr/>
              <p:nvPr>
                <p:custDataLst>
                  <p:tags r:id="rId81"/>
                </p:custDataLst>
              </p:nvPr>
            </p:nvCxnSpPr>
            <p:spPr>
              <a:xfrm>
                <a:off x="-1296782" y="1930778"/>
                <a:ext cx="15609" cy="55536"/>
              </a:xfrm>
              <a:prstGeom prst="line">
                <a:avLst/>
              </a:prstGeom>
              <a:ln w="38100"/>
            </p:spPr>
            <p:style>
              <a:lnRef idx="1">
                <a:schemeClr val="accent4"/>
              </a:lnRef>
              <a:fillRef idx="0">
                <a:schemeClr val="accent4"/>
              </a:fillRef>
              <a:effectRef idx="0">
                <a:schemeClr val="accent4"/>
              </a:effectRef>
              <a:fontRef idx="minor">
                <a:schemeClr val="tx1"/>
              </a:fontRef>
            </p:style>
          </p:cxnSp>
          <p:cxnSp>
            <p:nvCxnSpPr>
              <p:cNvPr id="45" name="直接连接符 44"/>
              <p:cNvCxnSpPr/>
              <p:nvPr>
                <p:custDataLst>
                  <p:tags r:id="rId82"/>
                </p:custDataLst>
              </p:nvPr>
            </p:nvCxnSpPr>
            <p:spPr>
              <a:xfrm>
                <a:off x="-1286376" y="1975900"/>
                <a:ext cx="5203" cy="59008"/>
              </a:xfrm>
              <a:prstGeom prst="line">
                <a:avLst/>
              </a:prstGeom>
              <a:ln w="6350"/>
            </p:spPr>
            <p:style>
              <a:lnRef idx="1">
                <a:schemeClr val="accent4"/>
              </a:lnRef>
              <a:fillRef idx="0">
                <a:schemeClr val="accent4"/>
              </a:fillRef>
              <a:effectRef idx="0">
                <a:schemeClr val="accent4"/>
              </a:effectRef>
              <a:fontRef idx="minor">
                <a:schemeClr val="tx1"/>
              </a:fontRef>
            </p:style>
          </p:cxnSp>
          <p:cxnSp>
            <p:nvCxnSpPr>
              <p:cNvPr id="46" name="直接连接符 45"/>
              <p:cNvCxnSpPr/>
              <p:nvPr>
                <p:custDataLst>
                  <p:tags r:id="rId83"/>
                </p:custDataLst>
              </p:nvPr>
            </p:nvCxnSpPr>
            <p:spPr>
              <a:xfrm>
                <a:off x="-1270767" y="1982842"/>
                <a:ext cx="5203" cy="59008"/>
              </a:xfrm>
              <a:prstGeom prst="line">
                <a:avLst/>
              </a:prstGeom>
              <a:ln w="6350"/>
            </p:spPr>
            <p:style>
              <a:lnRef idx="1">
                <a:schemeClr val="accent4"/>
              </a:lnRef>
              <a:fillRef idx="0">
                <a:schemeClr val="accent4"/>
              </a:fillRef>
              <a:effectRef idx="0">
                <a:schemeClr val="accent4"/>
              </a:effectRef>
              <a:fontRef idx="minor">
                <a:schemeClr val="tx1"/>
              </a:fontRef>
            </p:style>
          </p:cxnSp>
          <p:cxnSp>
            <p:nvCxnSpPr>
              <p:cNvPr id="47" name="直接连接符 46"/>
              <p:cNvCxnSpPr/>
              <p:nvPr>
                <p:custDataLst>
                  <p:tags r:id="rId84"/>
                </p:custDataLst>
              </p:nvPr>
            </p:nvCxnSpPr>
            <p:spPr>
              <a:xfrm>
                <a:off x="-1294182" y="1975900"/>
                <a:ext cx="5203" cy="59008"/>
              </a:xfrm>
              <a:prstGeom prst="line">
                <a:avLst/>
              </a:prstGeom>
              <a:ln w="6350"/>
            </p:spPr>
            <p:style>
              <a:lnRef idx="1">
                <a:schemeClr val="accent4"/>
              </a:lnRef>
              <a:fillRef idx="0">
                <a:schemeClr val="accent4"/>
              </a:fillRef>
              <a:effectRef idx="0">
                <a:schemeClr val="accent4"/>
              </a:effectRef>
              <a:fontRef idx="minor">
                <a:schemeClr val="tx1"/>
              </a:fontRef>
            </p:style>
          </p:cxnSp>
        </p:grpSp>
        <p:grpSp>
          <p:nvGrpSpPr>
            <p:cNvPr id="33" name="组合 30"/>
            <p:cNvGrpSpPr/>
            <p:nvPr>
              <p:custDataLst>
                <p:tags r:id="rId85"/>
              </p:custDataLst>
            </p:nvPr>
          </p:nvGrpSpPr>
          <p:grpSpPr>
            <a:xfrm>
              <a:off x="2225540" y="1065808"/>
              <a:ext cx="585659" cy="464967"/>
              <a:chOff x="2164533" y="2031363"/>
              <a:chExt cx="650565" cy="516505"/>
            </a:xfrm>
          </p:grpSpPr>
          <p:grpSp>
            <p:nvGrpSpPr>
              <p:cNvPr id="34" name="组合 37"/>
              <p:cNvGrpSpPr/>
              <p:nvPr>
                <p:custDataLst>
                  <p:tags r:id="rId86"/>
                </p:custDataLst>
              </p:nvPr>
            </p:nvGrpSpPr>
            <p:grpSpPr>
              <a:xfrm rot="1060554">
                <a:off x="2164533" y="2056124"/>
                <a:ext cx="591009" cy="491744"/>
                <a:chOff x="-1820639" y="2936208"/>
                <a:chExt cx="591009" cy="491744"/>
              </a:xfrm>
            </p:grpSpPr>
            <p:sp>
              <p:nvSpPr>
                <p:cNvPr id="38" name="矩形 158"/>
                <p:cNvSpPr/>
                <p:nvPr>
                  <p:custDataLst>
                    <p:tags r:id="rId87"/>
                  </p:custDataLst>
                </p:nvPr>
              </p:nvSpPr>
              <p:spPr>
                <a:xfrm>
                  <a:off x="-1820639" y="2951672"/>
                  <a:ext cx="316864" cy="476280"/>
                </a:xfrm>
                <a:custGeom>
                  <a:avLst/>
                  <a:gdLst>
                    <a:gd name="connsiteX0" fmla="*/ 0 w 102393"/>
                    <a:gd name="connsiteY0" fmla="*/ 0 h 462922"/>
                    <a:gd name="connsiteX1" fmla="*/ 102393 w 102393"/>
                    <a:gd name="connsiteY1" fmla="*/ 0 h 462922"/>
                    <a:gd name="connsiteX2" fmla="*/ 102393 w 102393"/>
                    <a:gd name="connsiteY2" fmla="*/ 462922 h 462922"/>
                    <a:gd name="connsiteX3" fmla="*/ 0 w 102393"/>
                    <a:gd name="connsiteY3" fmla="*/ 462922 h 462922"/>
                    <a:gd name="connsiteX4" fmla="*/ 0 w 102393"/>
                    <a:gd name="connsiteY4" fmla="*/ 0 h 462922"/>
                    <a:gd name="connsiteX0-1" fmla="*/ 0 w 264318"/>
                    <a:gd name="connsiteY0-2" fmla="*/ 0 h 462922"/>
                    <a:gd name="connsiteX1-3" fmla="*/ 102393 w 264318"/>
                    <a:gd name="connsiteY1-4" fmla="*/ 0 h 462922"/>
                    <a:gd name="connsiteX2-5" fmla="*/ 264318 w 264318"/>
                    <a:gd name="connsiteY2-6" fmla="*/ 460540 h 462922"/>
                    <a:gd name="connsiteX3-7" fmla="*/ 0 w 264318"/>
                    <a:gd name="connsiteY3-8" fmla="*/ 462922 h 462922"/>
                    <a:gd name="connsiteX4-9" fmla="*/ 0 w 264318"/>
                    <a:gd name="connsiteY4-10" fmla="*/ 0 h 462922"/>
                    <a:gd name="connsiteX0-11" fmla="*/ 0 w 264318"/>
                    <a:gd name="connsiteY0-12" fmla="*/ 0 h 460540"/>
                    <a:gd name="connsiteX1-13" fmla="*/ 102393 w 264318"/>
                    <a:gd name="connsiteY1-14" fmla="*/ 0 h 460540"/>
                    <a:gd name="connsiteX2-15" fmla="*/ 264318 w 264318"/>
                    <a:gd name="connsiteY2-16" fmla="*/ 460540 h 460540"/>
                    <a:gd name="connsiteX3-17" fmla="*/ 169069 w 264318"/>
                    <a:gd name="connsiteY3-18" fmla="*/ 458160 h 460540"/>
                    <a:gd name="connsiteX4-19" fmla="*/ 0 w 264318"/>
                    <a:gd name="connsiteY4-20" fmla="*/ 0 h 460540"/>
                    <a:gd name="connsiteX0-21" fmla="*/ 0 w 264318"/>
                    <a:gd name="connsiteY0-22" fmla="*/ 0 h 460540"/>
                    <a:gd name="connsiteX1-23" fmla="*/ 102393 w 264318"/>
                    <a:gd name="connsiteY1-24" fmla="*/ 0 h 460540"/>
                    <a:gd name="connsiteX2-25" fmla="*/ 264318 w 264318"/>
                    <a:gd name="connsiteY2-26" fmla="*/ 460540 h 460540"/>
                    <a:gd name="connsiteX3-27" fmla="*/ 169069 w 264318"/>
                    <a:gd name="connsiteY3-28" fmla="*/ 458160 h 460540"/>
                    <a:gd name="connsiteX4-29" fmla="*/ 0 w 264318"/>
                    <a:gd name="connsiteY4-30" fmla="*/ 0 h 460540"/>
                    <a:gd name="connsiteX0-31" fmla="*/ 0 w 245268"/>
                    <a:gd name="connsiteY0-32" fmla="*/ 0 h 458270"/>
                    <a:gd name="connsiteX1-33" fmla="*/ 102393 w 245268"/>
                    <a:gd name="connsiteY1-34" fmla="*/ 0 h 458270"/>
                    <a:gd name="connsiteX2-35" fmla="*/ 245268 w 245268"/>
                    <a:gd name="connsiteY2-36" fmla="*/ 377197 h 458270"/>
                    <a:gd name="connsiteX3-37" fmla="*/ 169069 w 245268"/>
                    <a:gd name="connsiteY3-38" fmla="*/ 458160 h 458270"/>
                    <a:gd name="connsiteX4-39" fmla="*/ 0 w 245268"/>
                    <a:gd name="connsiteY4-40" fmla="*/ 0 h 458270"/>
                    <a:gd name="connsiteX0-41" fmla="*/ 0 w 247651"/>
                    <a:gd name="connsiteY0-42" fmla="*/ 0 h 472553"/>
                    <a:gd name="connsiteX1-43" fmla="*/ 102393 w 247651"/>
                    <a:gd name="connsiteY1-44" fmla="*/ 0 h 472553"/>
                    <a:gd name="connsiteX2-45" fmla="*/ 245268 w 247651"/>
                    <a:gd name="connsiteY2-46" fmla="*/ 377197 h 472553"/>
                    <a:gd name="connsiteX3-47" fmla="*/ 247651 w 247651"/>
                    <a:gd name="connsiteY3-48" fmla="*/ 472448 h 472553"/>
                    <a:gd name="connsiteX4-49" fmla="*/ 0 w 247651"/>
                    <a:gd name="connsiteY4-50" fmla="*/ 0 h 472553"/>
                    <a:gd name="connsiteX0-51" fmla="*/ 1248 w 248899"/>
                    <a:gd name="connsiteY0-52" fmla="*/ 0 h 472559"/>
                    <a:gd name="connsiteX1-53" fmla="*/ 103641 w 248899"/>
                    <a:gd name="connsiteY1-54" fmla="*/ 0 h 472559"/>
                    <a:gd name="connsiteX2-55" fmla="*/ 246516 w 248899"/>
                    <a:gd name="connsiteY2-56" fmla="*/ 377197 h 472559"/>
                    <a:gd name="connsiteX3-57" fmla="*/ 248899 w 248899"/>
                    <a:gd name="connsiteY3-58" fmla="*/ 472448 h 472559"/>
                    <a:gd name="connsiteX4-59" fmla="*/ 1248 w 248899"/>
                    <a:gd name="connsiteY4-60" fmla="*/ 0 h 472559"/>
                    <a:gd name="connsiteX0-61" fmla="*/ 1248 w 248899"/>
                    <a:gd name="connsiteY0-62" fmla="*/ 0 h 472559"/>
                    <a:gd name="connsiteX1-63" fmla="*/ 103641 w 248899"/>
                    <a:gd name="connsiteY1-64" fmla="*/ 0 h 472559"/>
                    <a:gd name="connsiteX2-65" fmla="*/ 246516 w 248899"/>
                    <a:gd name="connsiteY2-66" fmla="*/ 377197 h 472559"/>
                    <a:gd name="connsiteX3-67" fmla="*/ 248899 w 248899"/>
                    <a:gd name="connsiteY3-68" fmla="*/ 472448 h 472559"/>
                    <a:gd name="connsiteX4-69" fmla="*/ 1248 w 248899"/>
                    <a:gd name="connsiteY4-70" fmla="*/ 0 h 472559"/>
                    <a:gd name="connsiteX0-71" fmla="*/ 1248 w 248899"/>
                    <a:gd name="connsiteY0-72" fmla="*/ 0 h 472559"/>
                    <a:gd name="connsiteX1-73" fmla="*/ 103641 w 248899"/>
                    <a:gd name="connsiteY1-74" fmla="*/ 0 h 472559"/>
                    <a:gd name="connsiteX2-75" fmla="*/ 246516 w 248899"/>
                    <a:gd name="connsiteY2-76" fmla="*/ 377197 h 472559"/>
                    <a:gd name="connsiteX3-77" fmla="*/ 248899 w 248899"/>
                    <a:gd name="connsiteY3-78" fmla="*/ 472448 h 472559"/>
                    <a:gd name="connsiteX4-79" fmla="*/ 1248 w 248899"/>
                    <a:gd name="connsiteY4-80" fmla="*/ 0 h 472559"/>
                    <a:gd name="connsiteX0-81" fmla="*/ 1248 w 248899"/>
                    <a:gd name="connsiteY0-82" fmla="*/ 0 h 472559"/>
                    <a:gd name="connsiteX1-83" fmla="*/ 103641 w 248899"/>
                    <a:gd name="connsiteY1-84" fmla="*/ 0 h 472559"/>
                    <a:gd name="connsiteX2-85" fmla="*/ 246516 w 248899"/>
                    <a:gd name="connsiteY2-86" fmla="*/ 377197 h 472559"/>
                    <a:gd name="connsiteX3-87" fmla="*/ 248899 w 248899"/>
                    <a:gd name="connsiteY3-88" fmla="*/ 472448 h 472559"/>
                    <a:gd name="connsiteX4-89" fmla="*/ 1248 w 248899"/>
                    <a:gd name="connsiteY4-90" fmla="*/ 0 h 472559"/>
                    <a:gd name="connsiteX0-91" fmla="*/ 1248 w 248899"/>
                    <a:gd name="connsiteY0-92" fmla="*/ 0 h 472559"/>
                    <a:gd name="connsiteX1-93" fmla="*/ 103641 w 248899"/>
                    <a:gd name="connsiteY1-94" fmla="*/ 0 h 472559"/>
                    <a:gd name="connsiteX2-95" fmla="*/ 246516 w 248899"/>
                    <a:gd name="connsiteY2-96" fmla="*/ 377197 h 472559"/>
                    <a:gd name="connsiteX3-97" fmla="*/ 248899 w 248899"/>
                    <a:gd name="connsiteY3-98" fmla="*/ 472448 h 472559"/>
                    <a:gd name="connsiteX4-99" fmla="*/ 1248 w 248899"/>
                    <a:gd name="connsiteY4-100" fmla="*/ 0 h 472559"/>
                    <a:gd name="connsiteX0-101" fmla="*/ 4465 w 252116"/>
                    <a:gd name="connsiteY0-102" fmla="*/ 0 h 474157"/>
                    <a:gd name="connsiteX1-103" fmla="*/ 106858 w 252116"/>
                    <a:gd name="connsiteY1-104" fmla="*/ 0 h 474157"/>
                    <a:gd name="connsiteX2-105" fmla="*/ 249733 w 252116"/>
                    <a:gd name="connsiteY2-106" fmla="*/ 377197 h 474157"/>
                    <a:gd name="connsiteX3-107" fmla="*/ 252116 w 252116"/>
                    <a:gd name="connsiteY3-108" fmla="*/ 472448 h 474157"/>
                    <a:gd name="connsiteX4-109" fmla="*/ 4465 w 252116"/>
                    <a:gd name="connsiteY4-110" fmla="*/ 0 h 474157"/>
                    <a:gd name="connsiteX0-111" fmla="*/ 4465 w 252116"/>
                    <a:gd name="connsiteY0-112" fmla="*/ 0 h 474157"/>
                    <a:gd name="connsiteX1-113" fmla="*/ 99714 w 252116"/>
                    <a:gd name="connsiteY1-114" fmla="*/ 0 h 474157"/>
                    <a:gd name="connsiteX2-115" fmla="*/ 249733 w 252116"/>
                    <a:gd name="connsiteY2-116" fmla="*/ 377197 h 474157"/>
                    <a:gd name="connsiteX3-117" fmla="*/ 252116 w 252116"/>
                    <a:gd name="connsiteY3-118" fmla="*/ 472448 h 474157"/>
                    <a:gd name="connsiteX4-119" fmla="*/ 4465 w 252116"/>
                    <a:gd name="connsiteY4-120" fmla="*/ 0 h 474157"/>
                    <a:gd name="connsiteX0-121" fmla="*/ 4046 w 254079"/>
                    <a:gd name="connsiteY0-122" fmla="*/ 0 h 474157"/>
                    <a:gd name="connsiteX1-123" fmla="*/ 101677 w 254079"/>
                    <a:gd name="connsiteY1-124" fmla="*/ 0 h 474157"/>
                    <a:gd name="connsiteX2-125" fmla="*/ 251696 w 254079"/>
                    <a:gd name="connsiteY2-126" fmla="*/ 377197 h 474157"/>
                    <a:gd name="connsiteX3-127" fmla="*/ 254079 w 254079"/>
                    <a:gd name="connsiteY3-128" fmla="*/ 472448 h 474157"/>
                    <a:gd name="connsiteX4-129" fmla="*/ 4046 w 254079"/>
                    <a:gd name="connsiteY4-130" fmla="*/ 0 h 474157"/>
                    <a:gd name="connsiteX0-131" fmla="*/ 3028 w 253061"/>
                    <a:gd name="connsiteY0-132" fmla="*/ 0 h 474180"/>
                    <a:gd name="connsiteX1-133" fmla="*/ 100659 w 253061"/>
                    <a:gd name="connsiteY1-134" fmla="*/ 0 h 474180"/>
                    <a:gd name="connsiteX2-135" fmla="*/ 250678 w 253061"/>
                    <a:gd name="connsiteY2-136" fmla="*/ 377197 h 474180"/>
                    <a:gd name="connsiteX3-137" fmla="*/ 253061 w 253061"/>
                    <a:gd name="connsiteY3-138" fmla="*/ 472448 h 474180"/>
                    <a:gd name="connsiteX4-139" fmla="*/ 3028 w 253061"/>
                    <a:gd name="connsiteY4-140" fmla="*/ 0 h 474180"/>
                    <a:gd name="connsiteX0-141" fmla="*/ 235 w 250268"/>
                    <a:gd name="connsiteY0-142" fmla="*/ 0 h 475403"/>
                    <a:gd name="connsiteX1-143" fmla="*/ 97866 w 250268"/>
                    <a:gd name="connsiteY1-144" fmla="*/ 0 h 475403"/>
                    <a:gd name="connsiteX2-145" fmla="*/ 247885 w 250268"/>
                    <a:gd name="connsiteY2-146" fmla="*/ 377197 h 475403"/>
                    <a:gd name="connsiteX3-147" fmla="*/ 250268 w 250268"/>
                    <a:gd name="connsiteY3-148" fmla="*/ 472448 h 475403"/>
                    <a:gd name="connsiteX4-149" fmla="*/ 235 w 250268"/>
                    <a:gd name="connsiteY4-150" fmla="*/ 0 h 475403"/>
                    <a:gd name="connsiteX0-151" fmla="*/ 1740 w 251773"/>
                    <a:gd name="connsiteY0-152" fmla="*/ 0 h 475403"/>
                    <a:gd name="connsiteX1-153" fmla="*/ 99371 w 251773"/>
                    <a:gd name="connsiteY1-154" fmla="*/ 0 h 475403"/>
                    <a:gd name="connsiteX2-155" fmla="*/ 249390 w 251773"/>
                    <a:gd name="connsiteY2-156" fmla="*/ 377197 h 475403"/>
                    <a:gd name="connsiteX3-157" fmla="*/ 251773 w 251773"/>
                    <a:gd name="connsiteY3-158" fmla="*/ 472448 h 475403"/>
                    <a:gd name="connsiteX4-159" fmla="*/ 1740 w 251773"/>
                    <a:gd name="connsiteY4-160" fmla="*/ 0 h 475403"/>
                    <a:gd name="connsiteX0-161" fmla="*/ 1740 w 251773"/>
                    <a:gd name="connsiteY0-162" fmla="*/ 0 h 475403"/>
                    <a:gd name="connsiteX1-163" fmla="*/ 99371 w 251773"/>
                    <a:gd name="connsiteY1-164" fmla="*/ 0 h 475403"/>
                    <a:gd name="connsiteX2-165" fmla="*/ 249390 w 251773"/>
                    <a:gd name="connsiteY2-166" fmla="*/ 377197 h 475403"/>
                    <a:gd name="connsiteX3-167" fmla="*/ 251773 w 251773"/>
                    <a:gd name="connsiteY3-168" fmla="*/ 472448 h 475403"/>
                    <a:gd name="connsiteX4-169" fmla="*/ 1740 w 251773"/>
                    <a:gd name="connsiteY4-170" fmla="*/ 0 h 475403"/>
                    <a:gd name="connsiteX0-171" fmla="*/ 1740 w 251773"/>
                    <a:gd name="connsiteY0-172" fmla="*/ 0 h 475403"/>
                    <a:gd name="connsiteX1-173" fmla="*/ 99371 w 251773"/>
                    <a:gd name="connsiteY1-174" fmla="*/ 0 h 475403"/>
                    <a:gd name="connsiteX2-175" fmla="*/ 249390 w 251773"/>
                    <a:gd name="connsiteY2-176" fmla="*/ 377197 h 475403"/>
                    <a:gd name="connsiteX3-177" fmla="*/ 251773 w 251773"/>
                    <a:gd name="connsiteY3-178" fmla="*/ 472448 h 475403"/>
                    <a:gd name="connsiteX4-179" fmla="*/ 1740 w 251773"/>
                    <a:gd name="connsiteY4-180" fmla="*/ 0 h 475403"/>
                    <a:gd name="connsiteX0-181" fmla="*/ 1740 w 251773"/>
                    <a:gd name="connsiteY0-182" fmla="*/ 0 h 475403"/>
                    <a:gd name="connsiteX1-183" fmla="*/ 99371 w 251773"/>
                    <a:gd name="connsiteY1-184" fmla="*/ 0 h 475403"/>
                    <a:gd name="connsiteX2-185" fmla="*/ 249390 w 251773"/>
                    <a:gd name="connsiteY2-186" fmla="*/ 384341 h 475403"/>
                    <a:gd name="connsiteX3-187" fmla="*/ 251773 w 251773"/>
                    <a:gd name="connsiteY3-188" fmla="*/ 472448 h 475403"/>
                    <a:gd name="connsiteX4-189" fmla="*/ 1740 w 251773"/>
                    <a:gd name="connsiteY4-190" fmla="*/ 0 h 475403"/>
                    <a:gd name="connsiteX0-191" fmla="*/ 1740 w 275602"/>
                    <a:gd name="connsiteY0-192" fmla="*/ 0 h 475403"/>
                    <a:gd name="connsiteX1-193" fmla="*/ 99371 w 275602"/>
                    <a:gd name="connsiteY1-194" fmla="*/ 0 h 475403"/>
                    <a:gd name="connsiteX2-195" fmla="*/ 275584 w 275602"/>
                    <a:gd name="connsiteY2-196" fmla="*/ 386723 h 475403"/>
                    <a:gd name="connsiteX3-197" fmla="*/ 251773 w 275602"/>
                    <a:gd name="connsiteY3-198" fmla="*/ 472448 h 475403"/>
                    <a:gd name="connsiteX4-199" fmla="*/ 1740 w 275602"/>
                    <a:gd name="connsiteY4-200" fmla="*/ 0 h 475403"/>
                    <a:gd name="connsiteX0-201" fmla="*/ 0 w 288133"/>
                    <a:gd name="connsiteY0-202" fmla="*/ 0 h 473041"/>
                    <a:gd name="connsiteX1-203" fmla="*/ 97631 w 288133"/>
                    <a:gd name="connsiteY1-204" fmla="*/ 0 h 473041"/>
                    <a:gd name="connsiteX2-205" fmla="*/ 273844 w 288133"/>
                    <a:gd name="connsiteY2-206" fmla="*/ 386723 h 473041"/>
                    <a:gd name="connsiteX3-207" fmla="*/ 288133 w 288133"/>
                    <a:gd name="connsiteY3-208" fmla="*/ 470067 h 473041"/>
                    <a:gd name="connsiteX4-209" fmla="*/ 0 w 288133"/>
                    <a:gd name="connsiteY4-210" fmla="*/ 0 h 473041"/>
                    <a:gd name="connsiteX0-211" fmla="*/ 4547 w 292680"/>
                    <a:gd name="connsiteY0-212" fmla="*/ 0 h 472708"/>
                    <a:gd name="connsiteX1-213" fmla="*/ 102178 w 292680"/>
                    <a:gd name="connsiteY1-214" fmla="*/ 0 h 472708"/>
                    <a:gd name="connsiteX2-215" fmla="*/ 278391 w 292680"/>
                    <a:gd name="connsiteY2-216" fmla="*/ 386723 h 472708"/>
                    <a:gd name="connsiteX3-217" fmla="*/ 292680 w 292680"/>
                    <a:gd name="connsiteY3-218" fmla="*/ 470067 h 472708"/>
                    <a:gd name="connsiteX4-219" fmla="*/ 4547 w 292680"/>
                    <a:gd name="connsiteY4-220" fmla="*/ 0 h 472708"/>
                    <a:gd name="connsiteX0-221" fmla="*/ 4547 w 356979"/>
                    <a:gd name="connsiteY0-222" fmla="*/ 0 h 472708"/>
                    <a:gd name="connsiteX1-223" fmla="*/ 102178 w 356979"/>
                    <a:gd name="connsiteY1-224" fmla="*/ 0 h 472708"/>
                    <a:gd name="connsiteX2-225" fmla="*/ 356972 w 356979"/>
                    <a:gd name="connsiteY2-226" fmla="*/ 384342 h 472708"/>
                    <a:gd name="connsiteX3-227" fmla="*/ 292680 w 356979"/>
                    <a:gd name="connsiteY3-228" fmla="*/ 470067 h 472708"/>
                    <a:gd name="connsiteX4-229" fmla="*/ 4547 w 356979"/>
                    <a:gd name="connsiteY4-230" fmla="*/ 0 h 472708"/>
                    <a:gd name="connsiteX0-231" fmla="*/ 0 w 352530"/>
                    <a:gd name="connsiteY0-232" fmla="*/ 0 h 475072"/>
                    <a:gd name="connsiteX1-233" fmla="*/ 97631 w 352530"/>
                    <a:gd name="connsiteY1-234" fmla="*/ 0 h 475072"/>
                    <a:gd name="connsiteX2-235" fmla="*/ 352425 w 352530"/>
                    <a:gd name="connsiteY2-236" fmla="*/ 384342 h 475072"/>
                    <a:gd name="connsiteX3-237" fmla="*/ 350045 w 352530"/>
                    <a:gd name="connsiteY3-238" fmla="*/ 472448 h 475072"/>
                    <a:gd name="connsiteX4-239" fmla="*/ 0 w 352530"/>
                    <a:gd name="connsiteY4-240" fmla="*/ 0 h 475072"/>
                    <a:gd name="connsiteX0-241" fmla="*/ 0 w 352530"/>
                    <a:gd name="connsiteY0-242" fmla="*/ 0 h 475072"/>
                    <a:gd name="connsiteX1-243" fmla="*/ 97631 w 352530"/>
                    <a:gd name="connsiteY1-244" fmla="*/ 0 h 475072"/>
                    <a:gd name="connsiteX2-245" fmla="*/ 352425 w 352530"/>
                    <a:gd name="connsiteY2-246" fmla="*/ 384342 h 475072"/>
                    <a:gd name="connsiteX3-247" fmla="*/ 350045 w 352530"/>
                    <a:gd name="connsiteY3-248" fmla="*/ 472448 h 475072"/>
                    <a:gd name="connsiteX4-249" fmla="*/ 0 w 352530"/>
                    <a:gd name="connsiteY4-250" fmla="*/ 0 h 475072"/>
                    <a:gd name="connsiteX0-251" fmla="*/ 0 w 352530"/>
                    <a:gd name="connsiteY0-252" fmla="*/ 0 h 475072"/>
                    <a:gd name="connsiteX1-253" fmla="*/ 97631 w 352530"/>
                    <a:gd name="connsiteY1-254" fmla="*/ 0 h 475072"/>
                    <a:gd name="connsiteX2-255" fmla="*/ 352425 w 352530"/>
                    <a:gd name="connsiteY2-256" fmla="*/ 384342 h 475072"/>
                    <a:gd name="connsiteX3-257" fmla="*/ 350045 w 352530"/>
                    <a:gd name="connsiteY3-258" fmla="*/ 472448 h 475072"/>
                    <a:gd name="connsiteX4-259" fmla="*/ 0 w 352530"/>
                    <a:gd name="connsiteY4-260" fmla="*/ 0 h 475072"/>
                    <a:gd name="connsiteX0-261" fmla="*/ 0 w 357188"/>
                    <a:gd name="connsiteY0-262" fmla="*/ 0 h 475072"/>
                    <a:gd name="connsiteX1-263" fmla="*/ 97631 w 357188"/>
                    <a:gd name="connsiteY1-264" fmla="*/ 0 h 475072"/>
                    <a:gd name="connsiteX2-265" fmla="*/ 352425 w 357188"/>
                    <a:gd name="connsiteY2-266" fmla="*/ 384342 h 475072"/>
                    <a:gd name="connsiteX3-267" fmla="*/ 357188 w 357188"/>
                    <a:gd name="connsiteY3-268" fmla="*/ 472448 h 475072"/>
                    <a:gd name="connsiteX4-269" fmla="*/ 0 w 357188"/>
                    <a:gd name="connsiteY4-270" fmla="*/ 0 h 475072"/>
                    <a:gd name="connsiteX0-271" fmla="*/ 0 w 357188"/>
                    <a:gd name="connsiteY0-272" fmla="*/ 0 h 475072"/>
                    <a:gd name="connsiteX1-273" fmla="*/ 103016 w 357188"/>
                    <a:gd name="connsiteY1-274" fmla="*/ 0 h 475072"/>
                    <a:gd name="connsiteX2-275" fmla="*/ 352425 w 357188"/>
                    <a:gd name="connsiteY2-276" fmla="*/ 384342 h 475072"/>
                    <a:gd name="connsiteX3-277" fmla="*/ 357188 w 357188"/>
                    <a:gd name="connsiteY3-278" fmla="*/ 472448 h 475072"/>
                    <a:gd name="connsiteX4-279" fmla="*/ 0 w 357188"/>
                    <a:gd name="connsiteY4-280" fmla="*/ 0 h 475072"/>
                  </a:gdLst>
                  <a:ahLst/>
                  <a:cxnLst>
                    <a:cxn ang="0">
                      <a:pos x="connsiteX0-1" y="connsiteY0-2"/>
                    </a:cxn>
                    <a:cxn ang="0">
                      <a:pos x="connsiteX1-3" y="connsiteY1-4"/>
                    </a:cxn>
                    <a:cxn ang="0">
                      <a:pos x="connsiteX2-5" y="connsiteY2-6"/>
                    </a:cxn>
                    <a:cxn ang="0">
                      <a:pos x="connsiteX3-7" y="connsiteY3-8"/>
                    </a:cxn>
                    <a:cxn ang="0">
                      <a:pos x="connsiteX4-9" y="connsiteY4-10"/>
                    </a:cxn>
                  </a:cxnLst>
                  <a:rect l="l" t="t" r="r" b="b"/>
                  <a:pathLst>
                    <a:path w="357188" h="475072">
                      <a:moveTo>
                        <a:pt x="0" y="0"/>
                      </a:moveTo>
                      <a:lnTo>
                        <a:pt x="103016" y="0"/>
                      </a:lnTo>
                      <a:cubicBezTo>
                        <a:pt x="107779" y="128113"/>
                        <a:pt x="90487" y="394340"/>
                        <a:pt x="352425" y="384342"/>
                      </a:cubicBezTo>
                      <a:cubicBezTo>
                        <a:pt x="353219" y="416092"/>
                        <a:pt x="356394" y="440698"/>
                        <a:pt x="357188" y="472448"/>
                      </a:cubicBezTo>
                      <a:cubicBezTo>
                        <a:pt x="-6350" y="507846"/>
                        <a:pt x="1587" y="176532"/>
                        <a:pt x="0" y="0"/>
                      </a:cubicBezTo>
                      <a:close/>
                    </a:path>
                  </a:pathLst>
                </a:custGeom>
                <a:solidFill>
                  <a:srgbClr val="FF000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zh-CN" altLang="en-US" noProof="1">
                    <a:solidFill>
                      <a:schemeClr val="accent2"/>
                    </a:solidFill>
                  </a:endParaRPr>
                </a:p>
              </p:txBody>
            </p:sp>
            <p:sp>
              <p:nvSpPr>
                <p:cNvPr id="39" name="矩形 158"/>
                <p:cNvSpPr/>
                <p:nvPr>
                  <p:custDataLst>
                    <p:tags r:id="rId88"/>
                  </p:custDataLst>
                </p:nvPr>
              </p:nvSpPr>
              <p:spPr>
                <a:xfrm flipH="1">
                  <a:off x="-1546494" y="2936208"/>
                  <a:ext cx="316864" cy="476280"/>
                </a:xfrm>
                <a:custGeom>
                  <a:avLst/>
                  <a:gdLst>
                    <a:gd name="connsiteX0" fmla="*/ 0 w 102393"/>
                    <a:gd name="connsiteY0" fmla="*/ 0 h 462922"/>
                    <a:gd name="connsiteX1" fmla="*/ 102393 w 102393"/>
                    <a:gd name="connsiteY1" fmla="*/ 0 h 462922"/>
                    <a:gd name="connsiteX2" fmla="*/ 102393 w 102393"/>
                    <a:gd name="connsiteY2" fmla="*/ 462922 h 462922"/>
                    <a:gd name="connsiteX3" fmla="*/ 0 w 102393"/>
                    <a:gd name="connsiteY3" fmla="*/ 462922 h 462922"/>
                    <a:gd name="connsiteX4" fmla="*/ 0 w 102393"/>
                    <a:gd name="connsiteY4" fmla="*/ 0 h 462922"/>
                    <a:gd name="connsiteX0-1" fmla="*/ 0 w 264318"/>
                    <a:gd name="connsiteY0-2" fmla="*/ 0 h 462922"/>
                    <a:gd name="connsiteX1-3" fmla="*/ 102393 w 264318"/>
                    <a:gd name="connsiteY1-4" fmla="*/ 0 h 462922"/>
                    <a:gd name="connsiteX2-5" fmla="*/ 264318 w 264318"/>
                    <a:gd name="connsiteY2-6" fmla="*/ 460540 h 462922"/>
                    <a:gd name="connsiteX3-7" fmla="*/ 0 w 264318"/>
                    <a:gd name="connsiteY3-8" fmla="*/ 462922 h 462922"/>
                    <a:gd name="connsiteX4-9" fmla="*/ 0 w 264318"/>
                    <a:gd name="connsiteY4-10" fmla="*/ 0 h 462922"/>
                    <a:gd name="connsiteX0-11" fmla="*/ 0 w 264318"/>
                    <a:gd name="connsiteY0-12" fmla="*/ 0 h 460540"/>
                    <a:gd name="connsiteX1-13" fmla="*/ 102393 w 264318"/>
                    <a:gd name="connsiteY1-14" fmla="*/ 0 h 460540"/>
                    <a:gd name="connsiteX2-15" fmla="*/ 264318 w 264318"/>
                    <a:gd name="connsiteY2-16" fmla="*/ 460540 h 460540"/>
                    <a:gd name="connsiteX3-17" fmla="*/ 169069 w 264318"/>
                    <a:gd name="connsiteY3-18" fmla="*/ 458160 h 460540"/>
                    <a:gd name="connsiteX4-19" fmla="*/ 0 w 264318"/>
                    <a:gd name="connsiteY4-20" fmla="*/ 0 h 460540"/>
                    <a:gd name="connsiteX0-21" fmla="*/ 0 w 264318"/>
                    <a:gd name="connsiteY0-22" fmla="*/ 0 h 460540"/>
                    <a:gd name="connsiteX1-23" fmla="*/ 102393 w 264318"/>
                    <a:gd name="connsiteY1-24" fmla="*/ 0 h 460540"/>
                    <a:gd name="connsiteX2-25" fmla="*/ 264318 w 264318"/>
                    <a:gd name="connsiteY2-26" fmla="*/ 460540 h 460540"/>
                    <a:gd name="connsiteX3-27" fmla="*/ 169069 w 264318"/>
                    <a:gd name="connsiteY3-28" fmla="*/ 458160 h 460540"/>
                    <a:gd name="connsiteX4-29" fmla="*/ 0 w 264318"/>
                    <a:gd name="connsiteY4-30" fmla="*/ 0 h 460540"/>
                    <a:gd name="connsiteX0-31" fmla="*/ 0 w 245268"/>
                    <a:gd name="connsiteY0-32" fmla="*/ 0 h 458270"/>
                    <a:gd name="connsiteX1-33" fmla="*/ 102393 w 245268"/>
                    <a:gd name="connsiteY1-34" fmla="*/ 0 h 458270"/>
                    <a:gd name="connsiteX2-35" fmla="*/ 245268 w 245268"/>
                    <a:gd name="connsiteY2-36" fmla="*/ 377197 h 458270"/>
                    <a:gd name="connsiteX3-37" fmla="*/ 169069 w 245268"/>
                    <a:gd name="connsiteY3-38" fmla="*/ 458160 h 458270"/>
                    <a:gd name="connsiteX4-39" fmla="*/ 0 w 245268"/>
                    <a:gd name="connsiteY4-40" fmla="*/ 0 h 458270"/>
                    <a:gd name="connsiteX0-41" fmla="*/ 0 w 247651"/>
                    <a:gd name="connsiteY0-42" fmla="*/ 0 h 472553"/>
                    <a:gd name="connsiteX1-43" fmla="*/ 102393 w 247651"/>
                    <a:gd name="connsiteY1-44" fmla="*/ 0 h 472553"/>
                    <a:gd name="connsiteX2-45" fmla="*/ 245268 w 247651"/>
                    <a:gd name="connsiteY2-46" fmla="*/ 377197 h 472553"/>
                    <a:gd name="connsiteX3-47" fmla="*/ 247651 w 247651"/>
                    <a:gd name="connsiteY3-48" fmla="*/ 472448 h 472553"/>
                    <a:gd name="connsiteX4-49" fmla="*/ 0 w 247651"/>
                    <a:gd name="connsiteY4-50" fmla="*/ 0 h 472553"/>
                    <a:gd name="connsiteX0-51" fmla="*/ 1248 w 248899"/>
                    <a:gd name="connsiteY0-52" fmla="*/ 0 h 472559"/>
                    <a:gd name="connsiteX1-53" fmla="*/ 103641 w 248899"/>
                    <a:gd name="connsiteY1-54" fmla="*/ 0 h 472559"/>
                    <a:gd name="connsiteX2-55" fmla="*/ 246516 w 248899"/>
                    <a:gd name="connsiteY2-56" fmla="*/ 377197 h 472559"/>
                    <a:gd name="connsiteX3-57" fmla="*/ 248899 w 248899"/>
                    <a:gd name="connsiteY3-58" fmla="*/ 472448 h 472559"/>
                    <a:gd name="connsiteX4-59" fmla="*/ 1248 w 248899"/>
                    <a:gd name="connsiteY4-60" fmla="*/ 0 h 472559"/>
                    <a:gd name="connsiteX0-61" fmla="*/ 1248 w 248899"/>
                    <a:gd name="connsiteY0-62" fmla="*/ 0 h 472559"/>
                    <a:gd name="connsiteX1-63" fmla="*/ 103641 w 248899"/>
                    <a:gd name="connsiteY1-64" fmla="*/ 0 h 472559"/>
                    <a:gd name="connsiteX2-65" fmla="*/ 246516 w 248899"/>
                    <a:gd name="connsiteY2-66" fmla="*/ 377197 h 472559"/>
                    <a:gd name="connsiteX3-67" fmla="*/ 248899 w 248899"/>
                    <a:gd name="connsiteY3-68" fmla="*/ 472448 h 472559"/>
                    <a:gd name="connsiteX4-69" fmla="*/ 1248 w 248899"/>
                    <a:gd name="connsiteY4-70" fmla="*/ 0 h 472559"/>
                    <a:gd name="connsiteX0-71" fmla="*/ 1248 w 248899"/>
                    <a:gd name="connsiteY0-72" fmla="*/ 0 h 472559"/>
                    <a:gd name="connsiteX1-73" fmla="*/ 103641 w 248899"/>
                    <a:gd name="connsiteY1-74" fmla="*/ 0 h 472559"/>
                    <a:gd name="connsiteX2-75" fmla="*/ 246516 w 248899"/>
                    <a:gd name="connsiteY2-76" fmla="*/ 377197 h 472559"/>
                    <a:gd name="connsiteX3-77" fmla="*/ 248899 w 248899"/>
                    <a:gd name="connsiteY3-78" fmla="*/ 472448 h 472559"/>
                    <a:gd name="connsiteX4-79" fmla="*/ 1248 w 248899"/>
                    <a:gd name="connsiteY4-80" fmla="*/ 0 h 472559"/>
                    <a:gd name="connsiteX0-81" fmla="*/ 1248 w 248899"/>
                    <a:gd name="connsiteY0-82" fmla="*/ 0 h 472559"/>
                    <a:gd name="connsiteX1-83" fmla="*/ 103641 w 248899"/>
                    <a:gd name="connsiteY1-84" fmla="*/ 0 h 472559"/>
                    <a:gd name="connsiteX2-85" fmla="*/ 246516 w 248899"/>
                    <a:gd name="connsiteY2-86" fmla="*/ 377197 h 472559"/>
                    <a:gd name="connsiteX3-87" fmla="*/ 248899 w 248899"/>
                    <a:gd name="connsiteY3-88" fmla="*/ 472448 h 472559"/>
                    <a:gd name="connsiteX4-89" fmla="*/ 1248 w 248899"/>
                    <a:gd name="connsiteY4-90" fmla="*/ 0 h 472559"/>
                    <a:gd name="connsiteX0-91" fmla="*/ 1248 w 248899"/>
                    <a:gd name="connsiteY0-92" fmla="*/ 0 h 472559"/>
                    <a:gd name="connsiteX1-93" fmla="*/ 103641 w 248899"/>
                    <a:gd name="connsiteY1-94" fmla="*/ 0 h 472559"/>
                    <a:gd name="connsiteX2-95" fmla="*/ 246516 w 248899"/>
                    <a:gd name="connsiteY2-96" fmla="*/ 377197 h 472559"/>
                    <a:gd name="connsiteX3-97" fmla="*/ 248899 w 248899"/>
                    <a:gd name="connsiteY3-98" fmla="*/ 472448 h 472559"/>
                    <a:gd name="connsiteX4-99" fmla="*/ 1248 w 248899"/>
                    <a:gd name="connsiteY4-100" fmla="*/ 0 h 472559"/>
                    <a:gd name="connsiteX0-101" fmla="*/ 4465 w 252116"/>
                    <a:gd name="connsiteY0-102" fmla="*/ 0 h 474157"/>
                    <a:gd name="connsiteX1-103" fmla="*/ 106858 w 252116"/>
                    <a:gd name="connsiteY1-104" fmla="*/ 0 h 474157"/>
                    <a:gd name="connsiteX2-105" fmla="*/ 249733 w 252116"/>
                    <a:gd name="connsiteY2-106" fmla="*/ 377197 h 474157"/>
                    <a:gd name="connsiteX3-107" fmla="*/ 252116 w 252116"/>
                    <a:gd name="connsiteY3-108" fmla="*/ 472448 h 474157"/>
                    <a:gd name="connsiteX4-109" fmla="*/ 4465 w 252116"/>
                    <a:gd name="connsiteY4-110" fmla="*/ 0 h 474157"/>
                    <a:gd name="connsiteX0-111" fmla="*/ 4465 w 252116"/>
                    <a:gd name="connsiteY0-112" fmla="*/ 0 h 474157"/>
                    <a:gd name="connsiteX1-113" fmla="*/ 99714 w 252116"/>
                    <a:gd name="connsiteY1-114" fmla="*/ 0 h 474157"/>
                    <a:gd name="connsiteX2-115" fmla="*/ 249733 w 252116"/>
                    <a:gd name="connsiteY2-116" fmla="*/ 377197 h 474157"/>
                    <a:gd name="connsiteX3-117" fmla="*/ 252116 w 252116"/>
                    <a:gd name="connsiteY3-118" fmla="*/ 472448 h 474157"/>
                    <a:gd name="connsiteX4-119" fmla="*/ 4465 w 252116"/>
                    <a:gd name="connsiteY4-120" fmla="*/ 0 h 474157"/>
                    <a:gd name="connsiteX0-121" fmla="*/ 4046 w 254079"/>
                    <a:gd name="connsiteY0-122" fmla="*/ 0 h 474157"/>
                    <a:gd name="connsiteX1-123" fmla="*/ 101677 w 254079"/>
                    <a:gd name="connsiteY1-124" fmla="*/ 0 h 474157"/>
                    <a:gd name="connsiteX2-125" fmla="*/ 251696 w 254079"/>
                    <a:gd name="connsiteY2-126" fmla="*/ 377197 h 474157"/>
                    <a:gd name="connsiteX3-127" fmla="*/ 254079 w 254079"/>
                    <a:gd name="connsiteY3-128" fmla="*/ 472448 h 474157"/>
                    <a:gd name="connsiteX4-129" fmla="*/ 4046 w 254079"/>
                    <a:gd name="connsiteY4-130" fmla="*/ 0 h 474157"/>
                    <a:gd name="connsiteX0-131" fmla="*/ 3028 w 253061"/>
                    <a:gd name="connsiteY0-132" fmla="*/ 0 h 474180"/>
                    <a:gd name="connsiteX1-133" fmla="*/ 100659 w 253061"/>
                    <a:gd name="connsiteY1-134" fmla="*/ 0 h 474180"/>
                    <a:gd name="connsiteX2-135" fmla="*/ 250678 w 253061"/>
                    <a:gd name="connsiteY2-136" fmla="*/ 377197 h 474180"/>
                    <a:gd name="connsiteX3-137" fmla="*/ 253061 w 253061"/>
                    <a:gd name="connsiteY3-138" fmla="*/ 472448 h 474180"/>
                    <a:gd name="connsiteX4-139" fmla="*/ 3028 w 253061"/>
                    <a:gd name="connsiteY4-140" fmla="*/ 0 h 474180"/>
                    <a:gd name="connsiteX0-141" fmla="*/ 235 w 250268"/>
                    <a:gd name="connsiteY0-142" fmla="*/ 0 h 475403"/>
                    <a:gd name="connsiteX1-143" fmla="*/ 97866 w 250268"/>
                    <a:gd name="connsiteY1-144" fmla="*/ 0 h 475403"/>
                    <a:gd name="connsiteX2-145" fmla="*/ 247885 w 250268"/>
                    <a:gd name="connsiteY2-146" fmla="*/ 377197 h 475403"/>
                    <a:gd name="connsiteX3-147" fmla="*/ 250268 w 250268"/>
                    <a:gd name="connsiteY3-148" fmla="*/ 472448 h 475403"/>
                    <a:gd name="connsiteX4-149" fmla="*/ 235 w 250268"/>
                    <a:gd name="connsiteY4-150" fmla="*/ 0 h 475403"/>
                    <a:gd name="connsiteX0-151" fmla="*/ 1740 w 251773"/>
                    <a:gd name="connsiteY0-152" fmla="*/ 0 h 475403"/>
                    <a:gd name="connsiteX1-153" fmla="*/ 99371 w 251773"/>
                    <a:gd name="connsiteY1-154" fmla="*/ 0 h 475403"/>
                    <a:gd name="connsiteX2-155" fmla="*/ 249390 w 251773"/>
                    <a:gd name="connsiteY2-156" fmla="*/ 377197 h 475403"/>
                    <a:gd name="connsiteX3-157" fmla="*/ 251773 w 251773"/>
                    <a:gd name="connsiteY3-158" fmla="*/ 472448 h 475403"/>
                    <a:gd name="connsiteX4-159" fmla="*/ 1740 w 251773"/>
                    <a:gd name="connsiteY4-160" fmla="*/ 0 h 475403"/>
                    <a:gd name="connsiteX0-161" fmla="*/ 1740 w 251773"/>
                    <a:gd name="connsiteY0-162" fmla="*/ 0 h 475403"/>
                    <a:gd name="connsiteX1-163" fmla="*/ 99371 w 251773"/>
                    <a:gd name="connsiteY1-164" fmla="*/ 0 h 475403"/>
                    <a:gd name="connsiteX2-165" fmla="*/ 249390 w 251773"/>
                    <a:gd name="connsiteY2-166" fmla="*/ 377197 h 475403"/>
                    <a:gd name="connsiteX3-167" fmla="*/ 251773 w 251773"/>
                    <a:gd name="connsiteY3-168" fmla="*/ 472448 h 475403"/>
                    <a:gd name="connsiteX4-169" fmla="*/ 1740 w 251773"/>
                    <a:gd name="connsiteY4-170" fmla="*/ 0 h 475403"/>
                    <a:gd name="connsiteX0-171" fmla="*/ 1740 w 251773"/>
                    <a:gd name="connsiteY0-172" fmla="*/ 0 h 475403"/>
                    <a:gd name="connsiteX1-173" fmla="*/ 99371 w 251773"/>
                    <a:gd name="connsiteY1-174" fmla="*/ 0 h 475403"/>
                    <a:gd name="connsiteX2-175" fmla="*/ 249390 w 251773"/>
                    <a:gd name="connsiteY2-176" fmla="*/ 377197 h 475403"/>
                    <a:gd name="connsiteX3-177" fmla="*/ 251773 w 251773"/>
                    <a:gd name="connsiteY3-178" fmla="*/ 472448 h 475403"/>
                    <a:gd name="connsiteX4-179" fmla="*/ 1740 w 251773"/>
                    <a:gd name="connsiteY4-180" fmla="*/ 0 h 475403"/>
                    <a:gd name="connsiteX0-181" fmla="*/ 1740 w 251773"/>
                    <a:gd name="connsiteY0-182" fmla="*/ 0 h 475403"/>
                    <a:gd name="connsiteX1-183" fmla="*/ 99371 w 251773"/>
                    <a:gd name="connsiteY1-184" fmla="*/ 0 h 475403"/>
                    <a:gd name="connsiteX2-185" fmla="*/ 249390 w 251773"/>
                    <a:gd name="connsiteY2-186" fmla="*/ 384341 h 475403"/>
                    <a:gd name="connsiteX3-187" fmla="*/ 251773 w 251773"/>
                    <a:gd name="connsiteY3-188" fmla="*/ 472448 h 475403"/>
                    <a:gd name="connsiteX4-189" fmla="*/ 1740 w 251773"/>
                    <a:gd name="connsiteY4-190" fmla="*/ 0 h 475403"/>
                    <a:gd name="connsiteX0-191" fmla="*/ 1740 w 275602"/>
                    <a:gd name="connsiteY0-192" fmla="*/ 0 h 475403"/>
                    <a:gd name="connsiteX1-193" fmla="*/ 99371 w 275602"/>
                    <a:gd name="connsiteY1-194" fmla="*/ 0 h 475403"/>
                    <a:gd name="connsiteX2-195" fmla="*/ 275584 w 275602"/>
                    <a:gd name="connsiteY2-196" fmla="*/ 386723 h 475403"/>
                    <a:gd name="connsiteX3-197" fmla="*/ 251773 w 275602"/>
                    <a:gd name="connsiteY3-198" fmla="*/ 472448 h 475403"/>
                    <a:gd name="connsiteX4-199" fmla="*/ 1740 w 275602"/>
                    <a:gd name="connsiteY4-200" fmla="*/ 0 h 475403"/>
                    <a:gd name="connsiteX0-201" fmla="*/ 0 w 288133"/>
                    <a:gd name="connsiteY0-202" fmla="*/ 0 h 473041"/>
                    <a:gd name="connsiteX1-203" fmla="*/ 97631 w 288133"/>
                    <a:gd name="connsiteY1-204" fmla="*/ 0 h 473041"/>
                    <a:gd name="connsiteX2-205" fmla="*/ 273844 w 288133"/>
                    <a:gd name="connsiteY2-206" fmla="*/ 386723 h 473041"/>
                    <a:gd name="connsiteX3-207" fmla="*/ 288133 w 288133"/>
                    <a:gd name="connsiteY3-208" fmla="*/ 470067 h 473041"/>
                    <a:gd name="connsiteX4-209" fmla="*/ 0 w 288133"/>
                    <a:gd name="connsiteY4-210" fmla="*/ 0 h 473041"/>
                    <a:gd name="connsiteX0-211" fmla="*/ 4547 w 292680"/>
                    <a:gd name="connsiteY0-212" fmla="*/ 0 h 472708"/>
                    <a:gd name="connsiteX1-213" fmla="*/ 102178 w 292680"/>
                    <a:gd name="connsiteY1-214" fmla="*/ 0 h 472708"/>
                    <a:gd name="connsiteX2-215" fmla="*/ 278391 w 292680"/>
                    <a:gd name="connsiteY2-216" fmla="*/ 386723 h 472708"/>
                    <a:gd name="connsiteX3-217" fmla="*/ 292680 w 292680"/>
                    <a:gd name="connsiteY3-218" fmla="*/ 470067 h 472708"/>
                    <a:gd name="connsiteX4-219" fmla="*/ 4547 w 292680"/>
                    <a:gd name="connsiteY4-220" fmla="*/ 0 h 472708"/>
                    <a:gd name="connsiteX0-221" fmla="*/ 4547 w 356979"/>
                    <a:gd name="connsiteY0-222" fmla="*/ 0 h 472708"/>
                    <a:gd name="connsiteX1-223" fmla="*/ 102178 w 356979"/>
                    <a:gd name="connsiteY1-224" fmla="*/ 0 h 472708"/>
                    <a:gd name="connsiteX2-225" fmla="*/ 356972 w 356979"/>
                    <a:gd name="connsiteY2-226" fmla="*/ 384342 h 472708"/>
                    <a:gd name="connsiteX3-227" fmla="*/ 292680 w 356979"/>
                    <a:gd name="connsiteY3-228" fmla="*/ 470067 h 472708"/>
                    <a:gd name="connsiteX4-229" fmla="*/ 4547 w 356979"/>
                    <a:gd name="connsiteY4-230" fmla="*/ 0 h 472708"/>
                    <a:gd name="connsiteX0-231" fmla="*/ 0 w 352530"/>
                    <a:gd name="connsiteY0-232" fmla="*/ 0 h 475072"/>
                    <a:gd name="connsiteX1-233" fmla="*/ 97631 w 352530"/>
                    <a:gd name="connsiteY1-234" fmla="*/ 0 h 475072"/>
                    <a:gd name="connsiteX2-235" fmla="*/ 352425 w 352530"/>
                    <a:gd name="connsiteY2-236" fmla="*/ 384342 h 475072"/>
                    <a:gd name="connsiteX3-237" fmla="*/ 350045 w 352530"/>
                    <a:gd name="connsiteY3-238" fmla="*/ 472448 h 475072"/>
                    <a:gd name="connsiteX4-239" fmla="*/ 0 w 352530"/>
                    <a:gd name="connsiteY4-240" fmla="*/ 0 h 475072"/>
                    <a:gd name="connsiteX0-241" fmla="*/ 0 w 352530"/>
                    <a:gd name="connsiteY0-242" fmla="*/ 0 h 475072"/>
                    <a:gd name="connsiteX1-243" fmla="*/ 97631 w 352530"/>
                    <a:gd name="connsiteY1-244" fmla="*/ 0 h 475072"/>
                    <a:gd name="connsiteX2-245" fmla="*/ 352425 w 352530"/>
                    <a:gd name="connsiteY2-246" fmla="*/ 384342 h 475072"/>
                    <a:gd name="connsiteX3-247" fmla="*/ 350045 w 352530"/>
                    <a:gd name="connsiteY3-248" fmla="*/ 472448 h 475072"/>
                    <a:gd name="connsiteX4-249" fmla="*/ 0 w 352530"/>
                    <a:gd name="connsiteY4-250" fmla="*/ 0 h 475072"/>
                    <a:gd name="connsiteX0-251" fmla="*/ 0 w 352530"/>
                    <a:gd name="connsiteY0-252" fmla="*/ 0 h 475072"/>
                    <a:gd name="connsiteX1-253" fmla="*/ 97631 w 352530"/>
                    <a:gd name="connsiteY1-254" fmla="*/ 0 h 475072"/>
                    <a:gd name="connsiteX2-255" fmla="*/ 352425 w 352530"/>
                    <a:gd name="connsiteY2-256" fmla="*/ 384342 h 475072"/>
                    <a:gd name="connsiteX3-257" fmla="*/ 350045 w 352530"/>
                    <a:gd name="connsiteY3-258" fmla="*/ 472448 h 475072"/>
                    <a:gd name="connsiteX4-259" fmla="*/ 0 w 352530"/>
                    <a:gd name="connsiteY4-260" fmla="*/ 0 h 475072"/>
                    <a:gd name="connsiteX0-261" fmla="*/ 0 w 357188"/>
                    <a:gd name="connsiteY0-262" fmla="*/ 0 h 475072"/>
                    <a:gd name="connsiteX1-263" fmla="*/ 97631 w 357188"/>
                    <a:gd name="connsiteY1-264" fmla="*/ 0 h 475072"/>
                    <a:gd name="connsiteX2-265" fmla="*/ 352425 w 357188"/>
                    <a:gd name="connsiteY2-266" fmla="*/ 384342 h 475072"/>
                    <a:gd name="connsiteX3-267" fmla="*/ 357188 w 357188"/>
                    <a:gd name="connsiteY3-268" fmla="*/ 472448 h 475072"/>
                    <a:gd name="connsiteX4-269" fmla="*/ 0 w 357188"/>
                    <a:gd name="connsiteY4-270" fmla="*/ 0 h 475072"/>
                    <a:gd name="connsiteX0-271" fmla="*/ 0 w 357188"/>
                    <a:gd name="connsiteY0-272" fmla="*/ 0 h 475072"/>
                    <a:gd name="connsiteX1-273" fmla="*/ 103017 w 357188"/>
                    <a:gd name="connsiteY1-274" fmla="*/ 0 h 475072"/>
                    <a:gd name="connsiteX2-275" fmla="*/ 352425 w 357188"/>
                    <a:gd name="connsiteY2-276" fmla="*/ 384342 h 475072"/>
                    <a:gd name="connsiteX3-277" fmla="*/ 357188 w 357188"/>
                    <a:gd name="connsiteY3-278" fmla="*/ 472448 h 475072"/>
                    <a:gd name="connsiteX4-279" fmla="*/ 0 w 357188"/>
                    <a:gd name="connsiteY4-280" fmla="*/ 0 h 475072"/>
                  </a:gdLst>
                  <a:ahLst/>
                  <a:cxnLst>
                    <a:cxn ang="0">
                      <a:pos x="connsiteX0-1" y="connsiteY0-2"/>
                    </a:cxn>
                    <a:cxn ang="0">
                      <a:pos x="connsiteX1-3" y="connsiteY1-4"/>
                    </a:cxn>
                    <a:cxn ang="0">
                      <a:pos x="connsiteX2-5" y="connsiteY2-6"/>
                    </a:cxn>
                    <a:cxn ang="0">
                      <a:pos x="connsiteX3-7" y="connsiteY3-8"/>
                    </a:cxn>
                    <a:cxn ang="0">
                      <a:pos x="connsiteX4-9" y="connsiteY4-10"/>
                    </a:cxn>
                  </a:cxnLst>
                  <a:rect l="l" t="t" r="r" b="b"/>
                  <a:pathLst>
                    <a:path w="357188" h="475072">
                      <a:moveTo>
                        <a:pt x="0" y="0"/>
                      </a:moveTo>
                      <a:lnTo>
                        <a:pt x="103017" y="0"/>
                      </a:lnTo>
                      <a:cubicBezTo>
                        <a:pt x="107780" y="128113"/>
                        <a:pt x="90487" y="394340"/>
                        <a:pt x="352425" y="384342"/>
                      </a:cubicBezTo>
                      <a:cubicBezTo>
                        <a:pt x="353219" y="416092"/>
                        <a:pt x="356394" y="440698"/>
                        <a:pt x="357188" y="472448"/>
                      </a:cubicBezTo>
                      <a:cubicBezTo>
                        <a:pt x="-6350" y="507846"/>
                        <a:pt x="1587" y="176532"/>
                        <a:pt x="0" y="0"/>
                      </a:cubicBezTo>
                      <a:close/>
                    </a:path>
                  </a:pathLst>
                </a:custGeom>
                <a:solidFill>
                  <a:srgbClr val="00A78B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zh-CN" altLang="en-US" noProof="1"/>
                </a:p>
              </p:txBody>
            </p:sp>
          </p:grpSp>
          <p:grpSp>
            <p:nvGrpSpPr>
              <p:cNvPr id="71" name="组合 38"/>
              <p:cNvGrpSpPr/>
              <p:nvPr>
                <p:custDataLst>
                  <p:tags r:id="rId89"/>
                </p:custDataLst>
              </p:nvPr>
            </p:nvGrpSpPr>
            <p:grpSpPr>
              <a:xfrm rot="1069727">
                <a:off x="2277634" y="2031363"/>
                <a:ext cx="56153" cy="48160"/>
                <a:chOff x="386507" y="2346965"/>
                <a:chExt cx="310573" cy="285753"/>
              </a:xfrm>
            </p:grpSpPr>
            <p:sp>
              <p:nvSpPr>
                <p:cNvPr id="36" name="矩形 35"/>
                <p:cNvSpPr/>
                <p:nvPr>
                  <p:custDataLst>
                    <p:tags r:id="rId90"/>
                  </p:custDataLst>
                </p:nvPr>
              </p:nvSpPr>
              <p:spPr>
                <a:xfrm rot="16200000">
                  <a:off x="398917" y="2467658"/>
                  <a:ext cx="285753" cy="44368"/>
                </a:xfrm>
                <a:prstGeom prst="rect">
                  <a:avLst/>
                </a:prstGeom>
                <a:solidFill>
                  <a:schemeClr val="bg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zh-CN" altLang="en-US" noProof="1"/>
                </a:p>
              </p:txBody>
            </p:sp>
            <p:sp>
              <p:nvSpPr>
                <p:cNvPr id="37" name="矩形 36"/>
                <p:cNvSpPr/>
                <p:nvPr>
                  <p:custDataLst>
                    <p:tags r:id="rId91"/>
                  </p:custDataLst>
                </p:nvPr>
              </p:nvSpPr>
              <p:spPr>
                <a:xfrm rot="10800000">
                  <a:off x="386507" y="2473971"/>
                  <a:ext cx="310573" cy="31741"/>
                </a:xfrm>
                <a:prstGeom prst="rect">
                  <a:avLst/>
                </a:prstGeom>
                <a:solidFill>
                  <a:schemeClr val="bg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zh-CN" altLang="en-US" noProof="1"/>
                </a:p>
              </p:txBody>
            </p:sp>
          </p:grpSp>
          <p:sp>
            <p:nvSpPr>
              <p:cNvPr id="35" name="矩形 34"/>
              <p:cNvSpPr/>
              <p:nvPr>
                <p:custDataLst>
                  <p:tags r:id="rId92"/>
                </p:custDataLst>
              </p:nvPr>
            </p:nvSpPr>
            <p:spPr>
              <a:xfrm rot="11869727">
                <a:off x="2758945" y="2213311"/>
                <a:ext cx="56153" cy="10703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 noProof="1"/>
              </a:p>
            </p:txBody>
          </p:sp>
        </p:grpSp>
        <p:pic>
          <p:nvPicPr>
            <p:cNvPr id="27" name="图片 31"/>
            <p:cNvPicPr>
              <a:picLocks noChangeAspect="1" noChangeArrowheads="1"/>
            </p:cNvPicPr>
            <p:nvPr>
              <p:custDataLst>
                <p:tags r:id="rId93"/>
              </p:custDataLst>
            </p:nvPr>
          </p:nvPicPr>
          <p:blipFill>
            <a:blip r:embed="rId94"/>
            <a:stretch>
              <a:fillRect/>
            </a:stretch>
          </p:blipFill>
          <p:spPr bwMode="auto">
            <a:xfrm rot="1385862">
              <a:off x="1810180" y="1839209"/>
              <a:ext cx="1049353" cy="92046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grpSp>
          <p:nvGrpSpPr>
            <p:cNvPr id="84" name="组合 32"/>
            <p:cNvGrpSpPr/>
            <p:nvPr>
              <p:custDataLst>
                <p:tags r:id="rId95"/>
              </p:custDataLst>
            </p:nvPr>
          </p:nvGrpSpPr>
          <p:grpSpPr>
            <a:xfrm>
              <a:off x="940824" y="506981"/>
              <a:ext cx="234696" cy="231237"/>
              <a:chOff x="406901" y="2349700"/>
              <a:chExt cx="305053" cy="300554"/>
            </a:xfrm>
          </p:grpSpPr>
          <p:sp>
            <p:nvSpPr>
              <p:cNvPr id="31" name="矩形 30"/>
              <p:cNvSpPr/>
              <p:nvPr>
                <p:custDataLst>
                  <p:tags r:id="rId96"/>
                </p:custDataLst>
              </p:nvPr>
            </p:nvSpPr>
            <p:spPr>
              <a:xfrm rot="16200000">
                <a:off x="409152" y="2469472"/>
                <a:ext cx="300554" cy="61009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 noProof="1"/>
              </a:p>
            </p:txBody>
          </p:sp>
          <p:sp>
            <p:nvSpPr>
              <p:cNvPr id="32" name="矩形 31"/>
              <p:cNvSpPr/>
              <p:nvPr>
                <p:custDataLst>
                  <p:tags r:id="rId97"/>
                </p:custDataLst>
              </p:nvPr>
            </p:nvSpPr>
            <p:spPr>
              <a:xfrm rot="10800000">
                <a:off x="406901" y="2468669"/>
                <a:ext cx="305053" cy="62615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 noProof="1"/>
              </a:p>
            </p:txBody>
          </p:sp>
        </p:grpSp>
        <p:sp>
          <p:nvSpPr>
            <p:cNvPr id="29" name="椭圆 28"/>
            <p:cNvSpPr/>
            <p:nvPr>
              <p:custDataLst>
                <p:tags r:id="rId98"/>
              </p:custDataLst>
            </p:nvPr>
          </p:nvSpPr>
          <p:spPr>
            <a:xfrm>
              <a:off x="1821851" y="930917"/>
              <a:ext cx="140818" cy="139704"/>
            </a:xfrm>
            <a:prstGeom prst="ellipse">
              <a:avLst/>
            </a:prstGeom>
            <a:noFill/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30" name="矩形 29"/>
            <p:cNvSpPr/>
            <p:nvPr>
              <p:custDataLst>
                <p:tags r:id="rId99"/>
              </p:custDataLst>
            </p:nvPr>
          </p:nvSpPr>
          <p:spPr bwMode="auto">
            <a:xfrm>
              <a:off x="3500852" y="367274"/>
              <a:ext cx="700487" cy="551580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altLang="zh-CN" sz="1900" noProof="1">
                  <a:ln w="19050">
                    <a:noFill/>
                    <a:prstDash val="solid"/>
                  </a:ln>
                  <a:solidFill>
                    <a:schemeClr val="accent4">
                      <a:lumMod val="60000"/>
                      <a:lumOff val="40000"/>
                    </a:schemeClr>
                  </a:solidFill>
                  <a:ea typeface="思源黑体 CN Bold" panose="020B0800000000000000" pitchFamily="34" charset="-122"/>
                  <a:cs typeface="Arial" panose="020B0604020202020204" pitchFamily="34" charset="0"/>
                </a:rPr>
                <a:t>D</a:t>
              </a:r>
              <a:endParaRPr lang="zh-CN" altLang="en-US" sz="1900" noProof="1">
                <a:ln w="19050">
                  <a:noFill/>
                  <a:prstDash val="solid"/>
                </a:ln>
                <a:solidFill>
                  <a:schemeClr val="accent4">
                    <a:lumMod val="60000"/>
                    <a:lumOff val="40000"/>
                  </a:schemeClr>
                </a:solidFill>
                <a:ea typeface="思源黑体 CN Bold" panose="020B0800000000000000" pitchFamily="34" charset="-122"/>
                <a:cs typeface="Arial" panose="020B0604020202020204" pitchFamily="34" charset="0"/>
              </a:endParaRPr>
            </a:p>
          </p:txBody>
        </p:sp>
      </p:grpSp>
      <p:sp>
        <p:nvSpPr>
          <p:cNvPr id="96" name="矩形 95"/>
          <p:cNvSpPr/>
          <p:nvPr userDrawn="1">
            <p:custDataLst>
              <p:tags r:id="rId100"/>
            </p:custDataLst>
          </p:nvPr>
        </p:nvSpPr>
        <p:spPr>
          <a:xfrm>
            <a:off x="13438" y="705625"/>
            <a:ext cx="12192000" cy="5779401"/>
          </a:xfrm>
          <a:prstGeom prst="rect">
            <a:avLst/>
          </a:prstGeom>
          <a:solidFill>
            <a:schemeClr val="bg1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9" tIns="45721" rIns="91439" bIns="45721" anchor="ctr"/>
          <a:lstStyle/>
          <a:p>
            <a:pPr algn="ctr">
              <a:defRPr/>
            </a:pPr>
            <a:endParaRPr lang="zh-CN" altLang="en-US" noProof="1"/>
          </a:p>
        </p:txBody>
      </p:sp>
      <p:pic>
        <p:nvPicPr>
          <p:cNvPr id="97" name="图片 96"/>
          <p:cNvPicPr>
            <a:picLocks noChangeAspect="1"/>
          </p:cNvPicPr>
          <p:nvPr>
            <p:custDataLst>
              <p:tags r:id="rId101"/>
            </p:custDataLst>
          </p:nvPr>
        </p:nvPicPr>
        <p:blipFill>
          <a:blip r:embed="rId102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3188970" y="1883385"/>
            <a:ext cx="5808981" cy="1051559"/>
          </a:xfrm>
          <a:prstGeom prst="rect">
            <a:avLst/>
          </a:prstGeom>
          <a:effectLst>
            <a:reflection endPos="65000" dist="50800" dir="5400000" sy="-100000" algn="bl" rotWithShape="0"/>
          </a:effectLst>
        </p:spPr>
      </p:pic>
      <p:sp>
        <p:nvSpPr>
          <p:cNvPr id="98" name="矩形 97"/>
          <p:cNvSpPr/>
          <p:nvPr userDrawn="1">
            <p:custDataLst>
              <p:tags r:id="rId103"/>
            </p:custData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9" tIns="45721" rIns="91439" bIns="45721"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99" name="Date Placeholder 3"/>
          <p:cNvSpPr>
            <a:spLocks noGrp="1"/>
          </p:cNvSpPr>
          <p:nvPr>
            <p:ph type="dt" sz="half" idx="10"/>
            <p:custDataLst>
              <p:tags r:id="rId104"/>
            </p:custDataLst>
          </p:nvPr>
        </p:nvSpPr>
        <p:spPr>
          <a:xfrm>
            <a:off x="836543" y="6357341"/>
            <a:ext cx="2744795" cy="362893"/>
          </a:xfrm>
          <a:prstGeom prst="rect">
            <a:avLst/>
          </a:prstGeom>
        </p:spPr>
        <p:txBody>
          <a:bodyPr lIns="91439" tIns="45721" rIns="91439" bIns="45721"/>
          <a:lstStyle>
            <a:lvl1pPr fontAlgn="base">
              <a:defRPr/>
            </a:lvl1pPr>
          </a:lstStyle>
          <a:p>
            <a:pPr>
              <a:defRPr/>
            </a:pPr>
            <a:fld id="{FD475841-A307-425A-9FDF-17CA8CE03D05}" type="datetimeFigureOut">
              <a:rPr lang="zh-CN" altLang="en-US"/>
            </a:fld>
            <a:endParaRPr lang="zh-CN" altLang="en-US"/>
          </a:p>
        </p:txBody>
      </p:sp>
      <p:sp>
        <p:nvSpPr>
          <p:cNvPr id="100" name="Footer Placeholder 4"/>
          <p:cNvSpPr>
            <a:spLocks noGrp="1"/>
          </p:cNvSpPr>
          <p:nvPr>
            <p:ph type="ftr" sz="quarter" idx="11"/>
            <p:custDataLst>
              <p:tags r:id="rId105"/>
            </p:custDataLst>
          </p:nvPr>
        </p:nvSpPr>
        <p:spPr>
          <a:xfrm>
            <a:off x="4038243" y="6357341"/>
            <a:ext cx="4115515" cy="362893"/>
          </a:xfrm>
          <a:prstGeom prst="rect">
            <a:avLst/>
          </a:prstGeom>
        </p:spPr>
        <p:txBody>
          <a:bodyPr lIns="91439" tIns="45721" rIns="91439" bIns="45721"/>
          <a:lstStyle>
            <a:lvl1pPr fontAlgn="base"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101" name="Slide Number Placeholder 5"/>
          <p:cNvSpPr>
            <a:spLocks noGrp="1"/>
          </p:cNvSpPr>
          <p:nvPr>
            <p:ph type="sldNum" sz="quarter" idx="12"/>
            <p:custDataLst>
              <p:tags r:id="rId106"/>
            </p:custDataLst>
          </p:nvPr>
        </p:nvSpPr>
        <p:spPr>
          <a:xfrm>
            <a:off x="8610664" y="6357341"/>
            <a:ext cx="2744795" cy="362893"/>
          </a:xfrm>
          <a:prstGeom prst="rect">
            <a:avLst/>
          </a:prstGeom>
        </p:spPr>
        <p:txBody>
          <a:bodyPr lIns="91439" tIns="45721" rIns="91439" bIns="45721"/>
          <a:lstStyle>
            <a:lvl1pPr>
              <a:defRPr/>
            </a:lvl1pPr>
          </a:lstStyle>
          <a:p>
            <a:pPr>
              <a:defRPr/>
            </a:pPr>
            <a:fld id="{B90AD1D3-A550-4E90-B169-A2D054D7F8B7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  <p:transition spd="slow"/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9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图片占位符 3"/>
          <p:cNvSpPr>
            <a:spLocks noGrp="1"/>
          </p:cNvSpPr>
          <p:nvPr>
            <p:ph type="pic" sz="quarter" idx="10"/>
            <p:custDataLst>
              <p:tags r:id="rId2"/>
            </p:custDataLst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>
        <p:random/>
      </p:transition>
    </mc:Choice>
    <mc:Fallback>
      <p:transition spd="slow" advClick="0">
        <p:random/>
      </p:transition>
    </mc:Fallback>
  </mc:AlternateContent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2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 userDrawn="1">
            <p:custDataLst>
              <p:tags r:id="rId2"/>
            </p:custDataLst>
          </p:nvPr>
        </p:nvSpPr>
        <p:spPr>
          <a:xfrm>
            <a:off x="431800" y="330198"/>
            <a:ext cx="540000" cy="288000"/>
          </a:xfrm>
          <a:prstGeom prst="rect">
            <a:avLst/>
          </a:prstGeom>
          <a:solidFill>
            <a:srgbClr val="00007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4"/>
          <p:cNvSpPr/>
          <p:nvPr userDrawn="1">
            <p:custDataLst>
              <p:tags r:id="rId3"/>
            </p:custDataLst>
          </p:nvPr>
        </p:nvSpPr>
        <p:spPr>
          <a:xfrm>
            <a:off x="431800" y="671197"/>
            <a:ext cx="540000" cy="180000"/>
          </a:xfrm>
          <a:prstGeom prst="rect">
            <a:avLst/>
          </a:prstGeom>
          <a:solidFill>
            <a:srgbClr val="00007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/>
          <p:cNvSpPr/>
          <p:nvPr userDrawn="1">
            <p:custDataLst>
              <p:tags r:id="rId4"/>
            </p:custDataLst>
          </p:nvPr>
        </p:nvSpPr>
        <p:spPr>
          <a:xfrm>
            <a:off x="431800" y="904196"/>
            <a:ext cx="540000" cy="72000"/>
          </a:xfrm>
          <a:prstGeom prst="rect">
            <a:avLst/>
          </a:prstGeom>
          <a:solidFill>
            <a:srgbClr val="00007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ransition/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 userDrawn="1">
            <p:custDataLst>
              <p:tags r:id="rId2"/>
            </p:custDataLst>
          </p:nvPr>
        </p:nvSpPr>
        <p:spPr>
          <a:xfrm>
            <a:off x="431800" y="330198"/>
            <a:ext cx="540000" cy="288000"/>
          </a:xfrm>
          <a:prstGeom prst="rect">
            <a:avLst/>
          </a:prstGeom>
          <a:solidFill>
            <a:srgbClr val="00007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4"/>
          <p:cNvSpPr/>
          <p:nvPr userDrawn="1">
            <p:custDataLst>
              <p:tags r:id="rId3"/>
            </p:custDataLst>
          </p:nvPr>
        </p:nvSpPr>
        <p:spPr>
          <a:xfrm>
            <a:off x="431800" y="671197"/>
            <a:ext cx="540000" cy="180000"/>
          </a:xfrm>
          <a:prstGeom prst="rect">
            <a:avLst/>
          </a:prstGeom>
          <a:solidFill>
            <a:srgbClr val="00007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/>
          <p:cNvSpPr/>
          <p:nvPr userDrawn="1">
            <p:custDataLst>
              <p:tags r:id="rId4"/>
            </p:custDataLst>
          </p:nvPr>
        </p:nvSpPr>
        <p:spPr>
          <a:xfrm>
            <a:off x="431800" y="904196"/>
            <a:ext cx="540000" cy="72000"/>
          </a:xfrm>
          <a:prstGeom prst="rect">
            <a:avLst/>
          </a:prstGeom>
          <a:solidFill>
            <a:srgbClr val="00007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 userDrawn="1">
            <p:custDataLst>
              <p:tags r:id="rId5"/>
            </p:custDataLst>
          </p:nvPr>
        </p:nvSpPr>
        <p:spPr>
          <a:xfrm flipV="1">
            <a:off x="8966200" y="6528232"/>
            <a:ext cx="2880000" cy="36000"/>
          </a:xfrm>
          <a:prstGeom prst="rect">
            <a:avLst/>
          </a:prstGeom>
          <a:solidFill>
            <a:srgbClr val="00007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ransition/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 userDrawn="1">
            <p:custDataLst>
              <p:tags r:id="rId2"/>
            </p:custDataLst>
          </p:nvPr>
        </p:nvSpPr>
        <p:spPr>
          <a:xfrm>
            <a:off x="431800" y="330198"/>
            <a:ext cx="540000" cy="288000"/>
          </a:xfrm>
          <a:prstGeom prst="rect">
            <a:avLst/>
          </a:prstGeom>
          <a:solidFill>
            <a:srgbClr val="00007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4"/>
          <p:cNvSpPr/>
          <p:nvPr userDrawn="1">
            <p:custDataLst>
              <p:tags r:id="rId3"/>
            </p:custDataLst>
          </p:nvPr>
        </p:nvSpPr>
        <p:spPr>
          <a:xfrm>
            <a:off x="431800" y="671197"/>
            <a:ext cx="540000" cy="180000"/>
          </a:xfrm>
          <a:prstGeom prst="rect">
            <a:avLst/>
          </a:prstGeom>
          <a:solidFill>
            <a:srgbClr val="00007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/>
          <p:cNvSpPr/>
          <p:nvPr userDrawn="1">
            <p:custDataLst>
              <p:tags r:id="rId4"/>
            </p:custDataLst>
          </p:nvPr>
        </p:nvSpPr>
        <p:spPr>
          <a:xfrm>
            <a:off x="431800" y="904196"/>
            <a:ext cx="540000" cy="72000"/>
          </a:xfrm>
          <a:prstGeom prst="rect">
            <a:avLst/>
          </a:prstGeom>
          <a:solidFill>
            <a:srgbClr val="00007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 userDrawn="1">
            <p:custDataLst>
              <p:tags r:id="rId5"/>
            </p:custDataLst>
          </p:nvPr>
        </p:nvSpPr>
        <p:spPr>
          <a:xfrm flipV="1">
            <a:off x="8966200" y="6528232"/>
            <a:ext cx="2880000" cy="36000"/>
          </a:xfrm>
          <a:prstGeom prst="rect">
            <a:avLst/>
          </a:prstGeom>
          <a:solidFill>
            <a:srgbClr val="00007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ransition/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fld id="{559A2C93-C913-4959-A3BD-F96E56185F2E}" type="datetime1">
              <a:rPr lang="zh-CN" altLang="en-US" sz="1200">
                <a:solidFill>
                  <a:srgbClr val="7F7F7F"/>
                </a:solidFill>
                <a:latin typeface="黑体" panose="02010609060101010101" charset="-122"/>
                <a:ea typeface="黑体" panose="02010609060101010101" charset="-122"/>
              </a:rPr>
            </a:fld>
            <a:endParaRPr lang="zh-CN" altLang="en-US" sz="1200">
              <a:solidFill>
                <a:srgbClr val="7F7F7F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2" name="页脚占位符 4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endParaRPr lang="zh-CN" altLang="en-US" sz="1200">
              <a:solidFill>
                <a:srgbClr val="7F7F7F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3" name="灯片编号占位符 5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fld id="{518595F8-E7F1-4507-A04B-8AD5027821B1}" type="slidenum">
              <a:rPr lang="zh-CN" altLang="en-US" sz="1200">
                <a:solidFill>
                  <a:srgbClr val="7F7F7F"/>
                </a:solidFill>
                <a:latin typeface="黑体" panose="02010609060101010101" charset="-122"/>
                <a:ea typeface="黑体" panose="02010609060101010101" charset="-122"/>
              </a:rPr>
            </a:fld>
            <a:endParaRPr lang="zh-CN" altLang="en-US" sz="1200">
              <a:solidFill>
                <a:srgbClr val="7F7F7F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</p:spTree>
  </p:cSld>
  <p:clrMapOvr>
    <a:masterClrMapping/>
  </p:clrMapOvr>
  <p:transition/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>
  <p:cSld name="标题和图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图表占位符 2"/>
          <p:cNvSpPr>
            <a:spLocks noGrp="1"/>
          </p:cNvSpPr>
          <p:nvPr>
            <p:ph type="chart" idx="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pPr lvl="0"/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pPr lvl="0"/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  <p:transition>
    <p:fade/>
  </p:transition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5" Type="http://schemas.openxmlformats.org/officeDocument/2006/relationships/theme" Target="../theme/theme1.xml"/><Relationship Id="rId54" Type="http://schemas.openxmlformats.org/officeDocument/2006/relationships/image" Target="file:///D:\qq&#25991;&#20214;\712321467\Image\C2C\Image2\%7b75232B38-A165-1FB7-499C-2E1C792CACB5%7d.png" TargetMode="External"/><Relationship Id="rId53" Type="http://schemas.openxmlformats.org/officeDocument/2006/relationships/image" Target="../media/image9.png"/><Relationship Id="rId52" Type="http://schemas.openxmlformats.org/officeDocument/2006/relationships/tags" Target="../tags/tag253.xml"/><Relationship Id="rId51" Type="http://schemas.openxmlformats.org/officeDocument/2006/relationships/tags" Target="../tags/tag252.xml"/><Relationship Id="rId50" Type="http://schemas.openxmlformats.org/officeDocument/2006/relationships/tags" Target="../tags/tag251.xml"/><Relationship Id="rId5" Type="http://schemas.openxmlformats.org/officeDocument/2006/relationships/slideLayout" Target="../slideLayouts/slideLayout5.xml"/><Relationship Id="rId49" Type="http://schemas.openxmlformats.org/officeDocument/2006/relationships/tags" Target="../tags/tag250.xml"/><Relationship Id="rId48" Type="http://schemas.openxmlformats.org/officeDocument/2006/relationships/tags" Target="../tags/tag249.xml"/><Relationship Id="rId47" Type="http://schemas.openxmlformats.org/officeDocument/2006/relationships/tags" Target="../tags/tag248.xml"/><Relationship Id="rId46" Type="http://schemas.openxmlformats.org/officeDocument/2006/relationships/tags" Target="../tags/tag247.xml"/><Relationship Id="rId45" Type="http://schemas.openxmlformats.org/officeDocument/2006/relationships/image" Target="../media/image1.png"/><Relationship Id="rId44" Type="http://schemas.openxmlformats.org/officeDocument/2006/relationships/slideLayout" Target="../slideLayouts/slideLayout44.xml"/><Relationship Id="rId43" Type="http://schemas.openxmlformats.org/officeDocument/2006/relationships/slideLayout" Target="../slideLayouts/slideLayout43.xml"/><Relationship Id="rId42" Type="http://schemas.openxmlformats.org/officeDocument/2006/relationships/slideLayout" Target="../slideLayouts/slideLayout42.xml"/><Relationship Id="rId41" Type="http://schemas.openxmlformats.org/officeDocument/2006/relationships/slideLayout" Target="../slideLayouts/slideLayout41.xml"/><Relationship Id="rId40" Type="http://schemas.openxmlformats.org/officeDocument/2006/relationships/slideLayout" Target="../slideLayouts/slideLayout40.xml"/><Relationship Id="rId4" Type="http://schemas.openxmlformats.org/officeDocument/2006/relationships/slideLayout" Target="../slideLayouts/slideLayout4.xml"/><Relationship Id="rId39" Type="http://schemas.openxmlformats.org/officeDocument/2006/relationships/slideLayout" Target="../slideLayouts/slideLayout39.xml"/><Relationship Id="rId38" Type="http://schemas.openxmlformats.org/officeDocument/2006/relationships/slideLayout" Target="../slideLayouts/slideLayout38.xml"/><Relationship Id="rId37" Type="http://schemas.openxmlformats.org/officeDocument/2006/relationships/slideLayout" Target="../slideLayouts/slideLayout37.xml"/><Relationship Id="rId36" Type="http://schemas.openxmlformats.org/officeDocument/2006/relationships/slideLayout" Target="../slideLayouts/slideLayout36.xml"/><Relationship Id="rId35" Type="http://schemas.openxmlformats.org/officeDocument/2006/relationships/slideLayout" Target="../slideLayouts/slideLayout35.xml"/><Relationship Id="rId34" Type="http://schemas.openxmlformats.org/officeDocument/2006/relationships/slideLayout" Target="../slideLayouts/slideLayout34.xml"/><Relationship Id="rId33" Type="http://schemas.openxmlformats.org/officeDocument/2006/relationships/slideLayout" Target="../slideLayouts/slideLayout33.xml"/><Relationship Id="rId32" Type="http://schemas.openxmlformats.org/officeDocument/2006/relationships/slideLayout" Target="../slideLayouts/slideLayout32.xml"/><Relationship Id="rId31" Type="http://schemas.openxmlformats.org/officeDocument/2006/relationships/slideLayout" Target="../slideLayouts/slideLayout31.xml"/><Relationship Id="rId30" Type="http://schemas.openxmlformats.org/officeDocument/2006/relationships/slideLayout" Target="../slideLayouts/slideLayout30.xml"/><Relationship Id="rId3" Type="http://schemas.openxmlformats.org/officeDocument/2006/relationships/slideLayout" Target="../slideLayouts/slideLayout3.xml"/><Relationship Id="rId29" Type="http://schemas.openxmlformats.org/officeDocument/2006/relationships/slideLayout" Target="../slideLayouts/slideLayout29.xml"/><Relationship Id="rId28" Type="http://schemas.openxmlformats.org/officeDocument/2006/relationships/slideLayout" Target="../slideLayouts/slideLayout28.xml"/><Relationship Id="rId27" Type="http://schemas.openxmlformats.org/officeDocument/2006/relationships/slideLayout" Target="../slideLayouts/slideLayout27.xml"/><Relationship Id="rId26" Type="http://schemas.openxmlformats.org/officeDocument/2006/relationships/slideLayout" Target="../slideLayouts/slideLayout26.xml"/><Relationship Id="rId25" Type="http://schemas.openxmlformats.org/officeDocument/2006/relationships/slideLayout" Target="../slideLayouts/slideLayout25.xml"/><Relationship Id="rId24" Type="http://schemas.openxmlformats.org/officeDocument/2006/relationships/slideLayout" Target="../slideLayouts/slideLayout24.xml"/><Relationship Id="rId23" Type="http://schemas.openxmlformats.org/officeDocument/2006/relationships/slideLayout" Target="../slideLayouts/slideLayout23.xml"/><Relationship Id="rId22" Type="http://schemas.openxmlformats.org/officeDocument/2006/relationships/slideLayout" Target="../slideLayouts/slideLayout22.xml"/><Relationship Id="rId21" Type="http://schemas.openxmlformats.org/officeDocument/2006/relationships/slideLayout" Target="../slideLayouts/slideLayout21.xml"/><Relationship Id="rId20" Type="http://schemas.openxmlformats.org/officeDocument/2006/relationships/slideLayout" Target="../slideLayouts/slideLayout20.xml"/><Relationship Id="rId2" Type="http://schemas.openxmlformats.org/officeDocument/2006/relationships/slideLayout" Target="../slideLayouts/slideLayout2.xml"/><Relationship Id="rId19" Type="http://schemas.openxmlformats.org/officeDocument/2006/relationships/slideLayout" Target="../slideLayouts/slideLayout19.xml"/><Relationship Id="rId18" Type="http://schemas.openxmlformats.org/officeDocument/2006/relationships/slideLayout" Target="../slideLayouts/slideLayout18.xml"/><Relationship Id="rId17" Type="http://schemas.openxmlformats.org/officeDocument/2006/relationships/slideLayout" Target="../slideLayouts/slideLayout17.xml"/><Relationship Id="rId16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15.xml"/><Relationship Id="rId14" Type="http://schemas.openxmlformats.org/officeDocument/2006/relationships/slideLayout" Target="../slideLayouts/slideLayout14.xml"/><Relationship Id="rId13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45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  <p:custDataLst>
              <p:tags r:id="rId46"/>
            </p:custDataLst>
          </p:nvPr>
        </p:nvSpPr>
        <p:spPr>
          <a:xfrm>
            <a:off x="608400" y="608400"/>
            <a:ext cx="10969200" cy="648000"/>
          </a:xfrm>
          <a:prstGeom prst="rect">
            <a:avLst/>
          </a:prstGeom>
        </p:spPr>
        <p:txBody>
          <a:bodyPr vert="horz" lIns="101600" tIns="38100" rIns="76200" bIns="38100" rtlCol="0" anchor="ctr" anchorCtr="0">
            <a:normAutofit/>
          </a:bodyPr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47"/>
            </p:custDataLst>
          </p:nvPr>
        </p:nvSpPr>
        <p:spPr>
          <a:xfrm>
            <a:off x="608400" y="1515600"/>
            <a:ext cx="10969200" cy="4736880"/>
          </a:xfrm>
          <a:prstGeom prst="rect">
            <a:avLst/>
          </a:prstGeom>
        </p:spPr>
        <p:txBody>
          <a:bodyPr vert="horz" lIns="90000" tIns="46800" rIns="90000" bIns="4680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48"/>
            </p:custDataLst>
          </p:nvPr>
        </p:nvSpPr>
        <p:spPr>
          <a:xfrm>
            <a:off x="612000" y="6314400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000" baseline="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49"/>
            </p:custDataLst>
          </p:nvPr>
        </p:nvSpPr>
        <p:spPr>
          <a:xfrm>
            <a:off x="4116000" y="6314400"/>
            <a:ext cx="396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000" baseline="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50"/>
            </p:custDataLst>
          </p:nvPr>
        </p:nvSpPr>
        <p:spPr>
          <a:xfrm>
            <a:off x="8877600" y="6314400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000" baseline="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7" name="KSO_TEMPLATE" hidden="1"/>
          <p:cNvSpPr/>
          <p:nvPr>
            <p:custDataLst>
              <p:tags r:id="rId51"/>
            </p:custDataLst>
          </p:nvPr>
        </p:nvSpPr>
        <p:spPr>
          <a:xfrm flipH="1"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8" name="图片 1073743875" descr="学科网 zxxk.com"/>
          <p:cNvPicPr>
            <a:picLocks noChangeAspect="1"/>
          </p:cNvPicPr>
          <p:nvPr>
            <p:custDataLst>
              <p:tags r:id="rId52"/>
            </p:custDataLst>
          </p:nvPr>
        </p:nvPicPr>
        <p:blipFill>
          <a:blip r:embed="rId53" r:link="rId54"/>
          <a:stretch>
            <a:fillRect/>
          </a:stretch>
        </p:blipFill>
        <p:spPr>
          <a:xfrm>
            <a:off x="838200" y="365125"/>
            <a:ext cx="9525" cy="9525"/>
          </a:xfrm>
          <a:prstGeom prst="rect">
            <a:avLst/>
          </a:prstGeom>
          <a:noFill/>
          <a:ln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  <p:sldLayoutId id="2147483666" r:id="rId18"/>
    <p:sldLayoutId id="2147483667" r:id="rId19"/>
    <p:sldLayoutId id="2147483668" r:id="rId20"/>
    <p:sldLayoutId id="2147483669" r:id="rId21"/>
    <p:sldLayoutId id="2147483670" r:id="rId22"/>
    <p:sldLayoutId id="2147483671" r:id="rId23"/>
    <p:sldLayoutId id="2147483672" r:id="rId24"/>
    <p:sldLayoutId id="2147483673" r:id="rId25"/>
    <p:sldLayoutId id="2147483674" r:id="rId26"/>
    <p:sldLayoutId id="2147483675" r:id="rId27"/>
    <p:sldLayoutId id="2147483676" r:id="rId28"/>
    <p:sldLayoutId id="2147483677" r:id="rId29"/>
    <p:sldLayoutId id="2147483678" r:id="rId30"/>
    <p:sldLayoutId id="2147483679" r:id="rId31"/>
    <p:sldLayoutId id="2147483680" r:id="rId32"/>
    <p:sldLayoutId id="2147483681" r:id="rId33"/>
    <p:sldLayoutId id="2147483682" r:id="rId34"/>
    <p:sldLayoutId id="2147483683" r:id="rId35"/>
    <p:sldLayoutId id="2147483684" r:id="rId36"/>
    <p:sldLayoutId id="2147483685" r:id="rId37"/>
    <p:sldLayoutId id="2147483686" r:id="rId38"/>
    <p:sldLayoutId id="2147483687" r:id="rId39"/>
    <p:sldLayoutId id="2147483688" r:id="rId40"/>
    <p:sldLayoutId id="2147483689" r:id="rId41"/>
    <p:sldLayoutId id="2147483690" r:id="rId42"/>
    <p:sldLayoutId id="2147483691" r:id="rId43"/>
    <p:sldLayoutId id="2147483692" r:id="rId44"/>
  </p:sldLayoutIdLst>
  <p:transition/>
  <p:txStyles>
    <p:titleStyle>
      <a:lvl1pPr algn="l" defTabSz="914400" rtl="0" eaLnBrk="1" fontAlgn="auto" latinLnBrk="0" hangingPunct="1">
        <a:lnSpc>
          <a:spcPct val="100000"/>
        </a:lnSpc>
        <a:spcBef>
          <a:spcPct val="0"/>
        </a:spcBef>
        <a:buNone/>
        <a:defRPr sz="3600" b="1" u="none" strike="noStrike" kern="1200" cap="none" spc="300" normalizeH="0" baseline="0">
          <a:solidFill>
            <a:schemeClr val="tx1">
              <a:lumMod val="85000"/>
              <a:lumOff val="1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j-cs"/>
        </a:defRPr>
      </a:lvl1pPr>
    </p:titleStyle>
    <p:bodyStyle>
      <a:lvl1pPr marL="228600" indent="-228600" algn="l" defTabSz="914400" rtl="0" eaLnBrk="1" fontAlgn="auto" latinLnBrk="0" hangingPunct="1">
        <a:lnSpc>
          <a:spcPct val="130000"/>
        </a:lnSpc>
        <a:spcBef>
          <a:spcPct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1pPr>
      <a:lvl2pPr marL="685800" indent="-228600" algn="l" defTabSz="914400" rtl="0" eaLnBrk="1" fontAlgn="auto" latinLnBrk="0" hangingPunct="1">
        <a:lnSpc>
          <a:spcPct val="130000"/>
        </a:lnSpc>
        <a:spcBef>
          <a:spcPct val="0"/>
        </a:spcBef>
        <a:spcAft>
          <a:spcPts val="1000"/>
        </a:spcAft>
        <a:buFont typeface="Arial" panose="020B0604020202020204" pitchFamily="34" charset="0"/>
        <a:buChar char="•"/>
        <a:tabLst>
          <a:tab pos="1609725" algn="l"/>
        </a:tabLst>
        <a:defRPr sz="1600" u="none" strike="noStrike" kern="1200" cap="none" spc="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2pPr>
      <a:lvl3pPr marL="1143000" indent="-228600" algn="l" defTabSz="914400" rtl="0" eaLnBrk="1" fontAlgn="auto" latinLnBrk="0" hangingPunct="1">
        <a:lnSpc>
          <a:spcPct val="130000"/>
        </a:lnSpc>
        <a:spcBef>
          <a:spcPct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3pPr>
      <a:lvl4pPr marL="1600200" indent="-228600" algn="l" defTabSz="914400" rtl="0" eaLnBrk="1" fontAlgn="auto" latinLnBrk="0" hangingPunct="1">
        <a:lnSpc>
          <a:spcPct val="130000"/>
        </a:lnSpc>
        <a:spcBef>
          <a:spcPct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4pPr>
      <a:lvl5pPr marL="2057400" indent="-228600" algn="l" defTabSz="914400" rtl="0" eaLnBrk="1" fontAlgn="auto" latinLnBrk="0" hangingPunct="1">
        <a:lnSpc>
          <a:spcPct val="130000"/>
        </a:lnSpc>
        <a:spcBef>
          <a:spcPct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9" Type="http://schemas.openxmlformats.org/officeDocument/2006/relationships/tags" Target="../tags/tag261.xml"/><Relationship Id="rId8" Type="http://schemas.openxmlformats.org/officeDocument/2006/relationships/tags" Target="../tags/tag260.xml"/><Relationship Id="rId7" Type="http://schemas.openxmlformats.org/officeDocument/2006/relationships/tags" Target="../tags/tag259.xml"/><Relationship Id="rId6" Type="http://schemas.openxmlformats.org/officeDocument/2006/relationships/tags" Target="../tags/tag258.xml"/><Relationship Id="rId5" Type="http://schemas.openxmlformats.org/officeDocument/2006/relationships/tags" Target="../tags/tag257.xml"/><Relationship Id="rId4" Type="http://schemas.openxmlformats.org/officeDocument/2006/relationships/tags" Target="../tags/tag256.xml"/><Relationship Id="rId3" Type="http://schemas.openxmlformats.org/officeDocument/2006/relationships/tags" Target="../tags/tag255.xml"/><Relationship Id="rId2" Type="http://schemas.openxmlformats.org/officeDocument/2006/relationships/image" Target="../media/image10.png"/><Relationship Id="rId13" Type="http://schemas.openxmlformats.org/officeDocument/2006/relationships/slideLayout" Target="../slideLayouts/slideLayout43.xml"/><Relationship Id="rId12" Type="http://schemas.openxmlformats.org/officeDocument/2006/relationships/tags" Target="../tags/tag264.xml"/><Relationship Id="rId11" Type="http://schemas.openxmlformats.org/officeDocument/2006/relationships/tags" Target="../tags/tag263.xml"/><Relationship Id="rId10" Type="http://schemas.openxmlformats.org/officeDocument/2006/relationships/tags" Target="../tags/tag262.xml"/><Relationship Id="rId1" Type="http://schemas.openxmlformats.org/officeDocument/2006/relationships/tags" Target="../tags/tag254.xml"/></Relationships>
</file>

<file path=ppt/slides/_rels/slide2.xml.rels><?xml version="1.0" encoding="UTF-8" standalone="yes"?>
<Relationships xmlns="http://schemas.openxmlformats.org/package/2006/relationships"><Relationship Id="rId99" Type="http://schemas.openxmlformats.org/officeDocument/2006/relationships/tags" Target="../tags/tag363.xml"/><Relationship Id="rId98" Type="http://schemas.openxmlformats.org/officeDocument/2006/relationships/tags" Target="../tags/tag362.xml"/><Relationship Id="rId97" Type="http://schemas.openxmlformats.org/officeDocument/2006/relationships/tags" Target="../tags/tag361.xml"/><Relationship Id="rId96" Type="http://schemas.openxmlformats.org/officeDocument/2006/relationships/tags" Target="../tags/tag360.xml"/><Relationship Id="rId95" Type="http://schemas.openxmlformats.org/officeDocument/2006/relationships/tags" Target="../tags/tag359.xml"/><Relationship Id="rId94" Type="http://schemas.openxmlformats.org/officeDocument/2006/relationships/tags" Target="../tags/tag358.xml"/><Relationship Id="rId93" Type="http://schemas.openxmlformats.org/officeDocument/2006/relationships/tags" Target="../tags/tag357.xml"/><Relationship Id="rId92" Type="http://schemas.openxmlformats.org/officeDocument/2006/relationships/tags" Target="../tags/tag356.xml"/><Relationship Id="rId91" Type="http://schemas.openxmlformats.org/officeDocument/2006/relationships/tags" Target="../tags/tag355.xml"/><Relationship Id="rId90" Type="http://schemas.openxmlformats.org/officeDocument/2006/relationships/tags" Target="../tags/tag354.xml"/><Relationship Id="rId9" Type="http://schemas.openxmlformats.org/officeDocument/2006/relationships/tags" Target="../tags/tag273.xml"/><Relationship Id="rId89" Type="http://schemas.openxmlformats.org/officeDocument/2006/relationships/tags" Target="../tags/tag353.xml"/><Relationship Id="rId88" Type="http://schemas.openxmlformats.org/officeDocument/2006/relationships/tags" Target="../tags/tag352.xml"/><Relationship Id="rId87" Type="http://schemas.openxmlformats.org/officeDocument/2006/relationships/tags" Target="../tags/tag351.xml"/><Relationship Id="rId86" Type="http://schemas.openxmlformats.org/officeDocument/2006/relationships/tags" Target="../tags/tag350.xml"/><Relationship Id="rId85" Type="http://schemas.openxmlformats.org/officeDocument/2006/relationships/tags" Target="../tags/tag349.xml"/><Relationship Id="rId84" Type="http://schemas.openxmlformats.org/officeDocument/2006/relationships/tags" Target="../tags/tag348.xml"/><Relationship Id="rId83" Type="http://schemas.openxmlformats.org/officeDocument/2006/relationships/tags" Target="../tags/tag347.xml"/><Relationship Id="rId82" Type="http://schemas.openxmlformats.org/officeDocument/2006/relationships/tags" Target="../tags/tag346.xml"/><Relationship Id="rId81" Type="http://schemas.openxmlformats.org/officeDocument/2006/relationships/tags" Target="../tags/tag345.xml"/><Relationship Id="rId80" Type="http://schemas.openxmlformats.org/officeDocument/2006/relationships/tags" Target="../tags/tag344.xml"/><Relationship Id="rId8" Type="http://schemas.openxmlformats.org/officeDocument/2006/relationships/tags" Target="../tags/tag272.xml"/><Relationship Id="rId79" Type="http://schemas.openxmlformats.org/officeDocument/2006/relationships/tags" Target="../tags/tag343.xml"/><Relationship Id="rId78" Type="http://schemas.openxmlformats.org/officeDocument/2006/relationships/tags" Target="../tags/tag342.xml"/><Relationship Id="rId77" Type="http://schemas.openxmlformats.org/officeDocument/2006/relationships/tags" Target="../tags/tag341.xml"/><Relationship Id="rId76" Type="http://schemas.openxmlformats.org/officeDocument/2006/relationships/tags" Target="../tags/tag340.xml"/><Relationship Id="rId75" Type="http://schemas.openxmlformats.org/officeDocument/2006/relationships/tags" Target="../tags/tag339.xml"/><Relationship Id="rId74" Type="http://schemas.openxmlformats.org/officeDocument/2006/relationships/tags" Target="../tags/tag338.xml"/><Relationship Id="rId73" Type="http://schemas.openxmlformats.org/officeDocument/2006/relationships/tags" Target="../tags/tag337.xml"/><Relationship Id="rId72" Type="http://schemas.openxmlformats.org/officeDocument/2006/relationships/tags" Target="../tags/tag336.xml"/><Relationship Id="rId71" Type="http://schemas.openxmlformats.org/officeDocument/2006/relationships/tags" Target="../tags/tag335.xml"/><Relationship Id="rId70" Type="http://schemas.openxmlformats.org/officeDocument/2006/relationships/tags" Target="../tags/tag334.xml"/><Relationship Id="rId7" Type="http://schemas.openxmlformats.org/officeDocument/2006/relationships/tags" Target="../tags/tag271.xml"/><Relationship Id="rId69" Type="http://schemas.openxmlformats.org/officeDocument/2006/relationships/tags" Target="../tags/tag333.xml"/><Relationship Id="rId68" Type="http://schemas.openxmlformats.org/officeDocument/2006/relationships/tags" Target="../tags/tag332.xml"/><Relationship Id="rId67" Type="http://schemas.openxmlformats.org/officeDocument/2006/relationships/tags" Target="../tags/tag331.xml"/><Relationship Id="rId66" Type="http://schemas.openxmlformats.org/officeDocument/2006/relationships/tags" Target="../tags/tag330.xml"/><Relationship Id="rId65" Type="http://schemas.openxmlformats.org/officeDocument/2006/relationships/tags" Target="../tags/tag329.xml"/><Relationship Id="rId64" Type="http://schemas.openxmlformats.org/officeDocument/2006/relationships/tags" Target="../tags/tag328.xml"/><Relationship Id="rId63" Type="http://schemas.openxmlformats.org/officeDocument/2006/relationships/tags" Target="../tags/tag327.xml"/><Relationship Id="rId62" Type="http://schemas.openxmlformats.org/officeDocument/2006/relationships/tags" Target="../tags/tag326.xml"/><Relationship Id="rId61" Type="http://schemas.openxmlformats.org/officeDocument/2006/relationships/tags" Target="../tags/tag325.xml"/><Relationship Id="rId60" Type="http://schemas.openxmlformats.org/officeDocument/2006/relationships/tags" Target="../tags/tag324.xml"/><Relationship Id="rId6" Type="http://schemas.openxmlformats.org/officeDocument/2006/relationships/tags" Target="../tags/tag270.xml"/><Relationship Id="rId59" Type="http://schemas.openxmlformats.org/officeDocument/2006/relationships/tags" Target="../tags/tag323.xml"/><Relationship Id="rId58" Type="http://schemas.openxmlformats.org/officeDocument/2006/relationships/tags" Target="../tags/tag322.xml"/><Relationship Id="rId57" Type="http://schemas.openxmlformats.org/officeDocument/2006/relationships/tags" Target="../tags/tag321.xml"/><Relationship Id="rId56" Type="http://schemas.openxmlformats.org/officeDocument/2006/relationships/tags" Target="../tags/tag320.xml"/><Relationship Id="rId55" Type="http://schemas.openxmlformats.org/officeDocument/2006/relationships/tags" Target="../tags/tag319.xml"/><Relationship Id="rId54" Type="http://schemas.openxmlformats.org/officeDocument/2006/relationships/tags" Target="../tags/tag318.xml"/><Relationship Id="rId53" Type="http://schemas.openxmlformats.org/officeDocument/2006/relationships/tags" Target="../tags/tag317.xml"/><Relationship Id="rId52" Type="http://schemas.openxmlformats.org/officeDocument/2006/relationships/tags" Target="../tags/tag316.xml"/><Relationship Id="rId51" Type="http://schemas.openxmlformats.org/officeDocument/2006/relationships/tags" Target="../tags/tag315.xml"/><Relationship Id="rId50" Type="http://schemas.openxmlformats.org/officeDocument/2006/relationships/tags" Target="../tags/tag314.xml"/><Relationship Id="rId5" Type="http://schemas.openxmlformats.org/officeDocument/2006/relationships/tags" Target="../tags/tag269.xml"/><Relationship Id="rId49" Type="http://schemas.openxmlformats.org/officeDocument/2006/relationships/tags" Target="../tags/tag313.xml"/><Relationship Id="rId48" Type="http://schemas.openxmlformats.org/officeDocument/2006/relationships/tags" Target="../tags/tag312.xml"/><Relationship Id="rId47" Type="http://schemas.openxmlformats.org/officeDocument/2006/relationships/tags" Target="../tags/tag311.xml"/><Relationship Id="rId46" Type="http://schemas.openxmlformats.org/officeDocument/2006/relationships/tags" Target="../tags/tag310.xml"/><Relationship Id="rId45" Type="http://schemas.openxmlformats.org/officeDocument/2006/relationships/tags" Target="../tags/tag309.xml"/><Relationship Id="rId44" Type="http://schemas.openxmlformats.org/officeDocument/2006/relationships/tags" Target="../tags/tag308.xml"/><Relationship Id="rId43" Type="http://schemas.openxmlformats.org/officeDocument/2006/relationships/tags" Target="../tags/tag307.xml"/><Relationship Id="rId42" Type="http://schemas.openxmlformats.org/officeDocument/2006/relationships/tags" Target="../tags/tag306.xml"/><Relationship Id="rId41" Type="http://schemas.openxmlformats.org/officeDocument/2006/relationships/tags" Target="../tags/tag305.xml"/><Relationship Id="rId40" Type="http://schemas.openxmlformats.org/officeDocument/2006/relationships/tags" Target="../tags/tag304.xml"/><Relationship Id="rId4" Type="http://schemas.openxmlformats.org/officeDocument/2006/relationships/tags" Target="../tags/tag268.xml"/><Relationship Id="rId39" Type="http://schemas.openxmlformats.org/officeDocument/2006/relationships/tags" Target="../tags/tag303.xml"/><Relationship Id="rId38" Type="http://schemas.openxmlformats.org/officeDocument/2006/relationships/tags" Target="../tags/tag302.xml"/><Relationship Id="rId37" Type="http://schemas.openxmlformats.org/officeDocument/2006/relationships/tags" Target="../tags/tag301.xml"/><Relationship Id="rId36" Type="http://schemas.openxmlformats.org/officeDocument/2006/relationships/tags" Target="../tags/tag300.xml"/><Relationship Id="rId35" Type="http://schemas.openxmlformats.org/officeDocument/2006/relationships/tags" Target="../tags/tag299.xml"/><Relationship Id="rId34" Type="http://schemas.openxmlformats.org/officeDocument/2006/relationships/tags" Target="../tags/tag298.xml"/><Relationship Id="rId33" Type="http://schemas.openxmlformats.org/officeDocument/2006/relationships/tags" Target="../tags/tag297.xml"/><Relationship Id="rId32" Type="http://schemas.openxmlformats.org/officeDocument/2006/relationships/tags" Target="../tags/tag296.xml"/><Relationship Id="rId31" Type="http://schemas.openxmlformats.org/officeDocument/2006/relationships/tags" Target="../tags/tag295.xml"/><Relationship Id="rId30" Type="http://schemas.openxmlformats.org/officeDocument/2006/relationships/tags" Target="../tags/tag294.xml"/><Relationship Id="rId3" Type="http://schemas.openxmlformats.org/officeDocument/2006/relationships/tags" Target="../tags/tag267.xml"/><Relationship Id="rId292" Type="http://schemas.openxmlformats.org/officeDocument/2006/relationships/slideLayout" Target="../slideLayouts/slideLayout7.xml"/><Relationship Id="rId291" Type="http://schemas.openxmlformats.org/officeDocument/2006/relationships/tags" Target="../tags/tag555.xml"/><Relationship Id="rId290" Type="http://schemas.openxmlformats.org/officeDocument/2006/relationships/tags" Target="../tags/tag554.xml"/><Relationship Id="rId29" Type="http://schemas.openxmlformats.org/officeDocument/2006/relationships/tags" Target="../tags/tag293.xml"/><Relationship Id="rId289" Type="http://schemas.openxmlformats.org/officeDocument/2006/relationships/tags" Target="../tags/tag553.xml"/><Relationship Id="rId288" Type="http://schemas.openxmlformats.org/officeDocument/2006/relationships/tags" Target="../tags/tag552.xml"/><Relationship Id="rId287" Type="http://schemas.openxmlformats.org/officeDocument/2006/relationships/tags" Target="../tags/tag551.xml"/><Relationship Id="rId286" Type="http://schemas.openxmlformats.org/officeDocument/2006/relationships/tags" Target="../tags/tag550.xml"/><Relationship Id="rId285" Type="http://schemas.openxmlformats.org/officeDocument/2006/relationships/tags" Target="../tags/tag549.xml"/><Relationship Id="rId284" Type="http://schemas.openxmlformats.org/officeDocument/2006/relationships/tags" Target="../tags/tag548.xml"/><Relationship Id="rId283" Type="http://schemas.openxmlformats.org/officeDocument/2006/relationships/tags" Target="../tags/tag547.xml"/><Relationship Id="rId282" Type="http://schemas.openxmlformats.org/officeDocument/2006/relationships/tags" Target="../tags/tag546.xml"/><Relationship Id="rId281" Type="http://schemas.openxmlformats.org/officeDocument/2006/relationships/tags" Target="../tags/tag545.xml"/><Relationship Id="rId280" Type="http://schemas.openxmlformats.org/officeDocument/2006/relationships/tags" Target="../tags/tag544.xml"/><Relationship Id="rId28" Type="http://schemas.openxmlformats.org/officeDocument/2006/relationships/tags" Target="../tags/tag292.xml"/><Relationship Id="rId279" Type="http://schemas.openxmlformats.org/officeDocument/2006/relationships/tags" Target="../tags/tag543.xml"/><Relationship Id="rId278" Type="http://schemas.openxmlformats.org/officeDocument/2006/relationships/tags" Target="../tags/tag542.xml"/><Relationship Id="rId277" Type="http://schemas.openxmlformats.org/officeDocument/2006/relationships/tags" Target="../tags/tag541.xml"/><Relationship Id="rId276" Type="http://schemas.openxmlformats.org/officeDocument/2006/relationships/tags" Target="../tags/tag540.xml"/><Relationship Id="rId275" Type="http://schemas.openxmlformats.org/officeDocument/2006/relationships/tags" Target="../tags/tag539.xml"/><Relationship Id="rId274" Type="http://schemas.openxmlformats.org/officeDocument/2006/relationships/tags" Target="../tags/tag538.xml"/><Relationship Id="rId273" Type="http://schemas.openxmlformats.org/officeDocument/2006/relationships/tags" Target="../tags/tag537.xml"/><Relationship Id="rId272" Type="http://schemas.openxmlformats.org/officeDocument/2006/relationships/tags" Target="../tags/tag536.xml"/><Relationship Id="rId271" Type="http://schemas.openxmlformats.org/officeDocument/2006/relationships/tags" Target="../tags/tag535.xml"/><Relationship Id="rId270" Type="http://schemas.openxmlformats.org/officeDocument/2006/relationships/tags" Target="../tags/tag534.xml"/><Relationship Id="rId27" Type="http://schemas.openxmlformats.org/officeDocument/2006/relationships/tags" Target="../tags/tag291.xml"/><Relationship Id="rId269" Type="http://schemas.openxmlformats.org/officeDocument/2006/relationships/tags" Target="../tags/tag533.xml"/><Relationship Id="rId268" Type="http://schemas.openxmlformats.org/officeDocument/2006/relationships/tags" Target="../tags/tag532.xml"/><Relationship Id="rId267" Type="http://schemas.openxmlformats.org/officeDocument/2006/relationships/tags" Target="../tags/tag531.xml"/><Relationship Id="rId266" Type="http://schemas.openxmlformats.org/officeDocument/2006/relationships/tags" Target="../tags/tag530.xml"/><Relationship Id="rId265" Type="http://schemas.openxmlformats.org/officeDocument/2006/relationships/tags" Target="../tags/tag529.xml"/><Relationship Id="rId264" Type="http://schemas.openxmlformats.org/officeDocument/2006/relationships/tags" Target="../tags/tag528.xml"/><Relationship Id="rId263" Type="http://schemas.openxmlformats.org/officeDocument/2006/relationships/tags" Target="../tags/tag527.xml"/><Relationship Id="rId262" Type="http://schemas.openxmlformats.org/officeDocument/2006/relationships/tags" Target="../tags/tag526.xml"/><Relationship Id="rId261" Type="http://schemas.openxmlformats.org/officeDocument/2006/relationships/tags" Target="../tags/tag525.xml"/><Relationship Id="rId260" Type="http://schemas.openxmlformats.org/officeDocument/2006/relationships/tags" Target="../tags/tag524.xml"/><Relationship Id="rId26" Type="http://schemas.openxmlformats.org/officeDocument/2006/relationships/tags" Target="../tags/tag290.xml"/><Relationship Id="rId259" Type="http://schemas.openxmlformats.org/officeDocument/2006/relationships/tags" Target="../tags/tag523.xml"/><Relationship Id="rId258" Type="http://schemas.openxmlformats.org/officeDocument/2006/relationships/tags" Target="../tags/tag522.xml"/><Relationship Id="rId257" Type="http://schemas.openxmlformats.org/officeDocument/2006/relationships/tags" Target="../tags/tag521.xml"/><Relationship Id="rId256" Type="http://schemas.openxmlformats.org/officeDocument/2006/relationships/tags" Target="../tags/tag520.xml"/><Relationship Id="rId255" Type="http://schemas.openxmlformats.org/officeDocument/2006/relationships/tags" Target="../tags/tag519.xml"/><Relationship Id="rId254" Type="http://schemas.openxmlformats.org/officeDocument/2006/relationships/tags" Target="../tags/tag518.xml"/><Relationship Id="rId253" Type="http://schemas.openxmlformats.org/officeDocument/2006/relationships/tags" Target="../tags/tag517.xml"/><Relationship Id="rId252" Type="http://schemas.openxmlformats.org/officeDocument/2006/relationships/tags" Target="../tags/tag516.xml"/><Relationship Id="rId251" Type="http://schemas.openxmlformats.org/officeDocument/2006/relationships/tags" Target="../tags/tag515.xml"/><Relationship Id="rId250" Type="http://schemas.openxmlformats.org/officeDocument/2006/relationships/tags" Target="../tags/tag514.xml"/><Relationship Id="rId25" Type="http://schemas.openxmlformats.org/officeDocument/2006/relationships/tags" Target="../tags/tag289.xml"/><Relationship Id="rId249" Type="http://schemas.openxmlformats.org/officeDocument/2006/relationships/tags" Target="../tags/tag513.xml"/><Relationship Id="rId248" Type="http://schemas.openxmlformats.org/officeDocument/2006/relationships/tags" Target="../tags/tag512.xml"/><Relationship Id="rId247" Type="http://schemas.openxmlformats.org/officeDocument/2006/relationships/tags" Target="../tags/tag511.xml"/><Relationship Id="rId246" Type="http://schemas.openxmlformats.org/officeDocument/2006/relationships/tags" Target="../tags/tag510.xml"/><Relationship Id="rId245" Type="http://schemas.openxmlformats.org/officeDocument/2006/relationships/tags" Target="../tags/tag509.xml"/><Relationship Id="rId244" Type="http://schemas.openxmlformats.org/officeDocument/2006/relationships/tags" Target="../tags/tag508.xml"/><Relationship Id="rId243" Type="http://schemas.openxmlformats.org/officeDocument/2006/relationships/tags" Target="../tags/tag507.xml"/><Relationship Id="rId242" Type="http://schemas.openxmlformats.org/officeDocument/2006/relationships/tags" Target="../tags/tag506.xml"/><Relationship Id="rId241" Type="http://schemas.openxmlformats.org/officeDocument/2006/relationships/tags" Target="../tags/tag505.xml"/><Relationship Id="rId240" Type="http://schemas.openxmlformats.org/officeDocument/2006/relationships/tags" Target="../tags/tag504.xml"/><Relationship Id="rId24" Type="http://schemas.openxmlformats.org/officeDocument/2006/relationships/tags" Target="../tags/tag288.xml"/><Relationship Id="rId239" Type="http://schemas.openxmlformats.org/officeDocument/2006/relationships/tags" Target="../tags/tag503.xml"/><Relationship Id="rId238" Type="http://schemas.openxmlformats.org/officeDocument/2006/relationships/tags" Target="../tags/tag502.xml"/><Relationship Id="rId237" Type="http://schemas.openxmlformats.org/officeDocument/2006/relationships/tags" Target="../tags/tag501.xml"/><Relationship Id="rId236" Type="http://schemas.openxmlformats.org/officeDocument/2006/relationships/tags" Target="../tags/tag500.xml"/><Relationship Id="rId235" Type="http://schemas.openxmlformats.org/officeDocument/2006/relationships/tags" Target="../tags/tag499.xml"/><Relationship Id="rId234" Type="http://schemas.openxmlformats.org/officeDocument/2006/relationships/tags" Target="../tags/tag498.xml"/><Relationship Id="rId233" Type="http://schemas.openxmlformats.org/officeDocument/2006/relationships/tags" Target="../tags/tag497.xml"/><Relationship Id="rId232" Type="http://schemas.openxmlformats.org/officeDocument/2006/relationships/tags" Target="../tags/tag496.xml"/><Relationship Id="rId231" Type="http://schemas.openxmlformats.org/officeDocument/2006/relationships/tags" Target="../tags/tag495.xml"/><Relationship Id="rId230" Type="http://schemas.openxmlformats.org/officeDocument/2006/relationships/tags" Target="../tags/tag494.xml"/><Relationship Id="rId23" Type="http://schemas.openxmlformats.org/officeDocument/2006/relationships/tags" Target="../tags/tag287.xml"/><Relationship Id="rId229" Type="http://schemas.openxmlformats.org/officeDocument/2006/relationships/tags" Target="../tags/tag493.xml"/><Relationship Id="rId228" Type="http://schemas.openxmlformats.org/officeDocument/2006/relationships/tags" Target="../tags/tag492.xml"/><Relationship Id="rId227" Type="http://schemas.openxmlformats.org/officeDocument/2006/relationships/tags" Target="../tags/tag491.xml"/><Relationship Id="rId226" Type="http://schemas.openxmlformats.org/officeDocument/2006/relationships/tags" Target="../tags/tag490.xml"/><Relationship Id="rId225" Type="http://schemas.openxmlformats.org/officeDocument/2006/relationships/tags" Target="../tags/tag489.xml"/><Relationship Id="rId224" Type="http://schemas.openxmlformats.org/officeDocument/2006/relationships/tags" Target="../tags/tag488.xml"/><Relationship Id="rId223" Type="http://schemas.openxmlformats.org/officeDocument/2006/relationships/tags" Target="../tags/tag487.xml"/><Relationship Id="rId222" Type="http://schemas.openxmlformats.org/officeDocument/2006/relationships/tags" Target="../tags/tag486.xml"/><Relationship Id="rId221" Type="http://schemas.openxmlformats.org/officeDocument/2006/relationships/tags" Target="../tags/tag485.xml"/><Relationship Id="rId220" Type="http://schemas.openxmlformats.org/officeDocument/2006/relationships/tags" Target="../tags/tag484.xml"/><Relationship Id="rId22" Type="http://schemas.openxmlformats.org/officeDocument/2006/relationships/tags" Target="../tags/tag286.xml"/><Relationship Id="rId219" Type="http://schemas.openxmlformats.org/officeDocument/2006/relationships/tags" Target="../tags/tag483.xml"/><Relationship Id="rId218" Type="http://schemas.openxmlformats.org/officeDocument/2006/relationships/tags" Target="../tags/tag482.xml"/><Relationship Id="rId217" Type="http://schemas.openxmlformats.org/officeDocument/2006/relationships/tags" Target="../tags/tag481.xml"/><Relationship Id="rId216" Type="http://schemas.openxmlformats.org/officeDocument/2006/relationships/tags" Target="../tags/tag480.xml"/><Relationship Id="rId215" Type="http://schemas.openxmlformats.org/officeDocument/2006/relationships/tags" Target="../tags/tag479.xml"/><Relationship Id="rId214" Type="http://schemas.openxmlformats.org/officeDocument/2006/relationships/tags" Target="../tags/tag478.xml"/><Relationship Id="rId213" Type="http://schemas.openxmlformats.org/officeDocument/2006/relationships/tags" Target="../tags/tag477.xml"/><Relationship Id="rId212" Type="http://schemas.openxmlformats.org/officeDocument/2006/relationships/tags" Target="../tags/tag476.xml"/><Relationship Id="rId211" Type="http://schemas.openxmlformats.org/officeDocument/2006/relationships/tags" Target="../tags/tag475.xml"/><Relationship Id="rId210" Type="http://schemas.openxmlformats.org/officeDocument/2006/relationships/tags" Target="../tags/tag474.xml"/><Relationship Id="rId21" Type="http://schemas.openxmlformats.org/officeDocument/2006/relationships/tags" Target="../tags/tag285.xml"/><Relationship Id="rId209" Type="http://schemas.openxmlformats.org/officeDocument/2006/relationships/tags" Target="../tags/tag473.xml"/><Relationship Id="rId208" Type="http://schemas.openxmlformats.org/officeDocument/2006/relationships/tags" Target="../tags/tag472.xml"/><Relationship Id="rId207" Type="http://schemas.openxmlformats.org/officeDocument/2006/relationships/tags" Target="../tags/tag471.xml"/><Relationship Id="rId206" Type="http://schemas.openxmlformats.org/officeDocument/2006/relationships/tags" Target="../tags/tag470.xml"/><Relationship Id="rId205" Type="http://schemas.openxmlformats.org/officeDocument/2006/relationships/tags" Target="../tags/tag469.xml"/><Relationship Id="rId204" Type="http://schemas.openxmlformats.org/officeDocument/2006/relationships/tags" Target="../tags/tag468.xml"/><Relationship Id="rId203" Type="http://schemas.openxmlformats.org/officeDocument/2006/relationships/tags" Target="../tags/tag467.xml"/><Relationship Id="rId202" Type="http://schemas.openxmlformats.org/officeDocument/2006/relationships/tags" Target="../tags/tag466.xml"/><Relationship Id="rId201" Type="http://schemas.openxmlformats.org/officeDocument/2006/relationships/tags" Target="../tags/tag465.xml"/><Relationship Id="rId200" Type="http://schemas.openxmlformats.org/officeDocument/2006/relationships/tags" Target="../tags/tag464.xml"/><Relationship Id="rId20" Type="http://schemas.openxmlformats.org/officeDocument/2006/relationships/tags" Target="../tags/tag284.xml"/><Relationship Id="rId2" Type="http://schemas.openxmlformats.org/officeDocument/2006/relationships/tags" Target="../tags/tag266.xml"/><Relationship Id="rId199" Type="http://schemas.openxmlformats.org/officeDocument/2006/relationships/tags" Target="../tags/tag463.xml"/><Relationship Id="rId198" Type="http://schemas.openxmlformats.org/officeDocument/2006/relationships/tags" Target="../tags/tag462.xml"/><Relationship Id="rId197" Type="http://schemas.openxmlformats.org/officeDocument/2006/relationships/tags" Target="../tags/tag461.xml"/><Relationship Id="rId196" Type="http://schemas.openxmlformats.org/officeDocument/2006/relationships/tags" Target="../tags/tag460.xml"/><Relationship Id="rId195" Type="http://schemas.openxmlformats.org/officeDocument/2006/relationships/tags" Target="../tags/tag459.xml"/><Relationship Id="rId194" Type="http://schemas.openxmlformats.org/officeDocument/2006/relationships/tags" Target="../tags/tag458.xml"/><Relationship Id="rId193" Type="http://schemas.openxmlformats.org/officeDocument/2006/relationships/tags" Target="../tags/tag457.xml"/><Relationship Id="rId192" Type="http://schemas.openxmlformats.org/officeDocument/2006/relationships/tags" Target="../tags/tag456.xml"/><Relationship Id="rId191" Type="http://schemas.openxmlformats.org/officeDocument/2006/relationships/tags" Target="../tags/tag455.xml"/><Relationship Id="rId190" Type="http://schemas.openxmlformats.org/officeDocument/2006/relationships/tags" Target="../tags/tag454.xml"/><Relationship Id="rId19" Type="http://schemas.openxmlformats.org/officeDocument/2006/relationships/tags" Target="../tags/tag283.xml"/><Relationship Id="rId189" Type="http://schemas.openxmlformats.org/officeDocument/2006/relationships/tags" Target="../tags/tag453.xml"/><Relationship Id="rId188" Type="http://schemas.openxmlformats.org/officeDocument/2006/relationships/tags" Target="../tags/tag452.xml"/><Relationship Id="rId187" Type="http://schemas.openxmlformats.org/officeDocument/2006/relationships/tags" Target="../tags/tag451.xml"/><Relationship Id="rId186" Type="http://schemas.openxmlformats.org/officeDocument/2006/relationships/tags" Target="../tags/tag450.xml"/><Relationship Id="rId185" Type="http://schemas.openxmlformats.org/officeDocument/2006/relationships/tags" Target="../tags/tag449.xml"/><Relationship Id="rId184" Type="http://schemas.openxmlformats.org/officeDocument/2006/relationships/tags" Target="../tags/tag448.xml"/><Relationship Id="rId183" Type="http://schemas.openxmlformats.org/officeDocument/2006/relationships/tags" Target="../tags/tag447.xml"/><Relationship Id="rId182" Type="http://schemas.openxmlformats.org/officeDocument/2006/relationships/tags" Target="../tags/tag446.xml"/><Relationship Id="rId181" Type="http://schemas.openxmlformats.org/officeDocument/2006/relationships/tags" Target="../tags/tag445.xml"/><Relationship Id="rId180" Type="http://schemas.openxmlformats.org/officeDocument/2006/relationships/tags" Target="../tags/tag444.xml"/><Relationship Id="rId18" Type="http://schemas.openxmlformats.org/officeDocument/2006/relationships/tags" Target="../tags/tag282.xml"/><Relationship Id="rId179" Type="http://schemas.openxmlformats.org/officeDocument/2006/relationships/tags" Target="../tags/tag443.xml"/><Relationship Id="rId178" Type="http://schemas.openxmlformats.org/officeDocument/2006/relationships/tags" Target="../tags/tag442.xml"/><Relationship Id="rId177" Type="http://schemas.openxmlformats.org/officeDocument/2006/relationships/tags" Target="../tags/tag441.xml"/><Relationship Id="rId176" Type="http://schemas.openxmlformats.org/officeDocument/2006/relationships/tags" Target="../tags/tag440.xml"/><Relationship Id="rId175" Type="http://schemas.openxmlformats.org/officeDocument/2006/relationships/tags" Target="../tags/tag439.xml"/><Relationship Id="rId174" Type="http://schemas.openxmlformats.org/officeDocument/2006/relationships/tags" Target="../tags/tag438.xml"/><Relationship Id="rId173" Type="http://schemas.openxmlformats.org/officeDocument/2006/relationships/tags" Target="../tags/tag437.xml"/><Relationship Id="rId172" Type="http://schemas.openxmlformats.org/officeDocument/2006/relationships/tags" Target="../tags/tag436.xml"/><Relationship Id="rId171" Type="http://schemas.openxmlformats.org/officeDocument/2006/relationships/tags" Target="../tags/tag435.xml"/><Relationship Id="rId170" Type="http://schemas.openxmlformats.org/officeDocument/2006/relationships/tags" Target="../tags/tag434.xml"/><Relationship Id="rId17" Type="http://schemas.openxmlformats.org/officeDocument/2006/relationships/tags" Target="../tags/tag281.xml"/><Relationship Id="rId169" Type="http://schemas.openxmlformats.org/officeDocument/2006/relationships/tags" Target="../tags/tag433.xml"/><Relationship Id="rId168" Type="http://schemas.openxmlformats.org/officeDocument/2006/relationships/tags" Target="../tags/tag432.xml"/><Relationship Id="rId167" Type="http://schemas.openxmlformats.org/officeDocument/2006/relationships/tags" Target="../tags/tag431.xml"/><Relationship Id="rId166" Type="http://schemas.openxmlformats.org/officeDocument/2006/relationships/tags" Target="../tags/tag430.xml"/><Relationship Id="rId165" Type="http://schemas.openxmlformats.org/officeDocument/2006/relationships/tags" Target="../tags/tag429.xml"/><Relationship Id="rId164" Type="http://schemas.openxmlformats.org/officeDocument/2006/relationships/tags" Target="../tags/tag428.xml"/><Relationship Id="rId163" Type="http://schemas.openxmlformats.org/officeDocument/2006/relationships/tags" Target="../tags/tag427.xml"/><Relationship Id="rId162" Type="http://schemas.openxmlformats.org/officeDocument/2006/relationships/tags" Target="../tags/tag426.xml"/><Relationship Id="rId161" Type="http://schemas.openxmlformats.org/officeDocument/2006/relationships/tags" Target="../tags/tag425.xml"/><Relationship Id="rId160" Type="http://schemas.openxmlformats.org/officeDocument/2006/relationships/tags" Target="../tags/tag424.xml"/><Relationship Id="rId16" Type="http://schemas.openxmlformats.org/officeDocument/2006/relationships/tags" Target="../tags/tag280.xml"/><Relationship Id="rId159" Type="http://schemas.openxmlformats.org/officeDocument/2006/relationships/tags" Target="../tags/tag423.xml"/><Relationship Id="rId158" Type="http://schemas.openxmlformats.org/officeDocument/2006/relationships/tags" Target="../tags/tag422.xml"/><Relationship Id="rId157" Type="http://schemas.openxmlformats.org/officeDocument/2006/relationships/tags" Target="../tags/tag421.xml"/><Relationship Id="rId156" Type="http://schemas.openxmlformats.org/officeDocument/2006/relationships/tags" Target="../tags/tag420.xml"/><Relationship Id="rId155" Type="http://schemas.openxmlformats.org/officeDocument/2006/relationships/tags" Target="../tags/tag419.xml"/><Relationship Id="rId154" Type="http://schemas.openxmlformats.org/officeDocument/2006/relationships/tags" Target="../tags/tag418.xml"/><Relationship Id="rId153" Type="http://schemas.openxmlformats.org/officeDocument/2006/relationships/tags" Target="../tags/tag417.xml"/><Relationship Id="rId152" Type="http://schemas.openxmlformats.org/officeDocument/2006/relationships/tags" Target="../tags/tag416.xml"/><Relationship Id="rId151" Type="http://schemas.openxmlformats.org/officeDocument/2006/relationships/tags" Target="../tags/tag415.xml"/><Relationship Id="rId150" Type="http://schemas.openxmlformats.org/officeDocument/2006/relationships/tags" Target="../tags/tag414.xml"/><Relationship Id="rId15" Type="http://schemas.openxmlformats.org/officeDocument/2006/relationships/tags" Target="../tags/tag279.xml"/><Relationship Id="rId149" Type="http://schemas.openxmlformats.org/officeDocument/2006/relationships/tags" Target="../tags/tag413.xml"/><Relationship Id="rId148" Type="http://schemas.openxmlformats.org/officeDocument/2006/relationships/tags" Target="../tags/tag412.xml"/><Relationship Id="rId147" Type="http://schemas.openxmlformats.org/officeDocument/2006/relationships/tags" Target="../tags/tag411.xml"/><Relationship Id="rId146" Type="http://schemas.openxmlformats.org/officeDocument/2006/relationships/tags" Target="../tags/tag410.xml"/><Relationship Id="rId145" Type="http://schemas.openxmlformats.org/officeDocument/2006/relationships/tags" Target="../tags/tag409.xml"/><Relationship Id="rId144" Type="http://schemas.openxmlformats.org/officeDocument/2006/relationships/tags" Target="../tags/tag408.xml"/><Relationship Id="rId143" Type="http://schemas.openxmlformats.org/officeDocument/2006/relationships/tags" Target="../tags/tag407.xml"/><Relationship Id="rId142" Type="http://schemas.openxmlformats.org/officeDocument/2006/relationships/tags" Target="../tags/tag406.xml"/><Relationship Id="rId141" Type="http://schemas.openxmlformats.org/officeDocument/2006/relationships/tags" Target="../tags/tag405.xml"/><Relationship Id="rId140" Type="http://schemas.openxmlformats.org/officeDocument/2006/relationships/tags" Target="../tags/tag404.xml"/><Relationship Id="rId14" Type="http://schemas.openxmlformats.org/officeDocument/2006/relationships/tags" Target="../tags/tag278.xml"/><Relationship Id="rId139" Type="http://schemas.openxmlformats.org/officeDocument/2006/relationships/tags" Target="../tags/tag403.xml"/><Relationship Id="rId138" Type="http://schemas.openxmlformats.org/officeDocument/2006/relationships/tags" Target="../tags/tag402.xml"/><Relationship Id="rId137" Type="http://schemas.openxmlformats.org/officeDocument/2006/relationships/tags" Target="../tags/tag401.xml"/><Relationship Id="rId136" Type="http://schemas.openxmlformats.org/officeDocument/2006/relationships/tags" Target="../tags/tag400.xml"/><Relationship Id="rId135" Type="http://schemas.openxmlformats.org/officeDocument/2006/relationships/tags" Target="../tags/tag399.xml"/><Relationship Id="rId134" Type="http://schemas.openxmlformats.org/officeDocument/2006/relationships/tags" Target="../tags/tag398.xml"/><Relationship Id="rId133" Type="http://schemas.openxmlformats.org/officeDocument/2006/relationships/tags" Target="../tags/tag397.xml"/><Relationship Id="rId132" Type="http://schemas.openxmlformats.org/officeDocument/2006/relationships/tags" Target="../tags/tag396.xml"/><Relationship Id="rId131" Type="http://schemas.openxmlformats.org/officeDocument/2006/relationships/tags" Target="../tags/tag395.xml"/><Relationship Id="rId130" Type="http://schemas.openxmlformats.org/officeDocument/2006/relationships/tags" Target="../tags/tag394.xml"/><Relationship Id="rId13" Type="http://schemas.openxmlformats.org/officeDocument/2006/relationships/tags" Target="../tags/tag277.xml"/><Relationship Id="rId129" Type="http://schemas.openxmlformats.org/officeDocument/2006/relationships/tags" Target="../tags/tag393.xml"/><Relationship Id="rId128" Type="http://schemas.openxmlformats.org/officeDocument/2006/relationships/tags" Target="../tags/tag392.xml"/><Relationship Id="rId127" Type="http://schemas.openxmlformats.org/officeDocument/2006/relationships/tags" Target="../tags/tag391.xml"/><Relationship Id="rId126" Type="http://schemas.openxmlformats.org/officeDocument/2006/relationships/tags" Target="../tags/tag390.xml"/><Relationship Id="rId125" Type="http://schemas.openxmlformats.org/officeDocument/2006/relationships/tags" Target="../tags/tag389.xml"/><Relationship Id="rId124" Type="http://schemas.openxmlformats.org/officeDocument/2006/relationships/tags" Target="../tags/tag388.xml"/><Relationship Id="rId123" Type="http://schemas.openxmlformats.org/officeDocument/2006/relationships/tags" Target="../tags/tag387.xml"/><Relationship Id="rId122" Type="http://schemas.openxmlformats.org/officeDocument/2006/relationships/tags" Target="../tags/tag386.xml"/><Relationship Id="rId121" Type="http://schemas.openxmlformats.org/officeDocument/2006/relationships/tags" Target="../tags/tag385.xml"/><Relationship Id="rId120" Type="http://schemas.openxmlformats.org/officeDocument/2006/relationships/tags" Target="../tags/tag384.xml"/><Relationship Id="rId12" Type="http://schemas.openxmlformats.org/officeDocument/2006/relationships/tags" Target="../tags/tag276.xml"/><Relationship Id="rId119" Type="http://schemas.openxmlformats.org/officeDocument/2006/relationships/tags" Target="../tags/tag383.xml"/><Relationship Id="rId118" Type="http://schemas.openxmlformats.org/officeDocument/2006/relationships/tags" Target="../tags/tag382.xml"/><Relationship Id="rId117" Type="http://schemas.openxmlformats.org/officeDocument/2006/relationships/tags" Target="../tags/tag381.xml"/><Relationship Id="rId116" Type="http://schemas.openxmlformats.org/officeDocument/2006/relationships/tags" Target="../tags/tag380.xml"/><Relationship Id="rId115" Type="http://schemas.openxmlformats.org/officeDocument/2006/relationships/tags" Target="../tags/tag379.xml"/><Relationship Id="rId114" Type="http://schemas.openxmlformats.org/officeDocument/2006/relationships/tags" Target="../tags/tag378.xml"/><Relationship Id="rId113" Type="http://schemas.openxmlformats.org/officeDocument/2006/relationships/tags" Target="../tags/tag377.xml"/><Relationship Id="rId112" Type="http://schemas.openxmlformats.org/officeDocument/2006/relationships/tags" Target="../tags/tag376.xml"/><Relationship Id="rId111" Type="http://schemas.openxmlformats.org/officeDocument/2006/relationships/tags" Target="../tags/tag375.xml"/><Relationship Id="rId110" Type="http://schemas.openxmlformats.org/officeDocument/2006/relationships/tags" Target="../tags/tag374.xml"/><Relationship Id="rId11" Type="http://schemas.openxmlformats.org/officeDocument/2006/relationships/tags" Target="../tags/tag275.xml"/><Relationship Id="rId109" Type="http://schemas.openxmlformats.org/officeDocument/2006/relationships/tags" Target="../tags/tag373.xml"/><Relationship Id="rId108" Type="http://schemas.openxmlformats.org/officeDocument/2006/relationships/tags" Target="../tags/tag372.xml"/><Relationship Id="rId107" Type="http://schemas.openxmlformats.org/officeDocument/2006/relationships/tags" Target="../tags/tag371.xml"/><Relationship Id="rId106" Type="http://schemas.openxmlformats.org/officeDocument/2006/relationships/tags" Target="../tags/tag370.xml"/><Relationship Id="rId105" Type="http://schemas.openxmlformats.org/officeDocument/2006/relationships/tags" Target="../tags/tag369.xml"/><Relationship Id="rId104" Type="http://schemas.openxmlformats.org/officeDocument/2006/relationships/tags" Target="../tags/tag368.xml"/><Relationship Id="rId103" Type="http://schemas.openxmlformats.org/officeDocument/2006/relationships/tags" Target="../tags/tag367.xml"/><Relationship Id="rId102" Type="http://schemas.openxmlformats.org/officeDocument/2006/relationships/tags" Target="../tags/tag366.xml"/><Relationship Id="rId101" Type="http://schemas.openxmlformats.org/officeDocument/2006/relationships/tags" Target="../tags/tag365.xml"/><Relationship Id="rId100" Type="http://schemas.openxmlformats.org/officeDocument/2006/relationships/tags" Target="../tags/tag364.xml"/><Relationship Id="rId10" Type="http://schemas.openxmlformats.org/officeDocument/2006/relationships/tags" Target="../tags/tag274.xml"/><Relationship Id="rId1" Type="http://schemas.openxmlformats.org/officeDocument/2006/relationships/tags" Target="../tags/tag265.xml"/></Relationships>
</file>

<file path=ppt/slides/_rels/slide3.xml.rels><?xml version="1.0" encoding="UTF-8" standalone="yes"?>
<Relationships xmlns="http://schemas.openxmlformats.org/package/2006/relationships"><Relationship Id="rId9" Type="http://schemas.openxmlformats.org/officeDocument/2006/relationships/image" Target="../media/image13.png"/><Relationship Id="rId8" Type="http://schemas.openxmlformats.org/officeDocument/2006/relationships/tags" Target="../tags/tag561.xml"/><Relationship Id="rId7" Type="http://schemas.openxmlformats.org/officeDocument/2006/relationships/image" Target="../media/image12.png"/><Relationship Id="rId6" Type="http://schemas.openxmlformats.org/officeDocument/2006/relationships/tags" Target="../tags/tag560.xml"/><Relationship Id="rId5" Type="http://schemas.openxmlformats.org/officeDocument/2006/relationships/tags" Target="../tags/tag559.xml"/><Relationship Id="rId4" Type="http://schemas.openxmlformats.org/officeDocument/2006/relationships/tags" Target="../tags/tag558.xml"/><Relationship Id="rId3" Type="http://schemas.openxmlformats.org/officeDocument/2006/relationships/tags" Target="../tags/tag557.xml"/><Relationship Id="rId2" Type="http://schemas.openxmlformats.org/officeDocument/2006/relationships/image" Target="../media/image11.png"/><Relationship Id="rId19" Type="http://schemas.openxmlformats.org/officeDocument/2006/relationships/notesSlide" Target="../notesSlides/notesSlide1.xml"/><Relationship Id="rId18" Type="http://schemas.openxmlformats.org/officeDocument/2006/relationships/slideLayout" Target="../slideLayouts/slideLayout7.xml"/><Relationship Id="rId17" Type="http://schemas.openxmlformats.org/officeDocument/2006/relationships/tags" Target="../tags/tag566.xml"/><Relationship Id="rId16" Type="http://schemas.openxmlformats.org/officeDocument/2006/relationships/tags" Target="../tags/tag565.xml"/><Relationship Id="rId15" Type="http://schemas.openxmlformats.org/officeDocument/2006/relationships/image" Target="../media/image16.png"/><Relationship Id="rId14" Type="http://schemas.openxmlformats.org/officeDocument/2006/relationships/tags" Target="../tags/tag564.xml"/><Relationship Id="rId13" Type="http://schemas.openxmlformats.org/officeDocument/2006/relationships/image" Target="../media/image15.jpeg"/><Relationship Id="rId12" Type="http://schemas.openxmlformats.org/officeDocument/2006/relationships/tags" Target="../tags/tag563.xml"/><Relationship Id="rId11" Type="http://schemas.openxmlformats.org/officeDocument/2006/relationships/image" Target="../media/image14.png"/><Relationship Id="rId10" Type="http://schemas.openxmlformats.org/officeDocument/2006/relationships/tags" Target="../tags/tag562.xml"/><Relationship Id="rId1" Type="http://schemas.openxmlformats.org/officeDocument/2006/relationships/tags" Target="../tags/tag556.xml"/></Relationships>
</file>

<file path=ppt/slides/_rels/slide4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34.xml"/><Relationship Id="rId8" Type="http://schemas.openxmlformats.org/officeDocument/2006/relationships/image" Target="../media/image17.jpeg"/><Relationship Id="rId7" Type="http://schemas.openxmlformats.org/officeDocument/2006/relationships/tags" Target="../tags/tag575.xml"/><Relationship Id="rId6" Type="http://schemas.openxmlformats.org/officeDocument/2006/relationships/tags" Target="../tags/tag574.xml"/><Relationship Id="rId5" Type="http://schemas.openxmlformats.org/officeDocument/2006/relationships/tags" Target="../tags/tag573.xml"/><Relationship Id="rId4" Type="http://schemas.openxmlformats.org/officeDocument/2006/relationships/tags" Target="../tags/tag572.xml"/><Relationship Id="rId3" Type="http://schemas.openxmlformats.org/officeDocument/2006/relationships/tags" Target="../tags/tag571.xml"/><Relationship Id="rId2" Type="http://schemas.openxmlformats.org/officeDocument/2006/relationships/tags" Target="../tags/tag570.xml"/><Relationship Id="rId1" Type="http://schemas.openxmlformats.org/officeDocument/2006/relationships/tags" Target="../tags/tag569.xml"/></Relationships>
</file>

<file path=ppt/slides/_rels/slide5.xml.rels><?xml version="1.0" encoding="UTF-8" standalone="yes"?>
<Relationships xmlns="http://schemas.openxmlformats.org/package/2006/relationships"><Relationship Id="rId9" Type="http://schemas.openxmlformats.org/officeDocument/2006/relationships/tags" Target="../tags/tag583.xml"/><Relationship Id="rId8" Type="http://schemas.openxmlformats.org/officeDocument/2006/relationships/tags" Target="../tags/tag582.xml"/><Relationship Id="rId7" Type="http://schemas.openxmlformats.org/officeDocument/2006/relationships/tags" Target="../tags/tag581.xml"/><Relationship Id="rId6" Type="http://schemas.openxmlformats.org/officeDocument/2006/relationships/tags" Target="../tags/tag580.xml"/><Relationship Id="rId5" Type="http://schemas.openxmlformats.org/officeDocument/2006/relationships/image" Target="../media/image18.png"/><Relationship Id="rId4" Type="http://schemas.openxmlformats.org/officeDocument/2006/relationships/tags" Target="../tags/tag579.xml"/><Relationship Id="rId3" Type="http://schemas.openxmlformats.org/officeDocument/2006/relationships/tags" Target="../tags/tag578.xml"/><Relationship Id="rId2" Type="http://schemas.openxmlformats.org/officeDocument/2006/relationships/tags" Target="../tags/tag577.xml"/><Relationship Id="rId13" Type="http://schemas.openxmlformats.org/officeDocument/2006/relationships/slideLayout" Target="../slideLayouts/slideLayout1.xml"/><Relationship Id="rId12" Type="http://schemas.openxmlformats.org/officeDocument/2006/relationships/tags" Target="../tags/tag586.xml"/><Relationship Id="rId11" Type="http://schemas.openxmlformats.org/officeDocument/2006/relationships/tags" Target="../tags/tag585.xml"/><Relationship Id="rId10" Type="http://schemas.openxmlformats.org/officeDocument/2006/relationships/tags" Target="../tags/tag584.xml"/><Relationship Id="rId1" Type="http://schemas.openxmlformats.org/officeDocument/2006/relationships/tags" Target="../tags/tag576.xml"/></Relationships>
</file>

<file path=ppt/slides/_rels/slide6.xml.rels><?xml version="1.0" encoding="UTF-8" standalone="yes"?>
<Relationships xmlns="http://schemas.openxmlformats.org/package/2006/relationships"><Relationship Id="rId9" Type="http://schemas.openxmlformats.org/officeDocument/2006/relationships/tags" Target="../tags/tag595.xml"/><Relationship Id="rId8" Type="http://schemas.openxmlformats.org/officeDocument/2006/relationships/tags" Target="../tags/tag594.xml"/><Relationship Id="rId7" Type="http://schemas.openxmlformats.org/officeDocument/2006/relationships/tags" Target="../tags/tag593.xml"/><Relationship Id="rId6" Type="http://schemas.openxmlformats.org/officeDocument/2006/relationships/tags" Target="../tags/tag592.xml"/><Relationship Id="rId5" Type="http://schemas.openxmlformats.org/officeDocument/2006/relationships/tags" Target="../tags/tag591.xml"/><Relationship Id="rId4" Type="http://schemas.openxmlformats.org/officeDocument/2006/relationships/tags" Target="../tags/tag590.xml"/><Relationship Id="rId3" Type="http://schemas.openxmlformats.org/officeDocument/2006/relationships/tags" Target="../tags/tag589.xml"/><Relationship Id="rId2" Type="http://schemas.openxmlformats.org/officeDocument/2006/relationships/tags" Target="../tags/tag588.xml"/><Relationship Id="rId18" Type="http://schemas.openxmlformats.org/officeDocument/2006/relationships/slideLayout" Target="../slideLayouts/slideLayout7.xml"/><Relationship Id="rId17" Type="http://schemas.openxmlformats.org/officeDocument/2006/relationships/tags" Target="../tags/tag602.xml"/><Relationship Id="rId16" Type="http://schemas.openxmlformats.org/officeDocument/2006/relationships/tags" Target="../tags/tag601.xml"/><Relationship Id="rId15" Type="http://schemas.openxmlformats.org/officeDocument/2006/relationships/tags" Target="../tags/tag600.xml"/><Relationship Id="rId14" Type="http://schemas.openxmlformats.org/officeDocument/2006/relationships/image" Target="../media/image19.png"/><Relationship Id="rId13" Type="http://schemas.openxmlformats.org/officeDocument/2006/relationships/tags" Target="../tags/tag599.xml"/><Relationship Id="rId12" Type="http://schemas.openxmlformats.org/officeDocument/2006/relationships/tags" Target="../tags/tag598.xml"/><Relationship Id="rId11" Type="http://schemas.openxmlformats.org/officeDocument/2006/relationships/tags" Target="../tags/tag597.xml"/><Relationship Id="rId10" Type="http://schemas.openxmlformats.org/officeDocument/2006/relationships/tags" Target="../tags/tag596.xml"/><Relationship Id="rId1" Type="http://schemas.openxmlformats.org/officeDocument/2006/relationships/tags" Target="../tags/tag587.xml"/></Relationships>
</file>

<file path=ppt/slides/_rels/slide7.xml.rels><?xml version="1.0" encoding="UTF-8" standalone="yes"?>
<Relationships xmlns="http://schemas.openxmlformats.org/package/2006/relationships"><Relationship Id="rId9" Type="http://schemas.openxmlformats.org/officeDocument/2006/relationships/tags" Target="../tags/tag607.xml"/><Relationship Id="rId8" Type="http://schemas.openxmlformats.org/officeDocument/2006/relationships/image" Target="../media/image23.png"/><Relationship Id="rId7" Type="http://schemas.openxmlformats.org/officeDocument/2006/relationships/tags" Target="../tags/tag606.xml"/><Relationship Id="rId6" Type="http://schemas.openxmlformats.org/officeDocument/2006/relationships/image" Target="../media/image22.png"/><Relationship Id="rId5" Type="http://schemas.openxmlformats.org/officeDocument/2006/relationships/tags" Target="../tags/tag605.xml"/><Relationship Id="rId4" Type="http://schemas.openxmlformats.org/officeDocument/2006/relationships/image" Target="../media/image21.png"/><Relationship Id="rId3" Type="http://schemas.openxmlformats.org/officeDocument/2006/relationships/tags" Target="../tags/tag604.xml"/><Relationship Id="rId23" Type="http://schemas.openxmlformats.org/officeDocument/2006/relationships/slideLayout" Target="../slideLayouts/slideLayout1.xml"/><Relationship Id="rId22" Type="http://schemas.openxmlformats.org/officeDocument/2006/relationships/tags" Target="../tags/tag616.xml"/><Relationship Id="rId21" Type="http://schemas.openxmlformats.org/officeDocument/2006/relationships/image" Target="../media/image27.png"/><Relationship Id="rId20" Type="http://schemas.openxmlformats.org/officeDocument/2006/relationships/tags" Target="../tags/tag615.xml"/><Relationship Id="rId2" Type="http://schemas.openxmlformats.org/officeDocument/2006/relationships/image" Target="../media/image20.png"/><Relationship Id="rId19" Type="http://schemas.openxmlformats.org/officeDocument/2006/relationships/tags" Target="../tags/tag614.xml"/><Relationship Id="rId18" Type="http://schemas.openxmlformats.org/officeDocument/2006/relationships/image" Target="../media/image26.jpeg"/><Relationship Id="rId17" Type="http://schemas.openxmlformats.org/officeDocument/2006/relationships/tags" Target="../tags/tag613.xml"/><Relationship Id="rId16" Type="http://schemas.openxmlformats.org/officeDocument/2006/relationships/image" Target="../media/image25.jpeg"/><Relationship Id="rId15" Type="http://schemas.openxmlformats.org/officeDocument/2006/relationships/tags" Target="../tags/tag612.xml"/><Relationship Id="rId14" Type="http://schemas.openxmlformats.org/officeDocument/2006/relationships/tags" Target="../tags/tag611.xml"/><Relationship Id="rId13" Type="http://schemas.openxmlformats.org/officeDocument/2006/relationships/tags" Target="../tags/tag610.xml"/><Relationship Id="rId12" Type="http://schemas.openxmlformats.org/officeDocument/2006/relationships/tags" Target="../tags/tag609.xml"/><Relationship Id="rId11" Type="http://schemas.openxmlformats.org/officeDocument/2006/relationships/tags" Target="../tags/tag608.xml"/><Relationship Id="rId10" Type="http://schemas.openxmlformats.org/officeDocument/2006/relationships/image" Target="../media/image24.png"/><Relationship Id="rId1" Type="http://schemas.openxmlformats.org/officeDocument/2006/relationships/tags" Target="../tags/tag603.xml"/></Relationships>
</file>

<file path=ppt/slides/_rels/slide8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2.xml"/><Relationship Id="rId3" Type="http://schemas.openxmlformats.org/officeDocument/2006/relationships/slideLayout" Target="../slideLayouts/slideLayout7.xml"/><Relationship Id="rId2" Type="http://schemas.openxmlformats.org/officeDocument/2006/relationships/tags" Target="../tags/tag618.xml"/><Relationship Id="rId1" Type="http://schemas.openxmlformats.org/officeDocument/2006/relationships/tags" Target="../tags/tag617.xml"/></Relationships>
</file>

<file path=ppt/slides/_rels/slide9.xml.rels><?xml version="1.0" encoding="UTF-8" standalone="yes"?>
<Relationships xmlns="http://schemas.openxmlformats.org/package/2006/relationships"><Relationship Id="rId9" Type="http://schemas.openxmlformats.org/officeDocument/2006/relationships/tags" Target="../tags/tag630.xml"/><Relationship Id="rId8" Type="http://schemas.openxmlformats.org/officeDocument/2006/relationships/tags" Target="../tags/tag629.xml"/><Relationship Id="rId7" Type="http://schemas.openxmlformats.org/officeDocument/2006/relationships/tags" Target="../tags/tag628.xml"/><Relationship Id="rId6" Type="http://schemas.openxmlformats.org/officeDocument/2006/relationships/tags" Target="../tags/tag627.xml"/><Relationship Id="rId5" Type="http://schemas.openxmlformats.org/officeDocument/2006/relationships/tags" Target="../tags/tag626.xml"/><Relationship Id="rId4" Type="http://schemas.openxmlformats.org/officeDocument/2006/relationships/tags" Target="../tags/tag625.xml"/><Relationship Id="rId3" Type="http://schemas.openxmlformats.org/officeDocument/2006/relationships/tags" Target="../tags/tag624.xml"/><Relationship Id="rId22" Type="http://schemas.openxmlformats.org/officeDocument/2006/relationships/slideLayout" Target="../slideLayouts/slideLayout2.xml"/><Relationship Id="rId21" Type="http://schemas.openxmlformats.org/officeDocument/2006/relationships/tags" Target="../tags/tag642.xml"/><Relationship Id="rId20" Type="http://schemas.openxmlformats.org/officeDocument/2006/relationships/tags" Target="../tags/tag641.xml"/><Relationship Id="rId2" Type="http://schemas.openxmlformats.org/officeDocument/2006/relationships/tags" Target="../tags/tag623.xml"/><Relationship Id="rId19" Type="http://schemas.openxmlformats.org/officeDocument/2006/relationships/tags" Target="../tags/tag640.xml"/><Relationship Id="rId18" Type="http://schemas.openxmlformats.org/officeDocument/2006/relationships/tags" Target="../tags/tag639.xml"/><Relationship Id="rId17" Type="http://schemas.openxmlformats.org/officeDocument/2006/relationships/tags" Target="../tags/tag638.xml"/><Relationship Id="rId16" Type="http://schemas.openxmlformats.org/officeDocument/2006/relationships/tags" Target="../tags/tag637.xml"/><Relationship Id="rId15" Type="http://schemas.openxmlformats.org/officeDocument/2006/relationships/tags" Target="../tags/tag636.xml"/><Relationship Id="rId14" Type="http://schemas.openxmlformats.org/officeDocument/2006/relationships/tags" Target="../tags/tag635.xml"/><Relationship Id="rId13" Type="http://schemas.openxmlformats.org/officeDocument/2006/relationships/tags" Target="../tags/tag634.xml"/><Relationship Id="rId12" Type="http://schemas.openxmlformats.org/officeDocument/2006/relationships/tags" Target="../tags/tag633.xml"/><Relationship Id="rId11" Type="http://schemas.openxmlformats.org/officeDocument/2006/relationships/tags" Target="../tags/tag632.xml"/><Relationship Id="rId10" Type="http://schemas.openxmlformats.org/officeDocument/2006/relationships/tags" Target="../tags/tag631.xml"/><Relationship Id="rId1" Type="http://schemas.openxmlformats.org/officeDocument/2006/relationships/tags" Target="../tags/tag62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tags" Target="../tags/tag644.xml"/><Relationship Id="rId2" Type="http://schemas.openxmlformats.org/officeDocument/2006/relationships/image" Target="../media/image28.jpeg"/><Relationship Id="rId1" Type="http://schemas.openxmlformats.org/officeDocument/2006/relationships/tags" Target="../tags/tag643.xml"/></Relationships>
</file>

<file path=ppt/slides/_rels/slide12.xml.rels><?xml version="1.0" encoding="UTF-8" standalone="yes"?>
<Relationships xmlns="http://schemas.openxmlformats.org/package/2006/relationships"><Relationship Id="rId9" Type="http://schemas.openxmlformats.org/officeDocument/2006/relationships/tags" Target="../tags/tag653.xml"/><Relationship Id="rId8" Type="http://schemas.openxmlformats.org/officeDocument/2006/relationships/tags" Target="../tags/tag652.xml"/><Relationship Id="rId7" Type="http://schemas.openxmlformats.org/officeDocument/2006/relationships/tags" Target="../tags/tag651.xml"/><Relationship Id="rId6" Type="http://schemas.openxmlformats.org/officeDocument/2006/relationships/tags" Target="../tags/tag650.xml"/><Relationship Id="rId5" Type="http://schemas.openxmlformats.org/officeDocument/2006/relationships/tags" Target="../tags/tag649.xml"/><Relationship Id="rId4" Type="http://schemas.openxmlformats.org/officeDocument/2006/relationships/tags" Target="../tags/tag648.xml"/><Relationship Id="rId3" Type="http://schemas.openxmlformats.org/officeDocument/2006/relationships/tags" Target="../tags/tag647.xml"/><Relationship Id="rId2" Type="http://schemas.openxmlformats.org/officeDocument/2006/relationships/tags" Target="../tags/tag646.xml"/><Relationship Id="rId15" Type="http://schemas.openxmlformats.org/officeDocument/2006/relationships/notesSlide" Target="../notesSlides/notesSlide3.xml"/><Relationship Id="rId14" Type="http://schemas.openxmlformats.org/officeDocument/2006/relationships/slideLayout" Target="../slideLayouts/slideLayout7.xml"/><Relationship Id="rId13" Type="http://schemas.openxmlformats.org/officeDocument/2006/relationships/image" Target="../media/image29.png"/><Relationship Id="rId12" Type="http://schemas.openxmlformats.org/officeDocument/2006/relationships/tags" Target="../tags/tag656.xml"/><Relationship Id="rId11" Type="http://schemas.openxmlformats.org/officeDocument/2006/relationships/tags" Target="../tags/tag655.xml"/><Relationship Id="rId10" Type="http://schemas.openxmlformats.org/officeDocument/2006/relationships/tags" Target="../tags/tag654.xml"/><Relationship Id="rId1" Type="http://schemas.openxmlformats.org/officeDocument/2006/relationships/tags" Target="../tags/tag645.xml"/></Relationships>
</file>

<file path=ppt/slides/_rels/slide13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7.xml"/><Relationship Id="rId5" Type="http://schemas.openxmlformats.org/officeDocument/2006/relationships/tags" Target="../tags/tag663.xml"/><Relationship Id="rId4" Type="http://schemas.openxmlformats.org/officeDocument/2006/relationships/tags" Target="../tags/tag662.xml"/><Relationship Id="rId3" Type="http://schemas.openxmlformats.org/officeDocument/2006/relationships/image" Target="../media/image30.png"/><Relationship Id="rId2" Type="http://schemas.openxmlformats.org/officeDocument/2006/relationships/tags" Target="../tags/tag661.xml"/><Relationship Id="rId1" Type="http://schemas.openxmlformats.org/officeDocument/2006/relationships/tags" Target="../tags/tag660.xml"/></Relationships>
</file>

<file path=ppt/slides/_rels/slide14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7.xml"/><Relationship Id="rId6" Type="http://schemas.openxmlformats.org/officeDocument/2006/relationships/tags" Target="../tags/tag668.xml"/><Relationship Id="rId5" Type="http://schemas.openxmlformats.org/officeDocument/2006/relationships/tags" Target="../tags/tag667.xml"/><Relationship Id="rId4" Type="http://schemas.openxmlformats.org/officeDocument/2006/relationships/image" Target="../media/image31.png"/><Relationship Id="rId3" Type="http://schemas.openxmlformats.org/officeDocument/2006/relationships/tags" Target="../tags/tag666.xml"/><Relationship Id="rId2" Type="http://schemas.openxmlformats.org/officeDocument/2006/relationships/tags" Target="../tags/tag665.xml"/><Relationship Id="rId1" Type="http://schemas.openxmlformats.org/officeDocument/2006/relationships/tags" Target="../tags/tag664.xml"/></Relationships>
</file>

<file path=ppt/slides/_rels/slide15.xml.rels><?xml version="1.0" encoding="UTF-8" standalone="yes"?>
<Relationships xmlns="http://schemas.openxmlformats.org/package/2006/relationships"><Relationship Id="rId9" Type="http://schemas.openxmlformats.org/officeDocument/2006/relationships/notesSlide" Target="../notesSlides/notesSlide4.xml"/><Relationship Id="rId8" Type="http://schemas.openxmlformats.org/officeDocument/2006/relationships/slideLayout" Target="../slideLayouts/slideLayout7.xml"/><Relationship Id="rId7" Type="http://schemas.openxmlformats.org/officeDocument/2006/relationships/image" Target="../media/image30.png"/><Relationship Id="rId6" Type="http://schemas.openxmlformats.org/officeDocument/2006/relationships/tags" Target="../tags/tag673.xml"/><Relationship Id="rId5" Type="http://schemas.openxmlformats.org/officeDocument/2006/relationships/image" Target="../media/image32.png"/><Relationship Id="rId4" Type="http://schemas.openxmlformats.org/officeDocument/2006/relationships/tags" Target="../tags/tag672.xml"/><Relationship Id="rId3" Type="http://schemas.openxmlformats.org/officeDocument/2006/relationships/tags" Target="../tags/tag671.xml"/><Relationship Id="rId2" Type="http://schemas.openxmlformats.org/officeDocument/2006/relationships/tags" Target="../tags/tag670.xml"/><Relationship Id="rId1" Type="http://schemas.openxmlformats.org/officeDocument/2006/relationships/tags" Target="../tags/tag669.xml"/></Relationships>
</file>

<file path=ppt/slides/_rels/slide16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1.xml"/><Relationship Id="rId6" Type="http://schemas.openxmlformats.org/officeDocument/2006/relationships/tags" Target="../tags/tag681.xml"/><Relationship Id="rId5" Type="http://schemas.openxmlformats.org/officeDocument/2006/relationships/image" Target="../media/image33.png"/><Relationship Id="rId4" Type="http://schemas.openxmlformats.org/officeDocument/2006/relationships/tags" Target="../tags/tag680.xml"/><Relationship Id="rId3" Type="http://schemas.openxmlformats.org/officeDocument/2006/relationships/tags" Target="../tags/tag679.xml"/><Relationship Id="rId2" Type="http://schemas.openxmlformats.org/officeDocument/2006/relationships/tags" Target="../tags/tag678.xml"/><Relationship Id="rId1" Type="http://schemas.openxmlformats.org/officeDocument/2006/relationships/tags" Target="../tags/tag67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7" name="图片 1"/>
          <p:cNvPicPr/>
          <p:nvPr>
            <p:custDataLst>
              <p:tags r:id="rId1"/>
            </p:custDataLst>
          </p:nvPr>
        </p:nvPicPr>
        <p:blipFill>
          <a:blip r:embed="rId2"/>
          <a:stretch>
            <a:fillRect/>
          </a:stretch>
        </p:blipFill>
        <p:spPr>
          <a:xfrm rot="21060000">
            <a:off x="11214100" y="404812"/>
            <a:ext cx="342900" cy="344488"/>
          </a:xfrm>
          <a:prstGeom prst="rect">
            <a:avLst/>
          </a:prstGeom>
          <a:noFill/>
          <a:ln>
            <a:noFill/>
            <a:miter lim="800000"/>
            <a:headEnd/>
            <a:tailEnd/>
          </a:ln>
        </p:spPr>
      </p:pic>
      <p:sp>
        <p:nvSpPr>
          <p:cNvPr id="24589" name="TextBox 4"/>
          <p:cNvSpPr/>
          <p:nvPr>
            <p:custDataLst>
              <p:tags r:id="rId3"/>
            </p:custDataLst>
          </p:nvPr>
        </p:nvSpPr>
        <p:spPr>
          <a:xfrm>
            <a:off x="334962" y="207962"/>
            <a:ext cx="2441575" cy="777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lIns="121917" tIns="60958" rIns="121917" bIns="60958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/>
            <a:r>
              <a:rPr lang="zh-CN" altLang="en-US" sz="4300" b="1" dirty="0">
                <a:solidFill>
                  <a:srgbClr val="FFFF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感悟人生</a:t>
            </a:r>
            <a:endParaRPr lang="zh-CN" altLang="en-US" sz="4300" b="1" dirty="0">
              <a:solidFill>
                <a:srgbClr val="FFFFFF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24603" name="矩形 26"/>
          <p:cNvSpPr/>
          <p:nvPr>
            <p:custDataLst>
              <p:tags r:id="rId4"/>
            </p:custDataLst>
          </p:nvPr>
        </p:nvSpPr>
        <p:spPr>
          <a:xfrm>
            <a:off x="2132964" y="168275"/>
            <a:ext cx="8809991" cy="797560"/>
          </a:xfrm>
          <a:prstGeom prst="rect">
            <a:avLst/>
          </a:prstGeom>
          <a:noFill/>
        </p:spPr>
        <p:txBody>
          <a:bodyPr wrap="square" lIns="121917" tIns="60958" rIns="121917" bIns="60958">
            <a:spAutoFit/>
          </a:bodyPr>
          <a:lstStyle/>
          <a:p>
            <a:pPr marL="0" marR="0" lvl="0" indent="0" algn="ctr" defTabSz="1219200" rtl="0" eaLnBrk="0" fontAlgn="auto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4400" b="1" i="0" u="none" strike="noStrike" kern="1200" cap="none" spc="0" normalizeH="0" baseline="0" noProof="0">
                <a:ln w="10541" cmpd="sng">
                  <a:solidFill>
                    <a:srgbClr val="FFC000"/>
                  </a:solidFill>
                  <a:prstDash val="solid"/>
                </a:ln>
                <a:solidFill>
                  <a:srgbClr val="7C4D1C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rPr>
              <a:t>网络词汇知多少</a:t>
            </a:r>
            <a:endParaRPr kumimoji="0" lang="zh-CN" altLang="en-US" sz="4400" b="1" i="0" u="none" strike="noStrike" kern="1200" cap="none" spc="0" normalizeH="0" baseline="0" noProof="0">
              <a:ln w="10541" cmpd="sng">
                <a:solidFill>
                  <a:srgbClr val="FFC000"/>
                </a:solidFill>
                <a:prstDash val="solid"/>
              </a:ln>
              <a:solidFill>
                <a:srgbClr val="7C4D1C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+mn-ea"/>
            </a:endParaRPr>
          </a:p>
        </p:txBody>
      </p:sp>
      <p:sp>
        <p:nvSpPr>
          <p:cNvPr id="24605" name="文本框 1"/>
          <p:cNvSpPr/>
          <p:nvPr>
            <p:custDataLst>
              <p:tags r:id="rId5"/>
            </p:custDataLst>
          </p:nvPr>
        </p:nvSpPr>
        <p:spPr>
          <a:xfrm>
            <a:off x="630555" y="869950"/>
            <a:ext cx="11272520" cy="438742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>
              <a:lnSpc>
                <a:spcPct val="150000"/>
              </a:lnSpc>
            </a:pPr>
            <a:r>
              <a:rPr lang="en-US" altLang="zh-CN" sz="4800" dirty="0" err="1">
                <a:latin typeface="Arial" panose="020B0604020202020204" pitchFamily="34" charset="0"/>
              </a:rPr>
              <a:t>dbq</a:t>
            </a:r>
            <a:r>
              <a:rPr lang="en-US" altLang="zh-CN" sz="4800" dirty="0">
                <a:latin typeface="Arial" panose="020B0604020202020204" pitchFamily="34" charset="0"/>
              </a:rPr>
              <a:t>=</a:t>
            </a:r>
            <a:r>
              <a:rPr lang="zh-CN" altLang="en-US" sz="4800" dirty="0">
                <a:latin typeface="Arial" panose="020B0604020202020204" pitchFamily="34" charset="0"/>
                <a:ea typeface="宋体" panose="02010600030101010101" pitchFamily="2" charset="-122"/>
              </a:rPr>
              <a:t>             </a:t>
            </a:r>
            <a:r>
              <a:rPr lang="en-US" altLang="zh-CN" sz="4800" dirty="0" err="1">
                <a:latin typeface="Arial" panose="020B0604020202020204" pitchFamily="34" charset="0"/>
                <a:ea typeface="宋体" panose="02010600030101010101" pitchFamily="2" charset="-122"/>
              </a:rPr>
              <a:t>szd</a:t>
            </a:r>
            <a:r>
              <a:rPr lang="en-US" altLang="zh-CN" sz="4800" dirty="0">
                <a:sym typeface="+mn-ea"/>
              </a:rPr>
              <a:t>=</a:t>
            </a:r>
            <a:r>
              <a:rPr lang="zh-CN" altLang="en-US" sz="4800" dirty="0">
                <a:latin typeface="Arial" panose="020B0604020202020204" pitchFamily="34" charset="0"/>
                <a:ea typeface="宋体" panose="02010600030101010101" pitchFamily="2" charset="-122"/>
              </a:rPr>
              <a:t>      </a:t>
            </a:r>
            <a:r>
              <a:rPr lang="en-US" altLang="zh-CN" sz="4800" dirty="0">
                <a:latin typeface="Arial" panose="020B0604020202020204" pitchFamily="34" charset="0"/>
              </a:rPr>
              <a:t>        </a:t>
            </a:r>
            <a:r>
              <a:rPr lang="en-US" altLang="zh-CN" sz="4800" dirty="0" err="1">
                <a:latin typeface="Arial" panose="020B0604020202020204" pitchFamily="34" charset="0"/>
              </a:rPr>
              <a:t>xswl</a:t>
            </a:r>
            <a:r>
              <a:rPr lang="en-US" altLang="zh-CN" sz="4800" dirty="0">
                <a:latin typeface="Arial" panose="020B0604020202020204" pitchFamily="34" charset="0"/>
              </a:rPr>
              <a:t>=             </a:t>
            </a:r>
            <a:endParaRPr lang="en-US" altLang="zh-CN" sz="4800" dirty="0">
              <a:latin typeface="Arial" panose="020B0604020202020204" pitchFamily="34" charset="0"/>
            </a:endParaRPr>
          </a:p>
          <a:p>
            <a:pPr lvl="0">
              <a:lnSpc>
                <a:spcPct val="150000"/>
              </a:lnSpc>
            </a:pPr>
            <a:r>
              <a:rPr lang="en-US" altLang="zh-CN" sz="4800" dirty="0" err="1">
                <a:latin typeface="Arial" panose="020B0604020202020204" pitchFamily="34" charset="0"/>
              </a:rPr>
              <a:t>yyds</a:t>
            </a:r>
            <a:r>
              <a:rPr lang="en-US" altLang="zh-CN" sz="4800" dirty="0">
                <a:latin typeface="Arial" panose="020B0604020202020204" pitchFamily="34" charset="0"/>
              </a:rPr>
              <a:t>=                  </a:t>
            </a:r>
            <a:r>
              <a:rPr lang="en-US" altLang="zh-CN" sz="4800" dirty="0">
                <a:sym typeface="+mn-ea"/>
              </a:rPr>
              <a:t>   </a:t>
            </a:r>
            <a:r>
              <a:rPr sz="4800" b="1" dirty="0">
                <a:sym typeface="+mn-ea"/>
              </a:rPr>
              <a:t>集美</a:t>
            </a:r>
            <a:r>
              <a:rPr lang="en-US" altLang="zh-CN" sz="4800" dirty="0">
                <a:sym typeface="+mn-ea"/>
              </a:rPr>
              <a:t>= </a:t>
            </a:r>
            <a:r>
              <a:rPr lang="en-US" altLang="zh-CN" sz="4800" dirty="0">
                <a:latin typeface="Arial" panose="020B0604020202020204" pitchFamily="34" charset="0"/>
              </a:rPr>
              <a:t> </a:t>
            </a:r>
            <a:endParaRPr lang="en-US" altLang="zh-CN" sz="4800" dirty="0">
              <a:latin typeface="Arial" panose="020B0604020202020204" pitchFamily="34" charset="0"/>
            </a:endParaRPr>
          </a:p>
          <a:p>
            <a:pPr lvl="0">
              <a:lnSpc>
                <a:spcPct val="150000"/>
              </a:lnSpc>
            </a:pPr>
            <a:r>
              <a:rPr sz="4800" b="1" dirty="0">
                <a:latin typeface="Arial" panose="020B0604020202020204" pitchFamily="34" charset="0"/>
              </a:rPr>
              <a:t>奥里给</a:t>
            </a:r>
            <a:r>
              <a:rPr lang="en-US" altLang="zh-CN" sz="4800" dirty="0">
                <a:latin typeface="Arial" panose="020B0604020202020204" pitchFamily="34" charset="0"/>
              </a:rPr>
              <a:t>=                 </a:t>
            </a:r>
            <a:r>
              <a:rPr lang="en-US" altLang="zh-CN" sz="4800" b="1" dirty="0">
                <a:latin typeface="Arial" panose="020B0604020202020204" pitchFamily="34" charset="0"/>
              </a:rPr>
              <a:t> </a:t>
            </a:r>
            <a:r>
              <a:rPr sz="4800" b="1" dirty="0">
                <a:latin typeface="Arial" panose="020B0604020202020204" pitchFamily="34" charset="0"/>
              </a:rPr>
              <a:t>夺笋</a:t>
            </a:r>
            <a:r>
              <a:rPr lang="en-US" altLang="zh-CN" sz="4800" dirty="0">
                <a:latin typeface="Arial" panose="020B0604020202020204" pitchFamily="34" charset="0"/>
              </a:rPr>
              <a:t>=</a:t>
            </a:r>
            <a:endParaRPr lang="en-US" altLang="zh-CN" sz="4800" dirty="0">
              <a:latin typeface="Arial" panose="020B0604020202020204" pitchFamily="34" charset="0"/>
            </a:endParaRPr>
          </a:p>
          <a:p>
            <a:pPr lvl="0">
              <a:lnSpc>
                <a:spcPct val="150000"/>
              </a:lnSpc>
            </a:pPr>
            <a:r>
              <a:rPr lang="en-US" altLang="zh-CN" sz="4800" dirty="0">
                <a:latin typeface="Arial" panose="020B0604020202020204" pitchFamily="34" charset="0"/>
              </a:rPr>
              <a:t>  </a:t>
            </a:r>
            <a:endParaRPr lang="en-US" altLang="zh-CN" sz="4800" dirty="0">
              <a:latin typeface="Arial" panose="020B0604020202020204" pitchFamily="34" charset="0"/>
            </a:endParaRPr>
          </a:p>
        </p:txBody>
      </p:sp>
      <p:sp>
        <p:nvSpPr>
          <p:cNvPr id="24606" name="文本框 14"/>
          <p:cNvSpPr/>
          <p:nvPr>
            <p:custDataLst>
              <p:tags r:id="rId6"/>
            </p:custDataLst>
          </p:nvPr>
        </p:nvSpPr>
        <p:spPr>
          <a:xfrm>
            <a:off x="2132964" y="1205295"/>
            <a:ext cx="2068512" cy="70675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/>
            <a:r>
              <a:rPr lang="zh-CN" altLang="en-US" sz="4000" b="1" dirty="0">
                <a:solidFill>
                  <a:srgbClr val="00206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对不起</a:t>
            </a:r>
            <a:endParaRPr lang="zh-CN" altLang="en-US" sz="4000" b="1" dirty="0">
              <a:solidFill>
                <a:srgbClr val="002060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24609" name="文本框 27"/>
          <p:cNvSpPr/>
          <p:nvPr>
            <p:custDataLst>
              <p:tags r:id="rId7"/>
            </p:custDataLst>
          </p:nvPr>
        </p:nvSpPr>
        <p:spPr>
          <a:xfrm>
            <a:off x="5703885" y="1125256"/>
            <a:ext cx="2068512" cy="70675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 algn="l"/>
            <a:r>
              <a:rPr sz="4000" b="1" dirty="0">
                <a:solidFill>
                  <a:srgbClr val="00206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是真的</a:t>
            </a:r>
            <a:endParaRPr sz="4000" b="1" dirty="0">
              <a:solidFill>
                <a:srgbClr val="002060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24610" name="文本框 28"/>
          <p:cNvSpPr/>
          <p:nvPr>
            <p:custDataLst>
              <p:tags r:id="rId8"/>
            </p:custDataLst>
          </p:nvPr>
        </p:nvSpPr>
        <p:spPr>
          <a:xfrm>
            <a:off x="2519257" y="2151510"/>
            <a:ext cx="2707640" cy="70675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/>
            <a:r>
              <a:rPr sz="4000" b="1" dirty="0">
                <a:solidFill>
                  <a:srgbClr val="00206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永远的神</a:t>
            </a:r>
            <a:endParaRPr sz="4000" b="1" dirty="0">
              <a:solidFill>
                <a:srgbClr val="002060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24614" name="文本框 32"/>
          <p:cNvSpPr/>
          <p:nvPr>
            <p:custDataLst>
              <p:tags r:id="rId9"/>
            </p:custDataLst>
          </p:nvPr>
        </p:nvSpPr>
        <p:spPr>
          <a:xfrm>
            <a:off x="7676127" y="2180308"/>
            <a:ext cx="2066925" cy="70675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 algn="l"/>
            <a:r>
              <a:rPr lang="zh-CN" altLang="en-US" sz="4000" b="1" dirty="0">
                <a:solidFill>
                  <a:srgbClr val="00206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姐妹</a:t>
            </a:r>
            <a:endParaRPr lang="zh-CN" altLang="en-US" sz="4000" b="1" dirty="0">
              <a:solidFill>
                <a:srgbClr val="002060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2" name="文本框 32"/>
          <p:cNvSpPr/>
          <p:nvPr>
            <p:custDataLst>
              <p:tags r:id="rId10"/>
            </p:custDataLst>
          </p:nvPr>
        </p:nvSpPr>
        <p:spPr>
          <a:xfrm>
            <a:off x="9616123" y="1099910"/>
            <a:ext cx="2513330" cy="70675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 algn="l"/>
            <a:r>
              <a:rPr lang="zh-CN" altLang="en-US" sz="4000" b="1" dirty="0">
                <a:solidFill>
                  <a:srgbClr val="00206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笑死我了</a:t>
            </a:r>
            <a:endParaRPr lang="zh-CN" altLang="en-US" sz="4000" b="1" dirty="0">
              <a:solidFill>
                <a:srgbClr val="002060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3" name="文本框 32"/>
          <p:cNvSpPr/>
          <p:nvPr>
            <p:custDataLst>
              <p:tags r:id="rId11"/>
            </p:custDataLst>
          </p:nvPr>
        </p:nvSpPr>
        <p:spPr>
          <a:xfrm>
            <a:off x="3099680" y="3281873"/>
            <a:ext cx="2476500" cy="70675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 algn="l"/>
            <a:r>
              <a:rPr lang="zh-CN" altLang="en-US" sz="4000" b="1" dirty="0">
                <a:solidFill>
                  <a:srgbClr val="00206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加油打气</a:t>
            </a:r>
            <a:endParaRPr lang="zh-CN" altLang="en-US" sz="4000" b="1" dirty="0">
              <a:solidFill>
                <a:srgbClr val="002060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4" name="文本框 33"/>
          <p:cNvSpPr/>
          <p:nvPr>
            <p:custDataLst>
              <p:tags r:id="rId12"/>
            </p:custDataLst>
          </p:nvPr>
        </p:nvSpPr>
        <p:spPr>
          <a:xfrm>
            <a:off x="7964787" y="3281873"/>
            <a:ext cx="2471738" cy="70675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 algn="l"/>
            <a:r>
              <a:rPr lang="zh-CN" altLang="en-US" sz="4000" b="1" dirty="0">
                <a:solidFill>
                  <a:srgbClr val="00206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多损</a:t>
            </a:r>
            <a:endParaRPr lang="zh-CN" altLang="en-US" sz="4000" b="1" dirty="0">
              <a:solidFill>
                <a:srgbClr val="002060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 additive="base">
                                        <p:cTn id="7" dur="2000" fill="hold"/>
                                        <p:tgtEl>
                                          <p:spTgt spid="246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0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 additive="base">
                                        <p:cTn id="12" dur="2000" fill="hold"/>
                                        <p:tgtEl>
                                          <p:spTgt spid="2460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0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 additive="base">
                                        <p:cTn id="17" dur="2000" fill="hold"/>
                                        <p:tgtEl>
                                          <p:spTgt spid="2460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0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 additive="base">
                                        <p:cTn id="22" dur="2000" fill="hold"/>
                                        <p:tgtEl>
                                          <p:spTgt spid="2460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 additive="base">
                                        <p:cTn id="27" dur="2000" fill="hold"/>
                                        <p:tgtEl>
                                          <p:spTgt spid="246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 additive="base">
                                        <p:cTn id="32" dur="2000" fill="hold"/>
                                        <p:tgtEl>
                                          <p:spTgt spid="246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" presetClass="entr" presetSubtype="16" fill="hold" grpId="9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 additive="base">
                                        <p:cTn id="37" dur="2000" fill="hold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" presetClass="entr" presetSubtype="16" fill="hold" grpId="5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 additive="base">
                                        <p:cTn id="42" dur="2000" fill="hold"/>
                                        <p:tgtEl>
                                          <p:spTgt spid="246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" presetClass="entr" presetSubtype="16" fill="hold" grpId="9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 additive="base">
                                        <p:cTn id="47" dur="2000" fill="hold"/>
                                        <p:tgtEl>
                                          <p:spTgt spid="246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" presetClass="entr" presetSubtype="16" fill="hold" grpId="9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 additive="base">
                                        <p:cTn id="52" dur="2000" fill="hold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606" grpId="1"/>
      <p:bldP spid="24609" grpId="4"/>
      <p:bldP spid="24610" grpId="5"/>
      <p:bldP spid="24614" grpId="9"/>
      <p:bldP spid="2" grpId="9"/>
      <p:bldP spid="3" grpId="9"/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5" name="Freeform 31"/>
          <p:cNvSpPr>
            <a:spLocks noEditPoints="1"/>
          </p:cNvSpPr>
          <p:nvPr>
            <p:custDataLst>
              <p:tags r:id="rId1"/>
            </p:custDataLst>
          </p:nvPr>
        </p:nvSpPr>
        <p:spPr>
          <a:xfrm>
            <a:off x="2651125" y="904875"/>
            <a:ext cx="7112000" cy="5386388"/>
          </a:xfrm>
          <a:custGeom>
            <a:avLst/>
            <a:gdLst/>
            <a:ahLst/>
            <a:cxnLst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1933864288" y="2147483647"/>
              </a:cxn>
              <a:cxn ang="0">
                <a:pos x="1933864288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526411109" y="2147483647"/>
              </a:cxn>
              <a:cxn ang="0">
                <a:pos x="249351519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88658329" y="2147483647"/>
              </a:cxn>
              <a:cxn ang="0">
                <a:pos x="127446331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947538143" y="2147483647"/>
              </a:cxn>
              <a:cxn ang="0">
                <a:pos x="2147483647" y="2147483647"/>
              </a:cxn>
              <a:cxn ang="0">
                <a:pos x="1091607867" y="2147483647"/>
              </a:cxn>
              <a:cxn ang="0">
                <a:pos x="2147483647" y="2147483647"/>
              </a:cxn>
              <a:cxn ang="0">
                <a:pos x="2147483647" y="1956602840"/>
              </a:cxn>
              <a:cxn ang="0">
                <a:pos x="2147483647" y="1956602840"/>
              </a:cxn>
              <a:cxn ang="0">
                <a:pos x="2147483647" y="903474682"/>
              </a:cxn>
              <a:cxn ang="0">
                <a:pos x="2147483647" y="775990609"/>
              </a:cxn>
              <a:cxn ang="0">
                <a:pos x="2147483647" y="659590061"/>
              </a:cxn>
              <a:cxn ang="0">
                <a:pos x="2147483647" y="393538244"/>
              </a:cxn>
              <a:cxn ang="0">
                <a:pos x="2147483647" y="393538244"/>
              </a:cxn>
              <a:cxn ang="0">
                <a:pos x="2147483647" y="304853496"/>
              </a:cxn>
              <a:cxn ang="0">
                <a:pos x="2147483647" y="116398231"/>
              </a:cxn>
              <a:cxn ang="0">
                <a:pos x="2147483647" y="11085883"/>
              </a:cxn>
            </a:cxnLst>
            <a:rect l="0" t="0" r="0" b="0"/>
            <a:pathLst>
              <a:path w="2266" h="2288">
                <a:moveTo>
                  <a:pt x="1165" y="2275"/>
                </a:moveTo>
                <a:cubicBezTo>
                  <a:pt x="1157" y="2276"/>
                  <a:pt x="1148" y="2276"/>
                  <a:pt x="1140" y="2276"/>
                </a:cubicBezTo>
                <a:cubicBezTo>
                  <a:pt x="1132" y="2276"/>
                  <a:pt x="1125" y="2276"/>
                  <a:pt x="1118" y="2276"/>
                </a:cubicBezTo>
                <a:cubicBezTo>
                  <a:pt x="1117" y="2288"/>
                  <a:pt x="1117" y="2288"/>
                  <a:pt x="1117" y="2288"/>
                </a:cubicBezTo>
                <a:cubicBezTo>
                  <a:pt x="1125" y="2288"/>
                  <a:pt x="1132" y="2288"/>
                  <a:pt x="1140" y="2288"/>
                </a:cubicBezTo>
                <a:cubicBezTo>
                  <a:pt x="1148" y="2288"/>
                  <a:pt x="1157" y="2288"/>
                  <a:pt x="1165" y="2287"/>
                </a:cubicBezTo>
                <a:cubicBezTo>
                  <a:pt x="1165" y="2275"/>
                  <a:pt x="1165" y="2275"/>
                  <a:pt x="1165" y="2275"/>
                </a:cubicBezTo>
                <a:moveTo>
                  <a:pt x="1023" y="2270"/>
                </a:moveTo>
                <a:cubicBezTo>
                  <a:pt x="1022" y="2282"/>
                  <a:pt x="1022" y="2282"/>
                  <a:pt x="1022" y="2282"/>
                </a:cubicBezTo>
                <a:cubicBezTo>
                  <a:pt x="1038" y="2283"/>
                  <a:pt x="1054" y="2285"/>
                  <a:pt x="1070" y="2286"/>
                </a:cubicBezTo>
                <a:cubicBezTo>
                  <a:pt x="1070" y="2274"/>
                  <a:pt x="1070" y="2274"/>
                  <a:pt x="1070" y="2274"/>
                </a:cubicBezTo>
                <a:cubicBezTo>
                  <a:pt x="1055" y="2273"/>
                  <a:pt x="1039" y="2271"/>
                  <a:pt x="1023" y="2270"/>
                </a:cubicBezTo>
                <a:moveTo>
                  <a:pt x="1260" y="2269"/>
                </a:moveTo>
                <a:cubicBezTo>
                  <a:pt x="1244" y="2271"/>
                  <a:pt x="1228" y="2272"/>
                  <a:pt x="1213" y="2273"/>
                </a:cubicBezTo>
                <a:cubicBezTo>
                  <a:pt x="1213" y="2285"/>
                  <a:pt x="1213" y="2285"/>
                  <a:pt x="1213" y="2285"/>
                </a:cubicBezTo>
                <a:cubicBezTo>
                  <a:pt x="1229" y="2284"/>
                  <a:pt x="1245" y="2283"/>
                  <a:pt x="1261" y="2281"/>
                </a:cubicBezTo>
                <a:cubicBezTo>
                  <a:pt x="1260" y="2269"/>
                  <a:pt x="1260" y="2269"/>
                  <a:pt x="1260" y="2269"/>
                </a:cubicBezTo>
                <a:moveTo>
                  <a:pt x="929" y="2256"/>
                </a:moveTo>
                <a:cubicBezTo>
                  <a:pt x="927" y="2268"/>
                  <a:pt x="927" y="2268"/>
                  <a:pt x="927" y="2268"/>
                </a:cubicBezTo>
                <a:cubicBezTo>
                  <a:pt x="943" y="2271"/>
                  <a:pt x="959" y="2274"/>
                  <a:pt x="974" y="2276"/>
                </a:cubicBezTo>
                <a:cubicBezTo>
                  <a:pt x="976" y="2264"/>
                  <a:pt x="976" y="2264"/>
                  <a:pt x="976" y="2264"/>
                </a:cubicBezTo>
                <a:cubicBezTo>
                  <a:pt x="960" y="2262"/>
                  <a:pt x="945" y="2259"/>
                  <a:pt x="929" y="2256"/>
                </a:cubicBezTo>
                <a:moveTo>
                  <a:pt x="1354" y="2256"/>
                </a:moveTo>
                <a:cubicBezTo>
                  <a:pt x="1338" y="2259"/>
                  <a:pt x="1322" y="2261"/>
                  <a:pt x="1307" y="2263"/>
                </a:cubicBezTo>
                <a:cubicBezTo>
                  <a:pt x="1309" y="2275"/>
                  <a:pt x="1309" y="2275"/>
                  <a:pt x="1309" y="2275"/>
                </a:cubicBezTo>
                <a:cubicBezTo>
                  <a:pt x="1324" y="2273"/>
                  <a:pt x="1340" y="2270"/>
                  <a:pt x="1356" y="2267"/>
                </a:cubicBezTo>
                <a:cubicBezTo>
                  <a:pt x="1354" y="2256"/>
                  <a:pt x="1354" y="2256"/>
                  <a:pt x="1354" y="2256"/>
                </a:cubicBezTo>
                <a:moveTo>
                  <a:pt x="837" y="2235"/>
                </a:moveTo>
                <a:cubicBezTo>
                  <a:pt x="834" y="2246"/>
                  <a:pt x="834" y="2246"/>
                  <a:pt x="834" y="2246"/>
                </a:cubicBezTo>
                <a:cubicBezTo>
                  <a:pt x="849" y="2251"/>
                  <a:pt x="865" y="2255"/>
                  <a:pt x="880" y="2258"/>
                </a:cubicBezTo>
                <a:cubicBezTo>
                  <a:pt x="883" y="2246"/>
                  <a:pt x="883" y="2246"/>
                  <a:pt x="883" y="2246"/>
                </a:cubicBezTo>
                <a:cubicBezTo>
                  <a:pt x="868" y="2243"/>
                  <a:pt x="852" y="2239"/>
                  <a:pt x="837" y="2235"/>
                </a:cubicBezTo>
                <a:moveTo>
                  <a:pt x="1446" y="2234"/>
                </a:moveTo>
                <a:cubicBezTo>
                  <a:pt x="1431" y="2238"/>
                  <a:pt x="1415" y="2242"/>
                  <a:pt x="1400" y="2246"/>
                </a:cubicBezTo>
                <a:cubicBezTo>
                  <a:pt x="1403" y="2257"/>
                  <a:pt x="1403" y="2257"/>
                  <a:pt x="1403" y="2257"/>
                </a:cubicBezTo>
                <a:cubicBezTo>
                  <a:pt x="1418" y="2254"/>
                  <a:pt x="1434" y="2250"/>
                  <a:pt x="1449" y="2245"/>
                </a:cubicBezTo>
                <a:cubicBezTo>
                  <a:pt x="1446" y="2234"/>
                  <a:pt x="1446" y="2234"/>
                  <a:pt x="1446" y="2234"/>
                </a:cubicBezTo>
                <a:moveTo>
                  <a:pt x="747" y="2206"/>
                </a:moveTo>
                <a:cubicBezTo>
                  <a:pt x="742" y="2217"/>
                  <a:pt x="742" y="2217"/>
                  <a:pt x="742" y="2217"/>
                </a:cubicBezTo>
                <a:cubicBezTo>
                  <a:pt x="757" y="2222"/>
                  <a:pt x="773" y="2228"/>
                  <a:pt x="788" y="2233"/>
                </a:cubicBezTo>
                <a:cubicBezTo>
                  <a:pt x="792" y="2221"/>
                  <a:pt x="792" y="2221"/>
                  <a:pt x="792" y="2221"/>
                </a:cubicBezTo>
                <a:cubicBezTo>
                  <a:pt x="777" y="2216"/>
                  <a:pt x="761" y="2211"/>
                  <a:pt x="747" y="2206"/>
                </a:cubicBezTo>
                <a:moveTo>
                  <a:pt x="1536" y="2204"/>
                </a:moveTo>
                <a:cubicBezTo>
                  <a:pt x="1521" y="2210"/>
                  <a:pt x="1506" y="2215"/>
                  <a:pt x="1491" y="2220"/>
                </a:cubicBezTo>
                <a:cubicBezTo>
                  <a:pt x="1495" y="2232"/>
                  <a:pt x="1495" y="2232"/>
                  <a:pt x="1495" y="2232"/>
                </a:cubicBezTo>
                <a:cubicBezTo>
                  <a:pt x="1510" y="2227"/>
                  <a:pt x="1525" y="2221"/>
                  <a:pt x="1540" y="2216"/>
                </a:cubicBezTo>
                <a:cubicBezTo>
                  <a:pt x="1536" y="2204"/>
                  <a:pt x="1536" y="2204"/>
                  <a:pt x="1536" y="2204"/>
                </a:cubicBezTo>
                <a:moveTo>
                  <a:pt x="659" y="2169"/>
                </a:moveTo>
                <a:cubicBezTo>
                  <a:pt x="654" y="2180"/>
                  <a:pt x="654" y="2180"/>
                  <a:pt x="654" y="2180"/>
                </a:cubicBezTo>
                <a:cubicBezTo>
                  <a:pt x="668" y="2186"/>
                  <a:pt x="683" y="2193"/>
                  <a:pt x="698" y="2199"/>
                </a:cubicBezTo>
                <a:cubicBezTo>
                  <a:pt x="702" y="2188"/>
                  <a:pt x="702" y="2188"/>
                  <a:pt x="702" y="2188"/>
                </a:cubicBezTo>
                <a:cubicBezTo>
                  <a:pt x="688" y="2182"/>
                  <a:pt x="673" y="2176"/>
                  <a:pt x="659" y="2169"/>
                </a:cubicBezTo>
                <a:moveTo>
                  <a:pt x="1623" y="2168"/>
                </a:moveTo>
                <a:cubicBezTo>
                  <a:pt x="1609" y="2174"/>
                  <a:pt x="1594" y="2181"/>
                  <a:pt x="1580" y="2187"/>
                </a:cubicBezTo>
                <a:cubicBezTo>
                  <a:pt x="1585" y="2198"/>
                  <a:pt x="1585" y="2198"/>
                  <a:pt x="1585" y="2198"/>
                </a:cubicBezTo>
                <a:cubicBezTo>
                  <a:pt x="1599" y="2192"/>
                  <a:pt x="1614" y="2185"/>
                  <a:pt x="1628" y="2179"/>
                </a:cubicBezTo>
                <a:cubicBezTo>
                  <a:pt x="1623" y="2168"/>
                  <a:pt x="1623" y="2168"/>
                  <a:pt x="1623" y="2168"/>
                </a:cubicBezTo>
                <a:moveTo>
                  <a:pt x="575" y="2125"/>
                </a:moveTo>
                <a:cubicBezTo>
                  <a:pt x="569" y="2135"/>
                  <a:pt x="569" y="2135"/>
                  <a:pt x="569" y="2135"/>
                </a:cubicBezTo>
                <a:cubicBezTo>
                  <a:pt x="583" y="2143"/>
                  <a:pt x="597" y="2151"/>
                  <a:pt x="611" y="2158"/>
                </a:cubicBezTo>
                <a:cubicBezTo>
                  <a:pt x="616" y="2148"/>
                  <a:pt x="616" y="2148"/>
                  <a:pt x="616" y="2148"/>
                </a:cubicBezTo>
                <a:cubicBezTo>
                  <a:pt x="602" y="2140"/>
                  <a:pt x="588" y="2133"/>
                  <a:pt x="575" y="2125"/>
                </a:cubicBezTo>
                <a:moveTo>
                  <a:pt x="1707" y="2124"/>
                </a:moveTo>
                <a:cubicBezTo>
                  <a:pt x="1693" y="2132"/>
                  <a:pt x="1679" y="2139"/>
                  <a:pt x="1665" y="2147"/>
                </a:cubicBezTo>
                <a:cubicBezTo>
                  <a:pt x="1671" y="2157"/>
                  <a:pt x="1671" y="2157"/>
                  <a:pt x="1671" y="2157"/>
                </a:cubicBezTo>
                <a:cubicBezTo>
                  <a:pt x="1685" y="2150"/>
                  <a:pt x="1699" y="2142"/>
                  <a:pt x="1713" y="2134"/>
                </a:cubicBezTo>
                <a:cubicBezTo>
                  <a:pt x="1707" y="2124"/>
                  <a:pt x="1707" y="2124"/>
                  <a:pt x="1707" y="2124"/>
                </a:cubicBezTo>
                <a:moveTo>
                  <a:pt x="495" y="2074"/>
                </a:moveTo>
                <a:cubicBezTo>
                  <a:pt x="488" y="2084"/>
                  <a:pt x="488" y="2084"/>
                  <a:pt x="488" y="2084"/>
                </a:cubicBezTo>
                <a:cubicBezTo>
                  <a:pt x="501" y="2093"/>
                  <a:pt x="514" y="2102"/>
                  <a:pt x="528" y="2110"/>
                </a:cubicBezTo>
                <a:cubicBezTo>
                  <a:pt x="534" y="2100"/>
                  <a:pt x="534" y="2100"/>
                  <a:pt x="534" y="2100"/>
                </a:cubicBezTo>
                <a:cubicBezTo>
                  <a:pt x="521" y="2092"/>
                  <a:pt x="508" y="2083"/>
                  <a:pt x="495" y="2074"/>
                </a:cubicBezTo>
                <a:moveTo>
                  <a:pt x="1787" y="2073"/>
                </a:moveTo>
                <a:cubicBezTo>
                  <a:pt x="1774" y="2082"/>
                  <a:pt x="1761" y="2091"/>
                  <a:pt x="1747" y="2099"/>
                </a:cubicBezTo>
                <a:cubicBezTo>
                  <a:pt x="1754" y="2109"/>
                  <a:pt x="1754" y="2109"/>
                  <a:pt x="1754" y="2109"/>
                </a:cubicBezTo>
                <a:cubicBezTo>
                  <a:pt x="1767" y="2101"/>
                  <a:pt x="1781" y="2092"/>
                  <a:pt x="1794" y="2083"/>
                </a:cubicBezTo>
                <a:cubicBezTo>
                  <a:pt x="1787" y="2073"/>
                  <a:pt x="1787" y="2073"/>
                  <a:pt x="1787" y="2073"/>
                </a:cubicBezTo>
                <a:moveTo>
                  <a:pt x="419" y="2017"/>
                </a:moveTo>
                <a:cubicBezTo>
                  <a:pt x="411" y="2026"/>
                  <a:pt x="411" y="2026"/>
                  <a:pt x="411" y="2026"/>
                </a:cubicBezTo>
                <a:cubicBezTo>
                  <a:pt x="424" y="2036"/>
                  <a:pt x="436" y="2046"/>
                  <a:pt x="449" y="2056"/>
                </a:cubicBezTo>
                <a:cubicBezTo>
                  <a:pt x="456" y="2046"/>
                  <a:pt x="456" y="2046"/>
                  <a:pt x="456" y="2046"/>
                </a:cubicBezTo>
                <a:cubicBezTo>
                  <a:pt x="444" y="2037"/>
                  <a:pt x="431" y="2027"/>
                  <a:pt x="419" y="2017"/>
                </a:cubicBezTo>
                <a:moveTo>
                  <a:pt x="1862" y="2015"/>
                </a:moveTo>
                <a:cubicBezTo>
                  <a:pt x="1850" y="2026"/>
                  <a:pt x="1837" y="2035"/>
                  <a:pt x="1825" y="2045"/>
                </a:cubicBezTo>
                <a:cubicBezTo>
                  <a:pt x="1832" y="2054"/>
                  <a:pt x="1832" y="2054"/>
                  <a:pt x="1832" y="2054"/>
                </a:cubicBezTo>
                <a:cubicBezTo>
                  <a:pt x="1845" y="2045"/>
                  <a:pt x="1857" y="2035"/>
                  <a:pt x="1870" y="2025"/>
                </a:cubicBezTo>
                <a:cubicBezTo>
                  <a:pt x="1862" y="2015"/>
                  <a:pt x="1862" y="2015"/>
                  <a:pt x="1862" y="2015"/>
                </a:cubicBezTo>
                <a:moveTo>
                  <a:pt x="349" y="1953"/>
                </a:moveTo>
                <a:cubicBezTo>
                  <a:pt x="340" y="1962"/>
                  <a:pt x="340" y="1962"/>
                  <a:pt x="340" y="1962"/>
                </a:cubicBezTo>
                <a:cubicBezTo>
                  <a:pt x="352" y="1973"/>
                  <a:pt x="363" y="1984"/>
                  <a:pt x="375" y="1995"/>
                </a:cubicBezTo>
                <a:cubicBezTo>
                  <a:pt x="383" y="1986"/>
                  <a:pt x="383" y="1986"/>
                  <a:pt x="383" y="1986"/>
                </a:cubicBezTo>
                <a:cubicBezTo>
                  <a:pt x="371" y="1975"/>
                  <a:pt x="360" y="1964"/>
                  <a:pt x="349" y="1953"/>
                </a:cubicBezTo>
                <a:moveTo>
                  <a:pt x="1932" y="1952"/>
                </a:moveTo>
                <a:cubicBezTo>
                  <a:pt x="1921" y="1963"/>
                  <a:pt x="1910" y="1974"/>
                  <a:pt x="1898" y="1984"/>
                </a:cubicBezTo>
                <a:cubicBezTo>
                  <a:pt x="1906" y="1993"/>
                  <a:pt x="1906" y="1993"/>
                  <a:pt x="1906" y="1993"/>
                </a:cubicBezTo>
                <a:cubicBezTo>
                  <a:pt x="1918" y="1983"/>
                  <a:pt x="1929" y="1972"/>
                  <a:pt x="1941" y="1961"/>
                </a:cubicBezTo>
                <a:cubicBezTo>
                  <a:pt x="1932" y="1952"/>
                  <a:pt x="1932" y="1952"/>
                  <a:pt x="1932" y="1952"/>
                </a:cubicBezTo>
                <a:moveTo>
                  <a:pt x="1997" y="1883"/>
                </a:moveTo>
                <a:cubicBezTo>
                  <a:pt x="1987" y="1895"/>
                  <a:pt x="1976" y="1907"/>
                  <a:pt x="1966" y="1918"/>
                </a:cubicBezTo>
                <a:cubicBezTo>
                  <a:pt x="1974" y="1926"/>
                  <a:pt x="1974" y="1926"/>
                  <a:pt x="1974" y="1926"/>
                </a:cubicBezTo>
                <a:cubicBezTo>
                  <a:pt x="1985" y="1915"/>
                  <a:pt x="1996" y="1903"/>
                  <a:pt x="2006" y="1891"/>
                </a:cubicBezTo>
                <a:cubicBezTo>
                  <a:pt x="1997" y="1883"/>
                  <a:pt x="1997" y="1883"/>
                  <a:pt x="1997" y="1883"/>
                </a:cubicBezTo>
                <a:moveTo>
                  <a:pt x="2051" y="1815"/>
                </a:moveTo>
                <a:cubicBezTo>
                  <a:pt x="2043" y="1826"/>
                  <a:pt x="2036" y="1836"/>
                  <a:pt x="2028" y="1846"/>
                </a:cubicBezTo>
                <a:cubicBezTo>
                  <a:pt x="2037" y="1854"/>
                  <a:pt x="2037" y="1854"/>
                  <a:pt x="2037" y="1854"/>
                </a:cubicBezTo>
                <a:cubicBezTo>
                  <a:pt x="2045" y="1843"/>
                  <a:pt x="2053" y="1833"/>
                  <a:pt x="2061" y="1822"/>
                </a:cubicBezTo>
                <a:cubicBezTo>
                  <a:pt x="2058" y="1820"/>
                  <a:pt x="2055" y="1819"/>
                  <a:pt x="2052" y="1817"/>
                </a:cubicBezTo>
                <a:cubicBezTo>
                  <a:pt x="2052" y="1816"/>
                  <a:pt x="2052" y="1816"/>
                  <a:pt x="2052" y="1816"/>
                </a:cubicBezTo>
                <a:cubicBezTo>
                  <a:pt x="2052" y="1816"/>
                  <a:pt x="2051" y="1816"/>
                  <a:pt x="2051" y="1815"/>
                </a:cubicBezTo>
                <a:moveTo>
                  <a:pt x="88" y="1562"/>
                </a:moveTo>
                <a:cubicBezTo>
                  <a:pt x="76" y="1567"/>
                  <a:pt x="76" y="1567"/>
                  <a:pt x="76" y="1567"/>
                </a:cubicBezTo>
                <a:cubicBezTo>
                  <a:pt x="82" y="1581"/>
                  <a:pt x="89" y="1596"/>
                  <a:pt x="95" y="1611"/>
                </a:cubicBezTo>
                <a:cubicBezTo>
                  <a:pt x="106" y="1606"/>
                  <a:pt x="106" y="1606"/>
                  <a:pt x="106" y="1606"/>
                </a:cubicBezTo>
                <a:cubicBezTo>
                  <a:pt x="100" y="1592"/>
                  <a:pt x="93" y="1577"/>
                  <a:pt x="88" y="1562"/>
                </a:cubicBezTo>
                <a:moveTo>
                  <a:pt x="56" y="1473"/>
                </a:moveTo>
                <a:cubicBezTo>
                  <a:pt x="45" y="1476"/>
                  <a:pt x="45" y="1476"/>
                  <a:pt x="45" y="1476"/>
                </a:cubicBezTo>
                <a:cubicBezTo>
                  <a:pt x="49" y="1492"/>
                  <a:pt x="54" y="1507"/>
                  <a:pt x="60" y="1522"/>
                </a:cubicBezTo>
                <a:cubicBezTo>
                  <a:pt x="71" y="1518"/>
                  <a:pt x="71" y="1518"/>
                  <a:pt x="71" y="1518"/>
                </a:cubicBezTo>
                <a:cubicBezTo>
                  <a:pt x="66" y="1503"/>
                  <a:pt x="61" y="1488"/>
                  <a:pt x="56" y="1473"/>
                </a:cubicBezTo>
                <a:moveTo>
                  <a:pt x="2248" y="1378"/>
                </a:moveTo>
                <a:cubicBezTo>
                  <a:pt x="2244" y="1393"/>
                  <a:pt x="2241" y="1409"/>
                  <a:pt x="2237" y="1424"/>
                </a:cubicBezTo>
                <a:cubicBezTo>
                  <a:pt x="2249" y="1427"/>
                  <a:pt x="2249" y="1427"/>
                  <a:pt x="2249" y="1427"/>
                </a:cubicBezTo>
                <a:cubicBezTo>
                  <a:pt x="2253" y="1411"/>
                  <a:pt x="2256" y="1396"/>
                  <a:pt x="2259" y="1380"/>
                </a:cubicBezTo>
                <a:cubicBezTo>
                  <a:pt x="2248" y="1378"/>
                  <a:pt x="2248" y="1378"/>
                  <a:pt x="2248" y="1378"/>
                </a:cubicBezTo>
                <a:moveTo>
                  <a:pt x="4" y="1000"/>
                </a:moveTo>
                <a:cubicBezTo>
                  <a:pt x="2" y="1016"/>
                  <a:pt x="1" y="1032"/>
                  <a:pt x="0" y="1048"/>
                </a:cubicBezTo>
                <a:cubicBezTo>
                  <a:pt x="11" y="1049"/>
                  <a:pt x="11" y="1049"/>
                  <a:pt x="11" y="1049"/>
                </a:cubicBezTo>
                <a:cubicBezTo>
                  <a:pt x="13" y="1033"/>
                  <a:pt x="14" y="1017"/>
                  <a:pt x="16" y="1002"/>
                </a:cubicBezTo>
                <a:cubicBezTo>
                  <a:pt x="4" y="1000"/>
                  <a:pt x="4" y="1000"/>
                  <a:pt x="4" y="1000"/>
                </a:cubicBezTo>
                <a:moveTo>
                  <a:pt x="15" y="932"/>
                </a:moveTo>
                <a:cubicBezTo>
                  <a:pt x="14" y="939"/>
                  <a:pt x="13" y="946"/>
                  <a:pt x="11" y="953"/>
                </a:cubicBezTo>
                <a:cubicBezTo>
                  <a:pt x="23" y="955"/>
                  <a:pt x="23" y="955"/>
                  <a:pt x="23" y="955"/>
                </a:cubicBezTo>
                <a:cubicBezTo>
                  <a:pt x="24" y="948"/>
                  <a:pt x="25" y="942"/>
                  <a:pt x="27" y="935"/>
                </a:cubicBezTo>
                <a:cubicBezTo>
                  <a:pt x="23" y="934"/>
                  <a:pt x="19" y="933"/>
                  <a:pt x="15" y="932"/>
                </a:cubicBezTo>
                <a:moveTo>
                  <a:pt x="2259" y="905"/>
                </a:moveTo>
                <a:cubicBezTo>
                  <a:pt x="2247" y="907"/>
                  <a:pt x="2247" y="907"/>
                  <a:pt x="2247" y="907"/>
                </a:cubicBezTo>
                <a:cubicBezTo>
                  <a:pt x="2250" y="919"/>
                  <a:pt x="2252" y="931"/>
                  <a:pt x="2254" y="943"/>
                </a:cubicBezTo>
                <a:cubicBezTo>
                  <a:pt x="2258" y="943"/>
                  <a:pt x="2262" y="943"/>
                  <a:pt x="2266" y="942"/>
                </a:cubicBezTo>
                <a:cubicBezTo>
                  <a:pt x="2264" y="930"/>
                  <a:pt x="2262" y="917"/>
                  <a:pt x="2259" y="905"/>
                </a:cubicBezTo>
                <a:moveTo>
                  <a:pt x="2239" y="824"/>
                </a:moveTo>
                <a:cubicBezTo>
                  <a:pt x="2235" y="825"/>
                  <a:pt x="2231" y="827"/>
                  <a:pt x="2228" y="828"/>
                </a:cubicBezTo>
                <a:cubicBezTo>
                  <a:pt x="2231" y="839"/>
                  <a:pt x="2234" y="850"/>
                  <a:pt x="2236" y="861"/>
                </a:cubicBezTo>
                <a:cubicBezTo>
                  <a:pt x="2248" y="858"/>
                  <a:pt x="2248" y="858"/>
                  <a:pt x="2248" y="858"/>
                </a:cubicBezTo>
                <a:cubicBezTo>
                  <a:pt x="2245" y="846"/>
                  <a:pt x="2242" y="835"/>
                  <a:pt x="2239" y="824"/>
                </a:cubicBezTo>
                <a:moveTo>
                  <a:pt x="161" y="550"/>
                </a:moveTo>
                <a:cubicBezTo>
                  <a:pt x="158" y="555"/>
                  <a:pt x="155" y="560"/>
                  <a:pt x="152" y="566"/>
                </a:cubicBezTo>
                <a:cubicBezTo>
                  <a:pt x="156" y="567"/>
                  <a:pt x="159" y="569"/>
                  <a:pt x="163" y="571"/>
                </a:cubicBezTo>
                <a:cubicBezTo>
                  <a:pt x="166" y="566"/>
                  <a:pt x="169" y="561"/>
                  <a:pt x="171" y="557"/>
                </a:cubicBezTo>
                <a:cubicBezTo>
                  <a:pt x="161" y="550"/>
                  <a:pt x="161" y="550"/>
                  <a:pt x="161" y="550"/>
                </a:cubicBezTo>
                <a:moveTo>
                  <a:pt x="2065" y="471"/>
                </a:moveTo>
                <a:cubicBezTo>
                  <a:pt x="2062" y="473"/>
                  <a:pt x="2062" y="473"/>
                  <a:pt x="2062" y="473"/>
                </a:cubicBezTo>
                <a:cubicBezTo>
                  <a:pt x="2063" y="473"/>
                  <a:pt x="2064" y="472"/>
                  <a:pt x="2066" y="471"/>
                </a:cubicBezTo>
                <a:cubicBezTo>
                  <a:pt x="2066" y="471"/>
                  <a:pt x="2065" y="471"/>
                  <a:pt x="2065" y="471"/>
                </a:cubicBezTo>
                <a:moveTo>
                  <a:pt x="214" y="471"/>
                </a:moveTo>
                <a:cubicBezTo>
                  <a:pt x="205" y="483"/>
                  <a:pt x="196" y="497"/>
                  <a:pt x="187" y="510"/>
                </a:cubicBezTo>
                <a:cubicBezTo>
                  <a:pt x="197" y="517"/>
                  <a:pt x="197" y="517"/>
                  <a:pt x="197" y="517"/>
                </a:cubicBezTo>
                <a:cubicBezTo>
                  <a:pt x="206" y="503"/>
                  <a:pt x="215" y="490"/>
                  <a:pt x="224" y="478"/>
                </a:cubicBezTo>
                <a:cubicBezTo>
                  <a:pt x="214" y="471"/>
                  <a:pt x="214" y="471"/>
                  <a:pt x="214" y="471"/>
                </a:cubicBezTo>
                <a:moveTo>
                  <a:pt x="2006" y="396"/>
                </a:moveTo>
                <a:cubicBezTo>
                  <a:pt x="1997" y="404"/>
                  <a:pt x="1997" y="404"/>
                  <a:pt x="1997" y="404"/>
                </a:cubicBezTo>
                <a:cubicBezTo>
                  <a:pt x="2007" y="415"/>
                  <a:pt x="2017" y="428"/>
                  <a:pt x="2027" y="440"/>
                </a:cubicBezTo>
                <a:cubicBezTo>
                  <a:pt x="2036" y="433"/>
                  <a:pt x="2036" y="433"/>
                  <a:pt x="2036" y="433"/>
                </a:cubicBezTo>
                <a:cubicBezTo>
                  <a:pt x="2026" y="420"/>
                  <a:pt x="2016" y="408"/>
                  <a:pt x="2006" y="396"/>
                </a:cubicBezTo>
                <a:moveTo>
                  <a:pt x="1967" y="353"/>
                </a:moveTo>
                <a:cubicBezTo>
                  <a:pt x="1964" y="356"/>
                  <a:pt x="1962" y="359"/>
                  <a:pt x="1959" y="362"/>
                </a:cubicBezTo>
                <a:cubicBezTo>
                  <a:pt x="1961" y="364"/>
                  <a:pt x="1963" y="366"/>
                  <a:pt x="1965" y="368"/>
                </a:cubicBezTo>
                <a:cubicBezTo>
                  <a:pt x="1974" y="360"/>
                  <a:pt x="1974" y="360"/>
                  <a:pt x="1974" y="360"/>
                </a:cubicBezTo>
                <a:cubicBezTo>
                  <a:pt x="1971" y="358"/>
                  <a:pt x="1969" y="355"/>
                  <a:pt x="1967" y="353"/>
                </a:cubicBezTo>
                <a:moveTo>
                  <a:pt x="568" y="152"/>
                </a:moveTo>
                <a:cubicBezTo>
                  <a:pt x="554" y="160"/>
                  <a:pt x="540" y="169"/>
                  <a:pt x="527" y="177"/>
                </a:cubicBezTo>
                <a:cubicBezTo>
                  <a:pt x="533" y="187"/>
                  <a:pt x="533" y="187"/>
                  <a:pt x="533" y="187"/>
                </a:cubicBezTo>
                <a:cubicBezTo>
                  <a:pt x="546" y="179"/>
                  <a:pt x="560" y="171"/>
                  <a:pt x="574" y="163"/>
                </a:cubicBezTo>
                <a:cubicBezTo>
                  <a:pt x="568" y="152"/>
                  <a:pt x="568" y="152"/>
                  <a:pt x="568" y="152"/>
                </a:cubicBezTo>
                <a:moveTo>
                  <a:pt x="616" y="126"/>
                </a:moveTo>
                <a:cubicBezTo>
                  <a:pt x="614" y="127"/>
                  <a:pt x="612" y="128"/>
                  <a:pt x="610" y="129"/>
                </a:cubicBezTo>
                <a:cubicBezTo>
                  <a:pt x="615" y="140"/>
                  <a:pt x="615" y="140"/>
                  <a:pt x="615" y="140"/>
                </a:cubicBezTo>
                <a:cubicBezTo>
                  <a:pt x="617" y="139"/>
                  <a:pt x="618" y="138"/>
                  <a:pt x="620" y="137"/>
                </a:cubicBezTo>
                <a:cubicBezTo>
                  <a:pt x="618" y="134"/>
                  <a:pt x="617" y="130"/>
                  <a:pt x="616" y="126"/>
                </a:cubicBezTo>
                <a:moveTo>
                  <a:pt x="1627" y="108"/>
                </a:moveTo>
                <a:cubicBezTo>
                  <a:pt x="1622" y="119"/>
                  <a:pt x="1622" y="119"/>
                  <a:pt x="1622" y="119"/>
                </a:cubicBezTo>
                <a:cubicBezTo>
                  <a:pt x="1629" y="122"/>
                  <a:pt x="1637" y="126"/>
                  <a:pt x="1645" y="130"/>
                </a:cubicBezTo>
                <a:cubicBezTo>
                  <a:pt x="1647" y="127"/>
                  <a:pt x="1649" y="123"/>
                  <a:pt x="1652" y="120"/>
                </a:cubicBezTo>
                <a:cubicBezTo>
                  <a:pt x="1643" y="116"/>
                  <a:pt x="1635" y="112"/>
                  <a:pt x="1627" y="108"/>
                </a:cubicBezTo>
                <a:moveTo>
                  <a:pt x="1538" y="71"/>
                </a:moveTo>
                <a:cubicBezTo>
                  <a:pt x="1534" y="82"/>
                  <a:pt x="1534" y="82"/>
                  <a:pt x="1534" y="82"/>
                </a:cubicBezTo>
                <a:cubicBezTo>
                  <a:pt x="1549" y="87"/>
                  <a:pt x="1564" y="93"/>
                  <a:pt x="1578" y="99"/>
                </a:cubicBezTo>
                <a:cubicBezTo>
                  <a:pt x="1583" y="88"/>
                  <a:pt x="1583" y="88"/>
                  <a:pt x="1583" y="88"/>
                </a:cubicBezTo>
                <a:cubicBezTo>
                  <a:pt x="1568" y="82"/>
                  <a:pt x="1553" y="76"/>
                  <a:pt x="1538" y="71"/>
                </a:cubicBezTo>
                <a:moveTo>
                  <a:pt x="1482" y="51"/>
                </a:moveTo>
                <a:cubicBezTo>
                  <a:pt x="1481" y="55"/>
                  <a:pt x="1480" y="59"/>
                  <a:pt x="1479" y="63"/>
                </a:cubicBezTo>
                <a:cubicBezTo>
                  <a:pt x="1483" y="64"/>
                  <a:pt x="1486" y="65"/>
                  <a:pt x="1489" y="66"/>
                </a:cubicBezTo>
                <a:cubicBezTo>
                  <a:pt x="1493" y="55"/>
                  <a:pt x="1493" y="55"/>
                  <a:pt x="1493" y="55"/>
                </a:cubicBezTo>
                <a:cubicBezTo>
                  <a:pt x="1489" y="54"/>
                  <a:pt x="1485" y="52"/>
                  <a:pt x="1482" y="51"/>
                </a:cubicBezTo>
                <a:moveTo>
                  <a:pt x="1020" y="6"/>
                </a:moveTo>
                <a:cubicBezTo>
                  <a:pt x="1010" y="7"/>
                  <a:pt x="999" y="8"/>
                  <a:pt x="989" y="9"/>
                </a:cubicBezTo>
                <a:cubicBezTo>
                  <a:pt x="990" y="13"/>
                  <a:pt x="991" y="17"/>
                  <a:pt x="992" y="21"/>
                </a:cubicBezTo>
                <a:cubicBezTo>
                  <a:pt x="1002" y="20"/>
                  <a:pt x="1011" y="18"/>
                  <a:pt x="1021" y="17"/>
                </a:cubicBezTo>
                <a:cubicBezTo>
                  <a:pt x="1020" y="6"/>
                  <a:pt x="1020" y="6"/>
                  <a:pt x="1020" y="6"/>
                </a:cubicBezTo>
                <a:moveTo>
                  <a:pt x="1093" y="0"/>
                </a:moveTo>
                <a:cubicBezTo>
                  <a:pt x="1085" y="1"/>
                  <a:pt x="1076" y="1"/>
                  <a:pt x="1067" y="2"/>
                </a:cubicBezTo>
                <a:cubicBezTo>
                  <a:pt x="1068" y="14"/>
                  <a:pt x="1068" y="14"/>
                  <a:pt x="1068" y="14"/>
                </a:cubicBezTo>
                <a:cubicBezTo>
                  <a:pt x="1076" y="13"/>
                  <a:pt x="1084" y="13"/>
                  <a:pt x="1093" y="12"/>
                </a:cubicBezTo>
                <a:cubicBezTo>
                  <a:pt x="1093" y="8"/>
                  <a:pt x="1093" y="4"/>
                  <a:pt x="1093" y="0"/>
                </a:cubicBezTo>
              </a:path>
            </a:pathLst>
          </a:custGeom>
          <a:solidFill>
            <a:srgbClr val="FFFFFF"/>
          </a:solidFill>
          <a:ln w="9525">
            <a:noFill/>
          </a:ln>
        </p:spPr>
        <p:txBody>
          <a:bodyPr/>
          <a:lstStyle/>
          <a:p>
            <a:endParaRPr lang="zh-CN" altLang="en-US"/>
          </a:p>
        </p:txBody>
      </p:sp>
      <p:grpSp>
        <p:nvGrpSpPr>
          <p:cNvPr id="6146" name="组合 1355"/>
          <p:cNvGrpSpPr/>
          <p:nvPr>
            <p:custDataLst>
              <p:tags r:id="rId2"/>
            </p:custDataLst>
          </p:nvPr>
        </p:nvGrpSpPr>
        <p:grpSpPr>
          <a:xfrm>
            <a:off x="7726363" y="985838"/>
            <a:ext cx="1231900" cy="922337"/>
            <a:chOff x="5782095" y="985403"/>
            <a:chExt cx="922878" cy="922879"/>
          </a:xfrm>
        </p:grpSpPr>
        <p:sp>
          <p:nvSpPr>
            <p:cNvPr id="6147" name="Oval 33"/>
            <p:cNvSpPr/>
            <p:nvPr>
              <p:custDataLst>
                <p:tags r:id="rId3"/>
              </p:custDataLst>
            </p:nvPr>
          </p:nvSpPr>
          <p:spPr>
            <a:xfrm>
              <a:off x="5782095" y="985403"/>
              <a:ext cx="922878" cy="922878"/>
            </a:xfrm>
            <a:prstGeom prst="ellipse">
              <a:avLst/>
            </a:prstGeom>
            <a:solidFill>
              <a:srgbClr val="FFFFFF"/>
            </a:solidFill>
            <a:ln w="9525">
              <a:noFill/>
            </a:ln>
          </p:spPr>
          <p:txBody>
            <a:bodyPr anchor="t"/>
            <a:lstStyle/>
            <a:p>
              <a:pPr defTabSz="457200"/>
              <a:endParaRPr lang="zh-CN" altLang="en-US">
                <a:latin typeface="Calibri" panose="020F0502020204030204" pitchFamily="34" charset="0"/>
                <a:ea typeface="等线" panose="02010600030101010101" charset="-122"/>
              </a:endParaRPr>
            </a:p>
          </p:txBody>
        </p:sp>
        <p:sp>
          <p:nvSpPr>
            <p:cNvPr id="6148" name="Oval 34"/>
            <p:cNvSpPr/>
            <p:nvPr>
              <p:custDataLst>
                <p:tags r:id="rId4"/>
              </p:custDataLst>
            </p:nvPr>
          </p:nvSpPr>
          <p:spPr>
            <a:xfrm>
              <a:off x="6064832" y="1194469"/>
              <a:ext cx="359395" cy="381297"/>
            </a:xfrm>
            <a:prstGeom prst="ellipse">
              <a:avLst/>
            </a:prstGeom>
            <a:solidFill>
              <a:srgbClr val="10303F"/>
            </a:solidFill>
            <a:ln w="9525">
              <a:noFill/>
            </a:ln>
          </p:spPr>
          <p:txBody>
            <a:bodyPr anchor="t"/>
            <a:lstStyle/>
            <a:p>
              <a:pPr defTabSz="457200"/>
              <a:endParaRPr lang="zh-CN" altLang="en-US">
                <a:latin typeface="Calibri" panose="020F0502020204030204" pitchFamily="34" charset="0"/>
                <a:ea typeface="等线" panose="02010600030101010101" charset="-122"/>
              </a:endParaRPr>
            </a:p>
          </p:txBody>
        </p:sp>
        <p:sp>
          <p:nvSpPr>
            <p:cNvPr id="6149" name="Freeform 35"/>
            <p:cNvSpPr/>
            <p:nvPr>
              <p:custDataLst>
                <p:tags r:id="rId5"/>
              </p:custDataLst>
            </p:nvPr>
          </p:nvSpPr>
          <p:spPr>
            <a:xfrm>
              <a:off x="5982201" y="1639482"/>
              <a:ext cx="522666" cy="268800"/>
            </a:xfrm>
            <a:custGeom>
              <a:avLst/>
              <a:gdLst/>
              <a:ahLst/>
              <a:cxnLst>
                <a:cxn ang="0">
                  <a:pos x="99772711" y="216827300"/>
                </a:cxn>
                <a:cxn ang="0">
                  <a:pos x="615269680" y="0"/>
                </a:cxn>
                <a:cxn ang="0">
                  <a:pos x="1136308827" y="216827300"/>
                </a:cxn>
                <a:cxn ang="0">
                  <a:pos x="1230539359" y="633802230"/>
                </a:cxn>
                <a:cxn ang="0">
                  <a:pos x="615269680" y="633802230"/>
                </a:cxn>
                <a:cxn ang="0">
                  <a:pos x="0" y="633802230"/>
                </a:cxn>
                <a:cxn ang="0">
                  <a:pos x="99772711" y="216827300"/>
                </a:cxn>
              </a:cxnLst>
              <a:rect l="0" t="0" r="0" b="0"/>
              <a:pathLst>
                <a:path w="221" h="114">
                  <a:moveTo>
                    <a:pt x="18" y="39"/>
                  </a:moveTo>
                  <a:cubicBezTo>
                    <a:pt x="30" y="15"/>
                    <a:pt x="111" y="0"/>
                    <a:pt x="111" y="0"/>
                  </a:cubicBezTo>
                  <a:cubicBezTo>
                    <a:pt x="111" y="0"/>
                    <a:pt x="193" y="15"/>
                    <a:pt x="205" y="39"/>
                  </a:cubicBezTo>
                  <a:cubicBezTo>
                    <a:pt x="215" y="72"/>
                    <a:pt x="222" y="114"/>
                    <a:pt x="222" y="114"/>
                  </a:cubicBezTo>
                  <a:cubicBezTo>
                    <a:pt x="111" y="114"/>
                    <a:pt x="111" y="114"/>
                    <a:pt x="111" y="114"/>
                  </a:cubicBezTo>
                  <a:cubicBezTo>
                    <a:pt x="0" y="114"/>
                    <a:pt x="0" y="114"/>
                    <a:pt x="0" y="114"/>
                  </a:cubicBezTo>
                  <a:cubicBezTo>
                    <a:pt x="0" y="114"/>
                    <a:pt x="6" y="69"/>
                    <a:pt x="18" y="39"/>
                  </a:cubicBezTo>
                </a:path>
              </a:pathLst>
            </a:custGeom>
            <a:solidFill>
              <a:srgbClr val="F1C9A5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150" name="Rectangle 36"/>
            <p:cNvSpPr/>
            <p:nvPr>
              <p:custDataLst>
                <p:tags r:id="rId6"/>
              </p:custDataLst>
            </p:nvPr>
          </p:nvSpPr>
          <p:spPr>
            <a:xfrm>
              <a:off x="6191268" y="1523998"/>
              <a:ext cx="106524" cy="174222"/>
            </a:xfrm>
            <a:prstGeom prst="rect">
              <a:avLst/>
            </a:prstGeom>
            <a:solidFill>
              <a:srgbClr val="F1C9A5"/>
            </a:solidFill>
            <a:ln w="9525">
              <a:noFill/>
            </a:ln>
          </p:spPr>
          <p:txBody>
            <a:bodyPr anchor="t"/>
            <a:lstStyle/>
            <a:p>
              <a:pPr defTabSz="457200"/>
              <a:endParaRPr lang="zh-CN" altLang="en-US">
                <a:latin typeface="Calibri" panose="020F0502020204030204" pitchFamily="34" charset="0"/>
                <a:ea typeface="等线" panose="02010600030101010101" charset="-122"/>
              </a:endParaRPr>
            </a:p>
          </p:txBody>
        </p:sp>
        <p:sp>
          <p:nvSpPr>
            <p:cNvPr id="6151" name="Rectangle 37"/>
            <p:cNvSpPr/>
            <p:nvPr>
              <p:custDataLst>
                <p:tags r:id="rId7"/>
              </p:custDataLst>
            </p:nvPr>
          </p:nvSpPr>
          <p:spPr>
            <a:xfrm>
              <a:off x="6191268" y="1523998"/>
              <a:ext cx="106524" cy="174222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/>
            <a:lstStyle/>
            <a:p>
              <a:pPr defTabSz="457200"/>
              <a:endParaRPr lang="zh-CN" altLang="en-US">
                <a:latin typeface="Calibri" panose="020F0502020204030204" pitchFamily="34" charset="0"/>
                <a:ea typeface="等线" panose="02010600030101010101" charset="-122"/>
              </a:endParaRPr>
            </a:p>
          </p:txBody>
        </p:sp>
        <p:sp>
          <p:nvSpPr>
            <p:cNvPr id="6152" name="Freeform 38"/>
            <p:cNvSpPr/>
            <p:nvPr>
              <p:custDataLst>
                <p:tags r:id="rId8"/>
              </p:custDataLst>
            </p:nvPr>
          </p:nvSpPr>
          <p:spPr>
            <a:xfrm>
              <a:off x="6191268" y="1523998"/>
              <a:ext cx="106524" cy="124444"/>
            </a:xfrm>
            <a:custGeom>
              <a:avLst/>
              <a:gdLst/>
              <a:ahLst/>
              <a:cxnLst>
                <a:cxn ang="0">
                  <a:pos x="252163601" y="0"/>
                </a:cxn>
                <a:cxn ang="0">
                  <a:pos x="0" y="0"/>
                </a:cxn>
                <a:cxn ang="0">
                  <a:pos x="0" y="281168296"/>
                </a:cxn>
                <a:cxn ang="0">
                  <a:pos x="72848207" y="292194501"/>
                </a:cxn>
                <a:cxn ang="0">
                  <a:pos x="252163601" y="192958658"/>
                </a:cxn>
                <a:cxn ang="0">
                  <a:pos x="252163601" y="0"/>
                </a:cxn>
              </a:cxnLst>
              <a:rect l="0" t="0" r="0" b="0"/>
              <a:pathLst>
                <a:path w="45" h="52">
                  <a:moveTo>
                    <a:pt x="45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51"/>
                    <a:pt x="0" y="51"/>
                    <a:pt x="0" y="51"/>
                  </a:cubicBezTo>
                  <a:cubicBezTo>
                    <a:pt x="4" y="52"/>
                    <a:pt x="8" y="53"/>
                    <a:pt x="13" y="53"/>
                  </a:cubicBezTo>
                  <a:cubicBezTo>
                    <a:pt x="25" y="53"/>
                    <a:pt x="41" y="46"/>
                    <a:pt x="45" y="35"/>
                  </a:cubicBezTo>
                  <a:cubicBezTo>
                    <a:pt x="45" y="0"/>
                    <a:pt x="45" y="0"/>
                    <a:pt x="45" y="0"/>
                  </a:cubicBezTo>
                </a:path>
              </a:pathLst>
            </a:custGeom>
            <a:solidFill>
              <a:srgbClr val="EEC29D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153" name="Oval 39"/>
            <p:cNvSpPr/>
            <p:nvPr>
              <p:custDataLst>
                <p:tags r:id="rId9"/>
              </p:custDataLst>
            </p:nvPr>
          </p:nvSpPr>
          <p:spPr>
            <a:xfrm>
              <a:off x="6111623" y="1244247"/>
              <a:ext cx="265813" cy="367359"/>
            </a:xfrm>
            <a:prstGeom prst="ellipse">
              <a:avLst/>
            </a:prstGeom>
            <a:solidFill>
              <a:srgbClr val="F1C9A5"/>
            </a:solidFill>
            <a:ln w="9525">
              <a:noFill/>
            </a:ln>
          </p:spPr>
          <p:txBody>
            <a:bodyPr anchor="t"/>
            <a:lstStyle/>
            <a:p>
              <a:pPr defTabSz="457200"/>
              <a:endParaRPr lang="zh-CN" altLang="en-US">
                <a:latin typeface="Calibri" panose="020F0502020204030204" pitchFamily="34" charset="0"/>
                <a:ea typeface="等线" panose="02010600030101010101" charset="-122"/>
              </a:endParaRPr>
            </a:p>
          </p:txBody>
        </p:sp>
        <p:sp>
          <p:nvSpPr>
            <p:cNvPr id="6154" name="Freeform 40"/>
            <p:cNvSpPr/>
            <p:nvPr>
              <p:custDataLst>
                <p:tags r:id="rId10"/>
              </p:custDataLst>
            </p:nvPr>
          </p:nvSpPr>
          <p:spPr>
            <a:xfrm>
              <a:off x="6071801" y="1373669"/>
              <a:ext cx="93582" cy="119466"/>
            </a:xfrm>
            <a:custGeom>
              <a:avLst/>
              <a:gdLst/>
              <a:ahLst/>
              <a:cxnLst>
                <a:cxn ang="0">
                  <a:pos x="5474547" y="153640331"/>
                </a:cxn>
                <a:cxn ang="0">
                  <a:pos x="93048584" y="5486067"/>
                </a:cxn>
                <a:cxn ang="0">
                  <a:pos x="213465213" y="126205287"/>
                </a:cxn>
                <a:cxn ang="0">
                  <a:pos x="125891174" y="274359516"/>
                </a:cxn>
                <a:cxn ang="0">
                  <a:pos x="5474547" y="153640331"/>
                </a:cxn>
              </a:cxnLst>
              <a:rect l="0" t="0" r="0" b="0"/>
              <a:pathLst>
                <a:path w="40" h="51">
                  <a:moveTo>
                    <a:pt x="1" y="28"/>
                  </a:moveTo>
                  <a:cubicBezTo>
                    <a:pt x="0" y="14"/>
                    <a:pt x="7" y="2"/>
                    <a:pt x="17" y="1"/>
                  </a:cubicBezTo>
                  <a:cubicBezTo>
                    <a:pt x="27" y="0"/>
                    <a:pt x="37" y="10"/>
                    <a:pt x="39" y="23"/>
                  </a:cubicBezTo>
                  <a:cubicBezTo>
                    <a:pt x="40" y="37"/>
                    <a:pt x="34" y="49"/>
                    <a:pt x="23" y="50"/>
                  </a:cubicBezTo>
                  <a:cubicBezTo>
                    <a:pt x="13" y="51"/>
                    <a:pt x="3" y="41"/>
                    <a:pt x="1" y="28"/>
                  </a:cubicBezTo>
                  <a:close/>
                </a:path>
              </a:pathLst>
            </a:custGeom>
            <a:solidFill>
              <a:srgbClr val="F1C9A5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155" name="Freeform 41"/>
            <p:cNvSpPr/>
            <p:nvPr>
              <p:custDataLst>
                <p:tags r:id="rId11"/>
              </p:custDataLst>
            </p:nvPr>
          </p:nvSpPr>
          <p:spPr>
            <a:xfrm>
              <a:off x="6323676" y="1373669"/>
              <a:ext cx="96569" cy="119466"/>
            </a:xfrm>
            <a:custGeom>
              <a:avLst/>
              <a:gdLst/>
              <a:ahLst/>
              <a:cxnLst>
                <a:cxn ang="0">
                  <a:pos x="94310229" y="274359516"/>
                </a:cxn>
                <a:cxn ang="0">
                  <a:pos x="5546829" y="126205287"/>
                </a:cxn>
                <a:cxn ang="0">
                  <a:pos x="127595902" y="5486067"/>
                </a:cxn>
                <a:cxn ang="0">
                  <a:pos x="216356949" y="153640331"/>
                </a:cxn>
                <a:cxn ang="0">
                  <a:pos x="94310229" y="274359516"/>
                </a:cxn>
              </a:cxnLst>
              <a:rect l="0" t="0" r="0" b="0"/>
              <a:pathLst>
                <a:path w="41" h="51">
                  <a:moveTo>
                    <a:pt x="17" y="50"/>
                  </a:moveTo>
                  <a:cubicBezTo>
                    <a:pt x="7" y="49"/>
                    <a:pt x="0" y="37"/>
                    <a:pt x="1" y="23"/>
                  </a:cubicBezTo>
                  <a:cubicBezTo>
                    <a:pt x="3" y="10"/>
                    <a:pt x="13" y="0"/>
                    <a:pt x="23" y="1"/>
                  </a:cubicBezTo>
                  <a:cubicBezTo>
                    <a:pt x="34" y="2"/>
                    <a:pt x="41" y="14"/>
                    <a:pt x="39" y="28"/>
                  </a:cubicBezTo>
                  <a:cubicBezTo>
                    <a:pt x="37" y="41"/>
                    <a:pt x="27" y="51"/>
                    <a:pt x="17" y="50"/>
                  </a:cubicBezTo>
                  <a:close/>
                </a:path>
              </a:pathLst>
            </a:custGeom>
            <a:solidFill>
              <a:srgbClr val="F1C9A5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156" name="Freeform 42"/>
            <p:cNvSpPr/>
            <p:nvPr>
              <p:custDataLst>
                <p:tags r:id="rId12"/>
              </p:custDataLst>
            </p:nvPr>
          </p:nvSpPr>
          <p:spPr>
            <a:xfrm>
              <a:off x="5982201" y="1682291"/>
              <a:ext cx="522666" cy="225991"/>
            </a:xfrm>
            <a:custGeom>
              <a:avLst/>
              <a:gdLst/>
              <a:ahLst/>
              <a:cxnLst>
                <a:cxn ang="0">
                  <a:pos x="99772711" y="116375948"/>
                </a:cxn>
                <a:cxn ang="0">
                  <a:pos x="266062892" y="0"/>
                </a:cxn>
                <a:cxn ang="0">
                  <a:pos x="615269680" y="277083784"/>
                </a:cxn>
                <a:cxn ang="0">
                  <a:pos x="970021037" y="0"/>
                </a:cxn>
                <a:cxn ang="0">
                  <a:pos x="1136308827" y="116375948"/>
                </a:cxn>
                <a:cxn ang="0">
                  <a:pos x="1230539359" y="531999271"/>
                </a:cxn>
                <a:cxn ang="0">
                  <a:pos x="615269680" y="531999271"/>
                </a:cxn>
                <a:cxn ang="0">
                  <a:pos x="0" y="531999271"/>
                </a:cxn>
                <a:cxn ang="0">
                  <a:pos x="99772711" y="116375948"/>
                </a:cxn>
              </a:cxnLst>
              <a:rect l="0" t="0" r="0" b="0"/>
              <a:pathLst>
                <a:path w="221" h="96">
                  <a:moveTo>
                    <a:pt x="18" y="21"/>
                  </a:moveTo>
                  <a:cubicBezTo>
                    <a:pt x="22" y="13"/>
                    <a:pt x="34" y="6"/>
                    <a:pt x="48" y="0"/>
                  </a:cubicBezTo>
                  <a:cubicBezTo>
                    <a:pt x="55" y="29"/>
                    <a:pt x="81" y="50"/>
                    <a:pt x="111" y="50"/>
                  </a:cubicBezTo>
                  <a:cubicBezTo>
                    <a:pt x="142" y="50"/>
                    <a:pt x="168" y="29"/>
                    <a:pt x="175" y="0"/>
                  </a:cubicBezTo>
                  <a:cubicBezTo>
                    <a:pt x="189" y="6"/>
                    <a:pt x="201" y="13"/>
                    <a:pt x="205" y="21"/>
                  </a:cubicBezTo>
                  <a:cubicBezTo>
                    <a:pt x="215" y="54"/>
                    <a:pt x="222" y="96"/>
                    <a:pt x="222" y="96"/>
                  </a:cubicBezTo>
                  <a:cubicBezTo>
                    <a:pt x="111" y="96"/>
                    <a:pt x="111" y="96"/>
                    <a:pt x="111" y="96"/>
                  </a:cubicBezTo>
                  <a:cubicBezTo>
                    <a:pt x="0" y="96"/>
                    <a:pt x="0" y="96"/>
                    <a:pt x="0" y="96"/>
                  </a:cubicBezTo>
                  <a:cubicBezTo>
                    <a:pt x="0" y="96"/>
                    <a:pt x="6" y="51"/>
                    <a:pt x="18" y="21"/>
                  </a:cubicBezTo>
                  <a:close/>
                </a:path>
              </a:pathLst>
            </a:custGeom>
            <a:solidFill>
              <a:srgbClr val="BF0020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157" name="Freeform 43"/>
            <p:cNvSpPr/>
            <p:nvPr>
              <p:custDataLst>
                <p:tags r:id="rId13"/>
              </p:custDataLst>
            </p:nvPr>
          </p:nvSpPr>
          <p:spPr>
            <a:xfrm>
              <a:off x="6061846" y="1225332"/>
              <a:ext cx="365368" cy="171235"/>
            </a:xfrm>
            <a:custGeom>
              <a:avLst/>
              <a:gdLst/>
              <a:ahLst/>
              <a:cxnLst>
                <a:cxn ang="0">
                  <a:pos x="427845907" y="0"/>
                </a:cxn>
                <a:cxn ang="0">
                  <a:pos x="783459767" y="401663338"/>
                </a:cxn>
                <a:cxn ang="0">
                  <a:pos x="427845907" y="203581983"/>
                </a:cxn>
                <a:cxn ang="0">
                  <a:pos x="77790389" y="401663338"/>
                </a:cxn>
                <a:cxn ang="0">
                  <a:pos x="427845907" y="0"/>
                </a:cxn>
              </a:cxnLst>
              <a:rect l="0" t="0" r="0" b="0"/>
              <a:pathLst>
                <a:path w="155" h="73">
                  <a:moveTo>
                    <a:pt x="77" y="0"/>
                  </a:moveTo>
                  <a:cubicBezTo>
                    <a:pt x="77" y="0"/>
                    <a:pt x="155" y="6"/>
                    <a:pt x="141" y="73"/>
                  </a:cubicBezTo>
                  <a:cubicBezTo>
                    <a:pt x="141" y="73"/>
                    <a:pt x="89" y="65"/>
                    <a:pt x="77" y="37"/>
                  </a:cubicBezTo>
                  <a:cubicBezTo>
                    <a:pt x="66" y="65"/>
                    <a:pt x="14" y="73"/>
                    <a:pt x="14" y="73"/>
                  </a:cubicBezTo>
                  <a:cubicBezTo>
                    <a:pt x="0" y="6"/>
                    <a:pt x="77" y="0"/>
                    <a:pt x="77" y="0"/>
                  </a:cubicBezTo>
                  <a:close/>
                </a:path>
              </a:pathLst>
            </a:custGeom>
            <a:solidFill>
              <a:srgbClr val="10303F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158" name="Oval 44"/>
            <p:cNvSpPr/>
            <p:nvPr>
              <p:custDataLst>
                <p:tags r:id="rId14"/>
              </p:custDataLst>
            </p:nvPr>
          </p:nvSpPr>
          <p:spPr>
            <a:xfrm>
              <a:off x="6153437" y="1118807"/>
              <a:ext cx="182186" cy="181191"/>
            </a:xfrm>
            <a:prstGeom prst="ellipse">
              <a:avLst/>
            </a:prstGeom>
            <a:solidFill>
              <a:srgbClr val="10303F"/>
            </a:solidFill>
            <a:ln w="9525">
              <a:noFill/>
            </a:ln>
          </p:spPr>
          <p:txBody>
            <a:bodyPr anchor="t"/>
            <a:lstStyle/>
            <a:p>
              <a:pPr defTabSz="457200"/>
              <a:endParaRPr lang="zh-CN" altLang="en-US">
                <a:latin typeface="Calibri" panose="020F0502020204030204" pitchFamily="34" charset="0"/>
                <a:ea typeface="等线" panose="02010600030101010101" charset="-122"/>
              </a:endParaRPr>
            </a:p>
          </p:txBody>
        </p:sp>
        <p:sp>
          <p:nvSpPr>
            <p:cNvPr id="6159" name="Freeform 45"/>
            <p:cNvSpPr/>
            <p:nvPr>
              <p:custDataLst>
                <p:tags r:id="rId15"/>
              </p:custDataLst>
            </p:nvPr>
          </p:nvSpPr>
          <p:spPr>
            <a:xfrm>
              <a:off x="6316707" y="1648442"/>
              <a:ext cx="15929" cy="16924"/>
            </a:xfrm>
            <a:custGeom>
              <a:avLst/>
              <a:gdLst/>
              <a:ahLst/>
              <a:cxnLst>
                <a:cxn ang="0">
                  <a:pos x="0" y="23381718"/>
                </a:cxn>
                <a:cxn ang="0">
                  <a:pos x="0" y="23381718"/>
                </a:cxn>
                <a:cxn ang="0">
                  <a:pos x="15535326" y="40917404"/>
                </a:cxn>
                <a:cxn ang="0">
                  <a:pos x="36247576" y="23381718"/>
                </a:cxn>
                <a:cxn ang="0">
                  <a:pos x="36247576" y="23381718"/>
                </a:cxn>
                <a:cxn ang="0">
                  <a:pos x="15535326" y="0"/>
                </a:cxn>
                <a:cxn ang="0">
                  <a:pos x="0" y="23381718"/>
                </a:cxn>
              </a:cxnLst>
              <a:rect l="0" t="0" r="0" b="0"/>
              <a:pathLst>
                <a:path w="7" h="7">
                  <a:moveTo>
                    <a:pt x="0" y="4"/>
                  </a:moveTo>
                  <a:cubicBezTo>
                    <a:pt x="0" y="4"/>
                    <a:pt x="0" y="4"/>
                    <a:pt x="0" y="4"/>
                  </a:cubicBezTo>
                  <a:cubicBezTo>
                    <a:pt x="0" y="6"/>
                    <a:pt x="1" y="7"/>
                    <a:pt x="3" y="7"/>
                  </a:cubicBezTo>
                  <a:cubicBezTo>
                    <a:pt x="5" y="7"/>
                    <a:pt x="7" y="6"/>
                    <a:pt x="7" y="4"/>
                  </a:cubicBezTo>
                  <a:cubicBezTo>
                    <a:pt x="7" y="4"/>
                    <a:pt x="7" y="4"/>
                    <a:pt x="7" y="4"/>
                  </a:cubicBezTo>
                  <a:cubicBezTo>
                    <a:pt x="7" y="2"/>
                    <a:pt x="5" y="0"/>
                    <a:pt x="3" y="0"/>
                  </a:cubicBezTo>
                  <a:cubicBezTo>
                    <a:pt x="1" y="0"/>
                    <a:pt x="0" y="2"/>
                    <a:pt x="0" y="4"/>
                  </a:cubicBezTo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160" name="Freeform 46"/>
            <p:cNvSpPr>
              <a:spLocks noEditPoints="1"/>
            </p:cNvSpPr>
            <p:nvPr>
              <p:custDataLst>
                <p:tags r:id="rId16"/>
              </p:custDataLst>
            </p:nvPr>
          </p:nvSpPr>
          <p:spPr>
            <a:xfrm>
              <a:off x="6153437" y="1670344"/>
              <a:ext cx="177209" cy="77653"/>
            </a:xfrm>
            <a:custGeom>
              <a:avLst/>
              <a:gdLst/>
              <a:ahLst/>
              <a:cxnLst>
                <a:cxn ang="0">
                  <a:pos x="44661394" y="16610680"/>
                </a:cxn>
                <a:cxn ang="0">
                  <a:pos x="5583265" y="27686821"/>
                </a:cxn>
                <a:cxn ang="0">
                  <a:pos x="33497222" y="44297505"/>
                </a:cxn>
                <a:cxn ang="0">
                  <a:pos x="66992082" y="60908180"/>
                </a:cxn>
                <a:cxn ang="0">
                  <a:pos x="39080494" y="55371288"/>
                </a:cxn>
                <a:cxn ang="0">
                  <a:pos x="33497222" y="83058118"/>
                </a:cxn>
                <a:cxn ang="0">
                  <a:pos x="66992082" y="60908180"/>
                </a:cxn>
                <a:cxn ang="0">
                  <a:pos x="94906050" y="99668793"/>
                </a:cxn>
                <a:cxn ang="0">
                  <a:pos x="72575344" y="127355604"/>
                </a:cxn>
                <a:cxn ang="0">
                  <a:pos x="100489313" y="127355604"/>
                </a:cxn>
                <a:cxn ang="0">
                  <a:pos x="139569789" y="127355604"/>
                </a:cxn>
                <a:cxn ang="0">
                  <a:pos x="111655838" y="138429387"/>
                </a:cxn>
                <a:cxn ang="0">
                  <a:pos x="122820001" y="166116236"/>
                </a:cxn>
                <a:cxn ang="0">
                  <a:pos x="139569789" y="127355604"/>
                </a:cxn>
                <a:cxn ang="0">
                  <a:pos x="184231201" y="138429387"/>
                </a:cxn>
                <a:cxn ang="0">
                  <a:pos x="178647938" y="177190019"/>
                </a:cxn>
                <a:cxn ang="0">
                  <a:pos x="200978626" y="160579344"/>
                </a:cxn>
                <a:cxn ang="0">
                  <a:pos x="234475839" y="138429387"/>
                </a:cxn>
                <a:cxn ang="0">
                  <a:pos x="217728414" y="160579344"/>
                </a:cxn>
                <a:cxn ang="0">
                  <a:pos x="240059101" y="177190019"/>
                </a:cxn>
                <a:cxn ang="0">
                  <a:pos x="234475839" y="138429387"/>
                </a:cxn>
                <a:cxn ang="0">
                  <a:pos x="279137214" y="127355604"/>
                </a:cxn>
                <a:cxn ang="0">
                  <a:pos x="295887002" y="160579344"/>
                </a:cxn>
                <a:cxn ang="0">
                  <a:pos x="307051165" y="138429387"/>
                </a:cxn>
                <a:cxn ang="0">
                  <a:pos x="323801026" y="99668793"/>
                </a:cxn>
                <a:cxn ang="0">
                  <a:pos x="318217764" y="127355604"/>
                </a:cxn>
                <a:cxn ang="0">
                  <a:pos x="351714977" y="127355604"/>
                </a:cxn>
                <a:cxn ang="0">
                  <a:pos x="323801026" y="99668793"/>
                </a:cxn>
                <a:cxn ang="0">
                  <a:pos x="357295876" y="60908180"/>
                </a:cxn>
                <a:cxn ang="0">
                  <a:pos x="390793089" y="83058118"/>
                </a:cxn>
                <a:cxn ang="0">
                  <a:pos x="385209827" y="55371288"/>
                </a:cxn>
                <a:cxn ang="0">
                  <a:pos x="374045664" y="16610680"/>
                </a:cxn>
                <a:cxn ang="0">
                  <a:pos x="390793089" y="44297505"/>
                </a:cxn>
                <a:cxn ang="0">
                  <a:pos x="413123777" y="27686821"/>
                </a:cxn>
                <a:cxn ang="0">
                  <a:pos x="374045664" y="16610680"/>
                </a:cxn>
              </a:cxnLst>
              <a:rect l="0" t="0" r="0" b="0"/>
              <a:pathLst>
                <a:path w="75" h="33">
                  <a:moveTo>
                    <a:pt x="8" y="3"/>
                  </a:moveTo>
                  <a:cubicBezTo>
                    <a:pt x="8" y="3"/>
                    <a:pt x="8" y="3"/>
                    <a:pt x="8" y="3"/>
                  </a:cubicBezTo>
                  <a:cubicBezTo>
                    <a:pt x="7" y="1"/>
                    <a:pt x="5" y="0"/>
                    <a:pt x="3" y="1"/>
                  </a:cubicBezTo>
                  <a:cubicBezTo>
                    <a:pt x="1" y="1"/>
                    <a:pt x="0" y="3"/>
                    <a:pt x="1" y="5"/>
                  </a:cubicBezTo>
                  <a:cubicBezTo>
                    <a:pt x="1" y="6"/>
                    <a:pt x="1" y="6"/>
                    <a:pt x="1" y="6"/>
                  </a:cubicBezTo>
                  <a:cubicBezTo>
                    <a:pt x="2" y="8"/>
                    <a:pt x="4" y="9"/>
                    <a:pt x="6" y="8"/>
                  </a:cubicBezTo>
                  <a:cubicBezTo>
                    <a:pt x="7" y="7"/>
                    <a:pt x="9" y="5"/>
                    <a:pt x="8" y="3"/>
                  </a:cubicBezTo>
                  <a:close/>
                  <a:moveTo>
                    <a:pt x="12" y="11"/>
                  </a:moveTo>
                  <a:cubicBezTo>
                    <a:pt x="12" y="11"/>
                    <a:pt x="12" y="11"/>
                    <a:pt x="12" y="11"/>
                  </a:cubicBezTo>
                  <a:cubicBezTo>
                    <a:pt x="10" y="10"/>
                    <a:pt x="8" y="9"/>
                    <a:pt x="7" y="10"/>
                  </a:cubicBezTo>
                  <a:cubicBezTo>
                    <a:pt x="5" y="11"/>
                    <a:pt x="4" y="14"/>
                    <a:pt x="5" y="15"/>
                  </a:cubicBezTo>
                  <a:cubicBezTo>
                    <a:pt x="6" y="15"/>
                    <a:pt x="6" y="15"/>
                    <a:pt x="6" y="15"/>
                  </a:cubicBezTo>
                  <a:cubicBezTo>
                    <a:pt x="7" y="17"/>
                    <a:pt x="9" y="18"/>
                    <a:pt x="11" y="17"/>
                  </a:cubicBezTo>
                  <a:cubicBezTo>
                    <a:pt x="12" y="15"/>
                    <a:pt x="13" y="13"/>
                    <a:pt x="12" y="11"/>
                  </a:cubicBezTo>
                  <a:close/>
                  <a:moveTo>
                    <a:pt x="17" y="18"/>
                  </a:moveTo>
                  <a:cubicBezTo>
                    <a:pt x="17" y="18"/>
                    <a:pt x="17" y="18"/>
                    <a:pt x="17" y="18"/>
                  </a:cubicBezTo>
                  <a:cubicBezTo>
                    <a:pt x="16" y="17"/>
                    <a:pt x="13" y="17"/>
                    <a:pt x="12" y="18"/>
                  </a:cubicBezTo>
                  <a:cubicBezTo>
                    <a:pt x="11" y="20"/>
                    <a:pt x="11" y="22"/>
                    <a:pt x="13" y="23"/>
                  </a:cubicBezTo>
                  <a:cubicBezTo>
                    <a:pt x="13" y="24"/>
                    <a:pt x="13" y="24"/>
                    <a:pt x="13" y="24"/>
                  </a:cubicBezTo>
                  <a:cubicBezTo>
                    <a:pt x="14" y="25"/>
                    <a:pt x="17" y="25"/>
                    <a:pt x="18" y="23"/>
                  </a:cubicBezTo>
                  <a:cubicBezTo>
                    <a:pt x="19" y="22"/>
                    <a:pt x="19" y="19"/>
                    <a:pt x="17" y="18"/>
                  </a:cubicBezTo>
                  <a:close/>
                  <a:moveTo>
                    <a:pt x="25" y="23"/>
                  </a:moveTo>
                  <a:cubicBezTo>
                    <a:pt x="25" y="23"/>
                    <a:pt x="25" y="23"/>
                    <a:pt x="25" y="23"/>
                  </a:cubicBezTo>
                  <a:cubicBezTo>
                    <a:pt x="23" y="22"/>
                    <a:pt x="21" y="23"/>
                    <a:pt x="20" y="25"/>
                  </a:cubicBezTo>
                  <a:cubicBezTo>
                    <a:pt x="19" y="26"/>
                    <a:pt x="20" y="29"/>
                    <a:pt x="22" y="29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24" y="30"/>
                    <a:pt x="26" y="30"/>
                    <a:pt x="27" y="28"/>
                  </a:cubicBezTo>
                  <a:cubicBezTo>
                    <a:pt x="28" y="26"/>
                    <a:pt x="27" y="24"/>
                    <a:pt x="25" y="23"/>
                  </a:cubicBezTo>
                  <a:close/>
                  <a:moveTo>
                    <a:pt x="33" y="25"/>
                  </a:moveTo>
                  <a:cubicBezTo>
                    <a:pt x="33" y="25"/>
                    <a:pt x="33" y="25"/>
                    <a:pt x="33" y="25"/>
                  </a:cubicBezTo>
                  <a:cubicBezTo>
                    <a:pt x="31" y="25"/>
                    <a:pt x="29" y="26"/>
                    <a:pt x="29" y="28"/>
                  </a:cubicBezTo>
                  <a:cubicBezTo>
                    <a:pt x="29" y="30"/>
                    <a:pt x="30" y="32"/>
                    <a:pt x="32" y="32"/>
                  </a:cubicBezTo>
                  <a:cubicBezTo>
                    <a:pt x="32" y="33"/>
                    <a:pt x="32" y="33"/>
                    <a:pt x="32" y="33"/>
                  </a:cubicBezTo>
                  <a:cubicBezTo>
                    <a:pt x="34" y="33"/>
                    <a:pt x="36" y="31"/>
                    <a:pt x="36" y="29"/>
                  </a:cubicBezTo>
                  <a:cubicBezTo>
                    <a:pt x="37" y="27"/>
                    <a:pt x="35" y="26"/>
                    <a:pt x="33" y="25"/>
                  </a:cubicBezTo>
                  <a:close/>
                  <a:moveTo>
                    <a:pt x="42" y="25"/>
                  </a:moveTo>
                  <a:cubicBezTo>
                    <a:pt x="42" y="25"/>
                    <a:pt x="42" y="25"/>
                    <a:pt x="42" y="25"/>
                  </a:cubicBezTo>
                  <a:cubicBezTo>
                    <a:pt x="40" y="26"/>
                    <a:pt x="39" y="27"/>
                    <a:pt x="39" y="29"/>
                  </a:cubicBezTo>
                  <a:cubicBezTo>
                    <a:pt x="39" y="31"/>
                    <a:pt x="41" y="33"/>
                    <a:pt x="43" y="33"/>
                  </a:cubicBezTo>
                  <a:cubicBezTo>
                    <a:pt x="43" y="32"/>
                    <a:pt x="43" y="32"/>
                    <a:pt x="43" y="32"/>
                  </a:cubicBezTo>
                  <a:cubicBezTo>
                    <a:pt x="45" y="32"/>
                    <a:pt x="47" y="30"/>
                    <a:pt x="46" y="28"/>
                  </a:cubicBezTo>
                  <a:cubicBezTo>
                    <a:pt x="46" y="26"/>
                    <a:pt x="44" y="25"/>
                    <a:pt x="42" y="25"/>
                  </a:cubicBezTo>
                  <a:close/>
                  <a:moveTo>
                    <a:pt x="51" y="23"/>
                  </a:moveTo>
                  <a:cubicBezTo>
                    <a:pt x="50" y="23"/>
                    <a:pt x="50" y="23"/>
                    <a:pt x="50" y="23"/>
                  </a:cubicBezTo>
                  <a:cubicBezTo>
                    <a:pt x="49" y="24"/>
                    <a:pt x="48" y="26"/>
                    <a:pt x="49" y="28"/>
                  </a:cubicBezTo>
                  <a:cubicBezTo>
                    <a:pt x="49" y="30"/>
                    <a:pt x="52" y="30"/>
                    <a:pt x="53" y="29"/>
                  </a:cubicBezTo>
                  <a:cubicBezTo>
                    <a:pt x="54" y="29"/>
                    <a:pt x="54" y="29"/>
                    <a:pt x="54" y="29"/>
                  </a:cubicBezTo>
                  <a:cubicBezTo>
                    <a:pt x="55" y="29"/>
                    <a:pt x="56" y="26"/>
                    <a:pt x="55" y="25"/>
                  </a:cubicBezTo>
                  <a:cubicBezTo>
                    <a:pt x="55" y="23"/>
                    <a:pt x="52" y="22"/>
                    <a:pt x="51" y="23"/>
                  </a:cubicBezTo>
                  <a:close/>
                  <a:moveTo>
                    <a:pt x="58" y="18"/>
                  </a:moveTo>
                  <a:cubicBezTo>
                    <a:pt x="58" y="18"/>
                    <a:pt x="58" y="18"/>
                    <a:pt x="58" y="18"/>
                  </a:cubicBezTo>
                  <a:cubicBezTo>
                    <a:pt x="56" y="19"/>
                    <a:pt x="56" y="22"/>
                    <a:pt x="57" y="23"/>
                  </a:cubicBezTo>
                  <a:cubicBezTo>
                    <a:pt x="59" y="25"/>
                    <a:pt x="61" y="25"/>
                    <a:pt x="63" y="24"/>
                  </a:cubicBezTo>
                  <a:cubicBezTo>
                    <a:pt x="63" y="23"/>
                    <a:pt x="63" y="23"/>
                    <a:pt x="63" y="23"/>
                  </a:cubicBezTo>
                  <a:cubicBezTo>
                    <a:pt x="64" y="22"/>
                    <a:pt x="64" y="20"/>
                    <a:pt x="63" y="18"/>
                  </a:cubicBezTo>
                  <a:cubicBezTo>
                    <a:pt x="62" y="17"/>
                    <a:pt x="60" y="17"/>
                    <a:pt x="58" y="18"/>
                  </a:cubicBezTo>
                  <a:close/>
                  <a:moveTo>
                    <a:pt x="64" y="11"/>
                  </a:moveTo>
                  <a:cubicBezTo>
                    <a:pt x="64" y="11"/>
                    <a:pt x="64" y="11"/>
                    <a:pt x="64" y="11"/>
                  </a:cubicBezTo>
                  <a:cubicBezTo>
                    <a:pt x="63" y="13"/>
                    <a:pt x="63" y="15"/>
                    <a:pt x="65" y="17"/>
                  </a:cubicBezTo>
                  <a:cubicBezTo>
                    <a:pt x="66" y="18"/>
                    <a:pt x="69" y="17"/>
                    <a:pt x="70" y="15"/>
                  </a:cubicBezTo>
                  <a:cubicBezTo>
                    <a:pt x="70" y="15"/>
                    <a:pt x="70" y="15"/>
                    <a:pt x="70" y="15"/>
                  </a:cubicBezTo>
                  <a:cubicBezTo>
                    <a:pt x="71" y="14"/>
                    <a:pt x="70" y="11"/>
                    <a:pt x="69" y="10"/>
                  </a:cubicBezTo>
                  <a:cubicBezTo>
                    <a:pt x="67" y="9"/>
                    <a:pt x="65" y="10"/>
                    <a:pt x="64" y="11"/>
                  </a:cubicBezTo>
                  <a:close/>
                  <a:moveTo>
                    <a:pt x="67" y="3"/>
                  </a:moveTo>
                  <a:cubicBezTo>
                    <a:pt x="67" y="3"/>
                    <a:pt x="67" y="3"/>
                    <a:pt x="67" y="3"/>
                  </a:cubicBezTo>
                  <a:cubicBezTo>
                    <a:pt x="67" y="5"/>
                    <a:pt x="68" y="7"/>
                    <a:pt x="70" y="8"/>
                  </a:cubicBezTo>
                  <a:cubicBezTo>
                    <a:pt x="72" y="9"/>
                    <a:pt x="74" y="7"/>
                    <a:pt x="74" y="6"/>
                  </a:cubicBezTo>
                  <a:cubicBezTo>
                    <a:pt x="74" y="5"/>
                    <a:pt x="74" y="5"/>
                    <a:pt x="74" y="5"/>
                  </a:cubicBezTo>
                  <a:cubicBezTo>
                    <a:pt x="75" y="3"/>
                    <a:pt x="74" y="1"/>
                    <a:pt x="72" y="1"/>
                  </a:cubicBezTo>
                  <a:cubicBezTo>
                    <a:pt x="70" y="0"/>
                    <a:pt x="68" y="1"/>
                    <a:pt x="67" y="3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161" name="Freeform 47"/>
            <p:cNvSpPr/>
            <p:nvPr>
              <p:custDataLst>
                <p:tags r:id="rId17"/>
              </p:custDataLst>
            </p:nvPr>
          </p:nvSpPr>
          <p:spPr>
            <a:xfrm>
              <a:off x="6151446" y="1648442"/>
              <a:ext cx="18916" cy="16924"/>
            </a:xfrm>
            <a:custGeom>
              <a:avLst/>
              <a:gdLst/>
              <a:ahLst/>
              <a:cxnLst>
                <a:cxn ang="0">
                  <a:pos x="44726879" y="23381718"/>
                </a:cxn>
                <a:cxn ang="0">
                  <a:pos x="44726879" y="23381718"/>
                </a:cxn>
                <a:cxn ang="0">
                  <a:pos x="22363440" y="0"/>
                </a:cxn>
                <a:cxn ang="0">
                  <a:pos x="0" y="23381718"/>
                </a:cxn>
                <a:cxn ang="0">
                  <a:pos x="0" y="23381718"/>
                </a:cxn>
                <a:cxn ang="0">
                  <a:pos x="22363440" y="40917404"/>
                </a:cxn>
                <a:cxn ang="0">
                  <a:pos x="44726879" y="23381718"/>
                </a:cxn>
              </a:cxnLst>
              <a:rect l="0" t="0" r="0" b="0"/>
              <a:pathLst>
                <a:path w="8" h="7">
                  <a:moveTo>
                    <a:pt x="8" y="4"/>
                  </a:moveTo>
                  <a:cubicBezTo>
                    <a:pt x="8" y="4"/>
                    <a:pt x="8" y="4"/>
                    <a:pt x="8" y="4"/>
                  </a:cubicBezTo>
                  <a:cubicBezTo>
                    <a:pt x="8" y="2"/>
                    <a:pt x="6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6"/>
                    <a:pt x="2" y="7"/>
                    <a:pt x="4" y="7"/>
                  </a:cubicBezTo>
                  <a:cubicBezTo>
                    <a:pt x="6" y="7"/>
                    <a:pt x="8" y="6"/>
                    <a:pt x="8" y="4"/>
                  </a:cubicBezTo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6162" name="组合 1356"/>
          <p:cNvGrpSpPr/>
          <p:nvPr>
            <p:custDataLst>
              <p:tags r:id="rId18"/>
            </p:custDataLst>
          </p:nvPr>
        </p:nvGrpSpPr>
        <p:grpSpPr>
          <a:xfrm>
            <a:off x="6081713" y="485775"/>
            <a:ext cx="1231900" cy="922338"/>
            <a:chOff x="4548604" y="485635"/>
            <a:chExt cx="922878" cy="922878"/>
          </a:xfrm>
        </p:grpSpPr>
        <p:sp>
          <p:nvSpPr>
            <p:cNvPr id="6163" name="Oval 48"/>
            <p:cNvSpPr/>
            <p:nvPr>
              <p:custDataLst>
                <p:tags r:id="rId19"/>
              </p:custDataLst>
            </p:nvPr>
          </p:nvSpPr>
          <p:spPr>
            <a:xfrm>
              <a:off x="4548604" y="485635"/>
              <a:ext cx="922878" cy="922878"/>
            </a:xfrm>
            <a:prstGeom prst="ellipse">
              <a:avLst/>
            </a:prstGeom>
            <a:solidFill>
              <a:srgbClr val="FFFFFF"/>
            </a:solidFill>
            <a:ln w="9525">
              <a:noFill/>
            </a:ln>
          </p:spPr>
          <p:txBody>
            <a:bodyPr anchor="t"/>
            <a:lstStyle/>
            <a:p>
              <a:pPr defTabSz="457200"/>
              <a:endParaRPr lang="zh-CN" altLang="en-US">
                <a:latin typeface="Calibri" panose="020F0502020204030204" pitchFamily="34" charset="0"/>
                <a:ea typeface="等线" panose="02010600030101010101" charset="-122"/>
              </a:endParaRPr>
            </a:p>
          </p:txBody>
        </p:sp>
        <p:sp>
          <p:nvSpPr>
            <p:cNvPr id="6164" name="Oval 49"/>
            <p:cNvSpPr/>
            <p:nvPr>
              <p:custDataLst>
                <p:tags r:id="rId20"/>
              </p:custDataLst>
            </p:nvPr>
          </p:nvSpPr>
          <p:spPr>
            <a:xfrm>
              <a:off x="4819395" y="695697"/>
              <a:ext cx="376319" cy="381297"/>
            </a:xfrm>
            <a:prstGeom prst="ellipse">
              <a:avLst/>
            </a:prstGeom>
            <a:solidFill>
              <a:srgbClr val="10303F"/>
            </a:solidFill>
            <a:ln w="9525">
              <a:noFill/>
            </a:ln>
          </p:spPr>
          <p:txBody>
            <a:bodyPr anchor="t"/>
            <a:lstStyle/>
            <a:p>
              <a:pPr defTabSz="457200"/>
              <a:endParaRPr lang="zh-CN" altLang="en-US">
                <a:latin typeface="Calibri" panose="020F0502020204030204" pitchFamily="34" charset="0"/>
                <a:ea typeface="等线" panose="02010600030101010101" charset="-122"/>
              </a:endParaRPr>
            </a:p>
          </p:txBody>
        </p:sp>
        <p:sp>
          <p:nvSpPr>
            <p:cNvPr id="6165" name="Freeform 50"/>
            <p:cNvSpPr/>
            <p:nvPr>
              <p:custDataLst>
                <p:tags r:id="rId21"/>
              </p:custDataLst>
            </p:nvPr>
          </p:nvSpPr>
          <p:spPr>
            <a:xfrm>
              <a:off x="4745724" y="1140709"/>
              <a:ext cx="522666" cy="267804"/>
            </a:xfrm>
            <a:custGeom>
              <a:avLst/>
              <a:gdLst/>
              <a:ahLst/>
              <a:cxnLst>
                <a:cxn ang="0">
                  <a:pos x="94230569" y="215222815"/>
                </a:cxn>
                <a:cxn ang="0">
                  <a:pos x="615269680" y="0"/>
                </a:cxn>
                <a:cxn ang="0">
                  <a:pos x="1136308827" y="215222815"/>
                </a:cxn>
                <a:cxn ang="0">
                  <a:pos x="1230539359" y="629114006"/>
                </a:cxn>
                <a:cxn ang="0">
                  <a:pos x="615269680" y="629114006"/>
                </a:cxn>
                <a:cxn ang="0">
                  <a:pos x="0" y="629114006"/>
                </a:cxn>
                <a:cxn ang="0">
                  <a:pos x="94230569" y="215222815"/>
                </a:cxn>
              </a:cxnLst>
              <a:rect l="0" t="0" r="0" b="0"/>
              <a:pathLst>
                <a:path w="221" h="114">
                  <a:moveTo>
                    <a:pt x="17" y="39"/>
                  </a:moveTo>
                  <a:cubicBezTo>
                    <a:pt x="30" y="15"/>
                    <a:pt x="111" y="0"/>
                    <a:pt x="111" y="0"/>
                  </a:cubicBezTo>
                  <a:cubicBezTo>
                    <a:pt x="111" y="0"/>
                    <a:pt x="192" y="15"/>
                    <a:pt x="205" y="39"/>
                  </a:cubicBezTo>
                  <a:cubicBezTo>
                    <a:pt x="214" y="72"/>
                    <a:pt x="222" y="114"/>
                    <a:pt x="222" y="114"/>
                  </a:cubicBezTo>
                  <a:cubicBezTo>
                    <a:pt x="111" y="114"/>
                    <a:pt x="111" y="114"/>
                    <a:pt x="111" y="114"/>
                  </a:cubicBezTo>
                  <a:cubicBezTo>
                    <a:pt x="0" y="114"/>
                    <a:pt x="0" y="114"/>
                    <a:pt x="0" y="114"/>
                  </a:cubicBezTo>
                  <a:cubicBezTo>
                    <a:pt x="0" y="114"/>
                    <a:pt x="5" y="69"/>
                    <a:pt x="17" y="39"/>
                  </a:cubicBezTo>
                </a:path>
              </a:pathLst>
            </a:custGeom>
            <a:solidFill>
              <a:srgbClr val="F1C9A5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166" name="Rectangle 51"/>
            <p:cNvSpPr/>
            <p:nvPr>
              <p:custDataLst>
                <p:tags r:id="rId22"/>
              </p:custDataLst>
            </p:nvPr>
          </p:nvSpPr>
          <p:spPr>
            <a:xfrm>
              <a:off x="4955785" y="1025225"/>
              <a:ext cx="103538" cy="174222"/>
            </a:xfrm>
            <a:prstGeom prst="rect">
              <a:avLst/>
            </a:prstGeom>
            <a:solidFill>
              <a:srgbClr val="F1C9A5"/>
            </a:solidFill>
            <a:ln w="9525">
              <a:noFill/>
            </a:ln>
          </p:spPr>
          <p:txBody>
            <a:bodyPr anchor="t"/>
            <a:lstStyle/>
            <a:p>
              <a:pPr defTabSz="457200"/>
              <a:endParaRPr lang="zh-CN" altLang="en-US">
                <a:latin typeface="Calibri" panose="020F0502020204030204" pitchFamily="34" charset="0"/>
                <a:ea typeface="等线" panose="02010600030101010101" charset="-122"/>
              </a:endParaRPr>
            </a:p>
          </p:txBody>
        </p:sp>
        <p:sp>
          <p:nvSpPr>
            <p:cNvPr id="6167" name="Rectangle 52"/>
            <p:cNvSpPr/>
            <p:nvPr>
              <p:custDataLst>
                <p:tags r:id="rId23"/>
              </p:custDataLst>
            </p:nvPr>
          </p:nvSpPr>
          <p:spPr>
            <a:xfrm>
              <a:off x="4955785" y="1025225"/>
              <a:ext cx="103538" cy="174222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/>
            <a:lstStyle/>
            <a:p>
              <a:pPr defTabSz="457200"/>
              <a:endParaRPr lang="zh-CN" altLang="en-US">
                <a:latin typeface="Calibri" panose="020F0502020204030204" pitchFamily="34" charset="0"/>
                <a:ea typeface="等线" panose="02010600030101010101" charset="-122"/>
              </a:endParaRPr>
            </a:p>
          </p:txBody>
        </p:sp>
        <p:sp>
          <p:nvSpPr>
            <p:cNvPr id="6168" name="Freeform 53"/>
            <p:cNvSpPr/>
            <p:nvPr>
              <p:custDataLst>
                <p:tags r:id="rId24"/>
              </p:custDataLst>
            </p:nvPr>
          </p:nvSpPr>
          <p:spPr>
            <a:xfrm>
              <a:off x="4955785" y="1025225"/>
              <a:ext cx="103538" cy="124444"/>
            </a:xfrm>
            <a:custGeom>
              <a:avLst/>
              <a:gdLst/>
              <a:ahLst/>
              <a:cxnLst>
                <a:cxn ang="0">
                  <a:pos x="243639022" y="0"/>
                </a:cxn>
                <a:cxn ang="0">
                  <a:pos x="0" y="0"/>
                </a:cxn>
                <a:cxn ang="0">
                  <a:pos x="0" y="281168296"/>
                </a:cxn>
                <a:cxn ang="0">
                  <a:pos x="66447860" y="292194501"/>
                </a:cxn>
                <a:cxn ang="0">
                  <a:pos x="243639022" y="192958658"/>
                </a:cxn>
                <a:cxn ang="0">
                  <a:pos x="243639022" y="0"/>
                </a:cxn>
              </a:cxnLst>
              <a:rect l="0" t="0" r="0" b="0"/>
              <a:pathLst>
                <a:path w="44" h="52">
                  <a:moveTo>
                    <a:pt x="44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51"/>
                    <a:pt x="0" y="51"/>
                    <a:pt x="0" y="51"/>
                  </a:cubicBezTo>
                  <a:cubicBezTo>
                    <a:pt x="4" y="52"/>
                    <a:pt x="8" y="53"/>
                    <a:pt x="12" y="53"/>
                  </a:cubicBezTo>
                  <a:cubicBezTo>
                    <a:pt x="24" y="53"/>
                    <a:pt x="40" y="46"/>
                    <a:pt x="44" y="35"/>
                  </a:cubicBezTo>
                  <a:cubicBezTo>
                    <a:pt x="44" y="0"/>
                    <a:pt x="44" y="0"/>
                    <a:pt x="44" y="0"/>
                  </a:cubicBezTo>
                </a:path>
              </a:pathLst>
            </a:custGeom>
            <a:solidFill>
              <a:srgbClr val="EEC29D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169" name="Oval 54"/>
            <p:cNvSpPr/>
            <p:nvPr>
              <p:custDataLst>
                <p:tags r:id="rId25"/>
              </p:custDataLst>
            </p:nvPr>
          </p:nvSpPr>
          <p:spPr>
            <a:xfrm>
              <a:off x="4873154" y="744479"/>
              <a:ext cx="268800" cy="367359"/>
            </a:xfrm>
            <a:prstGeom prst="ellipse">
              <a:avLst/>
            </a:prstGeom>
            <a:solidFill>
              <a:srgbClr val="F1C9A5"/>
            </a:solidFill>
            <a:ln w="9525">
              <a:noFill/>
            </a:ln>
          </p:spPr>
          <p:txBody>
            <a:bodyPr anchor="t"/>
            <a:lstStyle/>
            <a:p>
              <a:pPr defTabSz="457200"/>
              <a:endParaRPr lang="zh-CN" altLang="en-US">
                <a:latin typeface="Calibri" panose="020F0502020204030204" pitchFamily="34" charset="0"/>
                <a:ea typeface="等线" panose="02010600030101010101" charset="-122"/>
              </a:endParaRPr>
            </a:p>
          </p:txBody>
        </p:sp>
        <p:sp>
          <p:nvSpPr>
            <p:cNvPr id="6170" name="Freeform 55"/>
            <p:cNvSpPr/>
            <p:nvPr>
              <p:custDataLst>
                <p:tags r:id="rId26"/>
              </p:custDataLst>
            </p:nvPr>
          </p:nvSpPr>
          <p:spPr>
            <a:xfrm>
              <a:off x="4833332" y="883857"/>
              <a:ext cx="96569" cy="110506"/>
            </a:xfrm>
            <a:custGeom>
              <a:avLst/>
              <a:gdLst/>
              <a:ahLst/>
              <a:cxnLst>
                <a:cxn ang="0">
                  <a:pos x="11096014" y="138203028"/>
                </a:cxn>
                <a:cxn ang="0">
                  <a:pos x="99857056" y="5527652"/>
                </a:cxn>
                <a:cxn ang="0">
                  <a:pos x="216356949" y="116090079"/>
                </a:cxn>
                <a:cxn ang="0">
                  <a:pos x="133142729" y="254293106"/>
                </a:cxn>
                <a:cxn ang="0">
                  <a:pos x="11096014" y="138203028"/>
                </a:cxn>
              </a:cxnLst>
              <a:rect l="0" t="0" r="0" b="0"/>
              <a:pathLst>
                <a:path w="41" h="47">
                  <a:moveTo>
                    <a:pt x="2" y="25"/>
                  </a:moveTo>
                  <a:cubicBezTo>
                    <a:pt x="0" y="13"/>
                    <a:pt x="7" y="2"/>
                    <a:pt x="18" y="1"/>
                  </a:cubicBezTo>
                  <a:cubicBezTo>
                    <a:pt x="28" y="0"/>
                    <a:pt x="38" y="9"/>
                    <a:pt x="39" y="21"/>
                  </a:cubicBezTo>
                  <a:cubicBezTo>
                    <a:pt x="41" y="34"/>
                    <a:pt x="34" y="45"/>
                    <a:pt x="24" y="46"/>
                  </a:cubicBezTo>
                  <a:cubicBezTo>
                    <a:pt x="14" y="47"/>
                    <a:pt x="4" y="38"/>
                    <a:pt x="2" y="25"/>
                  </a:cubicBezTo>
                  <a:close/>
                </a:path>
              </a:pathLst>
            </a:custGeom>
            <a:solidFill>
              <a:srgbClr val="F1C9A5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171" name="Freeform 56"/>
            <p:cNvSpPr/>
            <p:nvPr>
              <p:custDataLst>
                <p:tags r:id="rId27"/>
              </p:custDataLst>
            </p:nvPr>
          </p:nvSpPr>
          <p:spPr>
            <a:xfrm>
              <a:off x="5085207" y="883857"/>
              <a:ext cx="94578" cy="110506"/>
            </a:xfrm>
            <a:custGeom>
              <a:avLst/>
              <a:gdLst/>
              <a:ahLst/>
              <a:cxnLst>
                <a:cxn ang="0">
                  <a:pos x="95041433" y="254293106"/>
                </a:cxn>
                <a:cxn ang="0">
                  <a:pos x="5589560" y="116090079"/>
                </a:cxn>
                <a:cxn ang="0">
                  <a:pos x="128583508" y="5527652"/>
                </a:cxn>
                <a:cxn ang="0">
                  <a:pos x="218035383" y="138203028"/>
                </a:cxn>
                <a:cxn ang="0">
                  <a:pos x="95041433" y="254293106"/>
                </a:cxn>
              </a:cxnLst>
              <a:rect l="0" t="0" r="0" b="0"/>
              <a:pathLst>
                <a:path w="40" h="47">
                  <a:moveTo>
                    <a:pt x="17" y="46"/>
                  </a:moveTo>
                  <a:cubicBezTo>
                    <a:pt x="7" y="45"/>
                    <a:pt x="0" y="34"/>
                    <a:pt x="1" y="21"/>
                  </a:cubicBezTo>
                  <a:cubicBezTo>
                    <a:pt x="3" y="9"/>
                    <a:pt x="13" y="0"/>
                    <a:pt x="23" y="1"/>
                  </a:cubicBezTo>
                  <a:cubicBezTo>
                    <a:pt x="34" y="2"/>
                    <a:pt x="40" y="13"/>
                    <a:pt x="39" y="25"/>
                  </a:cubicBezTo>
                  <a:cubicBezTo>
                    <a:pt x="37" y="38"/>
                    <a:pt x="27" y="47"/>
                    <a:pt x="17" y="46"/>
                  </a:cubicBezTo>
                  <a:close/>
                </a:path>
              </a:pathLst>
            </a:custGeom>
            <a:solidFill>
              <a:srgbClr val="F1C9A5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172" name="Freeform 57"/>
            <p:cNvSpPr/>
            <p:nvPr>
              <p:custDataLst>
                <p:tags r:id="rId28"/>
              </p:custDataLst>
            </p:nvPr>
          </p:nvSpPr>
          <p:spPr>
            <a:xfrm>
              <a:off x="4864194" y="711626"/>
              <a:ext cx="289706" cy="174222"/>
            </a:xfrm>
            <a:custGeom>
              <a:avLst/>
              <a:gdLst/>
              <a:ahLst/>
              <a:cxnLst>
                <a:cxn ang="0">
                  <a:pos x="321759799" y="0"/>
                </a:cxn>
                <a:cxn ang="0">
                  <a:pos x="682354324" y="410179779"/>
                </a:cxn>
                <a:cxn ang="0">
                  <a:pos x="682354324" y="410179779"/>
                </a:cxn>
                <a:cxn ang="0">
                  <a:pos x="504830392" y="410179779"/>
                </a:cxn>
                <a:cxn ang="0">
                  <a:pos x="488187611" y="277149492"/>
                </a:cxn>
                <a:cxn ang="0">
                  <a:pos x="488187611" y="410179779"/>
                </a:cxn>
                <a:cxn ang="0">
                  <a:pos x="305116944" y="410179779"/>
                </a:cxn>
                <a:cxn ang="0">
                  <a:pos x="305116944" y="277149492"/>
                </a:cxn>
                <a:cxn ang="0">
                  <a:pos x="271831381" y="410179779"/>
                </a:cxn>
                <a:cxn ang="0">
                  <a:pos x="160881077" y="410179779"/>
                </a:cxn>
                <a:cxn ang="0">
                  <a:pos x="160881077" y="299320409"/>
                </a:cxn>
                <a:cxn ang="0">
                  <a:pos x="133142286" y="410179779"/>
                </a:cxn>
                <a:cxn ang="0">
                  <a:pos x="0" y="410179779"/>
                </a:cxn>
                <a:cxn ang="0">
                  <a:pos x="0" y="410179779"/>
                </a:cxn>
                <a:cxn ang="0">
                  <a:pos x="321759799" y="0"/>
                </a:cxn>
              </a:cxnLst>
              <a:rect l="0" t="0" r="0" b="0"/>
              <a:pathLst>
                <a:path w="123" h="74">
                  <a:moveTo>
                    <a:pt x="58" y="0"/>
                  </a:moveTo>
                  <a:cubicBezTo>
                    <a:pt x="92" y="0"/>
                    <a:pt x="123" y="38"/>
                    <a:pt x="123" y="74"/>
                  </a:cubicBezTo>
                  <a:cubicBezTo>
                    <a:pt x="123" y="74"/>
                    <a:pt x="123" y="74"/>
                    <a:pt x="123" y="74"/>
                  </a:cubicBezTo>
                  <a:cubicBezTo>
                    <a:pt x="91" y="74"/>
                    <a:pt x="91" y="74"/>
                    <a:pt x="91" y="74"/>
                  </a:cubicBezTo>
                  <a:cubicBezTo>
                    <a:pt x="88" y="50"/>
                    <a:pt x="88" y="50"/>
                    <a:pt x="88" y="50"/>
                  </a:cubicBezTo>
                  <a:cubicBezTo>
                    <a:pt x="88" y="74"/>
                    <a:pt x="88" y="74"/>
                    <a:pt x="88" y="74"/>
                  </a:cubicBezTo>
                  <a:cubicBezTo>
                    <a:pt x="55" y="74"/>
                    <a:pt x="55" y="74"/>
                    <a:pt x="55" y="74"/>
                  </a:cubicBezTo>
                  <a:cubicBezTo>
                    <a:pt x="55" y="50"/>
                    <a:pt x="55" y="50"/>
                    <a:pt x="55" y="50"/>
                  </a:cubicBezTo>
                  <a:cubicBezTo>
                    <a:pt x="49" y="74"/>
                    <a:pt x="49" y="74"/>
                    <a:pt x="49" y="74"/>
                  </a:cubicBezTo>
                  <a:cubicBezTo>
                    <a:pt x="29" y="74"/>
                    <a:pt x="29" y="74"/>
                    <a:pt x="29" y="74"/>
                  </a:cubicBezTo>
                  <a:cubicBezTo>
                    <a:pt x="29" y="54"/>
                    <a:pt x="29" y="54"/>
                    <a:pt x="29" y="54"/>
                  </a:cubicBezTo>
                  <a:cubicBezTo>
                    <a:pt x="24" y="74"/>
                    <a:pt x="24" y="74"/>
                    <a:pt x="24" y="74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38"/>
                    <a:pt x="24" y="0"/>
                    <a:pt x="58" y="0"/>
                  </a:cubicBezTo>
                  <a:close/>
                </a:path>
              </a:pathLst>
            </a:custGeom>
            <a:solidFill>
              <a:srgbClr val="10303F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173" name="Freeform 58"/>
            <p:cNvSpPr/>
            <p:nvPr>
              <p:custDataLst>
                <p:tags r:id="rId29"/>
              </p:custDataLst>
            </p:nvPr>
          </p:nvSpPr>
          <p:spPr>
            <a:xfrm>
              <a:off x="4642186" y="613066"/>
              <a:ext cx="275768" cy="458950"/>
            </a:xfrm>
            <a:custGeom>
              <a:avLst/>
              <a:gdLst/>
              <a:ahLst/>
              <a:cxnLst>
                <a:cxn ang="0">
                  <a:pos x="649982944" y="371139951"/>
                </a:cxn>
                <a:cxn ang="0">
                  <a:pos x="238883452" y="193879322"/>
                </a:cxn>
                <a:cxn ang="0">
                  <a:pos x="44443438" y="941694792"/>
                </a:cxn>
                <a:cxn ang="0">
                  <a:pos x="366655999" y="703502170"/>
                </a:cxn>
                <a:cxn ang="0">
                  <a:pos x="522207966" y="509622775"/>
                </a:cxn>
              </a:cxnLst>
              <a:rect l="0" t="0" r="0" b="0"/>
              <a:pathLst>
                <a:path w="117" h="195">
                  <a:moveTo>
                    <a:pt x="117" y="67"/>
                  </a:moveTo>
                  <a:cubicBezTo>
                    <a:pt x="117" y="67"/>
                    <a:pt x="87" y="0"/>
                    <a:pt x="43" y="35"/>
                  </a:cubicBezTo>
                  <a:cubicBezTo>
                    <a:pt x="0" y="70"/>
                    <a:pt x="74" y="177"/>
                    <a:pt x="8" y="170"/>
                  </a:cubicBezTo>
                  <a:cubicBezTo>
                    <a:pt x="32" y="195"/>
                    <a:pt x="64" y="181"/>
                    <a:pt x="66" y="127"/>
                  </a:cubicBezTo>
                  <a:cubicBezTo>
                    <a:pt x="69" y="72"/>
                    <a:pt x="94" y="92"/>
                    <a:pt x="94" y="92"/>
                  </a:cubicBezTo>
                </a:path>
              </a:pathLst>
            </a:custGeom>
            <a:solidFill>
              <a:srgbClr val="10303F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174" name="Freeform 59"/>
            <p:cNvSpPr/>
            <p:nvPr>
              <p:custDataLst>
                <p:tags r:id="rId30"/>
              </p:custDataLst>
            </p:nvPr>
          </p:nvSpPr>
          <p:spPr>
            <a:xfrm>
              <a:off x="5097154" y="613066"/>
              <a:ext cx="274773" cy="453973"/>
            </a:xfrm>
            <a:custGeom>
              <a:avLst/>
              <a:gdLst/>
              <a:ahLst/>
              <a:cxnLst>
                <a:cxn ang="0">
                  <a:pos x="0" y="370698387"/>
                </a:cxn>
                <a:cxn ang="0">
                  <a:pos x="402624684" y="193648899"/>
                </a:cxn>
                <a:cxn ang="0">
                  <a:pos x="606694076" y="929510894"/>
                </a:cxn>
                <a:cxn ang="0">
                  <a:pos x="275768760" y="702665597"/>
                </a:cxn>
                <a:cxn ang="0">
                  <a:pos x="126853539" y="509018976"/>
                </a:cxn>
              </a:cxnLst>
              <a:rect l="0" t="0" r="0" b="0"/>
              <a:pathLst>
                <a:path w="117" h="193">
                  <a:moveTo>
                    <a:pt x="0" y="67"/>
                  </a:moveTo>
                  <a:cubicBezTo>
                    <a:pt x="0" y="67"/>
                    <a:pt x="30" y="0"/>
                    <a:pt x="73" y="35"/>
                  </a:cubicBezTo>
                  <a:cubicBezTo>
                    <a:pt x="117" y="70"/>
                    <a:pt x="44" y="175"/>
                    <a:pt x="110" y="168"/>
                  </a:cubicBezTo>
                  <a:cubicBezTo>
                    <a:pt x="86" y="193"/>
                    <a:pt x="53" y="181"/>
                    <a:pt x="50" y="127"/>
                  </a:cubicBezTo>
                  <a:cubicBezTo>
                    <a:pt x="48" y="72"/>
                    <a:pt x="23" y="92"/>
                    <a:pt x="23" y="92"/>
                  </a:cubicBezTo>
                </a:path>
              </a:pathLst>
            </a:custGeom>
            <a:solidFill>
              <a:srgbClr val="10303F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175" name="Freeform 60"/>
            <p:cNvSpPr/>
            <p:nvPr>
              <p:custDataLst>
                <p:tags r:id="rId31"/>
              </p:custDataLst>
            </p:nvPr>
          </p:nvSpPr>
          <p:spPr>
            <a:xfrm>
              <a:off x="4871163" y="733528"/>
              <a:ext cx="282737" cy="131413"/>
            </a:xfrm>
            <a:custGeom>
              <a:avLst/>
              <a:gdLst/>
              <a:ahLst/>
              <a:cxnLst>
                <a:cxn ang="0">
                  <a:pos x="333085454" y="93615347"/>
                </a:cxn>
                <a:cxn ang="0">
                  <a:pos x="5551071" y="308381787"/>
                </a:cxn>
                <a:cxn ang="0">
                  <a:pos x="0" y="264327864"/>
                </a:cxn>
                <a:cxn ang="0">
                  <a:pos x="333085454" y="0"/>
                </a:cxn>
                <a:cxn ang="0">
                  <a:pos x="666168552" y="264327864"/>
                </a:cxn>
                <a:cxn ang="0">
                  <a:pos x="660617483" y="308381787"/>
                </a:cxn>
                <a:cxn ang="0">
                  <a:pos x="333085454" y="93615347"/>
                </a:cxn>
              </a:cxnLst>
              <a:rect l="0" t="0" r="0" b="0"/>
              <a:pathLst>
                <a:path w="120" h="56">
                  <a:moveTo>
                    <a:pt x="60" y="17"/>
                  </a:moveTo>
                  <a:cubicBezTo>
                    <a:pt x="31" y="17"/>
                    <a:pt x="6" y="34"/>
                    <a:pt x="1" y="56"/>
                  </a:cubicBezTo>
                  <a:cubicBezTo>
                    <a:pt x="1" y="53"/>
                    <a:pt x="0" y="51"/>
                    <a:pt x="0" y="48"/>
                  </a:cubicBezTo>
                  <a:cubicBezTo>
                    <a:pt x="0" y="21"/>
                    <a:pt x="27" y="0"/>
                    <a:pt x="60" y="0"/>
                  </a:cubicBezTo>
                  <a:cubicBezTo>
                    <a:pt x="93" y="0"/>
                    <a:pt x="120" y="21"/>
                    <a:pt x="120" y="48"/>
                  </a:cubicBezTo>
                  <a:cubicBezTo>
                    <a:pt x="120" y="51"/>
                    <a:pt x="119" y="53"/>
                    <a:pt x="119" y="56"/>
                  </a:cubicBezTo>
                  <a:cubicBezTo>
                    <a:pt x="114" y="34"/>
                    <a:pt x="89" y="17"/>
                    <a:pt x="60" y="17"/>
                  </a:cubicBezTo>
                  <a:close/>
                </a:path>
              </a:pathLst>
            </a:custGeom>
            <a:solidFill>
              <a:srgbClr val="FAE43E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176" name="Freeform 61"/>
            <p:cNvSpPr/>
            <p:nvPr>
              <p:custDataLst>
                <p:tags r:id="rId32"/>
              </p:custDataLst>
            </p:nvPr>
          </p:nvSpPr>
          <p:spPr>
            <a:xfrm>
              <a:off x="4745724" y="1192478"/>
              <a:ext cx="522666" cy="216035"/>
            </a:xfrm>
            <a:custGeom>
              <a:avLst/>
              <a:gdLst/>
              <a:ahLst/>
              <a:cxnLst>
                <a:cxn ang="0">
                  <a:pos x="94230569" y="93740410"/>
                </a:cxn>
                <a:cxn ang="0">
                  <a:pos x="216176555" y="0"/>
                </a:cxn>
                <a:cxn ang="0">
                  <a:pos x="615269680" y="27570293"/>
                </a:cxn>
                <a:cxn ang="0">
                  <a:pos x="1014362878" y="0"/>
                </a:cxn>
                <a:cxn ang="0">
                  <a:pos x="1136308827" y="93740410"/>
                </a:cxn>
                <a:cxn ang="0">
                  <a:pos x="1230539359" y="507294774"/>
                </a:cxn>
                <a:cxn ang="0">
                  <a:pos x="615269680" y="507294774"/>
                </a:cxn>
                <a:cxn ang="0">
                  <a:pos x="0" y="507294774"/>
                </a:cxn>
                <a:cxn ang="0">
                  <a:pos x="94230569" y="93740410"/>
                </a:cxn>
              </a:cxnLst>
              <a:rect l="0" t="0" r="0" b="0"/>
              <a:pathLst>
                <a:path w="221" h="92">
                  <a:moveTo>
                    <a:pt x="17" y="17"/>
                  </a:moveTo>
                  <a:cubicBezTo>
                    <a:pt x="21" y="11"/>
                    <a:pt x="29" y="5"/>
                    <a:pt x="39" y="0"/>
                  </a:cubicBezTo>
                  <a:cubicBezTo>
                    <a:pt x="55" y="3"/>
                    <a:pt x="81" y="5"/>
                    <a:pt x="111" y="5"/>
                  </a:cubicBezTo>
                  <a:cubicBezTo>
                    <a:pt x="141" y="5"/>
                    <a:pt x="168" y="3"/>
                    <a:pt x="183" y="0"/>
                  </a:cubicBezTo>
                  <a:cubicBezTo>
                    <a:pt x="194" y="5"/>
                    <a:pt x="202" y="11"/>
                    <a:pt x="205" y="17"/>
                  </a:cubicBezTo>
                  <a:cubicBezTo>
                    <a:pt x="214" y="50"/>
                    <a:pt x="222" y="92"/>
                    <a:pt x="222" y="92"/>
                  </a:cubicBezTo>
                  <a:cubicBezTo>
                    <a:pt x="111" y="92"/>
                    <a:pt x="111" y="92"/>
                    <a:pt x="111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5" y="47"/>
                    <a:pt x="17" y="17"/>
                  </a:cubicBezTo>
                  <a:close/>
                </a:path>
              </a:pathLst>
            </a:custGeom>
            <a:solidFill>
              <a:srgbClr val="B3B10A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6177" name="组合 1357"/>
          <p:cNvGrpSpPr/>
          <p:nvPr>
            <p:custDataLst>
              <p:tags r:id="rId33"/>
            </p:custDataLst>
          </p:nvPr>
        </p:nvGrpSpPr>
        <p:grpSpPr>
          <a:xfrm>
            <a:off x="4546600" y="585788"/>
            <a:ext cx="1230313" cy="922337"/>
            <a:chOff x="3397744" y="585190"/>
            <a:chExt cx="921883" cy="922879"/>
          </a:xfrm>
        </p:grpSpPr>
        <p:sp>
          <p:nvSpPr>
            <p:cNvPr id="6178" name="Oval 62"/>
            <p:cNvSpPr/>
            <p:nvPr>
              <p:custDataLst>
                <p:tags r:id="rId34"/>
              </p:custDataLst>
            </p:nvPr>
          </p:nvSpPr>
          <p:spPr>
            <a:xfrm>
              <a:off x="3397744" y="585190"/>
              <a:ext cx="921883" cy="922878"/>
            </a:xfrm>
            <a:prstGeom prst="ellipse">
              <a:avLst/>
            </a:prstGeom>
            <a:solidFill>
              <a:srgbClr val="FFFFFF"/>
            </a:solidFill>
            <a:ln w="9525">
              <a:noFill/>
            </a:ln>
          </p:spPr>
          <p:txBody>
            <a:bodyPr anchor="t"/>
            <a:lstStyle/>
            <a:p>
              <a:pPr defTabSz="457200"/>
              <a:endParaRPr lang="zh-CN" altLang="en-US">
                <a:latin typeface="Calibri" panose="020F0502020204030204" pitchFamily="34" charset="0"/>
                <a:ea typeface="等线" panose="02010600030101010101" charset="-122"/>
              </a:endParaRPr>
            </a:p>
          </p:txBody>
        </p:sp>
        <p:sp>
          <p:nvSpPr>
            <p:cNvPr id="6179" name="Freeform 63"/>
            <p:cNvSpPr/>
            <p:nvPr>
              <p:custDataLst>
                <p:tags r:id="rId35"/>
              </p:custDataLst>
            </p:nvPr>
          </p:nvSpPr>
          <p:spPr>
            <a:xfrm>
              <a:off x="3597850" y="1239269"/>
              <a:ext cx="521670" cy="268800"/>
            </a:xfrm>
            <a:custGeom>
              <a:avLst/>
              <a:gdLst/>
              <a:ahLst/>
              <a:cxnLst>
                <a:cxn ang="0">
                  <a:pos x="93872413" y="216827300"/>
                </a:cxn>
                <a:cxn ang="0">
                  <a:pos x="612926980" y="0"/>
                </a:cxn>
                <a:cxn ang="0">
                  <a:pos x="1131981585" y="216827300"/>
                </a:cxn>
                <a:cxn ang="0">
                  <a:pos x="1225853961" y="633802230"/>
                </a:cxn>
                <a:cxn ang="0">
                  <a:pos x="612926980" y="633802230"/>
                </a:cxn>
                <a:cxn ang="0">
                  <a:pos x="0" y="633802230"/>
                </a:cxn>
                <a:cxn ang="0">
                  <a:pos x="93872413" y="216827300"/>
                </a:cxn>
              </a:cxnLst>
              <a:rect l="0" t="0" r="0" b="0"/>
              <a:pathLst>
                <a:path w="221" h="114">
                  <a:moveTo>
                    <a:pt x="17" y="39"/>
                  </a:moveTo>
                  <a:cubicBezTo>
                    <a:pt x="30" y="15"/>
                    <a:pt x="111" y="0"/>
                    <a:pt x="111" y="0"/>
                  </a:cubicBezTo>
                  <a:cubicBezTo>
                    <a:pt x="111" y="0"/>
                    <a:pt x="192" y="15"/>
                    <a:pt x="205" y="39"/>
                  </a:cubicBezTo>
                  <a:cubicBezTo>
                    <a:pt x="214" y="72"/>
                    <a:pt x="222" y="114"/>
                    <a:pt x="222" y="114"/>
                  </a:cubicBezTo>
                  <a:cubicBezTo>
                    <a:pt x="111" y="114"/>
                    <a:pt x="111" y="114"/>
                    <a:pt x="111" y="114"/>
                  </a:cubicBezTo>
                  <a:cubicBezTo>
                    <a:pt x="0" y="114"/>
                    <a:pt x="0" y="114"/>
                    <a:pt x="0" y="114"/>
                  </a:cubicBezTo>
                  <a:cubicBezTo>
                    <a:pt x="0" y="114"/>
                    <a:pt x="5" y="69"/>
                    <a:pt x="17" y="39"/>
                  </a:cubicBezTo>
                </a:path>
              </a:pathLst>
            </a:custGeom>
            <a:solidFill>
              <a:srgbClr val="F1C9A5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180" name="Rectangle 64"/>
            <p:cNvSpPr/>
            <p:nvPr>
              <p:custDataLst>
                <p:tags r:id="rId36"/>
              </p:custDataLst>
            </p:nvPr>
          </p:nvSpPr>
          <p:spPr>
            <a:xfrm>
              <a:off x="3806916" y="1123785"/>
              <a:ext cx="103538" cy="174222"/>
            </a:xfrm>
            <a:prstGeom prst="rect">
              <a:avLst/>
            </a:prstGeom>
            <a:solidFill>
              <a:srgbClr val="F1C9A5"/>
            </a:solidFill>
            <a:ln w="9525">
              <a:noFill/>
            </a:ln>
          </p:spPr>
          <p:txBody>
            <a:bodyPr anchor="t"/>
            <a:lstStyle/>
            <a:p>
              <a:pPr defTabSz="457200"/>
              <a:endParaRPr lang="zh-CN" altLang="en-US">
                <a:latin typeface="Calibri" panose="020F0502020204030204" pitchFamily="34" charset="0"/>
                <a:ea typeface="等线" panose="02010600030101010101" charset="-122"/>
              </a:endParaRPr>
            </a:p>
          </p:txBody>
        </p:sp>
        <p:sp>
          <p:nvSpPr>
            <p:cNvPr id="6181" name="Rectangle 65"/>
            <p:cNvSpPr/>
            <p:nvPr>
              <p:custDataLst>
                <p:tags r:id="rId37"/>
              </p:custDataLst>
            </p:nvPr>
          </p:nvSpPr>
          <p:spPr>
            <a:xfrm>
              <a:off x="3806916" y="1123785"/>
              <a:ext cx="103538" cy="174222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/>
            <a:lstStyle/>
            <a:p>
              <a:pPr defTabSz="457200"/>
              <a:endParaRPr lang="zh-CN" altLang="en-US">
                <a:latin typeface="Calibri" panose="020F0502020204030204" pitchFamily="34" charset="0"/>
                <a:ea typeface="等线" panose="02010600030101010101" charset="-122"/>
              </a:endParaRPr>
            </a:p>
          </p:txBody>
        </p:sp>
        <p:sp>
          <p:nvSpPr>
            <p:cNvPr id="6182" name="Freeform 66"/>
            <p:cNvSpPr/>
            <p:nvPr>
              <p:custDataLst>
                <p:tags r:id="rId38"/>
              </p:custDataLst>
            </p:nvPr>
          </p:nvSpPr>
          <p:spPr>
            <a:xfrm>
              <a:off x="3806916" y="1123785"/>
              <a:ext cx="103538" cy="122453"/>
            </a:xfrm>
            <a:custGeom>
              <a:avLst/>
              <a:gdLst/>
              <a:ahLst/>
              <a:cxnLst>
                <a:cxn ang="0">
                  <a:pos x="243639022" y="0"/>
                </a:cxn>
                <a:cxn ang="0">
                  <a:pos x="0" y="0"/>
                </a:cxn>
                <a:cxn ang="0">
                  <a:pos x="0" y="277268907"/>
                </a:cxn>
                <a:cxn ang="0">
                  <a:pos x="66447860" y="288360320"/>
                </a:cxn>
                <a:cxn ang="0">
                  <a:pos x="243639022" y="188542315"/>
                </a:cxn>
                <a:cxn ang="0">
                  <a:pos x="243639022" y="0"/>
                </a:cxn>
              </a:cxnLst>
              <a:rect l="0" t="0" r="0" b="0"/>
              <a:pathLst>
                <a:path w="44" h="52">
                  <a:moveTo>
                    <a:pt x="44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50"/>
                    <a:pt x="0" y="50"/>
                    <a:pt x="0" y="50"/>
                  </a:cubicBezTo>
                  <a:cubicBezTo>
                    <a:pt x="4" y="52"/>
                    <a:pt x="8" y="52"/>
                    <a:pt x="12" y="52"/>
                  </a:cubicBezTo>
                  <a:cubicBezTo>
                    <a:pt x="24" y="52"/>
                    <a:pt x="40" y="46"/>
                    <a:pt x="44" y="34"/>
                  </a:cubicBezTo>
                  <a:cubicBezTo>
                    <a:pt x="44" y="0"/>
                    <a:pt x="44" y="0"/>
                    <a:pt x="44" y="0"/>
                  </a:cubicBezTo>
                </a:path>
              </a:pathLst>
            </a:custGeom>
            <a:solidFill>
              <a:srgbClr val="EEC29D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183" name="Freeform 67"/>
            <p:cNvSpPr/>
            <p:nvPr>
              <p:custDataLst>
                <p:tags r:id="rId39"/>
              </p:custDataLst>
            </p:nvPr>
          </p:nvSpPr>
          <p:spPr>
            <a:xfrm>
              <a:off x="3724285" y="844034"/>
              <a:ext cx="268800" cy="367359"/>
            </a:xfrm>
            <a:custGeom>
              <a:avLst/>
              <a:gdLst/>
              <a:ahLst/>
              <a:cxnLst>
                <a:cxn ang="0">
                  <a:pos x="0" y="399267417"/>
                </a:cxn>
                <a:cxn ang="0">
                  <a:pos x="316901115" y="0"/>
                </a:cxn>
                <a:cxn ang="0">
                  <a:pos x="633802230" y="399267417"/>
                </a:cxn>
                <a:cxn ang="0">
                  <a:pos x="316901115" y="865080949"/>
                </a:cxn>
                <a:cxn ang="0">
                  <a:pos x="0" y="399267417"/>
                </a:cxn>
              </a:cxnLst>
              <a:rect l="0" t="0" r="0" b="0"/>
              <a:pathLst>
                <a:path w="114" h="156">
                  <a:moveTo>
                    <a:pt x="0" y="72"/>
                  </a:moveTo>
                  <a:cubicBezTo>
                    <a:pt x="0" y="26"/>
                    <a:pt x="26" y="0"/>
                    <a:pt x="57" y="0"/>
                  </a:cubicBezTo>
                  <a:cubicBezTo>
                    <a:pt x="88" y="0"/>
                    <a:pt x="114" y="26"/>
                    <a:pt x="114" y="72"/>
                  </a:cubicBezTo>
                  <a:cubicBezTo>
                    <a:pt x="114" y="134"/>
                    <a:pt x="88" y="156"/>
                    <a:pt x="57" y="156"/>
                  </a:cubicBezTo>
                  <a:cubicBezTo>
                    <a:pt x="26" y="156"/>
                    <a:pt x="0" y="132"/>
                    <a:pt x="0" y="72"/>
                  </a:cubicBezTo>
                  <a:close/>
                </a:path>
              </a:pathLst>
            </a:custGeom>
            <a:solidFill>
              <a:srgbClr val="F1C9A5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184" name="Freeform 68"/>
            <p:cNvSpPr/>
            <p:nvPr>
              <p:custDataLst>
                <p:tags r:id="rId40"/>
              </p:custDataLst>
            </p:nvPr>
          </p:nvSpPr>
          <p:spPr>
            <a:xfrm>
              <a:off x="3724285" y="844034"/>
              <a:ext cx="268800" cy="367359"/>
            </a:xfrm>
            <a:custGeom>
              <a:avLst/>
              <a:gdLst/>
              <a:ahLst/>
              <a:cxnLst>
                <a:cxn ang="0">
                  <a:pos x="0" y="399267417"/>
                </a:cxn>
                <a:cxn ang="0">
                  <a:pos x="316901115" y="0"/>
                </a:cxn>
                <a:cxn ang="0">
                  <a:pos x="633802230" y="399267417"/>
                </a:cxn>
                <a:cxn ang="0">
                  <a:pos x="316901115" y="865080949"/>
                </a:cxn>
                <a:cxn ang="0">
                  <a:pos x="0" y="399267417"/>
                </a:cxn>
              </a:cxnLst>
              <a:rect l="0" t="0" r="0" b="0"/>
              <a:pathLst>
                <a:path w="114" h="156">
                  <a:moveTo>
                    <a:pt x="0" y="72"/>
                  </a:moveTo>
                  <a:cubicBezTo>
                    <a:pt x="0" y="26"/>
                    <a:pt x="26" y="0"/>
                    <a:pt x="57" y="0"/>
                  </a:cubicBezTo>
                  <a:cubicBezTo>
                    <a:pt x="88" y="0"/>
                    <a:pt x="114" y="26"/>
                    <a:pt x="114" y="72"/>
                  </a:cubicBezTo>
                  <a:cubicBezTo>
                    <a:pt x="114" y="134"/>
                    <a:pt x="88" y="156"/>
                    <a:pt x="57" y="156"/>
                  </a:cubicBezTo>
                  <a:cubicBezTo>
                    <a:pt x="26" y="156"/>
                    <a:pt x="0" y="132"/>
                    <a:pt x="0" y="72"/>
                  </a:cubicBezTo>
                  <a:close/>
                </a:path>
              </a:pathLst>
            </a:custGeom>
            <a:solidFill>
              <a:srgbClr val="F1C9A5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185" name="Freeform 69"/>
            <p:cNvSpPr/>
            <p:nvPr>
              <p:custDataLst>
                <p:tags r:id="rId41"/>
              </p:custDataLst>
            </p:nvPr>
          </p:nvSpPr>
          <p:spPr>
            <a:xfrm>
              <a:off x="3689441" y="980425"/>
              <a:ext cx="96569" cy="110506"/>
            </a:xfrm>
            <a:custGeom>
              <a:avLst/>
              <a:gdLst/>
              <a:ahLst/>
              <a:cxnLst>
                <a:cxn ang="0">
                  <a:pos x="11096014" y="138203028"/>
                </a:cxn>
                <a:cxn ang="0">
                  <a:pos x="99857056" y="5527652"/>
                </a:cxn>
                <a:cxn ang="0">
                  <a:pos x="216356949" y="121617728"/>
                </a:cxn>
                <a:cxn ang="0">
                  <a:pos x="133142729" y="254293106"/>
                </a:cxn>
                <a:cxn ang="0">
                  <a:pos x="11096014" y="138203028"/>
                </a:cxn>
              </a:cxnLst>
              <a:rect l="0" t="0" r="0" b="0"/>
              <a:pathLst>
                <a:path w="41" h="47">
                  <a:moveTo>
                    <a:pt x="2" y="25"/>
                  </a:moveTo>
                  <a:cubicBezTo>
                    <a:pt x="0" y="13"/>
                    <a:pt x="7" y="2"/>
                    <a:pt x="18" y="1"/>
                  </a:cubicBezTo>
                  <a:cubicBezTo>
                    <a:pt x="28" y="0"/>
                    <a:pt x="38" y="9"/>
                    <a:pt x="39" y="22"/>
                  </a:cubicBezTo>
                  <a:cubicBezTo>
                    <a:pt x="41" y="34"/>
                    <a:pt x="34" y="45"/>
                    <a:pt x="24" y="46"/>
                  </a:cubicBezTo>
                  <a:cubicBezTo>
                    <a:pt x="13" y="47"/>
                    <a:pt x="4" y="38"/>
                    <a:pt x="2" y="25"/>
                  </a:cubicBezTo>
                  <a:close/>
                </a:path>
              </a:pathLst>
            </a:custGeom>
            <a:solidFill>
              <a:srgbClr val="F1C9A5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186" name="Freeform 70"/>
            <p:cNvSpPr/>
            <p:nvPr>
              <p:custDataLst>
                <p:tags r:id="rId42"/>
              </p:custDataLst>
            </p:nvPr>
          </p:nvSpPr>
          <p:spPr>
            <a:xfrm>
              <a:off x="3931361" y="980425"/>
              <a:ext cx="94578" cy="110506"/>
            </a:xfrm>
            <a:custGeom>
              <a:avLst/>
              <a:gdLst/>
              <a:ahLst/>
              <a:cxnLst>
                <a:cxn ang="0">
                  <a:pos x="95041433" y="254293106"/>
                </a:cxn>
                <a:cxn ang="0">
                  <a:pos x="5589560" y="121617728"/>
                </a:cxn>
                <a:cxn ang="0">
                  <a:pos x="128583508" y="5527652"/>
                </a:cxn>
                <a:cxn ang="0">
                  <a:pos x="218035383" y="138203028"/>
                </a:cxn>
                <a:cxn ang="0">
                  <a:pos x="95041433" y="254293106"/>
                </a:cxn>
              </a:cxnLst>
              <a:rect l="0" t="0" r="0" b="0"/>
              <a:pathLst>
                <a:path w="40" h="47">
                  <a:moveTo>
                    <a:pt x="17" y="46"/>
                  </a:moveTo>
                  <a:cubicBezTo>
                    <a:pt x="7" y="45"/>
                    <a:pt x="0" y="34"/>
                    <a:pt x="1" y="22"/>
                  </a:cubicBezTo>
                  <a:cubicBezTo>
                    <a:pt x="3" y="9"/>
                    <a:pt x="13" y="0"/>
                    <a:pt x="23" y="1"/>
                  </a:cubicBezTo>
                  <a:cubicBezTo>
                    <a:pt x="33" y="2"/>
                    <a:pt x="40" y="13"/>
                    <a:pt x="39" y="25"/>
                  </a:cubicBezTo>
                  <a:cubicBezTo>
                    <a:pt x="37" y="38"/>
                    <a:pt x="27" y="47"/>
                    <a:pt x="17" y="46"/>
                  </a:cubicBezTo>
                  <a:close/>
                </a:path>
              </a:pathLst>
            </a:custGeom>
            <a:solidFill>
              <a:srgbClr val="F1C9A5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187" name="Freeform 71"/>
            <p:cNvSpPr/>
            <p:nvPr>
              <p:custDataLst>
                <p:tags r:id="rId43"/>
              </p:custDataLst>
            </p:nvPr>
          </p:nvSpPr>
          <p:spPr>
            <a:xfrm>
              <a:off x="3597850" y="1251216"/>
              <a:ext cx="521670" cy="256853"/>
            </a:xfrm>
            <a:custGeom>
              <a:avLst/>
              <a:gdLst/>
              <a:ahLst/>
              <a:cxnLst>
                <a:cxn ang="0">
                  <a:pos x="93872413" y="188796402"/>
                </a:cxn>
                <a:cxn ang="0">
                  <a:pos x="474879507" y="0"/>
                </a:cxn>
                <a:cxn ang="0">
                  <a:pos x="612926980" y="127714853"/>
                </a:cxn>
                <a:cxn ang="0">
                  <a:pos x="750974601" y="0"/>
                </a:cxn>
                <a:cxn ang="0">
                  <a:pos x="1131981585" y="188796402"/>
                </a:cxn>
                <a:cxn ang="0">
                  <a:pos x="1225853961" y="605261112"/>
                </a:cxn>
                <a:cxn ang="0">
                  <a:pos x="612926980" y="605261112"/>
                </a:cxn>
                <a:cxn ang="0">
                  <a:pos x="0" y="605261112"/>
                </a:cxn>
                <a:cxn ang="0">
                  <a:pos x="93872413" y="188796402"/>
                </a:cxn>
              </a:cxnLst>
              <a:rect l="0" t="0" r="0" b="0"/>
              <a:pathLst>
                <a:path w="221" h="109">
                  <a:moveTo>
                    <a:pt x="17" y="34"/>
                  </a:moveTo>
                  <a:cubicBezTo>
                    <a:pt x="25" y="18"/>
                    <a:pt x="61" y="7"/>
                    <a:pt x="86" y="0"/>
                  </a:cubicBezTo>
                  <a:cubicBezTo>
                    <a:pt x="87" y="13"/>
                    <a:pt x="98" y="23"/>
                    <a:pt x="111" y="23"/>
                  </a:cubicBezTo>
                  <a:cubicBezTo>
                    <a:pt x="124" y="23"/>
                    <a:pt x="135" y="13"/>
                    <a:pt x="136" y="0"/>
                  </a:cubicBezTo>
                  <a:cubicBezTo>
                    <a:pt x="161" y="7"/>
                    <a:pt x="197" y="18"/>
                    <a:pt x="205" y="34"/>
                  </a:cubicBezTo>
                  <a:cubicBezTo>
                    <a:pt x="214" y="67"/>
                    <a:pt x="222" y="109"/>
                    <a:pt x="222" y="109"/>
                  </a:cubicBezTo>
                  <a:cubicBezTo>
                    <a:pt x="111" y="109"/>
                    <a:pt x="111" y="109"/>
                    <a:pt x="111" y="109"/>
                  </a:cubicBezTo>
                  <a:cubicBezTo>
                    <a:pt x="0" y="109"/>
                    <a:pt x="0" y="109"/>
                    <a:pt x="0" y="109"/>
                  </a:cubicBezTo>
                  <a:cubicBezTo>
                    <a:pt x="0" y="109"/>
                    <a:pt x="5" y="64"/>
                    <a:pt x="17" y="34"/>
                  </a:cubicBezTo>
                  <a:close/>
                </a:path>
              </a:pathLst>
            </a:custGeom>
            <a:solidFill>
              <a:srgbClr val="102F41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188" name="Freeform 72"/>
            <p:cNvSpPr/>
            <p:nvPr>
              <p:custDataLst>
                <p:tags r:id="rId44"/>
              </p:custDataLst>
            </p:nvPr>
          </p:nvSpPr>
          <p:spPr>
            <a:xfrm>
              <a:off x="3715325" y="839057"/>
              <a:ext cx="282737" cy="186169"/>
            </a:xfrm>
            <a:custGeom>
              <a:avLst/>
              <a:gdLst/>
              <a:ahLst/>
              <a:cxnLst>
                <a:cxn ang="0">
                  <a:pos x="338636522" y="0"/>
                </a:cxn>
                <a:cxn ang="0">
                  <a:pos x="655066415" y="388739722"/>
                </a:cxn>
                <a:cxn ang="0">
                  <a:pos x="649515346" y="438720187"/>
                </a:cxn>
                <a:cxn ang="0">
                  <a:pos x="588448735" y="194369861"/>
                </a:cxn>
                <a:cxn ang="0">
                  <a:pos x="99926336" y="194369861"/>
                </a:cxn>
                <a:cxn ang="0">
                  <a:pos x="22206639" y="433165755"/>
                </a:cxn>
                <a:cxn ang="0">
                  <a:pos x="22206639" y="410952738"/>
                </a:cxn>
                <a:cxn ang="0">
                  <a:pos x="338636522" y="0"/>
                </a:cxn>
              </a:cxnLst>
              <a:rect l="0" t="0" r="0" b="0"/>
              <a:pathLst>
                <a:path w="120" h="79">
                  <a:moveTo>
                    <a:pt x="61" y="0"/>
                  </a:moveTo>
                  <a:cubicBezTo>
                    <a:pt x="91" y="0"/>
                    <a:pt x="120" y="27"/>
                    <a:pt x="118" y="70"/>
                  </a:cubicBezTo>
                  <a:cubicBezTo>
                    <a:pt x="118" y="73"/>
                    <a:pt x="117" y="76"/>
                    <a:pt x="117" y="79"/>
                  </a:cubicBezTo>
                  <a:cubicBezTo>
                    <a:pt x="117" y="79"/>
                    <a:pt x="109" y="64"/>
                    <a:pt x="106" y="35"/>
                  </a:cubicBezTo>
                  <a:cubicBezTo>
                    <a:pt x="82" y="57"/>
                    <a:pt x="55" y="61"/>
                    <a:pt x="18" y="35"/>
                  </a:cubicBezTo>
                  <a:cubicBezTo>
                    <a:pt x="17" y="55"/>
                    <a:pt x="11" y="68"/>
                    <a:pt x="4" y="78"/>
                  </a:cubicBezTo>
                  <a:cubicBezTo>
                    <a:pt x="4" y="77"/>
                    <a:pt x="4" y="75"/>
                    <a:pt x="4" y="74"/>
                  </a:cubicBezTo>
                  <a:cubicBezTo>
                    <a:pt x="0" y="27"/>
                    <a:pt x="30" y="0"/>
                    <a:pt x="61" y="0"/>
                  </a:cubicBezTo>
                  <a:close/>
                </a:path>
              </a:pathLst>
            </a:custGeom>
            <a:solidFill>
              <a:srgbClr val="262421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6189" name="组合 1358"/>
          <p:cNvGrpSpPr/>
          <p:nvPr>
            <p:custDataLst>
              <p:tags r:id="rId45"/>
            </p:custDataLst>
          </p:nvPr>
        </p:nvGrpSpPr>
        <p:grpSpPr>
          <a:xfrm>
            <a:off x="3179763" y="1196975"/>
            <a:ext cx="1230312" cy="922338"/>
            <a:chOff x="2371328" y="1196460"/>
            <a:chExt cx="922878" cy="922879"/>
          </a:xfrm>
        </p:grpSpPr>
        <p:sp>
          <p:nvSpPr>
            <p:cNvPr id="6190" name="Oval 73"/>
            <p:cNvSpPr/>
            <p:nvPr>
              <p:custDataLst>
                <p:tags r:id="rId46"/>
              </p:custDataLst>
            </p:nvPr>
          </p:nvSpPr>
          <p:spPr>
            <a:xfrm>
              <a:off x="2371328" y="1196460"/>
              <a:ext cx="922878" cy="922878"/>
            </a:xfrm>
            <a:prstGeom prst="ellipse">
              <a:avLst/>
            </a:prstGeom>
            <a:solidFill>
              <a:srgbClr val="FFFFFF"/>
            </a:solidFill>
            <a:ln w="9525">
              <a:noFill/>
            </a:ln>
          </p:spPr>
          <p:txBody>
            <a:bodyPr anchor="t"/>
            <a:lstStyle/>
            <a:p>
              <a:pPr defTabSz="457200"/>
              <a:endParaRPr lang="zh-CN" altLang="en-US">
                <a:latin typeface="Calibri" panose="020F0502020204030204" pitchFamily="34" charset="0"/>
                <a:ea typeface="等线" panose="02010600030101010101" charset="-122"/>
              </a:endParaRPr>
            </a:p>
          </p:txBody>
        </p:sp>
        <p:sp>
          <p:nvSpPr>
            <p:cNvPr id="6191" name="Freeform 74"/>
            <p:cNvSpPr/>
            <p:nvPr>
              <p:custDataLst>
                <p:tags r:id="rId47"/>
              </p:custDataLst>
            </p:nvPr>
          </p:nvSpPr>
          <p:spPr>
            <a:xfrm>
              <a:off x="2571434" y="1848548"/>
              <a:ext cx="522666" cy="270791"/>
            </a:xfrm>
            <a:custGeom>
              <a:avLst/>
              <a:gdLst/>
              <a:ahLst/>
              <a:cxnLst>
                <a:cxn ang="0">
                  <a:pos x="94230569" y="216239581"/>
                </a:cxn>
                <a:cxn ang="0">
                  <a:pos x="615269680" y="0"/>
                </a:cxn>
                <a:cxn ang="0">
                  <a:pos x="1136308827" y="216239581"/>
                </a:cxn>
                <a:cxn ang="0">
                  <a:pos x="1230539359" y="637632870"/>
                </a:cxn>
                <a:cxn ang="0">
                  <a:pos x="615269680" y="637632870"/>
                </a:cxn>
                <a:cxn ang="0">
                  <a:pos x="0" y="637632870"/>
                </a:cxn>
                <a:cxn ang="0">
                  <a:pos x="94230569" y="216239581"/>
                </a:cxn>
              </a:cxnLst>
              <a:rect l="0" t="0" r="0" b="0"/>
              <a:pathLst>
                <a:path w="221" h="115">
                  <a:moveTo>
                    <a:pt x="17" y="39"/>
                  </a:moveTo>
                  <a:cubicBezTo>
                    <a:pt x="29" y="15"/>
                    <a:pt x="111" y="0"/>
                    <a:pt x="111" y="0"/>
                  </a:cubicBezTo>
                  <a:cubicBezTo>
                    <a:pt x="111" y="0"/>
                    <a:pt x="192" y="15"/>
                    <a:pt x="205" y="39"/>
                  </a:cubicBezTo>
                  <a:cubicBezTo>
                    <a:pt x="214" y="72"/>
                    <a:pt x="222" y="115"/>
                    <a:pt x="222" y="115"/>
                  </a:cubicBezTo>
                  <a:cubicBezTo>
                    <a:pt x="111" y="115"/>
                    <a:pt x="111" y="115"/>
                    <a:pt x="111" y="115"/>
                  </a:cubicBezTo>
                  <a:cubicBezTo>
                    <a:pt x="0" y="115"/>
                    <a:pt x="0" y="115"/>
                    <a:pt x="0" y="115"/>
                  </a:cubicBezTo>
                  <a:cubicBezTo>
                    <a:pt x="0" y="115"/>
                    <a:pt x="5" y="69"/>
                    <a:pt x="17" y="39"/>
                  </a:cubicBezTo>
                </a:path>
              </a:pathLst>
            </a:custGeom>
            <a:solidFill>
              <a:srgbClr val="F1C9A5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192" name="Rectangle 75"/>
            <p:cNvSpPr/>
            <p:nvPr>
              <p:custDataLst>
                <p:tags r:id="rId48"/>
              </p:custDataLst>
            </p:nvPr>
          </p:nvSpPr>
          <p:spPr>
            <a:xfrm>
              <a:off x="2780500" y="1736051"/>
              <a:ext cx="103538" cy="174222"/>
            </a:xfrm>
            <a:prstGeom prst="rect">
              <a:avLst/>
            </a:prstGeom>
            <a:solidFill>
              <a:srgbClr val="F1C9A5"/>
            </a:solidFill>
            <a:ln w="9525">
              <a:noFill/>
            </a:ln>
          </p:spPr>
          <p:txBody>
            <a:bodyPr anchor="t"/>
            <a:lstStyle/>
            <a:p>
              <a:pPr defTabSz="457200"/>
              <a:endParaRPr lang="zh-CN" altLang="en-US">
                <a:latin typeface="Calibri" panose="020F0502020204030204" pitchFamily="34" charset="0"/>
                <a:ea typeface="等线" panose="02010600030101010101" charset="-122"/>
              </a:endParaRPr>
            </a:p>
          </p:txBody>
        </p:sp>
        <p:sp>
          <p:nvSpPr>
            <p:cNvPr id="6193" name="Rectangle 76"/>
            <p:cNvSpPr/>
            <p:nvPr>
              <p:custDataLst>
                <p:tags r:id="rId49"/>
              </p:custDataLst>
            </p:nvPr>
          </p:nvSpPr>
          <p:spPr>
            <a:xfrm>
              <a:off x="2780500" y="1736051"/>
              <a:ext cx="103538" cy="174222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/>
            <a:lstStyle/>
            <a:p>
              <a:pPr defTabSz="457200"/>
              <a:endParaRPr lang="zh-CN" altLang="en-US">
                <a:latin typeface="Calibri" panose="020F0502020204030204" pitchFamily="34" charset="0"/>
                <a:ea typeface="等线" panose="02010600030101010101" charset="-122"/>
              </a:endParaRPr>
            </a:p>
          </p:txBody>
        </p:sp>
        <p:sp>
          <p:nvSpPr>
            <p:cNvPr id="6194" name="Freeform 77"/>
            <p:cNvSpPr/>
            <p:nvPr>
              <p:custDataLst>
                <p:tags r:id="rId50"/>
              </p:custDataLst>
            </p:nvPr>
          </p:nvSpPr>
          <p:spPr>
            <a:xfrm>
              <a:off x="2780500" y="1736051"/>
              <a:ext cx="103538" cy="122453"/>
            </a:xfrm>
            <a:custGeom>
              <a:avLst/>
              <a:gdLst/>
              <a:ahLst/>
              <a:cxnLst>
                <a:cxn ang="0">
                  <a:pos x="243639022" y="0"/>
                </a:cxn>
                <a:cxn ang="0">
                  <a:pos x="0" y="0"/>
                </a:cxn>
                <a:cxn ang="0">
                  <a:pos x="0" y="277268907"/>
                </a:cxn>
                <a:cxn ang="0">
                  <a:pos x="66447860" y="288360320"/>
                </a:cxn>
                <a:cxn ang="0">
                  <a:pos x="243639022" y="188542315"/>
                </a:cxn>
                <a:cxn ang="0">
                  <a:pos x="243639022" y="0"/>
                </a:cxn>
              </a:cxnLst>
              <a:rect l="0" t="0" r="0" b="0"/>
              <a:pathLst>
                <a:path w="44" h="52">
                  <a:moveTo>
                    <a:pt x="44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50"/>
                    <a:pt x="0" y="50"/>
                    <a:pt x="0" y="50"/>
                  </a:cubicBezTo>
                  <a:cubicBezTo>
                    <a:pt x="4" y="51"/>
                    <a:pt x="8" y="52"/>
                    <a:pt x="12" y="52"/>
                  </a:cubicBezTo>
                  <a:cubicBezTo>
                    <a:pt x="24" y="52"/>
                    <a:pt x="40" y="45"/>
                    <a:pt x="44" y="34"/>
                  </a:cubicBezTo>
                  <a:cubicBezTo>
                    <a:pt x="44" y="0"/>
                    <a:pt x="44" y="0"/>
                    <a:pt x="44" y="0"/>
                  </a:cubicBezTo>
                </a:path>
              </a:pathLst>
            </a:custGeom>
            <a:solidFill>
              <a:srgbClr val="EEC29D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195" name="Freeform 78"/>
            <p:cNvSpPr/>
            <p:nvPr>
              <p:custDataLst>
                <p:tags r:id="rId51"/>
              </p:custDataLst>
            </p:nvPr>
          </p:nvSpPr>
          <p:spPr>
            <a:xfrm>
              <a:off x="2571434" y="1867464"/>
              <a:ext cx="522666" cy="251875"/>
            </a:xfrm>
            <a:custGeom>
              <a:avLst/>
              <a:gdLst/>
              <a:ahLst/>
              <a:cxnLst>
                <a:cxn ang="0">
                  <a:pos x="94230569" y="171776421"/>
                </a:cxn>
                <a:cxn ang="0">
                  <a:pos x="437895252" y="0"/>
                </a:cxn>
                <a:cxn ang="0">
                  <a:pos x="615269680" y="160693924"/>
                </a:cxn>
                <a:cxn ang="0">
                  <a:pos x="787102113" y="0"/>
                </a:cxn>
                <a:cxn ang="0">
                  <a:pos x="1136308827" y="171776421"/>
                </a:cxn>
                <a:cxn ang="0">
                  <a:pos x="1230539359" y="592906666"/>
                </a:cxn>
                <a:cxn ang="0">
                  <a:pos x="615269680" y="592906666"/>
                </a:cxn>
                <a:cxn ang="0">
                  <a:pos x="0" y="592906666"/>
                </a:cxn>
                <a:cxn ang="0">
                  <a:pos x="94230569" y="171776421"/>
                </a:cxn>
              </a:cxnLst>
              <a:rect l="0" t="0" r="0" b="0"/>
              <a:pathLst>
                <a:path w="221" h="107">
                  <a:moveTo>
                    <a:pt x="17" y="31"/>
                  </a:moveTo>
                  <a:cubicBezTo>
                    <a:pt x="24" y="17"/>
                    <a:pt x="55" y="6"/>
                    <a:pt x="79" y="0"/>
                  </a:cubicBezTo>
                  <a:cubicBezTo>
                    <a:pt x="80" y="16"/>
                    <a:pt x="94" y="29"/>
                    <a:pt x="111" y="29"/>
                  </a:cubicBezTo>
                  <a:cubicBezTo>
                    <a:pt x="128" y="29"/>
                    <a:pt x="141" y="16"/>
                    <a:pt x="142" y="0"/>
                  </a:cubicBezTo>
                  <a:cubicBezTo>
                    <a:pt x="166" y="6"/>
                    <a:pt x="197" y="17"/>
                    <a:pt x="205" y="31"/>
                  </a:cubicBezTo>
                  <a:cubicBezTo>
                    <a:pt x="214" y="64"/>
                    <a:pt x="222" y="107"/>
                    <a:pt x="222" y="107"/>
                  </a:cubicBezTo>
                  <a:cubicBezTo>
                    <a:pt x="111" y="107"/>
                    <a:pt x="111" y="107"/>
                    <a:pt x="111" y="107"/>
                  </a:cubicBezTo>
                  <a:cubicBezTo>
                    <a:pt x="0" y="107"/>
                    <a:pt x="0" y="107"/>
                    <a:pt x="0" y="107"/>
                  </a:cubicBezTo>
                  <a:cubicBezTo>
                    <a:pt x="0" y="107"/>
                    <a:pt x="5" y="61"/>
                    <a:pt x="17" y="31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196" name="Freeform 79"/>
            <p:cNvSpPr/>
            <p:nvPr>
              <p:custDataLst>
                <p:tags r:id="rId52"/>
              </p:custDataLst>
            </p:nvPr>
          </p:nvSpPr>
          <p:spPr>
            <a:xfrm>
              <a:off x="2697869" y="1456300"/>
              <a:ext cx="268800" cy="376319"/>
            </a:xfrm>
            <a:custGeom>
              <a:avLst/>
              <a:gdLst/>
              <a:ahLst/>
              <a:cxnLst>
                <a:cxn ang="0">
                  <a:pos x="0" y="398296025"/>
                </a:cxn>
                <a:cxn ang="0">
                  <a:pos x="316901115" y="0"/>
                </a:cxn>
                <a:cxn ang="0">
                  <a:pos x="633802230" y="398296025"/>
                </a:cxn>
                <a:cxn ang="0">
                  <a:pos x="544848170" y="791057810"/>
                </a:cxn>
                <a:cxn ang="0">
                  <a:pos x="316901115" y="885099892"/>
                </a:cxn>
                <a:cxn ang="0">
                  <a:pos x="316901115" y="885099892"/>
                </a:cxn>
                <a:cxn ang="0">
                  <a:pos x="316901115" y="885099892"/>
                </a:cxn>
                <a:cxn ang="0">
                  <a:pos x="316901115" y="885099892"/>
                </a:cxn>
                <a:cxn ang="0">
                  <a:pos x="316901115" y="885099892"/>
                </a:cxn>
                <a:cxn ang="0">
                  <a:pos x="88953950" y="791057810"/>
                </a:cxn>
                <a:cxn ang="0">
                  <a:pos x="0" y="398296025"/>
                </a:cxn>
              </a:cxnLst>
              <a:rect l="0" t="0" r="0" b="0"/>
              <a:pathLst>
                <a:path w="114" h="160">
                  <a:moveTo>
                    <a:pt x="0" y="72"/>
                  </a:moveTo>
                  <a:cubicBezTo>
                    <a:pt x="0" y="26"/>
                    <a:pt x="25" y="0"/>
                    <a:pt x="57" y="0"/>
                  </a:cubicBezTo>
                  <a:cubicBezTo>
                    <a:pt x="88" y="0"/>
                    <a:pt x="114" y="26"/>
                    <a:pt x="114" y="72"/>
                  </a:cubicBezTo>
                  <a:cubicBezTo>
                    <a:pt x="114" y="91"/>
                    <a:pt x="108" y="134"/>
                    <a:pt x="98" y="143"/>
                  </a:cubicBezTo>
                  <a:cubicBezTo>
                    <a:pt x="91" y="149"/>
                    <a:pt x="68" y="160"/>
                    <a:pt x="57" y="160"/>
                  </a:cubicBezTo>
                  <a:cubicBezTo>
                    <a:pt x="57" y="160"/>
                    <a:pt x="57" y="160"/>
                    <a:pt x="57" y="160"/>
                  </a:cubicBezTo>
                  <a:cubicBezTo>
                    <a:pt x="57" y="160"/>
                    <a:pt x="57" y="160"/>
                    <a:pt x="57" y="160"/>
                  </a:cubicBezTo>
                  <a:cubicBezTo>
                    <a:pt x="57" y="160"/>
                    <a:pt x="57" y="160"/>
                    <a:pt x="57" y="160"/>
                  </a:cubicBezTo>
                  <a:cubicBezTo>
                    <a:pt x="57" y="160"/>
                    <a:pt x="57" y="160"/>
                    <a:pt x="57" y="160"/>
                  </a:cubicBezTo>
                  <a:cubicBezTo>
                    <a:pt x="46" y="160"/>
                    <a:pt x="23" y="149"/>
                    <a:pt x="16" y="143"/>
                  </a:cubicBezTo>
                  <a:cubicBezTo>
                    <a:pt x="5" y="132"/>
                    <a:pt x="0" y="90"/>
                    <a:pt x="0" y="72"/>
                  </a:cubicBezTo>
                  <a:close/>
                </a:path>
              </a:pathLst>
            </a:custGeom>
            <a:solidFill>
              <a:srgbClr val="F1C9A5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197" name="Freeform 80"/>
            <p:cNvSpPr/>
            <p:nvPr>
              <p:custDataLst>
                <p:tags r:id="rId53"/>
              </p:custDataLst>
            </p:nvPr>
          </p:nvSpPr>
          <p:spPr>
            <a:xfrm>
              <a:off x="2663025" y="1589704"/>
              <a:ext cx="96569" cy="113493"/>
            </a:xfrm>
            <a:custGeom>
              <a:avLst/>
              <a:gdLst/>
              <a:ahLst/>
              <a:cxnLst>
                <a:cxn ang="0">
                  <a:pos x="11096014" y="145353786"/>
                </a:cxn>
                <a:cxn ang="0">
                  <a:pos x="94310229" y="5589531"/>
                </a:cxn>
                <a:cxn ang="0">
                  <a:pos x="216356949" y="122993308"/>
                </a:cxn>
                <a:cxn ang="0">
                  <a:pos x="133142729" y="262757565"/>
                </a:cxn>
                <a:cxn ang="0">
                  <a:pos x="11096014" y="145353786"/>
                </a:cxn>
              </a:cxnLst>
              <a:rect l="0" t="0" r="0" b="0"/>
              <a:pathLst>
                <a:path w="41" h="48">
                  <a:moveTo>
                    <a:pt x="2" y="26"/>
                  </a:moveTo>
                  <a:cubicBezTo>
                    <a:pt x="0" y="14"/>
                    <a:pt x="7" y="2"/>
                    <a:pt x="17" y="1"/>
                  </a:cubicBezTo>
                  <a:cubicBezTo>
                    <a:pt x="28" y="0"/>
                    <a:pt x="37" y="10"/>
                    <a:pt x="39" y="22"/>
                  </a:cubicBezTo>
                  <a:cubicBezTo>
                    <a:pt x="41" y="35"/>
                    <a:pt x="34" y="46"/>
                    <a:pt x="24" y="47"/>
                  </a:cubicBezTo>
                  <a:cubicBezTo>
                    <a:pt x="13" y="48"/>
                    <a:pt x="3" y="39"/>
                    <a:pt x="2" y="26"/>
                  </a:cubicBezTo>
                  <a:close/>
                </a:path>
              </a:pathLst>
            </a:custGeom>
            <a:solidFill>
              <a:srgbClr val="F1C9A5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198" name="Freeform 81"/>
            <p:cNvSpPr/>
            <p:nvPr>
              <p:custDataLst>
                <p:tags r:id="rId54"/>
              </p:custDataLst>
            </p:nvPr>
          </p:nvSpPr>
          <p:spPr>
            <a:xfrm>
              <a:off x="2902953" y="1589704"/>
              <a:ext cx="96569" cy="113493"/>
            </a:xfrm>
            <a:custGeom>
              <a:avLst/>
              <a:gdLst/>
              <a:ahLst/>
              <a:cxnLst>
                <a:cxn ang="0">
                  <a:pos x="99857056" y="262757565"/>
                </a:cxn>
                <a:cxn ang="0">
                  <a:pos x="11096014" y="122993308"/>
                </a:cxn>
                <a:cxn ang="0">
                  <a:pos x="133142729" y="5589531"/>
                </a:cxn>
                <a:cxn ang="0">
                  <a:pos x="216356949" y="145353786"/>
                </a:cxn>
                <a:cxn ang="0">
                  <a:pos x="99857056" y="262757565"/>
                </a:cxn>
              </a:cxnLst>
              <a:rect l="0" t="0" r="0" b="0"/>
              <a:pathLst>
                <a:path w="41" h="48">
                  <a:moveTo>
                    <a:pt x="18" y="47"/>
                  </a:moveTo>
                  <a:cubicBezTo>
                    <a:pt x="7" y="46"/>
                    <a:pt x="0" y="35"/>
                    <a:pt x="2" y="22"/>
                  </a:cubicBezTo>
                  <a:cubicBezTo>
                    <a:pt x="4" y="10"/>
                    <a:pt x="13" y="0"/>
                    <a:pt x="24" y="1"/>
                  </a:cubicBezTo>
                  <a:cubicBezTo>
                    <a:pt x="34" y="2"/>
                    <a:pt x="41" y="14"/>
                    <a:pt x="39" y="26"/>
                  </a:cubicBezTo>
                  <a:cubicBezTo>
                    <a:pt x="38" y="39"/>
                    <a:pt x="28" y="48"/>
                    <a:pt x="18" y="47"/>
                  </a:cubicBezTo>
                  <a:close/>
                </a:path>
              </a:pathLst>
            </a:custGeom>
            <a:solidFill>
              <a:srgbClr val="F1C9A5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199" name="Freeform 82"/>
            <p:cNvSpPr/>
            <p:nvPr>
              <p:custDataLst>
                <p:tags r:id="rId55"/>
              </p:custDataLst>
            </p:nvPr>
          </p:nvSpPr>
          <p:spPr>
            <a:xfrm>
              <a:off x="2902953" y="1877419"/>
              <a:ext cx="191146" cy="241920"/>
            </a:xfrm>
            <a:custGeom>
              <a:avLst/>
              <a:gdLst/>
              <a:ahLst/>
              <a:cxnLst>
                <a:cxn ang="0">
                  <a:pos x="356402349" y="148947553"/>
                </a:cxn>
                <a:cxn ang="0">
                  <a:pos x="451071500" y="568206643"/>
                </a:cxn>
                <a:cxn ang="0">
                  <a:pos x="0" y="568206643"/>
                </a:cxn>
                <a:cxn ang="0">
                  <a:pos x="77963977" y="0"/>
                </a:cxn>
                <a:cxn ang="0">
                  <a:pos x="356402349" y="148947553"/>
                </a:cxn>
              </a:cxnLst>
              <a:rect l="0" t="0" r="0" b="0"/>
              <a:pathLst>
                <a:path w="81" h="103">
                  <a:moveTo>
                    <a:pt x="64" y="27"/>
                  </a:moveTo>
                  <a:cubicBezTo>
                    <a:pt x="73" y="60"/>
                    <a:pt x="81" y="103"/>
                    <a:pt x="81" y="103"/>
                  </a:cubicBezTo>
                  <a:cubicBezTo>
                    <a:pt x="0" y="103"/>
                    <a:pt x="0" y="103"/>
                    <a:pt x="0" y="103"/>
                  </a:cubicBezTo>
                  <a:cubicBezTo>
                    <a:pt x="14" y="42"/>
                    <a:pt x="14" y="0"/>
                    <a:pt x="14" y="0"/>
                  </a:cubicBezTo>
                  <a:cubicBezTo>
                    <a:pt x="35" y="6"/>
                    <a:pt x="57" y="16"/>
                    <a:pt x="64" y="27"/>
                  </a:cubicBezTo>
                  <a:close/>
                </a:path>
              </a:pathLst>
            </a:custGeom>
            <a:solidFill>
              <a:srgbClr val="2B5971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00" name="Freeform 83"/>
            <p:cNvSpPr/>
            <p:nvPr>
              <p:custDataLst>
                <p:tags r:id="rId56"/>
              </p:custDataLst>
            </p:nvPr>
          </p:nvSpPr>
          <p:spPr>
            <a:xfrm>
              <a:off x="2571434" y="1877419"/>
              <a:ext cx="188160" cy="241920"/>
            </a:xfrm>
            <a:custGeom>
              <a:avLst/>
              <a:gdLst/>
              <a:ahLst/>
              <a:cxnLst>
                <a:cxn ang="0">
                  <a:pos x="94042369" y="148947553"/>
                </a:cxn>
                <a:cxn ang="0">
                  <a:pos x="0" y="568206643"/>
                </a:cxn>
                <a:cxn ang="0">
                  <a:pos x="442552298" y="568206643"/>
                </a:cxn>
                <a:cxn ang="0">
                  <a:pos x="365105672" y="0"/>
                </a:cxn>
                <a:cxn ang="0">
                  <a:pos x="94042369" y="148947553"/>
                </a:cxn>
              </a:cxnLst>
              <a:rect l="0" t="0" r="0" b="0"/>
              <a:pathLst>
                <a:path w="80" h="103">
                  <a:moveTo>
                    <a:pt x="17" y="27"/>
                  </a:moveTo>
                  <a:cubicBezTo>
                    <a:pt x="4" y="59"/>
                    <a:pt x="0" y="103"/>
                    <a:pt x="0" y="103"/>
                  </a:cubicBezTo>
                  <a:cubicBezTo>
                    <a:pt x="80" y="103"/>
                    <a:pt x="80" y="103"/>
                    <a:pt x="80" y="103"/>
                  </a:cubicBezTo>
                  <a:cubicBezTo>
                    <a:pt x="67" y="42"/>
                    <a:pt x="66" y="0"/>
                    <a:pt x="66" y="0"/>
                  </a:cubicBezTo>
                  <a:cubicBezTo>
                    <a:pt x="45" y="6"/>
                    <a:pt x="23" y="16"/>
                    <a:pt x="17" y="27"/>
                  </a:cubicBezTo>
                  <a:close/>
                </a:path>
              </a:pathLst>
            </a:custGeom>
            <a:solidFill>
              <a:srgbClr val="2B5971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01" name="Freeform 84"/>
            <p:cNvSpPr/>
            <p:nvPr>
              <p:custDataLst>
                <p:tags r:id="rId57"/>
              </p:custDataLst>
            </p:nvPr>
          </p:nvSpPr>
          <p:spPr>
            <a:xfrm>
              <a:off x="2832269" y="1698220"/>
              <a:ext cx="124444" cy="134400"/>
            </a:xfrm>
            <a:custGeom>
              <a:avLst/>
              <a:gdLst/>
              <a:ahLst/>
              <a:cxnLst>
                <a:cxn ang="0">
                  <a:pos x="292194501" y="0"/>
                </a:cxn>
                <a:cxn ang="0">
                  <a:pos x="198471760" y="183470172"/>
                </a:cxn>
                <a:cxn ang="0">
                  <a:pos x="159880043" y="183470172"/>
                </a:cxn>
                <a:cxn ang="0">
                  <a:pos x="110262085" y="111193607"/>
                </a:cxn>
                <a:cxn ang="0">
                  <a:pos x="0" y="77836479"/>
                </a:cxn>
                <a:cxn ang="0">
                  <a:pos x="0" y="316901115"/>
                </a:cxn>
                <a:cxn ang="0">
                  <a:pos x="137827597" y="316901115"/>
                </a:cxn>
                <a:cxn ang="0">
                  <a:pos x="281168296" y="189027728"/>
                </a:cxn>
                <a:cxn ang="0">
                  <a:pos x="292194501" y="0"/>
                </a:cxn>
              </a:cxnLst>
              <a:rect l="0" t="0" r="0" b="0"/>
              <a:pathLst>
                <a:path w="52" h="57">
                  <a:moveTo>
                    <a:pt x="53" y="0"/>
                  </a:moveTo>
                  <a:cubicBezTo>
                    <a:pt x="53" y="0"/>
                    <a:pt x="45" y="28"/>
                    <a:pt x="36" y="33"/>
                  </a:cubicBezTo>
                  <a:cubicBezTo>
                    <a:pt x="32" y="33"/>
                    <a:pt x="29" y="33"/>
                    <a:pt x="29" y="33"/>
                  </a:cubicBezTo>
                  <a:cubicBezTo>
                    <a:pt x="20" y="20"/>
                    <a:pt x="20" y="20"/>
                    <a:pt x="20" y="20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57"/>
                    <a:pt x="0" y="57"/>
                    <a:pt x="0" y="57"/>
                  </a:cubicBezTo>
                  <a:cubicBezTo>
                    <a:pt x="25" y="57"/>
                    <a:pt x="25" y="57"/>
                    <a:pt x="25" y="57"/>
                  </a:cubicBezTo>
                  <a:cubicBezTo>
                    <a:pt x="51" y="34"/>
                    <a:pt x="51" y="34"/>
                    <a:pt x="51" y="34"/>
                  </a:cubicBezTo>
                  <a:lnTo>
                    <a:pt x="53" y="0"/>
                  </a:lnTo>
                  <a:close/>
                </a:path>
              </a:pathLst>
            </a:custGeom>
            <a:solidFill>
              <a:srgbClr val="915F2C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02" name="Freeform 85"/>
            <p:cNvSpPr/>
            <p:nvPr>
              <p:custDataLst>
                <p:tags r:id="rId58"/>
              </p:custDataLst>
            </p:nvPr>
          </p:nvSpPr>
          <p:spPr>
            <a:xfrm>
              <a:off x="2704838" y="1698220"/>
              <a:ext cx="127431" cy="13440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00238649" y="183470172"/>
                </a:cxn>
                <a:cxn ang="0">
                  <a:pos x="139220725" y="183470172"/>
                </a:cxn>
                <a:cxn ang="0">
                  <a:pos x="189338888" y="111193607"/>
                </a:cxn>
                <a:cxn ang="0">
                  <a:pos x="300715910" y="77836479"/>
                </a:cxn>
                <a:cxn ang="0">
                  <a:pos x="300715910" y="316901115"/>
                </a:cxn>
                <a:cxn ang="0">
                  <a:pos x="155926017" y="316901115"/>
                </a:cxn>
                <a:cxn ang="0">
                  <a:pos x="16707620" y="189027728"/>
                </a:cxn>
                <a:cxn ang="0">
                  <a:pos x="0" y="0"/>
                </a:cxn>
              </a:cxnLst>
              <a:rect l="0" t="0" r="0" b="0"/>
              <a:pathLst>
                <a:path w="54" h="57">
                  <a:moveTo>
                    <a:pt x="0" y="0"/>
                  </a:moveTo>
                  <a:cubicBezTo>
                    <a:pt x="0" y="0"/>
                    <a:pt x="9" y="28"/>
                    <a:pt x="18" y="33"/>
                  </a:cubicBezTo>
                  <a:cubicBezTo>
                    <a:pt x="22" y="33"/>
                    <a:pt x="25" y="33"/>
                    <a:pt x="25" y="33"/>
                  </a:cubicBezTo>
                  <a:cubicBezTo>
                    <a:pt x="34" y="20"/>
                    <a:pt x="34" y="20"/>
                    <a:pt x="34" y="20"/>
                  </a:cubicBezTo>
                  <a:cubicBezTo>
                    <a:pt x="54" y="14"/>
                    <a:pt x="54" y="14"/>
                    <a:pt x="54" y="14"/>
                  </a:cubicBezTo>
                  <a:cubicBezTo>
                    <a:pt x="54" y="57"/>
                    <a:pt x="54" y="57"/>
                    <a:pt x="54" y="57"/>
                  </a:cubicBezTo>
                  <a:cubicBezTo>
                    <a:pt x="28" y="57"/>
                    <a:pt x="28" y="57"/>
                    <a:pt x="28" y="57"/>
                  </a:cubicBezTo>
                  <a:cubicBezTo>
                    <a:pt x="3" y="34"/>
                    <a:pt x="3" y="34"/>
                    <a:pt x="3" y="34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915F2C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03" name="Freeform 86"/>
            <p:cNvSpPr/>
            <p:nvPr>
              <p:custDataLst>
                <p:tags r:id="rId59"/>
              </p:custDataLst>
            </p:nvPr>
          </p:nvSpPr>
          <p:spPr>
            <a:xfrm>
              <a:off x="2811363" y="1749988"/>
              <a:ext cx="41813" cy="13938"/>
            </a:xfrm>
            <a:custGeom>
              <a:avLst/>
              <a:gdLst/>
              <a:ahLst/>
              <a:cxnLst>
                <a:cxn ang="0">
                  <a:pos x="0" y="32377973"/>
                </a:cxn>
                <a:cxn ang="0">
                  <a:pos x="48565797" y="0"/>
                </a:cxn>
                <a:cxn ang="0">
                  <a:pos x="97129271" y="32377973"/>
                </a:cxn>
                <a:cxn ang="0">
                  <a:pos x="0" y="32377973"/>
                </a:cxn>
              </a:cxnLst>
              <a:rect l="0" t="0" r="0" b="0"/>
              <a:pathLst>
                <a:path w="18" h="6">
                  <a:moveTo>
                    <a:pt x="0" y="6"/>
                  </a:moveTo>
                  <a:cubicBezTo>
                    <a:pt x="0" y="6"/>
                    <a:pt x="1" y="0"/>
                    <a:pt x="9" y="0"/>
                  </a:cubicBezTo>
                  <a:cubicBezTo>
                    <a:pt x="16" y="0"/>
                    <a:pt x="18" y="6"/>
                    <a:pt x="18" y="6"/>
                  </a:cubicBezTo>
                  <a:lnTo>
                    <a:pt x="0" y="6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04" name="Freeform 87"/>
            <p:cNvSpPr/>
            <p:nvPr>
              <p:custDataLst>
                <p:tags r:id="rId60"/>
              </p:custDataLst>
            </p:nvPr>
          </p:nvSpPr>
          <p:spPr>
            <a:xfrm>
              <a:off x="2832269" y="1434398"/>
              <a:ext cx="139378" cy="177209"/>
            </a:xfrm>
            <a:custGeom>
              <a:avLst/>
              <a:gdLst/>
              <a:ahLst/>
              <a:cxnLst>
                <a:cxn ang="0">
                  <a:pos x="312516253" y="379628927"/>
                </a:cxn>
                <a:cxn ang="0">
                  <a:pos x="245548611" y="418707040"/>
                </a:cxn>
                <a:cxn ang="0">
                  <a:pos x="195322935" y="133986526"/>
                </a:cxn>
                <a:cxn ang="0">
                  <a:pos x="0" y="133986526"/>
                </a:cxn>
                <a:cxn ang="0">
                  <a:pos x="0" y="0"/>
                </a:cxn>
                <a:cxn ang="0">
                  <a:pos x="156256945" y="0"/>
                </a:cxn>
                <a:cxn ang="0">
                  <a:pos x="329258145" y="145150688"/>
                </a:cxn>
                <a:cxn ang="0">
                  <a:pos x="312516253" y="379628927"/>
                </a:cxn>
              </a:cxnLst>
              <a:rect l="0" t="0" r="0" b="0"/>
              <a:pathLst>
                <a:path w="59" h="75">
                  <a:moveTo>
                    <a:pt x="56" y="68"/>
                  </a:moveTo>
                  <a:cubicBezTo>
                    <a:pt x="56" y="68"/>
                    <a:pt x="49" y="69"/>
                    <a:pt x="44" y="75"/>
                  </a:cubicBezTo>
                  <a:cubicBezTo>
                    <a:pt x="45" y="65"/>
                    <a:pt x="47" y="32"/>
                    <a:pt x="35" y="24"/>
                  </a:cubicBezTo>
                  <a:cubicBezTo>
                    <a:pt x="23" y="15"/>
                    <a:pt x="17" y="24"/>
                    <a:pt x="0" y="24"/>
                  </a:cubicBezTo>
                  <a:cubicBezTo>
                    <a:pt x="0" y="11"/>
                    <a:pt x="0" y="0"/>
                    <a:pt x="0" y="0"/>
                  </a:cubicBezTo>
                  <a:cubicBezTo>
                    <a:pt x="0" y="0"/>
                    <a:pt x="21" y="0"/>
                    <a:pt x="28" y="0"/>
                  </a:cubicBezTo>
                  <a:cubicBezTo>
                    <a:pt x="36" y="0"/>
                    <a:pt x="59" y="4"/>
                    <a:pt x="59" y="26"/>
                  </a:cubicBezTo>
                  <a:cubicBezTo>
                    <a:pt x="59" y="48"/>
                    <a:pt x="56" y="68"/>
                    <a:pt x="56" y="68"/>
                  </a:cubicBezTo>
                  <a:close/>
                </a:path>
              </a:pathLst>
            </a:custGeom>
            <a:solidFill>
              <a:srgbClr val="915F2C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05" name="Freeform 88"/>
            <p:cNvSpPr/>
            <p:nvPr>
              <p:custDataLst>
                <p:tags r:id="rId61"/>
              </p:custDataLst>
            </p:nvPr>
          </p:nvSpPr>
          <p:spPr>
            <a:xfrm>
              <a:off x="2690900" y="1434398"/>
              <a:ext cx="141369" cy="177209"/>
            </a:xfrm>
            <a:custGeom>
              <a:avLst/>
              <a:gdLst/>
              <a:ahLst/>
              <a:cxnLst>
                <a:cxn ang="0">
                  <a:pos x="16653269" y="379628927"/>
                </a:cxn>
                <a:cxn ang="0">
                  <a:pos x="83271069" y="418707040"/>
                </a:cxn>
                <a:cxn ang="0">
                  <a:pos x="138786661" y="133986526"/>
                </a:cxn>
                <a:cxn ang="0">
                  <a:pos x="333086632" y="133986526"/>
                </a:cxn>
                <a:cxn ang="0">
                  <a:pos x="333086632" y="0"/>
                </a:cxn>
                <a:cxn ang="0">
                  <a:pos x="172095582" y="0"/>
                </a:cxn>
                <a:cxn ang="0">
                  <a:pos x="0" y="145150688"/>
                </a:cxn>
                <a:cxn ang="0">
                  <a:pos x="16653269" y="379628927"/>
                </a:cxn>
              </a:cxnLst>
              <a:rect l="0" t="0" r="0" b="0"/>
              <a:pathLst>
                <a:path w="60" h="75">
                  <a:moveTo>
                    <a:pt x="3" y="68"/>
                  </a:moveTo>
                  <a:cubicBezTo>
                    <a:pt x="3" y="68"/>
                    <a:pt x="10" y="69"/>
                    <a:pt x="15" y="75"/>
                  </a:cubicBezTo>
                  <a:cubicBezTo>
                    <a:pt x="14" y="65"/>
                    <a:pt x="13" y="32"/>
                    <a:pt x="25" y="24"/>
                  </a:cubicBezTo>
                  <a:cubicBezTo>
                    <a:pt x="37" y="15"/>
                    <a:pt x="42" y="24"/>
                    <a:pt x="60" y="24"/>
                  </a:cubicBezTo>
                  <a:cubicBezTo>
                    <a:pt x="60" y="11"/>
                    <a:pt x="60" y="0"/>
                    <a:pt x="60" y="0"/>
                  </a:cubicBezTo>
                  <a:cubicBezTo>
                    <a:pt x="60" y="0"/>
                    <a:pt x="39" y="0"/>
                    <a:pt x="31" y="0"/>
                  </a:cubicBezTo>
                  <a:cubicBezTo>
                    <a:pt x="24" y="0"/>
                    <a:pt x="0" y="4"/>
                    <a:pt x="0" y="26"/>
                  </a:cubicBezTo>
                  <a:cubicBezTo>
                    <a:pt x="0" y="48"/>
                    <a:pt x="3" y="68"/>
                    <a:pt x="3" y="68"/>
                  </a:cubicBezTo>
                  <a:close/>
                </a:path>
              </a:pathLst>
            </a:custGeom>
            <a:solidFill>
              <a:srgbClr val="915F2C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6206" name="组合 1351"/>
          <p:cNvGrpSpPr/>
          <p:nvPr>
            <p:custDataLst>
              <p:tags r:id="rId62"/>
            </p:custDataLst>
          </p:nvPr>
        </p:nvGrpSpPr>
        <p:grpSpPr>
          <a:xfrm>
            <a:off x="2654300" y="4652963"/>
            <a:ext cx="1230313" cy="925512"/>
            <a:chOff x="1978084" y="4653023"/>
            <a:chExt cx="922878" cy="924870"/>
          </a:xfrm>
        </p:grpSpPr>
        <p:sp>
          <p:nvSpPr>
            <p:cNvPr id="6207" name="Oval 89"/>
            <p:cNvSpPr/>
            <p:nvPr>
              <p:custDataLst>
                <p:tags r:id="rId63"/>
              </p:custDataLst>
            </p:nvPr>
          </p:nvSpPr>
          <p:spPr>
            <a:xfrm>
              <a:off x="1978084" y="4653023"/>
              <a:ext cx="922878" cy="922878"/>
            </a:xfrm>
            <a:prstGeom prst="ellipse">
              <a:avLst/>
            </a:prstGeom>
            <a:solidFill>
              <a:srgbClr val="FFFFFF"/>
            </a:solidFill>
            <a:ln w="9525">
              <a:noFill/>
            </a:ln>
          </p:spPr>
          <p:txBody>
            <a:bodyPr anchor="t"/>
            <a:lstStyle/>
            <a:p>
              <a:pPr defTabSz="457200"/>
              <a:endParaRPr lang="zh-CN" altLang="en-US">
                <a:latin typeface="Calibri" panose="020F0502020204030204" pitchFamily="34" charset="0"/>
                <a:ea typeface="等线" panose="02010600030101010101" charset="-122"/>
              </a:endParaRPr>
            </a:p>
          </p:txBody>
        </p:sp>
        <p:sp>
          <p:nvSpPr>
            <p:cNvPr id="6208" name="Oval 90"/>
            <p:cNvSpPr/>
            <p:nvPr>
              <p:custDataLst>
                <p:tags r:id="rId64"/>
              </p:custDataLst>
            </p:nvPr>
          </p:nvSpPr>
          <p:spPr>
            <a:xfrm>
              <a:off x="2250866" y="4862090"/>
              <a:ext cx="376319" cy="379306"/>
            </a:xfrm>
            <a:prstGeom prst="ellipse">
              <a:avLst/>
            </a:prstGeom>
            <a:solidFill>
              <a:srgbClr val="EC9A1C"/>
            </a:solidFill>
            <a:ln w="9525">
              <a:noFill/>
            </a:ln>
          </p:spPr>
          <p:txBody>
            <a:bodyPr anchor="t"/>
            <a:lstStyle/>
            <a:p>
              <a:pPr defTabSz="457200"/>
              <a:endParaRPr lang="zh-CN" altLang="en-US">
                <a:latin typeface="Calibri" panose="020F0502020204030204" pitchFamily="34" charset="0"/>
                <a:ea typeface="等线" panose="02010600030101010101" charset="-122"/>
              </a:endParaRPr>
            </a:p>
          </p:txBody>
        </p:sp>
        <p:sp>
          <p:nvSpPr>
            <p:cNvPr id="6209" name="Freeform 91"/>
            <p:cNvSpPr/>
            <p:nvPr>
              <p:custDataLst>
                <p:tags r:id="rId65"/>
              </p:custDataLst>
            </p:nvPr>
          </p:nvSpPr>
          <p:spPr>
            <a:xfrm>
              <a:off x="2178190" y="5305111"/>
              <a:ext cx="522666" cy="270791"/>
            </a:xfrm>
            <a:custGeom>
              <a:avLst/>
              <a:gdLst/>
              <a:ahLst/>
              <a:cxnLst>
                <a:cxn ang="0">
                  <a:pos x="94230569" y="216239581"/>
                </a:cxn>
                <a:cxn ang="0">
                  <a:pos x="615269680" y="0"/>
                </a:cxn>
                <a:cxn ang="0">
                  <a:pos x="1136308827" y="216239581"/>
                </a:cxn>
                <a:cxn ang="0">
                  <a:pos x="1230539359" y="637632870"/>
                </a:cxn>
                <a:cxn ang="0">
                  <a:pos x="615269680" y="637632870"/>
                </a:cxn>
                <a:cxn ang="0">
                  <a:pos x="0" y="637632870"/>
                </a:cxn>
                <a:cxn ang="0">
                  <a:pos x="94230569" y="216239581"/>
                </a:cxn>
              </a:cxnLst>
              <a:rect l="0" t="0" r="0" b="0"/>
              <a:pathLst>
                <a:path w="221" h="115">
                  <a:moveTo>
                    <a:pt x="17" y="39"/>
                  </a:moveTo>
                  <a:cubicBezTo>
                    <a:pt x="30" y="15"/>
                    <a:pt x="111" y="0"/>
                    <a:pt x="111" y="0"/>
                  </a:cubicBezTo>
                  <a:cubicBezTo>
                    <a:pt x="111" y="0"/>
                    <a:pt x="192" y="15"/>
                    <a:pt x="205" y="39"/>
                  </a:cubicBezTo>
                  <a:cubicBezTo>
                    <a:pt x="214" y="73"/>
                    <a:pt x="222" y="115"/>
                    <a:pt x="222" y="115"/>
                  </a:cubicBezTo>
                  <a:cubicBezTo>
                    <a:pt x="111" y="115"/>
                    <a:pt x="111" y="115"/>
                    <a:pt x="111" y="115"/>
                  </a:cubicBezTo>
                  <a:cubicBezTo>
                    <a:pt x="0" y="115"/>
                    <a:pt x="0" y="115"/>
                    <a:pt x="0" y="115"/>
                  </a:cubicBezTo>
                  <a:cubicBezTo>
                    <a:pt x="0" y="115"/>
                    <a:pt x="5" y="69"/>
                    <a:pt x="17" y="39"/>
                  </a:cubicBezTo>
                </a:path>
              </a:pathLst>
            </a:custGeom>
            <a:solidFill>
              <a:srgbClr val="F1C9A5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10" name="Rectangle 92"/>
            <p:cNvSpPr/>
            <p:nvPr>
              <p:custDataLst>
                <p:tags r:id="rId66"/>
              </p:custDataLst>
            </p:nvPr>
          </p:nvSpPr>
          <p:spPr>
            <a:xfrm>
              <a:off x="2387257" y="5191618"/>
              <a:ext cx="103538" cy="174222"/>
            </a:xfrm>
            <a:prstGeom prst="rect">
              <a:avLst/>
            </a:prstGeom>
            <a:solidFill>
              <a:srgbClr val="F1C9A5"/>
            </a:solidFill>
            <a:ln w="9525">
              <a:noFill/>
            </a:ln>
          </p:spPr>
          <p:txBody>
            <a:bodyPr anchor="t"/>
            <a:lstStyle/>
            <a:p>
              <a:pPr defTabSz="457200"/>
              <a:endParaRPr lang="zh-CN" altLang="en-US">
                <a:latin typeface="Calibri" panose="020F0502020204030204" pitchFamily="34" charset="0"/>
                <a:ea typeface="等线" panose="02010600030101010101" charset="-122"/>
              </a:endParaRPr>
            </a:p>
          </p:txBody>
        </p:sp>
        <p:sp>
          <p:nvSpPr>
            <p:cNvPr id="6211" name="Rectangle 93"/>
            <p:cNvSpPr/>
            <p:nvPr>
              <p:custDataLst>
                <p:tags r:id="rId67"/>
              </p:custDataLst>
            </p:nvPr>
          </p:nvSpPr>
          <p:spPr>
            <a:xfrm>
              <a:off x="2387257" y="5191618"/>
              <a:ext cx="103538" cy="174222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/>
            <a:lstStyle/>
            <a:p>
              <a:pPr defTabSz="457200"/>
              <a:endParaRPr lang="zh-CN" altLang="en-US">
                <a:latin typeface="Calibri" panose="020F0502020204030204" pitchFamily="34" charset="0"/>
                <a:ea typeface="等线" panose="02010600030101010101" charset="-122"/>
              </a:endParaRPr>
            </a:p>
          </p:txBody>
        </p:sp>
        <p:sp>
          <p:nvSpPr>
            <p:cNvPr id="6212" name="Freeform 94"/>
            <p:cNvSpPr/>
            <p:nvPr>
              <p:custDataLst>
                <p:tags r:id="rId68"/>
              </p:custDataLst>
            </p:nvPr>
          </p:nvSpPr>
          <p:spPr>
            <a:xfrm>
              <a:off x="2387257" y="5191618"/>
              <a:ext cx="103538" cy="122453"/>
            </a:xfrm>
            <a:custGeom>
              <a:avLst/>
              <a:gdLst/>
              <a:ahLst/>
              <a:cxnLst>
                <a:cxn ang="0">
                  <a:pos x="243639022" y="0"/>
                </a:cxn>
                <a:cxn ang="0">
                  <a:pos x="0" y="0"/>
                </a:cxn>
                <a:cxn ang="0">
                  <a:pos x="0" y="277268907"/>
                </a:cxn>
                <a:cxn ang="0">
                  <a:pos x="66447860" y="288360320"/>
                </a:cxn>
                <a:cxn ang="0">
                  <a:pos x="243639022" y="188542315"/>
                </a:cxn>
                <a:cxn ang="0">
                  <a:pos x="243639022" y="0"/>
                </a:cxn>
              </a:cxnLst>
              <a:rect l="0" t="0" r="0" b="0"/>
              <a:pathLst>
                <a:path w="44" h="52">
                  <a:moveTo>
                    <a:pt x="44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50"/>
                    <a:pt x="0" y="50"/>
                    <a:pt x="0" y="50"/>
                  </a:cubicBezTo>
                  <a:cubicBezTo>
                    <a:pt x="4" y="51"/>
                    <a:pt x="8" y="52"/>
                    <a:pt x="12" y="52"/>
                  </a:cubicBezTo>
                  <a:cubicBezTo>
                    <a:pt x="24" y="52"/>
                    <a:pt x="40" y="46"/>
                    <a:pt x="44" y="34"/>
                  </a:cubicBezTo>
                  <a:cubicBezTo>
                    <a:pt x="44" y="0"/>
                    <a:pt x="44" y="0"/>
                    <a:pt x="44" y="0"/>
                  </a:cubicBezTo>
                </a:path>
              </a:pathLst>
            </a:custGeom>
            <a:solidFill>
              <a:srgbClr val="EEC29D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13" name="Oval 95"/>
            <p:cNvSpPr/>
            <p:nvPr>
              <p:custDataLst>
                <p:tags r:id="rId69"/>
              </p:custDataLst>
            </p:nvPr>
          </p:nvSpPr>
          <p:spPr>
            <a:xfrm>
              <a:off x="2304626" y="4911867"/>
              <a:ext cx="268800" cy="367359"/>
            </a:xfrm>
            <a:prstGeom prst="ellipse">
              <a:avLst/>
            </a:prstGeom>
            <a:solidFill>
              <a:srgbClr val="F1C9A5"/>
            </a:solidFill>
            <a:ln w="9525">
              <a:noFill/>
            </a:ln>
          </p:spPr>
          <p:txBody>
            <a:bodyPr anchor="t"/>
            <a:lstStyle/>
            <a:p>
              <a:pPr defTabSz="457200"/>
              <a:endParaRPr lang="zh-CN" altLang="en-US">
                <a:latin typeface="Calibri" panose="020F0502020204030204" pitchFamily="34" charset="0"/>
                <a:ea typeface="等线" panose="02010600030101010101" charset="-122"/>
              </a:endParaRPr>
            </a:p>
          </p:txBody>
        </p:sp>
        <p:sp>
          <p:nvSpPr>
            <p:cNvPr id="6214" name="Freeform 96"/>
            <p:cNvSpPr/>
            <p:nvPr>
              <p:custDataLst>
                <p:tags r:id="rId70"/>
              </p:custDataLst>
            </p:nvPr>
          </p:nvSpPr>
          <p:spPr>
            <a:xfrm>
              <a:off x="2269781" y="5039298"/>
              <a:ext cx="96569" cy="119466"/>
            </a:xfrm>
            <a:custGeom>
              <a:avLst/>
              <a:gdLst/>
              <a:ahLst/>
              <a:cxnLst>
                <a:cxn ang="0">
                  <a:pos x="11096014" y="153640331"/>
                </a:cxn>
                <a:cxn ang="0">
                  <a:pos x="94310229" y="10974476"/>
                </a:cxn>
                <a:cxn ang="0">
                  <a:pos x="216356949" y="131691351"/>
                </a:cxn>
                <a:cxn ang="0">
                  <a:pos x="133142729" y="274359516"/>
                </a:cxn>
                <a:cxn ang="0">
                  <a:pos x="11096014" y="153640331"/>
                </a:cxn>
              </a:cxnLst>
              <a:rect l="0" t="0" r="0" b="0"/>
              <a:pathLst>
                <a:path w="41" h="51">
                  <a:moveTo>
                    <a:pt x="2" y="28"/>
                  </a:moveTo>
                  <a:cubicBezTo>
                    <a:pt x="0" y="15"/>
                    <a:pt x="7" y="3"/>
                    <a:pt x="17" y="2"/>
                  </a:cubicBezTo>
                  <a:cubicBezTo>
                    <a:pt x="28" y="0"/>
                    <a:pt x="38" y="10"/>
                    <a:pt x="39" y="24"/>
                  </a:cubicBezTo>
                  <a:cubicBezTo>
                    <a:pt x="41" y="37"/>
                    <a:pt x="34" y="49"/>
                    <a:pt x="24" y="50"/>
                  </a:cubicBezTo>
                  <a:cubicBezTo>
                    <a:pt x="13" y="51"/>
                    <a:pt x="4" y="41"/>
                    <a:pt x="2" y="28"/>
                  </a:cubicBezTo>
                  <a:close/>
                </a:path>
              </a:pathLst>
            </a:custGeom>
            <a:solidFill>
              <a:srgbClr val="F1C9A5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15" name="Freeform 97"/>
            <p:cNvSpPr/>
            <p:nvPr>
              <p:custDataLst>
                <p:tags r:id="rId71"/>
              </p:custDataLst>
            </p:nvPr>
          </p:nvSpPr>
          <p:spPr>
            <a:xfrm>
              <a:off x="2511701" y="5039298"/>
              <a:ext cx="94578" cy="119466"/>
            </a:xfrm>
            <a:custGeom>
              <a:avLst/>
              <a:gdLst/>
              <a:ahLst/>
              <a:cxnLst>
                <a:cxn ang="0">
                  <a:pos x="95041433" y="274359516"/>
                </a:cxn>
                <a:cxn ang="0">
                  <a:pos x="5589560" y="131691351"/>
                </a:cxn>
                <a:cxn ang="0">
                  <a:pos x="128583508" y="10974476"/>
                </a:cxn>
                <a:cxn ang="0">
                  <a:pos x="218035383" y="153640331"/>
                </a:cxn>
                <a:cxn ang="0">
                  <a:pos x="95041433" y="274359516"/>
                </a:cxn>
              </a:cxnLst>
              <a:rect l="0" t="0" r="0" b="0"/>
              <a:pathLst>
                <a:path w="40" h="51">
                  <a:moveTo>
                    <a:pt x="17" y="50"/>
                  </a:moveTo>
                  <a:cubicBezTo>
                    <a:pt x="6" y="49"/>
                    <a:pt x="0" y="37"/>
                    <a:pt x="1" y="24"/>
                  </a:cubicBezTo>
                  <a:cubicBezTo>
                    <a:pt x="3" y="10"/>
                    <a:pt x="13" y="0"/>
                    <a:pt x="23" y="2"/>
                  </a:cubicBezTo>
                  <a:cubicBezTo>
                    <a:pt x="33" y="3"/>
                    <a:pt x="40" y="15"/>
                    <a:pt x="39" y="28"/>
                  </a:cubicBezTo>
                  <a:cubicBezTo>
                    <a:pt x="37" y="41"/>
                    <a:pt x="27" y="51"/>
                    <a:pt x="17" y="50"/>
                  </a:cubicBezTo>
                  <a:close/>
                </a:path>
              </a:pathLst>
            </a:custGeom>
            <a:solidFill>
              <a:srgbClr val="F1C9A5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16" name="Freeform 98"/>
            <p:cNvSpPr/>
            <p:nvPr>
              <p:custDataLst>
                <p:tags r:id="rId72"/>
              </p:custDataLst>
            </p:nvPr>
          </p:nvSpPr>
          <p:spPr>
            <a:xfrm>
              <a:off x="2178190" y="5349911"/>
              <a:ext cx="522666" cy="227982"/>
            </a:xfrm>
            <a:custGeom>
              <a:avLst/>
              <a:gdLst/>
              <a:ahLst/>
              <a:cxnLst>
                <a:cxn ang="0">
                  <a:pos x="94230569" y="110481959"/>
                </a:cxn>
                <a:cxn ang="0">
                  <a:pos x="260520751" y="0"/>
                </a:cxn>
                <a:cxn ang="0">
                  <a:pos x="615269680" y="270678081"/>
                </a:cxn>
                <a:cxn ang="0">
                  <a:pos x="970021037" y="0"/>
                </a:cxn>
                <a:cxn ang="0">
                  <a:pos x="1136308827" y="110481959"/>
                </a:cxn>
                <a:cxn ang="0">
                  <a:pos x="1230539359" y="530309615"/>
                </a:cxn>
                <a:cxn ang="0">
                  <a:pos x="615269680" y="535832889"/>
                </a:cxn>
                <a:cxn ang="0">
                  <a:pos x="0" y="530309615"/>
                </a:cxn>
                <a:cxn ang="0">
                  <a:pos x="94230569" y="110481959"/>
                </a:cxn>
              </a:cxnLst>
              <a:rect l="0" t="0" r="0" b="0"/>
              <a:pathLst>
                <a:path w="221" h="97">
                  <a:moveTo>
                    <a:pt x="17" y="20"/>
                  </a:moveTo>
                  <a:cubicBezTo>
                    <a:pt x="21" y="12"/>
                    <a:pt x="33" y="5"/>
                    <a:pt x="47" y="0"/>
                  </a:cubicBezTo>
                  <a:cubicBezTo>
                    <a:pt x="54" y="28"/>
                    <a:pt x="80" y="49"/>
                    <a:pt x="111" y="49"/>
                  </a:cubicBezTo>
                  <a:cubicBezTo>
                    <a:pt x="142" y="49"/>
                    <a:pt x="168" y="28"/>
                    <a:pt x="175" y="0"/>
                  </a:cubicBezTo>
                  <a:cubicBezTo>
                    <a:pt x="189" y="5"/>
                    <a:pt x="201" y="12"/>
                    <a:pt x="205" y="20"/>
                  </a:cubicBezTo>
                  <a:cubicBezTo>
                    <a:pt x="214" y="54"/>
                    <a:pt x="222" y="96"/>
                    <a:pt x="222" y="96"/>
                  </a:cubicBezTo>
                  <a:cubicBezTo>
                    <a:pt x="111" y="97"/>
                    <a:pt x="111" y="97"/>
                    <a:pt x="111" y="97"/>
                  </a:cubicBezTo>
                  <a:cubicBezTo>
                    <a:pt x="0" y="96"/>
                    <a:pt x="0" y="96"/>
                    <a:pt x="0" y="96"/>
                  </a:cubicBezTo>
                  <a:cubicBezTo>
                    <a:pt x="0" y="96"/>
                    <a:pt x="5" y="50"/>
                    <a:pt x="17" y="20"/>
                  </a:cubicBezTo>
                  <a:close/>
                </a:path>
              </a:pathLst>
            </a:custGeom>
            <a:solidFill>
              <a:srgbClr val="C51C39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17" name="Freeform 99"/>
            <p:cNvSpPr/>
            <p:nvPr>
              <p:custDataLst>
                <p:tags r:id="rId73"/>
              </p:custDataLst>
            </p:nvPr>
          </p:nvSpPr>
          <p:spPr>
            <a:xfrm>
              <a:off x="2255843" y="4892952"/>
              <a:ext cx="367359" cy="172231"/>
            </a:xfrm>
            <a:custGeom>
              <a:avLst/>
              <a:gdLst/>
              <a:ahLst/>
              <a:cxnLst>
                <a:cxn ang="0">
                  <a:pos x="432541652" y="0"/>
                </a:cxn>
                <a:cxn ang="0">
                  <a:pos x="781900071" y="406349530"/>
                </a:cxn>
                <a:cxn ang="0">
                  <a:pos x="310540834" y="172558948"/>
                </a:cxn>
                <a:cxn ang="0">
                  <a:pos x="83180914" y="406349530"/>
                </a:cxn>
                <a:cxn ang="0">
                  <a:pos x="432541652" y="0"/>
                </a:cxn>
              </a:cxnLst>
              <a:rect l="0" t="0" r="0" b="0"/>
              <a:pathLst>
                <a:path w="156" h="73">
                  <a:moveTo>
                    <a:pt x="78" y="0"/>
                  </a:moveTo>
                  <a:cubicBezTo>
                    <a:pt x="78" y="0"/>
                    <a:pt x="156" y="6"/>
                    <a:pt x="141" y="73"/>
                  </a:cubicBezTo>
                  <a:cubicBezTo>
                    <a:pt x="141" y="73"/>
                    <a:pt x="68" y="59"/>
                    <a:pt x="56" y="31"/>
                  </a:cubicBezTo>
                  <a:cubicBezTo>
                    <a:pt x="45" y="59"/>
                    <a:pt x="15" y="73"/>
                    <a:pt x="15" y="73"/>
                  </a:cubicBezTo>
                  <a:cubicBezTo>
                    <a:pt x="0" y="6"/>
                    <a:pt x="78" y="0"/>
                    <a:pt x="78" y="0"/>
                  </a:cubicBezTo>
                  <a:close/>
                </a:path>
              </a:pathLst>
            </a:custGeom>
            <a:solidFill>
              <a:srgbClr val="EC9A1C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18" name="Freeform 100"/>
            <p:cNvSpPr/>
            <p:nvPr>
              <p:custDataLst>
                <p:tags r:id="rId74"/>
              </p:custDataLst>
            </p:nvPr>
          </p:nvSpPr>
          <p:spPr>
            <a:xfrm>
              <a:off x="2552519" y="5149805"/>
              <a:ext cx="143360" cy="143360"/>
            </a:xfrm>
            <a:custGeom>
              <a:avLst/>
              <a:gdLst/>
              <a:ahLst/>
              <a:cxnLst>
                <a:cxn ang="0">
                  <a:pos x="82847995" y="0"/>
                </a:cxn>
                <a:cxn ang="0">
                  <a:pos x="336919564" y="226454763"/>
                </a:cxn>
                <a:cxn ang="0">
                  <a:pos x="193315110" y="254071533"/>
                </a:cxn>
                <a:cxn ang="0">
                  <a:pos x="104941881" y="336919564"/>
                </a:cxn>
                <a:cxn ang="0">
                  <a:pos x="22093895" y="88373229"/>
                </a:cxn>
              </a:cxnLst>
              <a:rect l="0" t="0" r="0" b="0"/>
              <a:pathLst>
                <a:path w="61" h="61">
                  <a:moveTo>
                    <a:pt x="15" y="0"/>
                  </a:moveTo>
                  <a:cubicBezTo>
                    <a:pt x="15" y="0"/>
                    <a:pt x="42" y="4"/>
                    <a:pt x="61" y="41"/>
                  </a:cubicBezTo>
                  <a:cubicBezTo>
                    <a:pt x="50" y="44"/>
                    <a:pt x="45" y="45"/>
                    <a:pt x="35" y="46"/>
                  </a:cubicBezTo>
                  <a:cubicBezTo>
                    <a:pt x="32" y="57"/>
                    <a:pt x="19" y="61"/>
                    <a:pt x="19" y="61"/>
                  </a:cubicBezTo>
                  <a:cubicBezTo>
                    <a:pt x="19" y="61"/>
                    <a:pt x="0" y="43"/>
                    <a:pt x="4" y="16"/>
                  </a:cubicBezTo>
                </a:path>
              </a:pathLst>
            </a:custGeom>
            <a:solidFill>
              <a:srgbClr val="EC9A1C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19" name="Freeform 101"/>
            <p:cNvSpPr/>
            <p:nvPr>
              <p:custDataLst>
                <p:tags r:id="rId75"/>
              </p:custDataLst>
            </p:nvPr>
          </p:nvSpPr>
          <p:spPr>
            <a:xfrm>
              <a:off x="2182173" y="5149805"/>
              <a:ext cx="144355" cy="143360"/>
            </a:xfrm>
            <a:custGeom>
              <a:avLst/>
              <a:gdLst/>
              <a:ahLst/>
              <a:cxnLst>
                <a:cxn ang="0">
                  <a:pos x="257609790" y="0"/>
                </a:cxn>
                <a:cxn ang="0">
                  <a:pos x="0" y="226454763"/>
                </a:cxn>
                <a:cxn ang="0">
                  <a:pos x="145604500" y="254071533"/>
                </a:cxn>
                <a:cxn ang="0">
                  <a:pos x="235208739" y="336919564"/>
                </a:cxn>
                <a:cxn ang="0">
                  <a:pos x="319211570" y="88373229"/>
                </a:cxn>
              </a:cxnLst>
              <a:rect l="0" t="0" r="0" b="0"/>
              <a:pathLst>
                <a:path w="61" h="61">
                  <a:moveTo>
                    <a:pt x="46" y="0"/>
                  </a:moveTo>
                  <a:cubicBezTo>
                    <a:pt x="46" y="0"/>
                    <a:pt x="19" y="4"/>
                    <a:pt x="0" y="41"/>
                  </a:cubicBezTo>
                  <a:cubicBezTo>
                    <a:pt x="11" y="44"/>
                    <a:pt x="16" y="45"/>
                    <a:pt x="26" y="46"/>
                  </a:cubicBezTo>
                  <a:cubicBezTo>
                    <a:pt x="29" y="57"/>
                    <a:pt x="42" y="61"/>
                    <a:pt x="42" y="61"/>
                  </a:cubicBezTo>
                  <a:cubicBezTo>
                    <a:pt x="42" y="61"/>
                    <a:pt x="61" y="43"/>
                    <a:pt x="57" y="16"/>
                  </a:cubicBezTo>
                </a:path>
              </a:pathLst>
            </a:custGeom>
            <a:solidFill>
              <a:srgbClr val="EC9A1C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6234" name="组合 1353"/>
          <p:cNvGrpSpPr/>
          <p:nvPr>
            <p:custDataLst>
              <p:tags r:id="rId76"/>
            </p:custDataLst>
          </p:nvPr>
        </p:nvGrpSpPr>
        <p:grpSpPr>
          <a:xfrm>
            <a:off x="9182100" y="3122613"/>
            <a:ext cx="1231900" cy="931862"/>
            <a:chOff x="6874218" y="3122857"/>
            <a:chExt cx="922878" cy="931839"/>
          </a:xfrm>
        </p:grpSpPr>
        <p:sp>
          <p:nvSpPr>
            <p:cNvPr id="6235" name="Oval 115"/>
            <p:cNvSpPr/>
            <p:nvPr>
              <p:custDataLst>
                <p:tags r:id="rId77"/>
              </p:custDataLst>
            </p:nvPr>
          </p:nvSpPr>
          <p:spPr>
            <a:xfrm>
              <a:off x="6874218" y="3122857"/>
              <a:ext cx="922878" cy="922878"/>
            </a:xfrm>
            <a:prstGeom prst="ellipse">
              <a:avLst/>
            </a:prstGeom>
            <a:solidFill>
              <a:srgbClr val="FFFFFF"/>
            </a:solidFill>
            <a:ln w="9525">
              <a:noFill/>
            </a:ln>
          </p:spPr>
          <p:txBody>
            <a:bodyPr anchor="t"/>
            <a:lstStyle/>
            <a:p>
              <a:pPr defTabSz="457200"/>
              <a:endParaRPr lang="zh-CN" altLang="en-US">
                <a:latin typeface="Calibri" panose="020F0502020204030204" pitchFamily="34" charset="0"/>
                <a:ea typeface="等线" panose="02010600030101010101" charset="-122"/>
              </a:endParaRPr>
            </a:p>
          </p:txBody>
        </p:sp>
        <p:sp>
          <p:nvSpPr>
            <p:cNvPr id="6236" name="Freeform 116"/>
            <p:cNvSpPr/>
            <p:nvPr>
              <p:custDataLst>
                <p:tags r:id="rId78"/>
              </p:custDataLst>
            </p:nvPr>
          </p:nvSpPr>
          <p:spPr>
            <a:xfrm>
              <a:off x="7076315" y="3776936"/>
              <a:ext cx="522666" cy="268800"/>
            </a:xfrm>
            <a:custGeom>
              <a:avLst/>
              <a:gdLst/>
              <a:ahLst/>
              <a:cxnLst>
                <a:cxn ang="0">
                  <a:pos x="94230569" y="216827300"/>
                </a:cxn>
                <a:cxn ang="0">
                  <a:pos x="615269680" y="0"/>
                </a:cxn>
                <a:cxn ang="0">
                  <a:pos x="1130766685" y="216827300"/>
                </a:cxn>
                <a:cxn ang="0">
                  <a:pos x="1230539359" y="633802230"/>
                </a:cxn>
                <a:cxn ang="0">
                  <a:pos x="615269680" y="633802230"/>
                </a:cxn>
                <a:cxn ang="0">
                  <a:pos x="0" y="633802230"/>
                </a:cxn>
                <a:cxn ang="0">
                  <a:pos x="94230569" y="216827300"/>
                </a:cxn>
              </a:cxnLst>
              <a:rect l="0" t="0" r="0" b="0"/>
              <a:pathLst>
                <a:path w="221" h="114">
                  <a:moveTo>
                    <a:pt x="17" y="39"/>
                  </a:moveTo>
                  <a:cubicBezTo>
                    <a:pt x="29" y="15"/>
                    <a:pt x="111" y="0"/>
                    <a:pt x="111" y="0"/>
                  </a:cubicBezTo>
                  <a:cubicBezTo>
                    <a:pt x="111" y="0"/>
                    <a:pt x="192" y="15"/>
                    <a:pt x="204" y="39"/>
                  </a:cubicBezTo>
                  <a:cubicBezTo>
                    <a:pt x="214" y="72"/>
                    <a:pt x="222" y="114"/>
                    <a:pt x="222" y="114"/>
                  </a:cubicBezTo>
                  <a:cubicBezTo>
                    <a:pt x="111" y="114"/>
                    <a:pt x="111" y="114"/>
                    <a:pt x="111" y="114"/>
                  </a:cubicBezTo>
                  <a:cubicBezTo>
                    <a:pt x="0" y="114"/>
                    <a:pt x="0" y="114"/>
                    <a:pt x="0" y="114"/>
                  </a:cubicBezTo>
                  <a:cubicBezTo>
                    <a:pt x="0" y="114"/>
                    <a:pt x="5" y="69"/>
                    <a:pt x="17" y="39"/>
                  </a:cubicBezTo>
                </a:path>
              </a:pathLst>
            </a:custGeom>
            <a:solidFill>
              <a:srgbClr val="F1C9A5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37" name="Rectangle 117"/>
            <p:cNvSpPr/>
            <p:nvPr>
              <p:custDataLst>
                <p:tags r:id="rId79"/>
              </p:custDataLst>
            </p:nvPr>
          </p:nvSpPr>
          <p:spPr>
            <a:xfrm>
              <a:off x="7286377" y="3661452"/>
              <a:ext cx="103538" cy="174222"/>
            </a:xfrm>
            <a:prstGeom prst="rect">
              <a:avLst/>
            </a:prstGeom>
            <a:solidFill>
              <a:srgbClr val="F1C9A5"/>
            </a:solidFill>
            <a:ln w="9525">
              <a:noFill/>
            </a:ln>
          </p:spPr>
          <p:txBody>
            <a:bodyPr anchor="t"/>
            <a:lstStyle/>
            <a:p>
              <a:pPr defTabSz="457200"/>
              <a:endParaRPr lang="zh-CN" altLang="en-US">
                <a:latin typeface="Calibri" panose="020F0502020204030204" pitchFamily="34" charset="0"/>
                <a:ea typeface="等线" panose="02010600030101010101" charset="-122"/>
              </a:endParaRPr>
            </a:p>
          </p:txBody>
        </p:sp>
        <p:sp>
          <p:nvSpPr>
            <p:cNvPr id="6238" name="Rectangle 118"/>
            <p:cNvSpPr/>
            <p:nvPr>
              <p:custDataLst>
                <p:tags r:id="rId80"/>
              </p:custDataLst>
            </p:nvPr>
          </p:nvSpPr>
          <p:spPr>
            <a:xfrm>
              <a:off x="7286377" y="3661452"/>
              <a:ext cx="103538" cy="174222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/>
            <a:lstStyle/>
            <a:p>
              <a:pPr defTabSz="457200"/>
              <a:endParaRPr lang="zh-CN" altLang="en-US">
                <a:latin typeface="Calibri" panose="020F0502020204030204" pitchFamily="34" charset="0"/>
                <a:ea typeface="等线" panose="02010600030101010101" charset="-122"/>
              </a:endParaRPr>
            </a:p>
          </p:txBody>
        </p:sp>
        <p:sp>
          <p:nvSpPr>
            <p:cNvPr id="6239" name="Freeform 119"/>
            <p:cNvSpPr/>
            <p:nvPr>
              <p:custDataLst>
                <p:tags r:id="rId81"/>
              </p:custDataLst>
            </p:nvPr>
          </p:nvSpPr>
          <p:spPr>
            <a:xfrm>
              <a:off x="7286377" y="3661452"/>
              <a:ext cx="103538" cy="122453"/>
            </a:xfrm>
            <a:custGeom>
              <a:avLst/>
              <a:gdLst/>
              <a:ahLst/>
              <a:cxnLst>
                <a:cxn ang="0">
                  <a:pos x="243639022" y="0"/>
                </a:cxn>
                <a:cxn ang="0">
                  <a:pos x="0" y="0"/>
                </a:cxn>
                <a:cxn ang="0">
                  <a:pos x="0" y="277268907"/>
                </a:cxn>
                <a:cxn ang="0">
                  <a:pos x="66447860" y="288360320"/>
                </a:cxn>
                <a:cxn ang="0">
                  <a:pos x="243639022" y="188542315"/>
                </a:cxn>
                <a:cxn ang="0">
                  <a:pos x="243639022" y="0"/>
                </a:cxn>
              </a:cxnLst>
              <a:rect l="0" t="0" r="0" b="0"/>
              <a:pathLst>
                <a:path w="44" h="52">
                  <a:moveTo>
                    <a:pt x="44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50"/>
                    <a:pt x="0" y="50"/>
                    <a:pt x="0" y="50"/>
                  </a:cubicBezTo>
                  <a:cubicBezTo>
                    <a:pt x="4" y="52"/>
                    <a:pt x="8" y="52"/>
                    <a:pt x="12" y="52"/>
                  </a:cubicBezTo>
                  <a:cubicBezTo>
                    <a:pt x="24" y="52"/>
                    <a:pt x="40" y="46"/>
                    <a:pt x="44" y="34"/>
                  </a:cubicBezTo>
                  <a:cubicBezTo>
                    <a:pt x="44" y="0"/>
                    <a:pt x="44" y="0"/>
                    <a:pt x="44" y="0"/>
                  </a:cubicBezTo>
                </a:path>
              </a:pathLst>
            </a:custGeom>
            <a:solidFill>
              <a:srgbClr val="EEC29D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40" name="Oval 120"/>
            <p:cNvSpPr/>
            <p:nvPr>
              <p:custDataLst>
                <p:tags r:id="rId82"/>
              </p:custDataLst>
            </p:nvPr>
          </p:nvSpPr>
          <p:spPr>
            <a:xfrm>
              <a:off x="7203746" y="3381701"/>
              <a:ext cx="265813" cy="367359"/>
            </a:xfrm>
            <a:prstGeom prst="ellipse">
              <a:avLst/>
            </a:prstGeom>
            <a:solidFill>
              <a:srgbClr val="F1C9A5"/>
            </a:solidFill>
            <a:ln w="9525">
              <a:noFill/>
            </a:ln>
          </p:spPr>
          <p:txBody>
            <a:bodyPr anchor="t"/>
            <a:lstStyle/>
            <a:p>
              <a:pPr defTabSz="457200"/>
              <a:endParaRPr lang="zh-CN" altLang="en-US">
                <a:latin typeface="Calibri" panose="020F0502020204030204" pitchFamily="34" charset="0"/>
                <a:ea typeface="等线" panose="02010600030101010101" charset="-122"/>
              </a:endParaRPr>
            </a:p>
          </p:txBody>
        </p:sp>
        <p:sp>
          <p:nvSpPr>
            <p:cNvPr id="6241" name="Freeform 121"/>
            <p:cNvSpPr/>
            <p:nvPr>
              <p:custDataLst>
                <p:tags r:id="rId83"/>
              </p:custDataLst>
            </p:nvPr>
          </p:nvSpPr>
          <p:spPr>
            <a:xfrm>
              <a:off x="7168902" y="3511123"/>
              <a:ext cx="96569" cy="119466"/>
            </a:xfrm>
            <a:custGeom>
              <a:avLst/>
              <a:gdLst/>
              <a:ahLst/>
              <a:cxnLst>
                <a:cxn ang="0">
                  <a:pos x="11096014" y="148154230"/>
                </a:cxn>
                <a:cxn ang="0">
                  <a:pos x="94310229" y="5486067"/>
                </a:cxn>
                <a:cxn ang="0">
                  <a:pos x="216356949" y="126205287"/>
                </a:cxn>
                <a:cxn ang="0">
                  <a:pos x="127595902" y="268871109"/>
                </a:cxn>
                <a:cxn ang="0">
                  <a:pos x="11096014" y="148154230"/>
                </a:cxn>
              </a:cxnLst>
              <a:rect l="0" t="0" r="0" b="0"/>
              <a:pathLst>
                <a:path w="41" h="51">
                  <a:moveTo>
                    <a:pt x="2" y="27"/>
                  </a:moveTo>
                  <a:cubicBezTo>
                    <a:pt x="0" y="14"/>
                    <a:pt x="7" y="2"/>
                    <a:pt x="17" y="1"/>
                  </a:cubicBezTo>
                  <a:cubicBezTo>
                    <a:pt x="27" y="0"/>
                    <a:pt x="37" y="10"/>
                    <a:pt x="39" y="23"/>
                  </a:cubicBezTo>
                  <a:cubicBezTo>
                    <a:pt x="41" y="37"/>
                    <a:pt x="34" y="48"/>
                    <a:pt x="23" y="49"/>
                  </a:cubicBezTo>
                  <a:cubicBezTo>
                    <a:pt x="13" y="51"/>
                    <a:pt x="3" y="41"/>
                    <a:pt x="2" y="27"/>
                  </a:cubicBezTo>
                  <a:close/>
                </a:path>
              </a:pathLst>
            </a:custGeom>
            <a:solidFill>
              <a:srgbClr val="F1C9A5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42" name="Freeform 122"/>
            <p:cNvSpPr/>
            <p:nvPr>
              <p:custDataLst>
                <p:tags r:id="rId84"/>
              </p:custDataLst>
            </p:nvPr>
          </p:nvSpPr>
          <p:spPr>
            <a:xfrm>
              <a:off x="7408830" y="3511123"/>
              <a:ext cx="96569" cy="119466"/>
            </a:xfrm>
            <a:custGeom>
              <a:avLst/>
              <a:gdLst/>
              <a:ahLst/>
              <a:cxnLst>
                <a:cxn ang="0">
                  <a:pos x="94310229" y="268871109"/>
                </a:cxn>
                <a:cxn ang="0">
                  <a:pos x="11096014" y="126205287"/>
                </a:cxn>
                <a:cxn ang="0">
                  <a:pos x="133142729" y="5486067"/>
                </a:cxn>
                <a:cxn ang="0">
                  <a:pos x="216356949" y="148154230"/>
                </a:cxn>
                <a:cxn ang="0">
                  <a:pos x="94310229" y="268871109"/>
                </a:cxn>
              </a:cxnLst>
              <a:rect l="0" t="0" r="0" b="0"/>
              <a:pathLst>
                <a:path w="41" h="51">
                  <a:moveTo>
                    <a:pt x="17" y="49"/>
                  </a:moveTo>
                  <a:cubicBezTo>
                    <a:pt x="7" y="48"/>
                    <a:pt x="0" y="37"/>
                    <a:pt x="2" y="23"/>
                  </a:cubicBezTo>
                  <a:cubicBezTo>
                    <a:pt x="4" y="10"/>
                    <a:pt x="13" y="0"/>
                    <a:pt x="24" y="1"/>
                  </a:cubicBezTo>
                  <a:cubicBezTo>
                    <a:pt x="34" y="2"/>
                    <a:pt x="41" y="14"/>
                    <a:pt x="39" y="27"/>
                  </a:cubicBezTo>
                  <a:cubicBezTo>
                    <a:pt x="38" y="41"/>
                    <a:pt x="28" y="51"/>
                    <a:pt x="17" y="49"/>
                  </a:cubicBezTo>
                  <a:close/>
                </a:path>
              </a:pathLst>
            </a:custGeom>
            <a:solidFill>
              <a:srgbClr val="F1C9A5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43" name="Freeform 123"/>
            <p:cNvSpPr/>
            <p:nvPr>
              <p:custDataLst>
                <p:tags r:id="rId85"/>
              </p:custDataLst>
            </p:nvPr>
          </p:nvSpPr>
          <p:spPr>
            <a:xfrm>
              <a:off x="7024546" y="3259248"/>
              <a:ext cx="600319" cy="451981"/>
            </a:xfrm>
            <a:custGeom>
              <a:avLst/>
              <a:gdLst/>
              <a:ahLst/>
              <a:cxnLst>
                <a:cxn ang="0">
                  <a:pos x="886755996" y="1041827938"/>
                </a:cxn>
                <a:cxn ang="0">
                  <a:pos x="992056632" y="786913090"/>
                </a:cxn>
                <a:cxn ang="0">
                  <a:pos x="886755996" y="548622514"/>
                </a:cxn>
                <a:cxn ang="0">
                  <a:pos x="448920942" y="748120420"/>
                </a:cxn>
                <a:cxn ang="0">
                  <a:pos x="554221578" y="1063993833"/>
                </a:cxn>
                <a:cxn ang="0">
                  <a:pos x="615185723" y="199497832"/>
                </a:cxn>
                <a:cxn ang="0">
                  <a:pos x="886755996" y="1041827938"/>
                </a:cxn>
              </a:cxnLst>
              <a:rect l="0" t="0" r="0" b="0"/>
              <a:pathLst>
                <a:path w="255" h="192">
                  <a:moveTo>
                    <a:pt x="160" y="188"/>
                  </a:moveTo>
                  <a:cubicBezTo>
                    <a:pt x="160" y="188"/>
                    <a:pt x="184" y="168"/>
                    <a:pt x="179" y="142"/>
                  </a:cubicBezTo>
                  <a:cubicBezTo>
                    <a:pt x="173" y="115"/>
                    <a:pt x="160" y="111"/>
                    <a:pt x="160" y="99"/>
                  </a:cubicBezTo>
                  <a:cubicBezTo>
                    <a:pt x="137" y="126"/>
                    <a:pt x="117" y="145"/>
                    <a:pt x="81" y="135"/>
                  </a:cubicBezTo>
                  <a:cubicBezTo>
                    <a:pt x="70" y="142"/>
                    <a:pt x="83" y="174"/>
                    <a:pt x="100" y="192"/>
                  </a:cubicBezTo>
                  <a:cubicBezTo>
                    <a:pt x="53" y="166"/>
                    <a:pt x="0" y="73"/>
                    <a:pt x="111" y="36"/>
                  </a:cubicBezTo>
                  <a:cubicBezTo>
                    <a:pt x="223" y="0"/>
                    <a:pt x="255" y="183"/>
                    <a:pt x="160" y="188"/>
                  </a:cubicBezTo>
                  <a:close/>
                </a:path>
              </a:pathLst>
            </a:custGeom>
            <a:solidFill>
              <a:srgbClr val="0F303F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44" name="Freeform 124"/>
            <p:cNvSpPr/>
            <p:nvPr>
              <p:custDataLst>
                <p:tags r:id="rId86"/>
              </p:custDataLst>
            </p:nvPr>
          </p:nvSpPr>
          <p:spPr>
            <a:xfrm>
              <a:off x="7196777" y="3400617"/>
              <a:ext cx="279751" cy="164266"/>
            </a:xfrm>
            <a:custGeom>
              <a:avLst/>
              <a:gdLst/>
              <a:ahLst/>
              <a:cxnLst>
                <a:cxn ang="0">
                  <a:pos x="331589627" y="115643250"/>
                </a:cxn>
                <a:cxn ang="0">
                  <a:pos x="5526846" y="385475961"/>
                </a:cxn>
                <a:cxn ang="0">
                  <a:pos x="0" y="324901726"/>
                </a:cxn>
                <a:cxn ang="0">
                  <a:pos x="331589627" y="0"/>
                </a:cxn>
                <a:cxn ang="0">
                  <a:pos x="657652411" y="324901726"/>
                </a:cxn>
                <a:cxn ang="0">
                  <a:pos x="652125567" y="385475961"/>
                </a:cxn>
                <a:cxn ang="0">
                  <a:pos x="331589627" y="115643250"/>
                </a:cxn>
              </a:cxnLst>
              <a:rect l="0" t="0" r="0" b="0"/>
              <a:pathLst>
                <a:path w="119" h="70">
                  <a:moveTo>
                    <a:pt x="60" y="21"/>
                  </a:moveTo>
                  <a:cubicBezTo>
                    <a:pt x="30" y="21"/>
                    <a:pt x="6" y="42"/>
                    <a:pt x="1" y="70"/>
                  </a:cubicBezTo>
                  <a:cubicBezTo>
                    <a:pt x="0" y="66"/>
                    <a:pt x="0" y="63"/>
                    <a:pt x="0" y="59"/>
                  </a:cubicBezTo>
                  <a:cubicBezTo>
                    <a:pt x="0" y="26"/>
                    <a:pt x="27" y="0"/>
                    <a:pt x="60" y="0"/>
                  </a:cubicBezTo>
                  <a:cubicBezTo>
                    <a:pt x="93" y="0"/>
                    <a:pt x="119" y="26"/>
                    <a:pt x="119" y="59"/>
                  </a:cubicBezTo>
                  <a:cubicBezTo>
                    <a:pt x="119" y="63"/>
                    <a:pt x="119" y="66"/>
                    <a:pt x="118" y="70"/>
                  </a:cubicBezTo>
                  <a:cubicBezTo>
                    <a:pt x="113" y="42"/>
                    <a:pt x="89" y="21"/>
                    <a:pt x="60" y="21"/>
                  </a:cubicBezTo>
                  <a:close/>
                </a:path>
              </a:pathLst>
            </a:custGeom>
            <a:solidFill>
              <a:srgbClr val="F3641E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45" name="Freeform 125"/>
            <p:cNvSpPr/>
            <p:nvPr>
              <p:custDataLst>
                <p:tags r:id="rId87"/>
              </p:custDataLst>
            </p:nvPr>
          </p:nvSpPr>
          <p:spPr>
            <a:xfrm>
              <a:off x="7217684" y="3788883"/>
              <a:ext cx="222009" cy="44800"/>
            </a:xfrm>
            <a:custGeom>
              <a:avLst/>
              <a:gdLst/>
              <a:ahLst/>
              <a:cxnLst>
                <a:cxn ang="0">
                  <a:pos x="524340361" y="33357133"/>
                </a:cxn>
                <a:cxn ang="0">
                  <a:pos x="284483259" y="105633679"/>
                </a:cxn>
                <a:cxn ang="0">
                  <a:pos x="0" y="44476969"/>
                </a:cxn>
                <a:cxn ang="0">
                  <a:pos x="22311906" y="38917055"/>
                </a:cxn>
                <a:cxn ang="0">
                  <a:pos x="161764281" y="0"/>
                </a:cxn>
                <a:cxn ang="0">
                  <a:pos x="407199948" y="0"/>
                </a:cxn>
                <a:cxn ang="0">
                  <a:pos x="524340361" y="33357133"/>
                </a:cxn>
              </a:cxnLst>
              <a:rect l="0" t="0" r="0" b="0"/>
              <a:pathLst>
                <a:path w="94" h="19">
                  <a:moveTo>
                    <a:pt x="94" y="6"/>
                  </a:moveTo>
                  <a:cubicBezTo>
                    <a:pt x="86" y="10"/>
                    <a:pt x="67" y="19"/>
                    <a:pt x="51" y="19"/>
                  </a:cubicBezTo>
                  <a:cubicBezTo>
                    <a:pt x="29" y="19"/>
                    <a:pt x="0" y="8"/>
                    <a:pt x="0" y="8"/>
                  </a:cubicBezTo>
                  <a:cubicBezTo>
                    <a:pt x="4" y="7"/>
                    <a:pt x="4" y="7"/>
                    <a:pt x="4" y="7"/>
                  </a:cubicBezTo>
                  <a:cubicBezTo>
                    <a:pt x="13" y="4"/>
                    <a:pt x="22" y="1"/>
                    <a:pt x="29" y="0"/>
                  </a:cubicBezTo>
                  <a:cubicBezTo>
                    <a:pt x="51" y="13"/>
                    <a:pt x="73" y="0"/>
                    <a:pt x="73" y="0"/>
                  </a:cubicBezTo>
                  <a:cubicBezTo>
                    <a:pt x="79" y="1"/>
                    <a:pt x="87" y="3"/>
                    <a:pt x="94" y="6"/>
                  </a:cubicBezTo>
                  <a:close/>
                </a:path>
              </a:pathLst>
            </a:custGeom>
            <a:solidFill>
              <a:srgbClr val="FA582A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46" name="Freeform 126"/>
            <p:cNvSpPr/>
            <p:nvPr>
              <p:custDataLst>
                <p:tags r:id="rId88"/>
              </p:custDataLst>
            </p:nvPr>
          </p:nvSpPr>
          <p:spPr>
            <a:xfrm>
              <a:off x="7076315" y="3819745"/>
              <a:ext cx="522666" cy="234951"/>
            </a:xfrm>
            <a:custGeom>
              <a:avLst/>
              <a:gdLst/>
              <a:ahLst/>
              <a:cxnLst>
                <a:cxn ang="0">
                  <a:pos x="94230569" y="115924825"/>
                </a:cxn>
                <a:cxn ang="0">
                  <a:pos x="260520751" y="0"/>
                </a:cxn>
                <a:cxn ang="0">
                  <a:pos x="615269680" y="264968332"/>
                </a:cxn>
                <a:cxn ang="0">
                  <a:pos x="964476541" y="0"/>
                </a:cxn>
                <a:cxn ang="0">
                  <a:pos x="1130766685" y="115924825"/>
                </a:cxn>
                <a:cxn ang="0">
                  <a:pos x="1230539359" y="529939014"/>
                </a:cxn>
                <a:cxn ang="0">
                  <a:pos x="609727538" y="552019702"/>
                </a:cxn>
                <a:cxn ang="0">
                  <a:pos x="0" y="529939014"/>
                </a:cxn>
                <a:cxn ang="0">
                  <a:pos x="94230569" y="115924825"/>
                </a:cxn>
              </a:cxnLst>
              <a:rect l="0" t="0" r="0" b="0"/>
              <a:pathLst>
                <a:path w="221" h="100">
                  <a:moveTo>
                    <a:pt x="17" y="21"/>
                  </a:moveTo>
                  <a:cubicBezTo>
                    <a:pt x="21" y="13"/>
                    <a:pt x="33" y="6"/>
                    <a:pt x="47" y="0"/>
                  </a:cubicBezTo>
                  <a:cubicBezTo>
                    <a:pt x="55" y="27"/>
                    <a:pt x="81" y="48"/>
                    <a:pt x="111" y="48"/>
                  </a:cubicBezTo>
                  <a:cubicBezTo>
                    <a:pt x="141" y="48"/>
                    <a:pt x="166" y="27"/>
                    <a:pt x="174" y="0"/>
                  </a:cubicBezTo>
                  <a:cubicBezTo>
                    <a:pt x="188" y="6"/>
                    <a:pt x="200" y="13"/>
                    <a:pt x="204" y="21"/>
                  </a:cubicBezTo>
                  <a:cubicBezTo>
                    <a:pt x="214" y="54"/>
                    <a:pt x="222" y="96"/>
                    <a:pt x="222" y="96"/>
                  </a:cubicBezTo>
                  <a:cubicBezTo>
                    <a:pt x="110" y="100"/>
                    <a:pt x="110" y="100"/>
                    <a:pt x="110" y="100"/>
                  </a:cubicBezTo>
                  <a:cubicBezTo>
                    <a:pt x="0" y="96"/>
                    <a:pt x="0" y="96"/>
                    <a:pt x="0" y="96"/>
                  </a:cubicBezTo>
                  <a:cubicBezTo>
                    <a:pt x="0" y="96"/>
                    <a:pt x="5" y="51"/>
                    <a:pt x="17" y="21"/>
                  </a:cubicBezTo>
                  <a:close/>
                </a:path>
              </a:pathLst>
            </a:custGeom>
            <a:solidFill>
              <a:srgbClr val="1594A3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32889" name="Freeform 266"/>
          <p:cNvSpPr>
            <a:spLocks noEditPoints="1"/>
          </p:cNvSpPr>
          <p:nvPr>
            <p:custDataLst>
              <p:tags r:id="rId89"/>
            </p:custDataLst>
          </p:nvPr>
        </p:nvSpPr>
        <p:spPr>
          <a:xfrm>
            <a:off x="7239000" y="395288"/>
            <a:ext cx="612775" cy="300038"/>
          </a:xfrm>
          <a:custGeom>
            <a:avLst/>
            <a:gdLst>
              <a:gd name="txL" fmla="*/ 0 w 195"/>
              <a:gd name="txT" fmla="*/ 0 h 127"/>
              <a:gd name="txR" fmla="*/ 195 w 195"/>
              <a:gd name="txB" fmla="*/ 127 h 127"/>
            </a:gdLst>
            <a:ahLst/>
            <a:cxnLst>
              <a:cxn ang="0">
                <a:pos x="544545692" y="405580551"/>
              </a:cxn>
              <a:cxn ang="0">
                <a:pos x="27783042" y="22224078"/>
              </a:cxn>
              <a:cxn ang="0">
                <a:pos x="544545692" y="322243245"/>
              </a:cxn>
              <a:cxn ang="0">
                <a:pos x="1050193251" y="22224078"/>
              </a:cxn>
              <a:cxn ang="0">
                <a:pos x="544545692" y="405580551"/>
              </a:cxn>
              <a:cxn ang="0">
                <a:pos x="1039080510" y="0"/>
              </a:cxn>
              <a:cxn ang="0">
                <a:pos x="44453342" y="0"/>
              </a:cxn>
              <a:cxn ang="0">
                <a:pos x="0" y="50002402"/>
              </a:cxn>
              <a:cxn ang="0">
                <a:pos x="0" y="655597343"/>
              </a:cxn>
              <a:cxn ang="0">
                <a:pos x="44453342" y="705599727"/>
              </a:cxn>
              <a:cxn ang="0">
                <a:pos x="1039080510" y="705599727"/>
              </a:cxn>
              <a:cxn ang="0">
                <a:pos x="1083533834" y="655597343"/>
              </a:cxn>
              <a:cxn ang="0">
                <a:pos x="1083533834" y="50002402"/>
              </a:cxn>
              <a:cxn ang="0">
                <a:pos x="1039080510" y="0"/>
              </a:cxn>
            </a:cxnLst>
            <a:rect l="txL" t="txT" r="txR" b="txB"/>
            <a:pathLst>
              <a:path w="195" h="127">
                <a:moveTo>
                  <a:pt x="98" y="73"/>
                </a:moveTo>
                <a:cubicBezTo>
                  <a:pt x="98" y="73"/>
                  <a:pt x="12" y="9"/>
                  <a:pt x="5" y="4"/>
                </a:cubicBezTo>
                <a:cubicBezTo>
                  <a:pt x="12" y="8"/>
                  <a:pt x="98" y="58"/>
                  <a:pt x="98" y="58"/>
                </a:cubicBezTo>
                <a:cubicBezTo>
                  <a:pt x="98" y="58"/>
                  <a:pt x="181" y="8"/>
                  <a:pt x="189" y="4"/>
                </a:cubicBezTo>
                <a:cubicBezTo>
                  <a:pt x="182" y="10"/>
                  <a:pt x="98" y="73"/>
                  <a:pt x="98" y="73"/>
                </a:cubicBezTo>
                <a:moveTo>
                  <a:pt x="187" y="0"/>
                </a:moveTo>
                <a:cubicBezTo>
                  <a:pt x="8" y="0"/>
                  <a:pt x="8" y="0"/>
                  <a:pt x="8" y="0"/>
                </a:cubicBezTo>
                <a:cubicBezTo>
                  <a:pt x="4" y="0"/>
                  <a:pt x="0" y="4"/>
                  <a:pt x="0" y="9"/>
                </a:cubicBezTo>
                <a:cubicBezTo>
                  <a:pt x="0" y="118"/>
                  <a:pt x="0" y="118"/>
                  <a:pt x="0" y="118"/>
                </a:cubicBezTo>
                <a:cubicBezTo>
                  <a:pt x="0" y="123"/>
                  <a:pt x="4" y="127"/>
                  <a:pt x="8" y="127"/>
                </a:cubicBezTo>
                <a:cubicBezTo>
                  <a:pt x="187" y="127"/>
                  <a:pt x="187" y="127"/>
                  <a:pt x="187" y="127"/>
                </a:cubicBezTo>
                <a:cubicBezTo>
                  <a:pt x="191" y="127"/>
                  <a:pt x="195" y="123"/>
                  <a:pt x="195" y="118"/>
                </a:cubicBezTo>
                <a:cubicBezTo>
                  <a:pt x="195" y="9"/>
                  <a:pt x="195" y="9"/>
                  <a:pt x="195" y="9"/>
                </a:cubicBezTo>
                <a:cubicBezTo>
                  <a:pt x="195" y="4"/>
                  <a:pt x="191" y="0"/>
                  <a:pt x="187" y="0"/>
                </a:cubicBezTo>
              </a:path>
            </a:pathLst>
          </a:custGeom>
          <a:solidFill>
            <a:schemeClr val="accent6">
              <a:lumMod val="50000"/>
            </a:schemeClr>
          </a:solidFill>
          <a:ln w="9525">
            <a:noFill/>
          </a:ln>
        </p:spPr>
        <p:txBody>
          <a:bodyPr/>
          <a:lstStyle/>
          <a:p>
            <a:pPr fontAlgn="base"/>
            <a:endParaRPr lang="zh-CN" altLang="en-US" strike="noStrike" noProof="1"/>
          </a:p>
        </p:txBody>
      </p:sp>
      <p:sp>
        <p:nvSpPr>
          <p:cNvPr id="6265" name="Freeform 267"/>
          <p:cNvSpPr>
            <a:spLocks noEditPoints="1"/>
          </p:cNvSpPr>
          <p:nvPr>
            <p:custDataLst>
              <p:tags r:id="rId90"/>
            </p:custDataLst>
          </p:nvPr>
        </p:nvSpPr>
        <p:spPr>
          <a:xfrm>
            <a:off x="1906588" y="4772025"/>
            <a:ext cx="771525" cy="490538"/>
          </a:xfrm>
          <a:custGeom>
            <a:avLst/>
            <a:gdLst/>
            <a:ahLst/>
            <a:cxnLst>
              <a:cxn ang="0">
                <a:pos x="349513632" y="388752964"/>
              </a:cxn>
              <a:cxn ang="0">
                <a:pos x="294036013" y="333216174"/>
              </a:cxn>
              <a:cxn ang="0">
                <a:pos x="349513632" y="277681668"/>
              </a:cxn>
              <a:cxn ang="0">
                <a:pos x="410540582" y="333216174"/>
              </a:cxn>
              <a:cxn ang="0">
                <a:pos x="349513632" y="388752964"/>
              </a:cxn>
              <a:cxn ang="0">
                <a:pos x="560332075" y="0"/>
              </a:cxn>
              <a:cxn ang="0">
                <a:pos x="194175017" y="244358179"/>
              </a:cxn>
              <a:cxn ang="0">
                <a:pos x="22190556" y="322108344"/>
              </a:cxn>
              <a:cxn ang="0">
                <a:pos x="0" y="355431833"/>
              </a:cxn>
              <a:cxn ang="0">
                <a:pos x="22190556" y="388752964"/>
              </a:cxn>
              <a:cxn ang="0">
                <a:pos x="138695079" y="516485931"/>
              </a:cxn>
              <a:cxn ang="0">
                <a:pos x="776697713" y="1155150915"/>
              </a:cxn>
              <a:cxn ang="0">
                <a:pos x="1364767531" y="566468807"/>
              </a:cxn>
              <a:cxn ang="0">
                <a:pos x="1353671080" y="522039846"/>
              </a:cxn>
              <a:cxn ang="0">
                <a:pos x="1237166585" y="633111216"/>
              </a:cxn>
              <a:cxn ang="0">
                <a:pos x="1081827748" y="671986262"/>
              </a:cxn>
              <a:cxn ang="0">
                <a:pos x="898749256" y="466503056"/>
              </a:cxn>
              <a:cxn ang="0">
                <a:pos x="909845708" y="399860794"/>
              </a:cxn>
              <a:cxn ang="0">
                <a:pos x="560332075" y="0"/>
              </a:cxn>
            </a:cxnLst>
            <a:rect l="0" t="0" r="0" b="0"/>
            <a:pathLst>
              <a:path w="246" h="208">
                <a:moveTo>
                  <a:pt x="63" y="70"/>
                </a:moveTo>
                <a:cubicBezTo>
                  <a:pt x="58" y="70"/>
                  <a:pt x="53" y="66"/>
                  <a:pt x="53" y="60"/>
                </a:cubicBezTo>
                <a:cubicBezTo>
                  <a:pt x="53" y="54"/>
                  <a:pt x="58" y="50"/>
                  <a:pt x="63" y="50"/>
                </a:cubicBezTo>
                <a:cubicBezTo>
                  <a:pt x="69" y="50"/>
                  <a:pt x="74" y="54"/>
                  <a:pt x="74" y="60"/>
                </a:cubicBezTo>
                <a:cubicBezTo>
                  <a:pt x="74" y="66"/>
                  <a:pt x="69" y="70"/>
                  <a:pt x="63" y="70"/>
                </a:cubicBezTo>
                <a:moveTo>
                  <a:pt x="101" y="0"/>
                </a:moveTo>
                <a:cubicBezTo>
                  <a:pt x="66" y="0"/>
                  <a:pt x="40" y="21"/>
                  <a:pt x="35" y="44"/>
                </a:cubicBezTo>
                <a:cubicBezTo>
                  <a:pt x="4" y="58"/>
                  <a:pt x="4" y="58"/>
                  <a:pt x="4" y="58"/>
                </a:cubicBezTo>
                <a:cubicBezTo>
                  <a:pt x="1" y="59"/>
                  <a:pt x="0" y="62"/>
                  <a:pt x="0" y="64"/>
                </a:cubicBezTo>
                <a:cubicBezTo>
                  <a:pt x="0" y="67"/>
                  <a:pt x="2" y="69"/>
                  <a:pt x="4" y="70"/>
                </a:cubicBezTo>
                <a:cubicBezTo>
                  <a:pt x="25" y="93"/>
                  <a:pt x="25" y="93"/>
                  <a:pt x="25" y="93"/>
                </a:cubicBezTo>
                <a:cubicBezTo>
                  <a:pt x="25" y="164"/>
                  <a:pt x="72" y="208"/>
                  <a:pt x="140" y="208"/>
                </a:cubicBezTo>
                <a:cubicBezTo>
                  <a:pt x="200" y="208"/>
                  <a:pt x="246" y="145"/>
                  <a:pt x="246" y="102"/>
                </a:cubicBezTo>
                <a:cubicBezTo>
                  <a:pt x="246" y="97"/>
                  <a:pt x="245" y="94"/>
                  <a:pt x="244" y="94"/>
                </a:cubicBezTo>
                <a:cubicBezTo>
                  <a:pt x="241" y="94"/>
                  <a:pt x="234" y="107"/>
                  <a:pt x="223" y="114"/>
                </a:cubicBezTo>
                <a:cubicBezTo>
                  <a:pt x="217" y="118"/>
                  <a:pt x="206" y="121"/>
                  <a:pt x="195" y="121"/>
                </a:cubicBezTo>
                <a:cubicBezTo>
                  <a:pt x="178" y="121"/>
                  <a:pt x="162" y="113"/>
                  <a:pt x="162" y="84"/>
                </a:cubicBezTo>
                <a:cubicBezTo>
                  <a:pt x="163" y="80"/>
                  <a:pt x="164" y="76"/>
                  <a:pt x="164" y="72"/>
                </a:cubicBezTo>
                <a:cubicBezTo>
                  <a:pt x="164" y="34"/>
                  <a:pt x="139" y="0"/>
                  <a:pt x="101" y="0"/>
                </a:cubicBezTo>
              </a:path>
            </a:pathLst>
          </a:custGeom>
          <a:solidFill>
            <a:srgbClr val="C7F38C"/>
          </a:solidFill>
          <a:ln w="9525">
            <a:noFill/>
          </a:ln>
        </p:spPr>
        <p:txBody>
          <a:bodyPr/>
          <a:lstStyle/>
          <a:p>
            <a:endParaRPr lang="zh-CN" altLang="en-US"/>
          </a:p>
        </p:txBody>
      </p:sp>
      <p:grpSp>
        <p:nvGrpSpPr>
          <p:cNvPr id="32897" name="组合 1369"/>
          <p:cNvGrpSpPr/>
          <p:nvPr>
            <p:custDataLst>
              <p:tags r:id="rId91"/>
            </p:custDataLst>
          </p:nvPr>
        </p:nvGrpSpPr>
        <p:grpSpPr>
          <a:xfrm>
            <a:off x="1474152" y="3313113"/>
            <a:ext cx="676276" cy="463550"/>
            <a:chOff x="2504732" y="3219426"/>
            <a:chExt cx="508728" cy="462932"/>
          </a:xfrm>
          <a:solidFill>
            <a:srgbClr val="C00000"/>
          </a:solidFill>
        </p:grpSpPr>
        <p:sp>
          <p:nvSpPr>
            <p:cNvPr id="32898" name="Freeform 273"/>
            <p:cNvSpPr>
              <a:spLocks noEditPoints="1"/>
            </p:cNvSpPr>
            <p:nvPr>
              <p:custDataLst>
                <p:tags r:id="rId92"/>
              </p:custDataLst>
            </p:nvPr>
          </p:nvSpPr>
          <p:spPr>
            <a:xfrm>
              <a:off x="2504732" y="3430483"/>
              <a:ext cx="508728" cy="251875"/>
            </a:xfrm>
            <a:custGeom>
              <a:avLst/>
              <a:gdLst>
                <a:gd name="txL" fmla="*/ 0 w 216"/>
                <a:gd name="txT" fmla="*/ 0 h 107"/>
                <a:gd name="txR" fmla="*/ 216 w 216"/>
                <a:gd name="txB" fmla="*/ 107 h 107"/>
              </a:gdLst>
              <a:ahLst/>
              <a:cxnLst>
                <a:cxn ang="0">
                  <a:pos x="987379828" y="332470344"/>
                </a:cxn>
                <a:cxn ang="0">
                  <a:pos x="948549290" y="326929096"/>
                </a:cxn>
                <a:cxn ang="0">
                  <a:pos x="1004019468" y="94201260"/>
                </a:cxn>
                <a:cxn ang="0">
                  <a:pos x="1004019468" y="94201260"/>
                </a:cxn>
                <a:cxn ang="0">
                  <a:pos x="1103866731" y="210565160"/>
                </a:cxn>
                <a:cxn ang="0">
                  <a:pos x="987379828" y="332470344"/>
                </a:cxn>
                <a:cxn ang="0">
                  <a:pos x="992926374" y="0"/>
                </a:cxn>
                <a:cxn ang="0">
                  <a:pos x="11093098" y="0"/>
                </a:cxn>
                <a:cxn ang="0">
                  <a:pos x="0" y="94201260"/>
                </a:cxn>
                <a:cxn ang="0">
                  <a:pos x="504783007" y="592906666"/>
                </a:cxn>
                <a:cxn ang="0">
                  <a:pos x="898625658" y="404506574"/>
                </a:cxn>
                <a:cxn ang="0">
                  <a:pos x="987379828" y="421130319"/>
                </a:cxn>
                <a:cxn ang="0">
                  <a:pos x="1198167447" y="210565160"/>
                </a:cxn>
                <a:cxn ang="0">
                  <a:pos x="998472921" y="0"/>
                </a:cxn>
                <a:cxn ang="0">
                  <a:pos x="992926374" y="0"/>
                </a:cxn>
              </a:cxnLst>
              <a:rect l="txL" t="txT" r="txR" b="txB"/>
              <a:pathLst>
                <a:path w="216" h="107">
                  <a:moveTo>
                    <a:pt x="178" y="60"/>
                  </a:moveTo>
                  <a:cubicBezTo>
                    <a:pt x="175" y="60"/>
                    <a:pt x="173" y="59"/>
                    <a:pt x="171" y="59"/>
                  </a:cubicBezTo>
                  <a:cubicBezTo>
                    <a:pt x="177" y="46"/>
                    <a:pt x="181" y="32"/>
                    <a:pt x="181" y="17"/>
                  </a:cubicBezTo>
                  <a:cubicBezTo>
                    <a:pt x="181" y="17"/>
                    <a:pt x="181" y="17"/>
                    <a:pt x="181" y="17"/>
                  </a:cubicBezTo>
                  <a:cubicBezTo>
                    <a:pt x="191" y="19"/>
                    <a:pt x="199" y="27"/>
                    <a:pt x="199" y="38"/>
                  </a:cubicBezTo>
                  <a:cubicBezTo>
                    <a:pt x="199" y="50"/>
                    <a:pt x="190" y="60"/>
                    <a:pt x="178" y="60"/>
                  </a:cubicBezTo>
                  <a:moveTo>
                    <a:pt x="179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6"/>
                    <a:pt x="0" y="11"/>
                    <a:pt x="0" y="17"/>
                  </a:cubicBezTo>
                  <a:cubicBezTo>
                    <a:pt x="0" y="67"/>
                    <a:pt x="41" y="107"/>
                    <a:pt x="91" y="107"/>
                  </a:cubicBezTo>
                  <a:cubicBezTo>
                    <a:pt x="120" y="107"/>
                    <a:pt x="145" y="94"/>
                    <a:pt x="162" y="73"/>
                  </a:cubicBezTo>
                  <a:cubicBezTo>
                    <a:pt x="167" y="75"/>
                    <a:pt x="172" y="76"/>
                    <a:pt x="178" y="76"/>
                  </a:cubicBezTo>
                  <a:cubicBezTo>
                    <a:pt x="199" y="76"/>
                    <a:pt x="216" y="59"/>
                    <a:pt x="216" y="38"/>
                  </a:cubicBezTo>
                  <a:cubicBezTo>
                    <a:pt x="216" y="18"/>
                    <a:pt x="200" y="1"/>
                    <a:pt x="180" y="0"/>
                  </a:cubicBezTo>
                  <a:cubicBezTo>
                    <a:pt x="179" y="0"/>
                    <a:pt x="179" y="0"/>
                    <a:pt x="179" y="0"/>
                  </a:cubicBezTo>
                </a:path>
              </a:pathLst>
            </a:custGeom>
            <a:grpFill/>
            <a:ln w="9525">
              <a:noFill/>
            </a:ln>
          </p:spPr>
          <p:txBody>
            <a:bodyPr/>
            <a:lstStyle/>
            <a:p>
              <a:pPr fontAlgn="base"/>
              <a:endParaRPr lang="zh-CN" altLang="en-US" strike="noStrike" noProof="1"/>
            </a:p>
          </p:txBody>
        </p:sp>
        <p:sp>
          <p:nvSpPr>
            <p:cNvPr id="32899" name="Freeform 274"/>
            <p:cNvSpPr/>
            <p:nvPr>
              <p:custDataLst>
                <p:tags r:id="rId93"/>
              </p:custDataLst>
            </p:nvPr>
          </p:nvSpPr>
          <p:spPr>
            <a:xfrm>
              <a:off x="2611256" y="3219426"/>
              <a:ext cx="82631" cy="190151"/>
            </a:xfrm>
            <a:custGeom>
              <a:avLst/>
              <a:gdLst>
                <a:gd name="txL" fmla="*/ 0 w 35"/>
                <a:gd name="txT" fmla="*/ 0 h 81"/>
                <a:gd name="txR" fmla="*/ 35 w 35"/>
                <a:gd name="txB" fmla="*/ 81 h 81"/>
              </a:gdLst>
              <a:ahLst/>
              <a:cxnLst>
                <a:cxn ang="0">
                  <a:pos x="100328192" y="0"/>
                </a:cxn>
                <a:cxn ang="0">
                  <a:pos x="72460291" y="5512032"/>
                </a:cxn>
                <a:cxn ang="0">
                  <a:pos x="22296204" y="181861830"/>
                </a:cxn>
                <a:cxn ang="0">
                  <a:pos x="66886242" y="341680237"/>
                </a:cxn>
                <a:cxn ang="0">
                  <a:pos x="78031997" y="446387667"/>
                </a:cxn>
                <a:cxn ang="0">
                  <a:pos x="94754144" y="440875638"/>
                </a:cxn>
                <a:cxn ang="0">
                  <a:pos x="178360190" y="270037867"/>
                </a:cxn>
                <a:cxn ang="0">
                  <a:pos x="128196075" y="170840119"/>
                </a:cxn>
                <a:cxn ang="0">
                  <a:pos x="128196075" y="93685756"/>
                </a:cxn>
                <a:cxn ang="0">
                  <a:pos x="100328192" y="0"/>
                </a:cxn>
              </a:cxnLst>
              <a:rect l="txL" t="txT" r="txR" b="txB"/>
              <a:pathLst>
                <a:path w="35" h="81">
                  <a:moveTo>
                    <a:pt x="18" y="0"/>
                  </a:moveTo>
                  <a:cubicBezTo>
                    <a:pt x="16" y="0"/>
                    <a:pt x="15" y="0"/>
                    <a:pt x="13" y="1"/>
                  </a:cubicBezTo>
                  <a:cubicBezTo>
                    <a:pt x="2" y="8"/>
                    <a:pt x="0" y="21"/>
                    <a:pt x="4" y="33"/>
                  </a:cubicBezTo>
                  <a:cubicBezTo>
                    <a:pt x="5" y="37"/>
                    <a:pt x="21" y="60"/>
                    <a:pt x="12" y="62"/>
                  </a:cubicBezTo>
                  <a:cubicBezTo>
                    <a:pt x="2" y="66"/>
                    <a:pt x="5" y="81"/>
                    <a:pt x="14" y="81"/>
                  </a:cubicBezTo>
                  <a:cubicBezTo>
                    <a:pt x="15" y="81"/>
                    <a:pt x="16" y="81"/>
                    <a:pt x="17" y="80"/>
                  </a:cubicBezTo>
                  <a:cubicBezTo>
                    <a:pt x="31" y="76"/>
                    <a:pt x="35" y="62"/>
                    <a:pt x="32" y="49"/>
                  </a:cubicBezTo>
                  <a:cubicBezTo>
                    <a:pt x="30" y="43"/>
                    <a:pt x="26" y="37"/>
                    <a:pt x="23" y="31"/>
                  </a:cubicBezTo>
                  <a:cubicBezTo>
                    <a:pt x="21" y="28"/>
                    <a:pt x="18" y="20"/>
                    <a:pt x="23" y="17"/>
                  </a:cubicBezTo>
                  <a:cubicBezTo>
                    <a:pt x="31" y="12"/>
                    <a:pt x="26" y="0"/>
                    <a:pt x="18" y="0"/>
                  </a:cubicBezTo>
                </a:path>
              </a:pathLst>
            </a:custGeom>
            <a:grpFill/>
            <a:ln w="9525">
              <a:noFill/>
            </a:ln>
          </p:spPr>
          <p:txBody>
            <a:bodyPr/>
            <a:lstStyle/>
            <a:p>
              <a:pPr fontAlgn="base"/>
              <a:endParaRPr lang="zh-CN" altLang="en-US" strike="noStrike" noProof="1"/>
            </a:p>
          </p:txBody>
        </p:sp>
        <p:sp>
          <p:nvSpPr>
            <p:cNvPr id="32900" name="Freeform 275"/>
            <p:cNvSpPr/>
            <p:nvPr>
              <p:custDataLst>
                <p:tags r:id="rId94"/>
              </p:custDataLst>
            </p:nvPr>
          </p:nvSpPr>
          <p:spPr>
            <a:xfrm>
              <a:off x="2730723" y="3219426"/>
              <a:ext cx="82631" cy="190151"/>
            </a:xfrm>
            <a:custGeom>
              <a:avLst/>
              <a:gdLst>
                <a:gd name="txL" fmla="*/ 0 w 35"/>
                <a:gd name="txT" fmla="*/ 0 h 81"/>
                <a:gd name="txR" fmla="*/ 35 w 35"/>
                <a:gd name="txB" fmla="*/ 81 h 81"/>
              </a:gdLst>
              <a:ahLst/>
              <a:cxnLst>
                <a:cxn ang="0">
                  <a:pos x="100328192" y="0"/>
                </a:cxn>
                <a:cxn ang="0">
                  <a:pos x="72460291" y="5512032"/>
                </a:cxn>
                <a:cxn ang="0">
                  <a:pos x="22296204" y="181861830"/>
                </a:cxn>
                <a:cxn ang="0">
                  <a:pos x="66886242" y="341680237"/>
                </a:cxn>
                <a:cxn ang="0">
                  <a:pos x="78031997" y="446387667"/>
                </a:cxn>
                <a:cxn ang="0">
                  <a:pos x="94754144" y="440875638"/>
                </a:cxn>
                <a:cxn ang="0">
                  <a:pos x="178360190" y="270037867"/>
                </a:cxn>
                <a:cxn ang="0">
                  <a:pos x="128196075" y="170840119"/>
                </a:cxn>
                <a:cxn ang="0">
                  <a:pos x="122622027" y="93685756"/>
                </a:cxn>
                <a:cxn ang="0">
                  <a:pos x="100328192" y="0"/>
                </a:cxn>
              </a:cxnLst>
              <a:rect l="txL" t="txT" r="txR" b="txB"/>
              <a:pathLst>
                <a:path w="35" h="81">
                  <a:moveTo>
                    <a:pt x="18" y="0"/>
                  </a:moveTo>
                  <a:cubicBezTo>
                    <a:pt x="16" y="0"/>
                    <a:pt x="15" y="0"/>
                    <a:pt x="13" y="1"/>
                  </a:cubicBezTo>
                  <a:cubicBezTo>
                    <a:pt x="2" y="8"/>
                    <a:pt x="0" y="21"/>
                    <a:pt x="4" y="33"/>
                  </a:cubicBezTo>
                  <a:cubicBezTo>
                    <a:pt x="5" y="37"/>
                    <a:pt x="20" y="60"/>
                    <a:pt x="12" y="62"/>
                  </a:cubicBezTo>
                  <a:cubicBezTo>
                    <a:pt x="2" y="66"/>
                    <a:pt x="5" y="81"/>
                    <a:pt x="14" y="81"/>
                  </a:cubicBezTo>
                  <a:cubicBezTo>
                    <a:pt x="15" y="81"/>
                    <a:pt x="16" y="81"/>
                    <a:pt x="17" y="80"/>
                  </a:cubicBezTo>
                  <a:cubicBezTo>
                    <a:pt x="30" y="76"/>
                    <a:pt x="35" y="62"/>
                    <a:pt x="32" y="49"/>
                  </a:cubicBezTo>
                  <a:cubicBezTo>
                    <a:pt x="30" y="43"/>
                    <a:pt x="26" y="37"/>
                    <a:pt x="23" y="31"/>
                  </a:cubicBezTo>
                  <a:cubicBezTo>
                    <a:pt x="21" y="28"/>
                    <a:pt x="18" y="20"/>
                    <a:pt x="22" y="17"/>
                  </a:cubicBezTo>
                  <a:cubicBezTo>
                    <a:pt x="31" y="12"/>
                    <a:pt x="26" y="0"/>
                    <a:pt x="18" y="0"/>
                  </a:cubicBezTo>
                </a:path>
              </a:pathLst>
            </a:custGeom>
            <a:grpFill/>
            <a:ln w="9525">
              <a:noFill/>
            </a:ln>
          </p:spPr>
          <p:txBody>
            <a:bodyPr/>
            <a:lstStyle/>
            <a:p>
              <a:pPr fontAlgn="base"/>
              <a:endParaRPr lang="zh-CN" altLang="en-US" strike="noStrike" noProof="1"/>
            </a:p>
          </p:txBody>
        </p:sp>
      </p:grpSp>
      <p:sp>
        <p:nvSpPr>
          <p:cNvPr id="6270" name="Freeform 279"/>
          <p:cNvSpPr>
            <a:spLocks noEditPoints="1"/>
          </p:cNvSpPr>
          <p:nvPr>
            <p:custDataLst>
              <p:tags r:id="rId95"/>
            </p:custDataLst>
          </p:nvPr>
        </p:nvSpPr>
        <p:spPr>
          <a:xfrm>
            <a:off x="9894888" y="4325938"/>
            <a:ext cx="627062" cy="542925"/>
          </a:xfrm>
          <a:custGeom>
            <a:avLst/>
            <a:gdLst/>
            <a:ahLst/>
            <a:cxnLst>
              <a:cxn ang="0">
                <a:pos x="193899532" y="441614337"/>
              </a:cxn>
              <a:cxn ang="0">
                <a:pos x="166199610" y="414012422"/>
              </a:cxn>
              <a:cxn ang="0">
                <a:pos x="193899532" y="386410507"/>
              </a:cxn>
              <a:cxn ang="0">
                <a:pos x="415498988" y="386410507"/>
              </a:cxn>
              <a:cxn ang="0">
                <a:pos x="443198910" y="414012422"/>
              </a:cxn>
              <a:cxn ang="0">
                <a:pos x="415498988" y="441614337"/>
              </a:cxn>
              <a:cxn ang="0">
                <a:pos x="193899532" y="441614337"/>
              </a:cxn>
              <a:cxn ang="0">
                <a:pos x="193899532" y="331209027"/>
              </a:cxn>
              <a:cxn ang="0">
                <a:pos x="166199610" y="303609388"/>
              </a:cxn>
              <a:cxn ang="0">
                <a:pos x="193899532" y="276007474"/>
              </a:cxn>
              <a:cxn ang="0">
                <a:pos x="747895854" y="276007474"/>
              </a:cxn>
              <a:cxn ang="0">
                <a:pos x="775595777" y="303609388"/>
              </a:cxn>
              <a:cxn ang="0">
                <a:pos x="747895854" y="331209027"/>
              </a:cxn>
              <a:cxn ang="0">
                <a:pos x="193899532" y="331209027"/>
              </a:cxn>
              <a:cxn ang="0">
                <a:pos x="193899532" y="220805994"/>
              </a:cxn>
              <a:cxn ang="0">
                <a:pos x="166199610" y="193206428"/>
              </a:cxn>
              <a:cxn ang="0">
                <a:pos x="193899532" y="165604514"/>
              </a:cxn>
              <a:cxn ang="0">
                <a:pos x="637096163" y="165604514"/>
              </a:cxn>
              <a:cxn ang="0">
                <a:pos x="664796086" y="193206428"/>
              </a:cxn>
              <a:cxn ang="0">
                <a:pos x="637096163" y="220805994"/>
              </a:cxn>
              <a:cxn ang="0">
                <a:pos x="193899532" y="220805994"/>
              </a:cxn>
              <a:cxn ang="0">
                <a:pos x="830995622" y="0"/>
              </a:cxn>
              <a:cxn ang="0">
                <a:pos x="110799728" y="0"/>
              </a:cxn>
              <a:cxn ang="0">
                <a:pos x="0" y="110402997"/>
              </a:cxn>
              <a:cxn ang="0">
                <a:pos x="0" y="496815817"/>
              </a:cxn>
              <a:cxn ang="0">
                <a:pos x="110799728" y="607218777"/>
              </a:cxn>
              <a:cxn ang="0">
                <a:pos x="166199610" y="607218777"/>
              </a:cxn>
              <a:cxn ang="0">
                <a:pos x="166199610" y="800422929"/>
              </a:cxn>
              <a:cxn ang="0">
                <a:pos x="171739124" y="822503521"/>
              </a:cxn>
              <a:cxn ang="0">
                <a:pos x="193899532" y="828024844"/>
              </a:cxn>
              <a:cxn ang="0">
                <a:pos x="210518074" y="822503521"/>
              </a:cxn>
              <a:cxn ang="0">
                <a:pos x="443198910" y="607218777"/>
              </a:cxn>
              <a:cxn ang="0">
                <a:pos x="830995622" y="607218777"/>
              </a:cxn>
              <a:cxn ang="0">
                <a:pos x="941795313" y="496815817"/>
              </a:cxn>
              <a:cxn ang="0">
                <a:pos x="941795313" y="110402997"/>
              </a:cxn>
              <a:cxn ang="0">
                <a:pos x="830995622" y="0"/>
              </a:cxn>
            </a:cxnLst>
            <a:rect l="0" t="0" r="0" b="0"/>
            <a:pathLst>
              <a:path w="170" h="150">
                <a:moveTo>
                  <a:pt x="35" y="80"/>
                </a:moveTo>
                <a:cubicBezTo>
                  <a:pt x="32" y="80"/>
                  <a:pt x="30" y="78"/>
                  <a:pt x="30" y="75"/>
                </a:cubicBezTo>
                <a:cubicBezTo>
                  <a:pt x="30" y="72"/>
                  <a:pt x="32" y="70"/>
                  <a:pt x="35" y="70"/>
                </a:cubicBezTo>
                <a:cubicBezTo>
                  <a:pt x="75" y="70"/>
                  <a:pt x="75" y="70"/>
                  <a:pt x="75" y="70"/>
                </a:cubicBezTo>
                <a:cubicBezTo>
                  <a:pt x="78" y="70"/>
                  <a:pt x="80" y="72"/>
                  <a:pt x="80" y="75"/>
                </a:cubicBezTo>
                <a:cubicBezTo>
                  <a:pt x="80" y="78"/>
                  <a:pt x="78" y="80"/>
                  <a:pt x="75" y="80"/>
                </a:cubicBezTo>
                <a:cubicBezTo>
                  <a:pt x="35" y="80"/>
                  <a:pt x="35" y="80"/>
                  <a:pt x="35" y="80"/>
                </a:cubicBezTo>
                <a:moveTo>
                  <a:pt x="35" y="60"/>
                </a:moveTo>
                <a:cubicBezTo>
                  <a:pt x="32" y="60"/>
                  <a:pt x="30" y="58"/>
                  <a:pt x="30" y="55"/>
                </a:cubicBezTo>
                <a:cubicBezTo>
                  <a:pt x="30" y="52"/>
                  <a:pt x="32" y="50"/>
                  <a:pt x="35" y="50"/>
                </a:cubicBezTo>
                <a:cubicBezTo>
                  <a:pt x="135" y="50"/>
                  <a:pt x="135" y="50"/>
                  <a:pt x="135" y="50"/>
                </a:cubicBezTo>
                <a:cubicBezTo>
                  <a:pt x="138" y="50"/>
                  <a:pt x="140" y="52"/>
                  <a:pt x="140" y="55"/>
                </a:cubicBezTo>
                <a:cubicBezTo>
                  <a:pt x="140" y="58"/>
                  <a:pt x="138" y="60"/>
                  <a:pt x="135" y="60"/>
                </a:cubicBezTo>
                <a:cubicBezTo>
                  <a:pt x="35" y="60"/>
                  <a:pt x="35" y="60"/>
                  <a:pt x="35" y="60"/>
                </a:cubicBezTo>
                <a:moveTo>
                  <a:pt x="35" y="40"/>
                </a:moveTo>
                <a:cubicBezTo>
                  <a:pt x="32" y="40"/>
                  <a:pt x="30" y="37"/>
                  <a:pt x="30" y="35"/>
                </a:cubicBezTo>
                <a:cubicBezTo>
                  <a:pt x="30" y="32"/>
                  <a:pt x="32" y="30"/>
                  <a:pt x="35" y="30"/>
                </a:cubicBezTo>
                <a:cubicBezTo>
                  <a:pt x="115" y="30"/>
                  <a:pt x="115" y="30"/>
                  <a:pt x="115" y="30"/>
                </a:cubicBezTo>
                <a:cubicBezTo>
                  <a:pt x="118" y="30"/>
                  <a:pt x="120" y="32"/>
                  <a:pt x="120" y="35"/>
                </a:cubicBezTo>
                <a:cubicBezTo>
                  <a:pt x="120" y="37"/>
                  <a:pt x="118" y="40"/>
                  <a:pt x="115" y="40"/>
                </a:cubicBezTo>
                <a:cubicBezTo>
                  <a:pt x="35" y="40"/>
                  <a:pt x="35" y="40"/>
                  <a:pt x="35" y="40"/>
                </a:cubicBezTo>
                <a:moveTo>
                  <a:pt x="150" y="0"/>
                </a:moveTo>
                <a:cubicBezTo>
                  <a:pt x="20" y="0"/>
                  <a:pt x="20" y="0"/>
                  <a:pt x="20" y="0"/>
                </a:cubicBezTo>
                <a:cubicBezTo>
                  <a:pt x="9" y="0"/>
                  <a:pt x="0" y="9"/>
                  <a:pt x="0" y="20"/>
                </a:cubicBezTo>
                <a:cubicBezTo>
                  <a:pt x="0" y="90"/>
                  <a:pt x="0" y="90"/>
                  <a:pt x="0" y="90"/>
                </a:cubicBezTo>
                <a:cubicBezTo>
                  <a:pt x="0" y="101"/>
                  <a:pt x="9" y="110"/>
                  <a:pt x="20" y="110"/>
                </a:cubicBezTo>
                <a:cubicBezTo>
                  <a:pt x="30" y="110"/>
                  <a:pt x="30" y="110"/>
                  <a:pt x="30" y="110"/>
                </a:cubicBezTo>
                <a:cubicBezTo>
                  <a:pt x="30" y="145"/>
                  <a:pt x="30" y="145"/>
                  <a:pt x="30" y="145"/>
                </a:cubicBezTo>
                <a:cubicBezTo>
                  <a:pt x="30" y="146"/>
                  <a:pt x="30" y="148"/>
                  <a:pt x="31" y="149"/>
                </a:cubicBezTo>
                <a:cubicBezTo>
                  <a:pt x="32" y="150"/>
                  <a:pt x="33" y="150"/>
                  <a:pt x="35" y="150"/>
                </a:cubicBezTo>
                <a:cubicBezTo>
                  <a:pt x="36" y="150"/>
                  <a:pt x="37" y="150"/>
                  <a:pt x="38" y="149"/>
                </a:cubicBezTo>
                <a:cubicBezTo>
                  <a:pt x="80" y="110"/>
                  <a:pt x="80" y="110"/>
                  <a:pt x="80" y="110"/>
                </a:cubicBezTo>
                <a:cubicBezTo>
                  <a:pt x="150" y="110"/>
                  <a:pt x="150" y="110"/>
                  <a:pt x="150" y="110"/>
                </a:cubicBezTo>
                <a:cubicBezTo>
                  <a:pt x="161" y="110"/>
                  <a:pt x="170" y="101"/>
                  <a:pt x="170" y="90"/>
                </a:cubicBezTo>
                <a:cubicBezTo>
                  <a:pt x="170" y="20"/>
                  <a:pt x="170" y="20"/>
                  <a:pt x="170" y="20"/>
                </a:cubicBezTo>
                <a:cubicBezTo>
                  <a:pt x="170" y="9"/>
                  <a:pt x="161" y="0"/>
                  <a:pt x="150" y="0"/>
                </a:cubicBezTo>
              </a:path>
            </a:pathLst>
          </a:custGeom>
          <a:solidFill>
            <a:srgbClr val="FF0000"/>
          </a:solidFill>
          <a:ln w="9525"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6271" name="Freeform 282"/>
          <p:cNvSpPr>
            <a:spLocks noEditPoints="1"/>
          </p:cNvSpPr>
          <p:nvPr>
            <p:custDataLst>
              <p:tags r:id="rId96"/>
            </p:custDataLst>
          </p:nvPr>
        </p:nvSpPr>
        <p:spPr>
          <a:xfrm>
            <a:off x="3336925" y="5707063"/>
            <a:ext cx="898525" cy="696912"/>
          </a:xfrm>
          <a:custGeom>
            <a:avLst/>
            <a:gdLst/>
            <a:ahLst/>
            <a:cxnLst>
              <a:cxn ang="0">
                <a:pos x="1398793052" y="1086459755"/>
              </a:cxn>
              <a:cxn ang="0">
                <a:pos x="1398793052" y="1080915069"/>
              </a:cxn>
              <a:cxn ang="0">
                <a:pos x="1398793052" y="1080915069"/>
              </a:cxn>
              <a:cxn ang="0">
                <a:pos x="1398793052" y="1086459755"/>
              </a:cxn>
              <a:cxn ang="0">
                <a:pos x="801680913" y="0"/>
              </a:cxn>
              <a:cxn ang="0">
                <a:pos x="143750621" y="659636648"/>
              </a:cxn>
              <a:cxn ang="0">
                <a:pos x="149277411" y="748325727"/>
              </a:cxn>
              <a:cxn ang="0">
                <a:pos x="0" y="909079244"/>
              </a:cxn>
              <a:cxn ang="0">
                <a:pos x="160335727" y="1069830406"/>
              </a:cxn>
              <a:cxn ang="0">
                <a:pos x="182452287" y="1064285720"/>
              </a:cxn>
              <a:cxn ang="0">
                <a:pos x="182452287" y="1130805472"/>
              </a:cxn>
              <a:cxn ang="0">
                <a:pos x="254326404" y="1202865201"/>
              </a:cxn>
              <a:cxn ang="0">
                <a:pos x="370431362" y="1202865201"/>
              </a:cxn>
              <a:cxn ang="0">
                <a:pos x="436778690" y="1130805472"/>
              </a:cxn>
              <a:cxn ang="0">
                <a:pos x="436778690" y="692895347"/>
              </a:cxn>
              <a:cxn ang="0">
                <a:pos x="370431362" y="626377949"/>
              </a:cxn>
              <a:cxn ang="0">
                <a:pos x="254326404" y="626377949"/>
              </a:cxn>
              <a:cxn ang="0">
                <a:pos x="221153915" y="631920281"/>
              </a:cxn>
              <a:cxn ang="0">
                <a:pos x="801680913" y="149664181"/>
              </a:cxn>
              <a:cxn ang="0">
                <a:pos x="1382207984" y="654091962"/>
              </a:cxn>
              <a:cxn ang="0">
                <a:pos x="1332448075" y="626377949"/>
              </a:cxn>
              <a:cxn ang="0">
                <a:pos x="1216342896" y="626377949"/>
              </a:cxn>
              <a:cxn ang="0">
                <a:pos x="1144468779" y="692895347"/>
              </a:cxn>
              <a:cxn ang="0">
                <a:pos x="1144468779" y="1130805472"/>
              </a:cxn>
              <a:cxn ang="0">
                <a:pos x="1216342896" y="1202865201"/>
              </a:cxn>
              <a:cxn ang="0">
                <a:pos x="1332448075" y="1202865201"/>
              </a:cxn>
              <a:cxn ang="0">
                <a:pos x="1360091424" y="1197322870"/>
              </a:cxn>
              <a:cxn ang="0">
                <a:pos x="1039419823" y="1485566790"/>
              </a:cxn>
              <a:cxn ang="0">
                <a:pos x="901198378" y="1396875357"/>
              </a:cxn>
              <a:cxn ang="0">
                <a:pos x="757450144" y="1518825489"/>
              </a:cxn>
              <a:cxn ang="0">
                <a:pos x="901198378" y="1640775621"/>
              </a:cxn>
              <a:cxn ang="0">
                <a:pos x="1033890683" y="1563171206"/>
              </a:cxn>
              <a:cxn ang="0">
                <a:pos x="1454082100" y="1080915069"/>
              </a:cxn>
              <a:cxn ang="0">
                <a:pos x="1586774405" y="920163907"/>
              </a:cxn>
              <a:cxn ang="0">
                <a:pos x="1448552961" y="764955076"/>
              </a:cxn>
              <a:cxn ang="0">
                <a:pos x="1459611240" y="659636648"/>
              </a:cxn>
              <a:cxn ang="0">
                <a:pos x="801680913" y="0"/>
              </a:cxn>
            </a:cxnLst>
            <a:rect l="0" t="0" r="0" b="0"/>
            <a:pathLst>
              <a:path w="287" h="296">
                <a:moveTo>
                  <a:pt x="253" y="196"/>
                </a:moveTo>
                <a:cubicBezTo>
                  <a:pt x="253" y="195"/>
                  <a:pt x="253" y="195"/>
                  <a:pt x="253" y="195"/>
                </a:cubicBezTo>
                <a:cubicBezTo>
                  <a:pt x="253" y="195"/>
                  <a:pt x="253" y="195"/>
                  <a:pt x="253" y="195"/>
                </a:cubicBezTo>
                <a:cubicBezTo>
                  <a:pt x="253" y="196"/>
                  <a:pt x="253" y="196"/>
                  <a:pt x="253" y="196"/>
                </a:cubicBezTo>
                <a:moveTo>
                  <a:pt x="145" y="0"/>
                </a:moveTo>
                <a:cubicBezTo>
                  <a:pt x="79" y="0"/>
                  <a:pt x="26" y="53"/>
                  <a:pt x="26" y="119"/>
                </a:cubicBezTo>
                <a:cubicBezTo>
                  <a:pt x="26" y="124"/>
                  <a:pt x="26" y="129"/>
                  <a:pt x="27" y="135"/>
                </a:cubicBezTo>
                <a:cubicBezTo>
                  <a:pt x="12" y="136"/>
                  <a:pt x="0" y="148"/>
                  <a:pt x="0" y="164"/>
                </a:cubicBezTo>
                <a:cubicBezTo>
                  <a:pt x="0" y="180"/>
                  <a:pt x="13" y="193"/>
                  <a:pt x="29" y="193"/>
                </a:cubicBezTo>
                <a:cubicBezTo>
                  <a:pt x="30" y="193"/>
                  <a:pt x="32" y="192"/>
                  <a:pt x="33" y="192"/>
                </a:cubicBezTo>
                <a:cubicBezTo>
                  <a:pt x="33" y="204"/>
                  <a:pt x="33" y="204"/>
                  <a:pt x="33" y="204"/>
                </a:cubicBezTo>
                <a:cubicBezTo>
                  <a:pt x="33" y="211"/>
                  <a:pt x="39" y="217"/>
                  <a:pt x="46" y="217"/>
                </a:cubicBezTo>
                <a:cubicBezTo>
                  <a:pt x="67" y="217"/>
                  <a:pt x="67" y="217"/>
                  <a:pt x="67" y="217"/>
                </a:cubicBezTo>
                <a:cubicBezTo>
                  <a:pt x="74" y="217"/>
                  <a:pt x="79" y="211"/>
                  <a:pt x="79" y="204"/>
                </a:cubicBezTo>
                <a:cubicBezTo>
                  <a:pt x="79" y="125"/>
                  <a:pt x="79" y="125"/>
                  <a:pt x="79" y="125"/>
                </a:cubicBezTo>
                <a:cubicBezTo>
                  <a:pt x="79" y="118"/>
                  <a:pt x="74" y="113"/>
                  <a:pt x="67" y="113"/>
                </a:cubicBezTo>
                <a:cubicBezTo>
                  <a:pt x="46" y="113"/>
                  <a:pt x="46" y="113"/>
                  <a:pt x="46" y="113"/>
                </a:cubicBezTo>
                <a:cubicBezTo>
                  <a:pt x="44" y="113"/>
                  <a:pt x="42" y="113"/>
                  <a:pt x="40" y="114"/>
                </a:cubicBezTo>
                <a:cubicBezTo>
                  <a:pt x="49" y="65"/>
                  <a:pt x="93" y="27"/>
                  <a:pt x="145" y="27"/>
                </a:cubicBezTo>
                <a:cubicBezTo>
                  <a:pt x="198" y="27"/>
                  <a:pt x="242" y="66"/>
                  <a:pt x="250" y="118"/>
                </a:cubicBezTo>
                <a:cubicBezTo>
                  <a:pt x="248" y="115"/>
                  <a:pt x="245" y="113"/>
                  <a:pt x="241" y="113"/>
                </a:cubicBezTo>
                <a:cubicBezTo>
                  <a:pt x="220" y="113"/>
                  <a:pt x="220" y="113"/>
                  <a:pt x="220" y="113"/>
                </a:cubicBezTo>
                <a:cubicBezTo>
                  <a:pt x="213" y="113"/>
                  <a:pt x="207" y="118"/>
                  <a:pt x="207" y="125"/>
                </a:cubicBezTo>
                <a:cubicBezTo>
                  <a:pt x="207" y="204"/>
                  <a:pt x="207" y="204"/>
                  <a:pt x="207" y="204"/>
                </a:cubicBezTo>
                <a:cubicBezTo>
                  <a:pt x="207" y="211"/>
                  <a:pt x="213" y="217"/>
                  <a:pt x="220" y="217"/>
                </a:cubicBezTo>
                <a:cubicBezTo>
                  <a:pt x="241" y="217"/>
                  <a:pt x="241" y="217"/>
                  <a:pt x="241" y="217"/>
                </a:cubicBezTo>
                <a:cubicBezTo>
                  <a:pt x="242" y="217"/>
                  <a:pt x="244" y="217"/>
                  <a:pt x="246" y="216"/>
                </a:cubicBezTo>
                <a:cubicBezTo>
                  <a:pt x="233" y="242"/>
                  <a:pt x="213" y="261"/>
                  <a:pt x="188" y="268"/>
                </a:cubicBezTo>
                <a:cubicBezTo>
                  <a:pt x="185" y="259"/>
                  <a:pt x="175" y="252"/>
                  <a:pt x="163" y="252"/>
                </a:cubicBezTo>
                <a:cubicBezTo>
                  <a:pt x="149" y="252"/>
                  <a:pt x="137" y="262"/>
                  <a:pt x="137" y="274"/>
                </a:cubicBezTo>
                <a:cubicBezTo>
                  <a:pt x="137" y="286"/>
                  <a:pt x="149" y="296"/>
                  <a:pt x="163" y="296"/>
                </a:cubicBezTo>
                <a:cubicBezTo>
                  <a:pt x="174" y="296"/>
                  <a:pt x="184" y="290"/>
                  <a:pt x="187" y="282"/>
                </a:cubicBezTo>
                <a:cubicBezTo>
                  <a:pt x="225" y="275"/>
                  <a:pt x="255" y="240"/>
                  <a:pt x="263" y="195"/>
                </a:cubicBezTo>
                <a:cubicBezTo>
                  <a:pt x="277" y="192"/>
                  <a:pt x="287" y="180"/>
                  <a:pt x="287" y="166"/>
                </a:cubicBezTo>
                <a:cubicBezTo>
                  <a:pt x="287" y="152"/>
                  <a:pt x="276" y="140"/>
                  <a:pt x="262" y="138"/>
                </a:cubicBezTo>
                <a:cubicBezTo>
                  <a:pt x="263" y="131"/>
                  <a:pt x="264" y="125"/>
                  <a:pt x="264" y="119"/>
                </a:cubicBezTo>
                <a:cubicBezTo>
                  <a:pt x="264" y="53"/>
                  <a:pt x="211" y="0"/>
                  <a:pt x="145" y="0"/>
                </a:cubicBezTo>
              </a:path>
            </a:pathLst>
          </a:custGeom>
          <a:solidFill>
            <a:srgbClr val="96B82A"/>
          </a:solidFill>
          <a:ln w="9525">
            <a:noFill/>
          </a:ln>
        </p:spPr>
        <p:txBody>
          <a:bodyPr/>
          <a:lstStyle/>
          <a:p>
            <a:endParaRPr lang="zh-CN" altLang="en-US"/>
          </a:p>
        </p:txBody>
      </p:sp>
      <p:grpSp>
        <p:nvGrpSpPr>
          <p:cNvPr id="32907" name="组合 1365"/>
          <p:cNvGrpSpPr/>
          <p:nvPr>
            <p:custDataLst>
              <p:tags r:id="rId97"/>
            </p:custDataLst>
          </p:nvPr>
        </p:nvGrpSpPr>
        <p:grpSpPr>
          <a:xfrm>
            <a:off x="8722678" y="939165"/>
            <a:ext cx="728662" cy="434975"/>
            <a:chOff x="6939925" y="688728"/>
            <a:chExt cx="546559" cy="435057"/>
          </a:xfrm>
          <a:solidFill>
            <a:srgbClr val="FF0000"/>
          </a:solidFill>
        </p:grpSpPr>
        <p:sp>
          <p:nvSpPr>
            <p:cNvPr id="32908" name="Freeform 283"/>
            <p:cNvSpPr>
              <a:spLocks noEditPoints="1"/>
            </p:cNvSpPr>
            <p:nvPr>
              <p:custDataLst>
                <p:tags r:id="rId98"/>
              </p:custDataLst>
            </p:nvPr>
          </p:nvSpPr>
          <p:spPr>
            <a:xfrm>
              <a:off x="7086271" y="688728"/>
              <a:ext cx="400213" cy="435057"/>
            </a:xfrm>
            <a:custGeom>
              <a:avLst/>
              <a:gdLst>
                <a:gd name="txL" fmla="*/ 0 w 170"/>
                <a:gd name="txT" fmla="*/ 0 h 185"/>
                <a:gd name="txR" fmla="*/ 170 w 170"/>
                <a:gd name="txB" fmla="*/ 185 h 185"/>
              </a:gdLst>
              <a:ahLst/>
              <a:cxnLst>
                <a:cxn ang="0">
                  <a:pos x="338076426" y="978864111"/>
                </a:cxn>
                <a:cxn ang="0">
                  <a:pos x="44338894" y="812954591"/>
                </a:cxn>
                <a:cxn ang="0">
                  <a:pos x="44338894" y="414771596"/>
                </a:cxn>
                <a:cxn ang="0">
                  <a:pos x="310365217" y="315228235"/>
                </a:cxn>
                <a:cxn ang="0">
                  <a:pos x="487716013" y="60832725"/>
                </a:cxn>
                <a:cxn ang="0">
                  <a:pos x="487716013" y="55303976"/>
                </a:cxn>
                <a:cxn ang="0">
                  <a:pos x="532054889" y="44241773"/>
                </a:cxn>
                <a:cxn ang="0">
                  <a:pos x="570849640" y="77423696"/>
                </a:cxn>
                <a:cxn ang="0">
                  <a:pos x="576391411" y="320756985"/>
                </a:cxn>
                <a:cxn ang="0">
                  <a:pos x="792539459" y="320756985"/>
                </a:cxn>
                <a:cxn ang="0">
                  <a:pos x="792539459" y="320756985"/>
                </a:cxn>
                <a:cxn ang="0">
                  <a:pos x="842420106" y="342879038"/>
                </a:cxn>
                <a:cxn ang="0">
                  <a:pos x="892298399" y="464544452"/>
                </a:cxn>
                <a:cxn ang="0">
                  <a:pos x="897840170" y="790832538"/>
                </a:cxn>
                <a:cxn ang="0">
                  <a:pos x="798081230" y="978864111"/>
                </a:cxn>
                <a:cxn ang="0">
                  <a:pos x="798081230" y="978864111"/>
                </a:cxn>
                <a:cxn ang="0">
                  <a:pos x="338076426" y="978864111"/>
                </a:cxn>
                <a:cxn ang="0">
                  <a:pos x="532054889" y="0"/>
                </a:cxn>
                <a:cxn ang="0">
                  <a:pos x="465546575" y="16590957"/>
                </a:cxn>
                <a:cxn ang="0">
                  <a:pos x="454463033" y="27650812"/>
                </a:cxn>
                <a:cxn ang="0">
                  <a:pos x="282653935" y="282046258"/>
                </a:cxn>
                <a:cxn ang="0">
                  <a:pos x="0" y="381592043"/>
                </a:cxn>
                <a:cxn ang="0">
                  <a:pos x="0" y="835076644"/>
                </a:cxn>
                <a:cxn ang="0">
                  <a:pos x="321448759" y="1023105866"/>
                </a:cxn>
                <a:cxn ang="0">
                  <a:pos x="809164772" y="1023105866"/>
                </a:cxn>
                <a:cxn ang="0">
                  <a:pos x="820250668" y="1017574765"/>
                </a:cxn>
                <a:cxn ang="0">
                  <a:pos x="942179046" y="785303788"/>
                </a:cxn>
                <a:cxn ang="0">
                  <a:pos x="942179046" y="464544452"/>
                </a:cxn>
                <a:cxn ang="0">
                  <a:pos x="870128961" y="309697134"/>
                </a:cxn>
                <a:cxn ang="0">
                  <a:pos x="798081230" y="276515156"/>
                </a:cxn>
                <a:cxn ang="0">
                  <a:pos x="792539459" y="270984055"/>
                </a:cxn>
                <a:cxn ang="0">
                  <a:pos x="620730434" y="276515156"/>
                </a:cxn>
                <a:cxn ang="0">
                  <a:pos x="615188516" y="60832725"/>
                </a:cxn>
                <a:cxn ang="0">
                  <a:pos x="532054889" y="0"/>
                </a:cxn>
              </a:cxnLst>
              <a:rect l="txL" t="txT" r="txR" b="txB"/>
              <a:pathLst>
                <a:path w="170" h="185">
                  <a:moveTo>
                    <a:pt x="61" y="177"/>
                  </a:moveTo>
                  <a:cubicBezTo>
                    <a:pt x="8" y="147"/>
                    <a:pt x="8" y="147"/>
                    <a:pt x="8" y="147"/>
                  </a:cubicBezTo>
                  <a:cubicBezTo>
                    <a:pt x="8" y="75"/>
                    <a:pt x="8" y="75"/>
                    <a:pt x="8" y="75"/>
                  </a:cubicBezTo>
                  <a:cubicBezTo>
                    <a:pt x="56" y="57"/>
                    <a:pt x="56" y="57"/>
                    <a:pt x="56" y="57"/>
                  </a:cubicBezTo>
                  <a:cubicBezTo>
                    <a:pt x="88" y="11"/>
                    <a:pt x="88" y="11"/>
                    <a:pt x="88" y="11"/>
                  </a:cubicBezTo>
                  <a:cubicBezTo>
                    <a:pt x="88" y="10"/>
                    <a:pt x="88" y="10"/>
                    <a:pt x="88" y="10"/>
                  </a:cubicBezTo>
                  <a:cubicBezTo>
                    <a:pt x="89" y="10"/>
                    <a:pt x="92" y="8"/>
                    <a:pt x="96" y="8"/>
                  </a:cubicBezTo>
                  <a:cubicBezTo>
                    <a:pt x="99" y="8"/>
                    <a:pt x="102" y="10"/>
                    <a:pt x="103" y="14"/>
                  </a:cubicBezTo>
                  <a:cubicBezTo>
                    <a:pt x="105" y="21"/>
                    <a:pt x="104" y="50"/>
                    <a:pt x="104" y="58"/>
                  </a:cubicBezTo>
                  <a:cubicBezTo>
                    <a:pt x="143" y="58"/>
                    <a:pt x="143" y="58"/>
                    <a:pt x="143" y="58"/>
                  </a:cubicBezTo>
                  <a:cubicBezTo>
                    <a:pt x="143" y="58"/>
                    <a:pt x="143" y="58"/>
                    <a:pt x="143" y="58"/>
                  </a:cubicBezTo>
                  <a:cubicBezTo>
                    <a:pt x="143" y="58"/>
                    <a:pt x="148" y="58"/>
                    <a:pt x="152" y="62"/>
                  </a:cubicBezTo>
                  <a:cubicBezTo>
                    <a:pt x="156" y="65"/>
                    <a:pt x="161" y="72"/>
                    <a:pt x="161" y="84"/>
                  </a:cubicBezTo>
                  <a:cubicBezTo>
                    <a:pt x="162" y="143"/>
                    <a:pt x="162" y="143"/>
                    <a:pt x="162" y="143"/>
                  </a:cubicBezTo>
                  <a:cubicBezTo>
                    <a:pt x="162" y="144"/>
                    <a:pt x="163" y="169"/>
                    <a:pt x="144" y="177"/>
                  </a:cubicBezTo>
                  <a:cubicBezTo>
                    <a:pt x="144" y="177"/>
                    <a:pt x="144" y="177"/>
                    <a:pt x="144" y="177"/>
                  </a:cubicBezTo>
                  <a:cubicBezTo>
                    <a:pt x="61" y="177"/>
                    <a:pt x="61" y="177"/>
                    <a:pt x="61" y="177"/>
                  </a:cubicBezTo>
                  <a:moveTo>
                    <a:pt x="96" y="0"/>
                  </a:moveTo>
                  <a:cubicBezTo>
                    <a:pt x="90" y="0"/>
                    <a:pt x="85" y="3"/>
                    <a:pt x="84" y="3"/>
                  </a:cubicBezTo>
                  <a:cubicBezTo>
                    <a:pt x="82" y="5"/>
                    <a:pt x="82" y="5"/>
                    <a:pt x="82" y="5"/>
                  </a:cubicBezTo>
                  <a:cubicBezTo>
                    <a:pt x="51" y="51"/>
                    <a:pt x="51" y="51"/>
                    <a:pt x="51" y="51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0" y="151"/>
                    <a:pt x="0" y="151"/>
                    <a:pt x="0" y="151"/>
                  </a:cubicBezTo>
                  <a:cubicBezTo>
                    <a:pt x="58" y="185"/>
                    <a:pt x="58" y="185"/>
                    <a:pt x="58" y="185"/>
                  </a:cubicBezTo>
                  <a:cubicBezTo>
                    <a:pt x="146" y="185"/>
                    <a:pt x="146" y="185"/>
                    <a:pt x="146" y="185"/>
                  </a:cubicBezTo>
                  <a:cubicBezTo>
                    <a:pt x="148" y="184"/>
                    <a:pt x="148" y="184"/>
                    <a:pt x="148" y="184"/>
                  </a:cubicBezTo>
                  <a:cubicBezTo>
                    <a:pt x="170" y="174"/>
                    <a:pt x="170" y="147"/>
                    <a:pt x="170" y="142"/>
                  </a:cubicBezTo>
                  <a:cubicBezTo>
                    <a:pt x="170" y="84"/>
                    <a:pt x="170" y="84"/>
                    <a:pt x="170" y="84"/>
                  </a:cubicBezTo>
                  <a:cubicBezTo>
                    <a:pt x="170" y="69"/>
                    <a:pt x="163" y="60"/>
                    <a:pt x="157" y="56"/>
                  </a:cubicBezTo>
                  <a:cubicBezTo>
                    <a:pt x="151" y="51"/>
                    <a:pt x="145" y="50"/>
                    <a:pt x="144" y="50"/>
                  </a:cubicBezTo>
                  <a:cubicBezTo>
                    <a:pt x="143" y="49"/>
                    <a:pt x="143" y="49"/>
                    <a:pt x="143" y="49"/>
                  </a:cubicBezTo>
                  <a:cubicBezTo>
                    <a:pt x="112" y="50"/>
                    <a:pt x="112" y="50"/>
                    <a:pt x="112" y="50"/>
                  </a:cubicBezTo>
                  <a:cubicBezTo>
                    <a:pt x="112" y="34"/>
                    <a:pt x="112" y="18"/>
                    <a:pt x="111" y="11"/>
                  </a:cubicBezTo>
                  <a:cubicBezTo>
                    <a:pt x="109" y="4"/>
                    <a:pt x="103" y="0"/>
                    <a:pt x="96" y="0"/>
                  </a:cubicBezTo>
                </a:path>
              </a:pathLst>
            </a:custGeom>
            <a:grpFill/>
            <a:ln w="9525">
              <a:noFill/>
            </a:ln>
          </p:spPr>
          <p:txBody>
            <a:bodyPr/>
            <a:lstStyle/>
            <a:p>
              <a:pPr fontAlgn="base"/>
              <a:endParaRPr lang="zh-CN" altLang="en-US" strike="noStrike" noProof="1"/>
            </a:p>
          </p:txBody>
        </p:sp>
        <p:sp>
          <p:nvSpPr>
            <p:cNvPr id="32909" name="Rectangle 284"/>
            <p:cNvSpPr/>
            <p:nvPr>
              <p:custDataLst>
                <p:tags r:id="rId99"/>
              </p:custDataLst>
            </p:nvPr>
          </p:nvSpPr>
          <p:spPr>
            <a:xfrm>
              <a:off x="6939925" y="839056"/>
              <a:ext cx="122453" cy="225991"/>
            </a:xfrm>
            <a:prstGeom prst="rect">
              <a:avLst/>
            </a:prstGeom>
            <a:grpFill/>
            <a:ln w="9525">
              <a:noFill/>
            </a:ln>
          </p:spPr>
          <p:txBody>
            <a:bodyPr/>
            <a:lstStyle/>
            <a:p>
              <a:pPr defTabSz="457200" eaLnBrk="1" fontAlgn="base" hangingPunct="1"/>
              <a:endParaRPr lang="zh-CN" altLang="en-US" strike="noStrike" noProof="1">
                <a:latin typeface="Calibri" panose="020F0502020204030204" pitchFamily="34" charset="0"/>
                <a:ea typeface="等线" panose="02010600030101010101" charset="-122"/>
              </a:endParaRPr>
            </a:p>
          </p:txBody>
        </p:sp>
        <p:sp>
          <p:nvSpPr>
            <p:cNvPr id="32910" name="Rectangle 285"/>
            <p:cNvSpPr/>
            <p:nvPr>
              <p:custDataLst>
                <p:tags r:id="rId100"/>
              </p:custDataLst>
            </p:nvPr>
          </p:nvSpPr>
          <p:spPr>
            <a:xfrm>
              <a:off x="6939925" y="839056"/>
              <a:ext cx="122453" cy="225991"/>
            </a:xfrm>
            <a:prstGeom prst="rect">
              <a:avLst/>
            </a:prstGeom>
            <a:grpFill/>
            <a:ln w="9525">
              <a:noFill/>
            </a:ln>
          </p:spPr>
          <p:txBody>
            <a:bodyPr/>
            <a:lstStyle/>
            <a:p>
              <a:pPr defTabSz="457200" eaLnBrk="1" fontAlgn="base" hangingPunct="1"/>
              <a:endParaRPr lang="zh-CN" altLang="en-US" strike="noStrike" noProof="1">
                <a:latin typeface="Calibri" panose="020F0502020204030204" pitchFamily="34" charset="0"/>
                <a:ea typeface="等线" panose="02010600030101010101" charset="-122"/>
              </a:endParaRPr>
            </a:p>
          </p:txBody>
        </p:sp>
      </p:grpSp>
      <p:grpSp>
        <p:nvGrpSpPr>
          <p:cNvPr id="32915" name="组合 1363"/>
          <p:cNvGrpSpPr/>
          <p:nvPr>
            <p:custDataLst>
              <p:tags r:id="rId101"/>
            </p:custDataLst>
          </p:nvPr>
        </p:nvGrpSpPr>
        <p:grpSpPr>
          <a:xfrm>
            <a:off x="2532698" y="930910"/>
            <a:ext cx="585788" cy="442913"/>
            <a:chOff x="1674440" y="749456"/>
            <a:chExt cx="440035" cy="443021"/>
          </a:xfrm>
          <a:solidFill>
            <a:srgbClr val="7030A0"/>
          </a:solidFill>
        </p:grpSpPr>
        <p:sp>
          <p:nvSpPr>
            <p:cNvPr id="32916" name="Freeform 289"/>
            <p:cNvSpPr>
              <a:spLocks noEditPoints="1"/>
            </p:cNvSpPr>
            <p:nvPr>
              <p:custDataLst>
                <p:tags r:id="rId102"/>
              </p:custDataLst>
            </p:nvPr>
          </p:nvSpPr>
          <p:spPr>
            <a:xfrm>
              <a:off x="1674440" y="749456"/>
              <a:ext cx="234951" cy="235947"/>
            </a:xfrm>
            <a:custGeom>
              <a:avLst/>
              <a:gdLst>
                <a:gd name="txL" fmla="*/ 0 w 100"/>
                <a:gd name="txT" fmla="*/ 0 h 100"/>
                <a:gd name="txR" fmla="*/ 100 w 100"/>
                <a:gd name="txB" fmla="*/ 100 h 100"/>
              </a:gdLst>
              <a:ahLst/>
              <a:cxnLst>
                <a:cxn ang="0">
                  <a:pos x="276011026" y="0"/>
                </a:cxn>
                <a:cxn ang="0">
                  <a:pos x="248408991" y="0"/>
                </a:cxn>
                <a:cxn ang="0">
                  <a:pos x="237368647" y="33403016"/>
                </a:cxn>
                <a:cxn ang="0">
                  <a:pos x="187685923" y="50103349"/>
                </a:cxn>
                <a:cxn ang="0">
                  <a:pos x="160086238" y="27834668"/>
                </a:cxn>
                <a:cxn ang="0">
                  <a:pos x="115924825" y="55671696"/>
                </a:cxn>
                <a:cxn ang="0">
                  <a:pos x="121443822" y="89074721"/>
                </a:cxn>
                <a:cxn ang="0">
                  <a:pos x="82803792" y="128043716"/>
                </a:cxn>
                <a:cxn ang="0">
                  <a:pos x="49682742" y="116909380"/>
                </a:cxn>
                <a:cxn ang="0">
                  <a:pos x="22080697" y="167012747"/>
                </a:cxn>
                <a:cxn ang="0">
                  <a:pos x="49682742" y="189281418"/>
                </a:cxn>
                <a:cxn ang="0">
                  <a:pos x="33121042" y="244953096"/>
                </a:cxn>
                <a:cxn ang="0">
                  <a:pos x="0" y="250519084"/>
                </a:cxn>
                <a:cxn ang="0">
                  <a:pos x="0" y="278356103"/>
                </a:cxn>
                <a:cxn ang="0">
                  <a:pos x="0" y="306190762"/>
                </a:cxn>
                <a:cxn ang="0">
                  <a:pos x="33121042" y="317325171"/>
                </a:cxn>
                <a:cxn ang="0">
                  <a:pos x="49682742" y="367428501"/>
                </a:cxn>
                <a:cxn ang="0">
                  <a:pos x="22080697" y="395263160"/>
                </a:cxn>
                <a:cxn ang="0">
                  <a:pos x="49682742" y="445368850"/>
                </a:cxn>
                <a:cxn ang="0">
                  <a:pos x="82803792" y="434234514"/>
                </a:cxn>
                <a:cxn ang="0">
                  <a:pos x="121443822" y="473203509"/>
                </a:cxn>
                <a:cxn ang="0">
                  <a:pos x="115924825" y="506606516"/>
                </a:cxn>
                <a:cxn ang="0">
                  <a:pos x="160086238" y="534441175"/>
                </a:cxn>
                <a:cxn ang="0">
                  <a:pos x="187685923" y="512172504"/>
                </a:cxn>
                <a:cxn ang="0">
                  <a:pos x="237368647" y="523306839"/>
                </a:cxn>
                <a:cxn ang="0">
                  <a:pos x="248408991" y="556709846"/>
                </a:cxn>
                <a:cxn ang="0">
                  <a:pos x="276011026" y="556709846"/>
                </a:cxn>
                <a:cxn ang="0">
                  <a:pos x="276011026" y="434234514"/>
                </a:cxn>
                <a:cxn ang="0">
                  <a:pos x="126965169" y="278356103"/>
                </a:cxn>
                <a:cxn ang="0">
                  <a:pos x="276011026" y="128043716"/>
                </a:cxn>
                <a:cxn ang="0">
                  <a:pos x="276011026" y="0"/>
                </a:cxn>
                <a:cxn ang="0">
                  <a:pos x="276011026" y="0"/>
                </a:cxn>
                <a:cxn ang="0">
                  <a:pos x="276011026" y="128043716"/>
                </a:cxn>
                <a:cxn ang="0">
                  <a:pos x="425054570" y="278356103"/>
                </a:cxn>
                <a:cxn ang="0">
                  <a:pos x="276011026" y="434234514"/>
                </a:cxn>
                <a:cxn ang="0">
                  <a:pos x="276011026" y="556709846"/>
                </a:cxn>
                <a:cxn ang="0">
                  <a:pos x="303610711" y="556709846"/>
                </a:cxn>
                <a:cxn ang="0">
                  <a:pos x="314651129" y="523306839"/>
                </a:cxn>
                <a:cxn ang="0">
                  <a:pos x="364333852" y="512172504"/>
                </a:cxn>
                <a:cxn ang="0">
                  <a:pos x="391933538" y="534441175"/>
                </a:cxn>
                <a:cxn ang="0">
                  <a:pos x="436094914" y="506606516"/>
                </a:cxn>
                <a:cxn ang="0">
                  <a:pos x="430575917" y="473203509"/>
                </a:cxn>
                <a:cxn ang="0">
                  <a:pos x="469215947" y="434234514"/>
                </a:cxn>
                <a:cxn ang="0">
                  <a:pos x="502336979" y="445368850"/>
                </a:cxn>
                <a:cxn ang="0">
                  <a:pos x="529939014" y="395263160"/>
                </a:cxn>
                <a:cxn ang="0">
                  <a:pos x="502336979" y="367428501"/>
                </a:cxn>
                <a:cxn ang="0">
                  <a:pos x="518898670" y="317325171"/>
                </a:cxn>
                <a:cxn ang="0">
                  <a:pos x="552019702" y="306190762"/>
                </a:cxn>
                <a:cxn ang="0">
                  <a:pos x="552019702" y="278356103"/>
                </a:cxn>
                <a:cxn ang="0">
                  <a:pos x="552019702" y="250519084"/>
                </a:cxn>
                <a:cxn ang="0">
                  <a:pos x="518898670" y="244953096"/>
                </a:cxn>
                <a:cxn ang="0">
                  <a:pos x="502336979" y="189281418"/>
                </a:cxn>
                <a:cxn ang="0">
                  <a:pos x="529939014" y="167012747"/>
                </a:cxn>
                <a:cxn ang="0">
                  <a:pos x="502336979" y="116909380"/>
                </a:cxn>
                <a:cxn ang="0">
                  <a:pos x="469215947" y="128043716"/>
                </a:cxn>
                <a:cxn ang="0">
                  <a:pos x="430575917" y="89074721"/>
                </a:cxn>
                <a:cxn ang="0">
                  <a:pos x="436094914" y="55671696"/>
                </a:cxn>
                <a:cxn ang="0">
                  <a:pos x="391933538" y="27834668"/>
                </a:cxn>
                <a:cxn ang="0">
                  <a:pos x="364333852" y="50103349"/>
                </a:cxn>
                <a:cxn ang="0">
                  <a:pos x="314651129" y="33403016"/>
                </a:cxn>
                <a:cxn ang="0">
                  <a:pos x="303610711" y="0"/>
                </a:cxn>
                <a:cxn ang="0">
                  <a:pos x="276011026" y="0"/>
                </a:cxn>
              </a:cxnLst>
              <a:rect l="txL" t="txT" r="txR" b="txB"/>
              <a:pathLst>
                <a:path w="100" h="100">
                  <a:moveTo>
                    <a:pt x="50" y="0"/>
                  </a:moveTo>
                  <a:cubicBezTo>
                    <a:pt x="48" y="0"/>
                    <a:pt x="47" y="0"/>
                    <a:pt x="45" y="0"/>
                  </a:cubicBezTo>
                  <a:cubicBezTo>
                    <a:pt x="43" y="6"/>
                    <a:pt x="43" y="6"/>
                    <a:pt x="43" y="6"/>
                  </a:cubicBezTo>
                  <a:cubicBezTo>
                    <a:pt x="40" y="7"/>
                    <a:pt x="37" y="8"/>
                    <a:pt x="34" y="9"/>
                  </a:cubicBezTo>
                  <a:cubicBezTo>
                    <a:pt x="29" y="5"/>
                    <a:pt x="29" y="5"/>
                    <a:pt x="29" y="5"/>
                  </a:cubicBezTo>
                  <a:cubicBezTo>
                    <a:pt x="26" y="6"/>
                    <a:pt x="23" y="8"/>
                    <a:pt x="21" y="10"/>
                  </a:cubicBezTo>
                  <a:cubicBezTo>
                    <a:pt x="22" y="16"/>
                    <a:pt x="22" y="16"/>
                    <a:pt x="22" y="16"/>
                  </a:cubicBezTo>
                  <a:cubicBezTo>
                    <a:pt x="20" y="18"/>
                    <a:pt x="17" y="20"/>
                    <a:pt x="15" y="23"/>
                  </a:cubicBezTo>
                  <a:cubicBezTo>
                    <a:pt x="9" y="21"/>
                    <a:pt x="9" y="21"/>
                    <a:pt x="9" y="21"/>
                  </a:cubicBezTo>
                  <a:cubicBezTo>
                    <a:pt x="7" y="24"/>
                    <a:pt x="6" y="27"/>
                    <a:pt x="4" y="30"/>
                  </a:cubicBezTo>
                  <a:cubicBezTo>
                    <a:pt x="9" y="34"/>
                    <a:pt x="9" y="34"/>
                    <a:pt x="9" y="34"/>
                  </a:cubicBezTo>
                  <a:cubicBezTo>
                    <a:pt x="7" y="37"/>
                    <a:pt x="7" y="40"/>
                    <a:pt x="6" y="44"/>
                  </a:cubicBezTo>
                  <a:cubicBezTo>
                    <a:pt x="0" y="45"/>
                    <a:pt x="0" y="45"/>
                    <a:pt x="0" y="45"/>
                  </a:cubicBezTo>
                  <a:cubicBezTo>
                    <a:pt x="0" y="47"/>
                    <a:pt x="0" y="49"/>
                    <a:pt x="0" y="50"/>
                  </a:cubicBezTo>
                  <a:cubicBezTo>
                    <a:pt x="0" y="52"/>
                    <a:pt x="0" y="54"/>
                    <a:pt x="0" y="55"/>
                  </a:cubicBezTo>
                  <a:cubicBezTo>
                    <a:pt x="6" y="57"/>
                    <a:pt x="6" y="57"/>
                    <a:pt x="6" y="57"/>
                  </a:cubicBezTo>
                  <a:cubicBezTo>
                    <a:pt x="7" y="60"/>
                    <a:pt x="7" y="63"/>
                    <a:pt x="9" y="66"/>
                  </a:cubicBezTo>
                  <a:cubicBezTo>
                    <a:pt x="4" y="71"/>
                    <a:pt x="4" y="71"/>
                    <a:pt x="4" y="71"/>
                  </a:cubicBezTo>
                  <a:cubicBezTo>
                    <a:pt x="6" y="74"/>
                    <a:pt x="7" y="77"/>
                    <a:pt x="9" y="80"/>
                  </a:cubicBezTo>
                  <a:cubicBezTo>
                    <a:pt x="15" y="78"/>
                    <a:pt x="15" y="78"/>
                    <a:pt x="15" y="78"/>
                  </a:cubicBezTo>
                  <a:cubicBezTo>
                    <a:pt x="17" y="81"/>
                    <a:pt x="20" y="83"/>
                    <a:pt x="22" y="85"/>
                  </a:cubicBezTo>
                  <a:cubicBezTo>
                    <a:pt x="21" y="91"/>
                    <a:pt x="21" y="91"/>
                    <a:pt x="21" y="91"/>
                  </a:cubicBezTo>
                  <a:cubicBezTo>
                    <a:pt x="23" y="93"/>
                    <a:pt x="26" y="95"/>
                    <a:pt x="29" y="96"/>
                  </a:cubicBezTo>
                  <a:cubicBezTo>
                    <a:pt x="34" y="92"/>
                    <a:pt x="34" y="92"/>
                    <a:pt x="34" y="92"/>
                  </a:cubicBezTo>
                  <a:cubicBezTo>
                    <a:pt x="37" y="93"/>
                    <a:pt x="40" y="94"/>
                    <a:pt x="43" y="94"/>
                  </a:cubicBezTo>
                  <a:cubicBezTo>
                    <a:pt x="45" y="100"/>
                    <a:pt x="45" y="100"/>
                    <a:pt x="45" y="100"/>
                  </a:cubicBezTo>
                  <a:cubicBezTo>
                    <a:pt x="47" y="100"/>
                    <a:pt x="48" y="100"/>
                    <a:pt x="50" y="100"/>
                  </a:cubicBezTo>
                  <a:cubicBezTo>
                    <a:pt x="50" y="78"/>
                    <a:pt x="50" y="78"/>
                    <a:pt x="50" y="78"/>
                  </a:cubicBezTo>
                  <a:cubicBezTo>
                    <a:pt x="35" y="78"/>
                    <a:pt x="23" y="66"/>
                    <a:pt x="23" y="50"/>
                  </a:cubicBezTo>
                  <a:cubicBezTo>
                    <a:pt x="23" y="35"/>
                    <a:pt x="35" y="23"/>
                    <a:pt x="50" y="23"/>
                  </a:cubicBezTo>
                  <a:cubicBezTo>
                    <a:pt x="50" y="0"/>
                    <a:pt x="50" y="0"/>
                    <a:pt x="50" y="0"/>
                  </a:cubicBezTo>
                  <a:moveTo>
                    <a:pt x="50" y="0"/>
                  </a:moveTo>
                  <a:cubicBezTo>
                    <a:pt x="50" y="23"/>
                    <a:pt x="50" y="23"/>
                    <a:pt x="50" y="23"/>
                  </a:cubicBezTo>
                  <a:cubicBezTo>
                    <a:pt x="65" y="23"/>
                    <a:pt x="77" y="35"/>
                    <a:pt x="77" y="50"/>
                  </a:cubicBezTo>
                  <a:cubicBezTo>
                    <a:pt x="77" y="66"/>
                    <a:pt x="65" y="78"/>
                    <a:pt x="50" y="78"/>
                  </a:cubicBezTo>
                  <a:cubicBezTo>
                    <a:pt x="50" y="100"/>
                    <a:pt x="50" y="100"/>
                    <a:pt x="50" y="100"/>
                  </a:cubicBezTo>
                  <a:cubicBezTo>
                    <a:pt x="52" y="100"/>
                    <a:pt x="53" y="100"/>
                    <a:pt x="55" y="100"/>
                  </a:cubicBezTo>
                  <a:cubicBezTo>
                    <a:pt x="57" y="94"/>
                    <a:pt x="57" y="94"/>
                    <a:pt x="57" y="94"/>
                  </a:cubicBezTo>
                  <a:cubicBezTo>
                    <a:pt x="60" y="94"/>
                    <a:pt x="63" y="93"/>
                    <a:pt x="66" y="92"/>
                  </a:cubicBezTo>
                  <a:cubicBezTo>
                    <a:pt x="71" y="96"/>
                    <a:pt x="71" y="96"/>
                    <a:pt x="71" y="96"/>
                  </a:cubicBezTo>
                  <a:cubicBezTo>
                    <a:pt x="74" y="95"/>
                    <a:pt x="77" y="93"/>
                    <a:pt x="79" y="91"/>
                  </a:cubicBezTo>
                  <a:cubicBezTo>
                    <a:pt x="78" y="85"/>
                    <a:pt x="78" y="85"/>
                    <a:pt x="78" y="85"/>
                  </a:cubicBezTo>
                  <a:cubicBezTo>
                    <a:pt x="80" y="83"/>
                    <a:pt x="83" y="81"/>
                    <a:pt x="85" y="78"/>
                  </a:cubicBezTo>
                  <a:cubicBezTo>
                    <a:pt x="91" y="80"/>
                    <a:pt x="91" y="80"/>
                    <a:pt x="91" y="80"/>
                  </a:cubicBezTo>
                  <a:cubicBezTo>
                    <a:pt x="93" y="77"/>
                    <a:pt x="94" y="74"/>
                    <a:pt x="96" y="71"/>
                  </a:cubicBezTo>
                  <a:cubicBezTo>
                    <a:pt x="91" y="66"/>
                    <a:pt x="91" y="66"/>
                    <a:pt x="91" y="66"/>
                  </a:cubicBezTo>
                  <a:cubicBezTo>
                    <a:pt x="93" y="63"/>
                    <a:pt x="93" y="60"/>
                    <a:pt x="94" y="57"/>
                  </a:cubicBezTo>
                  <a:cubicBezTo>
                    <a:pt x="100" y="55"/>
                    <a:pt x="100" y="55"/>
                    <a:pt x="100" y="55"/>
                  </a:cubicBezTo>
                  <a:cubicBezTo>
                    <a:pt x="100" y="54"/>
                    <a:pt x="100" y="52"/>
                    <a:pt x="100" y="50"/>
                  </a:cubicBezTo>
                  <a:cubicBezTo>
                    <a:pt x="100" y="49"/>
                    <a:pt x="100" y="47"/>
                    <a:pt x="100" y="45"/>
                  </a:cubicBezTo>
                  <a:cubicBezTo>
                    <a:pt x="94" y="44"/>
                    <a:pt x="94" y="44"/>
                    <a:pt x="94" y="44"/>
                  </a:cubicBezTo>
                  <a:cubicBezTo>
                    <a:pt x="93" y="40"/>
                    <a:pt x="93" y="37"/>
                    <a:pt x="91" y="34"/>
                  </a:cubicBezTo>
                  <a:cubicBezTo>
                    <a:pt x="96" y="30"/>
                    <a:pt x="96" y="30"/>
                    <a:pt x="96" y="30"/>
                  </a:cubicBezTo>
                  <a:cubicBezTo>
                    <a:pt x="94" y="27"/>
                    <a:pt x="93" y="24"/>
                    <a:pt x="91" y="21"/>
                  </a:cubicBezTo>
                  <a:cubicBezTo>
                    <a:pt x="85" y="23"/>
                    <a:pt x="85" y="23"/>
                    <a:pt x="85" y="23"/>
                  </a:cubicBezTo>
                  <a:cubicBezTo>
                    <a:pt x="83" y="20"/>
                    <a:pt x="80" y="18"/>
                    <a:pt x="78" y="16"/>
                  </a:cubicBezTo>
                  <a:cubicBezTo>
                    <a:pt x="79" y="10"/>
                    <a:pt x="79" y="10"/>
                    <a:pt x="79" y="10"/>
                  </a:cubicBezTo>
                  <a:cubicBezTo>
                    <a:pt x="77" y="8"/>
                    <a:pt x="74" y="6"/>
                    <a:pt x="71" y="5"/>
                  </a:cubicBezTo>
                  <a:cubicBezTo>
                    <a:pt x="66" y="9"/>
                    <a:pt x="66" y="9"/>
                    <a:pt x="66" y="9"/>
                  </a:cubicBezTo>
                  <a:cubicBezTo>
                    <a:pt x="63" y="8"/>
                    <a:pt x="60" y="7"/>
                    <a:pt x="57" y="6"/>
                  </a:cubicBezTo>
                  <a:cubicBezTo>
                    <a:pt x="55" y="0"/>
                    <a:pt x="55" y="0"/>
                    <a:pt x="55" y="0"/>
                  </a:cubicBezTo>
                  <a:cubicBezTo>
                    <a:pt x="53" y="0"/>
                    <a:pt x="52" y="0"/>
                    <a:pt x="50" y="0"/>
                  </a:cubicBezTo>
                </a:path>
              </a:pathLst>
            </a:custGeom>
            <a:grpFill/>
            <a:ln w="9525">
              <a:noFill/>
            </a:ln>
          </p:spPr>
          <p:txBody>
            <a:bodyPr/>
            <a:lstStyle/>
            <a:p>
              <a:pPr fontAlgn="base"/>
              <a:endParaRPr lang="zh-CN" altLang="en-US" strike="noStrike" noProof="1"/>
            </a:p>
          </p:txBody>
        </p:sp>
        <p:sp>
          <p:nvSpPr>
            <p:cNvPr id="32917" name="Freeform 290"/>
            <p:cNvSpPr>
              <a:spLocks noEditPoints="1"/>
            </p:cNvSpPr>
            <p:nvPr>
              <p:custDataLst>
                <p:tags r:id="rId103"/>
              </p:custDataLst>
            </p:nvPr>
          </p:nvSpPr>
          <p:spPr>
            <a:xfrm>
              <a:off x="1826760" y="904762"/>
              <a:ext cx="287715" cy="287715"/>
            </a:xfrm>
            <a:custGeom>
              <a:avLst/>
              <a:gdLst>
                <a:gd name="txL" fmla="*/ 0 w 122"/>
                <a:gd name="txT" fmla="*/ 0 h 122"/>
                <a:gd name="txR" fmla="*/ 122 w 122"/>
                <a:gd name="txB" fmla="*/ 122 h 122"/>
              </a:gdLst>
              <a:ahLst/>
              <a:cxnLst>
                <a:cxn ang="0">
                  <a:pos x="372631071" y="38931150"/>
                </a:cxn>
                <a:cxn ang="0">
                  <a:pos x="339263214" y="155726958"/>
                </a:cxn>
                <a:cxn ang="0">
                  <a:pos x="383755262" y="522797038"/>
                </a:cxn>
                <a:cxn ang="0">
                  <a:pos x="339263214" y="645153855"/>
                </a:cxn>
                <a:cxn ang="0">
                  <a:pos x="389316178" y="678524070"/>
                </a:cxn>
                <a:cxn ang="0">
                  <a:pos x="456056608" y="661838962"/>
                </a:cxn>
                <a:cxn ang="0">
                  <a:pos x="517236122" y="589537468"/>
                </a:cxn>
                <a:cxn ang="0">
                  <a:pos x="600661659" y="561728170"/>
                </a:cxn>
                <a:cxn ang="0">
                  <a:pos x="611783492" y="467180799"/>
                </a:cxn>
                <a:cxn ang="0">
                  <a:pos x="672963153" y="400440369"/>
                </a:cxn>
                <a:cxn ang="0">
                  <a:pos x="639592938" y="311453915"/>
                </a:cxn>
                <a:cxn ang="0">
                  <a:pos x="667399878" y="255837603"/>
                </a:cxn>
                <a:cxn ang="0">
                  <a:pos x="617344409" y="222467388"/>
                </a:cxn>
                <a:cxn ang="0">
                  <a:pos x="606222576" y="127917622"/>
                </a:cxn>
                <a:cxn ang="0">
                  <a:pos x="522797038" y="100110682"/>
                </a:cxn>
                <a:cxn ang="0">
                  <a:pos x="461619883" y="22246033"/>
                </a:cxn>
                <a:cxn ang="0">
                  <a:pos x="289207818" y="0"/>
                </a:cxn>
                <a:cxn ang="0">
                  <a:pos x="222467388" y="22246033"/>
                </a:cxn>
                <a:cxn ang="0">
                  <a:pos x="161287874" y="94547407"/>
                </a:cxn>
                <a:cxn ang="0">
                  <a:pos x="77862300" y="122356706"/>
                </a:cxn>
                <a:cxn ang="0">
                  <a:pos x="61179532" y="216904113"/>
                </a:cxn>
                <a:cxn ang="0">
                  <a:pos x="0" y="283644543"/>
                </a:cxn>
                <a:cxn ang="0">
                  <a:pos x="38931150" y="372631071"/>
                </a:cxn>
                <a:cxn ang="0">
                  <a:pos x="5560919" y="428249668"/>
                </a:cxn>
                <a:cxn ang="0">
                  <a:pos x="61179532" y="461619883"/>
                </a:cxn>
                <a:cxn ang="0">
                  <a:pos x="72301365" y="556167253"/>
                </a:cxn>
                <a:cxn ang="0">
                  <a:pos x="155726958" y="583976552"/>
                </a:cxn>
                <a:cxn ang="0">
                  <a:pos x="211343197" y="661838962"/>
                </a:cxn>
                <a:cxn ang="0">
                  <a:pos x="300329650" y="639592938"/>
                </a:cxn>
                <a:cxn ang="0">
                  <a:pos x="339263214" y="528357955"/>
                </a:cxn>
                <a:cxn ang="0">
                  <a:pos x="294768734" y="161287874"/>
                </a:cxn>
                <a:cxn ang="0">
                  <a:pos x="339263214" y="38931150"/>
                </a:cxn>
                <a:cxn ang="0">
                  <a:pos x="289207818" y="0"/>
                </a:cxn>
              </a:cxnLst>
              <a:rect l="txL" t="txT" r="txR" b="txB"/>
              <a:pathLst>
                <a:path w="122" h="122">
                  <a:moveTo>
                    <a:pt x="71" y="1"/>
                  </a:moveTo>
                  <a:cubicBezTo>
                    <a:pt x="67" y="7"/>
                    <a:pt x="67" y="7"/>
                    <a:pt x="67" y="7"/>
                  </a:cubicBezTo>
                  <a:cubicBezTo>
                    <a:pt x="65" y="7"/>
                    <a:pt x="63" y="7"/>
                    <a:pt x="61" y="7"/>
                  </a:cubicBezTo>
                  <a:cubicBezTo>
                    <a:pt x="61" y="28"/>
                    <a:pt x="61" y="28"/>
                    <a:pt x="61" y="28"/>
                  </a:cubicBezTo>
                  <a:cubicBezTo>
                    <a:pt x="76" y="28"/>
                    <a:pt x="90" y="38"/>
                    <a:pt x="94" y="53"/>
                  </a:cubicBezTo>
                  <a:cubicBezTo>
                    <a:pt x="98" y="71"/>
                    <a:pt x="87" y="89"/>
                    <a:pt x="69" y="94"/>
                  </a:cubicBezTo>
                  <a:cubicBezTo>
                    <a:pt x="66" y="95"/>
                    <a:pt x="64" y="95"/>
                    <a:pt x="61" y="95"/>
                  </a:cubicBezTo>
                  <a:cubicBezTo>
                    <a:pt x="61" y="116"/>
                    <a:pt x="61" y="116"/>
                    <a:pt x="61" y="116"/>
                  </a:cubicBezTo>
                  <a:cubicBezTo>
                    <a:pt x="63" y="116"/>
                    <a:pt x="64" y="116"/>
                    <a:pt x="66" y="116"/>
                  </a:cubicBezTo>
                  <a:cubicBezTo>
                    <a:pt x="70" y="122"/>
                    <a:pt x="70" y="122"/>
                    <a:pt x="70" y="122"/>
                  </a:cubicBezTo>
                  <a:cubicBezTo>
                    <a:pt x="72" y="122"/>
                    <a:pt x="74" y="121"/>
                    <a:pt x="76" y="121"/>
                  </a:cubicBezTo>
                  <a:cubicBezTo>
                    <a:pt x="78" y="120"/>
                    <a:pt x="80" y="120"/>
                    <a:pt x="82" y="119"/>
                  </a:cubicBezTo>
                  <a:cubicBezTo>
                    <a:pt x="82" y="111"/>
                    <a:pt x="82" y="111"/>
                    <a:pt x="82" y="111"/>
                  </a:cubicBezTo>
                  <a:cubicBezTo>
                    <a:pt x="86" y="110"/>
                    <a:pt x="89" y="108"/>
                    <a:pt x="93" y="106"/>
                  </a:cubicBezTo>
                  <a:cubicBezTo>
                    <a:pt x="99" y="109"/>
                    <a:pt x="99" y="109"/>
                    <a:pt x="99" y="109"/>
                  </a:cubicBezTo>
                  <a:cubicBezTo>
                    <a:pt x="102" y="107"/>
                    <a:pt x="105" y="104"/>
                    <a:pt x="108" y="101"/>
                  </a:cubicBezTo>
                  <a:cubicBezTo>
                    <a:pt x="104" y="94"/>
                    <a:pt x="104" y="94"/>
                    <a:pt x="104" y="94"/>
                  </a:cubicBezTo>
                  <a:cubicBezTo>
                    <a:pt x="107" y="91"/>
                    <a:pt x="109" y="87"/>
                    <a:pt x="110" y="84"/>
                  </a:cubicBezTo>
                  <a:cubicBezTo>
                    <a:pt x="118" y="84"/>
                    <a:pt x="118" y="84"/>
                    <a:pt x="118" y="84"/>
                  </a:cubicBezTo>
                  <a:cubicBezTo>
                    <a:pt x="120" y="80"/>
                    <a:pt x="121" y="76"/>
                    <a:pt x="121" y="72"/>
                  </a:cubicBezTo>
                  <a:cubicBezTo>
                    <a:pt x="115" y="68"/>
                    <a:pt x="115" y="68"/>
                    <a:pt x="115" y="68"/>
                  </a:cubicBezTo>
                  <a:cubicBezTo>
                    <a:pt x="115" y="64"/>
                    <a:pt x="115" y="60"/>
                    <a:pt x="115" y="56"/>
                  </a:cubicBezTo>
                  <a:cubicBezTo>
                    <a:pt x="122" y="52"/>
                    <a:pt x="122" y="52"/>
                    <a:pt x="122" y="52"/>
                  </a:cubicBezTo>
                  <a:cubicBezTo>
                    <a:pt x="121" y="50"/>
                    <a:pt x="121" y="48"/>
                    <a:pt x="120" y="46"/>
                  </a:cubicBezTo>
                  <a:cubicBezTo>
                    <a:pt x="120" y="44"/>
                    <a:pt x="119" y="42"/>
                    <a:pt x="119" y="40"/>
                  </a:cubicBezTo>
                  <a:cubicBezTo>
                    <a:pt x="111" y="40"/>
                    <a:pt x="111" y="40"/>
                    <a:pt x="111" y="40"/>
                  </a:cubicBezTo>
                  <a:cubicBezTo>
                    <a:pt x="109" y="36"/>
                    <a:pt x="107" y="33"/>
                    <a:pt x="105" y="30"/>
                  </a:cubicBezTo>
                  <a:cubicBezTo>
                    <a:pt x="109" y="23"/>
                    <a:pt x="109" y="23"/>
                    <a:pt x="109" y="23"/>
                  </a:cubicBezTo>
                  <a:cubicBezTo>
                    <a:pt x="106" y="20"/>
                    <a:pt x="103" y="17"/>
                    <a:pt x="100" y="14"/>
                  </a:cubicBezTo>
                  <a:cubicBezTo>
                    <a:pt x="94" y="18"/>
                    <a:pt x="94" y="18"/>
                    <a:pt x="94" y="18"/>
                  </a:cubicBezTo>
                  <a:cubicBezTo>
                    <a:pt x="90" y="15"/>
                    <a:pt x="87" y="13"/>
                    <a:pt x="83" y="12"/>
                  </a:cubicBezTo>
                  <a:cubicBezTo>
                    <a:pt x="83" y="4"/>
                    <a:pt x="83" y="4"/>
                    <a:pt x="83" y="4"/>
                  </a:cubicBezTo>
                  <a:cubicBezTo>
                    <a:pt x="79" y="3"/>
                    <a:pt x="76" y="1"/>
                    <a:pt x="71" y="1"/>
                  </a:cubicBezTo>
                  <a:moveTo>
                    <a:pt x="52" y="0"/>
                  </a:moveTo>
                  <a:cubicBezTo>
                    <a:pt x="50" y="1"/>
                    <a:pt x="48" y="1"/>
                    <a:pt x="46" y="2"/>
                  </a:cubicBezTo>
                  <a:cubicBezTo>
                    <a:pt x="44" y="2"/>
                    <a:pt x="42" y="3"/>
                    <a:pt x="40" y="4"/>
                  </a:cubicBezTo>
                  <a:cubicBezTo>
                    <a:pt x="39" y="11"/>
                    <a:pt x="39" y="11"/>
                    <a:pt x="39" y="11"/>
                  </a:cubicBezTo>
                  <a:cubicBezTo>
                    <a:pt x="36" y="13"/>
                    <a:pt x="32" y="15"/>
                    <a:pt x="29" y="17"/>
                  </a:cubicBezTo>
                  <a:cubicBezTo>
                    <a:pt x="23" y="13"/>
                    <a:pt x="23" y="13"/>
                    <a:pt x="23" y="13"/>
                  </a:cubicBezTo>
                  <a:cubicBezTo>
                    <a:pt x="19" y="16"/>
                    <a:pt x="16" y="19"/>
                    <a:pt x="14" y="22"/>
                  </a:cubicBezTo>
                  <a:cubicBezTo>
                    <a:pt x="17" y="29"/>
                    <a:pt x="17" y="29"/>
                    <a:pt x="17" y="29"/>
                  </a:cubicBezTo>
                  <a:cubicBezTo>
                    <a:pt x="15" y="32"/>
                    <a:pt x="13" y="35"/>
                    <a:pt x="11" y="39"/>
                  </a:cubicBezTo>
                  <a:cubicBezTo>
                    <a:pt x="4" y="39"/>
                    <a:pt x="4" y="39"/>
                    <a:pt x="4" y="39"/>
                  </a:cubicBezTo>
                  <a:cubicBezTo>
                    <a:pt x="2" y="43"/>
                    <a:pt x="1" y="47"/>
                    <a:pt x="0" y="51"/>
                  </a:cubicBezTo>
                  <a:cubicBezTo>
                    <a:pt x="7" y="55"/>
                    <a:pt x="7" y="55"/>
                    <a:pt x="7" y="55"/>
                  </a:cubicBezTo>
                  <a:cubicBezTo>
                    <a:pt x="6" y="59"/>
                    <a:pt x="6" y="63"/>
                    <a:pt x="7" y="67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2"/>
                    <a:pt x="1" y="75"/>
                    <a:pt x="1" y="77"/>
                  </a:cubicBezTo>
                  <a:cubicBezTo>
                    <a:pt x="2" y="79"/>
                    <a:pt x="2" y="81"/>
                    <a:pt x="3" y="83"/>
                  </a:cubicBezTo>
                  <a:cubicBezTo>
                    <a:pt x="11" y="83"/>
                    <a:pt x="11" y="83"/>
                    <a:pt x="11" y="83"/>
                  </a:cubicBezTo>
                  <a:cubicBezTo>
                    <a:pt x="12" y="86"/>
                    <a:pt x="14" y="90"/>
                    <a:pt x="17" y="93"/>
                  </a:cubicBezTo>
                  <a:cubicBezTo>
                    <a:pt x="13" y="100"/>
                    <a:pt x="13" y="100"/>
                    <a:pt x="13" y="100"/>
                  </a:cubicBezTo>
                  <a:cubicBezTo>
                    <a:pt x="15" y="103"/>
                    <a:pt x="18" y="106"/>
                    <a:pt x="21" y="109"/>
                  </a:cubicBezTo>
                  <a:cubicBezTo>
                    <a:pt x="28" y="105"/>
                    <a:pt x="28" y="105"/>
                    <a:pt x="28" y="105"/>
                  </a:cubicBezTo>
                  <a:cubicBezTo>
                    <a:pt x="31" y="107"/>
                    <a:pt x="35" y="109"/>
                    <a:pt x="38" y="111"/>
                  </a:cubicBezTo>
                  <a:cubicBezTo>
                    <a:pt x="38" y="119"/>
                    <a:pt x="38" y="119"/>
                    <a:pt x="38" y="119"/>
                  </a:cubicBezTo>
                  <a:cubicBezTo>
                    <a:pt x="42" y="120"/>
                    <a:pt x="46" y="121"/>
                    <a:pt x="50" y="122"/>
                  </a:cubicBezTo>
                  <a:cubicBezTo>
                    <a:pt x="54" y="115"/>
                    <a:pt x="54" y="115"/>
                    <a:pt x="54" y="115"/>
                  </a:cubicBezTo>
                  <a:cubicBezTo>
                    <a:pt x="56" y="116"/>
                    <a:pt x="59" y="116"/>
                    <a:pt x="61" y="116"/>
                  </a:cubicBezTo>
                  <a:cubicBezTo>
                    <a:pt x="61" y="95"/>
                    <a:pt x="61" y="95"/>
                    <a:pt x="61" y="95"/>
                  </a:cubicBezTo>
                  <a:cubicBezTo>
                    <a:pt x="46" y="95"/>
                    <a:pt x="32" y="85"/>
                    <a:pt x="28" y="70"/>
                  </a:cubicBezTo>
                  <a:cubicBezTo>
                    <a:pt x="24" y="52"/>
                    <a:pt x="34" y="33"/>
                    <a:pt x="53" y="29"/>
                  </a:cubicBezTo>
                  <a:cubicBezTo>
                    <a:pt x="55" y="28"/>
                    <a:pt x="58" y="28"/>
                    <a:pt x="61" y="28"/>
                  </a:cubicBezTo>
                  <a:cubicBezTo>
                    <a:pt x="61" y="7"/>
                    <a:pt x="61" y="7"/>
                    <a:pt x="61" y="7"/>
                  </a:cubicBezTo>
                  <a:cubicBezTo>
                    <a:pt x="59" y="7"/>
                    <a:pt x="57" y="7"/>
                    <a:pt x="56" y="7"/>
                  </a:cubicBezTo>
                  <a:cubicBezTo>
                    <a:pt x="52" y="0"/>
                    <a:pt x="52" y="0"/>
                    <a:pt x="52" y="0"/>
                  </a:cubicBezTo>
                </a:path>
              </a:pathLst>
            </a:custGeom>
            <a:grpFill/>
            <a:ln w="9525">
              <a:noFill/>
            </a:ln>
          </p:spPr>
          <p:txBody>
            <a:bodyPr/>
            <a:lstStyle/>
            <a:p>
              <a:pPr fontAlgn="base"/>
              <a:endParaRPr lang="zh-CN" altLang="en-US" strike="noStrike" noProof="1"/>
            </a:p>
          </p:txBody>
        </p:sp>
      </p:grpSp>
      <p:grpSp>
        <p:nvGrpSpPr>
          <p:cNvPr id="32918" name="组合 1364"/>
          <p:cNvGrpSpPr/>
          <p:nvPr>
            <p:custDataLst>
              <p:tags r:id="rId104"/>
            </p:custDataLst>
          </p:nvPr>
        </p:nvGrpSpPr>
        <p:grpSpPr>
          <a:xfrm>
            <a:off x="3793807" y="321945"/>
            <a:ext cx="911226" cy="366713"/>
            <a:chOff x="2625194" y="66506"/>
            <a:chExt cx="682950" cy="367360"/>
          </a:xfrm>
          <a:solidFill>
            <a:srgbClr val="00B0F0"/>
          </a:solidFill>
        </p:grpSpPr>
        <p:sp>
          <p:nvSpPr>
            <p:cNvPr id="32919" name="Freeform 291"/>
            <p:cNvSpPr>
              <a:spLocks noEditPoints="1"/>
            </p:cNvSpPr>
            <p:nvPr>
              <p:custDataLst>
                <p:tags r:id="rId105"/>
              </p:custDataLst>
            </p:nvPr>
          </p:nvSpPr>
          <p:spPr>
            <a:xfrm>
              <a:off x="2625194" y="66506"/>
              <a:ext cx="682950" cy="367360"/>
            </a:xfrm>
            <a:custGeom>
              <a:avLst/>
              <a:gdLst>
                <a:gd name="txL" fmla="*/ 0 w 290"/>
                <a:gd name="txT" fmla="*/ 0 h 156"/>
                <a:gd name="txR" fmla="*/ 290 w 290"/>
                <a:gd name="txB" fmla="*/ 156 h 156"/>
              </a:gdLst>
              <a:ahLst/>
              <a:cxnLst>
                <a:cxn ang="0">
                  <a:pos x="804173581" y="776358834"/>
                </a:cxn>
                <a:cxn ang="0">
                  <a:pos x="299485298" y="593359316"/>
                </a:cxn>
                <a:cxn ang="0">
                  <a:pos x="110920490" y="432542829"/>
                </a:cxn>
                <a:cxn ang="0">
                  <a:pos x="299485298" y="271726269"/>
                </a:cxn>
                <a:cxn ang="0">
                  <a:pos x="804173581" y="88726862"/>
                </a:cxn>
                <a:cxn ang="0">
                  <a:pos x="1308861938" y="271726269"/>
                </a:cxn>
                <a:cxn ang="0">
                  <a:pos x="1497426708" y="432542829"/>
                </a:cxn>
                <a:cxn ang="0">
                  <a:pos x="1308861938" y="593359316"/>
                </a:cxn>
                <a:cxn ang="0">
                  <a:pos x="804173581" y="776358834"/>
                </a:cxn>
                <a:cxn ang="0">
                  <a:pos x="804173581" y="0"/>
                </a:cxn>
                <a:cxn ang="0">
                  <a:pos x="244025071" y="199634252"/>
                </a:cxn>
                <a:cxn ang="0">
                  <a:pos x="16638073" y="404816580"/>
                </a:cxn>
                <a:cxn ang="0">
                  <a:pos x="16638073" y="460269079"/>
                </a:cxn>
                <a:cxn ang="0">
                  <a:pos x="244025071" y="665451480"/>
                </a:cxn>
                <a:cxn ang="0">
                  <a:pos x="804173581" y="865085658"/>
                </a:cxn>
                <a:cxn ang="0">
                  <a:pos x="1364322164" y="665451480"/>
                </a:cxn>
                <a:cxn ang="0">
                  <a:pos x="1591709094" y="460269079"/>
                </a:cxn>
                <a:cxn ang="0">
                  <a:pos x="1591709094" y="404816580"/>
                </a:cxn>
                <a:cxn ang="0">
                  <a:pos x="1364322164" y="199634252"/>
                </a:cxn>
                <a:cxn ang="0">
                  <a:pos x="804173581" y="0"/>
                </a:cxn>
              </a:cxnLst>
              <a:rect l="txL" t="txT" r="txR" b="txB"/>
              <a:pathLst>
                <a:path w="290" h="156">
                  <a:moveTo>
                    <a:pt x="145" y="140"/>
                  </a:moveTo>
                  <a:cubicBezTo>
                    <a:pt x="108" y="140"/>
                    <a:pt x="75" y="122"/>
                    <a:pt x="54" y="107"/>
                  </a:cubicBezTo>
                  <a:cubicBezTo>
                    <a:pt x="38" y="96"/>
                    <a:pt x="26" y="84"/>
                    <a:pt x="20" y="78"/>
                  </a:cubicBezTo>
                  <a:cubicBezTo>
                    <a:pt x="26" y="72"/>
                    <a:pt x="38" y="60"/>
                    <a:pt x="54" y="49"/>
                  </a:cubicBezTo>
                  <a:cubicBezTo>
                    <a:pt x="75" y="34"/>
                    <a:pt x="108" y="16"/>
                    <a:pt x="145" y="16"/>
                  </a:cubicBezTo>
                  <a:cubicBezTo>
                    <a:pt x="181" y="16"/>
                    <a:pt x="215" y="34"/>
                    <a:pt x="236" y="49"/>
                  </a:cubicBezTo>
                  <a:cubicBezTo>
                    <a:pt x="252" y="60"/>
                    <a:pt x="263" y="72"/>
                    <a:pt x="270" y="78"/>
                  </a:cubicBezTo>
                  <a:cubicBezTo>
                    <a:pt x="263" y="84"/>
                    <a:pt x="252" y="96"/>
                    <a:pt x="236" y="107"/>
                  </a:cubicBezTo>
                  <a:cubicBezTo>
                    <a:pt x="215" y="122"/>
                    <a:pt x="181" y="140"/>
                    <a:pt x="145" y="140"/>
                  </a:cubicBezTo>
                  <a:moveTo>
                    <a:pt x="145" y="0"/>
                  </a:moveTo>
                  <a:cubicBezTo>
                    <a:pt x="113" y="0"/>
                    <a:pt x="78" y="12"/>
                    <a:pt x="44" y="36"/>
                  </a:cubicBezTo>
                  <a:cubicBezTo>
                    <a:pt x="19" y="54"/>
                    <a:pt x="4" y="72"/>
                    <a:pt x="3" y="73"/>
                  </a:cubicBezTo>
                  <a:cubicBezTo>
                    <a:pt x="0" y="76"/>
                    <a:pt x="0" y="80"/>
                    <a:pt x="3" y="83"/>
                  </a:cubicBezTo>
                  <a:cubicBezTo>
                    <a:pt x="4" y="84"/>
                    <a:pt x="19" y="102"/>
                    <a:pt x="44" y="120"/>
                  </a:cubicBezTo>
                  <a:cubicBezTo>
                    <a:pt x="78" y="144"/>
                    <a:pt x="113" y="156"/>
                    <a:pt x="145" y="156"/>
                  </a:cubicBezTo>
                  <a:cubicBezTo>
                    <a:pt x="177" y="156"/>
                    <a:pt x="212" y="144"/>
                    <a:pt x="246" y="120"/>
                  </a:cubicBezTo>
                  <a:cubicBezTo>
                    <a:pt x="271" y="102"/>
                    <a:pt x="286" y="84"/>
                    <a:pt x="287" y="83"/>
                  </a:cubicBezTo>
                  <a:cubicBezTo>
                    <a:pt x="290" y="80"/>
                    <a:pt x="290" y="76"/>
                    <a:pt x="287" y="73"/>
                  </a:cubicBezTo>
                  <a:cubicBezTo>
                    <a:pt x="286" y="72"/>
                    <a:pt x="271" y="54"/>
                    <a:pt x="246" y="36"/>
                  </a:cubicBezTo>
                  <a:cubicBezTo>
                    <a:pt x="212" y="12"/>
                    <a:pt x="177" y="0"/>
                    <a:pt x="145" y="0"/>
                  </a:cubicBezTo>
                </a:path>
              </a:pathLst>
            </a:custGeom>
            <a:grpFill/>
            <a:ln w="9525">
              <a:noFill/>
            </a:ln>
          </p:spPr>
          <p:txBody>
            <a:bodyPr/>
            <a:lstStyle/>
            <a:p>
              <a:pPr fontAlgn="base"/>
              <a:endParaRPr lang="zh-CN" altLang="en-US" strike="noStrike" noProof="1"/>
            </a:p>
          </p:txBody>
        </p:sp>
        <p:sp>
          <p:nvSpPr>
            <p:cNvPr id="32920" name="Freeform 292"/>
            <p:cNvSpPr/>
            <p:nvPr>
              <p:custDataLst>
                <p:tags r:id="rId106"/>
              </p:custDataLst>
            </p:nvPr>
          </p:nvSpPr>
          <p:spPr>
            <a:xfrm>
              <a:off x="2846207" y="130221"/>
              <a:ext cx="237937" cy="237938"/>
            </a:xfrm>
            <a:custGeom>
              <a:avLst/>
              <a:gdLst>
                <a:gd name="txL" fmla="*/ 0 w 101"/>
                <a:gd name="txT" fmla="*/ 0 h 101"/>
                <a:gd name="txR" fmla="*/ 101 w 101"/>
                <a:gd name="txB" fmla="*/ 101 h 101"/>
              </a:gdLst>
              <a:ahLst/>
              <a:cxnLst>
                <a:cxn ang="0">
                  <a:pos x="283041362" y="0"/>
                </a:cxn>
                <a:cxn ang="0">
                  <a:pos x="0" y="283044908"/>
                </a:cxn>
                <a:cxn ang="0">
                  <a:pos x="283041362" y="560539501"/>
                </a:cxn>
                <a:cxn ang="0">
                  <a:pos x="560534789" y="283044908"/>
                </a:cxn>
                <a:cxn ang="0">
                  <a:pos x="516137172" y="238644748"/>
                </a:cxn>
                <a:cxn ang="0">
                  <a:pos x="471737199" y="283044908"/>
                </a:cxn>
                <a:cxn ang="0">
                  <a:pos x="283041362" y="471741537"/>
                </a:cxn>
                <a:cxn ang="0">
                  <a:pos x="94347918" y="283044908"/>
                </a:cxn>
                <a:cxn ang="0">
                  <a:pos x="283041362" y="94348315"/>
                </a:cxn>
                <a:cxn ang="0">
                  <a:pos x="405138417" y="138748475"/>
                </a:cxn>
                <a:cxn ang="0">
                  <a:pos x="438437808" y="149846748"/>
                </a:cxn>
                <a:cxn ang="0">
                  <a:pos x="471737199" y="133198160"/>
                </a:cxn>
                <a:cxn ang="0">
                  <a:pos x="466186908" y="72149395"/>
                </a:cxn>
                <a:cxn ang="0">
                  <a:pos x="283041362" y="0"/>
                </a:cxn>
              </a:cxnLst>
              <a:rect l="txL" t="txT" r="txR" b="txB"/>
              <a:pathLst>
                <a:path w="100" h="100">
                  <a:moveTo>
                    <a:pt x="51" y="0"/>
                  </a:moveTo>
                  <a:cubicBezTo>
                    <a:pt x="23" y="0"/>
                    <a:pt x="0" y="23"/>
                    <a:pt x="0" y="51"/>
                  </a:cubicBezTo>
                  <a:cubicBezTo>
                    <a:pt x="0" y="79"/>
                    <a:pt x="23" y="101"/>
                    <a:pt x="51" y="101"/>
                  </a:cubicBezTo>
                  <a:cubicBezTo>
                    <a:pt x="79" y="101"/>
                    <a:pt x="101" y="79"/>
                    <a:pt x="101" y="51"/>
                  </a:cubicBezTo>
                  <a:cubicBezTo>
                    <a:pt x="101" y="46"/>
                    <a:pt x="98" y="43"/>
                    <a:pt x="93" y="43"/>
                  </a:cubicBezTo>
                  <a:cubicBezTo>
                    <a:pt x="89" y="43"/>
                    <a:pt x="85" y="46"/>
                    <a:pt x="85" y="51"/>
                  </a:cubicBezTo>
                  <a:cubicBezTo>
                    <a:pt x="85" y="70"/>
                    <a:pt x="70" y="85"/>
                    <a:pt x="51" y="85"/>
                  </a:cubicBezTo>
                  <a:cubicBezTo>
                    <a:pt x="32" y="85"/>
                    <a:pt x="17" y="70"/>
                    <a:pt x="17" y="51"/>
                  </a:cubicBezTo>
                  <a:cubicBezTo>
                    <a:pt x="17" y="32"/>
                    <a:pt x="32" y="17"/>
                    <a:pt x="51" y="17"/>
                  </a:cubicBezTo>
                  <a:cubicBezTo>
                    <a:pt x="59" y="17"/>
                    <a:pt x="67" y="20"/>
                    <a:pt x="73" y="25"/>
                  </a:cubicBezTo>
                  <a:cubicBezTo>
                    <a:pt x="75" y="27"/>
                    <a:pt x="77" y="27"/>
                    <a:pt x="79" y="27"/>
                  </a:cubicBezTo>
                  <a:cubicBezTo>
                    <a:pt x="81" y="27"/>
                    <a:pt x="83" y="26"/>
                    <a:pt x="85" y="24"/>
                  </a:cubicBezTo>
                  <a:cubicBezTo>
                    <a:pt x="88" y="21"/>
                    <a:pt x="88" y="16"/>
                    <a:pt x="84" y="13"/>
                  </a:cubicBezTo>
                  <a:cubicBezTo>
                    <a:pt x="75" y="5"/>
                    <a:pt x="63" y="0"/>
                    <a:pt x="51" y="0"/>
                  </a:cubicBezTo>
                </a:path>
              </a:pathLst>
            </a:custGeom>
            <a:grpFill/>
            <a:ln w="9525">
              <a:noFill/>
            </a:ln>
          </p:spPr>
          <p:txBody>
            <a:bodyPr/>
            <a:lstStyle/>
            <a:p>
              <a:pPr fontAlgn="base"/>
              <a:endParaRPr lang="zh-CN" altLang="en-US" strike="noStrike" noProof="1"/>
            </a:p>
          </p:txBody>
        </p:sp>
        <p:sp>
          <p:nvSpPr>
            <p:cNvPr id="32921" name="Oval 293"/>
            <p:cNvSpPr/>
            <p:nvPr>
              <p:custDataLst>
                <p:tags r:id="rId107"/>
              </p:custDataLst>
            </p:nvPr>
          </p:nvSpPr>
          <p:spPr>
            <a:xfrm>
              <a:off x="2928838" y="212853"/>
              <a:ext cx="75662" cy="75662"/>
            </a:xfrm>
            <a:prstGeom prst="ellipse">
              <a:avLst/>
            </a:prstGeom>
            <a:grpFill/>
            <a:ln w="9525">
              <a:noFill/>
            </a:ln>
          </p:spPr>
          <p:txBody>
            <a:bodyPr/>
            <a:lstStyle/>
            <a:p>
              <a:pPr defTabSz="457200" eaLnBrk="1" fontAlgn="base" hangingPunct="1"/>
              <a:endParaRPr lang="zh-CN" altLang="en-US" strike="noStrike" noProof="1">
                <a:latin typeface="Calibri" panose="020F0502020204030204" pitchFamily="34" charset="0"/>
                <a:ea typeface="等线" panose="02010600030101010101" charset="-122"/>
              </a:endParaRPr>
            </a:p>
          </p:txBody>
        </p:sp>
      </p:grpSp>
      <p:sp>
        <p:nvSpPr>
          <p:cNvPr id="6276" name="Freeform 294"/>
          <p:cNvSpPr/>
          <p:nvPr>
            <p:custDataLst>
              <p:tags r:id="rId108"/>
            </p:custDataLst>
          </p:nvPr>
        </p:nvSpPr>
        <p:spPr>
          <a:xfrm>
            <a:off x="10148888" y="3143250"/>
            <a:ext cx="498475" cy="309563"/>
          </a:xfrm>
          <a:custGeom>
            <a:avLst/>
            <a:gdLst/>
            <a:ahLst/>
            <a:cxnLst>
              <a:cxn ang="0">
                <a:pos x="305529093" y="0"/>
              </a:cxn>
              <a:cxn ang="0">
                <a:pos x="133917466" y="170993057"/>
              </a:cxn>
              <a:cxn ang="0">
                <a:pos x="68446372" y="108361667"/>
              </a:cxn>
              <a:cxn ang="0">
                <a:pos x="0" y="173975835"/>
              </a:cxn>
              <a:cxn ang="0">
                <a:pos x="65471094" y="239589972"/>
              </a:cxn>
              <a:cxn ang="0">
                <a:pos x="133917466" y="308185950"/>
              </a:cxn>
              <a:cxn ang="0">
                <a:pos x="199387532" y="239589972"/>
              </a:cxn>
              <a:cxn ang="0">
                <a:pos x="372984007" y="67602354"/>
              </a:cxn>
              <a:cxn ang="0">
                <a:pos x="305529093" y="0"/>
              </a:cxn>
            </a:cxnLst>
            <a:rect l="0" t="0" r="0" b="0"/>
            <a:pathLst>
              <a:path w="376" h="310">
                <a:moveTo>
                  <a:pt x="308" y="0"/>
                </a:moveTo>
                <a:lnTo>
                  <a:pt x="135" y="172"/>
                </a:lnTo>
                <a:lnTo>
                  <a:pt x="69" y="109"/>
                </a:lnTo>
                <a:lnTo>
                  <a:pt x="0" y="175"/>
                </a:lnTo>
                <a:lnTo>
                  <a:pt x="66" y="241"/>
                </a:lnTo>
                <a:lnTo>
                  <a:pt x="135" y="310"/>
                </a:lnTo>
                <a:lnTo>
                  <a:pt x="201" y="241"/>
                </a:lnTo>
                <a:lnTo>
                  <a:pt x="376" y="68"/>
                </a:lnTo>
                <a:lnTo>
                  <a:pt x="308" y="0"/>
                </a:lnTo>
                <a:close/>
              </a:path>
            </a:pathLst>
          </a:custGeom>
          <a:solidFill>
            <a:srgbClr val="FFFF00"/>
          </a:solidFill>
          <a:ln w="9525"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6277" name="Freeform 295"/>
          <p:cNvSpPr/>
          <p:nvPr>
            <p:custDataLst>
              <p:tags r:id="rId109"/>
            </p:custDataLst>
          </p:nvPr>
        </p:nvSpPr>
        <p:spPr>
          <a:xfrm>
            <a:off x="10818813" y="2924175"/>
            <a:ext cx="500062" cy="309563"/>
          </a:xfrm>
          <a:custGeom>
            <a:avLst/>
            <a:gdLst/>
            <a:ahLst/>
            <a:cxnLst>
              <a:cxn ang="0">
                <a:pos x="305529093" y="0"/>
              </a:cxn>
              <a:cxn ang="0">
                <a:pos x="133917466" y="170993057"/>
              </a:cxn>
              <a:cxn ang="0">
                <a:pos x="68446372" y="108361667"/>
              </a:cxn>
              <a:cxn ang="0">
                <a:pos x="0" y="173975835"/>
              </a:cxn>
              <a:cxn ang="0">
                <a:pos x="65471094" y="239589972"/>
              </a:cxn>
              <a:cxn ang="0">
                <a:pos x="133917466" y="308185950"/>
              </a:cxn>
              <a:cxn ang="0">
                <a:pos x="199387532" y="239589972"/>
              </a:cxn>
              <a:cxn ang="0">
                <a:pos x="372984007" y="67602354"/>
              </a:cxn>
              <a:cxn ang="0">
                <a:pos x="305529093" y="0"/>
              </a:cxn>
            </a:cxnLst>
            <a:rect l="0" t="0" r="0" b="0"/>
            <a:pathLst>
              <a:path w="376" h="310">
                <a:moveTo>
                  <a:pt x="308" y="0"/>
                </a:moveTo>
                <a:lnTo>
                  <a:pt x="135" y="172"/>
                </a:lnTo>
                <a:lnTo>
                  <a:pt x="69" y="109"/>
                </a:lnTo>
                <a:lnTo>
                  <a:pt x="0" y="175"/>
                </a:lnTo>
                <a:lnTo>
                  <a:pt x="66" y="241"/>
                </a:lnTo>
                <a:lnTo>
                  <a:pt x="135" y="310"/>
                </a:lnTo>
                <a:lnTo>
                  <a:pt x="201" y="241"/>
                </a:lnTo>
                <a:lnTo>
                  <a:pt x="376" y="68"/>
                </a:lnTo>
                <a:lnTo>
                  <a:pt x="308" y="0"/>
                </a:lnTo>
              </a:path>
            </a:pathLst>
          </a:custGeom>
          <a:noFill/>
          <a:ln w="9525">
            <a:noFill/>
          </a:ln>
        </p:spPr>
        <p:txBody>
          <a:bodyPr/>
          <a:lstStyle/>
          <a:p>
            <a:endParaRPr lang="zh-CN" altLang="en-US"/>
          </a:p>
        </p:txBody>
      </p:sp>
      <p:grpSp>
        <p:nvGrpSpPr>
          <p:cNvPr id="6278" name="组合 1350"/>
          <p:cNvGrpSpPr/>
          <p:nvPr>
            <p:custDataLst>
              <p:tags r:id="rId110"/>
            </p:custDataLst>
          </p:nvPr>
        </p:nvGrpSpPr>
        <p:grpSpPr>
          <a:xfrm>
            <a:off x="4260850" y="4116388"/>
            <a:ext cx="3744913" cy="2741612"/>
            <a:chOff x="3182704" y="4116420"/>
            <a:chExt cx="2808457" cy="2855248"/>
          </a:xfrm>
        </p:grpSpPr>
        <p:sp>
          <p:nvSpPr>
            <p:cNvPr id="6279" name="Freeform 143"/>
            <p:cNvSpPr/>
            <p:nvPr>
              <p:custDataLst>
                <p:tags r:id="rId111"/>
              </p:custDataLst>
            </p:nvPr>
          </p:nvSpPr>
          <p:spPr>
            <a:xfrm>
              <a:off x="3425619" y="4801361"/>
              <a:ext cx="2325614" cy="1546095"/>
            </a:xfrm>
            <a:custGeom>
              <a:avLst/>
              <a:gdLst/>
              <a:ahLst/>
              <a:cxnLst>
                <a:cxn ang="0">
                  <a:pos x="121894664" y="0"/>
                </a:cxn>
                <a:cxn ang="0">
                  <a:pos x="2147483647" y="0"/>
                </a:cxn>
                <a:cxn ang="0">
                  <a:pos x="2147483647" y="121833219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121894664" y="2147483647"/>
                </a:cxn>
                <a:cxn ang="0">
                  <a:pos x="0" y="2147483647"/>
                </a:cxn>
                <a:cxn ang="0">
                  <a:pos x="0" y="121833219"/>
                </a:cxn>
                <a:cxn ang="0">
                  <a:pos x="121894664" y="0"/>
                </a:cxn>
              </a:cxnLst>
              <a:rect l="0" t="0" r="0" b="0"/>
              <a:pathLst>
                <a:path w="984" h="657">
                  <a:moveTo>
                    <a:pt x="22" y="0"/>
                  </a:moveTo>
                  <a:cubicBezTo>
                    <a:pt x="966" y="0"/>
                    <a:pt x="966" y="0"/>
                    <a:pt x="966" y="0"/>
                  </a:cubicBezTo>
                  <a:cubicBezTo>
                    <a:pt x="979" y="0"/>
                    <a:pt x="988" y="10"/>
                    <a:pt x="988" y="22"/>
                  </a:cubicBezTo>
                  <a:cubicBezTo>
                    <a:pt x="988" y="635"/>
                    <a:pt x="988" y="635"/>
                    <a:pt x="988" y="635"/>
                  </a:cubicBezTo>
                  <a:cubicBezTo>
                    <a:pt x="988" y="647"/>
                    <a:pt x="979" y="657"/>
                    <a:pt x="966" y="657"/>
                  </a:cubicBezTo>
                  <a:cubicBezTo>
                    <a:pt x="22" y="657"/>
                    <a:pt x="22" y="657"/>
                    <a:pt x="22" y="657"/>
                  </a:cubicBezTo>
                  <a:cubicBezTo>
                    <a:pt x="10" y="657"/>
                    <a:pt x="0" y="647"/>
                    <a:pt x="0" y="634"/>
                  </a:cubicBezTo>
                  <a:cubicBezTo>
                    <a:pt x="0" y="22"/>
                    <a:pt x="0" y="22"/>
                    <a:pt x="0" y="22"/>
                  </a:cubicBezTo>
                  <a:cubicBezTo>
                    <a:pt x="0" y="10"/>
                    <a:pt x="10" y="0"/>
                    <a:pt x="22" y="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80" name="Freeform 144"/>
            <p:cNvSpPr/>
            <p:nvPr>
              <p:custDataLst>
                <p:tags r:id="rId112"/>
              </p:custDataLst>
            </p:nvPr>
          </p:nvSpPr>
          <p:spPr>
            <a:xfrm>
              <a:off x="3578934" y="4801361"/>
              <a:ext cx="129422" cy="8462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304546427" y="0"/>
                </a:cxn>
                <a:cxn ang="0">
                  <a:pos x="304546427" y="171286682"/>
                </a:cxn>
                <a:cxn ang="0">
                  <a:pos x="271322632" y="198913403"/>
                </a:cxn>
                <a:cxn ang="0">
                  <a:pos x="27686897" y="198913403"/>
                </a:cxn>
                <a:cxn ang="0">
                  <a:pos x="0" y="171286682"/>
                </a:cxn>
                <a:cxn ang="0">
                  <a:pos x="0" y="0"/>
                </a:cxn>
              </a:cxnLst>
              <a:rect l="0" t="0" r="0" b="0"/>
              <a:pathLst>
                <a:path w="55" h="36">
                  <a:moveTo>
                    <a:pt x="0" y="0"/>
                  </a:moveTo>
                  <a:cubicBezTo>
                    <a:pt x="55" y="0"/>
                    <a:pt x="55" y="0"/>
                    <a:pt x="55" y="0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4"/>
                    <a:pt x="52" y="36"/>
                    <a:pt x="49" y="36"/>
                  </a:cubicBezTo>
                  <a:cubicBezTo>
                    <a:pt x="5" y="36"/>
                    <a:pt x="5" y="36"/>
                    <a:pt x="5" y="36"/>
                  </a:cubicBezTo>
                  <a:cubicBezTo>
                    <a:pt x="2" y="36"/>
                    <a:pt x="0" y="34"/>
                    <a:pt x="0" y="31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B3B3B3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81" name="Freeform 145"/>
            <p:cNvSpPr/>
            <p:nvPr>
              <p:custDataLst>
                <p:tags r:id="rId113"/>
              </p:custDataLst>
            </p:nvPr>
          </p:nvSpPr>
          <p:spPr>
            <a:xfrm>
              <a:off x="5471482" y="4801361"/>
              <a:ext cx="129422" cy="8462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304546427" y="0"/>
                </a:cxn>
                <a:cxn ang="0">
                  <a:pos x="304546427" y="171286682"/>
                </a:cxn>
                <a:cxn ang="0">
                  <a:pos x="271322632" y="198913403"/>
                </a:cxn>
                <a:cxn ang="0">
                  <a:pos x="27686897" y="198913403"/>
                </a:cxn>
                <a:cxn ang="0">
                  <a:pos x="0" y="171286682"/>
                </a:cxn>
                <a:cxn ang="0">
                  <a:pos x="0" y="0"/>
                </a:cxn>
              </a:cxnLst>
              <a:rect l="0" t="0" r="0" b="0"/>
              <a:pathLst>
                <a:path w="55" h="36">
                  <a:moveTo>
                    <a:pt x="0" y="0"/>
                  </a:moveTo>
                  <a:cubicBezTo>
                    <a:pt x="55" y="0"/>
                    <a:pt x="55" y="0"/>
                    <a:pt x="55" y="0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4"/>
                    <a:pt x="52" y="36"/>
                    <a:pt x="49" y="36"/>
                  </a:cubicBezTo>
                  <a:cubicBezTo>
                    <a:pt x="5" y="36"/>
                    <a:pt x="5" y="36"/>
                    <a:pt x="5" y="36"/>
                  </a:cubicBezTo>
                  <a:cubicBezTo>
                    <a:pt x="2" y="36"/>
                    <a:pt x="0" y="34"/>
                    <a:pt x="0" y="31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B3B3B3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82" name="Freeform 146"/>
            <p:cNvSpPr/>
            <p:nvPr>
              <p:custDataLst>
                <p:tags r:id="rId114"/>
              </p:custDataLst>
            </p:nvPr>
          </p:nvSpPr>
          <p:spPr>
            <a:xfrm>
              <a:off x="3182704" y="4116420"/>
              <a:ext cx="2808457" cy="659057"/>
            </a:xfrm>
            <a:custGeom>
              <a:avLst/>
              <a:gdLst/>
              <a:ahLst/>
              <a:cxnLst>
                <a:cxn ang="0">
                  <a:pos x="188423214" y="0"/>
                </a:cxn>
                <a:cxn ang="0">
                  <a:pos x="2147483647" y="0"/>
                </a:cxn>
                <a:cxn ang="0">
                  <a:pos x="2147483647" y="166207115"/>
                </a:cxn>
                <a:cxn ang="0">
                  <a:pos x="2147483647" y="1551271802"/>
                </a:cxn>
                <a:cxn ang="0">
                  <a:pos x="570811148" y="1551271802"/>
                </a:cxn>
                <a:cxn ang="0">
                  <a:pos x="105294767" y="249311813"/>
                </a:cxn>
                <a:cxn ang="0">
                  <a:pos x="188423214" y="0"/>
                </a:cxn>
              </a:cxnLst>
              <a:rect l="0" t="0" r="0" b="0"/>
              <a:pathLst>
                <a:path w="1193" h="280">
                  <a:moveTo>
                    <a:pt x="34" y="0"/>
                  </a:moveTo>
                  <a:cubicBezTo>
                    <a:pt x="1159" y="0"/>
                    <a:pt x="1159" y="0"/>
                    <a:pt x="1159" y="0"/>
                  </a:cubicBezTo>
                  <a:cubicBezTo>
                    <a:pt x="1186" y="0"/>
                    <a:pt x="1193" y="9"/>
                    <a:pt x="1183" y="30"/>
                  </a:cubicBezTo>
                  <a:cubicBezTo>
                    <a:pt x="1089" y="280"/>
                    <a:pt x="1089" y="280"/>
                    <a:pt x="1089" y="280"/>
                  </a:cubicBezTo>
                  <a:cubicBezTo>
                    <a:pt x="103" y="280"/>
                    <a:pt x="103" y="280"/>
                    <a:pt x="103" y="280"/>
                  </a:cubicBezTo>
                  <a:cubicBezTo>
                    <a:pt x="19" y="45"/>
                    <a:pt x="19" y="45"/>
                    <a:pt x="19" y="45"/>
                  </a:cubicBezTo>
                  <a:cubicBezTo>
                    <a:pt x="0" y="16"/>
                    <a:pt x="4" y="0"/>
                    <a:pt x="34" y="0"/>
                  </a:cubicBezTo>
                  <a:close/>
                </a:path>
              </a:pathLst>
            </a:custGeom>
            <a:solidFill>
              <a:srgbClr val="CCCCCC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83" name="Freeform 147"/>
            <p:cNvSpPr/>
            <p:nvPr>
              <p:custDataLst>
                <p:tags r:id="rId115"/>
              </p:custDataLst>
            </p:nvPr>
          </p:nvSpPr>
          <p:spPr>
            <a:xfrm>
              <a:off x="3338010" y="4221949"/>
              <a:ext cx="2493862" cy="505741"/>
            </a:xfrm>
            <a:custGeom>
              <a:avLst/>
              <a:gdLst/>
              <a:ahLst/>
              <a:cxnLst>
                <a:cxn ang="0">
                  <a:pos x="2147483647" y="0"/>
                </a:cxn>
                <a:cxn ang="0">
                  <a:pos x="2147483647" y="503492049"/>
                </a:cxn>
                <a:cxn ang="0">
                  <a:pos x="164527192" y="503492049"/>
                </a:cxn>
                <a:cxn ang="0">
                  <a:pos x="0" y="0"/>
                </a:cxn>
                <a:cxn ang="0">
                  <a:pos x="2147483647" y="0"/>
                </a:cxn>
              </a:cxnLst>
              <a:rect l="0" t="0" r="0" b="0"/>
              <a:pathLst>
                <a:path w="2505" h="508">
                  <a:moveTo>
                    <a:pt x="2505" y="0"/>
                  </a:moveTo>
                  <a:lnTo>
                    <a:pt x="2344" y="508"/>
                  </a:lnTo>
                  <a:lnTo>
                    <a:pt x="166" y="508"/>
                  </a:lnTo>
                  <a:lnTo>
                    <a:pt x="0" y="0"/>
                  </a:lnTo>
                  <a:lnTo>
                    <a:pt x="2505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84" name="Freeform 148"/>
            <p:cNvSpPr/>
            <p:nvPr>
              <p:custDataLst>
                <p:tags r:id="rId116"/>
              </p:custDataLst>
            </p:nvPr>
          </p:nvSpPr>
          <p:spPr>
            <a:xfrm>
              <a:off x="3237460" y="4125380"/>
              <a:ext cx="2704920" cy="20907"/>
            </a:xfrm>
            <a:custGeom>
              <a:avLst/>
              <a:gdLst/>
              <a:ahLst/>
              <a:cxnLst>
                <a:cxn ang="0">
                  <a:pos x="22169044" y="0"/>
                </a:cxn>
                <a:cxn ang="0">
                  <a:pos x="2147483647" y="0"/>
                </a:cxn>
                <a:cxn ang="0">
                  <a:pos x="2147483647" y="26981643"/>
                </a:cxn>
                <a:cxn ang="0">
                  <a:pos x="2147483647" y="48566959"/>
                </a:cxn>
                <a:cxn ang="0">
                  <a:pos x="22169044" y="48566959"/>
                </a:cxn>
                <a:cxn ang="0">
                  <a:pos x="0" y="26981643"/>
                </a:cxn>
                <a:cxn ang="0">
                  <a:pos x="22169044" y="0"/>
                </a:cxn>
              </a:cxnLst>
              <a:rect l="0" t="0" r="0" b="0"/>
              <a:pathLst>
                <a:path w="1149" h="9">
                  <a:moveTo>
                    <a:pt x="4" y="0"/>
                  </a:moveTo>
                  <a:cubicBezTo>
                    <a:pt x="1145" y="0"/>
                    <a:pt x="1145" y="0"/>
                    <a:pt x="1145" y="0"/>
                  </a:cubicBezTo>
                  <a:cubicBezTo>
                    <a:pt x="1147" y="0"/>
                    <a:pt x="1149" y="2"/>
                    <a:pt x="1149" y="5"/>
                  </a:cubicBezTo>
                  <a:cubicBezTo>
                    <a:pt x="1149" y="7"/>
                    <a:pt x="1147" y="9"/>
                    <a:pt x="1145" y="9"/>
                  </a:cubicBezTo>
                  <a:cubicBezTo>
                    <a:pt x="4" y="9"/>
                    <a:pt x="4" y="9"/>
                    <a:pt x="4" y="9"/>
                  </a:cubicBezTo>
                  <a:cubicBezTo>
                    <a:pt x="2" y="9"/>
                    <a:pt x="0" y="7"/>
                    <a:pt x="0" y="5"/>
                  </a:cubicBezTo>
                  <a:cubicBezTo>
                    <a:pt x="0" y="2"/>
                    <a:pt x="2" y="0"/>
                    <a:pt x="4" y="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85" name="Freeform 149"/>
            <p:cNvSpPr/>
            <p:nvPr>
              <p:custDataLst>
                <p:tags r:id="rId117"/>
              </p:custDataLst>
            </p:nvPr>
          </p:nvSpPr>
          <p:spPr>
            <a:xfrm>
              <a:off x="3585903" y="4732668"/>
              <a:ext cx="112498" cy="132409"/>
            </a:xfrm>
            <a:custGeom>
              <a:avLst/>
              <a:gdLst/>
              <a:ahLst/>
              <a:cxnLst>
                <a:cxn ang="0">
                  <a:pos x="27465918" y="0"/>
                </a:cxn>
                <a:cxn ang="0">
                  <a:pos x="241690231" y="0"/>
                </a:cxn>
                <a:cxn ang="0">
                  <a:pos x="263662490" y="27952487"/>
                </a:cxn>
                <a:cxn ang="0">
                  <a:pos x="263662490" y="285121498"/>
                </a:cxn>
                <a:cxn ang="0">
                  <a:pos x="241690231" y="313074050"/>
                </a:cxn>
                <a:cxn ang="0">
                  <a:pos x="27465918" y="313074050"/>
                </a:cxn>
                <a:cxn ang="0">
                  <a:pos x="0" y="285121498"/>
                </a:cxn>
                <a:cxn ang="0">
                  <a:pos x="0" y="27952487"/>
                </a:cxn>
                <a:cxn ang="0">
                  <a:pos x="27465918" y="0"/>
                </a:cxn>
              </a:cxnLst>
              <a:rect l="0" t="0" r="0" b="0"/>
              <a:pathLst>
                <a:path w="48" h="56">
                  <a:moveTo>
                    <a:pt x="5" y="0"/>
                  </a:moveTo>
                  <a:cubicBezTo>
                    <a:pt x="44" y="0"/>
                    <a:pt x="44" y="0"/>
                    <a:pt x="44" y="0"/>
                  </a:cubicBezTo>
                  <a:cubicBezTo>
                    <a:pt x="46" y="0"/>
                    <a:pt x="48" y="3"/>
                    <a:pt x="48" y="5"/>
                  </a:cubicBezTo>
                  <a:cubicBezTo>
                    <a:pt x="48" y="51"/>
                    <a:pt x="48" y="51"/>
                    <a:pt x="48" y="51"/>
                  </a:cubicBezTo>
                  <a:cubicBezTo>
                    <a:pt x="48" y="54"/>
                    <a:pt x="46" y="56"/>
                    <a:pt x="44" y="56"/>
                  </a:cubicBezTo>
                  <a:cubicBezTo>
                    <a:pt x="5" y="56"/>
                    <a:pt x="5" y="56"/>
                    <a:pt x="5" y="56"/>
                  </a:cubicBezTo>
                  <a:cubicBezTo>
                    <a:pt x="2" y="56"/>
                    <a:pt x="0" y="54"/>
                    <a:pt x="0" y="51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3"/>
                    <a:pt x="2" y="0"/>
                    <a:pt x="5" y="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86" name="Freeform 150"/>
            <p:cNvSpPr/>
            <p:nvPr>
              <p:custDataLst>
                <p:tags r:id="rId118"/>
              </p:custDataLst>
            </p:nvPr>
          </p:nvSpPr>
          <p:spPr>
            <a:xfrm>
              <a:off x="5478451" y="4734659"/>
              <a:ext cx="112498" cy="130418"/>
            </a:xfrm>
            <a:custGeom>
              <a:avLst/>
              <a:gdLst/>
              <a:ahLst/>
              <a:cxnLst>
                <a:cxn ang="0">
                  <a:pos x="27465918" y="0"/>
                </a:cxn>
                <a:cxn ang="0">
                  <a:pos x="241690231" y="0"/>
                </a:cxn>
                <a:cxn ang="0">
                  <a:pos x="263662490" y="22491180"/>
                </a:cxn>
                <a:cxn ang="0">
                  <a:pos x="263662490" y="281138522"/>
                </a:cxn>
                <a:cxn ang="0">
                  <a:pos x="241690231" y="309251892"/>
                </a:cxn>
                <a:cxn ang="0">
                  <a:pos x="27465918" y="309251892"/>
                </a:cxn>
                <a:cxn ang="0">
                  <a:pos x="0" y="281138522"/>
                </a:cxn>
                <a:cxn ang="0">
                  <a:pos x="0" y="22491180"/>
                </a:cxn>
                <a:cxn ang="0">
                  <a:pos x="27465918" y="0"/>
                </a:cxn>
              </a:cxnLst>
              <a:rect l="0" t="0" r="0" b="0"/>
              <a:pathLst>
                <a:path w="48" h="55">
                  <a:moveTo>
                    <a:pt x="5" y="0"/>
                  </a:moveTo>
                  <a:cubicBezTo>
                    <a:pt x="44" y="0"/>
                    <a:pt x="44" y="0"/>
                    <a:pt x="44" y="0"/>
                  </a:cubicBezTo>
                  <a:cubicBezTo>
                    <a:pt x="46" y="0"/>
                    <a:pt x="48" y="2"/>
                    <a:pt x="48" y="4"/>
                  </a:cubicBezTo>
                  <a:cubicBezTo>
                    <a:pt x="48" y="50"/>
                    <a:pt x="48" y="50"/>
                    <a:pt x="48" y="50"/>
                  </a:cubicBezTo>
                  <a:cubicBezTo>
                    <a:pt x="48" y="53"/>
                    <a:pt x="46" y="55"/>
                    <a:pt x="44" y="55"/>
                  </a:cubicBezTo>
                  <a:cubicBezTo>
                    <a:pt x="5" y="55"/>
                    <a:pt x="5" y="55"/>
                    <a:pt x="5" y="55"/>
                  </a:cubicBezTo>
                  <a:cubicBezTo>
                    <a:pt x="2" y="55"/>
                    <a:pt x="0" y="53"/>
                    <a:pt x="0" y="50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2"/>
                    <a:pt x="2" y="0"/>
                    <a:pt x="5" y="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87" name="Freeform 151"/>
            <p:cNvSpPr/>
            <p:nvPr>
              <p:custDataLst>
                <p:tags r:id="rId119"/>
              </p:custDataLst>
            </p:nvPr>
          </p:nvSpPr>
          <p:spPr>
            <a:xfrm>
              <a:off x="5511304" y="5005449"/>
              <a:ext cx="101546" cy="85618"/>
            </a:xfrm>
            <a:custGeom>
              <a:avLst/>
              <a:gdLst/>
              <a:ahLst/>
              <a:cxnLst>
                <a:cxn ang="0">
                  <a:pos x="33460585" y="0"/>
                </a:cxn>
                <a:cxn ang="0">
                  <a:pos x="206343834" y="0"/>
                </a:cxn>
                <a:cxn ang="0">
                  <a:pos x="239804410" y="39593570"/>
                </a:cxn>
                <a:cxn ang="0">
                  <a:pos x="239804410" y="164029823"/>
                </a:cxn>
                <a:cxn ang="0">
                  <a:pos x="206343834" y="203623375"/>
                </a:cxn>
                <a:cxn ang="0">
                  <a:pos x="33460585" y="203623375"/>
                </a:cxn>
                <a:cxn ang="0">
                  <a:pos x="0" y="164029823"/>
                </a:cxn>
                <a:cxn ang="0">
                  <a:pos x="0" y="39593570"/>
                </a:cxn>
                <a:cxn ang="0">
                  <a:pos x="33460585" y="0"/>
                </a:cxn>
              </a:cxnLst>
              <a:rect l="0" t="0" r="0" b="0"/>
              <a:pathLst>
                <a:path w="43" h="36">
                  <a:moveTo>
                    <a:pt x="6" y="0"/>
                  </a:moveTo>
                  <a:cubicBezTo>
                    <a:pt x="37" y="0"/>
                    <a:pt x="37" y="0"/>
                    <a:pt x="37" y="0"/>
                  </a:cubicBezTo>
                  <a:cubicBezTo>
                    <a:pt x="40" y="0"/>
                    <a:pt x="43" y="3"/>
                    <a:pt x="43" y="7"/>
                  </a:cubicBezTo>
                  <a:cubicBezTo>
                    <a:pt x="43" y="29"/>
                    <a:pt x="43" y="29"/>
                    <a:pt x="43" y="29"/>
                  </a:cubicBezTo>
                  <a:cubicBezTo>
                    <a:pt x="43" y="33"/>
                    <a:pt x="40" y="36"/>
                    <a:pt x="37" y="36"/>
                  </a:cubicBezTo>
                  <a:cubicBezTo>
                    <a:pt x="6" y="36"/>
                    <a:pt x="6" y="36"/>
                    <a:pt x="6" y="36"/>
                  </a:cubicBezTo>
                  <a:cubicBezTo>
                    <a:pt x="3" y="36"/>
                    <a:pt x="0" y="33"/>
                    <a:pt x="0" y="29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3"/>
                    <a:pt x="3" y="0"/>
                    <a:pt x="6" y="0"/>
                  </a:cubicBezTo>
                  <a:close/>
                </a:path>
              </a:pathLst>
            </a:custGeom>
            <a:solidFill>
              <a:srgbClr val="CCCCCC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88" name="Freeform 152"/>
            <p:cNvSpPr/>
            <p:nvPr>
              <p:custDataLst>
                <p:tags r:id="rId120"/>
              </p:custDataLst>
            </p:nvPr>
          </p:nvSpPr>
          <p:spPr>
            <a:xfrm>
              <a:off x="5511304" y="5108987"/>
              <a:ext cx="101546" cy="108515"/>
            </a:xfrm>
            <a:custGeom>
              <a:avLst/>
              <a:gdLst/>
              <a:ahLst/>
              <a:cxnLst>
                <a:cxn ang="0">
                  <a:pos x="44614120" y="0"/>
                </a:cxn>
                <a:cxn ang="0">
                  <a:pos x="195190309" y="0"/>
                </a:cxn>
                <a:cxn ang="0">
                  <a:pos x="239804410" y="38954531"/>
                </a:cxn>
                <a:cxn ang="0">
                  <a:pos x="239804410" y="211469789"/>
                </a:cxn>
                <a:cxn ang="0">
                  <a:pos x="195190309" y="255989233"/>
                </a:cxn>
                <a:cxn ang="0">
                  <a:pos x="44614120" y="255989233"/>
                </a:cxn>
                <a:cxn ang="0">
                  <a:pos x="0" y="211469789"/>
                </a:cxn>
                <a:cxn ang="0">
                  <a:pos x="0" y="38954531"/>
                </a:cxn>
                <a:cxn ang="0">
                  <a:pos x="44614120" y="0"/>
                </a:cxn>
              </a:cxnLst>
              <a:rect l="0" t="0" r="0" b="0"/>
              <a:pathLst>
                <a:path w="43" h="46">
                  <a:moveTo>
                    <a:pt x="8" y="0"/>
                  </a:moveTo>
                  <a:cubicBezTo>
                    <a:pt x="35" y="0"/>
                    <a:pt x="35" y="0"/>
                    <a:pt x="35" y="0"/>
                  </a:cubicBezTo>
                  <a:cubicBezTo>
                    <a:pt x="40" y="0"/>
                    <a:pt x="43" y="3"/>
                    <a:pt x="43" y="7"/>
                  </a:cubicBezTo>
                  <a:cubicBezTo>
                    <a:pt x="43" y="38"/>
                    <a:pt x="43" y="38"/>
                    <a:pt x="43" y="38"/>
                  </a:cubicBezTo>
                  <a:cubicBezTo>
                    <a:pt x="43" y="42"/>
                    <a:pt x="40" y="46"/>
                    <a:pt x="35" y="46"/>
                  </a:cubicBezTo>
                  <a:cubicBezTo>
                    <a:pt x="8" y="46"/>
                    <a:pt x="8" y="46"/>
                    <a:pt x="8" y="46"/>
                  </a:cubicBezTo>
                  <a:cubicBezTo>
                    <a:pt x="3" y="46"/>
                    <a:pt x="0" y="42"/>
                    <a:pt x="0" y="38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3"/>
                    <a:pt x="3" y="0"/>
                    <a:pt x="8" y="0"/>
                  </a:cubicBezTo>
                  <a:close/>
                </a:path>
              </a:pathLst>
            </a:custGeom>
            <a:solidFill>
              <a:srgbClr val="CCCCCC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89" name="Freeform 153"/>
            <p:cNvSpPr/>
            <p:nvPr>
              <p:custDataLst>
                <p:tags r:id="rId121"/>
              </p:custDataLst>
            </p:nvPr>
          </p:nvSpPr>
          <p:spPr>
            <a:xfrm>
              <a:off x="5511304" y="5236418"/>
              <a:ext cx="101546" cy="108515"/>
            </a:xfrm>
            <a:custGeom>
              <a:avLst/>
              <a:gdLst/>
              <a:ahLst/>
              <a:cxnLst>
                <a:cxn ang="0">
                  <a:pos x="44614120" y="0"/>
                </a:cxn>
                <a:cxn ang="0">
                  <a:pos x="195190309" y="0"/>
                </a:cxn>
                <a:cxn ang="0">
                  <a:pos x="239804410" y="38954531"/>
                </a:cxn>
                <a:cxn ang="0">
                  <a:pos x="239804410" y="211469789"/>
                </a:cxn>
                <a:cxn ang="0">
                  <a:pos x="195190309" y="255989233"/>
                </a:cxn>
                <a:cxn ang="0">
                  <a:pos x="44614120" y="255989233"/>
                </a:cxn>
                <a:cxn ang="0">
                  <a:pos x="0" y="211469789"/>
                </a:cxn>
                <a:cxn ang="0">
                  <a:pos x="0" y="38954531"/>
                </a:cxn>
                <a:cxn ang="0">
                  <a:pos x="44614120" y="0"/>
                </a:cxn>
              </a:cxnLst>
              <a:rect l="0" t="0" r="0" b="0"/>
              <a:pathLst>
                <a:path w="43" h="46">
                  <a:moveTo>
                    <a:pt x="8" y="0"/>
                  </a:moveTo>
                  <a:cubicBezTo>
                    <a:pt x="35" y="0"/>
                    <a:pt x="35" y="0"/>
                    <a:pt x="35" y="0"/>
                  </a:cubicBezTo>
                  <a:cubicBezTo>
                    <a:pt x="40" y="0"/>
                    <a:pt x="43" y="3"/>
                    <a:pt x="43" y="7"/>
                  </a:cubicBezTo>
                  <a:cubicBezTo>
                    <a:pt x="43" y="38"/>
                    <a:pt x="43" y="38"/>
                    <a:pt x="43" y="38"/>
                  </a:cubicBezTo>
                  <a:cubicBezTo>
                    <a:pt x="43" y="42"/>
                    <a:pt x="40" y="46"/>
                    <a:pt x="35" y="46"/>
                  </a:cubicBezTo>
                  <a:cubicBezTo>
                    <a:pt x="8" y="46"/>
                    <a:pt x="8" y="46"/>
                    <a:pt x="8" y="46"/>
                  </a:cubicBezTo>
                  <a:cubicBezTo>
                    <a:pt x="3" y="46"/>
                    <a:pt x="0" y="42"/>
                    <a:pt x="0" y="38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3"/>
                    <a:pt x="3" y="0"/>
                    <a:pt x="8" y="0"/>
                  </a:cubicBezTo>
                  <a:close/>
                </a:path>
              </a:pathLst>
            </a:custGeom>
            <a:solidFill>
              <a:srgbClr val="CCCCCC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90" name="Freeform 154"/>
            <p:cNvSpPr/>
            <p:nvPr>
              <p:custDataLst>
                <p:tags r:id="rId122"/>
              </p:custDataLst>
            </p:nvPr>
          </p:nvSpPr>
          <p:spPr>
            <a:xfrm>
              <a:off x="5511304" y="5363849"/>
              <a:ext cx="101546" cy="108515"/>
            </a:xfrm>
            <a:custGeom>
              <a:avLst/>
              <a:gdLst/>
              <a:ahLst/>
              <a:cxnLst>
                <a:cxn ang="0">
                  <a:pos x="44614120" y="0"/>
                </a:cxn>
                <a:cxn ang="0">
                  <a:pos x="195190309" y="0"/>
                </a:cxn>
                <a:cxn ang="0">
                  <a:pos x="239804410" y="44519462"/>
                </a:cxn>
                <a:cxn ang="0">
                  <a:pos x="239804410" y="211469789"/>
                </a:cxn>
                <a:cxn ang="0">
                  <a:pos x="195190309" y="255989233"/>
                </a:cxn>
                <a:cxn ang="0">
                  <a:pos x="44614120" y="255989233"/>
                </a:cxn>
                <a:cxn ang="0">
                  <a:pos x="0" y="211469789"/>
                </a:cxn>
                <a:cxn ang="0">
                  <a:pos x="0" y="44519462"/>
                </a:cxn>
                <a:cxn ang="0">
                  <a:pos x="44614120" y="0"/>
                </a:cxn>
              </a:cxnLst>
              <a:rect l="0" t="0" r="0" b="0"/>
              <a:pathLst>
                <a:path w="43" h="46">
                  <a:moveTo>
                    <a:pt x="8" y="0"/>
                  </a:moveTo>
                  <a:cubicBezTo>
                    <a:pt x="35" y="0"/>
                    <a:pt x="35" y="0"/>
                    <a:pt x="35" y="0"/>
                  </a:cubicBezTo>
                  <a:cubicBezTo>
                    <a:pt x="40" y="0"/>
                    <a:pt x="43" y="3"/>
                    <a:pt x="43" y="8"/>
                  </a:cubicBezTo>
                  <a:cubicBezTo>
                    <a:pt x="43" y="38"/>
                    <a:pt x="43" y="38"/>
                    <a:pt x="43" y="38"/>
                  </a:cubicBezTo>
                  <a:cubicBezTo>
                    <a:pt x="43" y="42"/>
                    <a:pt x="40" y="46"/>
                    <a:pt x="35" y="46"/>
                  </a:cubicBezTo>
                  <a:cubicBezTo>
                    <a:pt x="8" y="46"/>
                    <a:pt x="8" y="46"/>
                    <a:pt x="8" y="46"/>
                  </a:cubicBezTo>
                  <a:cubicBezTo>
                    <a:pt x="3" y="46"/>
                    <a:pt x="0" y="42"/>
                    <a:pt x="0" y="38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3"/>
                    <a:pt x="3" y="0"/>
                    <a:pt x="8" y="0"/>
                  </a:cubicBezTo>
                  <a:close/>
                </a:path>
              </a:pathLst>
            </a:custGeom>
            <a:solidFill>
              <a:srgbClr val="CCCCCC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91" name="Freeform 155"/>
            <p:cNvSpPr/>
            <p:nvPr>
              <p:custDataLst>
                <p:tags r:id="rId123"/>
              </p:custDataLst>
            </p:nvPr>
          </p:nvSpPr>
          <p:spPr>
            <a:xfrm>
              <a:off x="5511304" y="5491280"/>
              <a:ext cx="101546" cy="107520"/>
            </a:xfrm>
            <a:custGeom>
              <a:avLst/>
              <a:gdLst/>
              <a:ahLst/>
              <a:cxnLst>
                <a:cxn ang="0">
                  <a:pos x="44614120" y="0"/>
                </a:cxn>
                <a:cxn ang="0">
                  <a:pos x="195190309" y="0"/>
                </a:cxn>
                <a:cxn ang="0">
                  <a:pos x="239804410" y="43706884"/>
                </a:cxn>
                <a:cxn ang="0">
                  <a:pos x="239804410" y="207609437"/>
                </a:cxn>
                <a:cxn ang="0">
                  <a:pos x="195190309" y="251316303"/>
                </a:cxn>
                <a:cxn ang="0">
                  <a:pos x="44614120" y="251316303"/>
                </a:cxn>
                <a:cxn ang="0">
                  <a:pos x="0" y="207609437"/>
                </a:cxn>
                <a:cxn ang="0">
                  <a:pos x="0" y="43706884"/>
                </a:cxn>
                <a:cxn ang="0">
                  <a:pos x="44614120" y="0"/>
                </a:cxn>
              </a:cxnLst>
              <a:rect l="0" t="0" r="0" b="0"/>
              <a:pathLst>
                <a:path w="43" h="46">
                  <a:moveTo>
                    <a:pt x="8" y="0"/>
                  </a:moveTo>
                  <a:cubicBezTo>
                    <a:pt x="35" y="0"/>
                    <a:pt x="35" y="0"/>
                    <a:pt x="35" y="0"/>
                  </a:cubicBezTo>
                  <a:cubicBezTo>
                    <a:pt x="40" y="0"/>
                    <a:pt x="43" y="3"/>
                    <a:pt x="43" y="8"/>
                  </a:cubicBezTo>
                  <a:cubicBezTo>
                    <a:pt x="43" y="38"/>
                    <a:pt x="43" y="38"/>
                    <a:pt x="43" y="38"/>
                  </a:cubicBezTo>
                  <a:cubicBezTo>
                    <a:pt x="43" y="43"/>
                    <a:pt x="40" y="46"/>
                    <a:pt x="35" y="46"/>
                  </a:cubicBezTo>
                  <a:cubicBezTo>
                    <a:pt x="8" y="46"/>
                    <a:pt x="8" y="46"/>
                    <a:pt x="8" y="46"/>
                  </a:cubicBezTo>
                  <a:cubicBezTo>
                    <a:pt x="3" y="46"/>
                    <a:pt x="0" y="43"/>
                    <a:pt x="0" y="38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3"/>
                    <a:pt x="3" y="0"/>
                    <a:pt x="8" y="0"/>
                  </a:cubicBezTo>
                  <a:close/>
                </a:path>
              </a:pathLst>
            </a:custGeom>
            <a:solidFill>
              <a:srgbClr val="CCCCCC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92" name="Freeform 156"/>
            <p:cNvSpPr/>
            <p:nvPr>
              <p:custDataLst>
                <p:tags r:id="rId124"/>
              </p:custDataLst>
            </p:nvPr>
          </p:nvSpPr>
          <p:spPr>
            <a:xfrm>
              <a:off x="5511304" y="5617715"/>
              <a:ext cx="101546" cy="108515"/>
            </a:xfrm>
            <a:custGeom>
              <a:avLst/>
              <a:gdLst/>
              <a:ahLst/>
              <a:cxnLst>
                <a:cxn ang="0">
                  <a:pos x="44614120" y="0"/>
                </a:cxn>
                <a:cxn ang="0">
                  <a:pos x="195190309" y="0"/>
                </a:cxn>
                <a:cxn ang="0">
                  <a:pos x="239804410" y="44519462"/>
                </a:cxn>
                <a:cxn ang="0">
                  <a:pos x="239804410" y="211469789"/>
                </a:cxn>
                <a:cxn ang="0">
                  <a:pos x="195190309" y="255989233"/>
                </a:cxn>
                <a:cxn ang="0">
                  <a:pos x="44614120" y="255989233"/>
                </a:cxn>
                <a:cxn ang="0">
                  <a:pos x="0" y="211469789"/>
                </a:cxn>
                <a:cxn ang="0">
                  <a:pos x="0" y="44519462"/>
                </a:cxn>
                <a:cxn ang="0">
                  <a:pos x="44614120" y="0"/>
                </a:cxn>
              </a:cxnLst>
              <a:rect l="0" t="0" r="0" b="0"/>
              <a:pathLst>
                <a:path w="43" h="46">
                  <a:moveTo>
                    <a:pt x="8" y="0"/>
                  </a:moveTo>
                  <a:cubicBezTo>
                    <a:pt x="35" y="0"/>
                    <a:pt x="35" y="0"/>
                    <a:pt x="35" y="0"/>
                  </a:cubicBezTo>
                  <a:cubicBezTo>
                    <a:pt x="40" y="0"/>
                    <a:pt x="43" y="3"/>
                    <a:pt x="43" y="8"/>
                  </a:cubicBezTo>
                  <a:cubicBezTo>
                    <a:pt x="43" y="38"/>
                    <a:pt x="43" y="38"/>
                    <a:pt x="43" y="38"/>
                  </a:cubicBezTo>
                  <a:cubicBezTo>
                    <a:pt x="43" y="43"/>
                    <a:pt x="40" y="46"/>
                    <a:pt x="35" y="46"/>
                  </a:cubicBezTo>
                  <a:cubicBezTo>
                    <a:pt x="8" y="46"/>
                    <a:pt x="8" y="46"/>
                    <a:pt x="8" y="46"/>
                  </a:cubicBezTo>
                  <a:cubicBezTo>
                    <a:pt x="3" y="46"/>
                    <a:pt x="0" y="43"/>
                    <a:pt x="0" y="38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3"/>
                    <a:pt x="3" y="0"/>
                    <a:pt x="8" y="0"/>
                  </a:cubicBezTo>
                  <a:close/>
                </a:path>
              </a:pathLst>
            </a:custGeom>
            <a:solidFill>
              <a:srgbClr val="CCCCCC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93" name="Freeform 157"/>
            <p:cNvSpPr/>
            <p:nvPr>
              <p:custDataLst>
                <p:tags r:id="rId125"/>
              </p:custDataLst>
            </p:nvPr>
          </p:nvSpPr>
          <p:spPr>
            <a:xfrm>
              <a:off x="5383874" y="5005449"/>
              <a:ext cx="101546" cy="85618"/>
            </a:xfrm>
            <a:custGeom>
              <a:avLst/>
              <a:gdLst/>
              <a:ahLst/>
              <a:cxnLst>
                <a:cxn ang="0">
                  <a:pos x="33460585" y="0"/>
                </a:cxn>
                <a:cxn ang="0">
                  <a:pos x="206343834" y="0"/>
                </a:cxn>
                <a:cxn ang="0">
                  <a:pos x="239804410" y="39593570"/>
                </a:cxn>
                <a:cxn ang="0">
                  <a:pos x="239804410" y="164029823"/>
                </a:cxn>
                <a:cxn ang="0">
                  <a:pos x="206343834" y="203623375"/>
                </a:cxn>
                <a:cxn ang="0">
                  <a:pos x="33460585" y="203623375"/>
                </a:cxn>
                <a:cxn ang="0">
                  <a:pos x="0" y="164029823"/>
                </a:cxn>
                <a:cxn ang="0">
                  <a:pos x="0" y="39593570"/>
                </a:cxn>
                <a:cxn ang="0">
                  <a:pos x="33460585" y="0"/>
                </a:cxn>
              </a:cxnLst>
              <a:rect l="0" t="0" r="0" b="0"/>
              <a:pathLst>
                <a:path w="43" h="36">
                  <a:moveTo>
                    <a:pt x="6" y="0"/>
                  </a:moveTo>
                  <a:cubicBezTo>
                    <a:pt x="37" y="0"/>
                    <a:pt x="37" y="0"/>
                    <a:pt x="37" y="0"/>
                  </a:cubicBezTo>
                  <a:cubicBezTo>
                    <a:pt x="40" y="0"/>
                    <a:pt x="43" y="3"/>
                    <a:pt x="43" y="7"/>
                  </a:cubicBezTo>
                  <a:cubicBezTo>
                    <a:pt x="43" y="29"/>
                    <a:pt x="43" y="29"/>
                    <a:pt x="43" y="29"/>
                  </a:cubicBezTo>
                  <a:cubicBezTo>
                    <a:pt x="43" y="33"/>
                    <a:pt x="40" y="36"/>
                    <a:pt x="37" y="36"/>
                  </a:cubicBezTo>
                  <a:cubicBezTo>
                    <a:pt x="6" y="36"/>
                    <a:pt x="6" y="36"/>
                    <a:pt x="6" y="36"/>
                  </a:cubicBezTo>
                  <a:cubicBezTo>
                    <a:pt x="3" y="36"/>
                    <a:pt x="0" y="33"/>
                    <a:pt x="0" y="29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3"/>
                    <a:pt x="3" y="0"/>
                    <a:pt x="6" y="0"/>
                  </a:cubicBezTo>
                  <a:close/>
                </a:path>
              </a:pathLst>
            </a:custGeom>
            <a:solidFill>
              <a:srgbClr val="CCCCCC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94" name="Freeform 158"/>
            <p:cNvSpPr/>
            <p:nvPr>
              <p:custDataLst>
                <p:tags r:id="rId126"/>
              </p:custDataLst>
            </p:nvPr>
          </p:nvSpPr>
          <p:spPr>
            <a:xfrm>
              <a:off x="5266398" y="5108987"/>
              <a:ext cx="219022" cy="108515"/>
            </a:xfrm>
            <a:custGeom>
              <a:avLst/>
              <a:gdLst/>
              <a:ahLst/>
              <a:cxnLst>
                <a:cxn ang="0">
                  <a:pos x="49918177" y="0"/>
                </a:cxn>
                <a:cxn ang="0">
                  <a:pos x="471441315" y="0"/>
                </a:cxn>
                <a:cxn ang="0">
                  <a:pos x="515813273" y="44519462"/>
                </a:cxn>
                <a:cxn ang="0">
                  <a:pos x="515813273" y="211469789"/>
                </a:cxn>
                <a:cxn ang="0">
                  <a:pos x="471441315" y="255989233"/>
                </a:cxn>
                <a:cxn ang="0">
                  <a:pos x="49918177" y="255989233"/>
                </a:cxn>
                <a:cxn ang="0">
                  <a:pos x="0" y="211469789"/>
                </a:cxn>
                <a:cxn ang="0">
                  <a:pos x="0" y="44519462"/>
                </a:cxn>
                <a:cxn ang="0">
                  <a:pos x="49918177" y="0"/>
                </a:cxn>
              </a:cxnLst>
              <a:rect l="0" t="0" r="0" b="0"/>
              <a:pathLst>
                <a:path w="93" h="46">
                  <a:moveTo>
                    <a:pt x="9" y="0"/>
                  </a:moveTo>
                  <a:cubicBezTo>
                    <a:pt x="85" y="0"/>
                    <a:pt x="85" y="0"/>
                    <a:pt x="85" y="0"/>
                  </a:cubicBezTo>
                  <a:cubicBezTo>
                    <a:pt x="90" y="0"/>
                    <a:pt x="93" y="3"/>
                    <a:pt x="93" y="8"/>
                  </a:cubicBezTo>
                  <a:cubicBezTo>
                    <a:pt x="93" y="38"/>
                    <a:pt x="93" y="38"/>
                    <a:pt x="93" y="38"/>
                  </a:cubicBezTo>
                  <a:cubicBezTo>
                    <a:pt x="93" y="42"/>
                    <a:pt x="90" y="46"/>
                    <a:pt x="85" y="46"/>
                  </a:cubicBezTo>
                  <a:cubicBezTo>
                    <a:pt x="9" y="46"/>
                    <a:pt x="9" y="46"/>
                    <a:pt x="9" y="46"/>
                  </a:cubicBezTo>
                  <a:cubicBezTo>
                    <a:pt x="4" y="46"/>
                    <a:pt x="0" y="42"/>
                    <a:pt x="0" y="38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3"/>
                    <a:pt x="4" y="0"/>
                    <a:pt x="9" y="0"/>
                  </a:cubicBezTo>
                  <a:close/>
                </a:path>
              </a:pathLst>
            </a:custGeom>
            <a:solidFill>
              <a:srgbClr val="CCCCCC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95" name="Freeform 159"/>
            <p:cNvSpPr/>
            <p:nvPr>
              <p:custDataLst>
                <p:tags r:id="rId127"/>
              </p:custDataLst>
            </p:nvPr>
          </p:nvSpPr>
          <p:spPr>
            <a:xfrm>
              <a:off x="5349029" y="5236418"/>
              <a:ext cx="136391" cy="108515"/>
            </a:xfrm>
            <a:custGeom>
              <a:avLst/>
              <a:gdLst/>
              <a:ahLst/>
              <a:cxnLst>
                <a:cxn ang="0">
                  <a:pos x="49768611" y="0"/>
                </a:cxn>
                <a:cxn ang="0">
                  <a:pos x="276492777" y="0"/>
                </a:cxn>
                <a:cxn ang="0">
                  <a:pos x="320732905" y="44519462"/>
                </a:cxn>
                <a:cxn ang="0">
                  <a:pos x="320732905" y="211469789"/>
                </a:cxn>
                <a:cxn ang="0">
                  <a:pos x="276492777" y="255989233"/>
                </a:cxn>
                <a:cxn ang="0">
                  <a:pos x="49768611" y="255989233"/>
                </a:cxn>
                <a:cxn ang="0">
                  <a:pos x="0" y="211469789"/>
                </a:cxn>
                <a:cxn ang="0">
                  <a:pos x="0" y="44519462"/>
                </a:cxn>
                <a:cxn ang="0">
                  <a:pos x="49768611" y="0"/>
                </a:cxn>
              </a:cxnLst>
              <a:rect l="0" t="0" r="0" b="0"/>
              <a:pathLst>
                <a:path w="57" h="46">
                  <a:moveTo>
                    <a:pt x="9" y="0"/>
                  </a:moveTo>
                  <a:cubicBezTo>
                    <a:pt x="50" y="0"/>
                    <a:pt x="50" y="0"/>
                    <a:pt x="50" y="0"/>
                  </a:cubicBezTo>
                  <a:cubicBezTo>
                    <a:pt x="55" y="0"/>
                    <a:pt x="58" y="3"/>
                    <a:pt x="58" y="8"/>
                  </a:cubicBezTo>
                  <a:cubicBezTo>
                    <a:pt x="58" y="38"/>
                    <a:pt x="58" y="38"/>
                    <a:pt x="58" y="38"/>
                  </a:cubicBezTo>
                  <a:cubicBezTo>
                    <a:pt x="58" y="42"/>
                    <a:pt x="54" y="46"/>
                    <a:pt x="50" y="46"/>
                  </a:cubicBezTo>
                  <a:cubicBezTo>
                    <a:pt x="9" y="46"/>
                    <a:pt x="9" y="46"/>
                    <a:pt x="9" y="46"/>
                  </a:cubicBezTo>
                  <a:cubicBezTo>
                    <a:pt x="4" y="46"/>
                    <a:pt x="0" y="42"/>
                    <a:pt x="0" y="38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3"/>
                    <a:pt x="4" y="0"/>
                    <a:pt x="9" y="0"/>
                  </a:cubicBezTo>
                  <a:close/>
                </a:path>
              </a:pathLst>
            </a:custGeom>
            <a:solidFill>
              <a:srgbClr val="CCCCCC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96" name="Freeform 160"/>
            <p:cNvSpPr/>
            <p:nvPr>
              <p:custDataLst>
                <p:tags r:id="rId128"/>
              </p:custDataLst>
            </p:nvPr>
          </p:nvSpPr>
          <p:spPr>
            <a:xfrm>
              <a:off x="5252460" y="5363849"/>
              <a:ext cx="232960" cy="108515"/>
            </a:xfrm>
            <a:custGeom>
              <a:avLst/>
              <a:gdLst/>
              <a:ahLst/>
              <a:cxnLst>
                <a:cxn ang="0">
                  <a:pos x="44297702" y="0"/>
                </a:cxn>
                <a:cxn ang="0">
                  <a:pos x="503887765" y="0"/>
                </a:cxn>
                <a:cxn ang="0">
                  <a:pos x="548185449" y="44519462"/>
                </a:cxn>
                <a:cxn ang="0">
                  <a:pos x="548185449" y="211469789"/>
                </a:cxn>
                <a:cxn ang="0">
                  <a:pos x="503887765" y="255989233"/>
                </a:cxn>
                <a:cxn ang="0">
                  <a:pos x="44297702" y="255989233"/>
                </a:cxn>
                <a:cxn ang="0">
                  <a:pos x="0" y="211469789"/>
                </a:cxn>
                <a:cxn ang="0">
                  <a:pos x="0" y="44519462"/>
                </a:cxn>
                <a:cxn ang="0">
                  <a:pos x="44297702" y="0"/>
                </a:cxn>
              </a:cxnLst>
              <a:rect l="0" t="0" r="0" b="0"/>
              <a:pathLst>
                <a:path w="99" h="46">
                  <a:moveTo>
                    <a:pt x="8" y="0"/>
                  </a:moveTo>
                  <a:cubicBezTo>
                    <a:pt x="91" y="0"/>
                    <a:pt x="91" y="0"/>
                    <a:pt x="91" y="0"/>
                  </a:cubicBezTo>
                  <a:cubicBezTo>
                    <a:pt x="95" y="0"/>
                    <a:pt x="99" y="4"/>
                    <a:pt x="99" y="8"/>
                  </a:cubicBezTo>
                  <a:cubicBezTo>
                    <a:pt x="99" y="38"/>
                    <a:pt x="99" y="38"/>
                    <a:pt x="99" y="38"/>
                  </a:cubicBezTo>
                  <a:cubicBezTo>
                    <a:pt x="99" y="42"/>
                    <a:pt x="95" y="46"/>
                    <a:pt x="91" y="46"/>
                  </a:cubicBezTo>
                  <a:cubicBezTo>
                    <a:pt x="8" y="46"/>
                    <a:pt x="8" y="46"/>
                    <a:pt x="8" y="46"/>
                  </a:cubicBezTo>
                  <a:cubicBezTo>
                    <a:pt x="4" y="46"/>
                    <a:pt x="0" y="42"/>
                    <a:pt x="0" y="38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4"/>
                    <a:pt x="4" y="0"/>
                    <a:pt x="8" y="0"/>
                  </a:cubicBezTo>
                  <a:close/>
                </a:path>
              </a:pathLst>
            </a:custGeom>
            <a:solidFill>
              <a:srgbClr val="CCCCCC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97" name="Freeform 161"/>
            <p:cNvSpPr/>
            <p:nvPr>
              <p:custDataLst>
                <p:tags r:id="rId129"/>
              </p:custDataLst>
            </p:nvPr>
          </p:nvSpPr>
          <p:spPr>
            <a:xfrm>
              <a:off x="5383874" y="5491280"/>
              <a:ext cx="101546" cy="107520"/>
            </a:xfrm>
            <a:custGeom>
              <a:avLst/>
              <a:gdLst/>
              <a:ahLst/>
              <a:cxnLst>
                <a:cxn ang="0">
                  <a:pos x="44614120" y="0"/>
                </a:cxn>
                <a:cxn ang="0">
                  <a:pos x="200765891" y="0"/>
                </a:cxn>
                <a:cxn ang="0">
                  <a:pos x="239804410" y="43706884"/>
                </a:cxn>
                <a:cxn ang="0">
                  <a:pos x="239804410" y="207609437"/>
                </a:cxn>
                <a:cxn ang="0">
                  <a:pos x="195190309" y="251316303"/>
                </a:cxn>
                <a:cxn ang="0">
                  <a:pos x="44614120" y="251316303"/>
                </a:cxn>
                <a:cxn ang="0">
                  <a:pos x="0" y="207609437"/>
                </a:cxn>
                <a:cxn ang="0">
                  <a:pos x="0" y="43706884"/>
                </a:cxn>
                <a:cxn ang="0">
                  <a:pos x="44614120" y="0"/>
                </a:cxn>
              </a:cxnLst>
              <a:rect l="0" t="0" r="0" b="0"/>
              <a:pathLst>
                <a:path w="43" h="46">
                  <a:moveTo>
                    <a:pt x="8" y="0"/>
                  </a:moveTo>
                  <a:cubicBezTo>
                    <a:pt x="36" y="0"/>
                    <a:pt x="36" y="0"/>
                    <a:pt x="36" y="0"/>
                  </a:cubicBezTo>
                  <a:cubicBezTo>
                    <a:pt x="40" y="0"/>
                    <a:pt x="43" y="3"/>
                    <a:pt x="43" y="8"/>
                  </a:cubicBezTo>
                  <a:cubicBezTo>
                    <a:pt x="43" y="38"/>
                    <a:pt x="43" y="38"/>
                    <a:pt x="43" y="38"/>
                  </a:cubicBezTo>
                  <a:cubicBezTo>
                    <a:pt x="43" y="43"/>
                    <a:pt x="40" y="46"/>
                    <a:pt x="35" y="46"/>
                  </a:cubicBezTo>
                  <a:cubicBezTo>
                    <a:pt x="8" y="46"/>
                    <a:pt x="8" y="46"/>
                    <a:pt x="8" y="46"/>
                  </a:cubicBezTo>
                  <a:cubicBezTo>
                    <a:pt x="4" y="46"/>
                    <a:pt x="0" y="43"/>
                    <a:pt x="0" y="38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3"/>
                    <a:pt x="4" y="0"/>
                    <a:pt x="8" y="0"/>
                  </a:cubicBezTo>
                  <a:close/>
                </a:path>
              </a:pathLst>
            </a:custGeom>
            <a:solidFill>
              <a:srgbClr val="CCCCCC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98" name="Freeform 162"/>
            <p:cNvSpPr/>
            <p:nvPr>
              <p:custDataLst>
                <p:tags r:id="rId130"/>
              </p:custDataLst>
            </p:nvPr>
          </p:nvSpPr>
          <p:spPr>
            <a:xfrm>
              <a:off x="5383874" y="5617715"/>
              <a:ext cx="101546" cy="108515"/>
            </a:xfrm>
            <a:custGeom>
              <a:avLst/>
              <a:gdLst/>
              <a:ahLst/>
              <a:cxnLst>
                <a:cxn ang="0">
                  <a:pos x="44614120" y="0"/>
                </a:cxn>
                <a:cxn ang="0">
                  <a:pos x="195190309" y="0"/>
                </a:cxn>
                <a:cxn ang="0">
                  <a:pos x="239804410" y="44519462"/>
                </a:cxn>
                <a:cxn ang="0">
                  <a:pos x="239804410" y="211469789"/>
                </a:cxn>
                <a:cxn ang="0">
                  <a:pos x="195190309" y="255989233"/>
                </a:cxn>
                <a:cxn ang="0">
                  <a:pos x="44614120" y="255989233"/>
                </a:cxn>
                <a:cxn ang="0">
                  <a:pos x="0" y="211469789"/>
                </a:cxn>
                <a:cxn ang="0">
                  <a:pos x="0" y="44519462"/>
                </a:cxn>
                <a:cxn ang="0">
                  <a:pos x="44614120" y="0"/>
                </a:cxn>
              </a:cxnLst>
              <a:rect l="0" t="0" r="0" b="0"/>
              <a:pathLst>
                <a:path w="43" h="46">
                  <a:moveTo>
                    <a:pt x="8" y="0"/>
                  </a:moveTo>
                  <a:cubicBezTo>
                    <a:pt x="35" y="0"/>
                    <a:pt x="35" y="0"/>
                    <a:pt x="35" y="0"/>
                  </a:cubicBezTo>
                  <a:cubicBezTo>
                    <a:pt x="40" y="0"/>
                    <a:pt x="43" y="3"/>
                    <a:pt x="43" y="8"/>
                  </a:cubicBezTo>
                  <a:cubicBezTo>
                    <a:pt x="43" y="38"/>
                    <a:pt x="43" y="38"/>
                    <a:pt x="43" y="38"/>
                  </a:cubicBezTo>
                  <a:cubicBezTo>
                    <a:pt x="43" y="43"/>
                    <a:pt x="40" y="46"/>
                    <a:pt x="35" y="46"/>
                  </a:cubicBezTo>
                  <a:cubicBezTo>
                    <a:pt x="8" y="46"/>
                    <a:pt x="8" y="46"/>
                    <a:pt x="8" y="46"/>
                  </a:cubicBezTo>
                  <a:cubicBezTo>
                    <a:pt x="4" y="46"/>
                    <a:pt x="0" y="43"/>
                    <a:pt x="0" y="38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3"/>
                    <a:pt x="4" y="0"/>
                    <a:pt x="8" y="0"/>
                  </a:cubicBezTo>
                  <a:close/>
                </a:path>
              </a:pathLst>
            </a:custGeom>
            <a:solidFill>
              <a:srgbClr val="CCCCCC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99" name="Freeform 163"/>
            <p:cNvSpPr/>
            <p:nvPr>
              <p:custDataLst>
                <p:tags r:id="rId131"/>
              </p:custDataLst>
            </p:nvPr>
          </p:nvSpPr>
          <p:spPr>
            <a:xfrm>
              <a:off x="5266398" y="5005449"/>
              <a:ext cx="91591" cy="85618"/>
            </a:xfrm>
            <a:custGeom>
              <a:avLst/>
              <a:gdLst/>
              <a:ahLst/>
              <a:cxnLst>
                <a:cxn ang="0">
                  <a:pos x="38606784" y="0"/>
                </a:cxn>
                <a:cxn ang="0">
                  <a:pos x="182007759" y="0"/>
                </a:cxn>
                <a:cxn ang="0">
                  <a:pos x="215100278" y="39593570"/>
                </a:cxn>
                <a:cxn ang="0">
                  <a:pos x="215100278" y="164029823"/>
                </a:cxn>
                <a:cxn ang="0">
                  <a:pos x="182007759" y="203623375"/>
                </a:cxn>
                <a:cxn ang="0">
                  <a:pos x="38606784" y="203623375"/>
                </a:cxn>
                <a:cxn ang="0">
                  <a:pos x="0" y="164029823"/>
                </a:cxn>
                <a:cxn ang="0">
                  <a:pos x="0" y="39593570"/>
                </a:cxn>
                <a:cxn ang="0">
                  <a:pos x="38606784" y="0"/>
                </a:cxn>
              </a:cxnLst>
              <a:rect l="0" t="0" r="0" b="0"/>
              <a:pathLst>
                <a:path w="39" h="36">
                  <a:moveTo>
                    <a:pt x="7" y="0"/>
                  </a:moveTo>
                  <a:cubicBezTo>
                    <a:pt x="33" y="0"/>
                    <a:pt x="33" y="0"/>
                    <a:pt x="33" y="0"/>
                  </a:cubicBezTo>
                  <a:cubicBezTo>
                    <a:pt x="36" y="0"/>
                    <a:pt x="39" y="3"/>
                    <a:pt x="39" y="7"/>
                  </a:cubicBezTo>
                  <a:cubicBezTo>
                    <a:pt x="39" y="29"/>
                    <a:pt x="39" y="29"/>
                    <a:pt x="39" y="29"/>
                  </a:cubicBezTo>
                  <a:cubicBezTo>
                    <a:pt x="39" y="33"/>
                    <a:pt x="36" y="36"/>
                    <a:pt x="33" y="36"/>
                  </a:cubicBezTo>
                  <a:cubicBezTo>
                    <a:pt x="7" y="36"/>
                    <a:pt x="7" y="36"/>
                    <a:pt x="7" y="36"/>
                  </a:cubicBezTo>
                  <a:cubicBezTo>
                    <a:pt x="3" y="36"/>
                    <a:pt x="0" y="33"/>
                    <a:pt x="0" y="29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3"/>
                    <a:pt x="3" y="0"/>
                    <a:pt x="7" y="0"/>
                  </a:cubicBezTo>
                  <a:close/>
                </a:path>
              </a:pathLst>
            </a:custGeom>
            <a:solidFill>
              <a:srgbClr val="CCCCCC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300" name="Freeform 164"/>
            <p:cNvSpPr/>
            <p:nvPr>
              <p:custDataLst>
                <p:tags r:id="rId132"/>
              </p:custDataLst>
            </p:nvPr>
          </p:nvSpPr>
          <p:spPr>
            <a:xfrm>
              <a:off x="5148923" y="5005449"/>
              <a:ext cx="91591" cy="85618"/>
            </a:xfrm>
            <a:custGeom>
              <a:avLst/>
              <a:gdLst/>
              <a:ahLst/>
              <a:cxnLst>
                <a:cxn ang="0">
                  <a:pos x="33092529" y="0"/>
                </a:cxn>
                <a:cxn ang="0">
                  <a:pos x="176493513" y="0"/>
                </a:cxn>
                <a:cxn ang="0">
                  <a:pos x="215100278" y="39593570"/>
                </a:cxn>
                <a:cxn ang="0">
                  <a:pos x="215100278" y="164029823"/>
                </a:cxn>
                <a:cxn ang="0">
                  <a:pos x="176493513" y="203623375"/>
                </a:cxn>
                <a:cxn ang="0">
                  <a:pos x="33092529" y="203623375"/>
                </a:cxn>
                <a:cxn ang="0">
                  <a:pos x="0" y="164029823"/>
                </a:cxn>
                <a:cxn ang="0">
                  <a:pos x="0" y="39593570"/>
                </a:cxn>
                <a:cxn ang="0">
                  <a:pos x="33092529" y="0"/>
                </a:cxn>
              </a:cxnLst>
              <a:rect l="0" t="0" r="0" b="0"/>
              <a:pathLst>
                <a:path w="39" h="36">
                  <a:moveTo>
                    <a:pt x="6" y="0"/>
                  </a:moveTo>
                  <a:cubicBezTo>
                    <a:pt x="32" y="0"/>
                    <a:pt x="32" y="0"/>
                    <a:pt x="32" y="0"/>
                  </a:cubicBezTo>
                  <a:cubicBezTo>
                    <a:pt x="36" y="0"/>
                    <a:pt x="39" y="3"/>
                    <a:pt x="39" y="7"/>
                  </a:cubicBezTo>
                  <a:cubicBezTo>
                    <a:pt x="39" y="29"/>
                    <a:pt x="39" y="29"/>
                    <a:pt x="39" y="29"/>
                  </a:cubicBezTo>
                  <a:cubicBezTo>
                    <a:pt x="39" y="33"/>
                    <a:pt x="36" y="36"/>
                    <a:pt x="32" y="36"/>
                  </a:cubicBezTo>
                  <a:cubicBezTo>
                    <a:pt x="6" y="36"/>
                    <a:pt x="6" y="36"/>
                    <a:pt x="6" y="36"/>
                  </a:cubicBezTo>
                  <a:cubicBezTo>
                    <a:pt x="3" y="36"/>
                    <a:pt x="0" y="33"/>
                    <a:pt x="0" y="29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3"/>
                    <a:pt x="3" y="0"/>
                    <a:pt x="6" y="0"/>
                  </a:cubicBezTo>
                  <a:close/>
                </a:path>
              </a:pathLst>
            </a:custGeom>
            <a:solidFill>
              <a:srgbClr val="CCCCCC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301" name="Freeform 165"/>
            <p:cNvSpPr/>
            <p:nvPr>
              <p:custDataLst>
                <p:tags r:id="rId133"/>
              </p:custDataLst>
            </p:nvPr>
          </p:nvSpPr>
          <p:spPr>
            <a:xfrm>
              <a:off x="5028461" y="5005449"/>
              <a:ext cx="91591" cy="85618"/>
            </a:xfrm>
            <a:custGeom>
              <a:avLst/>
              <a:gdLst/>
              <a:ahLst/>
              <a:cxnLst>
                <a:cxn ang="0">
                  <a:pos x="33092529" y="0"/>
                </a:cxn>
                <a:cxn ang="0">
                  <a:pos x="182007759" y="0"/>
                </a:cxn>
                <a:cxn ang="0">
                  <a:pos x="215100278" y="39593570"/>
                </a:cxn>
                <a:cxn ang="0">
                  <a:pos x="215100278" y="164029823"/>
                </a:cxn>
                <a:cxn ang="0">
                  <a:pos x="182007759" y="203623375"/>
                </a:cxn>
                <a:cxn ang="0">
                  <a:pos x="33092529" y="203623375"/>
                </a:cxn>
                <a:cxn ang="0">
                  <a:pos x="0" y="164029823"/>
                </a:cxn>
                <a:cxn ang="0">
                  <a:pos x="0" y="39593570"/>
                </a:cxn>
                <a:cxn ang="0">
                  <a:pos x="33092529" y="0"/>
                </a:cxn>
              </a:cxnLst>
              <a:rect l="0" t="0" r="0" b="0"/>
              <a:pathLst>
                <a:path w="39" h="36">
                  <a:moveTo>
                    <a:pt x="6" y="0"/>
                  </a:moveTo>
                  <a:cubicBezTo>
                    <a:pt x="33" y="0"/>
                    <a:pt x="33" y="0"/>
                    <a:pt x="33" y="0"/>
                  </a:cubicBezTo>
                  <a:cubicBezTo>
                    <a:pt x="36" y="0"/>
                    <a:pt x="39" y="3"/>
                    <a:pt x="39" y="7"/>
                  </a:cubicBezTo>
                  <a:cubicBezTo>
                    <a:pt x="39" y="29"/>
                    <a:pt x="39" y="29"/>
                    <a:pt x="39" y="29"/>
                  </a:cubicBezTo>
                  <a:cubicBezTo>
                    <a:pt x="39" y="33"/>
                    <a:pt x="36" y="36"/>
                    <a:pt x="33" y="36"/>
                  </a:cubicBezTo>
                  <a:cubicBezTo>
                    <a:pt x="6" y="36"/>
                    <a:pt x="6" y="36"/>
                    <a:pt x="6" y="36"/>
                  </a:cubicBezTo>
                  <a:cubicBezTo>
                    <a:pt x="3" y="36"/>
                    <a:pt x="0" y="33"/>
                    <a:pt x="0" y="29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3"/>
                    <a:pt x="3" y="0"/>
                    <a:pt x="6" y="0"/>
                  </a:cubicBezTo>
                  <a:close/>
                </a:path>
              </a:pathLst>
            </a:custGeom>
            <a:solidFill>
              <a:srgbClr val="CCCCCC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302" name="Freeform 166"/>
            <p:cNvSpPr/>
            <p:nvPr>
              <p:custDataLst>
                <p:tags r:id="rId134"/>
              </p:custDataLst>
            </p:nvPr>
          </p:nvSpPr>
          <p:spPr>
            <a:xfrm>
              <a:off x="4910985" y="5005449"/>
              <a:ext cx="91591" cy="85618"/>
            </a:xfrm>
            <a:custGeom>
              <a:avLst/>
              <a:gdLst/>
              <a:ahLst/>
              <a:cxnLst>
                <a:cxn ang="0">
                  <a:pos x="33092529" y="0"/>
                </a:cxn>
                <a:cxn ang="0">
                  <a:pos x="176493513" y="0"/>
                </a:cxn>
                <a:cxn ang="0">
                  <a:pos x="215100278" y="39593570"/>
                </a:cxn>
                <a:cxn ang="0">
                  <a:pos x="215100278" y="164029823"/>
                </a:cxn>
                <a:cxn ang="0">
                  <a:pos x="176493513" y="203623375"/>
                </a:cxn>
                <a:cxn ang="0">
                  <a:pos x="33092529" y="203623375"/>
                </a:cxn>
                <a:cxn ang="0">
                  <a:pos x="0" y="164029823"/>
                </a:cxn>
                <a:cxn ang="0">
                  <a:pos x="0" y="39593570"/>
                </a:cxn>
                <a:cxn ang="0">
                  <a:pos x="33092529" y="0"/>
                </a:cxn>
              </a:cxnLst>
              <a:rect l="0" t="0" r="0" b="0"/>
              <a:pathLst>
                <a:path w="39" h="36">
                  <a:moveTo>
                    <a:pt x="6" y="0"/>
                  </a:moveTo>
                  <a:cubicBezTo>
                    <a:pt x="32" y="0"/>
                    <a:pt x="32" y="0"/>
                    <a:pt x="32" y="0"/>
                  </a:cubicBezTo>
                  <a:cubicBezTo>
                    <a:pt x="36" y="0"/>
                    <a:pt x="39" y="3"/>
                    <a:pt x="39" y="7"/>
                  </a:cubicBezTo>
                  <a:cubicBezTo>
                    <a:pt x="39" y="29"/>
                    <a:pt x="39" y="29"/>
                    <a:pt x="39" y="29"/>
                  </a:cubicBezTo>
                  <a:cubicBezTo>
                    <a:pt x="39" y="33"/>
                    <a:pt x="36" y="36"/>
                    <a:pt x="32" y="36"/>
                  </a:cubicBezTo>
                  <a:cubicBezTo>
                    <a:pt x="6" y="36"/>
                    <a:pt x="6" y="36"/>
                    <a:pt x="6" y="36"/>
                  </a:cubicBezTo>
                  <a:cubicBezTo>
                    <a:pt x="2" y="36"/>
                    <a:pt x="0" y="33"/>
                    <a:pt x="0" y="29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3"/>
                    <a:pt x="2" y="0"/>
                    <a:pt x="6" y="0"/>
                  </a:cubicBezTo>
                  <a:close/>
                </a:path>
              </a:pathLst>
            </a:custGeom>
            <a:solidFill>
              <a:srgbClr val="CCCCCC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303" name="Freeform 167"/>
            <p:cNvSpPr/>
            <p:nvPr>
              <p:custDataLst>
                <p:tags r:id="rId135"/>
              </p:custDataLst>
            </p:nvPr>
          </p:nvSpPr>
          <p:spPr>
            <a:xfrm>
              <a:off x="4790523" y="5005449"/>
              <a:ext cx="92587" cy="85618"/>
            </a:xfrm>
            <a:custGeom>
              <a:avLst/>
              <a:gdLst/>
              <a:ahLst/>
              <a:cxnLst>
                <a:cxn ang="0">
                  <a:pos x="33815617" y="0"/>
                </a:cxn>
                <a:cxn ang="0">
                  <a:pos x="185988292" y="0"/>
                </a:cxn>
                <a:cxn ang="0">
                  <a:pos x="219803900" y="39593570"/>
                </a:cxn>
                <a:cxn ang="0">
                  <a:pos x="219803900" y="164029823"/>
                </a:cxn>
                <a:cxn ang="0">
                  <a:pos x="185988292" y="203623375"/>
                </a:cxn>
                <a:cxn ang="0">
                  <a:pos x="33815617" y="203623375"/>
                </a:cxn>
                <a:cxn ang="0">
                  <a:pos x="0" y="164029823"/>
                </a:cxn>
                <a:cxn ang="0">
                  <a:pos x="0" y="39593570"/>
                </a:cxn>
                <a:cxn ang="0">
                  <a:pos x="33815617" y="0"/>
                </a:cxn>
              </a:cxnLst>
              <a:rect l="0" t="0" r="0" b="0"/>
              <a:pathLst>
                <a:path w="39" h="36">
                  <a:moveTo>
                    <a:pt x="6" y="0"/>
                  </a:moveTo>
                  <a:cubicBezTo>
                    <a:pt x="33" y="0"/>
                    <a:pt x="33" y="0"/>
                    <a:pt x="33" y="0"/>
                  </a:cubicBezTo>
                  <a:cubicBezTo>
                    <a:pt x="36" y="0"/>
                    <a:pt x="39" y="3"/>
                    <a:pt x="39" y="7"/>
                  </a:cubicBezTo>
                  <a:cubicBezTo>
                    <a:pt x="39" y="29"/>
                    <a:pt x="39" y="29"/>
                    <a:pt x="39" y="29"/>
                  </a:cubicBezTo>
                  <a:cubicBezTo>
                    <a:pt x="39" y="33"/>
                    <a:pt x="36" y="36"/>
                    <a:pt x="33" y="36"/>
                  </a:cubicBezTo>
                  <a:cubicBezTo>
                    <a:pt x="6" y="36"/>
                    <a:pt x="6" y="36"/>
                    <a:pt x="6" y="36"/>
                  </a:cubicBezTo>
                  <a:cubicBezTo>
                    <a:pt x="3" y="36"/>
                    <a:pt x="0" y="33"/>
                    <a:pt x="0" y="29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3"/>
                    <a:pt x="3" y="0"/>
                    <a:pt x="6" y="0"/>
                  </a:cubicBezTo>
                  <a:close/>
                </a:path>
              </a:pathLst>
            </a:custGeom>
            <a:solidFill>
              <a:srgbClr val="CCCCCC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304" name="Freeform 168"/>
            <p:cNvSpPr/>
            <p:nvPr>
              <p:custDataLst>
                <p:tags r:id="rId136"/>
              </p:custDataLst>
            </p:nvPr>
          </p:nvSpPr>
          <p:spPr>
            <a:xfrm>
              <a:off x="4671057" y="5005449"/>
              <a:ext cx="91591" cy="85618"/>
            </a:xfrm>
            <a:custGeom>
              <a:avLst/>
              <a:gdLst/>
              <a:ahLst/>
              <a:cxnLst>
                <a:cxn ang="0">
                  <a:pos x="38606784" y="0"/>
                </a:cxn>
                <a:cxn ang="0">
                  <a:pos x="182007759" y="0"/>
                </a:cxn>
                <a:cxn ang="0">
                  <a:pos x="215100278" y="39593570"/>
                </a:cxn>
                <a:cxn ang="0">
                  <a:pos x="215100278" y="164029823"/>
                </a:cxn>
                <a:cxn ang="0">
                  <a:pos x="182007759" y="203623375"/>
                </a:cxn>
                <a:cxn ang="0">
                  <a:pos x="38606784" y="203623375"/>
                </a:cxn>
                <a:cxn ang="0">
                  <a:pos x="0" y="164029823"/>
                </a:cxn>
                <a:cxn ang="0">
                  <a:pos x="0" y="39593570"/>
                </a:cxn>
                <a:cxn ang="0">
                  <a:pos x="38606784" y="0"/>
                </a:cxn>
              </a:cxnLst>
              <a:rect l="0" t="0" r="0" b="0"/>
              <a:pathLst>
                <a:path w="39" h="36">
                  <a:moveTo>
                    <a:pt x="7" y="0"/>
                  </a:moveTo>
                  <a:cubicBezTo>
                    <a:pt x="33" y="0"/>
                    <a:pt x="33" y="0"/>
                    <a:pt x="33" y="0"/>
                  </a:cubicBezTo>
                  <a:cubicBezTo>
                    <a:pt x="37" y="0"/>
                    <a:pt x="39" y="3"/>
                    <a:pt x="39" y="7"/>
                  </a:cubicBezTo>
                  <a:cubicBezTo>
                    <a:pt x="39" y="29"/>
                    <a:pt x="39" y="29"/>
                    <a:pt x="39" y="29"/>
                  </a:cubicBezTo>
                  <a:cubicBezTo>
                    <a:pt x="39" y="33"/>
                    <a:pt x="37" y="36"/>
                    <a:pt x="33" y="36"/>
                  </a:cubicBezTo>
                  <a:cubicBezTo>
                    <a:pt x="7" y="36"/>
                    <a:pt x="7" y="36"/>
                    <a:pt x="7" y="36"/>
                  </a:cubicBezTo>
                  <a:cubicBezTo>
                    <a:pt x="3" y="36"/>
                    <a:pt x="0" y="33"/>
                    <a:pt x="0" y="29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3"/>
                    <a:pt x="3" y="0"/>
                    <a:pt x="7" y="0"/>
                  </a:cubicBezTo>
                  <a:close/>
                </a:path>
              </a:pathLst>
            </a:custGeom>
            <a:solidFill>
              <a:srgbClr val="CCCCCC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305" name="Freeform 169"/>
            <p:cNvSpPr/>
            <p:nvPr>
              <p:custDataLst>
                <p:tags r:id="rId137"/>
              </p:custDataLst>
            </p:nvPr>
          </p:nvSpPr>
          <p:spPr>
            <a:xfrm>
              <a:off x="4553582" y="5005449"/>
              <a:ext cx="91591" cy="85618"/>
            </a:xfrm>
            <a:custGeom>
              <a:avLst/>
              <a:gdLst/>
              <a:ahLst/>
              <a:cxnLst>
                <a:cxn ang="0">
                  <a:pos x="33092529" y="0"/>
                </a:cxn>
                <a:cxn ang="0">
                  <a:pos x="182007759" y="0"/>
                </a:cxn>
                <a:cxn ang="0">
                  <a:pos x="215100278" y="39593570"/>
                </a:cxn>
                <a:cxn ang="0">
                  <a:pos x="215100278" y="164029823"/>
                </a:cxn>
                <a:cxn ang="0">
                  <a:pos x="182007759" y="203623375"/>
                </a:cxn>
                <a:cxn ang="0">
                  <a:pos x="33092529" y="203623375"/>
                </a:cxn>
                <a:cxn ang="0">
                  <a:pos x="0" y="164029823"/>
                </a:cxn>
                <a:cxn ang="0">
                  <a:pos x="0" y="39593570"/>
                </a:cxn>
                <a:cxn ang="0">
                  <a:pos x="33092529" y="0"/>
                </a:cxn>
              </a:cxnLst>
              <a:rect l="0" t="0" r="0" b="0"/>
              <a:pathLst>
                <a:path w="39" h="36">
                  <a:moveTo>
                    <a:pt x="6" y="0"/>
                  </a:moveTo>
                  <a:cubicBezTo>
                    <a:pt x="33" y="0"/>
                    <a:pt x="33" y="0"/>
                    <a:pt x="33" y="0"/>
                  </a:cubicBezTo>
                  <a:cubicBezTo>
                    <a:pt x="36" y="0"/>
                    <a:pt x="39" y="3"/>
                    <a:pt x="39" y="7"/>
                  </a:cubicBezTo>
                  <a:cubicBezTo>
                    <a:pt x="39" y="29"/>
                    <a:pt x="39" y="29"/>
                    <a:pt x="39" y="29"/>
                  </a:cubicBezTo>
                  <a:cubicBezTo>
                    <a:pt x="39" y="33"/>
                    <a:pt x="36" y="36"/>
                    <a:pt x="33" y="36"/>
                  </a:cubicBezTo>
                  <a:cubicBezTo>
                    <a:pt x="6" y="36"/>
                    <a:pt x="6" y="36"/>
                    <a:pt x="6" y="36"/>
                  </a:cubicBezTo>
                  <a:cubicBezTo>
                    <a:pt x="3" y="36"/>
                    <a:pt x="0" y="33"/>
                    <a:pt x="0" y="29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3"/>
                    <a:pt x="3" y="0"/>
                    <a:pt x="6" y="0"/>
                  </a:cubicBezTo>
                  <a:close/>
                </a:path>
              </a:pathLst>
            </a:custGeom>
            <a:solidFill>
              <a:srgbClr val="CCCCCC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306" name="Freeform 170"/>
            <p:cNvSpPr/>
            <p:nvPr>
              <p:custDataLst>
                <p:tags r:id="rId138"/>
              </p:custDataLst>
            </p:nvPr>
          </p:nvSpPr>
          <p:spPr>
            <a:xfrm>
              <a:off x="4433120" y="5005449"/>
              <a:ext cx="91591" cy="85618"/>
            </a:xfrm>
            <a:custGeom>
              <a:avLst/>
              <a:gdLst/>
              <a:ahLst/>
              <a:cxnLst>
                <a:cxn ang="0">
                  <a:pos x="38606784" y="0"/>
                </a:cxn>
                <a:cxn ang="0">
                  <a:pos x="182007759" y="0"/>
                </a:cxn>
                <a:cxn ang="0">
                  <a:pos x="215100278" y="39593570"/>
                </a:cxn>
                <a:cxn ang="0">
                  <a:pos x="215100278" y="164029823"/>
                </a:cxn>
                <a:cxn ang="0">
                  <a:pos x="182007759" y="203623375"/>
                </a:cxn>
                <a:cxn ang="0">
                  <a:pos x="38606784" y="203623375"/>
                </a:cxn>
                <a:cxn ang="0">
                  <a:pos x="0" y="164029823"/>
                </a:cxn>
                <a:cxn ang="0">
                  <a:pos x="0" y="39593570"/>
                </a:cxn>
                <a:cxn ang="0">
                  <a:pos x="38606784" y="0"/>
                </a:cxn>
              </a:cxnLst>
              <a:rect l="0" t="0" r="0" b="0"/>
              <a:pathLst>
                <a:path w="39" h="36">
                  <a:moveTo>
                    <a:pt x="7" y="0"/>
                  </a:moveTo>
                  <a:cubicBezTo>
                    <a:pt x="33" y="0"/>
                    <a:pt x="33" y="0"/>
                    <a:pt x="33" y="0"/>
                  </a:cubicBezTo>
                  <a:cubicBezTo>
                    <a:pt x="36" y="0"/>
                    <a:pt x="39" y="3"/>
                    <a:pt x="39" y="7"/>
                  </a:cubicBezTo>
                  <a:cubicBezTo>
                    <a:pt x="39" y="29"/>
                    <a:pt x="39" y="29"/>
                    <a:pt x="39" y="29"/>
                  </a:cubicBezTo>
                  <a:cubicBezTo>
                    <a:pt x="39" y="33"/>
                    <a:pt x="36" y="36"/>
                    <a:pt x="33" y="36"/>
                  </a:cubicBezTo>
                  <a:cubicBezTo>
                    <a:pt x="7" y="36"/>
                    <a:pt x="7" y="36"/>
                    <a:pt x="7" y="36"/>
                  </a:cubicBezTo>
                  <a:cubicBezTo>
                    <a:pt x="3" y="36"/>
                    <a:pt x="0" y="33"/>
                    <a:pt x="0" y="29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3"/>
                    <a:pt x="3" y="0"/>
                    <a:pt x="7" y="0"/>
                  </a:cubicBezTo>
                  <a:close/>
                </a:path>
              </a:pathLst>
            </a:custGeom>
            <a:solidFill>
              <a:srgbClr val="CCCCCC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307" name="Freeform 171"/>
            <p:cNvSpPr/>
            <p:nvPr>
              <p:custDataLst>
                <p:tags r:id="rId139"/>
              </p:custDataLst>
            </p:nvPr>
          </p:nvSpPr>
          <p:spPr>
            <a:xfrm>
              <a:off x="4315644" y="5005449"/>
              <a:ext cx="91591" cy="85618"/>
            </a:xfrm>
            <a:custGeom>
              <a:avLst/>
              <a:gdLst/>
              <a:ahLst/>
              <a:cxnLst>
                <a:cxn ang="0">
                  <a:pos x="33092529" y="0"/>
                </a:cxn>
                <a:cxn ang="0">
                  <a:pos x="176493513" y="0"/>
                </a:cxn>
                <a:cxn ang="0">
                  <a:pos x="215100278" y="39593570"/>
                </a:cxn>
                <a:cxn ang="0">
                  <a:pos x="215100278" y="164029823"/>
                </a:cxn>
                <a:cxn ang="0">
                  <a:pos x="176493513" y="203623375"/>
                </a:cxn>
                <a:cxn ang="0">
                  <a:pos x="33092529" y="203623375"/>
                </a:cxn>
                <a:cxn ang="0">
                  <a:pos x="0" y="164029823"/>
                </a:cxn>
                <a:cxn ang="0">
                  <a:pos x="0" y="39593570"/>
                </a:cxn>
                <a:cxn ang="0">
                  <a:pos x="33092529" y="0"/>
                </a:cxn>
              </a:cxnLst>
              <a:rect l="0" t="0" r="0" b="0"/>
              <a:pathLst>
                <a:path w="39" h="36">
                  <a:moveTo>
                    <a:pt x="6" y="0"/>
                  </a:moveTo>
                  <a:cubicBezTo>
                    <a:pt x="32" y="0"/>
                    <a:pt x="32" y="0"/>
                    <a:pt x="32" y="0"/>
                  </a:cubicBezTo>
                  <a:cubicBezTo>
                    <a:pt x="36" y="0"/>
                    <a:pt x="39" y="3"/>
                    <a:pt x="39" y="7"/>
                  </a:cubicBezTo>
                  <a:cubicBezTo>
                    <a:pt x="39" y="29"/>
                    <a:pt x="39" y="29"/>
                    <a:pt x="39" y="29"/>
                  </a:cubicBezTo>
                  <a:cubicBezTo>
                    <a:pt x="39" y="33"/>
                    <a:pt x="36" y="36"/>
                    <a:pt x="32" y="36"/>
                  </a:cubicBezTo>
                  <a:cubicBezTo>
                    <a:pt x="6" y="36"/>
                    <a:pt x="6" y="36"/>
                    <a:pt x="6" y="36"/>
                  </a:cubicBezTo>
                  <a:cubicBezTo>
                    <a:pt x="2" y="36"/>
                    <a:pt x="0" y="33"/>
                    <a:pt x="0" y="29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3"/>
                    <a:pt x="2" y="0"/>
                    <a:pt x="6" y="0"/>
                  </a:cubicBezTo>
                  <a:close/>
                </a:path>
              </a:pathLst>
            </a:custGeom>
            <a:solidFill>
              <a:srgbClr val="CCCCCC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308" name="Freeform 172"/>
            <p:cNvSpPr/>
            <p:nvPr>
              <p:custDataLst>
                <p:tags r:id="rId140"/>
              </p:custDataLst>
            </p:nvPr>
          </p:nvSpPr>
          <p:spPr>
            <a:xfrm>
              <a:off x="4195182" y="5005449"/>
              <a:ext cx="91591" cy="85618"/>
            </a:xfrm>
            <a:custGeom>
              <a:avLst/>
              <a:gdLst/>
              <a:ahLst/>
              <a:cxnLst>
                <a:cxn ang="0">
                  <a:pos x="33092529" y="0"/>
                </a:cxn>
                <a:cxn ang="0">
                  <a:pos x="182007759" y="0"/>
                </a:cxn>
                <a:cxn ang="0">
                  <a:pos x="215100278" y="39593570"/>
                </a:cxn>
                <a:cxn ang="0">
                  <a:pos x="215100278" y="164029823"/>
                </a:cxn>
                <a:cxn ang="0">
                  <a:pos x="182007759" y="203623375"/>
                </a:cxn>
                <a:cxn ang="0">
                  <a:pos x="33092529" y="203623375"/>
                </a:cxn>
                <a:cxn ang="0">
                  <a:pos x="0" y="164029823"/>
                </a:cxn>
                <a:cxn ang="0">
                  <a:pos x="0" y="39593570"/>
                </a:cxn>
                <a:cxn ang="0">
                  <a:pos x="33092529" y="0"/>
                </a:cxn>
              </a:cxnLst>
              <a:rect l="0" t="0" r="0" b="0"/>
              <a:pathLst>
                <a:path w="39" h="36">
                  <a:moveTo>
                    <a:pt x="6" y="0"/>
                  </a:moveTo>
                  <a:cubicBezTo>
                    <a:pt x="33" y="0"/>
                    <a:pt x="33" y="0"/>
                    <a:pt x="33" y="0"/>
                  </a:cubicBezTo>
                  <a:cubicBezTo>
                    <a:pt x="36" y="0"/>
                    <a:pt x="39" y="3"/>
                    <a:pt x="39" y="7"/>
                  </a:cubicBezTo>
                  <a:cubicBezTo>
                    <a:pt x="39" y="29"/>
                    <a:pt x="39" y="29"/>
                    <a:pt x="39" y="29"/>
                  </a:cubicBezTo>
                  <a:cubicBezTo>
                    <a:pt x="39" y="33"/>
                    <a:pt x="36" y="36"/>
                    <a:pt x="33" y="36"/>
                  </a:cubicBezTo>
                  <a:cubicBezTo>
                    <a:pt x="6" y="36"/>
                    <a:pt x="6" y="36"/>
                    <a:pt x="6" y="36"/>
                  </a:cubicBezTo>
                  <a:cubicBezTo>
                    <a:pt x="3" y="36"/>
                    <a:pt x="0" y="33"/>
                    <a:pt x="0" y="29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3"/>
                    <a:pt x="3" y="0"/>
                    <a:pt x="6" y="0"/>
                  </a:cubicBezTo>
                  <a:close/>
                </a:path>
              </a:pathLst>
            </a:custGeom>
            <a:solidFill>
              <a:srgbClr val="CCCCCC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309" name="Freeform 173"/>
            <p:cNvSpPr/>
            <p:nvPr>
              <p:custDataLst>
                <p:tags r:id="rId141"/>
              </p:custDataLst>
            </p:nvPr>
          </p:nvSpPr>
          <p:spPr>
            <a:xfrm>
              <a:off x="4075716" y="5005449"/>
              <a:ext cx="91591" cy="85618"/>
            </a:xfrm>
            <a:custGeom>
              <a:avLst/>
              <a:gdLst/>
              <a:ahLst/>
              <a:cxnLst>
                <a:cxn ang="0">
                  <a:pos x="38606784" y="0"/>
                </a:cxn>
                <a:cxn ang="0">
                  <a:pos x="182007759" y="0"/>
                </a:cxn>
                <a:cxn ang="0">
                  <a:pos x="215100278" y="39593570"/>
                </a:cxn>
                <a:cxn ang="0">
                  <a:pos x="215100278" y="164029823"/>
                </a:cxn>
                <a:cxn ang="0">
                  <a:pos x="182007759" y="203623375"/>
                </a:cxn>
                <a:cxn ang="0">
                  <a:pos x="38606784" y="203623375"/>
                </a:cxn>
                <a:cxn ang="0">
                  <a:pos x="0" y="164029823"/>
                </a:cxn>
                <a:cxn ang="0">
                  <a:pos x="5514248" y="39593570"/>
                </a:cxn>
                <a:cxn ang="0">
                  <a:pos x="38606784" y="0"/>
                </a:cxn>
              </a:cxnLst>
              <a:rect l="0" t="0" r="0" b="0"/>
              <a:pathLst>
                <a:path w="39" h="36">
                  <a:moveTo>
                    <a:pt x="7" y="0"/>
                  </a:moveTo>
                  <a:cubicBezTo>
                    <a:pt x="33" y="0"/>
                    <a:pt x="33" y="0"/>
                    <a:pt x="33" y="0"/>
                  </a:cubicBezTo>
                  <a:cubicBezTo>
                    <a:pt x="37" y="0"/>
                    <a:pt x="39" y="3"/>
                    <a:pt x="39" y="7"/>
                  </a:cubicBezTo>
                  <a:cubicBezTo>
                    <a:pt x="39" y="29"/>
                    <a:pt x="39" y="29"/>
                    <a:pt x="39" y="29"/>
                  </a:cubicBezTo>
                  <a:cubicBezTo>
                    <a:pt x="39" y="33"/>
                    <a:pt x="37" y="36"/>
                    <a:pt x="33" y="36"/>
                  </a:cubicBezTo>
                  <a:cubicBezTo>
                    <a:pt x="7" y="36"/>
                    <a:pt x="7" y="36"/>
                    <a:pt x="7" y="36"/>
                  </a:cubicBezTo>
                  <a:cubicBezTo>
                    <a:pt x="3" y="36"/>
                    <a:pt x="1" y="33"/>
                    <a:pt x="0" y="29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1" y="3"/>
                    <a:pt x="3" y="0"/>
                    <a:pt x="7" y="0"/>
                  </a:cubicBezTo>
                  <a:close/>
                </a:path>
              </a:pathLst>
            </a:custGeom>
            <a:solidFill>
              <a:srgbClr val="CCCCCC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310" name="Freeform 174"/>
            <p:cNvSpPr/>
            <p:nvPr>
              <p:custDataLst>
                <p:tags r:id="rId142"/>
              </p:custDataLst>
            </p:nvPr>
          </p:nvSpPr>
          <p:spPr>
            <a:xfrm>
              <a:off x="3957245" y="5005449"/>
              <a:ext cx="92587" cy="85618"/>
            </a:xfrm>
            <a:custGeom>
              <a:avLst/>
              <a:gdLst/>
              <a:ahLst/>
              <a:cxnLst>
                <a:cxn ang="0">
                  <a:pos x="33815617" y="0"/>
                </a:cxn>
                <a:cxn ang="0">
                  <a:pos x="185988292" y="0"/>
                </a:cxn>
                <a:cxn ang="0">
                  <a:pos x="219803900" y="39593570"/>
                </a:cxn>
                <a:cxn ang="0">
                  <a:pos x="219803900" y="164029823"/>
                </a:cxn>
                <a:cxn ang="0">
                  <a:pos x="185988292" y="203623375"/>
                </a:cxn>
                <a:cxn ang="0">
                  <a:pos x="33815617" y="203623375"/>
                </a:cxn>
                <a:cxn ang="0">
                  <a:pos x="0" y="164029823"/>
                </a:cxn>
                <a:cxn ang="0">
                  <a:pos x="0" y="39593570"/>
                </a:cxn>
                <a:cxn ang="0">
                  <a:pos x="33815617" y="0"/>
                </a:cxn>
              </a:cxnLst>
              <a:rect l="0" t="0" r="0" b="0"/>
              <a:pathLst>
                <a:path w="39" h="36">
                  <a:moveTo>
                    <a:pt x="6" y="0"/>
                  </a:moveTo>
                  <a:cubicBezTo>
                    <a:pt x="33" y="0"/>
                    <a:pt x="33" y="0"/>
                    <a:pt x="33" y="0"/>
                  </a:cubicBezTo>
                  <a:cubicBezTo>
                    <a:pt x="36" y="0"/>
                    <a:pt x="39" y="3"/>
                    <a:pt x="39" y="7"/>
                  </a:cubicBezTo>
                  <a:cubicBezTo>
                    <a:pt x="39" y="29"/>
                    <a:pt x="39" y="29"/>
                    <a:pt x="39" y="29"/>
                  </a:cubicBezTo>
                  <a:cubicBezTo>
                    <a:pt x="39" y="33"/>
                    <a:pt x="36" y="36"/>
                    <a:pt x="33" y="36"/>
                  </a:cubicBezTo>
                  <a:cubicBezTo>
                    <a:pt x="6" y="36"/>
                    <a:pt x="6" y="36"/>
                    <a:pt x="6" y="36"/>
                  </a:cubicBezTo>
                  <a:cubicBezTo>
                    <a:pt x="3" y="36"/>
                    <a:pt x="0" y="33"/>
                    <a:pt x="0" y="29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3"/>
                    <a:pt x="3" y="0"/>
                    <a:pt x="6" y="0"/>
                  </a:cubicBezTo>
                  <a:close/>
                </a:path>
              </a:pathLst>
            </a:custGeom>
            <a:solidFill>
              <a:srgbClr val="CCCCCC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311" name="Freeform 175"/>
            <p:cNvSpPr/>
            <p:nvPr>
              <p:custDataLst>
                <p:tags r:id="rId143"/>
              </p:custDataLst>
            </p:nvPr>
          </p:nvSpPr>
          <p:spPr>
            <a:xfrm>
              <a:off x="3837778" y="5005449"/>
              <a:ext cx="91591" cy="85618"/>
            </a:xfrm>
            <a:custGeom>
              <a:avLst/>
              <a:gdLst/>
              <a:ahLst/>
              <a:cxnLst>
                <a:cxn ang="0">
                  <a:pos x="38606784" y="0"/>
                </a:cxn>
                <a:cxn ang="0">
                  <a:pos x="182007759" y="0"/>
                </a:cxn>
                <a:cxn ang="0">
                  <a:pos x="215100278" y="39593570"/>
                </a:cxn>
                <a:cxn ang="0">
                  <a:pos x="215100278" y="164029823"/>
                </a:cxn>
                <a:cxn ang="0">
                  <a:pos x="182007759" y="203623375"/>
                </a:cxn>
                <a:cxn ang="0">
                  <a:pos x="38606784" y="203623375"/>
                </a:cxn>
                <a:cxn ang="0">
                  <a:pos x="0" y="164029823"/>
                </a:cxn>
                <a:cxn ang="0">
                  <a:pos x="0" y="39593570"/>
                </a:cxn>
                <a:cxn ang="0">
                  <a:pos x="38606784" y="0"/>
                </a:cxn>
              </a:cxnLst>
              <a:rect l="0" t="0" r="0" b="0"/>
              <a:pathLst>
                <a:path w="39" h="36">
                  <a:moveTo>
                    <a:pt x="7" y="0"/>
                  </a:moveTo>
                  <a:cubicBezTo>
                    <a:pt x="33" y="0"/>
                    <a:pt x="33" y="0"/>
                    <a:pt x="33" y="0"/>
                  </a:cubicBezTo>
                  <a:cubicBezTo>
                    <a:pt x="36" y="0"/>
                    <a:pt x="39" y="3"/>
                    <a:pt x="39" y="7"/>
                  </a:cubicBezTo>
                  <a:cubicBezTo>
                    <a:pt x="39" y="29"/>
                    <a:pt x="39" y="29"/>
                    <a:pt x="39" y="29"/>
                  </a:cubicBezTo>
                  <a:cubicBezTo>
                    <a:pt x="39" y="33"/>
                    <a:pt x="36" y="36"/>
                    <a:pt x="33" y="36"/>
                  </a:cubicBezTo>
                  <a:cubicBezTo>
                    <a:pt x="7" y="36"/>
                    <a:pt x="7" y="36"/>
                    <a:pt x="7" y="36"/>
                  </a:cubicBezTo>
                  <a:cubicBezTo>
                    <a:pt x="3" y="36"/>
                    <a:pt x="0" y="33"/>
                    <a:pt x="0" y="29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3"/>
                    <a:pt x="3" y="0"/>
                    <a:pt x="7" y="0"/>
                  </a:cubicBezTo>
                  <a:close/>
                </a:path>
              </a:pathLst>
            </a:custGeom>
            <a:solidFill>
              <a:srgbClr val="CCCCCC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312" name="Freeform 176"/>
            <p:cNvSpPr/>
            <p:nvPr>
              <p:custDataLst>
                <p:tags r:id="rId144"/>
              </p:custDataLst>
            </p:nvPr>
          </p:nvSpPr>
          <p:spPr>
            <a:xfrm>
              <a:off x="3720303" y="5005449"/>
              <a:ext cx="91591" cy="85618"/>
            </a:xfrm>
            <a:custGeom>
              <a:avLst/>
              <a:gdLst/>
              <a:ahLst/>
              <a:cxnLst>
                <a:cxn ang="0">
                  <a:pos x="33092529" y="0"/>
                </a:cxn>
                <a:cxn ang="0">
                  <a:pos x="176493513" y="0"/>
                </a:cxn>
                <a:cxn ang="0">
                  <a:pos x="215100278" y="39593570"/>
                </a:cxn>
                <a:cxn ang="0">
                  <a:pos x="215100278" y="164029823"/>
                </a:cxn>
                <a:cxn ang="0">
                  <a:pos x="176493513" y="203623375"/>
                </a:cxn>
                <a:cxn ang="0">
                  <a:pos x="33092529" y="203623375"/>
                </a:cxn>
                <a:cxn ang="0">
                  <a:pos x="0" y="164029823"/>
                </a:cxn>
                <a:cxn ang="0">
                  <a:pos x="0" y="39593570"/>
                </a:cxn>
                <a:cxn ang="0">
                  <a:pos x="33092529" y="0"/>
                </a:cxn>
              </a:cxnLst>
              <a:rect l="0" t="0" r="0" b="0"/>
              <a:pathLst>
                <a:path w="39" h="36">
                  <a:moveTo>
                    <a:pt x="6" y="0"/>
                  </a:moveTo>
                  <a:cubicBezTo>
                    <a:pt x="32" y="0"/>
                    <a:pt x="32" y="0"/>
                    <a:pt x="32" y="0"/>
                  </a:cubicBezTo>
                  <a:cubicBezTo>
                    <a:pt x="36" y="0"/>
                    <a:pt x="39" y="3"/>
                    <a:pt x="39" y="7"/>
                  </a:cubicBezTo>
                  <a:cubicBezTo>
                    <a:pt x="39" y="29"/>
                    <a:pt x="39" y="29"/>
                    <a:pt x="39" y="29"/>
                  </a:cubicBezTo>
                  <a:cubicBezTo>
                    <a:pt x="39" y="33"/>
                    <a:pt x="36" y="36"/>
                    <a:pt x="32" y="36"/>
                  </a:cubicBezTo>
                  <a:cubicBezTo>
                    <a:pt x="6" y="36"/>
                    <a:pt x="6" y="36"/>
                    <a:pt x="6" y="36"/>
                  </a:cubicBezTo>
                  <a:cubicBezTo>
                    <a:pt x="3" y="36"/>
                    <a:pt x="0" y="33"/>
                    <a:pt x="0" y="29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3"/>
                    <a:pt x="3" y="0"/>
                    <a:pt x="6" y="0"/>
                  </a:cubicBezTo>
                  <a:close/>
                </a:path>
              </a:pathLst>
            </a:custGeom>
            <a:solidFill>
              <a:srgbClr val="CCCCCC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313" name="Freeform 177"/>
            <p:cNvSpPr/>
            <p:nvPr>
              <p:custDataLst>
                <p:tags r:id="rId145"/>
              </p:custDataLst>
            </p:nvPr>
          </p:nvSpPr>
          <p:spPr>
            <a:xfrm>
              <a:off x="3585903" y="5005449"/>
              <a:ext cx="100551" cy="85618"/>
            </a:xfrm>
            <a:custGeom>
              <a:avLst/>
              <a:gdLst/>
              <a:ahLst/>
              <a:cxnLst>
                <a:cxn ang="0">
                  <a:pos x="32807684" y="0"/>
                </a:cxn>
                <a:cxn ang="0">
                  <a:pos x="202320305" y="0"/>
                </a:cxn>
                <a:cxn ang="0">
                  <a:pos x="235127980" y="39593570"/>
                </a:cxn>
                <a:cxn ang="0">
                  <a:pos x="235127980" y="164029823"/>
                </a:cxn>
                <a:cxn ang="0">
                  <a:pos x="202320305" y="203623375"/>
                </a:cxn>
                <a:cxn ang="0">
                  <a:pos x="32807684" y="203623375"/>
                </a:cxn>
                <a:cxn ang="0">
                  <a:pos x="0" y="164029823"/>
                </a:cxn>
                <a:cxn ang="0">
                  <a:pos x="0" y="39593570"/>
                </a:cxn>
                <a:cxn ang="0">
                  <a:pos x="32807684" y="0"/>
                </a:cxn>
              </a:cxnLst>
              <a:rect l="0" t="0" r="0" b="0"/>
              <a:pathLst>
                <a:path w="43" h="36">
                  <a:moveTo>
                    <a:pt x="6" y="0"/>
                  </a:moveTo>
                  <a:cubicBezTo>
                    <a:pt x="37" y="0"/>
                    <a:pt x="37" y="0"/>
                    <a:pt x="37" y="0"/>
                  </a:cubicBezTo>
                  <a:cubicBezTo>
                    <a:pt x="40" y="0"/>
                    <a:pt x="43" y="3"/>
                    <a:pt x="43" y="7"/>
                  </a:cubicBezTo>
                  <a:cubicBezTo>
                    <a:pt x="43" y="29"/>
                    <a:pt x="43" y="29"/>
                    <a:pt x="43" y="29"/>
                  </a:cubicBezTo>
                  <a:cubicBezTo>
                    <a:pt x="43" y="33"/>
                    <a:pt x="40" y="36"/>
                    <a:pt x="37" y="36"/>
                  </a:cubicBezTo>
                  <a:cubicBezTo>
                    <a:pt x="6" y="36"/>
                    <a:pt x="6" y="36"/>
                    <a:pt x="6" y="36"/>
                  </a:cubicBezTo>
                  <a:cubicBezTo>
                    <a:pt x="3" y="36"/>
                    <a:pt x="0" y="33"/>
                    <a:pt x="0" y="29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3"/>
                    <a:pt x="3" y="0"/>
                    <a:pt x="6" y="0"/>
                  </a:cubicBezTo>
                  <a:close/>
                </a:path>
              </a:pathLst>
            </a:custGeom>
            <a:solidFill>
              <a:srgbClr val="CCCCCC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314" name="Freeform 178"/>
            <p:cNvSpPr/>
            <p:nvPr>
              <p:custDataLst>
                <p:tags r:id="rId146"/>
              </p:custDataLst>
            </p:nvPr>
          </p:nvSpPr>
          <p:spPr>
            <a:xfrm>
              <a:off x="5138967" y="5108987"/>
              <a:ext cx="101546" cy="108515"/>
            </a:xfrm>
            <a:custGeom>
              <a:avLst/>
              <a:gdLst/>
              <a:ahLst/>
              <a:cxnLst>
                <a:cxn ang="0">
                  <a:pos x="44614120" y="0"/>
                </a:cxn>
                <a:cxn ang="0">
                  <a:pos x="195190309" y="0"/>
                </a:cxn>
                <a:cxn ang="0">
                  <a:pos x="239804410" y="38954531"/>
                </a:cxn>
                <a:cxn ang="0">
                  <a:pos x="239804410" y="211469789"/>
                </a:cxn>
                <a:cxn ang="0">
                  <a:pos x="195190309" y="255989233"/>
                </a:cxn>
                <a:cxn ang="0">
                  <a:pos x="44614120" y="255989233"/>
                </a:cxn>
                <a:cxn ang="0">
                  <a:pos x="0" y="211469789"/>
                </a:cxn>
                <a:cxn ang="0">
                  <a:pos x="0" y="38954531"/>
                </a:cxn>
                <a:cxn ang="0">
                  <a:pos x="44614120" y="0"/>
                </a:cxn>
              </a:cxnLst>
              <a:rect l="0" t="0" r="0" b="0"/>
              <a:pathLst>
                <a:path w="43" h="46">
                  <a:moveTo>
                    <a:pt x="8" y="0"/>
                  </a:moveTo>
                  <a:cubicBezTo>
                    <a:pt x="35" y="0"/>
                    <a:pt x="35" y="0"/>
                    <a:pt x="35" y="0"/>
                  </a:cubicBezTo>
                  <a:cubicBezTo>
                    <a:pt x="39" y="0"/>
                    <a:pt x="43" y="3"/>
                    <a:pt x="43" y="7"/>
                  </a:cubicBezTo>
                  <a:cubicBezTo>
                    <a:pt x="43" y="38"/>
                    <a:pt x="43" y="38"/>
                    <a:pt x="43" y="38"/>
                  </a:cubicBezTo>
                  <a:cubicBezTo>
                    <a:pt x="43" y="42"/>
                    <a:pt x="39" y="46"/>
                    <a:pt x="35" y="46"/>
                  </a:cubicBezTo>
                  <a:cubicBezTo>
                    <a:pt x="8" y="46"/>
                    <a:pt x="8" y="46"/>
                    <a:pt x="8" y="46"/>
                  </a:cubicBezTo>
                  <a:cubicBezTo>
                    <a:pt x="4" y="46"/>
                    <a:pt x="0" y="42"/>
                    <a:pt x="0" y="38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3"/>
                    <a:pt x="4" y="0"/>
                    <a:pt x="8" y="0"/>
                  </a:cubicBezTo>
                  <a:close/>
                </a:path>
              </a:pathLst>
            </a:custGeom>
            <a:solidFill>
              <a:srgbClr val="CCCCCC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315" name="Freeform 179"/>
            <p:cNvSpPr/>
            <p:nvPr>
              <p:custDataLst>
                <p:tags r:id="rId147"/>
              </p:custDataLst>
            </p:nvPr>
          </p:nvSpPr>
          <p:spPr>
            <a:xfrm>
              <a:off x="5012532" y="5108987"/>
              <a:ext cx="98560" cy="108515"/>
            </a:xfrm>
            <a:custGeom>
              <a:avLst/>
              <a:gdLst/>
              <a:ahLst/>
              <a:cxnLst>
                <a:cxn ang="0">
                  <a:pos x="38548698" y="0"/>
                </a:cxn>
                <a:cxn ang="0">
                  <a:pos x="187233499" y="0"/>
                </a:cxn>
                <a:cxn ang="0">
                  <a:pos x="231287456" y="38954531"/>
                </a:cxn>
                <a:cxn ang="0">
                  <a:pos x="231287456" y="211469789"/>
                </a:cxn>
                <a:cxn ang="0">
                  <a:pos x="187233499" y="255989233"/>
                </a:cxn>
                <a:cxn ang="0">
                  <a:pos x="38548698" y="255989233"/>
                </a:cxn>
                <a:cxn ang="0">
                  <a:pos x="0" y="211469789"/>
                </a:cxn>
                <a:cxn ang="0">
                  <a:pos x="0" y="38954531"/>
                </a:cxn>
                <a:cxn ang="0">
                  <a:pos x="38548698" y="0"/>
                </a:cxn>
              </a:cxnLst>
              <a:rect l="0" t="0" r="0" b="0"/>
              <a:pathLst>
                <a:path w="42" h="46">
                  <a:moveTo>
                    <a:pt x="7" y="0"/>
                  </a:moveTo>
                  <a:cubicBezTo>
                    <a:pt x="34" y="0"/>
                    <a:pt x="34" y="0"/>
                    <a:pt x="34" y="0"/>
                  </a:cubicBezTo>
                  <a:cubicBezTo>
                    <a:pt x="38" y="0"/>
                    <a:pt x="42" y="3"/>
                    <a:pt x="42" y="7"/>
                  </a:cubicBezTo>
                  <a:cubicBezTo>
                    <a:pt x="42" y="38"/>
                    <a:pt x="42" y="38"/>
                    <a:pt x="42" y="38"/>
                  </a:cubicBezTo>
                  <a:cubicBezTo>
                    <a:pt x="42" y="42"/>
                    <a:pt x="38" y="46"/>
                    <a:pt x="34" y="46"/>
                  </a:cubicBezTo>
                  <a:cubicBezTo>
                    <a:pt x="7" y="46"/>
                    <a:pt x="7" y="46"/>
                    <a:pt x="7" y="46"/>
                  </a:cubicBezTo>
                  <a:cubicBezTo>
                    <a:pt x="3" y="46"/>
                    <a:pt x="0" y="42"/>
                    <a:pt x="0" y="38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3"/>
                    <a:pt x="3" y="0"/>
                    <a:pt x="7" y="0"/>
                  </a:cubicBezTo>
                  <a:close/>
                </a:path>
              </a:pathLst>
            </a:custGeom>
            <a:solidFill>
              <a:srgbClr val="CCCCCC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316" name="Freeform 180"/>
            <p:cNvSpPr/>
            <p:nvPr>
              <p:custDataLst>
                <p:tags r:id="rId148"/>
              </p:custDataLst>
            </p:nvPr>
          </p:nvSpPr>
          <p:spPr>
            <a:xfrm>
              <a:off x="4883110" y="5108987"/>
              <a:ext cx="98560" cy="108515"/>
            </a:xfrm>
            <a:custGeom>
              <a:avLst/>
              <a:gdLst/>
              <a:ahLst/>
              <a:cxnLst>
                <a:cxn ang="0">
                  <a:pos x="38548698" y="0"/>
                </a:cxn>
                <a:cxn ang="0">
                  <a:pos x="187233499" y="0"/>
                </a:cxn>
                <a:cxn ang="0">
                  <a:pos x="231287456" y="38954531"/>
                </a:cxn>
                <a:cxn ang="0">
                  <a:pos x="231287456" y="211469789"/>
                </a:cxn>
                <a:cxn ang="0">
                  <a:pos x="187233499" y="255989233"/>
                </a:cxn>
                <a:cxn ang="0">
                  <a:pos x="38548698" y="255989233"/>
                </a:cxn>
                <a:cxn ang="0">
                  <a:pos x="0" y="211469789"/>
                </a:cxn>
                <a:cxn ang="0">
                  <a:pos x="0" y="38954531"/>
                </a:cxn>
                <a:cxn ang="0">
                  <a:pos x="38548698" y="0"/>
                </a:cxn>
              </a:cxnLst>
              <a:rect l="0" t="0" r="0" b="0"/>
              <a:pathLst>
                <a:path w="42" h="46">
                  <a:moveTo>
                    <a:pt x="7" y="0"/>
                  </a:moveTo>
                  <a:cubicBezTo>
                    <a:pt x="34" y="0"/>
                    <a:pt x="34" y="0"/>
                    <a:pt x="34" y="0"/>
                  </a:cubicBezTo>
                  <a:cubicBezTo>
                    <a:pt x="39" y="0"/>
                    <a:pt x="42" y="3"/>
                    <a:pt x="42" y="7"/>
                  </a:cubicBezTo>
                  <a:cubicBezTo>
                    <a:pt x="42" y="38"/>
                    <a:pt x="42" y="38"/>
                    <a:pt x="42" y="38"/>
                  </a:cubicBezTo>
                  <a:cubicBezTo>
                    <a:pt x="42" y="42"/>
                    <a:pt x="39" y="46"/>
                    <a:pt x="34" y="46"/>
                  </a:cubicBezTo>
                  <a:cubicBezTo>
                    <a:pt x="7" y="46"/>
                    <a:pt x="7" y="46"/>
                    <a:pt x="7" y="46"/>
                  </a:cubicBezTo>
                  <a:cubicBezTo>
                    <a:pt x="3" y="46"/>
                    <a:pt x="0" y="42"/>
                    <a:pt x="0" y="38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3"/>
                    <a:pt x="3" y="0"/>
                    <a:pt x="7" y="0"/>
                  </a:cubicBezTo>
                  <a:close/>
                </a:path>
              </a:pathLst>
            </a:custGeom>
            <a:solidFill>
              <a:srgbClr val="CCCCCC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317" name="Freeform 181"/>
            <p:cNvSpPr/>
            <p:nvPr>
              <p:custDataLst>
                <p:tags r:id="rId149"/>
              </p:custDataLst>
            </p:nvPr>
          </p:nvSpPr>
          <p:spPr>
            <a:xfrm>
              <a:off x="4753688" y="5108987"/>
              <a:ext cx="98560" cy="108515"/>
            </a:xfrm>
            <a:custGeom>
              <a:avLst/>
              <a:gdLst/>
              <a:ahLst/>
              <a:cxnLst>
                <a:cxn ang="0">
                  <a:pos x="38548698" y="0"/>
                </a:cxn>
                <a:cxn ang="0">
                  <a:pos x="192738777" y="0"/>
                </a:cxn>
                <a:cxn ang="0">
                  <a:pos x="231287456" y="38954531"/>
                </a:cxn>
                <a:cxn ang="0">
                  <a:pos x="231287456" y="211469789"/>
                </a:cxn>
                <a:cxn ang="0">
                  <a:pos x="192738777" y="255989233"/>
                </a:cxn>
                <a:cxn ang="0">
                  <a:pos x="38548698" y="255989233"/>
                </a:cxn>
                <a:cxn ang="0">
                  <a:pos x="0" y="211469789"/>
                </a:cxn>
                <a:cxn ang="0">
                  <a:pos x="0" y="38954531"/>
                </a:cxn>
                <a:cxn ang="0">
                  <a:pos x="38548698" y="0"/>
                </a:cxn>
              </a:cxnLst>
              <a:rect l="0" t="0" r="0" b="0"/>
              <a:pathLst>
                <a:path w="42" h="46">
                  <a:moveTo>
                    <a:pt x="7" y="0"/>
                  </a:moveTo>
                  <a:cubicBezTo>
                    <a:pt x="35" y="0"/>
                    <a:pt x="35" y="0"/>
                    <a:pt x="35" y="0"/>
                  </a:cubicBezTo>
                  <a:cubicBezTo>
                    <a:pt x="39" y="0"/>
                    <a:pt x="42" y="3"/>
                    <a:pt x="42" y="7"/>
                  </a:cubicBezTo>
                  <a:cubicBezTo>
                    <a:pt x="42" y="38"/>
                    <a:pt x="42" y="38"/>
                    <a:pt x="42" y="38"/>
                  </a:cubicBezTo>
                  <a:cubicBezTo>
                    <a:pt x="42" y="42"/>
                    <a:pt x="39" y="46"/>
                    <a:pt x="35" y="46"/>
                  </a:cubicBezTo>
                  <a:cubicBezTo>
                    <a:pt x="7" y="46"/>
                    <a:pt x="7" y="46"/>
                    <a:pt x="7" y="46"/>
                  </a:cubicBezTo>
                  <a:cubicBezTo>
                    <a:pt x="3" y="46"/>
                    <a:pt x="0" y="42"/>
                    <a:pt x="0" y="38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3"/>
                    <a:pt x="3" y="0"/>
                    <a:pt x="7" y="0"/>
                  </a:cubicBezTo>
                  <a:close/>
                </a:path>
              </a:pathLst>
            </a:custGeom>
            <a:solidFill>
              <a:srgbClr val="CCCCCC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318" name="Freeform 182"/>
            <p:cNvSpPr/>
            <p:nvPr>
              <p:custDataLst>
                <p:tags r:id="rId150"/>
              </p:custDataLst>
            </p:nvPr>
          </p:nvSpPr>
          <p:spPr>
            <a:xfrm>
              <a:off x="4624266" y="5108987"/>
              <a:ext cx="98560" cy="108515"/>
            </a:xfrm>
            <a:custGeom>
              <a:avLst/>
              <a:gdLst/>
              <a:ahLst/>
              <a:cxnLst>
                <a:cxn ang="0">
                  <a:pos x="38548698" y="0"/>
                </a:cxn>
                <a:cxn ang="0">
                  <a:pos x="192738777" y="0"/>
                </a:cxn>
                <a:cxn ang="0">
                  <a:pos x="231287456" y="38954531"/>
                </a:cxn>
                <a:cxn ang="0">
                  <a:pos x="231287456" y="211469789"/>
                </a:cxn>
                <a:cxn ang="0">
                  <a:pos x="192738777" y="255989233"/>
                </a:cxn>
                <a:cxn ang="0">
                  <a:pos x="38548698" y="255989233"/>
                </a:cxn>
                <a:cxn ang="0">
                  <a:pos x="0" y="211469789"/>
                </a:cxn>
                <a:cxn ang="0">
                  <a:pos x="0" y="38954531"/>
                </a:cxn>
                <a:cxn ang="0">
                  <a:pos x="38548698" y="0"/>
                </a:cxn>
              </a:cxnLst>
              <a:rect l="0" t="0" r="0" b="0"/>
              <a:pathLst>
                <a:path w="42" h="46">
                  <a:moveTo>
                    <a:pt x="7" y="0"/>
                  </a:moveTo>
                  <a:cubicBezTo>
                    <a:pt x="35" y="0"/>
                    <a:pt x="35" y="0"/>
                    <a:pt x="35" y="0"/>
                  </a:cubicBezTo>
                  <a:cubicBezTo>
                    <a:pt x="39" y="0"/>
                    <a:pt x="42" y="3"/>
                    <a:pt x="42" y="7"/>
                  </a:cubicBezTo>
                  <a:cubicBezTo>
                    <a:pt x="42" y="38"/>
                    <a:pt x="42" y="38"/>
                    <a:pt x="42" y="38"/>
                  </a:cubicBezTo>
                  <a:cubicBezTo>
                    <a:pt x="42" y="42"/>
                    <a:pt x="39" y="46"/>
                    <a:pt x="35" y="46"/>
                  </a:cubicBezTo>
                  <a:cubicBezTo>
                    <a:pt x="7" y="46"/>
                    <a:pt x="7" y="46"/>
                    <a:pt x="7" y="46"/>
                  </a:cubicBezTo>
                  <a:cubicBezTo>
                    <a:pt x="3" y="46"/>
                    <a:pt x="0" y="42"/>
                    <a:pt x="0" y="38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3"/>
                    <a:pt x="3" y="0"/>
                    <a:pt x="7" y="0"/>
                  </a:cubicBezTo>
                  <a:close/>
                </a:path>
              </a:pathLst>
            </a:custGeom>
            <a:solidFill>
              <a:srgbClr val="CCCCCC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319" name="Freeform 183"/>
            <p:cNvSpPr/>
            <p:nvPr>
              <p:custDataLst>
                <p:tags r:id="rId151"/>
              </p:custDataLst>
            </p:nvPr>
          </p:nvSpPr>
          <p:spPr>
            <a:xfrm>
              <a:off x="4493848" y="5108987"/>
              <a:ext cx="99555" cy="108515"/>
            </a:xfrm>
            <a:custGeom>
              <a:avLst/>
              <a:gdLst/>
              <a:ahLst/>
              <a:cxnLst>
                <a:cxn ang="0">
                  <a:pos x="44949085" y="0"/>
                </a:cxn>
                <a:cxn ang="0">
                  <a:pos x="196651942" y="0"/>
                </a:cxn>
                <a:cxn ang="0">
                  <a:pos x="235980894" y="38954531"/>
                </a:cxn>
                <a:cxn ang="0">
                  <a:pos x="235980894" y="211469789"/>
                </a:cxn>
                <a:cxn ang="0">
                  <a:pos x="196651942" y="255989233"/>
                </a:cxn>
                <a:cxn ang="0">
                  <a:pos x="44949085" y="255989233"/>
                </a:cxn>
                <a:cxn ang="0">
                  <a:pos x="0" y="211469789"/>
                </a:cxn>
                <a:cxn ang="0">
                  <a:pos x="0" y="38954531"/>
                </a:cxn>
                <a:cxn ang="0">
                  <a:pos x="44949085" y="0"/>
                </a:cxn>
              </a:cxnLst>
              <a:rect l="0" t="0" r="0" b="0"/>
              <a:pathLst>
                <a:path w="42" h="46">
                  <a:moveTo>
                    <a:pt x="8" y="0"/>
                  </a:moveTo>
                  <a:cubicBezTo>
                    <a:pt x="35" y="0"/>
                    <a:pt x="35" y="0"/>
                    <a:pt x="35" y="0"/>
                  </a:cubicBezTo>
                  <a:cubicBezTo>
                    <a:pt x="39" y="0"/>
                    <a:pt x="42" y="3"/>
                    <a:pt x="42" y="7"/>
                  </a:cubicBezTo>
                  <a:cubicBezTo>
                    <a:pt x="42" y="38"/>
                    <a:pt x="42" y="38"/>
                    <a:pt x="42" y="38"/>
                  </a:cubicBezTo>
                  <a:cubicBezTo>
                    <a:pt x="42" y="42"/>
                    <a:pt x="39" y="46"/>
                    <a:pt x="35" y="46"/>
                  </a:cubicBezTo>
                  <a:cubicBezTo>
                    <a:pt x="8" y="46"/>
                    <a:pt x="8" y="46"/>
                    <a:pt x="8" y="46"/>
                  </a:cubicBezTo>
                  <a:cubicBezTo>
                    <a:pt x="3" y="46"/>
                    <a:pt x="0" y="42"/>
                    <a:pt x="0" y="38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3"/>
                    <a:pt x="3" y="0"/>
                    <a:pt x="8" y="0"/>
                  </a:cubicBezTo>
                  <a:close/>
                </a:path>
              </a:pathLst>
            </a:custGeom>
            <a:solidFill>
              <a:srgbClr val="CCCCCC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320" name="Freeform 184"/>
            <p:cNvSpPr/>
            <p:nvPr>
              <p:custDataLst>
                <p:tags r:id="rId152"/>
              </p:custDataLst>
            </p:nvPr>
          </p:nvSpPr>
          <p:spPr>
            <a:xfrm>
              <a:off x="4364426" y="5108987"/>
              <a:ext cx="99555" cy="108515"/>
            </a:xfrm>
            <a:custGeom>
              <a:avLst/>
              <a:gdLst/>
              <a:ahLst/>
              <a:cxnLst>
                <a:cxn ang="0">
                  <a:pos x="44949085" y="0"/>
                </a:cxn>
                <a:cxn ang="0">
                  <a:pos x="196651942" y="0"/>
                </a:cxn>
                <a:cxn ang="0">
                  <a:pos x="235980894" y="38954531"/>
                </a:cxn>
                <a:cxn ang="0">
                  <a:pos x="235980894" y="211469789"/>
                </a:cxn>
                <a:cxn ang="0">
                  <a:pos x="196651942" y="255989233"/>
                </a:cxn>
                <a:cxn ang="0">
                  <a:pos x="44949085" y="255989233"/>
                </a:cxn>
                <a:cxn ang="0">
                  <a:pos x="0" y="211469789"/>
                </a:cxn>
                <a:cxn ang="0">
                  <a:pos x="0" y="38954531"/>
                </a:cxn>
                <a:cxn ang="0">
                  <a:pos x="44949085" y="0"/>
                </a:cxn>
              </a:cxnLst>
              <a:rect l="0" t="0" r="0" b="0"/>
              <a:pathLst>
                <a:path w="42" h="46">
                  <a:moveTo>
                    <a:pt x="8" y="0"/>
                  </a:moveTo>
                  <a:cubicBezTo>
                    <a:pt x="35" y="0"/>
                    <a:pt x="35" y="0"/>
                    <a:pt x="35" y="0"/>
                  </a:cubicBezTo>
                  <a:cubicBezTo>
                    <a:pt x="39" y="0"/>
                    <a:pt x="42" y="3"/>
                    <a:pt x="42" y="7"/>
                  </a:cubicBezTo>
                  <a:cubicBezTo>
                    <a:pt x="42" y="38"/>
                    <a:pt x="42" y="38"/>
                    <a:pt x="42" y="38"/>
                  </a:cubicBezTo>
                  <a:cubicBezTo>
                    <a:pt x="42" y="42"/>
                    <a:pt x="39" y="46"/>
                    <a:pt x="35" y="46"/>
                  </a:cubicBezTo>
                  <a:cubicBezTo>
                    <a:pt x="8" y="46"/>
                    <a:pt x="8" y="46"/>
                    <a:pt x="8" y="46"/>
                  </a:cubicBezTo>
                  <a:cubicBezTo>
                    <a:pt x="4" y="46"/>
                    <a:pt x="0" y="42"/>
                    <a:pt x="0" y="38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3"/>
                    <a:pt x="4" y="0"/>
                    <a:pt x="8" y="0"/>
                  </a:cubicBezTo>
                  <a:close/>
                </a:path>
              </a:pathLst>
            </a:custGeom>
            <a:solidFill>
              <a:srgbClr val="CCCCCC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321" name="Freeform 185"/>
            <p:cNvSpPr/>
            <p:nvPr>
              <p:custDataLst>
                <p:tags r:id="rId153"/>
              </p:custDataLst>
            </p:nvPr>
          </p:nvSpPr>
          <p:spPr>
            <a:xfrm>
              <a:off x="4235004" y="5108987"/>
              <a:ext cx="101546" cy="108515"/>
            </a:xfrm>
            <a:custGeom>
              <a:avLst/>
              <a:gdLst/>
              <a:ahLst/>
              <a:cxnLst>
                <a:cxn ang="0">
                  <a:pos x="44614120" y="0"/>
                </a:cxn>
                <a:cxn ang="0">
                  <a:pos x="195190309" y="0"/>
                </a:cxn>
                <a:cxn ang="0">
                  <a:pos x="239804410" y="38954531"/>
                </a:cxn>
                <a:cxn ang="0">
                  <a:pos x="239804410" y="211469789"/>
                </a:cxn>
                <a:cxn ang="0">
                  <a:pos x="195190309" y="255989233"/>
                </a:cxn>
                <a:cxn ang="0">
                  <a:pos x="44614120" y="255989233"/>
                </a:cxn>
                <a:cxn ang="0">
                  <a:pos x="0" y="211469789"/>
                </a:cxn>
                <a:cxn ang="0">
                  <a:pos x="0" y="38954531"/>
                </a:cxn>
                <a:cxn ang="0">
                  <a:pos x="44614120" y="0"/>
                </a:cxn>
              </a:cxnLst>
              <a:rect l="0" t="0" r="0" b="0"/>
              <a:pathLst>
                <a:path w="43" h="46">
                  <a:moveTo>
                    <a:pt x="8" y="0"/>
                  </a:moveTo>
                  <a:cubicBezTo>
                    <a:pt x="35" y="0"/>
                    <a:pt x="35" y="0"/>
                    <a:pt x="35" y="0"/>
                  </a:cubicBezTo>
                  <a:cubicBezTo>
                    <a:pt x="39" y="0"/>
                    <a:pt x="43" y="3"/>
                    <a:pt x="43" y="7"/>
                  </a:cubicBezTo>
                  <a:cubicBezTo>
                    <a:pt x="43" y="38"/>
                    <a:pt x="43" y="38"/>
                    <a:pt x="43" y="38"/>
                  </a:cubicBezTo>
                  <a:cubicBezTo>
                    <a:pt x="43" y="42"/>
                    <a:pt x="39" y="46"/>
                    <a:pt x="35" y="46"/>
                  </a:cubicBezTo>
                  <a:cubicBezTo>
                    <a:pt x="8" y="46"/>
                    <a:pt x="8" y="46"/>
                    <a:pt x="8" y="46"/>
                  </a:cubicBezTo>
                  <a:cubicBezTo>
                    <a:pt x="4" y="46"/>
                    <a:pt x="0" y="42"/>
                    <a:pt x="0" y="38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3"/>
                    <a:pt x="4" y="0"/>
                    <a:pt x="8" y="0"/>
                  </a:cubicBezTo>
                  <a:close/>
                </a:path>
              </a:pathLst>
            </a:custGeom>
            <a:solidFill>
              <a:srgbClr val="CCCCCC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322" name="Freeform 186"/>
            <p:cNvSpPr/>
            <p:nvPr>
              <p:custDataLst>
                <p:tags r:id="rId154"/>
              </p:custDataLst>
            </p:nvPr>
          </p:nvSpPr>
          <p:spPr>
            <a:xfrm>
              <a:off x="4105582" y="5108987"/>
              <a:ext cx="101546" cy="108515"/>
            </a:xfrm>
            <a:custGeom>
              <a:avLst/>
              <a:gdLst/>
              <a:ahLst/>
              <a:cxnLst>
                <a:cxn ang="0">
                  <a:pos x="44614120" y="0"/>
                </a:cxn>
                <a:cxn ang="0">
                  <a:pos x="195190309" y="0"/>
                </a:cxn>
                <a:cxn ang="0">
                  <a:pos x="239804410" y="38954531"/>
                </a:cxn>
                <a:cxn ang="0">
                  <a:pos x="239804410" y="211469789"/>
                </a:cxn>
                <a:cxn ang="0">
                  <a:pos x="195190309" y="255989233"/>
                </a:cxn>
                <a:cxn ang="0">
                  <a:pos x="44614120" y="255989233"/>
                </a:cxn>
                <a:cxn ang="0">
                  <a:pos x="0" y="211469789"/>
                </a:cxn>
                <a:cxn ang="0">
                  <a:pos x="0" y="38954531"/>
                </a:cxn>
                <a:cxn ang="0">
                  <a:pos x="44614120" y="0"/>
                </a:cxn>
              </a:cxnLst>
              <a:rect l="0" t="0" r="0" b="0"/>
              <a:pathLst>
                <a:path w="43" h="46">
                  <a:moveTo>
                    <a:pt x="8" y="0"/>
                  </a:moveTo>
                  <a:cubicBezTo>
                    <a:pt x="35" y="0"/>
                    <a:pt x="35" y="0"/>
                    <a:pt x="35" y="0"/>
                  </a:cubicBezTo>
                  <a:cubicBezTo>
                    <a:pt x="39" y="0"/>
                    <a:pt x="43" y="3"/>
                    <a:pt x="43" y="7"/>
                  </a:cubicBezTo>
                  <a:cubicBezTo>
                    <a:pt x="43" y="38"/>
                    <a:pt x="43" y="38"/>
                    <a:pt x="43" y="38"/>
                  </a:cubicBezTo>
                  <a:cubicBezTo>
                    <a:pt x="43" y="42"/>
                    <a:pt x="39" y="46"/>
                    <a:pt x="35" y="46"/>
                  </a:cubicBezTo>
                  <a:cubicBezTo>
                    <a:pt x="8" y="46"/>
                    <a:pt x="8" y="46"/>
                    <a:pt x="8" y="46"/>
                  </a:cubicBezTo>
                  <a:cubicBezTo>
                    <a:pt x="4" y="46"/>
                    <a:pt x="0" y="42"/>
                    <a:pt x="0" y="38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3"/>
                    <a:pt x="4" y="0"/>
                    <a:pt x="8" y="0"/>
                  </a:cubicBezTo>
                  <a:close/>
                </a:path>
              </a:pathLst>
            </a:custGeom>
            <a:solidFill>
              <a:srgbClr val="CCCCCC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323" name="Freeform 187"/>
            <p:cNvSpPr/>
            <p:nvPr>
              <p:custDataLst>
                <p:tags r:id="rId155"/>
              </p:custDataLst>
            </p:nvPr>
          </p:nvSpPr>
          <p:spPr>
            <a:xfrm>
              <a:off x="3976160" y="5108987"/>
              <a:ext cx="101546" cy="108515"/>
            </a:xfrm>
            <a:custGeom>
              <a:avLst/>
              <a:gdLst/>
              <a:ahLst/>
              <a:cxnLst>
                <a:cxn ang="0">
                  <a:pos x="44614120" y="0"/>
                </a:cxn>
                <a:cxn ang="0">
                  <a:pos x="195190309" y="0"/>
                </a:cxn>
                <a:cxn ang="0">
                  <a:pos x="239804410" y="38954531"/>
                </a:cxn>
                <a:cxn ang="0">
                  <a:pos x="239804410" y="211469789"/>
                </a:cxn>
                <a:cxn ang="0">
                  <a:pos x="195190309" y="255989233"/>
                </a:cxn>
                <a:cxn ang="0">
                  <a:pos x="44614120" y="255989233"/>
                </a:cxn>
                <a:cxn ang="0">
                  <a:pos x="0" y="211469789"/>
                </a:cxn>
                <a:cxn ang="0">
                  <a:pos x="5577946" y="38954531"/>
                </a:cxn>
                <a:cxn ang="0">
                  <a:pos x="44614120" y="0"/>
                </a:cxn>
              </a:cxnLst>
              <a:rect l="0" t="0" r="0" b="0"/>
              <a:pathLst>
                <a:path w="43" h="46">
                  <a:moveTo>
                    <a:pt x="8" y="0"/>
                  </a:moveTo>
                  <a:cubicBezTo>
                    <a:pt x="35" y="0"/>
                    <a:pt x="35" y="0"/>
                    <a:pt x="35" y="0"/>
                  </a:cubicBezTo>
                  <a:cubicBezTo>
                    <a:pt x="39" y="0"/>
                    <a:pt x="43" y="3"/>
                    <a:pt x="43" y="7"/>
                  </a:cubicBezTo>
                  <a:cubicBezTo>
                    <a:pt x="43" y="38"/>
                    <a:pt x="43" y="38"/>
                    <a:pt x="43" y="38"/>
                  </a:cubicBezTo>
                  <a:cubicBezTo>
                    <a:pt x="43" y="42"/>
                    <a:pt x="39" y="46"/>
                    <a:pt x="35" y="46"/>
                  </a:cubicBezTo>
                  <a:cubicBezTo>
                    <a:pt x="8" y="46"/>
                    <a:pt x="8" y="46"/>
                    <a:pt x="8" y="46"/>
                  </a:cubicBezTo>
                  <a:cubicBezTo>
                    <a:pt x="4" y="46"/>
                    <a:pt x="0" y="42"/>
                    <a:pt x="0" y="38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0" y="3"/>
                    <a:pt x="4" y="0"/>
                    <a:pt x="8" y="0"/>
                  </a:cubicBezTo>
                  <a:close/>
                </a:path>
              </a:pathLst>
            </a:custGeom>
            <a:solidFill>
              <a:srgbClr val="CCCCCC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324" name="Freeform 188"/>
            <p:cNvSpPr/>
            <p:nvPr>
              <p:custDataLst>
                <p:tags r:id="rId156"/>
              </p:custDataLst>
            </p:nvPr>
          </p:nvSpPr>
          <p:spPr>
            <a:xfrm>
              <a:off x="3849725" y="5108987"/>
              <a:ext cx="98560" cy="108515"/>
            </a:xfrm>
            <a:custGeom>
              <a:avLst/>
              <a:gdLst/>
              <a:ahLst/>
              <a:cxnLst>
                <a:cxn ang="0">
                  <a:pos x="38548698" y="0"/>
                </a:cxn>
                <a:cxn ang="0">
                  <a:pos x="187233499" y="0"/>
                </a:cxn>
                <a:cxn ang="0">
                  <a:pos x="231287456" y="38954531"/>
                </a:cxn>
                <a:cxn ang="0">
                  <a:pos x="231287456" y="211469789"/>
                </a:cxn>
                <a:cxn ang="0">
                  <a:pos x="187233499" y="255989233"/>
                </a:cxn>
                <a:cxn ang="0">
                  <a:pos x="38548698" y="255989233"/>
                </a:cxn>
                <a:cxn ang="0">
                  <a:pos x="0" y="211469789"/>
                </a:cxn>
                <a:cxn ang="0">
                  <a:pos x="0" y="38954531"/>
                </a:cxn>
                <a:cxn ang="0">
                  <a:pos x="38548698" y="0"/>
                </a:cxn>
              </a:cxnLst>
              <a:rect l="0" t="0" r="0" b="0"/>
              <a:pathLst>
                <a:path w="42" h="46">
                  <a:moveTo>
                    <a:pt x="7" y="0"/>
                  </a:moveTo>
                  <a:cubicBezTo>
                    <a:pt x="34" y="0"/>
                    <a:pt x="34" y="0"/>
                    <a:pt x="34" y="0"/>
                  </a:cubicBezTo>
                  <a:cubicBezTo>
                    <a:pt x="39" y="0"/>
                    <a:pt x="42" y="3"/>
                    <a:pt x="42" y="7"/>
                  </a:cubicBezTo>
                  <a:cubicBezTo>
                    <a:pt x="42" y="38"/>
                    <a:pt x="42" y="38"/>
                    <a:pt x="42" y="38"/>
                  </a:cubicBezTo>
                  <a:cubicBezTo>
                    <a:pt x="42" y="42"/>
                    <a:pt x="39" y="46"/>
                    <a:pt x="34" y="46"/>
                  </a:cubicBezTo>
                  <a:cubicBezTo>
                    <a:pt x="7" y="46"/>
                    <a:pt x="7" y="46"/>
                    <a:pt x="7" y="46"/>
                  </a:cubicBezTo>
                  <a:cubicBezTo>
                    <a:pt x="3" y="46"/>
                    <a:pt x="0" y="42"/>
                    <a:pt x="0" y="38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3"/>
                    <a:pt x="3" y="0"/>
                    <a:pt x="7" y="0"/>
                  </a:cubicBezTo>
                  <a:close/>
                </a:path>
              </a:pathLst>
            </a:custGeom>
            <a:solidFill>
              <a:srgbClr val="CCCCCC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325" name="Freeform 189"/>
            <p:cNvSpPr/>
            <p:nvPr>
              <p:custDataLst>
                <p:tags r:id="rId157"/>
              </p:custDataLst>
            </p:nvPr>
          </p:nvSpPr>
          <p:spPr>
            <a:xfrm>
              <a:off x="3720303" y="5108987"/>
              <a:ext cx="98560" cy="108515"/>
            </a:xfrm>
            <a:custGeom>
              <a:avLst/>
              <a:gdLst/>
              <a:ahLst/>
              <a:cxnLst>
                <a:cxn ang="0">
                  <a:pos x="38548698" y="0"/>
                </a:cxn>
                <a:cxn ang="0">
                  <a:pos x="187233499" y="0"/>
                </a:cxn>
                <a:cxn ang="0">
                  <a:pos x="231287456" y="38954531"/>
                </a:cxn>
                <a:cxn ang="0">
                  <a:pos x="231287456" y="211469789"/>
                </a:cxn>
                <a:cxn ang="0">
                  <a:pos x="187233499" y="255989233"/>
                </a:cxn>
                <a:cxn ang="0">
                  <a:pos x="38548698" y="255989233"/>
                </a:cxn>
                <a:cxn ang="0">
                  <a:pos x="0" y="211469789"/>
                </a:cxn>
                <a:cxn ang="0">
                  <a:pos x="0" y="38954531"/>
                </a:cxn>
                <a:cxn ang="0">
                  <a:pos x="38548698" y="0"/>
                </a:cxn>
              </a:cxnLst>
              <a:rect l="0" t="0" r="0" b="0"/>
              <a:pathLst>
                <a:path w="42" h="46">
                  <a:moveTo>
                    <a:pt x="7" y="0"/>
                  </a:moveTo>
                  <a:cubicBezTo>
                    <a:pt x="34" y="0"/>
                    <a:pt x="34" y="0"/>
                    <a:pt x="34" y="0"/>
                  </a:cubicBezTo>
                  <a:cubicBezTo>
                    <a:pt x="39" y="0"/>
                    <a:pt x="42" y="3"/>
                    <a:pt x="42" y="7"/>
                  </a:cubicBezTo>
                  <a:cubicBezTo>
                    <a:pt x="42" y="38"/>
                    <a:pt x="42" y="38"/>
                    <a:pt x="42" y="38"/>
                  </a:cubicBezTo>
                  <a:cubicBezTo>
                    <a:pt x="42" y="42"/>
                    <a:pt x="39" y="46"/>
                    <a:pt x="34" y="46"/>
                  </a:cubicBezTo>
                  <a:cubicBezTo>
                    <a:pt x="7" y="46"/>
                    <a:pt x="7" y="46"/>
                    <a:pt x="7" y="46"/>
                  </a:cubicBezTo>
                  <a:cubicBezTo>
                    <a:pt x="3" y="46"/>
                    <a:pt x="0" y="42"/>
                    <a:pt x="0" y="38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3"/>
                    <a:pt x="3" y="0"/>
                    <a:pt x="7" y="0"/>
                  </a:cubicBezTo>
                  <a:close/>
                </a:path>
              </a:pathLst>
            </a:custGeom>
            <a:solidFill>
              <a:srgbClr val="CCCCCC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326" name="Freeform 190"/>
            <p:cNvSpPr/>
            <p:nvPr>
              <p:custDataLst>
                <p:tags r:id="rId158"/>
              </p:custDataLst>
            </p:nvPr>
          </p:nvSpPr>
          <p:spPr>
            <a:xfrm>
              <a:off x="3585903" y="5108987"/>
              <a:ext cx="100551" cy="108515"/>
            </a:xfrm>
            <a:custGeom>
              <a:avLst/>
              <a:gdLst/>
              <a:ahLst/>
              <a:cxnLst>
                <a:cxn ang="0">
                  <a:pos x="43744365" y="0"/>
                </a:cxn>
                <a:cxn ang="0">
                  <a:pos x="191383634" y="0"/>
                </a:cxn>
                <a:cxn ang="0">
                  <a:pos x="235127980" y="38954531"/>
                </a:cxn>
                <a:cxn ang="0">
                  <a:pos x="235127980" y="211469789"/>
                </a:cxn>
                <a:cxn ang="0">
                  <a:pos x="191383634" y="255989233"/>
                </a:cxn>
                <a:cxn ang="0">
                  <a:pos x="43744365" y="255989233"/>
                </a:cxn>
                <a:cxn ang="0">
                  <a:pos x="0" y="211469789"/>
                </a:cxn>
                <a:cxn ang="0">
                  <a:pos x="0" y="38954531"/>
                </a:cxn>
                <a:cxn ang="0">
                  <a:pos x="43744365" y="0"/>
                </a:cxn>
              </a:cxnLst>
              <a:rect l="0" t="0" r="0" b="0"/>
              <a:pathLst>
                <a:path w="43" h="46">
                  <a:moveTo>
                    <a:pt x="8" y="0"/>
                  </a:moveTo>
                  <a:cubicBezTo>
                    <a:pt x="35" y="0"/>
                    <a:pt x="35" y="0"/>
                    <a:pt x="35" y="0"/>
                  </a:cubicBezTo>
                  <a:cubicBezTo>
                    <a:pt x="40" y="0"/>
                    <a:pt x="43" y="3"/>
                    <a:pt x="43" y="7"/>
                  </a:cubicBezTo>
                  <a:cubicBezTo>
                    <a:pt x="43" y="38"/>
                    <a:pt x="43" y="38"/>
                    <a:pt x="43" y="38"/>
                  </a:cubicBezTo>
                  <a:cubicBezTo>
                    <a:pt x="43" y="42"/>
                    <a:pt x="40" y="46"/>
                    <a:pt x="35" y="46"/>
                  </a:cubicBezTo>
                  <a:cubicBezTo>
                    <a:pt x="8" y="46"/>
                    <a:pt x="8" y="46"/>
                    <a:pt x="8" y="46"/>
                  </a:cubicBezTo>
                  <a:cubicBezTo>
                    <a:pt x="3" y="46"/>
                    <a:pt x="0" y="42"/>
                    <a:pt x="0" y="38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3"/>
                    <a:pt x="3" y="0"/>
                    <a:pt x="8" y="0"/>
                  </a:cubicBezTo>
                  <a:close/>
                </a:path>
              </a:pathLst>
            </a:custGeom>
            <a:solidFill>
              <a:srgbClr val="CCCCCC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327" name="Freeform 191"/>
            <p:cNvSpPr/>
            <p:nvPr>
              <p:custDataLst>
                <p:tags r:id="rId159"/>
              </p:custDataLst>
            </p:nvPr>
          </p:nvSpPr>
          <p:spPr>
            <a:xfrm>
              <a:off x="3585903" y="5236418"/>
              <a:ext cx="171235" cy="108515"/>
            </a:xfrm>
            <a:custGeom>
              <a:avLst/>
              <a:gdLst/>
              <a:ahLst/>
              <a:cxnLst>
                <a:cxn ang="0">
                  <a:pos x="44016778" y="0"/>
                </a:cxn>
                <a:cxn ang="0">
                  <a:pos x="357646579" y="0"/>
                </a:cxn>
                <a:cxn ang="0">
                  <a:pos x="401663338" y="44519462"/>
                </a:cxn>
                <a:cxn ang="0">
                  <a:pos x="401663338" y="211469789"/>
                </a:cxn>
                <a:cxn ang="0">
                  <a:pos x="357646579" y="255989233"/>
                </a:cxn>
                <a:cxn ang="0">
                  <a:pos x="44016778" y="255989233"/>
                </a:cxn>
                <a:cxn ang="0">
                  <a:pos x="0" y="211469789"/>
                </a:cxn>
                <a:cxn ang="0">
                  <a:pos x="0" y="44519462"/>
                </a:cxn>
                <a:cxn ang="0">
                  <a:pos x="44016778" y="0"/>
                </a:cxn>
              </a:cxnLst>
              <a:rect l="0" t="0" r="0" b="0"/>
              <a:pathLst>
                <a:path w="73" h="46">
                  <a:moveTo>
                    <a:pt x="8" y="0"/>
                  </a:moveTo>
                  <a:cubicBezTo>
                    <a:pt x="65" y="0"/>
                    <a:pt x="65" y="0"/>
                    <a:pt x="65" y="0"/>
                  </a:cubicBezTo>
                  <a:cubicBezTo>
                    <a:pt x="70" y="0"/>
                    <a:pt x="73" y="3"/>
                    <a:pt x="73" y="8"/>
                  </a:cubicBezTo>
                  <a:cubicBezTo>
                    <a:pt x="73" y="38"/>
                    <a:pt x="73" y="38"/>
                    <a:pt x="73" y="38"/>
                  </a:cubicBezTo>
                  <a:cubicBezTo>
                    <a:pt x="73" y="42"/>
                    <a:pt x="70" y="46"/>
                    <a:pt x="65" y="46"/>
                  </a:cubicBezTo>
                  <a:cubicBezTo>
                    <a:pt x="8" y="46"/>
                    <a:pt x="8" y="46"/>
                    <a:pt x="8" y="46"/>
                  </a:cubicBezTo>
                  <a:cubicBezTo>
                    <a:pt x="4" y="46"/>
                    <a:pt x="0" y="42"/>
                    <a:pt x="0" y="38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3"/>
                    <a:pt x="4" y="0"/>
                    <a:pt x="8" y="0"/>
                  </a:cubicBezTo>
                  <a:close/>
                </a:path>
              </a:pathLst>
            </a:custGeom>
            <a:solidFill>
              <a:srgbClr val="CCCCCC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328" name="Freeform 192"/>
            <p:cNvSpPr/>
            <p:nvPr>
              <p:custDataLst>
                <p:tags r:id="rId160"/>
              </p:custDataLst>
            </p:nvPr>
          </p:nvSpPr>
          <p:spPr>
            <a:xfrm>
              <a:off x="3585903" y="5363849"/>
              <a:ext cx="197120" cy="108515"/>
            </a:xfrm>
            <a:custGeom>
              <a:avLst/>
              <a:gdLst/>
              <a:ahLst/>
              <a:cxnLst>
                <a:cxn ang="0">
                  <a:pos x="44053976" y="0"/>
                </a:cxn>
                <a:cxn ang="0">
                  <a:pos x="418520955" y="0"/>
                </a:cxn>
                <a:cxn ang="0">
                  <a:pos x="462574912" y="44519462"/>
                </a:cxn>
                <a:cxn ang="0">
                  <a:pos x="462574912" y="211469789"/>
                </a:cxn>
                <a:cxn ang="0">
                  <a:pos x="418520955" y="255989233"/>
                </a:cxn>
                <a:cxn ang="0">
                  <a:pos x="44053976" y="255989233"/>
                </a:cxn>
                <a:cxn ang="0">
                  <a:pos x="0" y="211469789"/>
                </a:cxn>
                <a:cxn ang="0">
                  <a:pos x="0" y="44519462"/>
                </a:cxn>
                <a:cxn ang="0">
                  <a:pos x="44053976" y="0"/>
                </a:cxn>
              </a:cxnLst>
              <a:rect l="0" t="0" r="0" b="0"/>
              <a:pathLst>
                <a:path w="84" h="46">
                  <a:moveTo>
                    <a:pt x="8" y="0"/>
                  </a:moveTo>
                  <a:cubicBezTo>
                    <a:pt x="76" y="0"/>
                    <a:pt x="76" y="0"/>
                    <a:pt x="76" y="0"/>
                  </a:cubicBezTo>
                  <a:cubicBezTo>
                    <a:pt x="80" y="0"/>
                    <a:pt x="84" y="3"/>
                    <a:pt x="84" y="8"/>
                  </a:cubicBezTo>
                  <a:cubicBezTo>
                    <a:pt x="84" y="38"/>
                    <a:pt x="84" y="38"/>
                    <a:pt x="84" y="38"/>
                  </a:cubicBezTo>
                  <a:cubicBezTo>
                    <a:pt x="84" y="42"/>
                    <a:pt x="80" y="46"/>
                    <a:pt x="76" y="46"/>
                  </a:cubicBezTo>
                  <a:cubicBezTo>
                    <a:pt x="8" y="46"/>
                    <a:pt x="8" y="46"/>
                    <a:pt x="8" y="46"/>
                  </a:cubicBezTo>
                  <a:cubicBezTo>
                    <a:pt x="4" y="46"/>
                    <a:pt x="0" y="42"/>
                    <a:pt x="0" y="38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3"/>
                    <a:pt x="4" y="0"/>
                    <a:pt x="8" y="0"/>
                  </a:cubicBezTo>
                  <a:close/>
                </a:path>
              </a:pathLst>
            </a:custGeom>
            <a:solidFill>
              <a:srgbClr val="CCCCCC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329" name="Freeform 193"/>
            <p:cNvSpPr/>
            <p:nvPr>
              <p:custDataLst>
                <p:tags r:id="rId161"/>
              </p:custDataLst>
            </p:nvPr>
          </p:nvSpPr>
          <p:spPr>
            <a:xfrm>
              <a:off x="3585903" y="5491280"/>
              <a:ext cx="267804" cy="107520"/>
            </a:xfrm>
            <a:custGeom>
              <a:avLst/>
              <a:gdLst/>
              <a:ahLst/>
              <a:cxnLst>
                <a:cxn ang="0">
                  <a:pos x="44147731" y="0"/>
                </a:cxn>
                <a:cxn ang="0">
                  <a:pos x="579447976" y="0"/>
                </a:cxn>
                <a:cxn ang="0">
                  <a:pos x="629114006" y="43706884"/>
                </a:cxn>
                <a:cxn ang="0">
                  <a:pos x="629114006" y="207609437"/>
                </a:cxn>
                <a:cxn ang="0">
                  <a:pos x="579447976" y="251316303"/>
                </a:cxn>
                <a:cxn ang="0">
                  <a:pos x="44147731" y="251316303"/>
                </a:cxn>
                <a:cxn ang="0">
                  <a:pos x="0" y="207609437"/>
                </a:cxn>
                <a:cxn ang="0">
                  <a:pos x="0" y="43706884"/>
                </a:cxn>
                <a:cxn ang="0">
                  <a:pos x="44147731" y="0"/>
                </a:cxn>
              </a:cxnLst>
              <a:rect l="0" t="0" r="0" b="0"/>
              <a:pathLst>
                <a:path w="114" h="46">
                  <a:moveTo>
                    <a:pt x="8" y="0"/>
                  </a:moveTo>
                  <a:cubicBezTo>
                    <a:pt x="105" y="0"/>
                    <a:pt x="105" y="0"/>
                    <a:pt x="105" y="0"/>
                  </a:cubicBezTo>
                  <a:cubicBezTo>
                    <a:pt x="110" y="0"/>
                    <a:pt x="114" y="4"/>
                    <a:pt x="114" y="8"/>
                  </a:cubicBezTo>
                  <a:cubicBezTo>
                    <a:pt x="114" y="38"/>
                    <a:pt x="114" y="38"/>
                    <a:pt x="114" y="38"/>
                  </a:cubicBezTo>
                  <a:cubicBezTo>
                    <a:pt x="114" y="42"/>
                    <a:pt x="110" y="46"/>
                    <a:pt x="105" y="46"/>
                  </a:cubicBezTo>
                  <a:cubicBezTo>
                    <a:pt x="8" y="46"/>
                    <a:pt x="8" y="46"/>
                    <a:pt x="8" y="46"/>
                  </a:cubicBezTo>
                  <a:cubicBezTo>
                    <a:pt x="4" y="46"/>
                    <a:pt x="0" y="42"/>
                    <a:pt x="0" y="38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4"/>
                    <a:pt x="4" y="0"/>
                    <a:pt x="8" y="0"/>
                  </a:cubicBezTo>
                  <a:close/>
                </a:path>
              </a:pathLst>
            </a:custGeom>
            <a:solidFill>
              <a:srgbClr val="CCCCCC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330" name="Freeform 194"/>
            <p:cNvSpPr/>
            <p:nvPr>
              <p:custDataLst>
                <p:tags r:id="rId162"/>
              </p:custDataLst>
            </p:nvPr>
          </p:nvSpPr>
          <p:spPr>
            <a:xfrm>
              <a:off x="3585903" y="5617715"/>
              <a:ext cx="134400" cy="108515"/>
            </a:xfrm>
            <a:custGeom>
              <a:avLst/>
              <a:gdLst/>
              <a:ahLst/>
              <a:cxnLst>
                <a:cxn ang="0">
                  <a:pos x="44476975" y="0"/>
                </a:cxn>
                <a:cxn ang="0">
                  <a:pos x="266864171" y="0"/>
                </a:cxn>
                <a:cxn ang="0">
                  <a:pos x="316901115" y="44519462"/>
                </a:cxn>
                <a:cxn ang="0">
                  <a:pos x="316901115" y="211469789"/>
                </a:cxn>
                <a:cxn ang="0">
                  <a:pos x="266864171" y="255989233"/>
                </a:cxn>
                <a:cxn ang="0">
                  <a:pos x="44476975" y="255989233"/>
                </a:cxn>
                <a:cxn ang="0">
                  <a:pos x="0" y="211469789"/>
                </a:cxn>
                <a:cxn ang="0">
                  <a:pos x="0" y="44519462"/>
                </a:cxn>
                <a:cxn ang="0">
                  <a:pos x="44476975" y="0"/>
                </a:cxn>
              </a:cxnLst>
              <a:rect l="0" t="0" r="0" b="0"/>
              <a:pathLst>
                <a:path w="57" h="46">
                  <a:moveTo>
                    <a:pt x="8" y="0"/>
                  </a:moveTo>
                  <a:cubicBezTo>
                    <a:pt x="48" y="0"/>
                    <a:pt x="48" y="0"/>
                    <a:pt x="48" y="0"/>
                  </a:cubicBezTo>
                  <a:cubicBezTo>
                    <a:pt x="53" y="0"/>
                    <a:pt x="57" y="4"/>
                    <a:pt x="57" y="8"/>
                  </a:cubicBezTo>
                  <a:cubicBezTo>
                    <a:pt x="57" y="38"/>
                    <a:pt x="57" y="38"/>
                    <a:pt x="57" y="38"/>
                  </a:cubicBezTo>
                  <a:cubicBezTo>
                    <a:pt x="57" y="42"/>
                    <a:pt x="53" y="46"/>
                    <a:pt x="48" y="46"/>
                  </a:cubicBezTo>
                  <a:cubicBezTo>
                    <a:pt x="8" y="46"/>
                    <a:pt x="8" y="46"/>
                    <a:pt x="8" y="46"/>
                  </a:cubicBezTo>
                  <a:cubicBezTo>
                    <a:pt x="4" y="46"/>
                    <a:pt x="0" y="42"/>
                    <a:pt x="0" y="38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4"/>
                    <a:pt x="4" y="0"/>
                    <a:pt x="8" y="0"/>
                  </a:cubicBezTo>
                  <a:close/>
                </a:path>
              </a:pathLst>
            </a:custGeom>
            <a:solidFill>
              <a:srgbClr val="CCCCCC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331" name="Freeform 195"/>
            <p:cNvSpPr/>
            <p:nvPr>
              <p:custDataLst>
                <p:tags r:id="rId163"/>
              </p:custDataLst>
            </p:nvPr>
          </p:nvSpPr>
          <p:spPr>
            <a:xfrm>
              <a:off x="3774063" y="5236418"/>
              <a:ext cx="108515" cy="108515"/>
            </a:xfrm>
            <a:custGeom>
              <a:avLst/>
              <a:gdLst/>
              <a:ahLst/>
              <a:cxnLst>
                <a:cxn ang="0">
                  <a:pos x="44519462" y="0"/>
                </a:cxn>
                <a:cxn ang="0">
                  <a:pos x="205904859" y="0"/>
                </a:cxn>
                <a:cxn ang="0">
                  <a:pos x="255989233" y="44519462"/>
                </a:cxn>
                <a:cxn ang="0">
                  <a:pos x="255989233" y="211469789"/>
                </a:cxn>
                <a:cxn ang="0">
                  <a:pos x="205904859" y="255989233"/>
                </a:cxn>
                <a:cxn ang="0">
                  <a:pos x="44519462" y="255989233"/>
                </a:cxn>
                <a:cxn ang="0">
                  <a:pos x="0" y="211469789"/>
                </a:cxn>
                <a:cxn ang="0">
                  <a:pos x="0" y="44519462"/>
                </a:cxn>
                <a:cxn ang="0">
                  <a:pos x="44519462" y="0"/>
                </a:cxn>
              </a:cxnLst>
              <a:rect l="0" t="0" r="0" b="0"/>
              <a:pathLst>
                <a:path w="46" h="46">
                  <a:moveTo>
                    <a:pt x="8" y="0"/>
                  </a:moveTo>
                  <a:cubicBezTo>
                    <a:pt x="37" y="0"/>
                    <a:pt x="37" y="0"/>
                    <a:pt x="37" y="0"/>
                  </a:cubicBezTo>
                  <a:cubicBezTo>
                    <a:pt x="42" y="0"/>
                    <a:pt x="46" y="3"/>
                    <a:pt x="46" y="8"/>
                  </a:cubicBezTo>
                  <a:cubicBezTo>
                    <a:pt x="46" y="38"/>
                    <a:pt x="46" y="38"/>
                    <a:pt x="46" y="38"/>
                  </a:cubicBezTo>
                  <a:cubicBezTo>
                    <a:pt x="46" y="42"/>
                    <a:pt x="42" y="46"/>
                    <a:pt x="37" y="46"/>
                  </a:cubicBezTo>
                  <a:cubicBezTo>
                    <a:pt x="8" y="46"/>
                    <a:pt x="8" y="46"/>
                    <a:pt x="8" y="46"/>
                  </a:cubicBezTo>
                  <a:cubicBezTo>
                    <a:pt x="4" y="46"/>
                    <a:pt x="0" y="42"/>
                    <a:pt x="0" y="38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3"/>
                    <a:pt x="4" y="0"/>
                    <a:pt x="8" y="0"/>
                  </a:cubicBezTo>
                  <a:close/>
                </a:path>
              </a:pathLst>
            </a:custGeom>
            <a:solidFill>
              <a:srgbClr val="CCCCCC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332" name="Freeform 196"/>
            <p:cNvSpPr/>
            <p:nvPr>
              <p:custDataLst>
                <p:tags r:id="rId164"/>
              </p:custDataLst>
            </p:nvPr>
          </p:nvSpPr>
          <p:spPr>
            <a:xfrm>
              <a:off x="3905476" y="5236418"/>
              <a:ext cx="106524" cy="108515"/>
            </a:xfrm>
            <a:custGeom>
              <a:avLst/>
              <a:gdLst/>
              <a:ahLst/>
              <a:cxnLst>
                <a:cxn ang="0">
                  <a:pos x="44830037" y="0"/>
                </a:cxn>
                <a:cxn ang="0">
                  <a:pos x="207333583" y="0"/>
                </a:cxn>
                <a:cxn ang="0">
                  <a:pos x="252163601" y="44519462"/>
                </a:cxn>
                <a:cxn ang="0">
                  <a:pos x="252163601" y="211469789"/>
                </a:cxn>
                <a:cxn ang="0">
                  <a:pos x="207333583" y="255989233"/>
                </a:cxn>
                <a:cxn ang="0">
                  <a:pos x="44830037" y="255989233"/>
                </a:cxn>
                <a:cxn ang="0">
                  <a:pos x="0" y="211469789"/>
                </a:cxn>
                <a:cxn ang="0">
                  <a:pos x="0" y="44519462"/>
                </a:cxn>
                <a:cxn ang="0">
                  <a:pos x="44830037" y="0"/>
                </a:cxn>
              </a:cxnLst>
              <a:rect l="0" t="0" r="0" b="0"/>
              <a:pathLst>
                <a:path w="45" h="46">
                  <a:moveTo>
                    <a:pt x="8" y="0"/>
                  </a:moveTo>
                  <a:cubicBezTo>
                    <a:pt x="37" y="0"/>
                    <a:pt x="37" y="0"/>
                    <a:pt x="37" y="0"/>
                  </a:cubicBezTo>
                  <a:cubicBezTo>
                    <a:pt x="42" y="0"/>
                    <a:pt x="45" y="3"/>
                    <a:pt x="45" y="8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5" y="42"/>
                    <a:pt x="42" y="46"/>
                    <a:pt x="37" y="46"/>
                  </a:cubicBezTo>
                  <a:cubicBezTo>
                    <a:pt x="8" y="46"/>
                    <a:pt x="8" y="46"/>
                    <a:pt x="8" y="46"/>
                  </a:cubicBezTo>
                  <a:cubicBezTo>
                    <a:pt x="4" y="46"/>
                    <a:pt x="0" y="42"/>
                    <a:pt x="0" y="38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3"/>
                    <a:pt x="4" y="0"/>
                    <a:pt x="8" y="0"/>
                  </a:cubicBezTo>
                  <a:close/>
                </a:path>
              </a:pathLst>
            </a:custGeom>
            <a:solidFill>
              <a:srgbClr val="CCCCCC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333" name="Freeform 197"/>
            <p:cNvSpPr/>
            <p:nvPr>
              <p:custDataLst>
                <p:tags r:id="rId165"/>
              </p:custDataLst>
            </p:nvPr>
          </p:nvSpPr>
          <p:spPr>
            <a:xfrm>
              <a:off x="4037885" y="5236418"/>
              <a:ext cx="105529" cy="108515"/>
            </a:xfrm>
            <a:custGeom>
              <a:avLst/>
              <a:gdLst/>
              <a:ahLst/>
              <a:cxnLst>
                <a:cxn ang="0">
                  <a:pos x="43996216" y="0"/>
                </a:cxn>
                <a:cxn ang="0">
                  <a:pos x="203478677" y="0"/>
                </a:cxn>
                <a:cxn ang="0">
                  <a:pos x="247474875" y="44519462"/>
                </a:cxn>
                <a:cxn ang="0">
                  <a:pos x="247474875" y="211469789"/>
                </a:cxn>
                <a:cxn ang="0">
                  <a:pos x="203478677" y="255989233"/>
                </a:cxn>
                <a:cxn ang="0">
                  <a:pos x="43996216" y="255989233"/>
                </a:cxn>
                <a:cxn ang="0">
                  <a:pos x="0" y="211469789"/>
                </a:cxn>
                <a:cxn ang="0">
                  <a:pos x="0" y="44519462"/>
                </a:cxn>
                <a:cxn ang="0">
                  <a:pos x="43996216" y="0"/>
                </a:cxn>
              </a:cxnLst>
              <a:rect l="0" t="0" r="0" b="0"/>
              <a:pathLst>
                <a:path w="45" h="46">
                  <a:moveTo>
                    <a:pt x="8" y="0"/>
                  </a:moveTo>
                  <a:cubicBezTo>
                    <a:pt x="37" y="0"/>
                    <a:pt x="37" y="0"/>
                    <a:pt x="37" y="0"/>
                  </a:cubicBezTo>
                  <a:cubicBezTo>
                    <a:pt x="42" y="0"/>
                    <a:pt x="45" y="3"/>
                    <a:pt x="45" y="8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5" y="42"/>
                    <a:pt x="42" y="46"/>
                    <a:pt x="37" y="46"/>
                  </a:cubicBezTo>
                  <a:cubicBezTo>
                    <a:pt x="8" y="46"/>
                    <a:pt x="8" y="46"/>
                    <a:pt x="8" y="46"/>
                  </a:cubicBezTo>
                  <a:cubicBezTo>
                    <a:pt x="4" y="46"/>
                    <a:pt x="0" y="42"/>
                    <a:pt x="0" y="38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3"/>
                    <a:pt x="4" y="0"/>
                    <a:pt x="8" y="0"/>
                  </a:cubicBezTo>
                  <a:close/>
                </a:path>
              </a:pathLst>
            </a:custGeom>
            <a:solidFill>
              <a:srgbClr val="CCCCCC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334" name="Freeform 198"/>
            <p:cNvSpPr/>
            <p:nvPr>
              <p:custDataLst>
                <p:tags r:id="rId166"/>
              </p:custDataLst>
            </p:nvPr>
          </p:nvSpPr>
          <p:spPr>
            <a:xfrm>
              <a:off x="4169298" y="5236418"/>
              <a:ext cx="106524" cy="108515"/>
            </a:xfrm>
            <a:custGeom>
              <a:avLst/>
              <a:gdLst/>
              <a:ahLst/>
              <a:cxnLst>
                <a:cxn ang="0">
                  <a:pos x="44830037" y="0"/>
                </a:cxn>
                <a:cxn ang="0">
                  <a:pos x="207333583" y="0"/>
                </a:cxn>
                <a:cxn ang="0">
                  <a:pos x="252163601" y="44519462"/>
                </a:cxn>
                <a:cxn ang="0">
                  <a:pos x="252163601" y="211469789"/>
                </a:cxn>
                <a:cxn ang="0">
                  <a:pos x="207333583" y="255989233"/>
                </a:cxn>
                <a:cxn ang="0">
                  <a:pos x="44830037" y="255989233"/>
                </a:cxn>
                <a:cxn ang="0">
                  <a:pos x="0" y="211469789"/>
                </a:cxn>
                <a:cxn ang="0">
                  <a:pos x="0" y="44519462"/>
                </a:cxn>
                <a:cxn ang="0">
                  <a:pos x="44830037" y="0"/>
                </a:cxn>
              </a:cxnLst>
              <a:rect l="0" t="0" r="0" b="0"/>
              <a:pathLst>
                <a:path w="45" h="46">
                  <a:moveTo>
                    <a:pt x="8" y="0"/>
                  </a:moveTo>
                  <a:cubicBezTo>
                    <a:pt x="37" y="0"/>
                    <a:pt x="37" y="0"/>
                    <a:pt x="37" y="0"/>
                  </a:cubicBezTo>
                  <a:cubicBezTo>
                    <a:pt x="42" y="0"/>
                    <a:pt x="45" y="3"/>
                    <a:pt x="45" y="8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5" y="42"/>
                    <a:pt x="42" y="46"/>
                    <a:pt x="37" y="46"/>
                  </a:cubicBezTo>
                  <a:cubicBezTo>
                    <a:pt x="8" y="46"/>
                    <a:pt x="8" y="46"/>
                    <a:pt x="8" y="46"/>
                  </a:cubicBezTo>
                  <a:cubicBezTo>
                    <a:pt x="4" y="46"/>
                    <a:pt x="0" y="42"/>
                    <a:pt x="0" y="38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3"/>
                    <a:pt x="4" y="0"/>
                    <a:pt x="8" y="0"/>
                  </a:cubicBezTo>
                  <a:close/>
                </a:path>
              </a:pathLst>
            </a:custGeom>
            <a:solidFill>
              <a:srgbClr val="CCCCCC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335" name="Freeform 199"/>
            <p:cNvSpPr/>
            <p:nvPr>
              <p:custDataLst>
                <p:tags r:id="rId167"/>
              </p:custDataLst>
            </p:nvPr>
          </p:nvSpPr>
          <p:spPr>
            <a:xfrm>
              <a:off x="4301707" y="5236418"/>
              <a:ext cx="105529" cy="108515"/>
            </a:xfrm>
            <a:custGeom>
              <a:avLst/>
              <a:gdLst/>
              <a:ahLst/>
              <a:cxnLst>
                <a:cxn ang="0">
                  <a:pos x="43996216" y="0"/>
                </a:cxn>
                <a:cxn ang="0">
                  <a:pos x="203478677" y="0"/>
                </a:cxn>
                <a:cxn ang="0">
                  <a:pos x="247474875" y="44519462"/>
                </a:cxn>
                <a:cxn ang="0">
                  <a:pos x="247474875" y="211469789"/>
                </a:cxn>
                <a:cxn ang="0">
                  <a:pos x="203478677" y="255989233"/>
                </a:cxn>
                <a:cxn ang="0">
                  <a:pos x="43996216" y="255989233"/>
                </a:cxn>
                <a:cxn ang="0">
                  <a:pos x="0" y="211469789"/>
                </a:cxn>
                <a:cxn ang="0">
                  <a:pos x="0" y="44519462"/>
                </a:cxn>
                <a:cxn ang="0">
                  <a:pos x="43996216" y="0"/>
                </a:cxn>
              </a:cxnLst>
              <a:rect l="0" t="0" r="0" b="0"/>
              <a:pathLst>
                <a:path w="45" h="46">
                  <a:moveTo>
                    <a:pt x="8" y="0"/>
                  </a:moveTo>
                  <a:cubicBezTo>
                    <a:pt x="37" y="0"/>
                    <a:pt x="37" y="0"/>
                    <a:pt x="37" y="0"/>
                  </a:cubicBezTo>
                  <a:cubicBezTo>
                    <a:pt x="42" y="0"/>
                    <a:pt x="45" y="3"/>
                    <a:pt x="45" y="8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5" y="42"/>
                    <a:pt x="42" y="46"/>
                    <a:pt x="37" y="46"/>
                  </a:cubicBezTo>
                  <a:cubicBezTo>
                    <a:pt x="8" y="46"/>
                    <a:pt x="8" y="46"/>
                    <a:pt x="8" y="46"/>
                  </a:cubicBezTo>
                  <a:cubicBezTo>
                    <a:pt x="4" y="46"/>
                    <a:pt x="0" y="42"/>
                    <a:pt x="0" y="38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3"/>
                    <a:pt x="4" y="0"/>
                    <a:pt x="8" y="0"/>
                  </a:cubicBezTo>
                  <a:close/>
                </a:path>
              </a:pathLst>
            </a:custGeom>
            <a:solidFill>
              <a:srgbClr val="CCCCCC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336" name="Freeform 200"/>
            <p:cNvSpPr/>
            <p:nvPr>
              <p:custDataLst>
                <p:tags r:id="rId168"/>
              </p:custDataLst>
            </p:nvPr>
          </p:nvSpPr>
          <p:spPr>
            <a:xfrm>
              <a:off x="4433120" y="5236418"/>
              <a:ext cx="105529" cy="108515"/>
            </a:xfrm>
            <a:custGeom>
              <a:avLst/>
              <a:gdLst/>
              <a:ahLst/>
              <a:cxnLst>
                <a:cxn ang="0">
                  <a:pos x="43996216" y="0"/>
                </a:cxn>
                <a:cxn ang="0">
                  <a:pos x="203478677" y="0"/>
                </a:cxn>
                <a:cxn ang="0">
                  <a:pos x="247474875" y="44519462"/>
                </a:cxn>
                <a:cxn ang="0">
                  <a:pos x="247474875" y="211469789"/>
                </a:cxn>
                <a:cxn ang="0">
                  <a:pos x="203478677" y="255989233"/>
                </a:cxn>
                <a:cxn ang="0">
                  <a:pos x="43996216" y="255989233"/>
                </a:cxn>
                <a:cxn ang="0">
                  <a:pos x="0" y="211469789"/>
                </a:cxn>
                <a:cxn ang="0">
                  <a:pos x="0" y="44519462"/>
                </a:cxn>
                <a:cxn ang="0">
                  <a:pos x="43996216" y="0"/>
                </a:cxn>
              </a:cxnLst>
              <a:rect l="0" t="0" r="0" b="0"/>
              <a:pathLst>
                <a:path w="45" h="46">
                  <a:moveTo>
                    <a:pt x="8" y="0"/>
                  </a:moveTo>
                  <a:cubicBezTo>
                    <a:pt x="37" y="0"/>
                    <a:pt x="37" y="0"/>
                    <a:pt x="37" y="0"/>
                  </a:cubicBezTo>
                  <a:cubicBezTo>
                    <a:pt x="41" y="0"/>
                    <a:pt x="45" y="3"/>
                    <a:pt x="45" y="8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5" y="42"/>
                    <a:pt x="41" y="46"/>
                    <a:pt x="37" y="46"/>
                  </a:cubicBezTo>
                  <a:cubicBezTo>
                    <a:pt x="8" y="46"/>
                    <a:pt x="8" y="46"/>
                    <a:pt x="8" y="46"/>
                  </a:cubicBezTo>
                  <a:cubicBezTo>
                    <a:pt x="3" y="46"/>
                    <a:pt x="0" y="42"/>
                    <a:pt x="0" y="38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3"/>
                    <a:pt x="3" y="0"/>
                    <a:pt x="8" y="0"/>
                  </a:cubicBezTo>
                  <a:close/>
                </a:path>
              </a:pathLst>
            </a:custGeom>
            <a:solidFill>
              <a:srgbClr val="CCCCCC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337" name="Freeform 201"/>
            <p:cNvSpPr/>
            <p:nvPr>
              <p:custDataLst>
                <p:tags r:id="rId169"/>
              </p:custDataLst>
            </p:nvPr>
          </p:nvSpPr>
          <p:spPr>
            <a:xfrm>
              <a:off x="4564533" y="5236418"/>
              <a:ext cx="106524" cy="108515"/>
            </a:xfrm>
            <a:custGeom>
              <a:avLst/>
              <a:gdLst/>
              <a:ahLst/>
              <a:cxnLst>
                <a:cxn ang="0">
                  <a:pos x="44830037" y="0"/>
                </a:cxn>
                <a:cxn ang="0">
                  <a:pos x="207333583" y="0"/>
                </a:cxn>
                <a:cxn ang="0">
                  <a:pos x="252163601" y="44519462"/>
                </a:cxn>
                <a:cxn ang="0">
                  <a:pos x="252163601" y="211469789"/>
                </a:cxn>
                <a:cxn ang="0">
                  <a:pos x="207333583" y="255989233"/>
                </a:cxn>
                <a:cxn ang="0">
                  <a:pos x="44830037" y="255989233"/>
                </a:cxn>
                <a:cxn ang="0">
                  <a:pos x="0" y="211469789"/>
                </a:cxn>
                <a:cxn ang="0">
                  <a:pos x="0" y="44519462"/>
                </a:cxn>
                <a:cxn ang="0">
                  <a:pos x="44830037" y="0"/>
                </a:cxn>
              </a:cxnLst>
              <a:rect l="0" t="0" r="0" b="0"/>
              <a:pathLst>
                <a:path w="45" h="46">
                  <a:moveTo>
                    <a:pt x="8" y="0"/>
                  </a:moveTo>
                  <a:cubicBezTo>
                    <a:pt x="37" y="0"/>
                    <a:pt x="37" y="0"/>
                    <a:pt x="37" y="0"/>
                  </a:cubicBezTo>
                  <a:cubicBezTo>
                    <a:pt x="41" y="0"/>
                    <a:pt x="45" y="3"/>
                    <a:pt x="45" y="8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5" y="42"/>
                    <a:pt x="41" y="46"/>
                    <a:pt x="37" y="46"/>
                  </a:cubicBezTo>
                  <a:cubicBezTo>
                    <a:pt x="8" y="46"/>
                    <a:pt x="8" y="46"/>
                    <a:pt x="8" y="46"/>
                  </a:cubicBezTo>
                  <a:cubicBezTo>
                    <a:pt x="3" y="46"/>
                    <a:pt x="0" y="42"/>
                    <a:pt x="0" y="38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3"/>
                    <a:pt x="3" y="0"/>
                    <a:pt x="8" y="0"/>
                  </a:cubicBezTo>
                  <a:close/>
                </a:path>
              </a:pathLst>
            </a:custGeom>
            <a:solidFill>
              <a:srgbClr val="CCCCCC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338" name="Freeform 202"/>
            <p:cNvSpPr/>
            <p:nvPr>
              <p:custDataLst>
                <p:tags r:id="rId170"/>
              </p:custDataLst>
            </p:nvPr>
          </p:nvSpPr>
          <p:spPr>
            <a:xfrm>
              <a:off x="4696941" y="5236418"/>
              <a:ext cx="105529" cy="108515"/>
            </a:xfrm>
            <a:custGeom>
              <a:avLst/>
              <a:gdLst/>
              <a:ahLst/>
              <a:cxnLst>
                <a:cxn ang="0">
                  <a:pos x="43996216" y="0"/>
                </a:cxn>
                <a:cxn ang="0">
                  <a:pos x="203478677" y="0"/>
                </a:cxn>
                <a:cxn ang="0">
                  <a:pos x="247474875" y="44519462"/>
                </a:cxn>
                <a:cxn ang="0">
                  <a:pos x="247474875" y="211469789"/>
                </a:cxn>
                <a:cxn ang="0">
                  <a:pos x="203478677" y="255989233"/>
                </a:cxn>
                <a:cxn ang="0">
                  <a:pos x="43996216" y="255989233"/>
                </a:cxn>
                <a:cxn ang="0">
                  <a:pos x="0" y="211469789"/>
                </a:cxn>
                <a:cxn ang="0">
                  <a:pos x="0" y="44519462"/>
                </a:cxn>
                <a:cxn ang="0">
                  <a:pos x="43996216" y="0"/>
                </a:cxn>
              </a:cxnLst>
              <a:rect l="0" t="0" r="0" b="0"/>
              <a:pathLst>
                <a:path w="45" h="46">
                  <a:moveTo>
                    <a:pt x="8" y="0"/>
                  </a:moveTo>
                  <a:cubicBezTo>
                    <a:pt x="37" y="0"/>
                    <a:pt x="37" y="0"/>
                    <a:pt x="37" y="0"/>
                  </a:cubicBezTo>
                  <a:cubicBezTo>
                    <a:pt x="41" y="0"/>
                    <a:pt x="45" y="3"/>
                    <a:pt x="45" y="8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5" y="42"/>
                    <a:pt x="41" y="46"/>
                    <a:pt x="37" y="46"/>
                  </a:cubicBezTo>
                  <a:cubicBezTo>
                    <a:pt x="8" y="46"/>
                    <a:pt x="8" y="46"/>
                    <a:pt x="8" y="46"/>
                  </a:cubicBezTo>
                  <a:cubicBezTo>
                    <a:pt x="3" y="46"/>
                    <a:pt x="0" y="42"/>
                    <a:pt x="0" y="38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3"/>
                    <a:pt x="3" y="0"/>
                    <a:pt x="8" y="0"/>
                  </a:cubicBezTo>
                  <a:close/>
                </a:path>
              </a:pathLst>
            </a:custGeom>
            <a:solidFill>
              <a:srgbClr val="CCCCCC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339" name="Freeform 203"/>
            <p:cNvSpPr/>
            <p:nvPr>
              <p:custDataLst>
                <p:tags r:id="rId171"/>
              </p:custDataLst>
            </p:nvPr>
          </p:nvSpPr>
          <p:spPr>
            <a:xfrm>
              <a:off x="4828355" y="5236418"/>
              <a:ext cx="106524" cy="108515"/>
            </a:xfrm>
            <a:custGeom>
              <a:avLst/>
              <a:gdLst/>
              <a:ahLst/>
              <a:cxnLst>
                <a:cxn ang="0">
                  <a:pos x="44830037" y="0"/>
                </a:cxn>
                <a:cxn ang="0">
                  <a:pos x="207333583" y="0"/>
                </a:cxn>
                <a:cxn ang="0">
                  <a:pos x="252163601" y="44519462"/>
                </a:cxn>
                <a:cxn ang="0">
                  <a:pos x="252163601" y="211469789"/>
                </a:cxn>
                <a:cxn ang="0">
                  <a:pos x="207333583" y="255989233"/>
                </a:cxn>
                <a:cxn ang="0">
                  <a:pos x="44830037" y="255989233"/>
                </a:cxn>
                <a:cxn ang="0">
                  <a:pos x="0" y="211469789"/>
                </a:cxn>
                <a:cxn ang="0">
                  <a:pos x="0" y="44519462"/>
                </a:cxn>
                <a:cxn ang="0">
                  <a:pos x="44830037" y="0"/>
                </a:cxn>
              </a:cxnLst>
              <a:rect l="0" t="0" r="0" b="0"/>
              <a:pathLst>
                <a:path w="45" h="46">
                  <a:moveTo>
                    <a:pt x="8" y="0"/>
                  </a:moveTo>
                  <a:cubicBezTo>
                    <a:pt x="37" y="0"/>
                    <a:pt x="37" y="0"/>
                    <a:pt x="37" y="0"/>
                  </a:cubicBezTo>
                  <a:cubicBezTo>
                    <a:pt x="41" y="0"/>
                    <a:pt x="45" y="3"/>
                    <a:pt x="45" y="8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5" y="42"/>
                    <a:pt x="41" y="46"/>
                    <a:pt x="37" y="46"/>
                  </a:cubicBezTo>
                  <a:cubicBezTo>
                    <a:pt x="8" y="46"/>
                    <a:pt x="8" y="46"/>
                    <a:pt x="8" y="46"/>
                  </a:cubicBezTo>
                  <a:cubicBezTo>
                    <a:pt x="3" y="46"/>
                    <a:pt x="0" y="42"/>
                    <a:pt x="0" y="38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3"/>
                    <a:pt x="3" y="0"/>
                    <a:pt x="8" y="0"/>
                  </a:cubicBezTo>
                  <a:close/>
                </a:path>
              </a:pathLst>
            </a:custGeom>
            <a:solidFill>
              <a:srgbClr val="CCCCCC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340" name="Freeform 204"/>
            <p:cNvSpPr/>
            <p:nvPr>
              <p:custDataLst>
                <p:tags r:id="rId172"/>
              </p:custDataLst>
            </p:nvPr>
          </p:nvSpPr>
          <p:spPr>
            <a:xfrm>
              <a:off x="4957777" y="5236418"/>
              <a:ext cx="108515" cy="108515"/>
            </a:xfrm>
            <a:custGeom>
              <a:avLst/>
              <a:gdLst/>
              <a:ahLst/>
              <a:cxnLst>
                <a:cxn ang="0">
                  <a:pos x="50084392" y="0"/>
                </a:cxn>
                <a:cxn ang="0">
                  <a:pos x="211469789" y="0"/>
                </a:cxn>
                <a:cxn ang="0">
                  <a:pos x="255989233" y="44519462"/>
                </a:cxn>
                <a:cxn ang="0">
                  <a:pos x="255989233" y="211469789"/>
                </a:cxn>
                <a:cxn ang="0">
                  <a:pos x="211469789" y="255989233"/>
                </a:cxn>
                <a:cxn ang="0">
                  <a:pos x="50084392" y="255989233"/>
                </a:cxn>
                <a:cxn ang="0">
                  <a:pos x="0" y="211469789"/>
                </a:cxn>
                <a:cxn ang="0">
                  <a:pos x="0" y="44519462"/>
                </a:cxn>
                <a:cxn ang="0">
                  <a:pos x="50084392" y="0"/>
                </a:cxn>
              </a:cxnLst>
              <a:rect l="0" t="0" r="0" b="0"/>
              <a:pathLst>
                <a:path w="46" h="46">
                  <a:moveTo>
                    <a:pt x="9" y="0"/>
                  </a:moveTo>
                  <a:cubicBezTo>
                    <a:pt x="38" y="0"/>
                    <a:pt x="38" y="0"/>
                    <a:pt x="38" y="0"/>
                  </a:cubicBezTo>
                  <a:cubicBezTo>
                    <a:pt x="42" y="0"/>
                    <a:pt x="46" y="3"/>
                    <a:pt x="46" y="8"/>
                  </a:cubicBezTo>
                  <a:cubicBezTo>
                    <a:pt x="46" y="38"/>
                    <a:pt x="46" y="38"/>
                    <a:pt x="46" y="38"/>
                  </a:cubicBezTo>
                  <a:cubicBezTo>
                    <a:pt x="46" y="42"/>
                    <a:pt x="42" y="46"/>
                    <a:pt x="38" y="46"/>
                  </a:cubicBezTo>
                  <a:cubicBezTo>
                    <a:pt x="9" y="46"/>
                    <a:pt x="9" y="46"/>
                    <a:pt x="9" y="46"/>
                  </a:cubicBezTo>
                  <a:cubicBezTo>
                    <a:pt x="4" y="46"/>
                    <a:pt x="0" y="42"/>
                    <a:pt x="0" y="38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3"/>
                    <a:pt x="4" y="0"/>
                    <a:pt x="9" y="0"/>
                  </a:cubicBezTo>
                  <a:close/>
                </a:path>
              </a:pathLst>
            </a:custGeom>
            <a:solidFill>
              <a:srgbClr val="CCCCCC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341" name="Freeform 205"/>
            <p:cNvSpPr/>
            <p:nvPr>
              <p:custDataLst>
                <p:tags r:id="rId173"/>
              </p:custDataLst>
            </p:nvPr>
          </p:nvSpPr>
          <p:spPr>
            <a:xfrm>
              <a:off x="5090185" y="5236418"/>
              <a:ext cx="107520" cy="108515"/>
            </a:xfrm>
            <a:custGeom>
              <a:avLst/>
              <a:gdLst/>
              <a:ahLst/>
              <a:cxnLst>
                <a:cxn ang="0">
                  <a:pos x="43706884" y="0"/>
                </a:cxn>
                <a:cxn ang="0">
                  <a:pos x="207609437" y="0"/>
                </a:cxn>
                <a:cxn ang="0">
                  <a:pos x="251316303" y="44519462"/>
                </a:cxn>
                <a:cxn ang="0">
                  <a:pos x="251316303" y="211469789"/>
                </a:cxn>
                <a:cxn ang="0">
                  <a:pos x="207609437" y="255989233"/>
                </a:cxn>
                <a:cxn ang="0">
                  <a:pos x="43706884" y="255989233"/>
                </a:cxn>
                <a:cxn ang="0">
                  <a:pos x="0" y="211469789"/>
                </a:cxn>
                <a:cxn ang="0">
                  <a:pos x="0" y="44519462"/>
                </a:cxn>
                <a:cxn ang="0">
                  <a:pos x="43706884" y="0"/>
                </a:cxn>
              </a:cxnLst>
              <a:rect l="0" t="0" r="0" b="0"/>
              <a:pathLst>
                <a:path w="46" h="46">
                  <a:moveTo>
                    <a:pt x="8" y="0"/>
                  </a:moveTo>
                  <a:cubicBezTo>
                    <a:pt x="38" y="0"/>
                    <a:pt x="38" y="0"/>
                    <a:pt x="38" y="0"/>
                  </a:cubicBezTo>
                  <a:cubicBezTo>
                    <a:pt x="42" y="0"/>
                    <a:pt x="46" y="3"/>
                    <a:pt x="46" y="8"/>
                  </a:cubicBezTo>
                  <a:cubicBezTo>
                    <a:pt x="46" y="38"/>
                    <a:pt x="46" y="38"/>
                    <a:pt x="46" y="38"/>
                  </a:cubicBezTo>
                  <a:cubicBezTo>
                    <a:pt x="46" y="42"/>
                    <a:pt x="42" y="46"/>
                    <a:pt x="38" y="46"/>
                  </a:cubicBezTo>
                  <a:cubicBezTo>
                    <a:pt x="8" y="46"/>
                    <a:pt x="8" y="46"/>
                    <a:pt x="8" y="46"/>
                  </a:cubicBezTo>
                  <a:cubicBezTo>
                    <a:pt x="4" y="46"/>
                    <a:pt x="0" y="42"/>
                    <a:pt x="0" y="38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3"/>
                    <a:pt x="4" y="0"/>
                    <a:pt x="8" y="0"/>
                  </a:cubicBezTo>
                  <a:close/>
                </a:path>
              </a:pathLst>
            </a:custGeom>
            <a:solidFill>
              <a:srgbClr val="CCCCCC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342" name="Freeform 206"/>
            <p:cNvSpPr/>
            <p:nvPr>
              <p:custDataLst>
                <p:tags r:id="rId174"/>
              </p:custDataLst>
            </p:nvPr>
          </p:nvSpPr>
          <p:spPr>
            <a:xfrm>
              <a:off x="5221598" y="5236418"/>
              <a:ext cx="108515" cy="108515"/>
            </a:xfrm>
            <a:custGeom>
              <a:avLst/>
              <a:gdLst/>
              <a:ahLst/>
              <a:cxnLst>
                <a:cxn ang="0">
                  <a:pos x="44519462" y="0"/>
                </a:cxn>
                <a:cxn ang="0">
                  <a:pos x="205904859" y="0"/>
                </a:cxn>
                <a:cxn ang="0">
                  <a:pos x="255989233" y="44519462"/>
                </a:cxn>
                <a:cxn ang="0">
                  <a:pos x="255989233" y="211469789"/>
                </a:cxn>
                <a:cxn ang="0">
                  <a:pos x="205904859" y="255989233"/>
                </a:cxn>
                <a:cxn ang="0">
                  <a:pos x="44519462" y="255989233"/>
                </a:cxn>
                <a:cxn ang="0">
                  <a:pos x="0" y="211469789"/>
                </a:cxn>
                <a:cxn ang="0">
                  <a:pos x="0" y="44519462"/>
                </a:cxn>
                <a:cxn ang="0">
                  <a:pos x="44519462" y="0"/>
                </a:cxn>
              </a:cxnLst>
              <a:rect l="0" t="0" r="0" b="0"/>
              <a:pathLst>
                <a:path w="46" h="46">
                  <a:moveTo>
                    <a:pt x="8" y="0"/>
                  </a:moveTo>
                  <a:cubicBezTo>
                    <a:pt x="37" y="0"/>
                    <a:pt x="37" y="0"/>
                    <a:pt x="37" y="0"/>
                  </a:cubicBezTo>
                  <a:cubicBezTo>
                    <a:pt x="42" y="0"/>
                    <a:pt x="46" y="3"/>
                    <a:pt x="46" y="8"/>
                  </a:cubicBezTo>
                  <a:cubicBezTo>
                    <a:pt x="46" y="38"/>
                    <a:pt x="46" y="38"/>
                    <a:pt x="46" y="38"/>
                  </a:cubicBezTo>
                  <a:cubicBezTo>
                    <a:pt x="46" y="42"/>
                    <a:pt x="42" y="46"/>
                    <a:pt x="37" y="46"/>
                  </a:cubicBezTo>
                  <a:cubicBezTo>
                    <a:pt x="8" y="46"/>
                    <a:pt x="8" y="46"/>
                    <a:pt x="8" y="46"/>
                  </a:cubicBezTo>
                  <a:cubicBezTo>
                    <a:pt x="4" y="46"/>
                    <a:pt x="0" y="42"/>
                    <a:pt x="0" y="38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3"/>
                    <a:pt x="4" y="0"/>
                    <a:pt x="8" y="0"/>
                  </a:cubicBezTo>
                  <a:close/>
                </a:path>
              </a:pathLst>
            </a:custGeom>
            <a:solidFill>
              <a:srgbClr val="CCCCCC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343" name="Freeform 207"/>
            <p:cNvSpPr/>
            <p:nvPr>
              <p:custDataLst>
                <p:tags r:id="rId175"/>
              </p:custDataLst>
            </p:nvPr>
          </p:nvSpPr>
          <p:spPr>
            <a:xfrm>
              <a:off x="3811894" y="5363849"/>
              <a:ext cx="105529" cy="108515"/>
            </a:xfrm>
            <a:custGeom>
              <a:avLst/>
              <a:gdLst/>
              <a:ahLst/>
              <a:cxnLst>
                <a:cxn ang="0">
                  <a:pos x="43996216" y="0"/>
                </a:cxn>
                <a:cxn ang="0">
                  <a:pos x="203478677" y="0"/>
                </a:cxn>
                <a:cxn ang="0">
                  <a:pos x="247474875" y="44519462"/>
                </a:cxn>
                <a:cxn ang="0">
                  <a:pos x="247474875" y="211469789"/>
                </a:cxn>
                <a:cxn ang="0">
                  <a:pos x="203478677" y="255989233"/>
                </a:cxn>
                <a:cxn ang="0">
                  <a:pos x="43996216" y="255989233"/>
                </a:cxn>
                <a:cxn ang="0">
                  <a:pos x="0" y="211469789"/>
                </a:cxn>
                <a:cxn ang="0">
                  <a:pos x="0" y="44519462"/>
                </a:cxn>
                <a:cxn ang="0">
                  <a:pos x="43996216" y="0"/>
                </a:cxn>
              </a:cxnLst>
              <a:rect l="0" t="0" r="0" b="0"/>
              <a:pathLst>
                <a:path w="45" h="46">
                  <a:moveTo>
                    <a:pt x="8" y="0"/>
                  </a:moveTo>
                  <a:cubicBezTo>
                    <a:pt x="37" y="0"/>
                    <a:pt x="37" y="0"/>
                    <a:pt x="37" y="0"/>
                  </a:cubicBezTo>
                  <a:cubicBezTo>
                    <a:pt x="41" y="0"/>
                    <a:pt x="45" y="3"/>
                    <a:pt x="45" y="8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5" y="42"/>
                    <a:pt x="41" y="46"/>
                    <a:pt x="37" y="46"/>
                  </a:cubicBezTo>
                  <a:cubicBezTo>
                    <a:pt x="8" y="46"/>
                    <a:pt x="8" y="46"/>
                    <a:pt x="8" y="46"/>
                  </a:cubicBezTo>
                  <a:cubicBezTo>
                    <a:pt x="3" y="46"/>
                    <a:pt x="0" y="42"/>
                    <a:pt x="0" y="38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3"/>
                    <a:pt x="3" y="0"/>
                    <a:pt x="8" y="0"/>
                  </a:cubicBezTo>
                  <a:close/>
                </a:path>
              </a:pathLst>
            </a:custGeom>
            <a:solidFill>
              <a:srgbClr val="CCCCCC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344" name="Freeform 208"/>
            <p:cNvSpPr/>
            <p:nvPr>
              <p:custDataLst>
                <p:tags r:id="rId176"/>
              </p:custDataLst>
            </p:nvPr>
          </p:nvSpPr>
          <p:spPr>
            <a:xfrm>
              <a:off x="3943307" y="5363849"/>
              <a:ext cx="106524" cy="108515"/>
            </a:xfrm>
            <a:custGeom>
              <a:avLst/>
              <a:gdLst/>
              <a:ahLst/>
              <a:cxnLst>
                <a:cxn ang="0">
                  <a:pos x="44830037" y="0"/>
                </a:cxn>
                <a:cxn ang="0">
                  <a:pos x="207333583" y="0"/>
                </a:cxn>
                <a:cxn ang="0">
                  <a:pos x="252163601" y="44519462"/>
                </a:cxn>
                <a:cxn ang="0">
                  <a:pos x="252163601" y="211469789"/>
                </a:cxn>
                <a:cxn ang="0">
                  <a:pos x="207333583" y="255989233"/>
                </a:cxn>
                <a:cxn ang="0">
                  <a:pos x="44830037" y="255989233"/>
                </a:cxn>
                <a:cxn ang="0">
                  <a:pos x="0" y="211469789"/>
                </a:cxn>
                <a:cxn ang="0">
                  <a:pos x="0" y="44519462"/>
                </a:cxn>
                <a:cxn ang="0">
                  <a:pos x="44830037" y="0"/>
                </a:cxn>
              </a:cxnLst>
              <a:rect l="0" t="0" r="0" b="0"/>
              <a:pathLst>
                <a:path w="45" h="46">
                  <a:moveTo>
                    <a:pt x="8" y="0"/>
                  </a:moveTo>
                  <a:cubicBezTo>
                    <a:pt x="37" y="0"/>
                    <a:pt x="37" y="0"/>
                    <a:pt x="37" y="0"/>
                  </a:cubicBezTo>
                  <a:cubicBezTo>
                    <a:pt x="41" y="0"/>
                    <a:pt x="45" y="3"/>
                    <a:pt x="45" y="8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5" y="42"/>
                    <a:pt x="41" y="46"/>
                    <a:pt x="37" y="46"/>
                  </a:cubicBezTo>
                  <a:cubicBezTo>
                    <a:pt x="8" y="46"/>
                    <a:pt x="8" y="46"/>
                    <a:pt x="8" y="46"/>
                  </a:cubicBezTo>
                  <a:cubicBezTo>
                    <a:pt x="3" y="46"/>
                    <a:pt x="0" y="42"/>
                    <a:pt x="0" y="38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3"/>
                    <a:pt x="3" y="0"/>
                    <a:pt x="8" y="0"/>
                  </a:cubicBezTo>
                  <a:close/>
                </a:path>
              </a:pathLst>
            </a:custGeom>
            <a:solidFill>
              <a:srgbClr val="CCCCCC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345" name="Freeform 209"/>
            <p:cNvSpPr/>
            <p:nvPr>
              <p:custDataLst>
                <p:tags r:id="rId177"/>
              </p:custDataLst>
            </p:nvPr>
          </p:nvSpPr>
          <p:spPr>
            <a:xfrm>
              <a:off x="4075716" y="5363849"/>
              <a:ext cx="105529" cy="108515"/>
            </a:xfrm>
            <a:custGeom>
              <a:avLst/>
              <a:gdLst/>
              <a:ahLst/>
              <a:cxnLst>
                <a:cxn ang="0">
                  <a:pos x="43996216" y="0"/>
                </a:cxn>
                <a:cxn ang="0">
                  <a:pos x="203478677" y="0"/>
                </a:cxn>
                <a:cxn ang="0">
                  <a:pos x="247474875" y="44519462"/>
                </a:cxn>
                <a:cxn ang="0">
                  <a:pos x="247474875" y="211469789"/>
                </a:cxn>
                <a:cxn ang="0">
                  <a:pos x="203478677" y="255989233"/>
                </a:cxn>
                <a:cxn ang="0">
                  <a:pos x="43996216" y="255989233"/>
                </a:cxn>
                <a:cxn ang="0">
                  <a:pos x="0" y="211469789"/>
                </a:cxn>
                <a:cxn ang="0">
                  <a:pos x="0" y="44519462"/>
                </a:cxn>
                <a:cxn ang="0">
                  <a:pos x="43996216" y="0"/>
                </a:cxn>
              </a:cxnLst>
              <a:rect l="0" t="0" r="0" b="0"/>
              <a:pathLst>
                <a:path w="45" h="46">
                  <a:moveTo>
                    <a:pt x="8" y="0"/>
                  </a:moveTo>
                  <a:cubicBezTo>
                    <a:pt x="37" y="0"/>
                    <a:pt x="37" y="0"/>
                    <a:pt x="37" y="0"/>
                  </a:cubicBezTo>
                  <a:cubicBezTo>
                    <a:pt x="41" y="0"/>
                    <a:pt x="45" y="3"/>
                    <a:pt x="45" y="8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5" y="42"/>
                    <a:pt x="41" y="46"/>
                    <a:pt x="37" y="46"/>
                  </a:cubicBezTo>
                  <a:cubicBezTo>
                    <a:pt x="8" y="46"/>
                    <a:pt x="8" y="46"/>
                    <a:pt x="8" y="46"/>
                  </a:cubicBezTo>
                  <a:cubicBezTo>
                    <a:pt x="3" y="46"/>
                    <a:pt x="0" y="42"/>
                    <a:pt x="0" y="38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3"/>
                    <a:pt x="3" y="0"/>
                    <a:pt x="8" y="0"/>
                  </a:cubicBezTo>
                  <a:close/>
                </a:path>
              </a:pathLst>
            </a:custGeom>
            <a:solidFill>
              <a:srgbClr val="CCCCCC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346" name="Freeform 210"/>
            <p:cNvSpPr/>
            <p:nvPr>
              <p:custDataLst>
                <p:tags r:id="rId178"/>
              </p:custDataLst>
            </p:nvPr>
          </p:nvSpPr>
          <p:spPr>
            <a:xfrm>
              <a:off x="4207129" y="5363849"/>
              <a:ext cx="105529" cy="108515"/>
            </a:xfrm>
            <a:custGeom>
              <a:avLst/>
              <a:gdLst/>
              <a:ahLst/>
              <a:cxnLst>
                <a:cxn ang="0">
                  <a:pos x="43996216" y="0"/>
                </a:cxn>
                <a:cxn ang="0">
                  <a:pos x="203478677" y="0"/>
                </a:cxn>
                <a:cxn ang="0">
                  <a:pos x="247474875" y="44519462"/>
                </a:cxn>
                <a:cxn ang="0">
                  <a:pos x="247474875" y="211469789"/>
                </a:cxn>
                <a:cxn ang="0">
                  <a:pos x="203478677" y="255989233"/>
                </a:cxn>
                <a:cxn ang="0">
                  <a:pos x="43996216" y="255989233"/>
                </a:cxn>
                <a:cxn ang="0">
                  <a:pos x="0" y="211469789"/>
                </a:cxn>
                <a:cxn ang="0">
                  <a:pos x="0" y="44519462"/>
                </a:cxn>
                <a:cxn ang="0">
                  <a:pos x="43996216" y="0"/>
                </a:cxn>
              </a:cxnLst>
              <a:rect l="0" t="0" r="0" b="0"/>
              <a:pathLst>
                <a:path w="45" h="46">
                  <a:moveTo>
                    <a:pt x="8" y="0"/>
                  </a:moveTo>
                  <a:cubicBezTo>
                    <a:pt x="37" y="0"/>
                    <a:pt x="37" y="0"/>
                    <a:pt x="37" y="0"/>
                  </a:cubicBezTo>
                  <a:cubicBezTo>
                    <a:pt x="41" y="0"/>
                    <a:pt x="45" y="3"/>
                    <a:pt x="45" y="8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5" y="42"/>
                    <a:pt x="41" y="46"/>
                    <a:pt x="37" y="46"/>
                  </a:cubicBezTo>
                  <a:cubicBezTo>
                    <a:pt x="8" y="46"/>
                    <a:pt x="8" y="46"/>
                    <a:pt x="8" y="46"/>
                  </a:cubicBezTo>
                  <a:cubicBezTo>
                    <a:pt x="3" y="46"/>
                    <a:pt x="0" y="42"/>
                    <a:pt x="0" y="38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3"/>
                    <a:pt x="3" y="0"/>
                    <a:pt x="8" y="0"/>
                  </a:cubicBezTo>
                  <a:close/>
                </a:path>
              </a:pathLst>
            </a:custGeom>
            <a:solidFill>
              <a:srgbClr val="CCCCCC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347" name="Freeform 211"/>
            <p:cNvSpPr/>
            <p:nvPr>
              <p:custDataLst>
                <p:tags r:id="rId179"/>
              </p:custDataLst>
            </p:nvPr>
          </p:nvSpPr>
          <p:spPr>
            <a:xfrm>
              <a:off x="4336551" y="5363849"/>
              <a:ext cx="108515" cy="108515"/>
            </a:xfrm>
            <a:custGeom>
              <a:avLst/>
              <a:gdLst/>
              <a:ahLst/>
              <a:cxnLst>
                <a:cxn ang="0">
                  <a:pos x="50084392" y="0"/>
                </a:cxn>
                <a:cxn ang="0">
                  <a:pos x="211469789" y="0"/>
                </a:cxn>
                <a:cxn ang="0">
                  <a:pos x="255989233" y="44519462"/>
                </a:cxn>
                <a:cxn ang="0">
                  <a:pos x="255989233" y="211469789"/>
                </a:cxn>
                <a:cxn ang="0">
                  <a:pos x="211469789" y="255989233"/>
                </a:cxn>
                <a:cxn ang="0">
                  <a:pos x="50084392" y="255989233"/>
                </a:cxn>
                <a:cxn ang="0">
                  <a:pos x="0" y="211469789"/>
                </a:cxn>
                <a:cxn ang="0">
                  <a:pos x="0" y="44519462"/>
                </a:cxn>
                <a:cxn ang="0">
                  <a:pos x="50084392" y="0"/>
                </a:cxn>
              </a:cxnLst>
              <a:rect l="0" t="0" r="0" b="0"/>
              <a:pathLst>
                <a:path w="46" h="46">
                  <a:moveTo>
                    <a:pt x="9" y="0"/>
                  </a:moveTo>
                  <a:cubicBezTo>
                    <a:pt x="38" y="0"/>
                    <a:pt x="38" y="0"/>
                    <a:pt x="38" y="0"/>
                  </a:cubicBezTo>
                  <a:cubicBezTo>
                    <a:pt x="42" y="0"/>
                    <a:pt x="46" y="3"/>
                    <a:pt x="46" y="8"/>
                  </a:cubicBezTo>
                  <a:cubicBezTo>
                    <a:pt x="46" y="38"/>
                    <a:pt x="46" y="38"/>
                    <a:pt x="46" y="38"/>
                  </a:cubicBezTo>
                  <a:cubicBezTo>
                    <a:pt x="46" y="42"/>
                    <a:pt x="42" y="46"/>
                    <a:pt x="38" y="46"/>
                  </a:cubicBezTo>
                  <a:cubicBezTo>
                    <a:pt x="9" y="46"/>
                    <a:pt x="9" y="46"/>
                    <a:pt x="9" y="46"/>
                  </a:cubicBezTo>
                  <a:cubicBezTo>
                    <a:pt x="4" y="46"/>
                    <a:pt x="0" y="42"/>
                    <a:pt x="0" y="38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3"/>
                    <a:pt x="4" y="0"/>
                    <a:pt x="9" y="0"/>
                  </a:cubicBezTo>
                  <a:close/>
                </a:path>
              </a:pathLst>
            </a:custGeom>
            <a:solidFill>
              <a:srgbClr val="CCCCCC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348" name="Freeform 212"/>
            <p:cNvSpPr/>
            <p:nvPr>
              <p:custDataLst>
                <p:tags r:id="rId180"/>
              </p:custDataLst>
            </p:nvPr>
          </p:nvSpPr>
          <p:spPr>
            <a:xfrm>
              <a:off x="4467964" y="5363849"/>
              <a:ext cx="108515" cy="108515"/>
            </a:xfrm>
            <a:custGeom>
              <a:avLst/>
              <a:gdLst/>
              <a:ahLst/>
              <a:cxnLst>
                <a:cxn ang="0">
                  <a:pos x="44519462" y="0"/>
                </a:cxn>
                <a:cxn ang="0">
                  <a:pos x="211469789" y="0"/>
                </a:cxn>
                <a:cxn ang="0">
                  <a:pos x="255989233" y="44519462"/>
                </a:cxn>
                <a:cxn ang="0">
                  <a:pos x="255989233" y="211469789"/>
                </a:cxn>
                <a:cxn ang="0">
                  <a:pos x="211469789" y="255989233"/>
                </a:cxn>
                <a:cxn ang="0">
                  <a:pos x="44519462" y="255989233"/>
                </a:cxn>
                <a:cxn ang="0">
                  <a:pos x="0" y="211469789"/>
                </a:cxn>
                <a:cxn ang="0">
                  <a:pos x="0" y="44519462"/>
                </a:cxn>
                <a:cxn ang="0">
                  <a:pos x="44519462" y="0"/>
                </a:cxn>
              </a:cxnLst>
              <a:rect l="0" t="0" r="0" b="0"/>
              <a:pathLst>
                <a:path w="46" h="46">
                  <a:moveTo>
                    <a:pt x="8" y="0"/>
                  </a:moveTo>
                  <a:cubicBezTo>
                    <a:pt x="38" y="0"/>
                    <a:pt x="38" y="0"/>
                    <a:pt x="38" y="0"/>
                  </a:cubicBezTo>
                  <a:cubicBezTo>
                    <a:pt x="42" y="0"/>
                    <a:pt x="46" y="3"/>
                    <a:pt x="46" y="8"/>
                  </a:cubicBezTo>
                  <a:cubicBezTo>
                    <a:pt x="46" y="38"/>
                    <a:pt x="46" y="38"/>
                    <a:pt x="46" y="38"/>
                  </a:cubicBezTo>
                  <a:cubicBezTo>
                    <a:pt x="46" y="42"/>
                    <a:pt x="42" y="46"/>
                    <a:pt x="38" y="46"/>
                  </a:cubicBezTo>
                  <a:cubicBezTo>
                    <a:pt x="8" y="46"/>
                    <a:pt x="8" y="46"/>
                    <a:pt x="8" y="46"/>
                  </a:cubicBezTo>
                  <a:cubicBezTo>
                    <a:pt x="4" y="46"/>
                    <a:pt x="0" y="42"/>
                    <a:pt x="0" y="38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3"/>
                    <a:pt x="4" y="0"/>
                    <a:pt x="8" y="0"/>
                  </a:cubicBezTo>
                  <a:close/>
                </a:path>
              </a:pathLst>
            </a:custGeom>
            <a:solidFill>
              <a:srgbClr val="CCCCCC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349" name="Freeform 213"/>
            <p:cNvSpPr/>
            <p:nvPr>
              <p:custDataLst>
                <p:tags r:id="rId181"/>
              </p:custDataLst>
            </p:nvPr>
          </p:nvSpPr>
          <p:spPr>
            <a:xfrm>
              <a:off x="4600373" y="5363849"/>
              <a:ext cx="108515" cy="108515"/>
            </a:xfrm>
            <a:custGeom>
              <a:avLst/>
              <a:gdLst/>
              <a:ahLst/>
              <a:cxnLst>
                <a:cxn ang="0">
                  <a:pos x="44519462" y="0"/>
                </a:cxn>
                <a:cxn ang="0">
                  <a:pos x="205904859" y="0"/>
                </a:cxn>
                <a:cxn ang="0">
                  <a:pos x="255989233" y="44519462"/>
                </a:cxn>
                <a:cxn ang="0">
                  <a:pos x="255989233" y="211469789"/>
                </a:cxn>
                <a:cxn ang="0">
                  <a:pos x="205904859" y="255989233"/>
                </a:cxn>
                <a:cxn ang="0">
                  <a:pos x="44519462" y="255989233"/>
                </a:cxn>
                <a:cxn ang="0">
                  <a:pos x="0" y="211469789"/>
                </a:cxn>
                <a:cxn ang="0">
                  <a:pos x="0" y="44519462"/>
                </a:cxn>
                <a:cxn ang="0">
                  <a:pos x="44519462" y="0"/>
                </a:cxn>
              </a:cxnLst>
              <a:rect l="0" t="0" r="0" b="0"/>
              <a:pathLst>
                <a:path w="46" h="46">
                  <a:moveTo>
                    <a:pt x="8" y="0"/>
                  </a:moveTo>
                  <a:cubicBezTo>
                    <a:pt x="37" y="0"/>
                    <a:pt x="37" y="0"/>
                    <a:pt x="37" y="0"/>
                  </a:cubicBezTo>
                  <a:cubicBezTo>
                    <a:pt x="42" y="0"/>
                    <a:pt x="46" y="3"/>
                    <a:pt x="46" y="8"/>
                  </a:cubicBezTo>
                  <a:cubicBezTo>
                    <a:pt x="46" y="38"/>
                    <a:pt x="46" y="38"/>
                    <a:pt x="46" y="38"/>
                  </a:cubicBezTo>
                  <a:cubicBezTo>
                    <a:pt x="46" y="42"/>
                    <a:pt x="42" y="46"/>
                    <a:pt x="37" y="46"/>
                  </a:cubicBezTo>
                  <a:cubicBezTo>
                    <a:pt x="8" y="46"/>
                    <a:pt x="8" y="46"/>
                    <a:pt x="8" y="46"/>
                  </a:cubicBezTo>
                  <a:cubicBezTo>
                    <a:pt x="4" y="46"/>
                    <a:pt x="0" y="42"/>
                    <a:pt x="0" y="38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3"/>
                    <a:pt x="4" y="0"/>
                    <a:pt x="8" y="0"/>
                  </a:cubicBezTo>
                  <a:close/>
                </a:path>
              </a:pathLst>
            </a:custGeom>
            <a:solidFill>
              <a:srgbClr val="CCCCCC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350" name="Freeform 214"/>
            <p:cNvSpPr/>
            <p:nvPr>
              <p:custDataLst>
                <p:tags r:id="rId182"/>
              </p:custDataLst>
            </p:nvPr>
          </p:nvSpPr>
          <p:spPr>
            <a:xfrm>
              <a:off x="4731786" y="5363849"/>
              <a:ext cx="106524" cy="108515"/>
            </a:xfrm>
            <a:custGeom>
              <a:avLst/>
              <a:gdLst/>
              <a:ahLst/>
              <a:cxnLst>
                <a:cxn ang="0">
                  <a:pos x="44830037" y="0"/>
                </a:cxn>
                <a:cxn ang="0">
                  <a:pos x="207333583" y="0"/>
                </a:cxn>
                <a:cxn ang="0">
                  <a:pos x="252163601" y="44519462"/>
                </a:cxn>
                <a:cxn ang="0">
                  <a:pos x="252163601" y="211469789"/>
                </a:cxn>
                <a:cxn ang="0">
                  <a:pos x="207333583" y="255989233"/>
                </a:cxn>
                <a:cxn ang="0">
                  <a:pos x="44830037" y="255989233"/>
                </a:cxn>
                <a:cxn ang="0">
                  <a:pos x="0" y="211469789"/>
                </a:cxn>
                <a:cxn ang="0">
                  <a:pos x="0" y="44519462"/>
                </a:cxn>
                <a:cxn ang="0">
                  <a:pos x="44830037" y="0"/>
                </a:cxn>
              </a:cxnLst>
              <a:rect l="0" t="0" r="0" b="0"/>
              <a:pathLst>
                <a:path w="45" h="46">
                  <a:moveTo>
                    <a:pt x="8" y="0"/>
                  </a:moveTo>
                  <a:cubicBezTo>
                    <a:pt x="37" y="0"/>
                    <a:pt x="37" y="0"/>
                    <a:pt x="37" y="0"/>
                  </a:cubicBezTo>
                  <a:cubicBezTo>
                    <a:pt x="42" y="0"/>
                    <a:pt x="45" y="3"/>
                    <a:pt x="45" y="8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5" y="42"/>
                    <a:pt x="42" y="46"/>
                    <a:pt x="37" y="46"/>
                  </a:cubicBezTo>
                  <a:cubicBezTo>
                    <a:pt x="8" y="46"/>
                    <a:pt x="8" y="46"/>
                    <a:pt x="8" y="46"/>
                  </a:cubicBezTo>
                  <a:cubicBezTo>
                    <a:pt x="4" y="46"/>
                    <a:pt x="0" y="42"/>
                    <a:pt x="0" y="38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3"/>
                    <a:pt x="4" y="0"/>
                    <a:pt x="8" y="0"/>
                  </a:cubicBezTo>
                  <a:close/>
                </a:path>
              </a:pathLst>
            </a:custGeom>
            <a:solidFill>
              <a:srgbClr val="CCCCCC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351" name="Freeform 215"/>
            <p:cNvSpPr/>
            <p:nvPr>
              <p:custDataLst>
                <p:tags r:id="rId183"/>
              </p:custDataLst>
            </p:nvPr>
          </p:nvSpPr>
          <p:spPr>
            <a:xfrm>
              <a:off x="4864194" y="5363849"/>
              <a:ext cx="105529" cy="108515"/>
            </a:xfrm>
            <a:custGeom>
              <a:avLst/>
              <a:gdLst/>
              <a:ahLst/>
              <a:cxnLst>
                <a:cxn ang="0">
                  <a:pos x="43996216" y="0"/>
                </a:cxn>
                <a:cxn ang="0">
                  <a:pos x="203478677" y="0"/>
                </a:cxn>
                <a:cxn ang="0">
                  <a:pos x="247474875" y="44519462"/>
                </a:cxn>
                <a:cxn ang="0">
                  <a:pos x="247474875" y="211469789"/>
                </a:cxn>
                <a:cxn ang="0">
                  <a:pos x="203478677" y="255989233"/>
                </a:cxn>
                <a:cxn ang="0">
                  <a:pos x="43996216" y="255989233"/>
                </a:cxn>
                <a:cxn ang="0">
                  <a:pos x="0" y="211469789"/>
                </a:cxn>
                <a:cxn ang="0">
                  <a:pos x="0" y="44519462"/>
                </a:cxn>
                <a:cxn ang="0">
                  <a:pos x="43996216" y="0"/>
                </a:cxn>
              </a:cxnLst>
              <a:rect l="0" t="0" r="0" b="0"/>
              <a:pathLst>
                <a:path w="45" h="46">
                  <a:moveTo>
                    <a:pt x="8" y="0"/>
                  </a:moveTo>
                  <a:cubicBezTo>
                    <a:pt x="37" y="0"/>
                    <a:pt x="37" y="0"/>
                    <a:pt x="37" y="0"/>
                  </a:cubicBezTo>
                  <a:cubicBezTo>
                    <a:pt x="42" y="0"/>
                    <a:pt x="45" y="3"/>
                    <a:pt x="45" y="8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5" y="42"/>
                    <a:pt x="42" y="46"/>
                    <a:pt x="37" y="46"/>
                  </a:cubicBezTo>
                  <a:cubicBezTo>
                    <a:pt x="8" y="46"/>
                    <a:pt x="8" y="46"/>
                    <a:pt x="8" y="46"/>
                  </a:cubicBezTo>
                  <a:cubicBezTo>
                    <a:pt x="4" y="46"/>
                    <a:pt x="0" y="42"/>
                    <a:pt x="0" y="38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3"/>
                    <a:pt x="4" y="0"/>
                    <a:pt x="8" y="0"/>
                  </a:cubicBezTo>
                  <a:close/>
                </a:path>
              </a:pathLst>
            </a:custGeom>
            <a:solidFill>
              <a:srgbClr val="CCCCCC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352" name="Freeform 216"/>
            <p:cNvSpPr/>
            <p:nvPr>
              <p:custDataLst>
                <p:tags r:id="rId184"/>
              </p:custDataLst>
            </p:nvPr>
          </p:nvSpPr>
          <p:spPr>
            <a:xfrm>
              <a:off x="4995608" y="5363849"/>
              <a:ext cx="106524" cy="108515"/>
            </a:xfrm>
            <a:custGeom>
              <a:avLst/>
              <a:gdLst/>
              <a:ahLst/>
              <a:cxnLst>
                <a:cxn ang="0">
                  <a:pos x="44830037" y="0"/>
                </a:cxn>
                <a:cxn ang="0">
                  <a:pos x="207333583" y="0"/>
                </a:cxn>
                <a:cxn ang="0">
                  <a:pos x="252163601" y="44519462"/>
                </a:cxn>
                <a:cxn ang="0">
                  <a:pos x="252163601" y="211469789"/>
                </a:cxn>
                <a:cxn ang="0">
                  <a:pos x="207333583" y="255989233"/>
                </a:cxn>
                <a:cxn ang="0">
                  <a:pos x="44830037" y="255989233"/>
                </a:cxn>
                <a:cxn ang="0">
                  <a:pos x="0" y="211469789"/>
                </a:cxn>
                <a:cxn ang="0">
                  <a:pos x="0" y="44519462"/>
                </a:cxn>
                <a:cxn ang="0">
                  <a:pos x="44830037" y="0"/>
                </a:cxn>
              </a:cxnLst>
              <a:rect l="0" t="0" r="0" b="0"/>
              <a:pathLst>
                <a:path w="45" h="46">
                  <a:moveTo>
                    <a:pt x="8" y="0"/>
                  </a:moveTo>
                  <a:cubicBezTo>
                    <a:pt x="37" y="0"/>
                    <a:pt x="37" y="0"/>
                    <a:pt x="37" y="0"/>
                  </a:cubicBezTo>
                  <a:cubicBezTo>
                    <a:pt x="42" y="0"/>
                    <a:pt x="45" y="3"/>
                    <a:pt x="45" y="8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5" y="42"/>
                    <a:pt x="42" y="46"/>
                    <a:pt x="37" y="46"/>
                  </a:cubicBezTo>
                  <a:cubicBezTo>
                    <a:pt x="8" y="46"/>
                    <a:pt x="8" y="46"/>
                    <a:pt x="8" y="46"/>
                  </a:cubicBezTo>
                  <a:cubicBezTo>
                    <a:pt x="4" y="46"/>
                    <a:pt x="0" y="42"/>
                    <a:pt x="0" y="38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3"/>
                    <a:pt x="4" y="0"/>
                    <a:pt x="8" y="0"/>
                  </a:cubicBezTo>
                  <a:close/>
                </a:path>
              </a:pathLst>
            </a:custGeom>
            <a:solidFill>
              <a:srgbClr val="CCCCCC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353" name="Freeform 217"/>
            <p:cNvSpPr/>
            <p:nvPr>
              <p:custDataLst>
                <p:tags r:id="rId185"/>
              </p:custDataLst>
            </p:nvPr>
          </p:nvSpPr>
          <p:spPr>
            <a:xfrm>
              <a:off x="5128016" y="5363849"/>
              <a:ext cx="105529" cy="108515"/>
            </a:xfrm>
            <a:custGeom>
              <a:avLst/>
              <a:gdLst/>
              <a:ahLst/>
              <a:cxnLst>
                <a:cxn ang="0">
                  <a:pos x="43996216" y="0"/>
                </a:cxn>
                <a:cxn ang="0">
                  <a:pos x="203478677" y="0"/>
                </a:cxn>
                <a:cxn ang="0">
                  <a:pos x="247474875" y="44519462"/>
                </a:cxn>
                <a:cxn ang="0">
                  <a:pos x="247474875" y="211469789"/>
                </a:cxn>
                <a:cxn ang="0">
                  <a:pos x="203478677" y="255989233"/>
                </a:cxn>
                <a:cxn ang="0">
                  <a:pos x="43996216" y="255989233"/>
                </a:cxn>
                <a:cxn ang="0">
                  <a:pos x="0" y="211469789"/>
                </a:cxn>
                <a:cxn ang="0">
                  <a:pos x="0" y="44519462"/>
                </a:cxn>
                <a:cxn ang="0">
                  <a:pos x="43996216" y="0"/>
                </a:cxn>
              </a:cxnLst>
              <a:rect l="0" t="0" r="0" b="0"/>
              <a:pathLst>
                <a:path w="45" h="46">
                  <a:moveTo>
                    <a:pt x="8" y="0"/>
                  </a:moveTo>
                  <a:cubicBezTo>
                    <a:pt x="37" y="0"/>
                    <a:pt x="37" y="0"/>
                    <a:pt x="37" y="0"/>
                  </a:cubicBezTo>
                  <a:cubicBezTo>
                    <a:pt x="42" y="0"/>
                    <a:pt x="45" y="3"/>
                    <a:pt x="45" y="8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5" y="42"/>
                    <a:pt x="42" y="46"/>
                    <a:pt x="37" y="46"/>
                  </a:cubicBezTo>
                  <a:cubicBezTo>
                    <a:pt x="8" y="46"/>
                    <a:pt x="8" y="46"/>
                    <a:pt x="8" y="46"/>
                  </a:cubicBezTo>
                  <a:cubicBezTo>
                    <a:pt x="4" y="46"/>
                    <a:pt x="0" y="42"/>
                    <a:pt x="0" y="38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3"/>
                    <a:pt x="4" y="0"/>
                    <a:pt x="8" y="0"/>
                  </a:cubicBezTo>
                  <a:close/>
                </a:path>
              </a:pathLst>
            </a:custGeom>
            <a:solidFill>
              <a:srgbClr val="CCCCCC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354" name="Freeform 218"/>
            <p:cNvSpPr/>
            <p:nvPr>
              <p:custDataLst>
                <p:tags r:id="rId186"/>
              </p:custDataLst>
            </p:nvPr>
          </p:nvSpPr>
          <p:spPr>
            <a:xfrm>
              <a:off x="3879592" y="5491280"/>
              <a:ext cx="106524" cy="107520"/>
            </a:xfrm>
            <a:custGeom>
              <a:avLst/>
              <a:gdLst/>
              <a:ahLst/>
              <a:cxnLst>
                <a:cxn ang="0">
                  <a:pos x="44830037" y="0"/>
                </a:cxn>
                <a:cxn ang="0">
                  <a:pos x="207333583" y="0"/>
                </a:cxn>
                <a:cxn ang="0">
                  <a:pos x="252163601" y="43706884"/>
                </a:cxn>
                <a:cxn ang="0">
                  <a:pos x="252163601" y="207609437"/>
                </a:cxn>
                <a:cxn ang="0">
                  <a:pos x="207333583" y="251316303"/>
                </a:cxn>
                <a:cxn ang="0">
                  <a:pos x="44830037" y="251316303"/>
                </a:cxn>
                <a:cxn ang="0">
                  <a:pos x="0" y="207609437"/>
                </a:cxn>
                <a:cxn ang="0">
                  <a:pos x="0" y="43706884"/>
                </a:cxn>
                <a:cxn ang="0">
                  <a:pos x="44830037" y="0"/>
                </a:cxn>
              </a:cxnLst>
              <a:rect l="0" t="0" r="0" b="0"/>
              <a:pathLst>
                <a:path w="45" h="46">
                  <a:moveTo>
                    <a:pt x="8" y="0"/>
                  </a:moveTo>
                  <a:cubicBezTo>
                    <a:pt x="37" y="0"/>
                    <a:pt x="37" y="0"/>
                    <a:pt x="37" y="0"/>
                  </a:cubicBezTo>
                  <a:cubicBezTo>
                    <a:pt x="42" y="0"/>
                    <a:pt x="45" y="4"/>
                    <a:pt x="45" y="8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5" y="42"/>
                    <a:pt x="42" y="46"/>
                    <a:pt x="37" y="46"/>
                  </a:cubicBezTo>
                  <a:cubicBezTo>
                    <a:pt x="8" y="46"/>
                    <a:pt x="8" y="46"/>
                    <a:pt x="8" y="46"/>
                  </a:cubicBezTo>
                  <a:cubicBezTo>
                    <a:pt x="4" y="46"/>
                    <a:pt x="0" y="42"/>
                    <a:pt x="0" y="38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4"/>
                    <a:pt x="4" y="0"/>
                    <a:pt x="8" y="0"/>
                  </a:cubicBezTo>
                  <a:close/>
                </a:path>
              </a:pathLst>
            </a:custGeom>
            <a:solidFill>
              <a:srgbClr val="CCCCCC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355" name="Freeform 219"/>
            <p:cNvSpPr/>
            <p:nvPr>
              <p:custDataLst>
                <p:tags r:id="rId187"/>
              </p:custDataLst>
            </p:nvPr>
          </p:nvSpPr>
          <p:spPr>
            <a:xfrm>
              <a:off x="4012000" y="5491280"/>
              <a:ext cx="105529" cy="107520"/>
            </a:xfrm>
            <a:custGeom>
              <a:avLst/>
              <a:gdLst/>
              <a:ahLst/>
              <a:cxnLst>
                <a:cxn ang="0">
                  <a:pos x="43996216" y="0"/>
                </a:cxn>
                <a:cxn ang="0">
                  <a:pos x="203478677" y="0"/>
                </a:cxn>
                <a:cxn ang="0">
                  <a:pos x="247474875" y="43706884"/>
                </a:cxn>
                <a:cxn ang="0">
                  <a:pos x="247474875" y="207609437"/>
                </a:cxn>
                <a:cxn ang="0">
                  <a:pos x="203478677" y="251316303"/>
                </a:cxn>
                <a:cxn ang="0">
                  <a:pos x="43996216" y="251316303"/>
                </a:cxn>
                <a:cxn ang="0">
                  <a:pos x="0" y="207609437"/>
                </a:cxn>
                <a:cxn ang="0">
                  <a:pos x="0" y="43706884"/>
                </a:cxn>
                <a:cxn ang="0">
                  <a:pos x="43996216" y="0"/>
                </a:cxn>
              </a:cxnLst>
              <a:rect l="0" t="0" r="0" b="0"/>
              <a:pathLst>
                <a:path w="45" h="46">
                  <a:moveTo>
                    <a:pt x="8" y="0"/>
                  </a:moveTo>
                  <a:cubicBezTo>
                    <a:pt x="37" y="0"/>
                    <a:pt x="37" y="0"/>
                    <a:pt x="37" y="0"/>
                  </a:cubicBezTo>
                  <a:cubicBezTo>
                    <a:pt x="42" y="0"/>
                    <a:pt x="45" y="4"/>
                    <a:pt x="45" y="8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5" y="42"/>
                    <a:pt x="42" y="46"/>
                    <a:pt x="37" y="46"/>
                  </a:cubicBezTo>
                  <a:cubicBezTo>
                    <a:pt x="8" y="46"/>
                    <a:pt x="8" y="46"/>
                    <a:pt x="8" y="46"/>
                  </a:cubicBezTo>
                  <a:cubicBezTo>
                    <a:pt x="4" y="46"/>
                    <a:pt x="0" y="42"/>
                    <a:pt x="0" y="38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4"/>
                    <a:pt x="4" y="0"/>
                    <a:pt x="8" y="0"/>
                  </a:cubicBezTo>
                  <a:close/>
                </a:path>
              </a:pathLst>
            </a:custGeom>
            <a:solidFill>
              <a:srgbClr val="CCCCCC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356" name="Freeform 220"/>
            <p:cNvSpPr/>
            <p:nvPr>
              <p:custDataLst>
                <p:tags r:id="rId188"/>
              </p:custDataLst>
            </p:nvPr>
          </p:nvSpPr>
          <p:spPr>
            <a:xfrm>
              <a:off x="4143414" y="5491280"/>
              <a:ext cx="106524" cy="107520"/>
            </a:xfrm>
            <a:custGeom>
              <a:avLst/>
              <a:gdLst/>
              <a:ahLst/>
              <a:cxnLst>
                <a:cxn ang="0">
                  <a:pos x="44830037" y="0"/>
                </a:cxn>
                <a:cxn ang="0">
                  <a:pos x="207333583" y="0"/>
                </a:cxn>
                <a:cxn ang="0">
                  <a:pos x="252163601" y="43706884"/>
                </a:cxn>
                <a:cxn ang="0">
                  <a:pos x="252163601" y="207609437"/>
                </a:cxn>
                <a:cxn ang="0">
                  <a:pos x="207333583" y="251316303"/>
                </a:cxn>
                <a:cxn ang="0">
                  <a:pos x="44830037" y="251316303"/>
                </a:cxn>
                <a:cxn ang="0">
                  <a:pos x="0" y="207609437"/>
                </a:cxn>
                <a:cxn ang="0">
                  <a:pos x="0" y="43706884"/>
                </a:cxn>
                <a:cxn ang="0">
                  <a:pos x="44830037" y="0"/>
                </a:cxn>
              </a:cxnLst>
              <a:rect l="0" t="0" r="0" b="0"/>
              <a:pathLst>
                <a:path w="45" h="46">
                  <a:moveTo>
                    <a:pt x="8" y="0"/>
                  </a:moveTo>
                  <a:cubicBezTo>
                    <a:pt x="37" y="0"/>
                    <a:pt x="37" y="0"/>
                    <a:pt x="37" y="0"/>
                  </a:cubicBezTo>
                  <a:cubicBezTo>
                    <a:pt x="42" y="0"/>
                    <a:pt x="45" y="4"/>
                    <a:pt x="45" y="8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5" y="42"/>
                    <a:pt x="42" y="46"/>
                    <a:pt x="37" y="46"/>
                  </a:cubicBezTo>
                  <a:cubicBezTo>
                    <a:pt x="8" y="46"/>
                    <a:pt x="8" y="46"/>
                    <a:pt x="8" y="46"/>
                  </a:cubicBezTo>
                  <a:cubicBezTo>
                    <a:pt x="4" y="46"/>
                    <a:pt x="0" y="42"/>
                    <a:pt x="0" y="38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4"/>
                    <a:pt x="4" y="0"/>
                    <a:pt x="8" y="0"/>
                  </a:cubicBezTo>
                  <a:close/>
                </a:path>
              </a:pathLst>
            </a:custGeom>
            <a:solidFill>
              <a:srgbClr val="CCCCCC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357" name="Freeform 221"/>
            <p:cNvSpPr/>
            <p:nvPr>
              <p:custDataLst>
                <p:tags r:id="rId189"/>
              </p:custDataLst>
            </p:nvPr>
          </p:nvSpPr>
          <p:spPr>
            <a:xfrm>
              <a:off x="4275822" y="5491280"/>
              <a:ext cx="105529" cy="107520"/>
            </a:xfrm>
            <a:custGeom>
              <a:avLst/>
              <a:gdLst/>
              <a:ahLst/>
              <a:cxnLst>
                <a:cxn ang="0">
                  <a:pos x="43996216" y="0"/>
                </a:cxn>
                <a:cxn ang="0">
                  <a:pos x="203478677" y="0"/>
                </a:cxn>
                <a:cxn ang="0">
                  <a:pos x="247474875" y="43706884"/>
                </a:cxn>
                <a:cxn ang="0">
                  <a:pos x="247474875" y="207609437"/>
                </a:cxn>
                <a:cxn ang="0">
                  <a:pos x="203478677" y="251316303"/>
                </a:cxn>
                <a:cxn ang="0">
                  <a:pos x="43996216" y="251316303"/>
                </a:cxn>
                <a:cxn ang="0">
                  <a:pos x="0" y="207609437"/>
                </a:cxn>
                <a:cxn ang="0">
                  <a:pos x="0" y="43706884"/>
                </a:cxn>
                <a:cxn ang="0">
                  <a:pos x="43996216" y="0"/>
                </a:cxn>
              </a:cxnLst>
              <a:rect l="0" t="0" r="0" b="0"/>
              <a:pathLst>
                <a:path w="45" h="46">
                  <a:moveTo>
                    <a:pt x="8" y="0"/>
                  </a:moveTo>
                  <a:cubicBezTo>
                    <a:pt x="37" y="0"/>
                    <a:pt x="37" y="0"/>
                    <a:pt x="37" y="0"/>
                  </a:cubicBezTo>
                  <a:cubicBezTo>
                    <a:pt x="41" y="0"/>
                    <a:pt x="45" y="4"/>
                    <a:pt x="45" y="8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5" y="42"/>
                    <a:pt x="41" y="46"/>
                    <a:pt x="37" y="46"/>
                  </a:cubicBezTo>
                  <a:cubicBezTo>
                    <a:pt x="8" y="46"/>
                    <a:pt x="8" y="46"/>
                    <a:pt x="8" y="46"/>
                  </a:cubicBezTo>
                  <a:cubicBezTo>
                    <a:pt x="3" y="46"/>
                    <a:pt x="0" y="42"/>
                    <a:pt x="0" y="38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4"/>
                    <a:pt x="3" y="0"/>
                    <a:pt x="8" y="0"/>
                  </a:cubicBezTo>
                  <a:close/>
                </a:path>
              </a:pathLst>
            </a:custGeom>
            <a:solidFill>
              <a:srgbClr val="CCCCCC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358" name="Freeform 222"/>
            <p:cNvSpPr/>
            <p:nvPr>
              <p:custDataLst>
                <p:tags r:id="rId190"/>
              </p:custDataLst>
            </p:nvPr>
          </p:nvSpPr>
          <p:spPr>
            <a:xfrm>
              <a:off x="4407235" y="5491280"/>
              <a:ext cx="105529" cy="107520"/>
            </a:xfrm>
            <a:custGeom>
              <a:avLst/>
              <a:gdLst/>
              <a:ahLst/>
              <a:cxnLst>
                <a:cxn ang="0">
                  <a:pos x="43996216" y="0"/>
                </a:cxn>
                <a:cxn ang="0">
                  <a:pos x="203478677" y="0"/>
                </a:cxn>
                <a:cxn ang="0">
                  <a:pos x="247474875" y="43706884"/>
                </a:cxn>
                <a:cxn ang="0">
                  <a:pos x="247474875" y="207609437"/>
                </a:cxn>
                <a:cxn ang="0">
                  <a:pos x="203478677" y="251316303"/>
                </a:cxn>
                <a:cxn ang="0">
                  <a:pos x="43996216" y="251316303"/>
                </a:cxn>
                <a:cxn ang="0">
                  <a:pos x="0" y="207609437"/>
                </a:cxn>
                <a:cxn ang="0">
                  <a:pos x="0" y="43706884"/>
                </a:cxn>
                <a:cxn ang="0">
                  <a:pos x="43996216" y="0"/>
                </a:cxn>
              </a:cxnLst>
              <a:rect l="0" t="0" r="0" b="0"/>
              <a:pathLst>
                <a:path w="45" h="46">
                  <a:moveTo>
                    <a:pt x="8" y="0"/>
                  </a:moveTo>
                  <a:cubicBezTo>
                    <a:pt x="37" y="0"/>
                    <a:pt x="37" y="0"/>
                    <a:pt x="37" y="0"/>
                  </a:cubicBezTo>
                  <a:cubicBezTo>
                    <a:pt x="41" y="0"/>
                    <a:pt x="45" y="4"/>
                    <a:pt x="45" y="8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5" y="42"/>
                    <a:pt x="41" y="46"/>
                    <a:pt x="37" y="46"/>
                  </a:cubicBezTo>
                  <a:cubicBezTo>
                    <a:pt x="8" y="46"/>
                    <a:pt x="8" y="46"/>
                    <a:pt x="8" y="46"/>
                  </a:cubicBezTo>
                  <a:cubicBezTo>
                    <a:pt x="3" y="46"/>
                    <a:pt x="0" y="42"/>
                    <a:pt x="0" y="38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4"/>
                    <a:pt x="3" y="0"/>
                    <a:pt x="8" y="0"/>
                  </a:cubicBezTo>
                  <a:close/>
                </a:path>
              </a:pathLst>
            </a:custGeom>
            <a:solidFill>
              <a:srgbClr val="CCCCCC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359" name="Freeform 223"/>
            <p:cNvSpPr/>
            <p:nvPr>
              <p:custDataLst>
                <p:tags r:id="rId191"/>
              </p:custDataLst>
            </p:nvPr>
          </p:nvSpPr>
          <p:spPr>
            <a:xfrm>
              <a:off x="4538648" y="5491280"/>
              <a:ext cx="106524" cy="107520"/>
            </a:xfrm>
            <a:custGeom>
              <a:avLst/>
              <a:gdLst/>
              <a:ahLst/>
              <a:cxnLst>
                <a:cxn ang="0">
                  <a:pos x="44830037" y="0"/>
                </a:cxn>
                <a:cxn ang="0">
                  <a:pos x="207333583" y="0"/>
                </a:cxn>
                <a:cxn ang="0">
                  <a:pos x="252163601" y="43706884"/>
                </a:cxn>
                <a:cxn ang="0">
                  <a:pos x="252163601" y="207609437"/>
                </a:cxn>
                <a:cxn ang="0">
                  <a:pos x="207333583" y="251316303"/>
                </a:cxn>
                <a:cxn ang="0">
                  <a:pos x="44830037" y="251316303"/>
                </a:cxn>
                <a:cxn ang="0">
                  <a:pos x="0" y="207609437"/>
                </a:cxn>
                <a:cxn ang="0">
                  <a:pos x="0" y="43706884"/>
                </a:cxn>
                <a:cxn ang="0">
                  <a:pos x="44830037" y="0"/>
                </a:cxn>
              </a:cxnLst>
              <a:rect l="0" t="0" r="0" b="0"/>
              <a:pathLst>
                <a:path w="45" h="46">
                  <a:moveTo>
                    <a:pt x="8" y="0"/>
                  </a:moveTo>
                  <a:cubicBezTo>
                    <a:pt x="37" y="0"/>
                    <a:pt x="37" y="0"/>
                    <a:pt x="37" y="0"/>
                  </a:cubicBezTo>
                  <a:cubicBezTo>
                    <a:pt x="41" y="0"/>
                    <a:pt x="45" y="4"/>
                    <a:pt x="45" y="8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5" y="42"/>
                    <a:pt x="41" y="46"/>
                    <a:pt x="37" y="46"/>
                  </a:cubicBezTo>
                  <a:cubicBezTo>
                    <a:pt x="8" y="46"/>
                    <a:pt x="8" y="46"/>
                    <a:pt x="8" y="46"/>
                  </a:cubicBezTo>
                  <a:cubicBezTo>
                    <a:pt x="3" y="46"/>
                    <a:pt x="0" y="42"/>
                    <a:pt x="0" y="38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4"/>
                    <a:pt x="3" y="0"/>
                    <a:pt x="8" y="0"/>
                  </a:cubicBezTo>
                  <a:close/>
                </a:path>
              </a:pathLst>
            </a:custGeom>
            <a:solidFill>
              <a:srgbClr val="CCCCCC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360" name="Freeform 224"/>
            <p:cNvSpPr/>
            <p:nvPr>
              <p:custDataLst>
                <p:tags r:id="rId192"/>
              </p:custDataLst>
            </p:nvPr>
          </p:nvSpPr>
          <p:spPr>
            <a:xfrm>
              <a:off x="4671057" y="5491280"/>
              <a:ext cx="105529" cy="107520"/>
            </a:xfrm>
            <a:custGeom>
              <a:avLst/>
              <a:gdLst/>
              <a:ahLst/>
              <a:cxnLst>
                <a:cxn ang="0">
                  <a:pos x="43996216" y="0"/>
                </a:cxn>
                <a:cxn ang="0">
                  <a:pos x="203478677" y="0"/>
                </a:cxn>
                <a:cxn ang="0">
                  <a:pos x="247474875" y="43706884"/>
                </a:cxn>
                <a:cxn ang="0">
                  <a:pos x="247474875" y="207609437"/>
                </a:cxn>
                <a:cxn ang="0">
                  <a:pos x="203478677" y="251316303"/>
                </a:cxn>
                <a:cxn ang="0">
                  <a:pos x="43996216" y="251316303"/>
                </a:cxn>
                <a:cxn ang="0">
                  <a:pos x="0" y="207609437"/>
                </a:cxn>
                <a:cxn ang="0">
                  <a:pos x="0" y="43706884"/>
                </a:cxn>
                <a:cxn ang="0">
                  <a:pos x="43996216" y="0"/>
                </a:cxn>
              </a:cxnLst>
              <a:rect l="0" t="0" r="0" b="0"/>
              <a:pathLst>
                <a:path w="45" h="46">
                  <a:moveTo>
                    <a:pt x="8" y="0"/>
                  </a:moveTo>
                  <a:cubicBezTo>
                    <a:pt x="37" y="0"/>
                    <a:pt x="37" y="0"/>
                    <a:pt x="37" y="0"/>
                  </a:cubicBezTo>
                  <a:cubicBezTo>
                    <a:pt x="41" y="0"/>
                    <a:pt x="45" y="4"/>
                    <a:pt x="45" y="8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5" y="42"/>
                    <a:pt x="41" y="46"/>
                    <a:pt x="37" y="46"/>
                  </a:cubicBezTo>
                  <a:cubicBezTo>
                    <a:pt x="8" y="46"/>
                    <a:pt x="8" y="46"/>
                    <a:pt x="8" y="46"/>
                  </a:cubicBezTo>
                  <a:cubicBezTo>
                    <a:pt x="3" y="46"/>
                    <a:pt x="0" y="42"/>
                    <a:pt x="0" y="38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4"/>
                    <a:pt x="3" y="0"/>
                    <a:pt x="8" y="0"/>
                  </a:cubicBezTo>
                  <a:close/>
                </a:path>
              </a:pathLst>
            </a:custGeom>
            <a:solidFill>
              <a:srgbClr val="CCCCCC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361" name="Freeform 225"/>
            <p:cNvSpPr/>
            <p:nvPr>
              <p:custDataLst>
                <p:tags r:id="rId193"/>
              </p:custDataLst>
            </p:nvPr>
          </p:nvSpPr>
          <p:spPr>
            <a:xfrm>
              <a:off x="4800479" y="5491280"/>
              <a:ext cx="108515" cy="107520"/>
            </a:xfrm>
            <a:custGeom>
              <a:avLst/>
              <a:gdLst/>
              <a:ahLst/>
              <a:cxnLst>
                <a:cxn ang="0">
                  <a:pos x="50084392" y="0"/>
                </a:cxn>
                <a:cxn ang="0">
                  <a:pos x="211469789" y="0"/>
                </a:cxn>
                <a:cxn ang="0">
                  <a:pos x="255989233" y="43706884"/>
                </a:cxn>
                <a:cxn ang="0">
                  <a:pos x="255989233" y="207609437"/>
                </a:cxn>
                <a:cxn ang="0">
                  <a:pos x="211469789" y="251316303"/>
                </a:cxn>
                <a:cxn ang="0">
                  <a:pos x="50084392" y="251316303"/>
                </a:cxn>
                <a:cxn ang="0">
                  <a:pos x="0" y="207609437"/>
                </a:cxn>
                <a:cxn ang="0">
                  <a:pos x="0" y="43706884"/>
                </a:cxn>
                <a:cxn ang="0">
                  <a:pos x="50084392" y="0"/>
                </a:cxn>
              </a:cxnLst>
              <a:rect l="0" t="0" r="0" b="0"/>
              <a:pathLst>
                <a:path w="46" h="46">
                  <a:moveTo>
                    <a:pt x="9" y="0"/>
                  </a:moveTo>
                  <a:cubicBezTo>
                    <a:pt x="38" y="0"/>
                    <a:pt x="38" y="0"/>
                    <a:pt x="38" y="0"/>
                  </a:cubicBezTo>
                  <a:cubicBezTo>
                    <a:pt x="42" y="0"/>
                    <a:pt x="46" y="4"/>
                    <a:pt x="46" y="8"/>
                  </a:cubicBezTo>
                  <a:cubicBezTo>
                    <a:pt x="46" y="38"/>
                    <a:pt x="46" y="38"/>
                    <a:pt x="46" y="38"/>
                  </a:cubicBezTo>
                  <a:cubicBezTo>
                    <a:pt x="46" y="42"/>
                    <a:pt x="42" y="46"/>
                    <a:pt x="38" y="46"/>
                  </a:cubicBezTo>
                  <a:cubicBezTo>
                    <a:pt x="9" y="46"/>
                    <a:pt x="9" y="46"/>
                    <a:pt x="9" y="46"/>
                  </a:cubicBezTo>
                  <a:cubicBezTo>
                    <a:pt x="4" y="46"/>
                    <a:pt x="0" y="42"/>
                    <a:pt x="0" y="38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4"/>
                    <a:pt x="4" y="0"/>
                    <a:pt x="9" y="0"/>
                  </a:cubicBezTo>
                  <a:close/>
                </a:path>
              </a:pathLst>
            </a:custGeom>
            <a:solidFill>
              <a:srgbClr val="CCCCCC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362" name="Freeform 226"/>
            <p:cNvSpPr/>
            <p:nvPr>
              <p:custDataLst>
                <p:tags r:id="rId194"/>
              </p:custDataLst>
            </p:nvPr>
          </p:nvSpPr>
          <p:spPr>
            <a:xfrm>
              <a:off x="4931892" y="5491280"/>
              <a:ext cx="108515" cy="107520"/>
            </a:xfrm>
            <a:custGeom>
              <a:avLst/>
              <a:gdLst/>
              <a:ahLst/>
              <a:cxnLst>
                <a:cxn ang="0">
                  <a:pos x="44519462" y="0"/>
                </a:cxn>
                <a:cxn ang="0">
                  <a:pos x="211469789" y="0"/>
                </a:cxn>
                <a:cxn ang="0">
                  <a:pos x="255989233" y="43706884"/>
                </a:cxn>
                <a:cxn ang="0">
                  <a:pos x="255989233" y="207609437"/>
                </a:cxn>
                <a:cxn ang="0">
                  <a:pos x="211469789" y="251316303"/>
                </a:cxn>
                <a:cxn ang="0">
                  <a:pos x="44519462" y="251316303"/>
                </a:cxn>
                <a:cxn ang="0">
                  <a:pos x="0" y="207609437"/>
                </a:cxn>
                <a:cxn ang="0">
                  <a:pos x="0" y="43706884"/>
                </a:cxn>
                <a:cxn ang="0">
                  <a:pos x="44519462" y="0"/>
                </a:cxn>
              </a:cxnLst>
              <a:rect l="0" t="0" r="0" b="0"/>
              <a:pathLst>
                <a:path w="46" h="46">
                  <a:moveTo>
                    <a:pt x="8" y="0"/>
                  </a:moveTo>
                  <a:cubicBezTo>
                    <a:pt x="38" y="0"/>
                    <a:pt x="38" y="0"/>
                    <a:pt x="38" y="0"/>
                  </a:cubicBezTo>
                  <a:cubicBezTo>
                    <a:pt x="42" y="0"/>
                    <a:pt x="46" y="4"/>
                    <a:pt x="46" y="8"/>
                  </a:cubicBezTo>
                  <a:cubicBezTo>
                    <a:pt x="46" y="38"/>
                    <a:pt x="46" y="38"/>
                    <a:pt x="46" y="38"/>
                  </a:cubicBezTo>
                  <a:cubicBezTo>
                    <a:pt x="46" y="42"/>
                    <a:pt x="42" y="46"/>
                    <a:pt x="38" y="46"/>
                  </a:cubicBezTo>
                  <a:cubicBezTo>
                    <a:pt x="8" y="46"/>
                    <a:pt x="8" y="46"/>
                    <a:pt x="8" y="46"/>
                  </a:cubicBezTo>
                  <a:cubicBezTo>
                    <a:pt x="4" y="46"/>
                    <a:pt x="0" y="42"/>
                    <a:pt x="0" y="38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4"/>
                    <a:pt x="4" y="0"/>
                    <a:pt x="8" y="0"/>
                  </a:cubicBezTo>
                  <a:close/>
                </a:path>
              </a:pathLst>
            </a:custGeom>
            <a:solidFill>
              <a:srgbClr val="CCCCCC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363" name="Freeform 227"/>
            <p:cNvSpPr/>
            <p:nvPr>
              <p:custDataLst>
                <p:tags r:id="rId195"/>
              </p:custDataLst>
            </p:nvPr>
          </p:nvSpPr>
          <p:spPr>
            <a:xfrm>
              <a:off x="5064301" y="5491280"/>
              <a:ext cx="107520" cy="107520"/>
            </a:xfrm>
            <a:custGeom>
              <a:avLst/>
              <a:gdLst/>
              <a:ahLst/>
              <a:cxnLst>
                <a:cxn ang="0">
                  <a:pos x="43706884" y="0"/>
                </a:cxn>
                <a:cxn ang="0">
                  <a:pos x="202144618" y="0"/>
                </a:cxn>
                <a:cxn ang="0">
                  <a:pos x="251316303" y="43706884"/>
                </a:cxn>
                <a:cxn ang="0">
                  <a:pos x="251316303" y="207609437"/>
                </a:cxn>
                <a:cxn ang="0">
                  <a:pos x="202144618" y="251316303"/>
                </a:cxn>
                <a:cxn ang="0">
                  <a:pos x="43706884" y="251316303"/>
                </a:cxn>
                <a:cxn ang="0">
                  <a:pos x="0" y="207609437"/>
                </a:cxn>
                <a:cxn ang="0">
                  <a:pos x="0" y="43706884"/>
                </a:cxn>
                <a:cxn ang="0">
                  <a:pos x="43706884" y="0"/>
                </a:cxn>
              </a:cxnLst>
              <a:rect l="0" t="0" r="0" b="0"/>
              <a:pathLst>
                <a:path w="46" h="46">
                  <a:moveTo>
                    <a:pt x="8" y="0"/>
                  </a:moveTo>
                  <a:cubicBezTo>
                    <a:pt x="37" y="0"/>
                    <a:pt x="37" y="0"/>
                    <a:pt x="37" y="0"/>
                  </a:cubicBezTo>
                  <a:cubicBezTo>
                    <a:pt x="42" y="0"/>
                    <a:pt x="46" y="4"/>
                    <a:pt x="46" y="8"/>
                  </a:cubicBezTo>
                  <a:cubicBezTo>
                    <a:pt x="46" y="38"/>
                    <a:pt x="46" y="38"/>
                    <a:pt x="46" y="38"/>
                  </a:cubicBezTo>
                  <a:cubicBezTo>
                    <a:pt x="46" y="42"/>
                    <a:pt x="42" y="46"/>
                    <a:pt x="37" y="46"/>
                  </a:cubicBezTo>
                  <a:cubicBezTo>
                    <a:pt x="8" y="46"/>
                    <a:pt x="8" y="46"/>
                    <a:pt x="8" y="46"/>
                  </a:cubicBezTo>
                  <a:cubicBezTo>
                    <a:pt x="4" y="46"/>
                    <a:pt x="0" y="42"/>
                    <a:pt x="0" y="38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4"/>
                    <a:pt x="4" y="0"/>
                    <a:pt x="8" y="0"/>
                  </a:cubicBezTo>
                  <a:close/>
                </a:path>
              </a:pathLst>
            </a:custGeom>
            <a:solidFill>
              <a:srgbClr val="CCCCCC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364" name="Freeform 228"/>
            <p:cNvSpPr/>
            <p:nvPr>
              <p:custDataLst>
                <p:tags r:id="rId196"/>
              </p:custDataLst>
            </p:nvPr>
          </p:nvSpPr>
          <p:spPr>
            <a:xfrm>
              <a:off x="5195714" y="5491280"/>
              <a:ext cx="162275" cy="107520"/>
            </a:xfrm>
            <a:custGeom>
              <a:avLst/>
              <a:gdLst/>
              <a:ahLst/>
              <a:cxnLst>
                <a:cxn ang="0">
                  <a:pos x="44246982" y="0"/>
                </a:cxn>
                <a:cxn ang="0">
                  <a:pos x="337390889" y="0"/>
                </a:cxn>
                <a:cxn ang="0">
                  <a:pos x="381640205" y="43706884"/>
                </a:cxn>
                <a:cxn ang="0">
                  <a:pos x="381640205" y="207609437"/>
                </a:cxn>
                <a:cxn ang="0">
                  <a:pos x="337390889" y="251316303"/>
                </a:cxn>
                <a:cxn ang="0">
                  <a:pos x="44246982" y="251316303"/>
                </a:cxn>
                <a:cxn ang="0">
                  <a:pos x="0" y="207609437"/>
                </a:cxn>
                <a:cxn ang="0">
                  <a:pos x="0" y="43706884"/>
                </a:cxn>
                <a:cxn ang="0">
                  <a:pos x="44246982" y="0"/>
                </a:cxn>
              </a:cxnLst>
              <a:rect l="0" t="0" r="0" b="0"/>
              <a:pathLst>
                <a:path w="69" h="46">
                  <a:moveTo>
                    <a:pt x="8" y="0"/>
                  </a:moveTo>
                  <a:cubicBezTo>
                    <a:pt x="61" y="0"/>
                    <a:pt x="61" y="0"/>
                    <a:pt x="61" y="0"/>
                  </a:cubicBezTo>
                  <a:cubicBezTo>
                    <a:pt x="66" y="0"/>
                    <a:pt x="69" y="4"/>
                    <a:pt x="69" y="8"/>
                  </a:cubicBezTo>
                  <a:cubicBezTo>
                    <a:pt x="69" y="38"/>
                    <a:pt x="69" y="38"/>
                    <a:pt x="69" y="38"/>
                  </a:cubicBezTo>
                  <a:cubicBezTo>
                    <a:pt x="69" y="42"/>
                    <a:pt x="66" y="46"/>
                    <a:pt x="61" y="46"/>
                  </a:cubicBezTo>
                  <a:cubicBezTo>
                    <a:pt x="8" y="46"/>
                    <a:pt x="8" y="46"/>
                    <a:pt x="8" y="46"/>
                  </a:cubicBezTo>
                  <a:cubicBezTo>
                    <a:pt x="4" y="46"/>
                    <a:pt x="0" y="42"/>
                    <a:pt x="0" y="38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4"/>
                    <a:pt x="4" y="0"/>
                    <a:pt x="8" y="0"/>
                  </a:cubicBezTo>
                  <a:close/>
                </a:path>
              </a:pathLst>
            </a:custGeom>
            <a:solidFill>
              <a:srgbClr val="CCCCCC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365" name="Freeform 229"/>
            <p:cNvSpPr/>
            <p:nvPr>
              <p:custDataLst>
                <p:tags r:id="rId197"/>
              </p:custDataLst>
            </p:nvPr>
          </p:nvSpPr>
          <p:spPr>
            <a:xfrm>
              <a:off x="3746188" y="5617715"/>
              <a:ext cx="107520" cy="108515"/>
            </a:xfrm>
            <a:custGeom>
              <a:avLst/>
              <a:gdLst/>
              <a:ahLst/>
              <a:cxnLst>
                <a:cxn ang="0">
                  <a:pos x="43706884" y="0"/>
                </a:cxn>
                <a:cxn ang="0">
                  <a:pos x="202144618" y="0"/>
                </a:cxn>
                <a:cxn ang="0">
                  <a:pos x="251316303" y="44519462"/>
                </a:cxn>
                <a:cxn ang="0">
                  <a:pos x="251316303" y="211469789"/>
                </a:cxn>
                <a:cxn ang="0">
                  <a:pos x="202144618" y="255989233"/>
                </a:cxn>
                <a:cxn ang="0">
                  <a:pos x="43706884" y="255989233"/>
                </a:cxn>
                <a:cxn ang="0">
                  <a:pos x="0" y="211469789"/>
                </a:cxn>
                <a:cxn ang="0">
                  <a:pos x="0" y="44519462"/>
                </a:cxn>
                <a:cxn ang="0">
                  <a:pos x="43706884" y="0"/>
                </a:cxn>
              </a:cxnLst>
              <a:rect l="0" t="0" r="0" b="0"/>
              <a:pathLst>
                <a:path w="46" h="46">
                  <a:moveTo>
                    <a:pt x="8" y="0"/>
                  </a:moveTo>
                  <a:cubicBezTo>
                    <a:pt x="37" y="0"/>
                    <a:pt x="37" y="0"/>
                    <a:pt x="37" y="0"/>
                  </a:cubicBezTo>
                  <a:cubicBezTo>
                    <a:pt x="42" y="0"/>
                    <a:pt x="46" y="4"/>
                    <a:pt x="46" y="8"/>
                  </a:cubicBezTo>
                  <a:cubicBezTo>
                    <a:pt x="46" y="38"/>
                    <a:pt x="46" y="38"/>
                    <a:pt x="46" y="38"/>
                  </a:cubicBezTo>
                  <a:cubicBezTo>
                    <a:pt x="46" y="42"/>
                    <a:pt x="42" y="46"/>
                    <a:pt x="37" y="46"/>
                  </a:cubicBezTo>
                  <a:cubicBezTo>
                    <a:pt x="8" y="46"/>
                    <a:pt x="8" y="46"/>
                    <a:pt x="8" y="46"/>
                  </a:cubicBezTo>
                  <a:cubicBezTo>
                    <a:pt x="4" y="46"/>
                    <a:pt x="0" y="42"/>
                    <a:pt x="0" y="38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4"/>
                    <a:pt x="4" y="0"/>
                    <a:pt x="8" y="0"/>
                  </a:cubicBezTo>
                  <a:close/>
                </a:path>
              </a:pathLst>
            </a:custGeom>
            <a:solidFill>
              <a:srgbClr val="CCCCCC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366" name="Freeform 231"/>
            <p:cNvSpPr/>
            <p:nvPr>
              <p:custDataLst>
                <p:tags r:id="rId198"/>
              </p:custDataLst>
            </p:nvPr>
          </p:nvSpPr>
          <p:spPr>
            <a:xfrm>
              <a:off x="3877601" y="5617715"/>
              <a:ext cx="105529" cy="108516"/>
            </a:xfrm>
            <a:custGeom>
              <a:avLst/>
              <a:gdLst/>
              <a:ahLst/>
              <a:cxnLst>
                <a:cxn ang="0">
                  <a:pos x="43996216" y="0"/>
                </a:cxn>
                <a:cxn ang="0">
                  <a:pos x="203478677" y="0"/>
                </a:cxn>
                <a:cxn ang="0">
                  <a:pos x="247474875" y="44519872"/>
                </a:cxn>
                <a:cxn ang="0">
                  <a:pos x="247474875" y="211474097"/>
                </a:cxn>
                <a:cxn ang="0">
                  <a:pos x="203478677" y="255993951"/>
                </a:cxn>
                <a:cxn ang="0">
                  <a:pos x="43996216" y="255993951"/>
                </a:cxn>
                <a:cxn ang="0">
                  <a:pos x="0" y="211474097"/>
                </a:cxn>
                <a:cxn ang="0">
                  <a:pos x="0" y="44519872"/>
                </a:cxn>
                <a:cxn ang="0">
                  <a:pos x="43996216" y="0"/>
                </a:cxn>
              </a:cxnLst>
              <a:rect l="0" t="0" r="0" b="0"/>
              <a:pathLst>
                <a:path w="45" h="46">
                  <a:moveTo>
                    <a:pt x="8" y="0"/>
                  </a:moveTo>
                  <a:cubicBezTo>
                    <a:pt x="37" y="0"/>
                    <a:pt x="37" y="0"/>
                    <a:pt x="37" y="0"/>
                  </a:cubicBezTo>
                  <a:cubicBezTo>
                    <a:pt x="42" y="0"/>
                    <a:pt x="45" y="4"/>
                    <a:pt x="45" y="8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5" y="42"/>
                    <a:pt x="42" y="46"/>
                    <a:pt x="37" y="46"/>
                  </a:cubicBezTo>
                  <a:cubicBezTo>
                    <a:pt x="8" y="46"/>
                    <a:pt x="8" y="46"/>
                    <a:pt x="8" y="46"/>
                  </a:cubicBezTo>
                  <a:cubicBezTo>
                    <a:pt x="4" y="46"/>
                    <a:pt x="0" y="42"/>
                    <a:pt x="0" y="38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4"/>
                    <a:pt x="4" y="0"/>
                    <a:pt x="8" y="0"/>
                  </a:cubicBezTo>
                  <a:close/>
                </a:path>
              </a:pathLst>
            </a:custGeom>
            <a:solidFill>
              <a:srgbClr val="CCCCCC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367" name="Freeform 232"/>
            <p:cNvSpPr/>
            <p:nvPr>
              <p:custDataLst>
                <p:tags r:id="rId199"/>
              </p:custDataLst>
            </p:nvPr>
          </p:nvSpPr>
          <p:spPr>
            <a:xfrm>
              <a:off x="4009014" y="5617715"/>
              <a:ext cx="106524" cy="108516"/>
            </a:xfrm>
            <a:custGeom>
              <a:avLst/>
              <a:gdLst/>
              <a:ahLst/>
              <a:cxnLst>
                <a:cxn ang="0">
                  <a:pos x="44830037" y="0"/>
                </a:cxn>
                <a:cxn ang="0">
                  <a:pos x="207333583" y="0"/>
                </a:cxn>
                <a:cxn ang="0">
                  <a:pos x="252163601" y="44519872"/>
                </a:cxn>
                <a:cxn ang="0">
                  <a:pos x="252163601" y="211474097"/>
                </a:cxn>
                <a:cxn ang="0">
                  <a:pos x="207333583" y="255993951"/>
                </a:cxn>
                <a:cxn ang="0">
                  <a:pos x="44830037" y="255993951"/>
                </a:cxn>
                <a:cxn ang="0">
                  <a:pos x="0" y="211474097"/>
                </a:cxn>
                <a:cxn ang="0">
                  <a:pos x="0" y="44519872"/>
                </a:cxn>
                <a:cxn ang="0">
                  <a:pos x="44830037" y="0"/>
                </a:cxn>
              </a:cxnLst>
              <a:rect l="0" t="0" r="0" b="0"/>
              <a:pathLst>
                <a:path w="45" h="46">
                  <a:moveTo>
                    <a:pt x="8" y="0"/>
                  </a:moveTo>
                  <a:cubicBezTo>
                    <a:pt x="37" y="0"/>
                    <a:pt x="37" y="0"/>
                    <a:pt x="37" y="0"/>
                  </a:cubicBezTo>
                  <a:cubicBezTo>
                    <a:pt x="42" y="0"/>
                    <a:pt x="45" y="4"/>
                    <a:pt x="45" y="8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5" y="42"/>
                    <a:pt x="42" y="46"/>
                    <a:pt x="37" y="46"/>
                  </a:cubicBezTo>
                  <a:cubicBezTo>
                    <a:pt x="8" y="46"/>
                    <a:pt x="8" y="46"/>
                    <a:pt x="8" y="46"/>
                  </a:cubicBezTo>
                  <a:cubicBezTo>
                    <a:pt x="4" y="46"/>
                    <a:pt x="0" y="42"/>
                    <a:pt x="0" y="38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4"/>
                    <a:pt x="4" y="0"/>
                    <a:pt x="8" y="0"/>
                  </a:cubicBezTo>
                  <a:close/>
                </a:path>
              </a:pathLst>
            </a:custGeom>
            <a:solidFill>
              <a:srgbClr val="CCCCCC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368" name="Freeform 233"/>
            <p:cNvSpPr/>
            <p:nvPr>
              <p:custDataLst>
                <p:tags r:id="rId200"/>
              </p:custDataLst>
            </p:nvPr>
          </p:nvSpPr>
          <p:spPr>
            <a:xfrm>
              <a:off x="4141422" y="5617715"/>
              <a:ext cx="105529" cy="108516"/>
            </a:xfrm>
            <a:custGeom>
              <a:avLst/>
              <a:gdLst/>
              <a:ahLst/>
              <a:cxnLst>
                <a:cxn ang="0">
                  <a:pos x="43996216" y="0"/>
                </a:cxn>
                <a:cxn ang="0">
                  <a:pos x="203478677" y="0"/>
                </a:cxn>
                <a:cxn ang="0">
                  <a:pos x="247474875" y="44519872"/>
                </a:cxn>
                <a:cxn ang="0">
                  <a:pos x="247474875" y="211474097"/>
                </a:cxn>
                <a:cxn ang="0">
                  <a:pos x="203478677" y="255993951"/>
                </a:cxn>
                <a:cxn ang="0">
                  <a:pos x="43996216" y="255993951"/>
                </a:cxn>
                <a:cxn ang="0">
                  <a:pos x="0" y="211474097"/>
                </a:cxn>
                <a:cxn ang="0">
                  <a:pos x="0" y="44519872"/>
                </a:cxn>
                <a:cxn ang="0">
                  <a:pos x="43996216" y="0"/>
                </a:cxn>
              </a:cxnLst>
              <a:rect l="0" t="0" r="0" b="0"/>
              <a:pathLst>
                <a:path w="45" h="46">
                  <a:moveTo>
                    <a:pt x="8" y="0"/>
                  </a:moveTo>
                  <a:cubicBezTo>
                    <a:pt x="37" y="0"/>
                    <a:pt x="37" y="0"/>
                    <a:pt x="37" y="0"/>
                  </a:cubicBezTo>
                  <a:cubicBezTo>
                    <a:pt x="42" y="0"/>
                    <a:pt x="45" y="4"/>
                    <a:pt x="45" y="8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5" y="42"/>
                    <a:pt x="42" y="46"/>
                    <a:pt x="37" y="46"/>
                  </a:cubicBezTo>
                  <a:cubicBezTo>
                    <a:pt x="8" y="46"/>
                    <a:pt x="8" y="46"/>
                    <a:pt x="8" y="46"/>
                  </a:cubicBezTo>
                  <a:cubicBezTo>
                    <a:pt x="4" y="46"/>
                    <a:pt x="0" y="42"/>
                    <a:pt x="0" y="38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4"/>
                    <a:pt x="4" y="0"/>
                    <a:pt x="8" y="0"/>
                  </a:cubicBezTo>
                  <a:close/>
                </a:path>
              </a:pathLst>
            </a:custGeom>
            <a:solidFill>
              <a:srgbClr val="CCCCCC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369" name="Freeform 234"/>
            <p:cNvSpPr/>
            <p:nvPr>
              <p:custDataLst>
                <p:tags r:id="rId201"/>
              </p:custDataLst>
            </p:nvPr>
          </p:nvSpPr>
          <p:spPr>
            <a:xfrm>
              <a:off x="4272835" y="5617715"/>
              <a:ext cx="106524" cy="108516"/>
            </a:xfrm>
            <a:custGeom>
              <a:avLst/>
              <a:gdLst/>
              <a:ahLst/>
              <a:cxnLst>
                <a:cxn ang="0">
                  <a:pos x="44830037" y="0"/>
                </a:cxn>
                <a:cxn ang="0">
                  <a:pos x="207333583" y="0"/>
                </a:cxn>
                <a:cxn ang="0">
                  <a:pos x="252163601" y="44519872"/>
                </a:cxn>
                <a:cxn ang="0">
                  <a:pos x="252163601" y="211474097"/>
                </a:cxn>
                <a:cxn ang="0">
                  <a:pos x="207333583" y="255993951"/>
                </a:cxn>
                <a:cxn ang="0">
                  <a:pos x="44830037" y="255993951"/>
                </a:cxn>
                <a:cxn ang="0">
                  <a:pos x="0" y="211474097"/>
                </a:cxn>
                <a:cxn ang="0">
                  <a:pos x="0" y="44519872"/>
                </a:cxn>
                <a:cxn ang="0">
                  <a:pos x="44830037" y="0"/>
                </a:cxn>
              </a:cxnLst>
              <a:rect l="0" t="0" r="0" b="0"/>
              <a:pathLst>
                <a:path w="45" h="46">
                  <a:moveTo>
                    <a:pt x="8" y="0"/>
                  </a:moveTo>
                  <a:cubicBezTo>
                    <a:pt x="37" y="0"/>
                    <a:pt x="37" y="0"/>
                    <a:pt x="37" y="0"/>
                  </a:cubicBezTo>
                  <a:cubicBezTo>
                    <a:pt x="42" y="0"/>
                    <a:pt x="45" y="4"/>
                    <a:pt x="45" y="8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5" y="42"/>
                    <a:pt x="42" y="46"/>
                    <a:pt x="37" y="46"/>
                  </a:cubicBezTo>
                  <a:cubicBezTo>
                    <a:pt x="8" y="46"/>
                    <a:pt x="8" y="46"/>
                    <a:pt x="8" y="46"/>
                  </a:cubicBezTo>
                  <a:cubicBezTo>
                    <a:pt x="4" y="46"/>
                    <a:pt x="0" y="42"/>
                    <a:pt x="0" y="38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4"/>
                    <a:pt x="4" y="0"/>
                    <a:pt x="8" y="0"/>
                  </a:cubicBezTo>
                  <a:close/>
                </a:path>
              </a:pathLst>
            </a:custGeom>
            <a:solidFill>
              <a:srgbClr val="CCCCCC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370" name="Freeform 235"/>
            <p:cNvSpPr/>
            <p:nvPr>
              <p:custDataLst>
                <p:tags r:id="rId202"/>
              </p:custDataLst>
            </p:nvPr>
          </p:nvSpPr>
          <p:spPr>
            <a:xfrm>
              <a:off x="4405244" y="5617715"/>
              <a:ext cx="105529" cy="108516"/>
            </a:xfrm>
            <a:custGeom>
              <a:avLst/>
              <a:gdLst/>
              <a:ahLst/>
              <a:cxnLst>
                <a:cxn ang="0">
                  <a:pos x="43996216" y="0"/>
                </a:cxn>
                <a:cxn ang="0">
                  <a:pos x="203478677" y="0"/>
                </a:cxn>
                <a:cxn ang="0">
                  <a:pos x="247474875" y="44519872"/>
                </a:cxn>
                <a:cxn ang="0">
                  <a:pos x="247474875" y="211474097"/>
                </a:cxn>
                <a:cxn ang="0">
                  <a:pos x="203478677" y="255993951"/>
                </a:cxn>
                <a:cxn ang="0">
                  <a:pos x="43996216" y="255993951"/>
                </a:cxn>
                <a:cxn ang="0">
                  <a:pos x="0" y="211474097"/>
                </a:cxn>
                <a:cxn ang="0">
                  <a:pos x="0" y="44519872"/>
                </a:cxn>
                <a:cxn ang="0">
                  <a:pos x="43996216" y="0"/>
                </a:cxn>
              </a:cxnLst>
              <a:rect l="0" t="0" r="0" b="0"/>
              <a:pathLst>
                <a:path w="45" h="46">
                  <a:moveTo>
                    <a:pt x="8" y="0"/>
                  </a:moveTo>
                  <a:cubicBezTo>
                    <a:pt x="37" y="0"/>
                    <a:pt x="37" y="0"/>
                    <a:pt x="37" y="0"/>
                  </a:cubicBezTo>
                  <a:cubicBezTo>
                    <a:pt x="41" y="0"/>
                    <a:pt x="45" y="4"/>
                    <a:pt x="45" y="8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5" y="42"/>
                    <a:pt x="41" y="46"/>
                    <a:pt x="37" y="46"/>
                  </a:cubicBezTo>
                  <a:cubicBezTo>
                    <a:pt x="8" y="46"/>
                    <a:pt x="8" y="46"/>
                    <a:pt x="8" y="46"/>
                  </a:cubicBezTo>
                  <a:cubicBezTo>
                    <a:pt x="3" y="46"/>
                    <a:pt x="0" y="42"/>
                    <a:pt x="0" y="38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4"/>
                    <a:pt x="3" y="0"/>
                    <a:pt x="8" y="0"/>
                  </a:cubicBezTo>
                  <a:close/>
                </a:path>
              </a:pathLst>
            </a:custGeom>
            <a:solidFill>
              <a:srgbClr val="CCCCCC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371" name="Freeform 236"/>
            <p:cNvSpPr/>
            <p:nvPr>
              <p:custDataLst>
                <p:tags r:id="rId203"/>
              </p:custDataLst>
            </p:nvPr>
          </p:nvSpPr>
          <p:spPr>
            <a:xfrm>
              <a:off x="4536657" y="5617715"/>
              <a:ext cx="105529" cy="108516"/>
            </a:xfrm>
            <a:custGeom>
              <a:avLst/>
              <a:gdLst/>
              <a:ahLst/>
              <a:cxnLst>
                <a:cxn ang="0">
                  <a:pos x="43996216" y="0"/>
                </a:cxn>
                <a:cxn ang="0">
                  <a:pos x="203478677" y="0"/>
                </a:cxn>
                <a:cxn ang="0">
                  <a:pos x="247474875" y="44519872"/>
                </a:cxn>
                <a:cxn ang="0">
                  <a:pos x="247474875" y="211474097"/>
                </a:cxn>
                <a:cxn ang="0">
                  <a:pos x="203478677" y="255993951"/>
                </a:cxn>
                <a:cxn ang="0">
                  <a:pos x="43996216" y="255993951"/>
                </a:cxn>
                <a:cxn ang="0">
                  <a:pos x="0" y="211474097"/>
                </a:cxn>
                <a:cxn ang="0">
                  <a:pos x="0" y="44519872"/>
                </a:cxn>
                <a:cxn ang="0">
                  <a:pos x="43996216" y="0"/>
                </a:cxn>
              </a:cxnLst>
              <a:rect l="0" t="0" r="0" b="0"/>
              <a:pathLst>
                <a:path w="45" h="46">
                  <a:moveTo>
                    <a:pt x="8" y="0"/>
                  </a:moveTo>
                  <a:cubicBezTo>
                    <a:pt x="37" y="0"/>
                    <a:pt x="37" y="0"/>
                    <a:pt x="37" y="0"/>
                  </a:cubicBezTo>
                  <a:cubicBezTo>
                    <a:pt x="41" y="0"/>
                    <a:pt x="45" y="4"/>
                    <a:pt x="45" y="8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5" y="42"/>
                    <a:pt x="41" y="46"/>
                    <a:pt x="37" y="46"/>
                  </a:cubicBezTo>
                  <a:cubicBezTo>
                    <a:pt x="8" y="46"/>
                    <a:pt x="8" y="46"/>
                    <a:pt x="8" y="46"/>
                  </a:cubicBezTo>
                  <a:cubicBezTo>
                    <a:pt x="3" y="46"/>
                    <a:pt x="0" y="42"/>
                    <a:pt x="0" y="38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4"/>
                    <a:pt x="3" y="0"/>
                    <a:pt x="8" y="0"/>
                  </a:cubicBezTo>
                  <a:close/>
                </a:path>
              </a:pathLst>
            </a:custGeom>
            <a:solidFill>
              <a:srgbClr val="CCCCCC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372" name="Freeform 237"/>
            <p:cNvSpPr/>
            <p:nvPr>
              <p:custDataLst>
                <p:tags r:id="rId204"/>
              </p:custDataLst>
            </p:nvPr>
          </p:nvSpPr>
          <p:spPr>
            <a:xfrm>
              <a:off x="4668071" y="5617715"/>
              <a:ext cx="106524" cy="108516"/>
            </a:xfrm>
            <a:custGeom>
              <a:avLst/>
              <a:gdLst/>
              <a:ahLst/>
              <a:cxnLst>
                <a:cxn ang="0">
                  <a:pos x="44830037" y="0"/>
                </a:cxn>
                <a:cxn ang="0">
                  <a:pos x="207333583" y="0"/>
                </a:cxn>
                <a:cxn ang="0">
                  <a:pos x="252163601" y="44519872"/>
                </a:cxn>
                <a:cxn ang="0">
                  <a:pos x="252163601" y="211474097"/>
                </a:cxn>
                <a:cxn ang="0">
                  <a:pos x="207333583" y="255993951"/>
                </a:cxn>
                <a:cxn ang="0">
                  <a:pos x="44830037" y="255993951"/>
                </a:cxn>
                <a:cxn ang="0">
                  <a:pos x="0" y="211474097"/>
                </a:cxn>
                <a:cxn ang="0">
                  <a:pos x="0" y="44519872"/>
                </a:cxn>
                <a:cxn ang="0">
                  <a:pos x="44830037" y="0"/>
                </a:cxn>
              </a:cxnLst>
              <a:rect l="0" t="0" r="0" b="0"/>
              <a:pathLst>
                <a:path w="45" h="46">
                  <a:moveTo>
                    <a:pt x="8" y="0"/>
                  </a:moveTo>
                  <a:cubicBezTo>
                    <a:pt x="37" y="0"/>
                    <a:pt x="37" y="0"/>
                    <a:pt x="37" y="0"/>
                  </a:cubicBezTo>
                  <a:cubicBezTo>
                    <a:pt x="41" y="0"/>
                    <a:pt x="45" y="4"/>
                    <a:pt x="45" y="8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5" y="42"/>
                    <a:pt x="41" y="46"/>
                    <a:pt x="37" y="46"/>
                  </a:cubicBezTo>
                  <a:cubicBezTo>
                    <a:pt x="8" y="46"/>
                    <a:pt x="8" y="46"/>
                    <a:pt x="8" y="46"/>
                  </a:cubicBezTo>
                  <a:cubicBezTo>
                    <a:pt x="3" y="46"/>
                    <a:pt x="0" y="42"/>
                    <a:pt x="0" y="38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4"/>
                    <a:pt x="3" y="0"/>
                    <a:pt x="8" y="0"/>
                  </a:cubicBezTo>
                  <a:close/>
                </a:path>
              </a:pathLst>
            </a:custGeom>
            <a:solidFill>
              <a:srgbClr val="CCCCCC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373" name="Freeform 238"/>
            <p:cNvSpPr/>
            <p:nvPr>
              <p:custDataLst>
                <p:tags r:id="rId205"/>
              </p:custDataLst>
            </p:nvPr>
          </p:nvSpPr>
          <p:spPr>
            <a:xfrm>
              <a:off x="4800479" y="5617715"/>
              <a:ext cx="105529" cy="108516"/>
            </a:xfrm>
            <a:custGeom>
              <a:avLst/>
              <a:gdLst/>
              <a:ahLst/>
              <a:cxnLst>
                <a:cxn ang="0">
                  <a:pos x="43996216" y="0"/>
                </a:cxn>
                <a:cxn ang="0">
                  <a:pos x="203478677" y="0"/>
                </a:cxn>
                <a:cxn ang="0">
                  <a:pos x="247474875" y="44519872"/>
                </a:cxn>
                <a:cxn ang="0">
                  <a:pos x="247474875" y="211474097"/>
                </a:cxn>
                <a:cxn ang="0">
                  <a:pos x="203478677" y="255993951"/>
                </a:cxn>
                <a:cxn ang="0">
                  <a:pos x="43996216" y="255993951"/>
                </a:cxn>
                <a:cxn ang="0">
                  <a:pos x="0" y="211474097"/>
                </a:cxn>
                <a:cxn ang="0">
                  <a:pos x="0" y="44519872"/>
                </a:cxn>
                <a:cxn ang="0">
                  <a:pos x="43996216" y="0"/>
                </a:cxn>
              </a:cxnLst>
              <a:rect l="0" t="0" r="0" b="0"/>
              <a:pathLst>
                <a:path w="45" h="46">
                  <a:moveTo>
                    <a:pt x="8" y="0"/>
                  </a:moveTo>
                  <a:cubicBezTo>
                    <a:pt x="37" y="0"/>
                    <a:pt x="37" y="0"/>
                    <a:pt x="37" y="0"/>
                  </a:cubicBezTo>
                  <a:cubicBezTo>
                    <a:pt x="41" y="0"/>
                    <a:pt x="45" y="4"/>
                    <a:pt x="45" y="8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5" y="42"/>
                    <a:pt x="41" y="46"/>
                    <a:pt x="37" y="46"/>
                  </a:cubicBezTo>
                  <a:cubicBezTo>
                    <a:pt x="8" y="46"/>
                    <a:pt x="8" y="46"/>
                    <a:pt x="8" y="46"/>
                  </a:cubicBezTo>
                  <a:cubicBezTo>
                    <a:pt x="3" y="46"/>
                    <a:pt x="0" y="42"/>
                    <a:pt x="0" y="38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4"/>
                    <a:pt x="3" y="0"/>
                    <a:pt x="8" y="0"/>
                  </a:cubicBezTo>
                  <a:close/>
                </a:path>
              </a:pathLst>
            </a:custGeom>
            <a:solidFill>
              <a:srgbClr val="CCCCCC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374" name="Freeform 239"/>
            <p:cNvSpPr/>
            <p:nvPr>
              <p:custDataLst>
                <p:tags r:id="rId206"/>
              </p:custDataLst>
            </p:nvPr>
          </p:nvSpPr>
          <p:spPr>
            <a:xfrm>
              <a:off x="4929901" y="5617715"/>
              <a:ext cx="108515" cy="108516"/>
            </a:xfrm>
            <a:custGeom>
              <a:avLst/>
              <a:gdLst/>
              <a:ahLst/>
              <a:cxnLst>
                <a:cxn ang="0">
                  <a:pos x="50084392" y="0"/>
                </a:cxn>
                <a:cxn ang="0">
                  <a:pos x="211469789" y="0"/>
                </a:cxn>
                <a:cxn ang="0">
                  <a:pos x="255989233" y="44519872"/>
                </a:cxn>
                <a:cxn ang="0">
                  <a:pos x="255989233" y="211474097"/>
                </a:cxn>
                <a:cxn ang="0">
                  <a:pos x="211469789" y="255993951"/>
                </a:cxn>
                <a:cxn ang="0">
                  <a:pos x="50084392" y="255993951"/>
                </a:cxn>
                <a:cxn ang="0">
                  <a:pos x="0" y="211474097"/>
                </a:cxn>
                <a:cxn ang="0">
                  <a:pos x="0" y="44519872"/>
                </a:cxn>
                <a:cxn ang="0">
                  <a:pos x="50084392" y="0"/>
                </a:cxn>
              </a:cxnLst>
              <a:rect l="0" t="0" r="0" b="0"/>
              <a:pathLst>
                <a:path w="46" h="46">
                  <a:moveTo>
                    <a:pt x="9" y="0"/>
                  </a:moveTo>
                  <a:cubicBezTo>
                    <a:pt x="38" y="0"/>
                    <a:pt x="38" y="0"/>
                    <a:pt x="38" y="0"/>
                  </a:cubicBezTo>
                  <a:cubicBezTo>
                    <a:pt x="42" y="0"/>
                    <a:pt x="46" y="4"/>
                    <a:pt x="46" y="8"/>
                  </a:cubicBezTo>
                  <a:cubicBezTo>
                    <a:pt x="46" y="38"/>
                    <a:pt x="46" y="38"/>
                    <a:pt x="46" y="38"/>
                  </a:cubicBezTo>
                  <a:cubicBezTo>
                    <a:pt x="46" y="42"/>
                    <a:pt x="42" y="46"/>
                    <a:pt x="38" y="46"/>
                  </a:cubicBezTo>
                  <a:cubicBezTo>
                    <a:pt x="9" y="46"/>
                    <a:pt x="9" y="46"/>
                    <a:pt x="9" y="46"/>
                  </a:cubicBezTo>
                  <a:cubicBezTo>
                    <a:pt x="4" y="46"/>
                    <a:pt x="0" y="42"/>
                    <a:pt x="0" y="38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4"/>
                    <a:pt x="4" y="0"/>
                    <a:pt x="9" y="0"/>
                  </a:cubicBezTo>
                  <a:close/>
                </a:path>
              </a:pathLst>
            </a:custGeom>
            <a:solidFill>
              <a:srgbClr val="CCCCCC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375" name="Freeform 240"/>
            <p:cNvSpPr/>
            <p:nvPr>
              <p:custDataLst>
                <p:tags r:id="rId207"/>
              </p:custDataLst>
            </p:nvPr>
          </p:nvSpPr>
          <p:spPr>
            <a:xfrm>
              <a:off x="5061314" y="5617715"/>
              <a:ext cx="162275" cy="108516"/>
            </a:xfrm>
            <a:custGeom>
              <a:avLst/>
              <a:gdLst/>
              <a:ahLst/>
              <a:cxnLst>
                <a:cxn ang="0">
                  <a:pos x="49778441" y="0"/>
                </a:cxn>
                <a:cxn ang="0">
                  <a:pos x="337390889" y="0"/>
                </a:cxn>
                <a:cxn ang="0">
                  <a:pos x="381640205" y="44519872"/>
                </a:cxn>
                <a:cxn ang="0">
                  <a:pos x="381640205" y="211474097"/>
                </a:cxn>
                <a:cxn ang="0">
                  <a:pos x="337390889" y="255993951"/>
                </a:cxn>
                <a:cxn ang="0">
                  <a:pos x="49778441" y="255993951"/>
                </a:cxn>
                <a:cxn ang="0">
                  <a:pos x="0" y="211474097"/>
                </a:cxn>
                <a:cxn ang="0">
                  <a:pos x="0" y="44519872"/>
                </a:cxn>
                <a:cxn ang="0">
                  <a:pos x="49778441" y="0"/>
                </a:cxn>
              </a:cxnLst>
              <a:rect l="0" t="0" r="0" b="0"/>
              <a:pathLst>
                <a:path w="69" h="46">
                  <a:moveTo>
                    <a:pt x="9" y="0"/>
                  </a:moveTo>
                  <a:cubicBezTo>
                    <a:pt x="61" y="0"/>
                    <a:pt x="61" y="0"/>
                    <a:pt x="61" y="0"/>
                  </a:cubicBezTo>
                  <a:cubicBezTo>
                    <a:pt x="66" y="0"/>
                    <a:pt x="69" y="4"/>
                    <a:pt x="69" y="8"/>
                  </a:cubicBezTo>
                  <a:cubicBezTo>
                    <a:pt x="69" y="38"/>
                    <a:pt x="69" y="38"/>
                    <a:pt x="69" y="38"/>
                  </a:cubicBezTo>
                  <a:cubicBezTo>
                    <a:pt x="69" y="42"/>
                    <a:pt x="66" y="46"/>
                    <a:pt x="61" y="46"/>
                  </a:cubicBezTo>
                  <a:cubicBezTo>
                    <a:pt x="9" y="46"/>
                    <a:pt x="9" y="46"/>
                    <a:pt x="9" y="46"/>
                  </a:cubicBezTo>
                  <a:cubicBezTo>
                    <a:pt x="4" y="46"/>
                    <a:pt x="0" y="42"/>
                    <a:pt x="0" y="38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4"/>
                    <a:pt x="4" y="0"/>
                    <a:pt x="9" y="0"/>
                  </a:cubicBezTo>
                  <a:close/>
                </a:path>
              </a:pathLst>
            </a:custGeom>
            <a:solidFill>
              <a:srgbClr val="CCCCCC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376" name="Freeform 241"/>
            <p:cNvSpPr/>
            <p:nvPr>
              <p:custDataLst>
                <p:tags r:id="rId208"/>
              </p:custDataLst>
            </p:nvPr>
          </p:nvSpPr>
          <p:spPr>
            <a:xfrm>
              <a:off x="5257438" y="5617715"/>
              <a:ext cx="100551" cy="108516"/>
            </a:xfrm>
            <a:custGeom>
              <a:avLst/>
              <a:gdLst/>
              <a:ahLst/>
              <a:cxnLst>
                <a:cxn ang="0">
                  <a:pos x="43744365" y="0"/>
                </a:cxn>
                <a:cxn ang="0">
                  <a:pos x="196850800" y="0"/>
                </a:cxn>
                <a:cxn ang="0">
                  <a:pos x="235127980" y="44519872"/>
                </a:cxn>
                <a:cxn ang="0">
                  <a:pos x="235127980" y="211474097"/>
                </a:cxn>
                <a:cxn ang="0">
                  <a:pos x="196850800" y="255993951"/>
                </a:cxn>
                <a:cxn ang="0">
                  <a:pos x="43744365" y="255993951"/>
                </a:cxn>
                <a:cxn ang="0">
                  <a:pos x="0" y="211474097"/>
                </a:cxn>
                <a:cxn ang="0">
                  <a:pos x="0" y="44519872"/>
                </a:cxn>
                <a:cxn ang="0">
                  <a:pos x="43744365" y="0"/>
                </a:cxn>
              </a:cxnLst>
              <a:rect l="0" t="0" r="0" b="0"/>
              <a:pathLst>
                <a:path w="43" h="46">
                  <a:moveTo>
                    <a:pt x="8" y="0"/>
                  </a:moveTo>
                  <a:cubicBezTo>
                    <a:pt x="36" y="0"/>
                    <a:pt x="36" y="0"/>
                    <a:pt x="36" y="0"/>
                  </a:cubicBezTo>
                  <a:cubicBezTo>
                    <a:pt x="40" y="0"/>
                    <a:pt x="43" y="3"/>
                    <a:pt x="43" y="8"/>
                  </a:cubicBezTo>
                  <a:cubicBezTo>
                    <a:pt x="43" y="38"/>
                    <a:pt x="43" y="38"/>
                    <a:pt x="43" y="38"/>
                  </a:cubicBezTo>
                  <a:cubicBezTo>
                    <a:pt x="43" y="43"/>
                    <a:pt x="40" y="46"/>
                    <a:pt x="36" y="46"/>
                  </a:cubicBezTo>
                  <a:cubicBezTo>
                    <a:pt x="8" y="46"/>
                    <a:pt x="8" y="46"/>
                    <a:pt x="8" y="46"/>
                  </a:cubicBezTo>
                  <a:cubicBezTo>
                    <a:pt x="4" y="46"/>
                    <a:pt x="0" y="43"/>
                    <a:pt x="0" y="38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3"/>
                    <a:pt x="4" y="0"/>
                    <a:pt x="8" y="0"/>
                  </a:cubicBezTo>
                  <a:close/>
                </a:path>
              </a:pathLst>
            </a:custGeom>
            <a:solidFill>
              <a:srgbClr val="CCCCCC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377" name="Freeform 242"/>
            <p:cNvSpPr/>
            <p:nvPr>
              <p:custDataLst>
                <p:tags r:id="rId209"/>
              </p:custDataLst>
            </p:nvPr>
          </p:nvSpPr>
          <p:spPr>
            <a:xfrm>
              <a:off x="4228036" y="5817821"/>
              <a:ext cx="722772" cy="367360"/>
            </a:xfrm>
            <a:custGeom>
              <a:avLst/>
              <a:gdLst/>
              <a:ahLst/>
              <a:cxnLst>
                <a:cxn ang="0">
                  <a:pos x="44341004" y="0"/>
                </a:cxn>
                <a:cxn ang="0">
                  <a:pos x="1651741131" y="0"/>
                </a:cxn>
                <a:cxn ang="0">
                  <a:pos x="1701626505" y="44363431"/>
                </a:cxn>
                <a:cxn ang="0">
                  <a:pos x="1696084470" y="820722246"/>
                </a:cxn>
                <a:cxn ang="0">
                  <a:pos x="1651741131" y="865085658"/>
                </a:cxn>
                <a:cxn ang="0">
                  <a:pos x="44341004" y="865085658"/>
                </a:cxn>
                <a:cxn ang="0">
                  <a:pos x="0" y="820722246"/>
                </a:cxn>
                <a:cxn ang="0">
                  <a:pos x="0" y="44363431"/>
                </a:cxn>
                <a:cxn ang="0">
                  <a:pos x="44341004" y="0"/>
                </a:cxn>
              </a:cxnLst>
              <a:rect l="0" t="0" r="0" b="0"/>
              <a:pathLst>
                <a:path w="307" h="156">
                  <a:moveTo>
                    <a:pt x="8" y="0"/>
                  </a:moveTo>
                  <a:cubicBezTo>
                    <a:pt x="298" y="0"/>
                    <a:pt x="298" y="0"/>
                    <a:pt x="298" y="0"/>
                  </a:cubicBezTo>
                  <a:cubicBezTo>
                    <a:pt x="303" y="0"/>
                    <a:pt x="307" y="4"/>
                    <a:pt x="307" y="8"/>
                  </a:cubicBezTo>
                  <a:cubicBezTo>
                    <a:pt x="306" y="148"/>
                    <a:pt x="306" y="148"/>
                    <a:pt x="306" y="148"/>
                  </a:cubicBezTo>
                  <a:cubicBezTo>
                    <a:pt x="307" y="152"/>
                    <a:pt x="303" y="156"/>
                    <a:pt x="298" y="156"/>
                  </a:cubicBezTo>
                  <a:cubicBezTo>
                    <a:pt x="8" y="156"/>
                    <a:pt x="8" y="156"/>
                    <a:pt x="8" y="156"/>
                  </a:cubicBezTo>
                  <a:cubicBezTo>
                    <a:pt x="3" y="156"/>
                    <a:pt x="0" y="152"/>
                    <a:pt x="0" y="148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3"/>
                    <a:pt x="3" y="0"/>
                    <a:pt x="8" y="0"/>
                  </a:cubicBezTo>
                  <a:close/>
                </a:path>
              </a:pathLst>
            </a:custGeom>
            <a:solidFill>
              <a:srgbClr val="CCCCCC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378" name="Freeform 243"/>
            <p:cNvSpPr/>
            <p:nvPr>
              <p:custDataLst>
                <p:tags r:id="rId210"/>
              </p:custDataLst>
            </p:nvPr>
          </p:nvSpPr>
          <p:spPr>
            <a:xfrm>
              <a:off x="4228036" y="6209074"/>
              <a:ext cx="348444" cy="74667"/>
            </a:xfrm>
            <a:custGeom>
              <a:avLst/>
              <a:gdLst/>
              <a:ahLst/>
              <a:cxnLst>
                <a:cxn ang="0">
                  <a:pos x="11086641" y="0"/>
                </a:cxn>
                <a:cxn ang="0">
                  <a:pos x="809272922" y="0"/>
                </a:cxn>
                <a:cxn ang="0">
                  <a:pos x="820359558" y="10889715"/>
                </a:cxn>
                <a:cxn ang="0">
                  <a:pos x="820359558" y="168780079"/>
                </a:cxn>
                <a:cxn ang="0">
                  <a:pos x="809272922" y="174223768"/>
                </a:cxn>
                <a:cxn ang="0">
                  <a:pos x="11086641" y="174223768"/>
                </a:cxn>
                <a:cxn ang="0">
                  <a:pos x="0" y="168780079"/>
                </a:cxn>
                <a:cxn ang="0">
                  <a:pos x="0" y="10889715"/>
                </a:cxn>
                <a:cxn ang="0">
                  <a:pos x="11086641" y="0"/>
                </a:cxn>
              </a:cxnLst>
              <a:rect l="0" t="0" r="0" b="0"/>
              <a:pathLst>
                <a:path w="148" h="32">
                  <a:moveTo>
                    <a:pt x="2" y="0"/>
                  </a:moveTo>
                  <a:cubicBezTo>
                    <a:pt x="146" y="0"/>
                    <a:pt x="146" y="0"/>
                    <a:pt x="146" y="0"/>
                  </a:cubicBezTo>
                  <a:cubicBezTo>
                    <a:pt x="147" y="0"/>
                    <a:pt x="148" y="1"/>
                    <a:pt x="148" y="2"/>
                  </a:cubicBezTo>
                  <a:cubicBezTo>
                    <a:pt x="148" y="31"/>
                    <a:pt x="148" y="31"/>
                    <a:pt x="148" y="31"/>
                  </a:cubicBezTo>
                  <a:cubicBezTo>
                    <a:pt x="148" y="32"/>
                    <a:pt x="147" y="32"/>
                    <a:pt x="146" y="32"/>
                  </a:cubicBezTo>
                  <a:cubicBezTo>
                    <a:pt x="2" y="32"/>
                    <a:pt x="2" y="32"/>
                    <a:pt x="2" y="32"/>
                  </a:cubicBezTo>
                  <a:cubicBezTo>
                    <a:pt x="1" y="32"/>
                    <a:pt x="0" y="32"/>
                    <a:pt x="0" y="31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1"/>
                    <a:pt x="1" y="0"/>
                    <a:pt x="2" y="0"/>
                  </a:cubicBezTo>
                  <a:close/>
                </a:path>
              </a:pathLst>
            </a:custGeom>
            <a:solidFill>
              <a:srgbClr val="CCCCCC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379" name="Freeform 244"/>
            <p:cNvSpPr/>
            <p:nvPr>
              <p:custDataLst>
                <p:tags r:id="rId211"/>
              </p:custDataLst>
            </p:nvPr>
          </p:nvSpPr>
          <p:spPr>
            <a:xfrm>
              <a:off x="4602364" y="6209074"/>
              <a:ext cx="346453" cy="74667"/>
            </a:xfrm>
            <a:custGeom>
              <a:avLst/>
              <a:gdLst/>
              <a:ahLst/>
              <a:cxnLst>
                <a:cxn ang="0">
                  <a:pos x="5555032" y="0"/>
                </a:cxn>
                <a:cxn ang="0">
                  <a:pos x="810973369" y="0"/>
                </a:cxn>
                <a:cxn ang="0">
                  <a:pos x="816528399" y="10889715"/>
                </a:cxn>
                <a:cxn ang="0">
                  <a:pos x="816528399" y="168780079"/>
                </a:cxn>
                <a:cxn ang="0">
                  <a:pos x="810973369" y="174223768"/>
                </a:cxn>
                <a:cxn ang="0">
                  <a:pos x="5555032" y="174223768"/>
                </a:cxn>
                <a:cxn ang="0">
                  <a:pos x="0" y="168780079"/>
                </a:cxn>
                <a:cxn ang="0">
                  <a:pos x="0" y="10889715"/>
                </a:cxn>
                <a:cxn ang="0">
                  <a:pos x="5555032" y="0"/>
                </a:cxn>
              </a:cxnLst>
              <a:rect l="0" t="0" r="0" b="0"/>
              <a:pathLst>
                <a:path w="147" h="32">
                  <a:moveTo>
                    <a:pt x="1" y="0"/>
                  </a:moveTo>
                  <a:cubicBezTo>
                    <a:pt x="146" y="0"/>
                    <a:pt x="146" y="0"/>
                    <a:pt x="146" y="0"/>
                  </a:cubicBezTo>
                  <a:cubicBezTo>
                    <a:pt x="147" y="0"/>
                    <a:pt x="147" y="1"/>
                    <a:pt x="147" y="2"/>
                  </a:cubicBezTo>
                  <a:cubicBezTo>
                    <a:pt x="147" y="31"/>
                    <a:pt x="147" y="31"/>
                    <a:pt x="147" y="31"/>
                  </a:cubicBezTo>
                  <a:cubicBezTo>
                    <a:pt x="147" y="32"/>
                    <a:pt x="147" y="32"/>
                    <a:pt x="146" y="32"/>
                  </a:cubicBezTo>
                  <a:cubicBezTo>
                    <a:pt x="1" y="32"/>
                    <a:pt x="1" y="32"/>
                    <a:pt x="1" y="32"/>
                  </a:cubicBezTo>
                  <a:cubicBezTo>
                    <a:pt x="0" y="32"/>
                    <a:pt x="0" y="32"/>
                    <a:pt x="0" y="31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1"/>
                    <a:pt x="0" y="0"/>
                    <a:pt x="1" y="0"/>
                  </a:cubicBezTo>
                  <a:close/>
                </a:path>
              </a:pathLst>
            </a:custGeom>
            <a:solidFill>
              <a:srgbClr val="CCCCCC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380" name="Freeform 245"/>
            <p:cNvSpPr/>
            <p:nvPr>
              <p:custDataLst>
                <p:tags r:id="rId212"/>
              </p:custDataLst>
            </p:nvPr>
          </p:nvSpPr>
          <p:spPr>
            <a:xfrm>
              <a:off x="3338011" y="4221948"/>
              <a:ext cx="2493862" cy="84622"/>
            </a:xfrm>
            <a:custGeom>
              <a:avLst/>
              <a:gdLst/>
              <a:ahLst/>
              <a:cxnLst>
                <a:cxn ang="0">
                  <a:pos x="2147483647" y="84245682"/>
                </a:cxn>
                <a:cxn ang="0">
                  <a:pos x="28742627" y="84245682"/>
                </a:cxn>
                <a:cxn ang="0">
                  <a:pos x="0" y="0"/>
                </a:cxn>
                <a:cxn ang="0">
                  <a:pos x="2147483647" y="0"/>
                </a:cxn>
                <a:cxn ang="0">
                  <a:pos x="2147483647" y="84245682"/>
                </a:cxn>
              </a:cxnLst>
              <a:rect l="0" t="0" r="0" b="0"/>
              <a:pathLst>
                <a:path w="2505" h="85">
                  <a:moveTo>
                    <a:pt x="2479" y="85"/>
                  </a:moveTo>
                  <a:lnTo>
                    <a:pt x="29" y="85"/>
                  </a:lnTo>
                  <a:lnTo>
                    <a:pt x="0" y="0"/>
                  </a:lnTo>
                  <a:lnTo>
                    <a:pt x="2505" y="0"/>
                  </a:lnTo>
                  <a:lnTo>
                    <a:pt x="2479" y="85"/>
                  </a:lnTo>
                  <a:close/>
                </a:path>
              </a:pathLst>
            </a:custGeom>
            <a:solidFill>
              <a:srgbClr val="104D7C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381" name="Freeform 246"/>
            <p:cNvSpPr/>
            <p:nvPr>
              <p:custDataLst>
                <p:tags r:id="rId213"/>
              </p:custDataLst>
            </p:nvPr>
          </p:nvSpPr>
          <p:spPr>
            <a:xfrm>
              <a:off x="3366881" y="4306570"/>
              <a:ext cx="2439107" cy="176213"/>
            </a:xfrm>
            <a:custGeom>
              <a:avLst/>
              <a:gdLst/>
              <a:ahLst/>
              <a:cxnLst>
                <a:cxn ang="0">
                  <a:pos x="2147483647" y="175429501"/>
                </a:cxn>
                <a:cxn ang="0">
                  <a:pos x="56494689" y="175429501"/>
                </a:cxn>
                <a:cxn ang="0">
                  <a:pos x="0" y="0"/>
                </a:cxn>
                <a:cxn ang="0">
                  <a:pos x="2147483647" y="0"/>
                </a:cxn>
                <a:cxn ang="0">
                  <a:pos x="2147483647" y="175429501"/>
                </a:cxn>
              </a:cxnLst>
              <a:rect l="0" t="0" r="0" b="0"/>
              <a:pathLst>
                <a:path w="2450" h="177">
                  <a:moveTo>
                    <a:pt x="2393" y="177"/>
                  </a:moveTo>
                  <a:lnTo>
                    <a:pt x="57" y="177"/>
                  </a:lnTo>
                  <a:lnTo>
                    <a:pt x="0" y="0"/>
                  </a:lnTo>
                  <a:lnTo>
                    <a:pt x="2450" y="0"/>
                  </a:lnTo>
                  <a:lnTo>
                    <a:pt x="2393" y="177"/>
                  </a:lnTo>
                  <a:close/>
                </a:path>
              </a:pathLst>
            </a:custGeom>
            <a:solidFill>
              <a:srgbClr val="A2D7E7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382" name="Freeform 247"/>
            <p:cNvSpPr/>
            <p:nvPr>
              <p:custDataLst>
                <p:tags r:id="rId214"/>
              </p:custDataLst>
            </p:nvPr>
          </p:nvSpPr>
          <p:spPr>
            <a:xfrm>
              <a:off x="3760125" y="4513646"/>
              <a:ext cx="505741" cy="106525"/>
            </a:xfrm>
            <a:custGeom>
              <a:avLst/>
              <a:gdLst/>
              <a:ahLst/>
              <a:cxnLst>
                <a:cxn ang="0">
                  <a:pos x="503492049" y="106052110"/>
                </a:cxn>
                <a:cxn ang="0">
                  <a:pos x="32706915" y="106052110"/>
                </a:cxn>
                <a:cxn ang="0">
                  <a:pos x="0" y="0"/>
                </a:cxn>
                <a:cxn ang="0">
                  <a:pos x="484660170" y="0"/>
                </a:cxn>
                <a:cxn ang="0">
                  <a:pos x="503492049" y="106052110"/>
                </a:cxn>
              </a:cxnLst>
              <a:rect l="0" t="0" r="0" b="0"/>
              <a:pathLst>
                <a:path w="508" h="107">
                  <a:moveTo>
                    <a:pt x="508" y="107"/>
                  </a:moveTo>
                  <a:lnTo>
                    <a:pt x="33" y="107"/>
                  </a:lnTo>
                  <a:lnTo>
                    <a:pt x="0" y="0"/>
                  </a:lnTo>
                  <a:lnTo>
                    <a:pt x="489" y="0"/>
                  </a:lnTo>
                  <a:lnTo>
                    <a:pt x="508" y="107"/>
                  </a:lnTo>
                  <a:close/>
                </a:path>
              </a:pathLst>
            </a:custGeom>
            <a:solidFill>
              <a:srgbClr val="104D7C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383" name="Freeform 248"/>
            <p:cNvSpPr/>
            <p:nvPr>
              <p:custDataLst>
                <p:tags r:id="rId215"/>
              </p:custDataLst>
            </p:nvPr>
          </p:nvSpPr>
          <p:spPr>
            <a:xfrm>
              <a:off x="4336551" y="4513646"/>
              <a:ext cx="515697" cy="106525"/>
            </a:xfrm>
            <a:custGeom>
              <a:avLst/>
              <a:gdLst/>
              <a:ahLst/>
              <a:cxnLst>
                <a:cxn ang="0">
                  <a:pos x="482679347" y="106052110"/>
                </a:cxn>
                <a:cxn ang="0">
                  <a:pos x="13876030" y="106052110"/>
                </a:cxn>
                <a:cxn ang="0">
                  <a:pos x="0" y="0"/>
                </a:cxn>
                <a:cxn ang="0">
                  <a:pos x="513404121" y="0"/>
                </a:cxn>
                <a:cxn ang="0">
                  <a:pos x="482679347" y="106052110"/>
                </a:cxn>
              </a:cxnLst>
              <a:rect l="0" t="0" r="0" b="0"/>
              <a:pathLst>
                <a:path w="518" h="107">
                  <a:moveTo>
                    <a:pt x="487" y="107"/>
                  </a:moveTo>
                  <a:lnTo>
                    <a:pt x="14" y="107"/>
                  </a:lnTo>
                  <a:lnTo>
                    <a:pt x="0" y="0"/>
                  </a:lnTo>
                  <a:lnTo>
                    <a:pt x="518" y="0"/>
                  </a:lnTo>
                  <a:lnTo>
                    <a:pt x="487" y="107"/>
                  </a:lnTo>
                  <a:close/>
                </a:path>
              </a:pathLst>
            </a:custGeom>
            <a:solidFill>
              <a:srgbClr val="104D7C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384" name="Freeform 249"/>
            <p:cNvSpPr/>
            <p:nvPr>
              <p:custDataLst>
                <p:tags r:id="rId216"/>
              </p:custDataLst>
            </p:nvPr>
          </p:nvSpPr>
          <p:spPr>
            <a:xfrm>
              <a:off x="4906008" y="4513646"/>
              <a:ext cx="510719" cy="106525"/>
            </a:xfrm>
            <a:custGeom>
              <a:avLst/>
              <a:gdLst/>
              <a:ahLst/>
              <a:cxnLst>
                <a:cxn ang="0">
                  <a:pos x="471775830" y="106052110"/>
                </a:cxn>
                <a:cxn ang="0">
                  <a:pos x="0" y="106052110"/>
                </a:cxn>
                <a:cxn ang="0">
                  <a:pos x="25768905" y="0"/>
                </a:cxn>
                <a:cxn ang="0">
                  <a:pos x="508448025" y="0"/>
                </a:cxn>
                <a:cxn ang="0">
                  <a:pos x="471775830" y="106052110"/>
                </a:cxn>
              </a:cxnLst>
              <a:rect l="0" t="0" r="0" b="0"/>
              <a:pathLst>
                <a:path w="513" h="107">
                  <a:moveTo>
                    <a:pt x="476" y="107"/>
                  </a:moveTo>
                  <a:lnTo>
                    <a:pt x="0" y="107"/>
                  </a:lnTo>
                  <a:lnTo>
                    <a:pt x="26" y="0"/>
                  </a:lnTo>
                  <a:lnTo>
                    <a:pt x="513" y="0"/>
                  </a:lnTo>
                  <a:lnTo>
                    <a:pt x="476" y="107"/>
                  </a:lnTo>
                  <a:close/>
                </a:path>
              </a:pathLst>
            </a:custGeom>
            <a:solidFill>
              <a:srgbClr val="104D7C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385" name="Oval 250"/>
            <p:cNvSpPr/>
            <p:nvPr>
              <p:custDataLst>
                <p:tags r:id="rId217"/>
              </p:custDataLst>
            </p:nvPr>
          </p:nvSpPr>
          <p:spPr>
            <a:xfrm>
              <a:off x="3792978" y="4233895"/>
              <a:ext cx="162275" cy="60729"/>
            </a:xfrm>
            <a:prstGeom prst="ellipse">
              <a:avLst/>
            </a:prstGeom>
            <a:solidFill>
              <a:srgbClr val="E6E7E8"/>
            </a:solidFill>
            <a:ln w="9525">
              <a:noFill/>
            </a:ln>
          </p:spPr>
          <p:txBody>
            <a:bodyPr anchor="t"/>
            <a:lstStyle/>
            <a:p>
              <a:pPr defTabSz="457200"/>
              <a:endParaRPr lang="zh-CN" altLang="en-US">
                <a:latin typeface="Calibri" panose="020F0502020204030204" pitchFamily="34" charset="0"/>
                <a:ea typeface="等线" panose="02010600030101010101" charset="-122"/>
              </a:endParaRPr>
            </a:p>
          </p:txBody>
        </p:sp>
        <p:sp>
          <p:nvSpPr>
            <p:cNvPr id="6386" name="Rectangle 251"/>
            <p:cNvSpPr/>
            <p:nvPr>
              <p:custDataLst>
                <p:tags r:id="rId218"/>
              </p:custDataLst>
            </p:nvPr>
          </p:nvSpPr>
          <p:spPr>
            <a:xfrm>
              <a:off x="5181776" y="4242855"/>
              <a:ext cx="198115" cy="28871"/>
            </a:xfrm>
            <a:prstGeom prst="rect">
              <a:avLst/>
            </a:prstGeom>
            <a:solidFill>
              <a:srgbClr val="E6E7E8"/>
            </a:solidFill>
            <a:ln w="9525">
              <a:noFill/>
            </a:ln>
          </p:spPr>
          <p:txBody>
            <a:bodyPr anchor="t"/>
            <a:lstStyle/>
            <a:p>
              <a:pPr defTabSz="457200"/>
              <a:endParaRPr lang="zh-CN" altLang="en-US">
                <a:latin typeface="Calibri" panose="020F0502020204030204" pitchFamily="34" charset="0"/>
                <a:ea typeface="等线" panose="02010600030101010101" charset="-122"/>
              </a:endParaRPr>
            </a:p>
          </p:txBody>
        </p:sp>
        <p:sp>
          <p:nvSpPr>
            <p:cNvPr id="6387" name="Rectangle 252"/>
            <p:cNvSpPr/>
            <p:nvPr>
              <p:custDataLst>
                <p:tags r:id="rId219"/>
              </p:custDataLst>
            </p:nvPr>
          </p:nvSpPr>
          <p:spPr>
            <a:xfrm>
              <a:off x="4941848" y="4242855"/>
              <a:ext cx="200106" cy="28871"/>
            </a:xfrm>
            <a:prstGeom prst="rect">
              <a:avLst/>
            </a:prstGeom>
            <a:solidFill>
              <a:srgbClr val="E6E7E8"/>
            </a:solidFill>
            <a:ln w="9525">
              <a:noFill/>
            </a:ln>
          </p:spPr>
          <p:txBody>
            <a:bodyPr anchor="t"/>
            <a:lstStyle/>
            <a:p>
              <a:pPr defTabSz="457200"/>
              <a:endParaRPr lang="zh-CN" altLang="en-US">
                <a:latin typeface="Calibri" panose="020F0502020204030204" pitchFamily="34" charset="0"/>
                <a:ea typeface="等线" panose="02010600030101010101" charset="-122"/>
              </a:endParaRPr>
            </a:p>
          </p:txBody>
        </p:sp>
        <p:sp>
          <p:nvSpPr>
            <p:cNvPr id="6388" name="Rectangle 253"/>
            <p:cNvSpPr/>
            <p:nvPr>
              <p:custDataLst>
                <p:tags r:id="rId220"/>
              </p:custDataLst>
            </p:nvPr>
          </p:nvSpPr>
          <p:spPr>
            <a:xfrm>
              <a:off x="4703911" y="4242855"/>
              <a:ext cx="198115" cy="28871"/>
            </a:xfrm>
            <a:prstGeom prst="rect">
              <a:avLst/>
            </a:prstGeom>
            <a:solidFill>
              <a:srgbClr val="E6E7E8"/>
            </a:solidFill>
            <a:ln w="9525">
              <a:noFill/>
            </a:ln>
          </p:spPr>
          <p:txBody>
            <a:bodyPr anchor="t"/>
            <a:lstStyle/>
            <a:p>
              <a:pPr defTabSz="457200"/>
              <a:endParaRPr lang="zh-CN" altLang="en-US">
                <a:latin typeface="Calibri" panose="020F0502020204030204" pitchFamily="34" charset="0"/>
                <a:ea typeface="等线" panose="02010600030101010101" charset="-122"/>
              </a:endParaRPr>
            </a:p>
          </p:txBody>
        </p:sp>
        <p:sp>
          <p:nvSpPr>
            <p:cNvPr id="6389" name="Rectangle 254"/>
            <p:cNvSpPr/>
            <p:nvPr>
              <p:custDataLst>
                <p:tags r:id="rId221"/>
              </p:custDataLst>
            </p:nvPr>
          </p:nvSpPr>
          <p:spPr>
            <a:xfrm>
              <a:off x="4463982" y="4242855"/>
              <a:ext cx="200106" cy="28871"/>
            </a:xfrm>
            <a:prstGeom prst="rect">
              <a:avLst/>
            </a:prstGeom>
            <a:solidFill>
              <a:srgbClr val="E6E7E8"/>
            </a:solidFill>
            <a:ln w="9525">
              <a:noFill/>
            </a:ln>
          </p:spPr>
          <p:txBody>
            <a:bodyPr anchor="t"/>
            <a:lstStyle/>
            <a:p>
              <a:pPr defTabSz="457200"/>
              <a:endParaRPr lang="zh-CN" altLang="en-US">
                <a:latin typeface="Calibri" panose="020F0502020204030204" pitchFamily="34" charset="0"/>
                <a:ea typeface="等线" panose="02010600030101010101" charset="-122"/>
              </a:endParaRPr>
            </a:p>
          </p:txBody>
        </p:sp>
        <p:sp>
          <p:nvSpPr>
            <p:cNvPr id="6390" name="Freeform 255"/>
            <p:cNvSpPr/>
            <p:nvPr>
              <p:custDataLst>
                <p:tags r:id="rId222"/>
              </p:custDataLst>
            </p:nvPr>
          </p:nvSpPr>
          <p:spPr>
            <a:xfrm>
              <a:off x="3794970" y="4641077"/>
              <a:ext cx="475875" cy="20907"/>
            </a:xfrm>
            <a:custGeom>
              <a:avLst/>
              <a:gdLst/>
              <a:ahLst/>
              <a:cxnLst>
                <a:cxn ang="0">
                  <a:pos x="470785730" y="0"/>
                </a:cxn>
                <a:cxn ang="0">
                  <a:pos x="473759450" y="20814412"/>
                </a:cxn>
                <a:cxn ang="0">
                  <a:pos x="6938019" y="20814412"/>
                </a:cxn>
                <a:cxn ang="0">
                  <a:pos x="0" y="0"/>
                </a:cxn>
                <a:cxn ang="0">
                  <a:pos x="470785730" y="0"/>
                </a:cxn>
              </a:cxnLst>
              <a:rect l="0" t="0" r="0" b="0"/>
              <a:pathLst>
                <a:path w="478" h="21">
                  <a:moveTo>
                    <a:pt x="475" y="0"/>
                  </a:moveTo>
                  <a:lnTo>
                    <a:pt x="478" y="21"/>
                  </a:lnTo>
                  <a:lnTo>
                    <a:pt x="7" y="21"/>
                  </a:lnTo>
                  <a:lnTo>
                    <a:pt x="0" y="0"/>
                  </a:lnTo>
                  <a:lnTo>
                    <a:pt x="475" y="0"/>
                  </a:lnTo>
                  <a:close/>
                </a:path>
              </a:pathLst>
            </a:custGeom>
            <a:solidFill>
              <a:srgbClr val="A7A9AC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391" name="Freeform 256"/>
            <p:cNvSpPr/>
            <p:nvPr>
              <p:custDataLst>
                <p:tags r:id="rId223"/>
              </p:custDataLst>
            </p:nvPr>
          </p:nvSpPr>
          <p:spPr>
            <a:xfrm>
              <a:off x="3804925" y="4673930"/>
              <a:ext cx="474879" cy="20907"/>
            </a:xfrm>
            <a:custGeom>
              <a:avLst/>
              <a:gdLst/>
              <a:ahLst/>
              <a:cxnLst>
                <a:cxn ang="0">
                  <a:pos x="470785288" y="0"/>
                </a:cxn>
                <a:cxn ang="0">
                  <a:pos x="472767435" y="20814412"/>
                </a:cxn>
                <a:cxn ang="0">
                  <a:pos x="6938012" y="20814412"/>
                </a:cxn>
                <a:cxn ang="0">
                  <a:pos x="0" y="0"/>
                </a:cxn>
                <a:cxn ang="0">
                  <a:pos x="470785288" y="0"/>
                </a:cxn>
              </a:cxnLst>
              <a:rect l="0" t="0" r="0" b="0"/>
              <a:pathLst>
                <a:path w="477" h="21">
                  <a:moveTo>
                    <a:pt x="475" y="0"/>
                  </a:moveTo>
                  <a:lnTo>
                    <a:pt x="477" y="21"/>
                  </a:lnTo>
                  <a:lnTo>
                    <a:pt x="7" y="21"/>
                  </a:lnTo>
                  <a:lnTo>
                    <a:pt x="0" y="0"/>
                  </a:lnTo>
                  <a:lnTo>
                    <a:pt x="475" y="0"/>
                  </a:lnTo>
                  <a:close/>
                </a:path>
              </a:pathLst>
            </a:custGeom>
            <a:solidFill>
              <a:srgbClr val="A7A9AC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392" name="Freeform 257"/>
            <p:cNvSpPr/>
            <p:nvPr>
              <p:custDataLst>
                <p:tags r:id="rId224"/>
              </p:custDataLst>
            </p:nvPr>
          </p:nvSpPr>
          <p:spPr>
            <a:xfrm>
              <a:off x="4899039" y="4641077"/>
              <a:ext cx="477866" cy="20907"/>
            </a:xfrm>
            <a:custGeom>
              <a:avLst/>
              <a:gdLst/>
              <a:ahLst/>
              <a:cxnLst>
                <a:cxn ang="0">
                  <a:pos x="6938017" y="0"/>
                </a:cxn>
                <a:cxn ang="0">
                  <a:pos x="0" y="20814412"/>
                </a:cxn>
                <a:cxn ang="0">
                  <a:pos x="468803476" y="20814412"/>
                </a:cxn>
                <a:cxn ang="0">
                  <a:pos x="475741491" y="0"/>
                </a:cxn>
                <a:cxn ang="0">
                  <a:pos x="6938017" y="0"/>
                </a:cxn>
              </a:cxnLst>
              <a:rect l="0" t="0" r="0" b="0"/>
              <a:pathLst>
                <a:path w="480" h="21">
                  <a:moveTo>
                    <a:pt x="7" y="0"/>
                  </a:moveTo>
                  <a:lnTo>
                    <a:pt x="0" y="21"/>
                  </a:lnTo>
                  <a:lnTo>
                    <a:pt x="473" y="21"/>
                  </a:lnTo>
                  <a:lnTo>
                    <a:pt x="480" y="0"/>
                  </a:lnTo>
                  <a:lnTo>
                    <a:pt x="7" y="0"/>
                  </a:lnTo>
                  <a:close/>
                </a:path>
              </a:pathLst>
            </a:custGeom>
            <a:solidFill>
              <a:srgbClr val="A7A9AC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393" name="Freeform 258"/>
            <p:cNvSpPr/>
            <p:nvPr>
              <p:custDataLst>
                <p:tags r:id="rId225"/>
              </p:custDataLst>
            </p:nvPr>
          </p:nvSpPr>
          <p:spPr>
            <a:xfrm>
              <a:off x="4894061" y="4673930"/>
              <a:ext cx="473884" cy="20907"/>
            </a:xfrm>
            <a:custGeom>
              <a:avLst/>
              <a:gdLst/>
              <a:ahLst/>
              <a:cxnLst>
                <a:cxn ang="0">
                  <a:pos x="2973722" y="0"/>
                </a:cxn>
                <a:cxn ang="0">
                  <a:pos x="0" y="20814412"/>
                </a:cxn>
                <a:cxn ang="0">
                  <a:pos x="464839391" y="20814412"/>
                </a:cxn>
                <a:cxn ang="0">
                  <a:pos x="471777410" y="0"/>
                </a:cxn>
                <a:cxn ang="0">
                  <a:pos x="2973722" y="0"/>
                </a:cxn>
              </a:cxnLst>
              <a:rect l="0" t="0" r="0" b="0"/>
              <a:pathLst>
                <a:path w="476" h="21">
                  <a:moveTo>
                    <a:pt x="3" y="0"/>
                  </a:moveTo>
                  <a:lnTo>
                    <a:pt x="0" y="21"/>
                  </a:lnTo>
                  <a:lnTo>
                    <a:pt x="469" y="21"/>
                  </a:lnTo>
                  <a:lnTo>
                    <a:pt x="476" y="0"/>
                  </a:lnTo>
                  <a:lnTo>
                    <a:pt x="3" y="0"/>
                  </a:lnTo>
                  <a:close/>
                </a:path>
              </a:pathLst>
            </a:custGeom>
            <a:solidFill>
              <a:srgbClr val="A7A9AC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394" name="Freeform 259"/>
            <p:cNvSpPr/>
            <p:nvPr>
              <p:custDataLst>
                <p:tags r:id="rId226"/>
              </p:custDataLst>
            </p:nvPr>
          </p:nvSpPr>
          <p:spPr>
            <a:xfrm>
              <a:off x="4350489" y="4641077"/>
              <a:ext cx="468906" cy="2090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955869" y="20814412"/>
                </a:cxn>
                <a:cxn ang="0">
                  <a:pos x="459883298" y="20814412"/>
                </a:cxn>
                <a:cxn ang="0">
                  <a:pos x="466821313" y="0"/>
                </a:cxn>
                <a:cxn ang="0">
                  <a:pos x="0" y="0"/>
                </a:cxn>
              </a:cxnLst>
              <a:rect l="0" t="0" r="0" b="0"/>
              <a:pathLst>
                <a:path w="471" h="21">
                  <a:moveTo>
                    <a:pt x="0" y="0"/>
                  </a:moveTo>
                  <a:lnTo>
                    <a:pt x="5" y="21"/>
                  </a:lnTo>
                  <a:lnTo>
                    <a:pt x="464" y="21"/>
                  </a:lnTo>
                  <a:lnTo>
                    <a:pt x="471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A7A9AC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395" name="Freeform 260"/>
            <p:cNvSpPr/>
            <p:nvPr>
              <p:custDataLst>
                <p:tags r:id="rId227"/>
              </p:custDataLst>
            </p:nvPr>
          </p:nvSpPr>
          <p:spPr>
            <a:xfrm>
              <a:off x="4355467" y="4673930"/>
              <a:ext cx="453973" cy="2090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955873" y="20814412"/>
                </a:cxn>
                <a:cxn ang="0">
                  <a:pos x="445016994" y="20814412"/>
                </a:cxn>
                <a:cxn ang="0">
                  <a:pos x="451955014" y="0"/>
                </a:cxn>
                <a:cxn ang="0">
                  <a:pos x="0" y="0"/>
                </a:cxn>
              </a:cxnLst>
              <a:rect l="0" t="0" r="0" b="0"/>
              <a:pathLst>
                <a:path w="456" h="21">
                  <a:moveTo>
                    <a:pt x="0" y="0"/>
                  </a:moveTo>
                  <a:lnTo>
                    <a:pt x="5" y="21"/>
                  </a:lnTo>
                  <a:lnTo>
                    <a:pt x="449" y="21"/>
                  </a:lnTo>
                  <a:lnTo>
                    <a:pt x="456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A7A9AC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396" name="Freeform 296"/>
            <p:cNvSpPr/>
            <p:nvPr>
              <p:custDataLst>
                <p:tags r:id="rId228"/>
              </p:custDataLst>
            </p:nvPr>
          </p:nvSpPr>
          <p:spPr>
            <a:xfrm>
              <a:off x="4270844" y="5620702"/>
              <a:ext cx="86613" cy="223004"/>
            </a:xfrm>
            <a:custGeom>
              <a:avLst/>
              <a:gdLst/>
              <a:ahLst/>
              <a:cxnLst>
                <a:cxn ang="0">
                  <a:pos x="0" y="523481916"/>
                </a:cxn>
                <a:cxn ang="0">
                  <a:pos x="0" y="148778868"/>
                </a:cxn>
                <a:cxn ang="0">
                  <a:pos x="147953707" y="0"/>
                </a:cxn>
                <a:cxn ang="0">
                  <a:pos x="197271633" y="0"/>
                </a:cxn>
                <a:cxn ang="0">
                  <a:pos x="202751659" y="0"/>
                </a:cxn>
                <a:cxn ang="0">
                  <a:pos x="202751659" y="325109358"/>
                </a:cxn>
                <a:cxn ang="0">
                  <a:pos x="0" y="523481916"/>
                </a:cxn>
              </a:cxnLst>
              <a:rect l="0" t="0" r="0" b="0"/>
              <a:pathLst>
                <a:path w="37" h="95">
                  <a:moveTo>
                    <a:pt x="0" y="95"/>
                  </a:moveTo>
                  <a:cubicBezTo>
                    <a:pt x="0" y="27"/>
                    <a:pt x="0" y="27"/>
                    <a:pt x="0" y="27"/>
                  </a:cubicBezTo>
                  <a:cubicBezTo>
                    <a:pt x="0" y="12"/>
                    <a:pt x="12" y="0"/>
                    <a:pt x="27" y="0"/>
                  </a:cubicBezTo>
                  <a:cubicBezTo>
                    <a:pt x="36" y="0"/>
                    <a:pt x="36" y="0"/>
                    <a:pt x="36" y="0"/>
                  </a:cubicBezTo>
                  <a:cubicBezTo>
                    <a:pt x="36" y="0"/>
                    <a:pt x="37" y="0"/>
                    <a:pt x="37" y="0"/>
                  </a:cubicBezTo>
                  <a:cubicBezTo>
                    <a:pt x="37" y="59"/>
                    <a:pt x="37" y="59"/>
                    <a:pt x="37" y="59"/>
                  </a:cubicBezTo>
                  <a:lnTo>
                    <a:pt x="0" y="95"/>
                  </a:lnTo>
                  <a:close/>
                </a:path>
              </a:pathLst>
            </a:custGeom>
            <a:solidFill>
              <a:srgbClr val="FDCF9D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397" name="Freeform 297"/>
            <p:cNvSpPr/>
            <p:nvPr>
              <p:custDataLst>
                <p:tags r:id="rId229"/>
              </p:custDataLst>
            </p:nvPr>
          </p:nvSpPr>
          <p:spPr>
            <a:xfrm>
              <a:off x="4216089" y="5698355"/>
              <a:ext cx="141369" cy="241920"/>
            </a:xfrm>
            <a:custGeom>
              <a:avLst/>
              <a:gdLst/>
              <a:ahLst/>
              <a:cxnLst>
                <a:cxn ang="0">
                  <a:pos x="0" y="292377922"/>
                </a:cxn>
                <a:cxn ang="0">
                  <a:pos x="249815526" y="44132790"/>
                </a:cxn>
                <a:cxn ang="0">
                  <a:pos x="333086632" y="0"/>
                </a:cxn>
                <a:cxn ang="0">
                  <a:pos x="333086632" y="264794353"/>
                </a:cxn>
                <a:cxn ang="0">
                  <a:pos x="5551090" y="568206643"/>
                </a:cxn>
                <a:cxn ang="0">
                  <a:pos x="0" y="292377922"/>
                </a:cxn>
              </a:cxnLst>
              <a:rect l="0" t="0" r="0" b="0"/>
              <a:pathLst>
                <a:path w="60" h="103">
                  <a:moveTo>
                    <a:pt x="0" y="53"/>
                  </a:moveTo>
                  <a:cubicBezTo>
                    <a:pt x="45" y="8"/>
                    <a:pt x="45" y="8"/>
                    <a:pt x="45" y="8"/>
                  </a:cubicBezTo>
                  <a:cubicBezTo>
                    <a:pt x="49" y="4"/>
                    <a:pt x="55" y="1"/>
                    <a:pt x="60" y="0"/>
                  </a:cubicBezTo>
                  <a:cubicBezTo>
                    <a:pt x="60" y="48"/>
                    <a:pt x="60" y="48"/>
                    <a:pt x="60" y="48"/>
                  </a:cubicBezTo>
                  <a:cubicBezTo>
                    <a:pt x="1" y="103"/>
                    <a:pt x="1" y="103"/>
                    <a:pt x="1" y="103"/>
                  </a:cubicBezTo>
                  <a:lnTo>
                    <a:pt x="0" y="53"/>
                  </a:lnTo>
                  <a:close/>
                </a:path>
              </a:pathLst>
            </a:custGeom>
            <a:solidFill>
              <a:srgbClr val="FDCF9D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398" name="Freeform 298"/>
            <p:cNvSpPr/>
            <p:nvPr>
              <p:custDataLst>
                <p:tags r:id="rId230"/>
              </p:custDataLst>
            </p:nvPr>
          </p:nvSpPr>
          <p:spPr>
            <a:xfrm>
              <a:off x="4060783" y="5262302"/>
              <a:ext cx="84622" cy="449990"/>
            </a:xfrm>
            <a:custGeom>
              <a:avLst/>
              <a:gdLst/>
              <a:ahLst/>
              <a:cxnLst>
                <a:cxn ang="0">
                  <a:pos x="99456701" y="0"/>
                </a:cxn>
                <a:cxn ang="0">
                  <a:pos x="0" y="99909565"/>
                </a:cxn>
                <a:cxn ang="0">
                  <a:pos x="0" y="960252732"/>
                </a:cxn>
                <a:cxn ang="0">
                  <a:pos x="99456701" y="1060162260"/>
                </a:cxn>
                <a:cxn ang="0">
                  <a:pos x="198913403" y="960252732"/>
                </a:cxn>
                <a:cxn ang="0">
                  <a:pos x="198913403" y="99909565"/>
                </a:cxn>
                <a:cxn ang="0">
                  <a:pos x="99456701" y="0"/>
                </a:cxn>
              </a:cxnLst>
              <a:rect l="0" t="0" r="0" b="0"/>
              <a:pathLst>
                <a:path w="36" h="191">
                  <a:moveTo>
                    <a:pt x="18" y="0"/>
                  </a:moveTo>
                  <a:cubicBezTo>
                    <a:pt x="8" y="0"/>
                    <a:pt x="0" y="8"/>
                    <a:pt x="0" y="18"/>
                  </a:cubicBezTo>
                  <a:cubicBezTo>
                    <a:pt x="0" y="173"/>
                    <a:pt x="0" y="173"/>
                    <a:pt x="0" y="173"/>
                  </a:cubicBezTo>
                  <a:cubicBezTo>
                    <a:pt x="0" y="183"/>
                    <a:pt x="8" y="191"/>
                    <a:pt x="18" y="191"/>
                  </a:cubicBezTo>
                  <a:cubicBezTo>
                    <a:pt x="28" y="191"/>
                    <a:pt x="36" y="183"/>
                    <a:pt x="36" y="173"/>
                  </a:cubicBezTo>
                  <a:cubicBezTo>
                    <a:pt x="36" y="18"/>
                    <a:pt x="36" y="18"/>
                    <a:pt x="36" y="18"/>
                  </a:cubicBezTo>
                  <a:cubicBezTo>
                    <a:pt x="36" y="8"/>
                    <a:pt x="28" y="0"/>
                    <a:pt x="18" y="0"/>
                  </a:cubicBezTo>
                  <a:close/>
                </a:path>
              </a:pathLst>
            </a:custGeom>
            <a:solidFill>
              <a:srgbClr val="FDCF9D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399" name="Freeform 299"/>
            <p:cNvSpPr/>
            <p:nvPr>
              <p:custDataLst>
                <p:tags r:id="rId231"/>
              </p:custDataLst>
            </p:nvPr>
          </p:nvSpPr>
          <p:spPr>
            <a:xfrm>
              <a:off x="3851716" y="5563955"/>
              <a:ext cx="400213" cy="407182"/>
            </a:xfrm>
            <a:custGeom>
              <a:avLst/>
              <a:gdLst/>
              <a:ahLst/>
              <a:cxnLst>
                <a:cxn ang="0">
                  <a:pos x="942179046" y="697999435"/>
                </a:cxn>
                <a:cxn ang="0">
                  <a:pos x="681694623" y="958365165"/>
                </a:cxn>
                <a:cxn ang="0">
                  <a:pos x="260484497" y="958365165"/>
                </a:cxn>
                <a:cxn ang="0">
                  <a:pos x="0" y="697999435"/>
                </a:cxn>
                <a:cxn ang="0">
                  <a:pos x="0" y="260365804"/>
                </a:cxn>
                <a:cxn ang="0">
                  <a:pos x="260484497" y="0"/>
                </a:cxn>
                <a:cxn ang="0">
                  <a:pos x="681694623" y="0"/>
                </a:cxn>
                <a:cxn ang="0">
                  <a:pos x="942179046" y="260365804"/>
                </a:cxn>
                <a:cxn ang="0">
                  <a:pos x="942179046" y="697999435"/>
                </a:cxn>
              </a:cxnLst>
              <a:rect l="0" t="0" r="0" b="0"/>
              <a:pathLst>
                <a:path w="170" h="173">
                  <a:moveTo>
                    <a:pt x="170" y="126"/>
                  </a:moveTo>
                  <a:cubicBezTo>
                    <a:pt x="170" y="152"/>
                    <a:pt x="149" y="173"/>
                    <a:pt x="123" y="173"/>
                  </a:cubicBezTo>
                  <a:cubicBezTo>
                    <a:pt x="47" y="173"/>
                    <a:pt x="47" y="173"/>
                    <a:pt x="47" y="173"/>
                  </a:cubicBezTo>
                  <a:cubicBezTo>
                    <a:pt x="21" y="173"/>
                    <a:pt x="0" y="152"/>
                    <a:pt x="0" y="126"/>
                  </a:cubicBezTo>
                  <a:cubicBezTo>
                    <a:pt x="0" y="47"/>
                    <a:pt x="0" y="47"/>
                    <a:pt x="0" y="47"/>
                  </a:cubicBezTo>
                  <a:cubicBezTo>
                    <a:pt x="0" y="21"/>
                    <a:pt x="21" y="0"/>
                    <a:pt x="47" y="0"/>
                  </a:cubicBezTo>
                  <a:cubicBezTo>
                    <a:pt x="123" y="0"/>
                    <a:pt x="123" y="0"/>
                    <a:pt x="123" y="0"/>
                  </a:cubicBezTo>
                  <a:cubicBezTo>
                    <a:pt x="149" y="0"/>
                    <a:pt x="170" y="21"/>
                    <a:pt x="170" y="47"/>
                  </a:cubicBezTo>
                  <a:lnTo>
                    <a:pt x="170" y="126"/>
                  </a:lnTo>
                  <a:close/>
                </a:path>
              </a:pathLst>
            </a:custGeom>
            <a:solidFill>
              <a:srgbClr val="FDCF9D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400" name="Freeform 300"/>
            <p:cNvSpPr/>
            <p:nvPr>
              <p:custDataLst>
                <p:tags r:id="rId232"/>
              </p:custDataLst>
            </p:nvPr>
          </p:nvSpPr>
          <p:spPr>
            <a:xfrm>
              <a:off x="3851716" y="5415618"/>
              <a:ext cx="84622" cy="336497"/>
            </a:xfrm>
            <a:custGeom>
              <a:avLst/>
              <a:gdLst/>
              <a:ahLst/>
              <a:cxnLst>
                <a:cxn ang="0">
                  <a:pos x="99456701" y="0"/>
                </a:cxn>
                <a:cxn ang="0">
                  <a:pos x="0" y="99668994"/>
                </a:cxn>
                <a:cxn ang="0">
                  <a:pos x="0" y="570331728"/>
                </a:cxn>
                <a:cxn ang="0">
                  <a:pos x="99456701" y="791819753"/>
                </a:cxn>
                <a:cxn ang="0">
                  <a:pos x="198913403" y="570331728"/>
                </a:cxn>
                <a:cxn ang="0">
                  <a:pos x="198913403" y="99668994"/>
                </a:cxn>
                <a:cxn ang="0">
                  <a:pos x="99456701" y="0"/>
                </a:cxn>
              </a:cxnLst>
              <a:rect l="0" t="0" r="0" b="0"/>
              <a:pathLst>
                <a:path w="36" h="143">
                  <a:moveTo>
                    <a:pt x="18" y="0"/>
                  </a:moveTo>
                  <a:cubicBezTo>
                    <a:pt x="8" y="0"/>
                    <a:pt x="0" y="8"/>
                    <a:pt x="0" y="18"/>
                  </a:cubicBezTo>
                  <a:cubicBezTo>
                    <a:pt x="0" y="103"/>
                    <a:pt x="0" y="103"/>
                    <a:pt x="0" y="103"/>
                  </a:cubicBezTo>
                  <a:cubicBezTo>
                    <a:pt x="0" y="113"/>
                    <a:pt x="8" y="143"/>
                    <a:pt x="18" y="143"/>
                  </a:cubicBezTo>
                  <a:cubicBezTo>
                    <a:pt x="28" y="143"/>
                    <a:pt x="36" y="113"/>
                    <a:pt x="36" y="103"/>
                  </a:cubicBezTo>
                  <a:cubicBezTo>
                    <a:pt x="36" y="18"/>
                    <a:pt x="36" y="18"/>
                    <a:pt x="36" y="18"/>
                  </a:cubicBezTo>
                  <a:cubicBezTo>
                    <a:pt x="36" y="8"/>
                    <a:pt x="28" y="0"/>
                    <a:pt x="18" y="0"/>
                  </a:cubicBezTo>
                  <a:close/>
                </a:path>
              </a:pathLst>
            </a:custGeom>
            <a:solidFill>
              <a:srgbClr val="FDCF9D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401" name="Freeform 301"/>
            <p:cNvSpPr/>
            <p:nvPr>
              <p:custDataLst>
                <p:tags r:id="rId233"/>
              </p:custDataLst>
            </p:nvPr>
          </p:nvSpPr>
          <p:spPr>
            <a:xfrm>
              <a:off x="3955254" y="5295155"/>
              <a:ext cx="84622" cy="449990"/>
            </a:xfrm>
            <a:custGeom>
              <a:avLst/>
              <a:gdLst/>
              <a:ahLst/>
              <a:cxnLst>
                <a:cxn ang="0">
                  <a:pos x="99456701" y="0"/>
                </a:cxn>
                <a:cxn ang="0">
                  <a:pos x="0" y="99909565"/>
                </a:cxn>
                <a:cxn ang="0">
                  <a:pos x="0" y="960252732"/>
                </a:cxn>
                <a:cxn ang="0">
                  <a:pos x="99456701" y="1060162260"/>
                </a:cxn>
                <a:cxn ang="0">
                  <a:pos x="198913403" y="960252732"/>
                </a:cxn>
                <a:cxn ang="0">
                  <a:pos x="198913403" y="99909565"/>
                </a:cxn>
                <a:cxn ang="0">
                  <a:pos x="99456701" y="0"/>
                </a:cxn>
              </a:cxnLst>
              <a:rect l="0" t="0" r="0" b="0"/>
              <a:pathLst>
                <a:path w="36" h="191">
                  <a:moveTo>
                    <a:pt x="18" y="0"/>
                  </a:moveTo>
                  <a:cubicBezTo>
                    <a:pt x="8" y="0"/>
                    <a:pt x="0" y="8"/>
                    <a:pt x="0" y="18"/>
                  </a:cubicBezTo>
                  <a:cubicBezTo>
                    <a:pt x="0" y="173"/>
                    <a:pt x="0" y="173"/>
                    <a:pt x="0" y="173"/>
                  </a:cubicBezTo>
                  <a:cubicBezTo>
                    <a:pt x="0" y="183"/>
                    <a:pt x="8" y="191"/>
                    <a:pt x="18" y="191"/>
                  </a:cubicBezTo>
                  <a:cubicBezTo>
                    <a:pt x="28" y="191"/>
                    <a:pt x="36" y="183"/>
                    <a:pt x="36" y="173"/>
                  </a:cubicBezTo>
                  <a:cubicBezTo>
                    <a:pt x="36" y="18"/>
                    <a:pt x="36" y="18"/>
                    <a:pt x="36" y="18"/>
                  </a:cubicBezTo>
                  <a:cubicBezTo>
                    <a:pt x="36" y="8"/>
                    <a:pt x="28" y="0"/>
                    <a:pt x="18" y="0"/>
                  </a:cubicBezTo>
                  <a:close/>
                </a:path>
              </a:pathLst>
            </a:custGeom>
            <a:solidFill>
              <a:srgbClr val="FDCF9D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402" name="Freeform 302"/>
            <p:cNvSpPr/>
            <p:nvPr>
              <p:custDataLst>
                <p:tags r:id="rId234"/>
              </p:custDataLst>
            </p:nvPr>
          </p:nvSpPr>
          <p:spPr>
            <a:xfrm>
              <a:off x="4167307" y="5295155"/>
              <a:ext cx="84622" cy="417137"/>
            </a:xfrm>
            <a:custGeom>
              <a:avLst/>
              <a:gdLst/>
              <a:ahLst/>
              <a:cxnLst>
                <a:cxn ang="0">
                  <a:pos x="99456701" y="0"/>
                </a:cxn>
                <a:cxn ang="0">
                  <a:pos x="0" y="99973837"/>
                </a:cxn>
                <a:cxn ang="0">
                  <a:pos x="0" y="883095516"/>
                </a:cxn>
                <a:cxn ang="0">
                  <a:pos x="99456701" y="983069316"/>
                </a:cxn>
                <a:cxn ang="0">
                  <a:pos x="198913403" y="883095516"/>
                </a:cxn>
                <a:cxn ang="0">
                  <a:pos x="198913403" y="99973837"/>
                </a:cxn>
                <a:cxn ang="0">
                  <a:pos x="99456701" y="0"/>
                </a:cxn>
              </a:cxnLst>
              <a:rect l="0" t="0" r="0" b="0"/>
              <a:pathLst>
                <a:path w="36" h="177">
                  <a:moveTo>
                    <a:pt x="18" y="0"/>
                  </a:moveTo>
                  <a:cubicBezTo>
                    <a:pt x="8" y="0"/>
                    <a:pt x="0" y="8"/>
                    <a:pt x="0" y="18"/>
                  </a:cubicBezTo>
                  <a:cubicBezTo>
                    <a:pt x="0" y="159"/>
                    <a:pt x="0" y="159"/>
                    <a:pt x="0" y="159"/>
                  </a:cubicBezTo>
                  <a:cubicBezTo>
                    <a:pt x="0" y="169"/>
                    <a:pt x="8" y="177"/>
                    <a:pt x="18" y="177"/>
                  </a:cubicBezTo>
                  <a:cubicBezTo>
                    <a:pt x="28" y="177"/>
                    <a:pt x="36" y="169"/>
                    <a:pt x="36" y="159"/>
                  </a:cubicBezTo>
                  <a:cubicBezTo>
                    <a:pt x="36" y="18"/>
                    <a:pt x="36" y="18"/>
                    <a:pt x="36" y="18"/>
                  </a:cubicBezTo>
                  <a:cubicBezTo>
                    <a:pt x="36" y="8"/>
                    <a:pt x="28" y="0"/>
                    <a:pt x="18" y="0"/>
                  </a:cubicBezTo>
                  <a:close/>
                </a:path>
              </a:pathLst>
            </a:custGeom>
            <a:solidFill>
              <a:srgbClr val="FDCF9D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403" name="Freeform 303"/>
            <p:cNvSpPr/>
            <p:nvPr>
              <p:custDataLst>
                <p:tags r:id="rId235"/>
              </p:custDataLst>
            </p:nvPr>
          </p:nvSpPr>
          <p:spPr>
            <a:xfrm>
              <a:off x="3896516" y="5752115"/>
              <a:ext cx="270791" cy="475875"/>
            </a:xfrm>
            <a:custGeom>
              <a:avLst/>
              <a:gdLst/>
              <a:ahLst/>
              <a:cxnLst>
                <a:cxn ang="0">
                  <a:pos x="0" y="1121074291"/>
                </a:cxn>
                <a:cxn ang="0">
                  <a:pos x="0" y="177595628"/>
                </a:cxn>
                <a:cxn ang="0">
                  <a:pos x="177429354" y="0"/>
                </a:cxn>
                <a:cxn ang="0">
                  <a:pos x="460203443" y="0"/>
                </a:cxn>
                <a:cxn ang="0">
                  <a:pos x="637632870" y="177595628"/>
                </a:cxn>
                <a:cxn ang="0">
                  <a:pos x="637632870" y="1121074291"/>
                </a:cxn>
                <a:cxn ang="0">
                  <a:pos x="0" y="1121074291"/>
                </a:cxn>
              </a:cxnLst>
              <a:rect l="0" t="0" r="0" b="0"/>
              <a:pathLst>
                <a:path w="115" h="201">
                  <a:moveTo>
                    <a:pt x="0" y="202"/>
                  </a:moveTo>
                  <a:cubicBezTo>
                    <a:pt x="0" y="32"/>
                    <a:pt x="0" y="32"/>
                    <a:pt x="0" y="32"/>
                  </a:cubicBezTo>
                  <a:cubicBezTo>
                    <a:pt x="0" y="14"/>
                    <a:pt x="14" y="0"/>
                    <a:pt x="32" y="0"/>
                  </a:cubicBezTo>
                  <a:cubicBezTo>
                    <a:pt x="83" y="0"/>
                    <a:pt x="83" y="0"/>
                    <a:pt x="83" y="0"/>
                  </a:cubicBezTo>
                  <a:cubicBezTo>
                    <a:pt x="101" y="0"/>
                    <a:pt x="115" y="14"/>
                    <a:pt x="115" y="32"/>
                  </a:cubicBezTo>
                  <a:cubicBezTo>
                    <a:pt x="115" y="202"/>
                    <a:pt x="115" y="202"/>
                    <a:pt x="115" y="202"/>
                  </a:cubicBezTo>
                  <a:lnTo>
                    <a:pt x="0" y="202"/>
                  </a:lnTo>
                  <a:close/>
                </a:path>
              </a:pathLst>
            </a:custGeom>
            <a:solidFill>
              <a:srgbClr val="FDCF9D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404" name="Rectangle 304"/>
            <p:cNvSpPr/>
            <p:nvPr>
              <p:custDataLst>
                <p:tags r:id="rId236"/>
              </p:custDataLst>
            </p:nvPr>
          </p:nvSpPr>
          <p:spPr>
            <a:xfrm>
              <a:off x="3846738" y="6041821"/>
              <a:ext cx="369350" cy="188160"/>
            </a:xfrm>
            <a:prstGeom prst="rect">
              <a:avLst/>
            </a:prstGeom>
            <a:solidFill>
              <a:srgbClr val="FFFFFF"/>
            </a:solidFill>
            <a:ln w="9525">
              <a:noFill/>
            </a:ln>
          </p:spPr>
          <p:txBody>
            <a:bodyPr anchor="t"/>
            <a:lstStyle/>
            <a:p>
              <a:pPr defTabSz="457200"/>
              <a:endParaRPr lang="zh-CN" altLang="en-US">
                <a:latin typeface="Calibri" panose="020F0502020204030204" pitchFamily="34" charset="0"/>
                <a:ea typeface="等线" panose="02010600030101010101" charset="-122"/>
              </a:endParaRPr>
            </a:p>
          </p:txBody>
        </p:sp>
        <p:sp>
          <p:nvSpPr>
            <p:cNvPr id="6405" name="Rectangle 305"/>
            <p:cNvSpPr/>
            <p:nvPr>
              <p:custDataLst>
                <p:tags r:id="rId237"/>
              </p:custDataLst>
            </p:nvPr>
          </p:nvSpPr>
          <p:spPr>
            <a:xfrm>
              <a:off x="3832801" y="6105536"/>
              <a:ext cx="398222" cy="866132"/>
            </a:xfrm>
            <a:prstGeom prst="rect">
              <a:avLst/>
            </a:prstGeom>
            <a:solidFill>
              <a:srgbClr val="FEB101"/>
            </a:solidFill>
            <a:ln w="9525">
              <a:noFill/>
            </a:ln>
          </p:spPr>
          <p:txBody>
            <a:bodyPr anchor="t"/>
            <a:lstStyle/>
            <a:p>
              <a:pPr defTabSz="457200"/>
              <a:endParaRPr lang="zh-CN" altLang="en-US">
                <a:latin typeface="Calibri" panose="020F0502020204030204" pitchFamily="34" charset="0"/>
                <a:ea typeface="等线" panose="02010600030101010101" charset="-122"/>
              </a:endParaRPr>
            </a:p>
          </p:txBody>
        </p:sp>
        <p:sp>
          <p:nvSpPr>
            <p:cNvPr id="6406" name="Rectangle 306"/>
            <p:cNvSpPr/>
            <p:nvPr>
              <p:custDataLst>
                <p:tags r:id="rId238"/>
              </p:custDataLst>
            </p:nvPr>
          </p:nvSpPr>
          <p:spPr>
            <a:xfrm>
              <a:off x="3832801" y="6105536"/>
              <a:ext cx="122453" cy="866132"/>
            </a:xfrm>
            <a:prstGeom prst="rect">
              <a:avLst/>
            </a:prstGeom>
            <a:solidFill>
              <a:srgbClr val="F7941E"/>
            </a:solidFill>
            <a:ln w="9525">
              <a:noFill/>
            </a:ln>
          </p:spPr>
          <p:txBody>
            <a:bodyPr anchor="t"/>
            <a:lstStyle/>
            <a:p>
              <a:pPr defTabSz="457200"/>
              <a:endParaRPr lang="zh-CN" altLang="en-US">
                <a:latin typeface="Calibri" panose="020F0502020204030204" pitchFamily="34" charset="0"/>
                <a:ea typeface="等线" panose="02010600030101010101" charset="-122"/>
              </a:endParaRPr>
            </a:p>
          </p:txBody>
        </p:sp>
        <p:sp>
          <p:nvSpPr>
            <p:cNvPr id="6407" name="Oval 307"/>
            <p:cNvSpPr/>
            <p:nvPr>
              <p:custDataLst>
                <p:tags r:id="rId239"/>
              </p:custDataLst>
            </p:nvPr>
          </p:nvSpPr>
          <p:spPr>
            <a:xfrm>
              <a:off x="3875610" y="6057750"/>
              <a:ext cx="36835" cy="37831"/>
            </a:xfrm>
            <a:prstGeom prst="ellipse">
              <a:avLst/>
            </a:prstGeom>
            <a:solidFill>
              <a:srgbClr val="E6E7E8"/>
            </a:solidFill>
            <a:ln w="9525">
              <a:noFill/>
            </a:ln>
          </p:spPr>
          <p:txBody>
            <a:bodyPr anchor="t"/>
            <a:lstStyle/>
            <a:p>
              <a:pPr defTabSz="457200"/>
              <a:endParaRPr lang="zh-CN" altLang="en-US">
                <a:latin typeface="Calibri" panose="020F0502020204030204" pitchFamily="34" charset="0"/>
                <a:ea typeface="等线" panose="02010600030101010101" charset="-122"/>
              </a:endParaRPr>
            </a:p>
          </p:txBody>
        </p:sp>
        <p:sp>
          <p:nvSpPr>
            <p:cNvPr id="6408" name="Freeform 308"/>
            <p:cNvSpPr/>
            <p:nvPr>
              <p:custDataLst>
                <p:tags r:id="rId240"/>
              </p:custDataLst>
            </p:nvPr>
          </p:nvSpPr>
          <p:spPr>
            <a:xfrm>
              <a:off x="4322613" y="5634639"/>
              <a:ext cx="34844" cy="70685"/>
            </a:xfrm>
            <a:custGeom>
              <a:avLst/>
              <a:gdLst/>
              <a:ahLst/>
              <a:cxnLst>
                <a:cxn ang="0">
                  <a:pos x="80940305" y="0"/>
                </a:cxn>
                <a:cxn ang="0">
                  <a:pos x="0" y="83274014"/>
                </a:cxn>
                <a:cxn ang="0">
                  <a:pos x="80940305" y="166545672"/>
                </a:cxn>
                <a:cxn ang="0">
                  <a:pos x="80940305" y="0"/>
                </a:cxn>
              </a:cxnLst>
              <a:rect l="0" t="0" r="0" b="0"/>
              <a:pathLst>
                <a:path w="15" h="30">
                  <a:moveTo>
                    <a:pt x="15" y="0"/>
                  </a:moveTo>
                  <a:cubicBezTo>
                    <a:pt x="7" y="0"/>
                    <a:pt x="0" y="7"/>
                    <a:pt x="0" y="15"/>
                  </a:cubicBezTo>
                  <a:cubicBezTo>
                    <a:pt x="0" y="23"/>
                    <a:pt x="7" y="30"/>
                    <a:pt x="15" y="30"/>
                  </a:cubicBezTo>
                  <a:lnTo>
                    <a:pt x="15" y="0"/>
                  </a:lnTo>
                  <a:close/>
                </a:path>
              </a:pathLst>
            </a:custGeom>
            <a:solidFill>
              <a:srgbClr val="FFE0C2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409" name="Oval 309"/>
            <p:cNvSpPr/>
            <p:nvPr>
              <p:custDataLst>
                <p:tags r:id="rId241"/>
              </p:custDataLst>
            </p:nvPr>
          </p:nvSpPr>
          <p:spPr>
            <a:xfrm>
              <a:off x="4174276" y="5309093"/>
              <a:ext cx="67698" cy="68694"/>
            </a:xfrm>
            <a:prstGeom prst="ellipse">
              <a:avLst/>
            </a:prstGeom>
            <a:solidFill>
              <a:srgbClr val="FFE0C2"/>
            </a:solidFill>
            <a:ln w="9525">
              <a:noFill/>
            </a:ln>
          </p:spPr>
          <p:txBody>
            <a:bodyPr anchor="t"/>
            <a:lstStyle/>
            <a:p>
              <a:pPr defTabSz="457200"/>
              <a:endParaRPr lang="zh-CN" altLang="en-US">
                <a:latin typeface="Calibri" panose="020F0502020204030204" pitchFamily="34" charset="0"/>
                <a:ea typeface="等线" panose="02010600030101010101" charset="-122"/>
              </a:endParaRPr>
            </a:p>
          </p:txBody>
        </p:sp>
        <p:sp>
          <p:nvSpPr>
            <p:cNvPr id="6410" name="Oval 310"/>
            <p:cNvSpPr/>
            <p:nvPr>
              <p:custDataLst>
                <p:tags r:id="rId242"/>
              </p:custDataLst>
            </p:nvPr>
          </p:nvSpPr>
          <p:spPr>
            <a:xfrm>
              <a:off x="4067751" y="5274249"/>
              <a:ext cx="70684" cy="68694"/>
            </a:xfrm>
            <a:prstGeom prst="ellipse">
              <a:avLst/>
            </a:prstGeom>
            <a:solidFill>
              <a:srgbClr val="FFE0C2"/>
            </a:solidFill>
            <a:ln w="9525">
              <a:noFill/>
            </a:ln>
          </p:spPr>
          <p:txBody>
            <a:bodyPr anchor="t"/>
            <a:lstStyle/>
            <a:p>
              <a:pPr defTabSz="457200"/>
              <a:endParaRPr lang="zh-CN" altLang="en-US">
                <a:latin typeface="Calibri" panose="020F0502020204030204" pitchFamily="34" charset="0"/>
                <a:ea typeface="等线" panose="02010600030101010101" charset="-122"/>
              </a:endParaRPr>
            </a:p>
          </p:txBody>
        </p:sp>
        <p:sp>
          <p:nvSpPr>
            <p:cNvPr id="6411" name="Oval 311"/>
            <p:cNvSpPr/>
            <p:nvPr>
              <p:custDataLst>
                <p:tags r:id="rId243"/>
              </p:custDataLst>
            </p:nvPr>
          </p:nvSpPr>
          <p:spPr>
            <a:xfrm>
              <a:off x="3964214" y="5309093"/>
              <a:ext cx="68693" cy="68694"/>
            </a:xfrm>
            <a:prstGeom prst="ellipse">
              <a:avLst/>
            </a:prstGeom>
            <a:solidFill>
              <a:srgbClr val="FFE0C2"/>
            </a:solidFill>
            <a:ln w="9525">
              <a:noFill/>
            </a:ln>
          </p:spPr>
          <p:txBody>
            <a:bodyPr anchor="t"/>
            <a:lstStyle/>
            <a:p>
              <a:pPr defTabSz="457200"/>
              <a:endParaRPr lang="zh-CN" altLang="en-US">
                <a:latin typeface="Calibri" panose="020F0502020204030204" pitchFamily="34" charset="0"/>
                <a:ea typeface="等线" panose="02010600030101010101" charset="-122"/>
              </a:endParaRPr>
            </a:p>
          </p:txBody>
        </p:sp>
        <p:sp>
          <p:nvSpPr>
            <p:cNvPr id="6412" name="Oval 312"/>
            <p:cNvSpPr/>
            <p:nvPr>
              <p:custDataLst>
                <p:tags r:id="rId244"/>
              </p:custDataLst>
            </p:nvPr>
          </p:nvSpPr>
          <p:spPr>
            <a:xfrm>
              <a:off x="3858685" y="5427564"/>
              <a:ext cx="70684" cy="67698"/>
            </a:xfrm>
            <a:prstGeom prst="ellipse">
              <a:avLst/>
            </a:prstGeom>
            <a:solidFill>
              <a:srgbClr val="FFE0C2"/>
            </a:solidFill>
            <a:ln w="9525">
              <a:noFill/>
            </a:ln>
          </p:spPr>
          <p:txBody>
            <a:bodyPr anchor="t"/>
            <a:lstStyle/>
            <a:p>
              <a:pPr defTabSz="457200"/>
              <a:endParaRPr lang="zh-CN" altLang="en-US">
                <a:latin typeface="Calibri" panose="020F0502020204030204" pitchFamily="34" charset="0"/>
                <a:ea typeface="等线" panose="02010600030101010101" charset="-122"/>
              </a:endParaRPr>
            </a:p>
          </p:txBody>
        </p:sp>
        <p:sp>
          <p:nvSpPr>
            <p:cNvPr id="6413" name="Freeform 313"/>
            <p:cNvSpPr/>
            <p:nvPr>
              <p:custDataLst>
                <p:tags r:id="rId245"/>
              </p:custDataLst>
            </p:nvPr>
          </p:nvSpPr>
          <p:spPr>
            <a:xfrm>
              <a:off x="4745724" y="5620702"/>
              <a:ext cx="87609" cy="223004"/>
            </a:xfrm>
            <a:custGeom>
              <a:avLst/>
              <a:gdLst/>
              <a:ahLst/>
              <a:cxnLst>
                <a:cxn ang="0">
                  <a:pos x="207441526" y="523481916"/>
                </a:cxn>
                <a:cxn ang="0">
                  <a:pos x="207441526" y="148778868"/>
                </a:cxn>
                <a:cxn ang="0">
                  <a:pos x="56065020" y="0"/>
                </a:cxn>
                <a:cxn ang="0">
                  <a:pos x="5606976" y="0"/>
                </a:cxn>
                <a:cxn ang="0">
                  <a:pos x="0" y="0"/>
                </a:cxn>
                <a:cxn ang="0">
                  <a:pos x="0" y="325109358"/>
                </a:cxn>
                <a:cxn ang="0">
                  <a:pos x="207441526" y="523481916"/>
                </a:cxn>
              </a:cxnLst>
              <a:rect l="0" t="0" r="0" b="0"/>
              <a:pathLst>
                <a:path w="37" h="95">
                  <a:moveTo>
                    <a:pt x="37" y="95"/>
                  </a:moveTo>
                  <a:cubicBezTo>
                    <a:pt x="37" y="27"/>
                    <a:pt x="37" y="27"/>
                    <a:pt x="37" y="27"/>
                  </a:cubicBezTo>
                  <a:cubicBezTo>
                    <a:pt x="37" y="12"/>
                    <a:pt x="25" y="0"/>
                    <a:pt x="10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0" y="0"/>
                  </a:cubicBezTo>
                  <a:cubicBezTo>
                    <a:pt x="0" y="59"/>
                    <a:pt x="0" y="59"/>
                    <a:pt x="0" y="59"/>
                  </a:cubicBezTo>
                  <a:lnTo>
                    <a:pt x="37" y="95"/>
                  </a:lnTo>
                  <a:close/>
                </a:path>
              </a:pathLst>
            </a:custGeom>
            <a:solidFill>
              <a:srgbClr val="FDCF9D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414" name="Freeform 314"/>
            <p:cNvSpPr/>
            <p:nvPr>
              <p:custDataLst>
                <p:tags r:id="rId246"/>
              </p:custDataLst>
            </p:nvPr>
          </p:nvSpPr>
          <p:spPr>
            <a:xfrm>
              <a:off x="4745724" y="5698355"/>
              <a:ext cx="141369" cy="241920"/>
            </a:xfrm>
            <a:custGeom>
              <a:avLst/>
              <a:gdLst/>
              <a:ahLst/>
              <a:cxnLst>
                <a:cxn ang="0">
                  <a:pos x="333086632" y="292377922"/>
                </a:cxn>
                <a:cxn ang="0">
                  <a:pos x="83271069" y="44132790"/>
                </a:cxn>
                <a:cxn ang="0">
                  <a:pos x="0" y="0"/>
                </a:cxn>
                <a:cxn ang="0">
                  <a:pos x="0" y="264794353"/>
                </a:cxn>
                <a:cxn ang="0">
                  <a:pos x="327535544" y="568206643"/>
                </a:cxn>
                <a:cxn ang="0">
                  <a:pos x="333086632" y="292377922"/>
                </a:cxn>
              </a:cxnLst>
              <a:rect l="0" t="0" r="0" b="0"/>
              <a:pathLst>
                <a:path w="60" h="103">
                  <a:moveTo>
                    <a:pt x="60" y="53"/>
                  </a:moveTo>
                  <a:cubicBezTo>
                    <a:pt x="15" y="8"/>
                    <a:pt x="15" y="8"/>
                    <a:pt x="15" y="8"/>
                  </a:cubicBezTo>
                  <a:cubicBezTo>
                    <a:pt x="11" y="4"/>
                    <a:pt x="6" y="1"/>
                    <a:pt x="0" y="0"/>
                  </a:cubicBezTo>
                  <a:cubicBezTo>
                    <a:pt x="0" y="48"/>
                    <a:pt x="0" y="48"/>
                    <a:pt x="0" y="48"/>
                  </a:cubicBezTo>
                  <a:cubicBezTo>
                    <a:pt x="59" y="103"/>
                    <a:pt x="59" y="103"/>
                    <a:pt x="59" y="103"/>
                  </a:cubicBezTo>
                  <a:lnTo>
                    <a:pt x="60" y="53"/>
                  </a:lnTo>
                  <a:close/>
                </a:path>
              </a:pathLst>
            </a:custGeom>
            <a:solidFill>
              <a:srgbClr val="FDCF9D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415" name="Freeform 315"/>
            <p:cNvSpPr/>
            <p:nvPr>
              <p:custDataLst>
                <p:tags r:id="rId247"/>
              </p:custDataLst>
            </p:nvPr>
          </p:nvSpPr>
          <p:spPr>
            <a:xfrm>
              <a:off x="4957776" y="5262302"/>
              <a:ext cx="84622" cy="449990"/>
            </a:xfrm>
            <a:custGeom>
              <a:avLst/>
              <a:gdLst/>
              <a:ahLst/>
              <a:cxnLst>
                <a:cxn ang="0">
                  <a:pos x="99456701" y="0"/>
                </a:cxn>
                <a:cxn ang="0">
                  <a:pos x="198913403" y="99909565"/>
                </a:cxn>
                <a:cxn ang="0">
                  <a:pos x="198913403" y="960252732"/>
                </a:cxn>
                <a:cxn ang="0">
                  <a:pos x="99456701" y="1060162260"/>
                </a:cxn>
                <a:cxn ang="0">
                  <a:pos x="0" y="960252732"/>
                </a:cxn>
                <a:cxn ang="0">
                  <a:pos x="0" y="99909565"/>
                </a:cxn>
                <a:cxn ang="0">
                  <a:pos x="99456701" y="0"/>
                </a:cxn>
              </a:cxnLst>
              <a:rect l="0" t="0" r="0" b="0"/>
              <a:pathLst>
                <a:path w="36" h="191">
                  <a:moveTo>
                    <a:pt x="18" y="0"/>
                  </a:moveTo>
                  <a:cubicBezTo>
                    <a:pt x="28" y="0"/>
                    <a:pt x="36" y="8"/>
                    <a:pt x="36" y="18"/>
                  </a:cubicBezTo>
                  <a:cubicBezTo>
                    <a:pt x="36" y="173"/>
                    <a:pt x="36" y="173"/>
                    <a:pt x="36" y="173"/>
                  </a:cubicBezTo>
                  <a:cubicBezTo>
                    <a:pt x="36" y="183"/>
                    <a:pt x="28" y="191"/>
                    <a:pt x="18" y="191"/>
                  </a:cubicBezTo>
                  <a:cubicBezTo>
                    <a:pt x="8" y="191"/>
                    <a:pt x="0" y="183"/>
                    <a:pt x="0" y="173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0" y="8"/>
                    <a:pt x="8" y="0"/>
                    <a:pt x="18" y="0"/>
                  </a:cubicBezTo>
                  <a:close/>
                </a:path>
              </a:pathLst>
            </a:custGeom>
            <a:solidFill>
              <a:srgbClr val="FDCF9D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416" name="Freeform 316"/>
            <p:cNvSpPr/>
            <p:nvPr>
              <p:custDataLst>
                <p:tags r:id="rId248"/>
              </p:custDataLst>
            </p:nvPr>
          </p:nvSpPr>
          <p:spPr>
            <a:xfrm>
              <a:off x="4852248" y="5563955"/>
              <a:ext cx="400213" cy="407182"/>
            </a:xfrm>
            <a:custGeom>
              <a:avLst/>
              <a:gdLst/>
              <a:ahLst/>
              <a:cxnLst>
                <a:cxn ang="0">
                  <a:pos x="0" y="697999435"/>
                </a:cxn>
                <a:cxn ang="0">
                  <a:pos x="260484497" y="958365165"/>
                </a:cxn>
                <a:cxn ang="0">
                  <a:pos x="681694623" y="958365165"/>
                </a:cxn>
                <a:cxn ang="0">
                  <a:pos x="942179046" y="697999435"/>
                </a:cxn>
                <a:cxn ang="0">
                  <a:pos x="942179046" y="260365804"/>
                </a:cxn>
                <a:cxn ang="0">
                  <a:pos x="681694623" y="0"/>
                </a:cxn>
                <a:cxn ang="0">
                  <a:pos x="260484497" y="0"/>
                </a:cxn>
                <a:cxn ang="0">
                  <a:pos x="0" y="260365804"/>
                </a:cxn>
                <a:cxn ang="0">
                  <a:pos x="0" y="697999435"/>
                </a:cxn>
              </a:cxnLst>
              <a:rect l="0" t="0" r="0" b="0"/>
              <a:pathLst>
                <a:path w="170" h="173">
                  <a:moveTo>
                    <a:pt x="0" y="126"/>
                  </a:moveTo>
                  <a:cubicBezTo>
                    <a:pt x="0" y="152"/>
                    <a:pt x="21" y="173"/>
                    <a:pt x="47" y="173"/>
                  </a:cubicBezTo>
                  <a:cubicBezTo>
                    <a:pt x="123" y="173"/>
                    <a:pt x="123" y="173"/>
                    <a:pt x="123" y="173"/>
                  </a:cubicBezTo>
                  <a:cubicBezTo>
                    <a:pt x="149" y="173"/>
                    <a:pt x="170" y="152"/>
                    <a:pt x="170" y="126"/>
                  </a:cubicBezTo>
                  <a:cubicBezTo>
                    <a:pt x="170" y="47"/>
                    <a:pt x="170" y="47"/>
                    <a:pt x="170" y="47"/>
                  </a:cubicBezTo>
                  <a:cubicBezTo>
                    <a:pt x="170" y="21"/>
                    <a:pt x="149" y="0"/>
                    <a:pt x="123" y="0"/>
                  </a:cubicBezTo>
                  <a:cubicBezTo>
                    <a:pt x="47" y="0"/>
                    <a:pt x="47" y="0"/>
                    <a:pt x="47" y="0"/>
                  </a:cubicBezTo>
                  <a:cubicBezTo>
                    <a:pt x="21" y="0"/>
                    <a:pt x="0" y="21"/>
                    <a:pt x="0" y="47"/>
                  </a:cubicBezTo>
                  <a:lnTo>
                    <a:pt x="0" y="126"/>
                  </a:lnTo>
                  <a:close/>
                </a:path>
              </a:pathLst>
            </a:custGeom>
            <a:solidFill>
              <a:srgbClr val="FDCF9D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417" name="Freeform 317"/>
            <p:cNvSpPr/>
            <p:nvPr>
              <p:custDataLst>
                <p:tags r:id="rId249"/>
              </p:custDataLst>
            </p:nvPr>
          </p:nvSpPr>
          <p:spPr>
            <a:xfrm>
              <a:off x="5167839" y="5415618"/>
              <a:ext cx="84622" cy="336497"/>
            </a:xfrm>
            <a:custGeom>
              <a:avLst/>
              <a:gdLst/>
              <a:ahLst/>
              <a:cxnLst>
                <a:cxn ang="0">
                  <a:pos x="99456701" y="0"/>
                </a:cxn>
                <a:cxn ang="0">
                  <a:pos x="198913403" y="99668994"/>
                </a:cxn>
                <a:cxn ang="0">
                  <a:pos x="198913403" y="570331728"/>
                </a:cxn>
                <a:cxn ang="0">
                  <a:pos x="99456701" y="791819753"/>
                </a:cxn>
                <a:cxn ang="0">
                  <a:pos x="0" y="570331728"/>
                </a:cxn>
                <a:cxn ang="0">
                  <a:pos x="0" y="99668994"/>
                </a:cxn>
                <a:cxn ang="0">
                  <a:pos x="99456701" y="0"/>
                </a:cxn>
              </a:cxnLst>
              <a:rect l="0" t="0" r="0" b="0"/>
              <a:pathLst>
                <a:path w="36" h="143">
                  <a:moveTo>
                    <a:pt x="18" y="0"/>
                  </a:moveTo>
                  <a:cubicBezTo>
                    <a:pt x="28" y="0"/>
                    <a:pt x="36" y="8"/>
                    <a:pt x="36" y="18"/>
                  </a:cubicBezTo>
                  <a:cubicBezTo>
                    <a:pt x="36" y="103"/>
                    <a:pt x="36" y="103"/>
                    <a:pt x="36" y="103"/>
                  </a:cubicBezTo>
                  <a:cubicBezTo>
                    <a:pt x="36" y="113"/>
                    <a:pt x="28" y="143"/>
                    <a:pt x="18" y="143"/>
                  </a:cubicBezTo>
                  <a:cubicBezTo>
                    <a:pt x="8" y="143"/>
                    <a:pt x="0" y="113"/>
                    <a:pt x="0" y="103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0" y="8"/>
                    <a:pt x="8" y="0"/>
                    <a:pt x="18" y="0"/>
                  </a:cubicBezTo>
                  <a:close/>
                </a:path>
              </a:pathLst>
            </a:custGeom>
            <a:solidFill>
              <a:srgbClr val="FDCF9D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418" name="Freeform 318"/>
            <p:cNvSpPr/>
            <p:nvPr>
              <p:custDataLst>
                <p:tags r:id="rId250"/>
              </p:custDataLst>
            </p:nvPr>
          </p:nvSpPr>
          <p:spPr>
            <a:xfrm>
              <a:off x="5064301" y="5295155"/>
              <a:ext cx="84622" cy="449990"/>
            </a:xfrm>
            <a:custGeom>
              <a:avLst/>
              <a:gdLst/>
              <a:ahLst/>
              <a:cxnLst>
                <a:cxn ang="0">
                  <a:pos x="99456701" y="0"/>
                </a:cxn>
                <a:cxn ang="0">
                  <a:pos x="198913403" y="99909565"/>
                </a:cxn>
                <a:cxn ang="0">
                  <a:pos x="198913403" y="960252732"/>
                </a:cxn>
                <a:cxn ang="0">
                  <a:pos x="99456701" y="1060162260"/>
                </a:cxn>
                <a:cxn ang="0">
                  <a:pos x="0" y="960252732"/>
                </a:cxn>
                <a:cxn ang="0">
                  <a:pos x="0" y="99909565"/>
                </a:cxn>
                <a:cxn ang="0">
                  <a:pos x="99456701" y="0"/>
                </a:cxn>
              </a:cxnLst>
              <a:rect l="0" t="0" r="0" b="0"/>
              <a:pathLst>
                <a:path w="36" h="191">
                  <a:moveTo>
                    <a:pt x="18" y="0"/>
                  </a:moveTo>
                  <a:cubicBezTo>
                    <a:pt x="28" y="0"/>
                    <a:pt x="36" y="8"/>
                    <a:pt x="36" y="18"/>
                  </a:cubicBezTo>
                  <a:cubicBezTo>
                    <a:pt x="36" y="173"/>
                    <a:pt x="36" y="173"/>
                    <a:pt x="36" y="173"/>
                  </a:cubicBezTo>
                  <a:cubicBezTo>
                    <a:pt x="36" y="183"/>
                    <a:pt x="28" y="191"/>
                    <a:pt x="18" y="191"/>
                  </a:cubicBezTo>
                  <a:cubicBezTo>
                    <a:pt x="8" y="191"/>
                    <a:pt x="0" y="183"/>
                    <a:pt x="0" y="173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0" y="8"/>
                    <a:pt x="8" y="0"/>
                    <a:pt x="18" y="0"/>
                  </a:cubicBezTo>
                  <a:close/>
                </a:path>
              </a:pathLst>
            </a:custGeom>
            <a:solidFill>
              <a:srgbClr val="FDCF9D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419" name="Freeform 319"/>
            <p:cNvSpPr/>
            <p:nvPr>
              <p:custDataLst>
                <p:tags r:id="rId251"/>
              </p:custDataLst>
            </p:nvPr>
          </p:nvSpPr>
          <p:spPr>
            <a:xfrm>
              <a:off x="4852248" y="5295155"/>
              <a:ext cx="84622" cy="417137"/>
            </a:xfrm>
            <a:custGeom>
              <a:avLst/>
              <a:gdLst/>
              <a:ahLst/>
              <a:cxnLst>
                <a:cxn ang="0">
                  <a:pos x="99456701" y="0"/>
                </a:cxn>
                <a:cxn ang="0">
                  <a:pos x="198913403" y="99973837"/>
                </a:cxn>
                <a:cxn ang="0">
                  <a:pos x="198913403" y="883095516"/>
                </a:cxn>
                <a:cxn ang="0">
                  <a:pos x="99456701" y="983069316"/>
                </a:cxn>
                <a:cxn ang="0">
                  <a:pos x="0" y="883095516"/>
                </a:cxn>
                <a:cxn ang="0">
                  <a:pos x="0" y="99973837"/>
                </a:cxn>
                <a:cxn ang="0">
                  <a:pos x="99456701" y="0"/>
                </a:cxn>
              </a:cxnLst>
              <a:rect l="0" t="0" r="0" b="0"/>
              <a:pathLst>
                <a:path w="36" h="177">
                  <a:moveTo>
                    <a:pt x="18" y="0"/>
                  </a:moveTo>
                  <a:cubicBezTo>
                    <a:pt x="28" y="0"/>
                    <a:pt x="36" y="8"/>
                    <a:pt x="36" y="18"/>
                  </a:cubicBezTo>
                  <a:cubicBezTo>
                    <a:pt x="36" y="159"/>
                    <a:pt x="36" y="159"/>
                    <a:pt x="36" y="159"/>
                  </a:cubicBezTo>
                  <a:cubicBezTo>
                    <a:pt x="36" y="169"/>
                    <a:pt x="28" y="177"/>
                    <a:pt x="18" y="177"/>
                  </a:cubicBezTo>
                  <a:cubicBezTo>
                    <a:pt x="8" y="177"/>
                    <a:pt x="0" y="169"/>
                    <a:pt x="0" y="159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0" y="8"/>
                    <a:pt x="8" y="0"/>
                    <a:pt x="18" y="0"/>
                  </a:cubicBezTo>
                  <a:close/>
                </a:path>
              </a:pathLst>
            </a:custGeom>
            <a:solidFill>
              <a:srgbClr val="FDCF9D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420" name="Freeform 320"/>
            <p:cNvSpPr/>
            <p:nvPr>
              <p:custDataLst>
                <p:tags r:id="rId252"/>
              </p:custDataLst>
            </p:nvPr>
          </p:nvSpPr>
          <p:spPr>
            <a:xfrm>
              <a:off x="4936870" y="5752115"/>
              <a:ext cx="270791" cy="475875"/>
            </a:xfrm>
            <a:custGeom>
              <a:avLst/>
              <a:gdLst/>
              <a:ahLst/>
              <a:cxnLst>
                <a:cxn ang="0">
                  <a:pos x="637632870" y="1121074291"/>
                </a:cxn>
                <a:cxn ang="0">
                  <a:pos x="637632870" y="177595628"/>
                </a:cxn>
                <a:cxn ang="0">
                  <a:pos x="465748770" y="0"/>
                </a:cxn>
                <a:cxn ang="0">
                  <a:pos x="177429354" y="0"/>
                </a:cxn>
                <a:cxn ang="0">
                  <a:pos x="0" y="177595628"/>
                </a:cxn>
                <a:cxn ang="0">
                  <a:pos x="0" y="1121074291"/>
                </a:cxn>
                <a:cxn ang="0">
                  <a:pos x="637632870" y="1121074291"/>
                </a:cxn>
              </a:cxnLst>
              <a:rect l="0" t="0" r="0" b="0"/>
              <a:pathLst>
                <a:path w="115" h="201">
                  <a:moveTo>
                    <a:pt x="115" y="202"/>
                  </a:moveTo>
                  <a:cubicBezTo>
                    <a:pt x="115" y="32"/>
                    <a:pt x="115" y="32"/>
                    <a:pt x="115" y="32"/>
                  </a:cubicBezTo>
                  <a:cubicBezTo>
                    <a:pt x="115" y="14"/>
                    <a:pt x="101" y="0"/>
                    <a:pt x="84" y="0"/>
                  </a:cubicBezTo>
                  <a:cubicBezTo>
                    <a:pt x="32" y="0"/>
                    <a:pt x="32" y="0"/>
                    <a:pt x="32" y="0"/>
                  </a:cubicBezTo>
                  <a:cubicBezTo>
                    <a:pt x="14" y="0"/>
                    <a:pt x="0" y="14"/>
                    <a:pt x="0" y="32"/>
                  </a:cubicBezTo>
                  <a:cubicBezTo>
                    <a:pt x="0" y="202"/>
                    <a:pt x="0" y="202"/>
                    <a:pt x="0" y="202"/>
                  </a:cubicBezTo>
                  <a:lnTo>
                    <a:pt x="115" y="202"/>
                  </a:lnTo>
                  <a:close/>
                </a:path>
              </a:pathLst>
            </a:custGeom>
            <a:solidFill>
              <a:srgbClr val="FDCF9D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421" name="Rectangle 321"/>
            <p:cNvSpPr/>
            <p:nvPr>
              <p:custDataLst>
                <p:tags r:id="rId253"/>
              </p:custDataLst>
            </p:nvPr>
          </p:nvSpPr>
          <p:spPr>
            <a:xfrm>
              <a:off x="4887092" y="6041821"/>
              <a:ext cx="370346" cy="188160"/>
            </a:xfrm>
            <a:prstGeom prst="rect">
              <a:avLst/>
            </a:prstGeom>
            <a:solidFill>
              <a:srgbClr val="FFFFFF"/>
            </a:solidFill>
            <a:ln w="9525">
              <a:noFill/>
            </a:ln>
          </p:spPr>
          <p:txBody>
            <a:bodyPr anchor="t"/>
            <a:lstStyle/>
            <a:p>
              <a:pPr defTabSz="457200"/>
              <a:endParaRPr lang="zh-CN" altLang="en-US">
                <a:latin typeface="Calibri" panose="020F0502020204030204" pitchFamily="34" charset="0"/>
                <a:ea typeface="等线" panose="02010600030101010101" charset="-122"/>
              </a:endParaRPr>
            </a:p>
          </p:txBody>
        </p:sp>
        <p:sp>
          <p:nvSpPr>
            <p:cNvPr id="6422" name="Rectangle 322"/>
            <p:cNvSpPr/>
            <p:nvPr>
              <p:custDataLst>
                <p:tags r:id="rId254"/>
              </p:custDataLst>
            </p:nvPr>
          </p:nvSpPr>
          <p:spPr>
            <a:xfrm>
              <a:off x="4873155" y="6105536"/>
              <a:ext cx="398222" cy="866132"/>
            </a:xfrm>
            <a:prstGeom prst="rect">
              <a:avLst/>
            </a:prstGeom>
            <a:solidFill>
              <a:srgbClr val="FEB101"/>
            </a:solidFill>
            <a:ln w="9525">
              <a:noFill/>
            </a:ln>
          </p:spPr>
          <p:txBody>
            <a:bodyPr anchor="t"/>
            <a:lstStyle/>
            <a:p>
              <a:pPr defTabSz="457200"/>
              <a:endParaRPr lang="zh-CN" altLang="en-US">
                <a:latin typeface="Calibri" panose="020F0502020204030204" pitchFamily="34" charset="0"/>
                <a:ea typeface="等线" panose="02010600030101010101" charset="-122"/>
              </a:endParaRPr>
            </a:p>
          </p:txBody>
        </p:sp>
        <p:sp>
          <p:nvSpPr>
            <p:cNvPr id="6423" name="Rectangle 323"/>
            <p:cNvSpPr/>
            <p:nvPr>
              <p:custDataLst>
                <p:tags r:id="rId255"/>
              </p:custDataLst>
            </p:nvPr>
          </p:nvSpPr>
          <p:spPr>
            <a:xfrm>
              <a:off x="5148923" y="6105536"/>
              <a:ext cx="122453" cy="866132"/>
            </a:xfrm>
            <a:prstGeom prst="rect">
              <a:avLst/>
            </a:prstGeom>
            <a:solidFill>
              <a:srgbClr val="F7941E"/>
            </a:solidFill>
            <a:ln w="9525">
              <a:noFill/>
            </a:ln>
          </p:spPr>
          <p:txBody>
            <a:bodyPr anchor="t"/>
            <a:lstStyle/>
            <a:p>
              <a:pPr defTabSz="457200"/>
              <a:endParaRPr lang="zh-CN" altLang="en-US">
                <a:latin typeface="Calibri" panose="020F0502020204030204" pitchFamily="34" charset="0"/>
                <a:ea typeface="等线" panose="02010600030101010101" charset="-122"/>
              </a:endParaRPr>
            </a:p>
          </p:txBody>
        </p:sp>
        <p:sp>
          <p:nvSpPr>
            <p:cNvPr id="6424" name="Oval 324"/>
            <p:cNvSpPr/>
            <p:nvPr>
              <p:custDataLst>
                <p:tags r:id="rId256"/>
              </p:custDataLst>
            </p:nvPr>
          </p:nvSpPr>
          <p:spPr>
            <a:xfrm>
              <a:off x="5190736" y="6057750"/>
              <a:ext cx="37831" cy="37831"/>
            </a:xfrm>
            <a:prstGeom prst="ellipse">
              <a:avLst/>
            </a:prstGeom>
            <a:solidFill>
              <a:srgbClr val="E6E7E8"/>
            </a:solidFill>
            <a:ln w="9525">
              <a:noFill/>
            </a:ln>
          </p:spPr>
          <p:txBody>
            <a:bodyPr anchor="t"/>
            <a:lstStyle/>
            <a:p>
              <a:pPr defTabSz="457200"/>
              <a:endParaRPr lang="zh-CN" altLang="en-US">
                <a:latin typeface="Calibri" panose="020F0502020204030204" pitchFamily="34" charset="0"/>
                <a:ea typeface="等线" panose="02010600030101010101" charset="-122"/>
              </a:endParaRPr>
            </a:p>
          </p:txBody>
        </p:sp>
        <p:sp>
          <p:nvSpPr>
            <p:cNvPr id="6425" name="Freeform 325"/>
            <p:cNvSpPr/>
            <p:nvPr>
              <p:custDataLst>
                <p:tags r:id="rId257"/>
              </p:custDataLst>
            </p:nvPr>
          </p:nvSpPr>
          <p:spPr>
            <a:xfrm>
              <a:off x="4745724" y="5634639"/>
              <a:ext cx="35840" cy="7068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85633722" y="83274014"/>
                </a:cxn>
                <a:cxn ang="0">
                  <a:pos x="0" y="166545672"/>
                </a:cxn>
                <a:cxn ang="0">
                  <a:pos x="0" y="0"/>
                </a:cxn>
              </a:cxnLst>
              <a:rect l="0" t="0" r="0" b="0"/>
              <a:pathLst>
                <a:path w="15" h="30">
                  <a:moveTo>
                    <a:pt x="0" y="0"/>
                  </a:moveTo>
                  <a:cubicBezTo>
                    <a:pt x="8" y="0"/>
                    <a:pt x="15" y="7"/>
                    <a:pt x="15" y="15"/>
                  </a:cubicBezTo>
                  <a:cubicBezTo>
                    <a:pt x="15" y="23"/>
                    <a:pt x="8" y="30"/>
                    <a:pt x="0" y="3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FFE0C2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426" name="Oval 326"/>
            <p:cNvSpPr/>
            <p:nvPr>
              <p:custDataLst>
                <p:tags r:id="rId258"/>
              </p:custDataLst>
            </p:nvPr>
          </p:nvSpPr>
          <p:spPr>
            <a:xfrm>
              <a:off x="4861208" y="5309093"/>
              <a:ext cx="68693" cy="68694"/>
            </a:xfrm>
            <a:prstGeom prst="ellipse">
              <a:avLst/>
            </a:prstGeom>
            <a:solidFill>
              <a:srgbClr val="FFE0C2"/>
            </a:solidFill>
            <a:ln w="9525">
              <a:noFill/>
            </a:ln>
          </p:spPr>
          <p:txBody>
            <a:bodyPr anchor="t"/>
            <a:lstStyle/>
            <a:p>
              <a:pPr defTabSz="457200"/>
              <a:endParaRPr lang="zh-CN" altLang="en-US">
                <a:latin typeface="Calibri" panose="020F0502020204030204" pitchFamily="34" charset="0"/>
                <a:ea typeface="等线" panose="02010600030101010101" charset="-122"/>
              </a:endParaRPr>
            </a:p>
          </p:txBody>
        </p:sp>
        <p:sp>
          <p:nvSpPr>
            <p:cNvPr id="6427" name="Oval 327"/>
            <p:cNvSpPr/>
            <p:nvPr>
              <p:custDataLst>
                <p:tags r:id="rId259"/>
              </p:custDataLst>
            </p:nvPr>
          </p:nvSpPr>
          <p:spPr>
            <a:xfrm>
              <a:off x="4967732" y="5274249"/>
              <a:ext cx="67698" cy="68694"/>
            </a:xfrm>
            <a:prstGeom prst="ellipse">
              <a:avLst/>
            </a:prstGeom>
            <a:solidFill>
              <a:srgbClr val="FFE0C2"/>
            </a:solidFill>
            <a:ln w="9525">
              <a:noFill/>
            </a:ln>
          </p:spPr>
          <p:txBody>
            <a:bodyPr anchor="t"/>
            <a:lstStyle/>
            <a:p>
              <a:pPr defTabSz="457200"/>
              <a:endParaRPr lang="zh-CN" altLang="en-US">
                <a:latin typeface="Calibri" panose="020F0502020204030204" pitchFamily="34" charset="0"/>
                <a:ea typeface="等线" panose="02010600030101010101" charset="-122"/>
              </a:endParaRPr>
            </a:p>
          </p:txBody>
        </p:sp>
        <p:sp>
          <p:nvSpPr>
            <p:cNvPr id="6428" name="Oval 328"/>
            <p:cNvSpPr/>
            <p:nvPr>
              <p:custDataLst>
                <p:tags r:id="rId260"/>
              </p:custDataLst>
            </p:nvPr>
          </p:nvSpPr>
          <p:spPr>
            <a:xfrm>
              <a:off x="5071270" y="5309093"/>
              <a:ext cx="70684" cy="68694"/>
            </a:xfrm>
            <a:prstGeom prst="ellipse">
              <a:avLst/>
            </a:prstGeom>
            <a:solidFill>
              <a:srgbClr val="FFE0C2"/>
            </a:solidFill>
            <a:ln w="9525">
              <a:noFill/>
            </a:ln>
          </p:spPr>
          <p:txBody>
            <a:bodyPr anchor="t"/>
            <a:lstStyle/>
            <a:p>
              <a:pPr defTabSz="457200"/>
              <a:endParaRPr lang="zh-CN" altLang="en-US">
                <a:latin typeface="Calibri" panose="020F0502020204030204" pitchFamily="34" charset="0"/>
                <a:ea typeface="等线" panose="02010600030101010101" charset="-122"/>
              </a:endParaRPr>
            </a:p>
          </p:txBody>
        </p:sp>
        <p:sp>
          <p:nvSpPr>
            <p:cNvPr id="6429" name="Oval 329"/>
            <p:cNvSpPr/>
            <p:nvPr>
              <p:custDataLst>
                <p:tags r:id="rId261"/>
              </p:custDataLst>
            </p:nvPr>
          </p:nvSpPr>
          <p:spPr>
            <a:xfrm>
              <a:off x="5176798" y="5427564"/>
              <a:ext cx="68693" cy="67698"/>
            </a:xfrm>
            <a:prstGeom prst="ellipse">
              <a:avLst/>
            </a:prstGeom>
            <a:solidFill>
              <a:srgbClr val="FFE0C2"/>
            </a:solidFill>
            <a:ln w="9525">
              <a:noFill/>
            </a:ln>
          </p:spPr>
          <p:txBody>
            <a:bodyPr anchor="t"/>
            <a:lstStyle/>
            <a:p>
              <a:pPr defTabSz="457200"/>
              <a:endParaRPr lang="zh-CN" altLang="en-US">
                <a:latin typeface="Calibri" panose="020F0502020204030204" pitchFamily="34" charset="0"/>
                <a:ea typeface="等线" panose="02010600030101010101" charset="-122"/>
              </a:endParaRPr>
            </a:p>
          </p:txBody>
        </p:sp>
      </p:grpSp>
      <p:grpSp>
        <p:nvGrpSpPr>
          <p:cNvPr id="6430" name="组合 1352"/>
          <p:cNvGrpSpPr/>
          <p:nvPr>
            <p:custDataLst>
              <p:tags r:id="rId262"/>
            </p:custDataLst>
          </p:nvPr>
        </p:nvGrpSpPr>
        <p:grpSpPr>
          <a:xfrm>
            <a:off x="8810625" y="4343400"/>
            <a:ext cx="1228725" cy="923925"/>
            <a:chOff x="6594467" y="4343799"/>
            <a:chExt cx="922878" cy="922879"/>
          </a:xfrm>
        </p:grpSpPr>
        <p:sp>
          <p:nvSpPr>
            <p:cNvPr id="6431" name="Oval 330"/>
            <p:cNvSpPr/>
            <p:nvPr>
              <p:custDataLst>
                <p:tags r:id="rId263"/>
              </p:custDataLst>
            </p:nvPr>
          </p:nvSpPr>
          <p:spPr>
            <a:xfrm>
              <a:off x="6594467" y="4343799"/>
              <a:ext cx="922878" cy="922879"/>
            </a:xfrm>
            <a:prstGeom prst="ellipse">
              <a:avLst/>
            </a:prstGeom>
            <a:solidFill>
              <a:srgbClr val="FFFFFF"/>
            </a:solidFill>
            <a:ln w="9525">
              <a:noFill/>
            </a:ln>
          </p:spPr>
          <p:txBody>
            <a:bodyPr anchor="t"/>
            <a:lstStyle/>
            <a:p>
              <a:pPr defTabSz="457200"/>
              <a:endParaRPr lang="zh-CN" altLang="en-US">
                <a:latin typeface="Calibri" panose="020F0502020204030204" pitchFamily="34" charset="0"/>
                <a:ea typeface="等线" panose="02010600030101010101" charset="-122"/>
              </a:endParaRPr>
            </a:p>
          </p:txBody>
        </p:sp>
        <p:sp>
          <p:nvSpPr>
            <p:cNvPr id="6432" name="Freeform 331"/>
            <p:cNvSpPr/>
            <p:nvPr>
              <p:custDataLst>
                <p:tags r:id="rId264"/>
              </p:custDataLst>
            </p:nvPr>
          </p:nvSpPr>
          <p:spPr>
            <a:xfrm>
              <a:off x="6794574" y="4984542"/>
              <a:ext cx="522665" cy="268800"/>
            </a:xfrm>
            <a:custGeom>
              <a:avLst/>
              <a:gdLst/>
              <a:ahLst/>
              <a:cxnLst>
                <a:cxn ang="0">
                  <a:pos x="94230389" y="216827300"/>
                </a:cxn>
                <a:cxn ang="0">
                  <a:pos x="615268503" y="0"/>
                </a:cxn>
                <a:cxn ang="0">
                  <a:pos x="1136304298" y="216827300"/>
                </a:cxn>
                <a:cxn ang="0">
                  <a:pos x="1230534651" y="633802230"/>
                </a:cxn>
                <a:cxn ang="0">
                  <a:pos x="615268503" y="633802230"/>
                </a:cxn>
                <a:cxn ang="0">
                  <a:pos x="0" y="633802230"/>
                </a:cxn>
                <a:cxn ang="0">
                  <a:pos x="94230389" y="216827300"/>
                </a:cxn>
              </a:cxnLst>
              <a:rect l="0" t="0" r="0" b="0"/>
              <a:pathLst>
                <a:path w="221" h="114">
                  <a:moveTo>
                    <a:pt x="17" y="39"/>
                  </a:moveTo>
                  <a:cubicBezTo>
                    <a:pt x="30" y="15"/>
                    <a:pt x="111" y="0"/>
                    <a:pt x="111" y="0"/>
                  </a:cubicBezTo>
                  <a:cubicBezTo>
                    <a:pt x="111" y="0"/>
                    <a:pt x="192" y="15"/>
                    <a:pt x="205" y="39"/>
                  </a:cubicBezTo>
                  <a:cubicBezTo>
                    <a:pt x="214" y="72"/>
                    <a:pt x="222" y="114"/>
                    <a:pt x="222" y="114"/>
                  </a:cubicBezTo>
                  <a:cubicBezTo>
                    <a:pt x="111" y="114"/>
                    <a:pt x="111" y="114"/>
                    <a:pt x="111" y="114"/>
                  </a:cubicBezTo>
                  <a:cubicBezTo>
                    <a:pt x="0" y="114"/>
                    <a:pt x="0" y="114"/>
                    <a:pt x="0" y="114"/>
                  </a:cubicBezTo>
                  <a:cubicBezTo>
                    <a:pt x="0" y="114"/>
                    <a:pt x="5" y="69"/>
                    <a:pt x="17" y="39"/>
                  </a:cubicBezTo>
                </a:path>
              </a:pathLst>
            </a:custGeom>
            <a:solidFill>
              <a:srgbClr val="F1C9A5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433" name="Rectangle 332"/>
            <p:cNvSpPr/>
            <p:nvPr>
              <p:custDataLst>
                <p:tags r:id="rId265"/>
              </p:custDataLst>
            </p:nvPr>
          </p:nvSpPr>
          <p:spPr>
            <a:xfrm>
              <a:off x="7003640" y="4869058"/>
              <a:ext cx="103538" cy="174222"/>
            </a:xfrm>
            <a:prstGeom prst="rect">
              <a:avLst/>
            </a:prstGeom>
            <a:solidFill>
              <a:srgbClr val="F1C9A5"/>
            </a:solidFill>
            <a:ln w="9525">
              <a:noFill/>
            </a:ln>
          </p:spPr>
          <p:txBody>
            <a:bodyPr anchor="t"/>
            <a:lstStyle/>
            <a:p>
              <a:pPr defTabSz="457200"/>
              <a:endParaRPr lang="zh-CN" altLang="en-US">
                <a:latin typeface="Calibri" panose="020F0502020204030204" pitchFamily="34" charset="0"/>
                <a:ea typeface="等线" panose="02010600030101010101" charset="-122"/>
              </a:endParaRPr>
            </a:p>
          </p:txBody>
        </p:sp>
        <p:sp>
          <p:nvSpPr>
            <p:cNvPr id="6434" name="Rectangle 333"/>
            <p:cNvSpPr/>
            <p:nvPr>
              <p:custDataLst>
                <p:tags r:id="rId266"/>
              </p:custDataLst>
            </p:nvPr>
          </p:nvSpPr>
          <p:spPr>
            <a:xfrm>
              <a:off x="7003640" y="4869058"/>
              <a:ext cx="103538" cy="174222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/>
            <a:lstStyle/>
            <a:p>
              <a:pPr defTabSz="457200"/>
              <a:endParaRPr lang="zh-CN" altLang="en-US">
                <a:latin typeface="Calibri" panose="020F0502020204030204" pitchFamily="34" charset="0"/>
                <a:ea typeface="等线" panose="02010600030101010101" charset="-122"/>
              </a:endParaRPr>
            </a:p>
          </p:txBody>
        </p:sp>
        <p:sp>
          <p:nvSpPr>
            <p:cNvPr id="6435" name="Freeform 334"/>
            <p:cNvSpPr/>
            <p:nvPr>
              <p:custDataLst>
                <p:tags r:id="rId267"/>
              </p:custDataLst>
            </p:nvPr>
          </p:nvSpPr>
          <p:spPr>
            <a:xfrm>
              <a:off x="7003640" y="4869058"/>
              <a:ext cx="103538" cy="122453"/>
            </a:xfrm>
            <a:custGeom>
              <a:avLst/>
              <a:gdLst/>
              <a:ahLst/>
              <a:cxnLst>
                <a:cxn ang="0">
                  <a:pos x="243639022" y="0"/>
                </a:cxn>
                <a:cxn ang="0">
                  <a:pos x="0" y="0"/>
                </a:cxn>
                <a:cxn ang="0">
                  <a:pos x="0" y="277268907"/>
                </a:cxn>
                <a:cxn ang="0">
                  <a:pos x="66447860" y="288360320"/>
                </a:cxn>
                <a:cxn ang="0">
                  <a:pos x="243639022" y="188542315"/>
                </a:cxn>
                <a:cxn ang="0">
                  <a:pos x="243639022" y="0"/>
                </a:cxn>
              </a:cxnLst>
              <a:rect l="0" t="0" r="0" b="0"/>
              <a:pathLst>
                <a:path w="44" h="52">
                  <a:moveTo>
                    <a:pt x="44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50"/>
                    <a:pt x="0" y="50"/>
                    <a:pt x="0" y="50"/>
                  </a:cubicBezTo>
                  <a:cubicBezTo>
                    <a:pt x="4" y="52"/>
                    <a:pt x="8" y="52"/>
                    <a:pt x="12" y="52"/>
                  </a:cubicBezTo>
                  <a:cubicBezTo>
                    <a:pt x="24" y="52"/>
                    <a:pt x="40" y="46"/>
                    <a:pt x="44" y="34"/>
                  </a:cubicBezTo>
                  <a:cubicBezTo>
                    <a:pt x="44" y="0"/>
                    <a:pt x="44" y="0"/>
                    <a:pt x="44" y="0"/>
                  </a:cubicBezTo>
                </a:path>
              </a:pathLst>
            </a:custGeom>
            <a:solidFill>
              <a:srgbClr val="EEC29D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436" name="Freeform 335"/>
            <p:cNvSpPr/>
            <p:nvPr>
              <p:custDataLst>
                <p:tags r:id="rId268"/>
              </p:custDataLst>
            </p:nvPr>
          </p:nvSpPr>
          <p:spPr>
            <a:xfrm>
              <a:off x="6921009" y="4589308"/>
              <a:ext cx="268800" cy="367360"/>
            </a:xfrm>
            <a:custGeom>
              <a:avLst/>
              <a:gdLst/>
              <a:ahLst/>
              <a:cxnLst>
                <a:cxn ang="0">
                  <a:pos x="0" y="399270859"/>
                </a:cxn>
                <a:cxn ang="0">
                  <a:pos x="316901115" y="0"/>
                </a:cxn>
                <a:cxn ang="0">
                  <a:pos x="633802230" y="399270859"/>
                </a:cxn>
                <a:cxn ang="0">
                  <a:pos x="316901115" y="865085658"/>
                </a:cxn>
                <a:cxn ang="0">
                  <a:pos x="0" y="399270859"/>
                </a:cxn>
              </a:cxnLst>
              <a:rect l="0" t="0" r="0" b="0"/>
              <a:pathLst>
                <a:path w="114" h="156">
                  <a:moveTo>
                    <a:pt x="0" y="72"/>
                  </a:moveTo>
                  <a:cubicBezTo>
                    <a:pt x="0" y="26"/>
                    <a:pt x="26" y="0"/>
                    <a:pt x="57" y="0"/>
                  </a:cubicBezTo>
                  <a:cubicBezTo>
                    <a:pt x="89" y="0"/>
                    <a:pt x="114" y="26"/>
                    <a:pt x="114" y="72"/>
                  </a:cubicBezTo>
                  <a:cubicBezTo>
                    <a:pt x="114" y="135"/>
                    <a:pt x="89" y="156"/>
                    <a:pt x="57" y="156"/>
                  </a:cubicBezTo>
                  <a:cubicBezTo>
                    <a:pt x="26" y="156"/>
                    <a:pt x="0" y="132"/>
                    <a:pt x="0" y="72"/>
                  </a:cubicBezTo>
                  <a:close/>
                </a:path>
              </a:pathLst>
            </a:custGeom>
            <a:solidFill>
              <a:srgbClr val="F1C9A5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437" name="Freeform 336"/>
            <p:cNvSpPr/>
            <p:nvPr>
              <p:custDataLst>
                <p:tags r:id="rId269"/>
              </p:custDataLst>
            </p:nvPr>
          </p:nvSpPr>
          <p:spPr>
            <a:xfrm>
              <a:off x="6886165" y="4725698"/>
              <a:ext cx="96568" cy="110507"/>
            </a:xfrm>
            <a:custGeom>
              <a:avLst/>
              <a:gdLst/>
              <a:ahLst/>
              <a:cxnLst>
                <a:cxn ang="0">
                  <a:pos x="11095899" y="138204278"/>
                </a:cxn>
                <a:cxn ang="0">
                  <a:pos x="99856022" y="5527702"/>
                </a:cxn>
                <a:cxn ang="0">
                  <a:pos x="216352353" y="121621180"/>
                </a:cxn>
                <a:cxn ang="0">
                  <a:pos x="133141351" y="254297759"/>
                </a:cxn>
                <a:cxn ang="0">
                  <a:pos x="11095899" y="138204278"/>
                </a:cxn>
              </a:cxnLst>
              <a:rect l="0" t="0" r="0" b="0"/>
              <a:pathLst>
                <a:path w="41" h="47">
                  <a:moveTo>
                    <a:pt x="2" y="25"/>
                  </a:moveTo>
                  <a:cubicBezTo>
                    <a:pt x="0" y="13"/>
                    <a:pt x="7" y="2"/>
                    <a:pt x="18" y="1"/>
                  </a:cubicBezTo>
                  <a:cubicBezTo>
                    <a:pt x="28" y="0"/>
                    <a:pt x="38" y="9"/>
                    <a:pt x="39" y="22"/>
                  </a:cubicBezTo>
                  <a:cubicBezTo>
                    <a:pt x="41" y="34"/>
                    <a:pt x="34" y="45"/>
                    <a:pt x="24" y="46"/>
                  </a:cubicBezTo>
                  <a:cubicBezTo>
                    <a:pt x="14" y="47"/>
                    <a:pt x="4" y="38"/>
                    <a:pt x="2" y="25"/>
                  </a:cubicBezTo>
                  <a:close/>
                </a:path>
              </a:pathLst>
            </a:custGeom>
            <a:solidFill>
              <a:srgbClr val="F1C9A5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438" name="Freeform 337"/>
            <p:cNvSpPr/>
            <p:nvPr>
              <p:custDataLst>
                <p:tags r:id="rId270"/>
              </p:custDataLst>
            </p:nvPr>
          </p:nvSpPr>
          <p:spPr>
            <a:xfrm>
              <a:off x="7128084" y="4725698"/>
              <a:ext cx="94577" cy="110507"/>
            </a:xfrm>
            <a:custGeom>
              <a:avLst/>
              <a:gdLst/>
              <a:ahLst/>
              <a:cxnLst>
                <a:cxn ang="0">
                  <a:pos x="95038064" y="254297759"/>
                </a:cxn>
                <a:cxn ang="0">
                  <a:pos x="5589501" y="121621180"/>
                </a:cxn>
                <a:cxn ang="0">
                  <a:pos x="128582148" y="5527702"/>
                </a:cxn>
                <a:cxn ang="0">
                  <a:pos x="218030713" y="138204278"/>
                </a:cxn>
                <a:cxn ang="0">
                  <a:pos x="95038064" y="254297759"/>
                </a:cxn>
              </a:cxnLst>
              <a:rect l="0" t="0" r="0" b="0"/>
              <a:pathLst>
                <a:path w="40" h="47">
                  <a:moveTo>
                    <a:pt x="17" y="46"/>
                  </a:moveTo>
                  <a:cubicBezTo>
                    <a:pt x="7" y="45"/>
                    <a:pt x="0" y="34"/>
                    <a:pt x="1" y="22"/>
                  </a:cubicBezTo>
                  <a:cubicBezTo>
                    <a:pt x="3" y="9"/>
                    <a:pt x="13" y="0"/>
                    <a:pt x="23" y="1"/>
                  </a:cubicBezTo>
                  <a:cubicBezTo>
                    <a:pt x="34" y="2"/>
                    <a:pt x="40" y="13"/>
                    <a:pt x="39" y="25"/>
                  </a:cubicBezTo>
                  <a:cubicBezTo>
                    <a:pt x="37" y="38"/>
                    <a:pt x="27" y="47"/>
                    <a:pt x="17" y="46"/>
                  </a:cubicBezTo>
                  <a:close/>
                </a:path>
              </a:pathLst>
            </a:custGeom>
            <a:solidFill>
              <a:srgbClr val="F1C9A5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439" name="Freeform 338"/>
            <p:cNvSpPr/>
            <p:nvPr>
              <p:custDataLst>
                <p:tags r:id="rId271"/>
              </p:custDataLst>
            </p:nvPr>
          </p:nvSpPr>
          <p:spPr>
            <a:xfrm>
              <a:off x="6791587" y="5001467"/>
              <a:ext cx="529635" cy="260835"/>
            </a:xfrm>
            <a:custGeom>
              <a:avLst/>
              <a:gdLst/>
              <a:ahLst/>
              <a:cxnLst>
                <a:cxn ang="0">
                  <a:pos x="99738519" y="182222644"/>
                </a:cxn>
                <a:cxn ang="0">
                  <a:pos x="448822140" y="0"/>
                </a:cxn>
                <a:cxn ang="0">
                  <a:pos x="620593464" y="204309018"/>
                </a:cxn>
                <a:cxn ang="0">
                  <a:pos x="797903444" y="0"/>
                </a:cxn>
                <a:cxn ang="0">
                  <a:pos x="1141445797" y="182222644"/>
                </a:cxn>
                <a:cxn ang="0">
                  <a:pos x="1246725731" y="612926980"/>
                </a:cxn>
                <a:cxn ang="0">
                  <a:pos x="620593464" y="612926980"/>
                </a:cxn>
                <a:cxn ang="0">
                  <a:pos x="0" y="612926980"/>
                </a:cxn>
                <a:cxn ang="0">
                  <a:pos x="99738519" y="182222644"/>
                </a:cxn>
              </a:cxnLst>
              <a:rect l="0" t="0" r="0" b="0"/>
              <a:pathLst>
                <a:path w="225" h="110">
                  <a:moveTo>
                    <a:pt x="18" y="33"/>
                  </a:moveTo>
                  <a:cubicBezTo>
                    <a:pt x="26" y="18"/>
                    <a:pt x="56" y="7"/>
                    <a:pt x="81" y="0"/>
                  </a:cubicBezTo>
                  <a:cubicBezTo>
                    <a:pt x="112" y="37"/>
                    <a:pt x="112" y="37"/>
                    <a:pt x="112" y="37"/>
                  </a:cubicBezTo>
                  <a:cubicBezTo>
                    <a:pt x="144" y="0"/>
                    <a:pt x="144" y="0"/>
                    <a:pt x="144" y="0"/>
                  </a:cubicBezTo>
                  <a:cubicBezTo>
                    <a:pt x="168" y="7"/>
                    <a:pt x="199" y="18"/>
                    <a:pt x="206" y="33"/>
                  </a:cubicBezTo>
                  <a:cubicBezTo>
                    <a:pt x="215" y="67"/>
                    <a:pt x="225" y="111"/>
                    <a:pt x="225" y="111"/>
                  </a:cubicBezTo>
                  <a:cubicBezTo>
                    <a:pt x="112" y="111"/>
                    <a:pt x="112" y="111"/>
                    <a:pt x="112" y="111"/>
                  </a:cubicBezTo>
                  <a:cubicBezTo>
                    <a:pt x="0" y="111"/>
                    <a:pt x="0" y="111"/>
                    <a:pt x="0" y="111"/>
                  </a:cubicBezTo>
                  <a:cubicBezTo>
                    <a:pt x="0" y="111"/>
                    <a:pt x="6" y="64"/>
                    <a:pt x="18" y="33"/>
                  </a:cubicBezTo>
                  <a:close/>
                </a:path>
              </a:pathLst>
            </a:custGeom>
            <a:solidFill>
              <a:srgbClr val="3595BB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440" name="Freeform 339"/>
            <p:cNvSpPr/>
            <p:nvPr>
              <p:custDataLst>
                <p:tags r:id="rId272"/>
              </p:custDataLst>
            </p:nvPr>
          </p:nvSpPr>
          <p:spPr>
            <a:xfrm>
              <a:off x="6970786" y="4551477"/>
              <a:ext cx="234951" cy="258844"/>
            </a:xfrm>
            <a:custGeom>
              <a:avLst/>
              <a:gdLst/>
              <a:ahLst/>
              <a:cxnLst>
                <a:cxn ang="0">
                  <a:pos x="463696949" y="609092854"/>
                </a:cxn>
                <a:cxn ang="0">
                  <a:pos x="215287959" y="376530997"/>
                </a:cxn>
                <a:cxn ang="0">
                  <a:pos x="215287959" y="520497637"/>
                </a:cxn>
                <a:cxn ang="0">
                  <a:pos x="16561696" y="127355956"/>
                </a:cxn>
                <a:cxn ang="0">
                  <a:pos x="496817982" y="221488117"/>
                </a:cxn>
                <a:cxn ang="0">
                  <a:pos x="463696949" y="609092854"/>
                </a:cxn>
              </a:cxnLst>
              <a:rect l="0" t="0" r="0" b="0"/>
              <a:pathLst>
                <a:path w="100" h="110">
                  <a:moveTo>
                    <a:pt x="84" y="110"/>
                  </a:moveTo>
                  <a:cubicBezTo>
                    <a:pt x="84" y="110"/>
                    <a:pt x="44" y="83"/>
                    <a:pt x="39" y="68"/>
                  </a:cubicBezTo>
                  <a:cubicBezTo>
                    <a:pt x="39" y="82"/>
                    <a:pt x="39" y="94"/>
                    <a:pt x="39" y="94"/>
                  </a:cubicBezTo>
                  <a:cubicBezTo>
                    <a:pt x="39" y="94"/>
                    <a:pt x="0" y="55"/>
                    <a:pt x="3" y="23"/>
                  </a:cubicBezTo>
                  <a:cubicBezTo>
                    <a:pt x="48" y="0"/>
                    <a:pt x="82" y="27"/>
                    <a:pt x="90" y="40"/>
                  </a:cubicBezTo>
                  <a:cubicBezTo>
                    <a:pt x="98" y="53"/>
                    <a:pt x="100" y="88"/>
                    <a:pt x="84" y="110"/>
                  </a:cubicBezTo>
                  <a:close/>
                </a:path>
              </a:pathLst>
            </a:custGeom>
            <a:solidFill>
              <a:srgbClr val="262421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441" name="Freeform 340"/>
            <p:cNvSpPr/>
            <p:nvPr>
              <p:custDataLst>
                <p:tags r:id="rId273"/>
              </p:custDataLst>
            </p:nvPr>
          </p:nvSpPr>
          <p:spPr>
            <a:xfrm>
              <a:off x="6874218" y="4605237"/>
              <a:ext cx="117475" cy="189155"/>
            </a:xfrm>
            <a:custGeom>
              <a:avLst/>
              <a:gdLst/>
              <a:ahLst/>
              <a:cxnLst>
                <a:cxn ang="0">
                  <a:pos x="276007502" y="72678071"/>
                </a:cxn>
                <a:cxn ang="0">
                  <a:pos x="154564233" y="447245152"/>
                </a:cxn>
                <a:cxn ang="0">
                  <a:pos x="242886610" y="0"/>
                </a:cxn>
                <a:cxn ang="0">
                  <a:pos x="276007502" y="72678071"/>
                </a:cxn>
              </a:cxnLst>
              <a:rect l="0" t="0" r="0" b="0"/>
              <a:pathLst>
                <a:path w="50" h="80">
                  <a:moveTo>
                    <a:pt x="50" y="13"/>
                  </a:moveTo>
                  <a:cubicBezTo>
                    <a:pt x="50" y="13"/>
                    <a:pt x="32" y="35"/>
                    <a:pt x="28" y="80"/>
                  </a:cubicBezTo>
                  <a:cubicBezTo>
                    <a:pt x="15" y="61"/>
                    <a:pt x="0" y="4"/>
                    <a:pt x="44" y="0"/>
                  </a:cubicBezTo>
                  <a:cubicBezTo>
                    <a:pt x="48" y="8"/>
                    <a:pt x="50" y="13"/>
                    <a:pt x="50" y="13"/>
                  </a:cubicBezTo>
                  <a:close/>
                </a:path>
              </a:pathLst>
            </a:custGeom>
            <a:solidFill>
              <a:srgbClr val="262421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442" name="Freeform 341"/>
            <p:cNvSpPr/>
            <p:nvPr>
              <p:custDataLst>
                <p:tags r:id="rId274"/>
              </p:custDataLst>
            </p:nvPr>
          </p:nvSpPr>
          <p:spPr>
            <a:xfrm>
              <a:off x="6958840" y="4996489"/>
              <a:ext cx="96568" cy="108516"/>
            </a:xfrm>
            <a:custGeom>
              <a:avLst/>
              <a:gdLst/>
              <a:ahLst/>
              <a:cxnLst>
                <a:cxn ang="0">
                  <a:pos x="0" y="255993951"/>
                </a:cxn>
                <a:cxn ang="0">
                  <a:pos x="138688120" y="127996975"/>
                </a:cxn>
                <a:cxn ang="0">
                  <a:pos x="227448248" y="211474097"/>
                </a:cxn>
                <a:cxn ang="0">
                  <a:pos x="77664233" y="0"/>
                </a:cxn>
                <a:cxn ang="0">
                  <a:pos x="16642669" y="55649836"/>
                </a:cxn>
                <a:cxn ang="0">
                  <a:pos x="0" y="255993951"/>
                </a:cxn>
              </a:cxnLst>
              <a:rect l="0" t="0" r="0" b="0"/>
              <a:pathLst>
                <a:path w="41" h="46">
                  <a:moveTo>
                    <a:pt x="0" y="46"/>
                  </a:moveTo>
                  <a:cubicBezTo>
                    <a:pt x="25" y="23"/>
                    <a:pt x="25" y="23"/>
                    <a:pt x="25" y="23"/>
                  </a:cubicBezTo>
                  <a:cubicBezTo>
                    <a:pt x="41" y="38"/>
                    <a:pt x="41" y="38"/>
                    <a:pt x="41" y="38"/>
                  </a:cubicBezTo>
                  <a:cubicBezTo>
                    <a:pt x="14" y="0"/>
                    <a:pt x="14" y="0"/>
                    <a:pt x="14" y="0"/>
                  </a:cubicBezTo>
                  <a:cubicBezTo>
                    <a:pt x="14" y="0"/>
                    <a:pt x="6" y="1"/>
                    <a:pt x="3" y="10"/>
                  </a:cubicBezTo>
                  <a:cubicBezTo>
                    <a:pt x="2" y="25"/>
                    <a:pt x="0" y="46"/>
                    <a:pt x="0" y="46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443" name="Freeform 342"/>
            <p:cNvSpPr/>
            <p:nvPr>
              <p:custDataLst>
                <p:tags r:id="rId275"/>
              </p:custDataLst>
            </p:nvPr>
          </p:nvSpPr>
          <p:spPr>
            <a:xfrm>
              <a:off x="7055409" y="5067174"/>
              <a:ext cx="20906" cy="188160"/>
            </a:xfrm>
            <a:custGeom>
              <a:avLst/>
              <a:gdLst/>
              <a:ahLst/>
              <a:cxnLst>
                <a:cxn ang="0">
                  <a:pos x="20812421" y="187323735"/>
                </a:cxn>
                <a:cxn ang="0">
                  <a:pos x="0" y="187323735"/>
                </a:cxn>
                <a:cxn ang="0">
                  <a:pos x="0" y="18831931"/>
                </a:cxn>
                <a:cxn ang="0">
                  <a:pos x="20812421" y="0"/>
                </a:cxn>
                <a:cxn ang="0">
                  <a:pos x="20812421" y="187323735"/>
                </a:cxn>
              </a:cxnLst>
              <a:rect l="0" t="0" r="0" b="0"/>
              <a:pathLst>
                <a:path w="21" h="189">
                  <a:moveTo>
                    <a:pt x="21" y="189"/>
                  </a:moveTo>
                  <a:lnTo>
                    <a:pt x="0" y="189"/>
                  </a:lnTo>
                  <a:lnTo>
                    <a:pt x="0" y="19"/>
                  </a:lnTo>
                  <a:lnTo>
                    <a:pt x="21" y="0"/>
                  </a:lnTo>
                  <a:lnTo>
                    <a:pt x="21" y="189"/>
                  </a:lnTo>
                  <a:close/>
                </a:path>
              </a:pathLst>
            </a:custGeom>
            <a:solidFill>
              <a:srgbClr val="27AAE1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444" name="Freeform 343"/>
            <p:cNvSpPr/>
            <p:nvPr>
              <p:custDataLst>
                <p:tags r:id="rId276"/>
              </p:custDataLst>
            </p:nvPr>
          </p:nvSpPr>
          <p:spPr>
            <a:xfrm>
              <a:off x="7055409" y="4996489"/>
              <a:ext cx="96568" cy="108516"/>
            </a:xfrm>
            <a:custGeom>
              <a:avLst/>
              <a:gdLst/>
              <a:ahLst/>
              <a:cxnLst>
                <a:cxn ang="0">
                  <a:pos x="227448248" y="255993951"/>
                </a:cxn>
                <a:cxn ang="0">
                  <a:pos x="88760128" y="127996975"/>
                </a:cxn>
                <a:cxn ang="0">
                  <a:pos x="0" y="211474097"/>
                </a:cxn>
                <a:cxn ang="0">
                  <a:pos x="149784015" y="0"/>
                </a:cxn>
                <a:cxn ang="0">
                  <a:pos x="216352353" y="55649836"/>
                </a:cxn>
                <a:cxn ang="0">
                  <a:pos x="227448248" y="255993951"/>
                </a:cxn>
              </a:cxnLst>
              <a:rect l="0" t="0" r="0" b="0"/>
              <a:pathLst>
                <a:path w="41" h="46">
                  <a:moveTo>
                    <a:pt x="41" y="46"/>
                  </a:moveTo>
                  <a:cubicBezTo>
                    <a:pt x="16" y="23"/>
                    <a:pt x="16" y="23"/>
                    <a:pt x="16" y="23"/>
                  </a:cubicBezTo>
                  <a:cubicBezTo>
                    <a:pt x="0" y="38"/>
                    <a:pt x="0" y="38"/>
                    <a:pt x="0" y="38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27" y="0"/>
                    <a:pt x="36" y="1"/>
                    <a:pt x="39" y="10"/>
                  </a:cubicBezTo>
                  <a:cubicBezTo>
                    <a:pt x="40" y="25"/>
                    <a:pt x="41" y="46"/>
                    <a:pt x="41" y="46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6445" name="组合 1360"/>
          <p:cNvGrpSpPr/>
          <p:nvPr>
            <p:custDataLst>
              <p:tags r:id="rId277"/>
            </p:custDataLst>
          </p:nvPr>
        </p:nvGrpSpPr>
        <p:grpSpPr>
          <a:xfrm>
            <a:off x="2038350" y="3452813"/>
            <a:ext cx="1230313" cy="923925"/>
            <a:chOff x="1516147" y="3452385"/>
            <a:chExt cx="922878" cy="924870"/>
          </a:xfrm>
        </p:grpSpPr>
        <p:sp>
          <p:nvSpPr>
            <p:cNvPr id="6446" name="Oval 30"/>
            <p:cNvSpPr/>
            <p:nvPr>
              <p:custDataLst>
                <p:tags r:id="rId278"/>
              </p:custDataLst>
            </p:nvPr>
          </p:nvSpPr>
          <p:spPr>
            <a:xfrm>
              <a:off x="1516147" y="3452385"/>
              <a:ext cx="922878" cy="924870"/>
            </a:xfrm>
            <a:prstGeom prst="ellipse">
              <a:avLst/>
            </a:prstGeom>
            <a:solidFill>
              <a:srgbClr val="FFFFFF"/>
            </a:solidFill>
            <a:ln w="9525">
              <a:noFill/>
            </a:ln>
          </p:spPr>
          <p:txBody>
            <a:bodyPr anchor="t"/>
            <a:lstStyle/>
            <a:p>
              <a:pPr defTabSz="457200"/>
              <a:endParaRPr lang="zh-CN" altLang="en-US">
                <a:latin typeface="Calibri" panose="020F0502020204030204" pitchFamily="34" charset="0"/>
                <a:ea typeface="等线" panose="02010600030101010101" charset="-122"/>
              </a:endParaRPr>
            </a:p>
          </p:txBody>
        </p:sp>
        <p:sp>
          <p:nvSpPr>
            <p:cNvPr id="6447" name="Freeform 32"/>
            <p:cNvSpPr>
              <a:spLocks noEditPoints="1"/>
            </p:cNvSpPr>
            <p:nvPr>
              <p:custDataLst>
                <p:tags r:id="rId279"/>
              </p:custDataLst>
            </p:nvPr>
          </p:nvSpPr>
          <p:spPr>
            <a:xfrm>
              <a:off x="1966137" y="3485239"/>
              <a:ext cx="30862" cy="244906"/>
            </a:xfrm>
            <a:custGeom>
              <a:avLst/>
              <a:gdLst/>
              <a:ahLst/>
              <a:cxnLst>
                <a:cxn ang="0">
                  <a:pos x="73266385" y="537903050"/>
                </a:cxn>
                <a:cxn ang="0">
                  <a:pos x="5635877" y="543448757"/>
                </a:cxn>
                <a:cxn ang="0">
                  <a:pos x="5635877" y="576720640"/>
                </a:cxn>
                <a:cxn ang="0">
                  <a:pos x="73266385" y="565629227"/>
                </a:cxn>
                <a:cxn ang="0">
                  <a:pos x="73266385" y="537903050"/>
                </a:cxn>
                <a:cxn ang="0">
                  <a:pos x="5635877" y="0"/>
                </a:cxn>
                <a:cxn ang="0">
                  <a:pos x="0" y="266179849"/>
                </a:cxn>
                <a:cxn ang="0">
                  <a:pos x="0" y="277268907"/>
                </a:cxn>
                <a:cxn ang="0">
                  <a:pos x="67630511" y="277268907"/>
                </a:cxn>
                <a:cxn ang="0">
                  <a:pos x="67630511" y="266179849"/>
                </a:cxn>
                <a:cxn ang="0">
                  <a:pos x="73266385" y="0"/>
                </a:cxn>
                <a:cxn ang="0">
                  <a:pos x="5635877" y="0"/>
                </a:cxn>
              </a:cxnLst>
              <a:rect l="0" t="0" r="0" b="0"/>
              <a:pathLst>
                <a:path w="13" h="104">
                  <a:moveTo>
                    <a:pt x="13" y="97"/>
                  </a:moveTo>
                  <a:cubicBezTo>
                    <a:pt x="1" y="98"/>
                    <a:pt x="1" y="98"/>
                    <a:pt x="1" y="98"/>
                  </a:cubicBezTo>
                  <a:cubicBezTo>
                    <a:pt x="1" y="100"/>
                    <a:pt x="1" y="102"/>
                    <a:pt x="1" y="104"/>
                  </a:cubicBezTo>
                  <a:cubicBezTo>
                    <a:pt x="5" y="103"/>
                    <a:pt x="9" y="102"/>
                    <a:pt x="13" y="102"/>
                  </a:cubicBezTo>
                  <a:cubicBezTo>
                    <a:pt x="13" y="100"/>
                    <a:pt x="13" y="99"/>
                    <a:pt x="13" y="97"/>
                  </a:cubicBezTo>
                  <a:moveTo>
                    <a:pt x="1" y="0"/>
                  </a:moveTo>
                  <a:cubicBezTo>
                    <a:pt x="0" y="15"/>
                    <a:pt x="0" y="32"/>
                    <a:pt x="0" y="48"/>
                  </a:cubicBezTo>
                  <a:cubicBezTo>
                    <a:pt x="0" y="50"/>
                    <a:pt x="0" y="50"/>
                    <a:pt x="0" y="50"/>
                  </a:cubicBezTo>
                  <a:cubicBezTo>
                    <a:pt x="12" y="50"/>
                    <a:pt x="12" y="50"/>
                    <a:pt x="12" y="50"/>
                  </a:cubicBezTo>
                  <a:cubicBezTo>
                    <a:pt x="12" y="48"/>
                    <a:pt x="12" y="48"/>
                    <a:pt x="12" y="48"/>
                  </a:cubicBezTo>
                  <a:cubicBezTo>
                    <a:pt x="12" y="32"/>
                    <a:pt x="12" y="16"/>
                    <a:pt x="13" y="0"/>
                  </a:cubicBezTo>
                  <a:cubicBezTo>
                    <a:pt x="1" y="0"/>
                    <a:pt x="1" y="0"/>
                    <a:pt x="1" y="0"/>
                  </a:cubicBezTo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448" name="Freeform 344"/>
            <p:cNvSpPr/>
            <p:nvPr>
              <p:custDataLst>
                <p:tags r:id="rId280"/>
              </p:custDataLst>
            </p:nvPr>
          </p:nvSpPr>
          <p:spPr>
            <a:xfrm>
              <a:off x="1819791" y="3723176"/>
              <a:ext cx="353421" cy="357404"/>
            </a:xfrm>
            <a:custGeom>
              <a:avLst/>
              <a:gdLst/>
              <a:ahLst/>
              <a:cxnLst>
                <a:cxn ang="0">
                  <a:pos x="571792682" y="840379030"/>
                </a:cxn>
                <a:cxn ang="0">
                  <a:pos x="194299080" y="840379030"/>
                </a:cxn>
                <a:cxn ang="0">
                  <a:pos x="5551066" y="403603155"/>
                </a:cxn>
                <a:cxn ang="0">
                  <a:pos x="460766698" y="0"/>
                </a:cxn>
                <a:cxn ang="0">
                  <a:pos x="571792682" y="840379030"/>
                </a:cxn>
              </a:cxnLst>
              <a:rect l="0" t="0" r="0" b="0"/>
              <a:pathLst>
                <a:path w="150" h="152">
                  <a:moveTo>
                    <a:pt x="103" y="152"/>
                  </a:moveTo>
                  <a:cubicBezTo>
                    <a:pt x="35" y="152"/>
                    <a:pt x="35" y="152"/>
                    <a:pt x="35" y="152"/>
                  </a:cubicBezTo>
                  <a:cubicBezTo>
                    <a:pt x="35" y="152"/>
                    <a:pt x="0" y="118"/>
                    <a:pt x="1" y="73"/>
                  </a:cubicBezTo>
                  <a:cubicBezTo>
                    <a:pt x="2" y="28"/>
                    <a:pt x="45" y="0"/>
                    <a:pt x="83" y="0"/>
                  </a:cubicBezTo>
                  <a:cubicBezTo>
                    <a:pt x="122" y="0"/>
                    <a:pt x="150" y="95"/>
                    <a:pt x="103" y="152"/>
                  </a:cubicBezTo>
                </a:path>
              </a:pathLst>
            </a:custGeom>
            <a:solidFill>
              <a:srgbClr val="D68518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449" name="Freeform 345"/>
            <p:cNvSpPr/>
            <p:nvPr>
              <p:custDataLst>
                <p:tags r:id="rId281"/>
              </p:custDataLst>
            </p:nvPr>
          </p:nvSpPr>
          <p:spPr>
            <a:xfrm>
              <a:off x="1716253" y="4104473"/>
              <a:ext cx="522665" cy="270791"/>
            </a:xfrm>
            <a:custGeom>
              <a:avLst/>
              <a:gdLst/>
              <a:ahLst/>
              <a:cxnLst>
                <a:cxn ang="0">
                  <a:pos x="94230389" y="216239581"/>
                </a:cxn>
                <a:cxn ang="0">
                  <a:pos x="615268503" y="0"/>
                </a:cxn>
                <a:cxn ang="0">
                  <a:pos x="1136304298" y="216239581"/>
                </a:cxn>
                <a:cxn ang="0">
                  <a:pos x="1230534651" y="637632870"/>
                </a:cxn>
                <a:cxn ang="0">
                  <a:pos x="615268503" y="637632870"/>
                </a:cxn>
                <a:cxn ang="0">
                  <a:pos x="0" y="637632870"/>
                </a:cxn>
                <a:cxn ang="0">
                  <a:pos x="94230389" y="216239581"/>
                </a:cxn>
              </a:cxnLst>
              <a:rect l="0" t="0" r="0" b="0"/>
              <a:pathLst>
                <a:path w="221" h="115">
                  <a:moveTo>
                    <a:pt x="17" y="39"/>
                  </a:moveTo>
                  <a:cubicBezTo>
                    <a:pt x="30" y="15"/>
                    <a:pt x="111" y="0"/>
                    <a:pt x="111" y="0"/>
                  </a:cubicBezTo>
                  <a:cubicBezTo>
                    <a:pt x="111" y="0"/>
                    <a:pt x="192" y="15"/>
                    <a:pt x="205" y="39"/>
                  </a:cubicBezTo>
                  <a:cubicBezTo>
                    <a:pt x="214" y="72"/>
                    <a:pt x="222" y="115"/>
                    <a:pt x="222" y="115"/>
                  </a:cubicBezTo>
                  <a:cubicBezTo>
                    <a:pt x="111" y="115"/>
                    <a:pt x="111" y="115"/>
                    <a:pt x="111" y="115"/>
                  </a:cubicBezTo>
                  <a:cubicBezTo>
                    <a:pt x="0" y="115"/>
                    <a:pt x="0" y="115"/>
                    <a:pt x="0" y="115"/>
                  </a:cubicBezTo>
                  <a:cubicBezTo>
                    <a:pt x="0" y="115"/>
                    <a:pt x="5" y="69"/>
                    <a:pt x="17" y="39"/>
                  </a:cubicBezTo>
                </a:path>
              </a:pathLst>
            </a:custGeom>
            <a:solidFill>
              <a:srgbClr val="F1C9A5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450" name="Rectangle 346"/>
            <p:cNvSpPr/>
            <p:nvPr>
              <p:custDataLst>
                <p:tags r:id="rId282"/>
              </p:custDataLst>
            </p:nvPr>
          </p:nvSpPr>
          <p:spPr>
            <a:xfrm>
              <a:off x="1926315" y="3990980"/>
              <a:ext cx="103538" cy="174222"/>
            </a:xfrm>
            <a:prstGeom prst="rect">
              <a:avLst/>
            </a:prstGeom>
            <a:solidFill>
              <a:srgbClr val="F1C9A5"/>
            </a:solidFill>
            <a:ln w="9525">
              <a:noFill/>
            </a:ln>
          </p:spPr>
          <p:txBody>
            <a:bodyPr anchor="t"/>
            <a:lstStyle/>
            <a:p>
              <a:pPr defTabSz="457200"/>
              <a:endParaRPr lang="zh-CN" altLang="en-US">
                <a:latin typeface="Calibri" panose="020F0502020204030204" pitchFamily="34" charset="0"/>
                <a:ea typeface="等线" panose="02010600030101010101" charset="-122"/>
              </a:endParaRPr>
            </a:p>
          </p:txBody>
        </p:sp>
        <p:sp>
          <p:nvSpPr>
            <p:cNvPr id="6451" name="Rectangle 347"/>
            <p:cNvSpPr/>
            <p:nvPr>
              <p:custDataLst>
                <p:tags r:id="rId283"/>
              </p:custDataLst>
            </p:nvPr>
          </p:nvSpPr>
          <p:spPr>
            <a:xfrm>
              <a:off x="1926315" y="3990980"/>
              <a:ext cx="103538" cy="174222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/>
            <a:lstStyle/>
            <a:p>
              <a:pPr defTabSz="457200"/>
              <a:endParaRPr lang="zh-CN" altLang="en-US">
                <a:latin typeface="Calibri" panose="020F0502020204030204" pitchFamily="34" charset="0"/>
                <a:ea typeface="等线" panose="02010600030101010101" charset="-122"/>
              </a:endParaRPr>
            </a:p>
          </p:txBody>
        </p:sp>
        <p:sp>
          <p:nvSpPr>
            <p:cNvPr id="6452" name="Freeform 348"/>
            <p:cNvSpPr/>
            <p:nvPr>
              <p:custDataLst>
                <p:tags r:id="rId284"/>
              </p:custDataLst>
            </p:nvPr>
          </p:nvSpPr>
          <p:spPr>
            <a:xfrm>
              <a:off x="1926315" y="3990980"/>
              <a:ext cx="103538" cy="122453"/>
            </a:xfrm>
            <a:custGeom>
              <a:avLst/>
              <a:gdLst/>
              <a:ahLst/>
              <a:cxnLst>
                <a:cxn ang="0">
                  <a:pos x="243639022" y="0"/>
                </a:cxn>
                <a:cxn ang="0">
                  <a:pos x="0" y="0"/>
                </a:cxn>
                <a:cxn ang="0">
                  <a:pos x="0" y="277268907"/>
                </a:cxn>
                <a:cxn ang="0">
                  <a:pos x="66447860" y="288360320"/>
                </a:cxn>
                <a:cxn ang="0">
                  <a:pos x="243639022" y="188542315"/>
                </a:cxn>
                <a:cxn ang="0">
                  <a:pos x="243639022" y="0"/>
                </a:cxn>
              </a:cxnLst>
              <a:rect l="0" t="0" r="0" b="0"/>
              <a:pathLst>
                <a:path w="44" h="52">
                  <a:moveTo>
                    <a:pt x="44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50"/>
                    <a:pt x="0" y="50"/>
                    <a:pt x="0" y="50"/>
                  </a:cubicBezTo>
                  <a:cubicBezTo>
                    <a:pt x="4" y="51"/>
                    <a:pt x="8" y="52"/>
                    <a:pt x="12" y="52"/>
                  </a:cubicBezTo>
                  <a:cubicBezTo>
                    <a:pt x="24" y="52"/>
                    <a:pt x="40" y="45"/>
                    <a:pt x="44" y="34"/>
                  </a:cubicBezTo>
                  <a:cubicBezTo>
                    <a:pt x="44" y="0"/>
                    <a:pt x="44" y="0"/>
                    <a:pt x="44" y="0"/>
                  </a:cubicBezTo>
                </a:path>
              </a:pathLst>
            </a:custGeom>
            <a:solidFill>
              <a:srgbClr val="EEC29D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453" name="Oval 349"/>
            <p:cNvSpPr/>
            <p:nvPr>
              <p:custDataLst>
                <p:tags r:id="rId285"/>
              </p:custDataLst>
            </p:nvPr>
          </p:nvSpPr>
          <p:spPr>
            <a:xfrm>
              <a:off x="1843684" y="3711229"/>
              <a:ext cx="268800" cy="367360"/>
            </a:xfrm>
            <a:prstGeom prst="ellipse">
              <a:avLst/>
            </a:prstGeom>
            <a:solidFill>
              <a:srgbClr val="F1C9A5"/>
            </a:solidFill>
            <a:ln w="9525">
              <a:noFill/>
            </a:ln>
          </p:spPr>
          <p:txBody>
            <a:bodyPr anchor="t"/>
            <a:lstStyle/>
            <a:p>
              <a:pPr defTabSz="457200"/>
              <a:endParaRPr lang="zh-CN" altLang="en-US">
                <a:latin typeface="Calibri" panose="020F0502020204030204" pitchFamily="34" charset="0"/>
                <a:ea typeface="等线" panose="02010600030101010101" charset="-122"/>
              </a:endParaRPr>
            </a:p>
          </p:txBody>
        </p:sp>
        <p:sp>
          <p:nvSpPr>
            <p:cNvPr id="6454" name="Freeform 350"/>
            <p:cNvSpPr/>
            <p:nvPr>
              <p:custDataLst>
                <p:tags r:id="rId286"/>
              </p:custDataLst>
            </p:nvPr>
          </p:nvSpPr>
          <p:spPr>
            <a:xfrm>
              <a:off x="1807844" y="3838660"/>
              <a:ext cx="96568" cy="119466"/>
            </a:xfrm>
            <a:custGeom>
              <a:avLst/>
              <a:gdLst/>
              <a:ahLst/>
              <a:cxnLst>
                <a:cxn ang="0">
                  <a:pos x="11095899" y="153640331"/>
                </a:cxn>
                <a:cxn ang="0">
                  <a:pos x="94306897" y="5486067"/>
                </a:cxn>
                <a:cxn ang="0">
                  <a:pos x="216352353" y="131691351"/>
                </a:cxn>
                <a:cxn ang="0">
                  <a:pos x="133141351" y="274359516"/>
                </a:cxn>
                <a:cxn ang="0">
                  <a:pos x="11095899" y="153640331"/>
                </a:cxn>
              </a:cxnLst>
              <a:rect l="0" t="0" r="0" b="0"/>
              <a:pathLst>
                <a:path w="41" h="51">
                  <a:moveTo>
                    <a:pt x="2" y="28"/>
                  </a:moveTo>
                  <a:cubicBezTo>
                    <a:pt x="0" y="14"/>
                    <a:pt x="7" y="3"/>
                    <a:pt x="17" y="1"/>
                  </a:cubicBezTo>
                  <a:cubicBezTo>
                    <a:pt x="28" y="0"/>
                    <a:pt x="38" y="10"/>
                    <a:pt x="39" y="24"/>
                  </a:cubicBezTo>
                  <a:cubicBezTo>
                    <a:pt x="41" y="37"/>
                    <a:pt x="34" y="49"/>
                    <a:pt x="24" y="50"/>
                  </a:cubicBezTo>
                  <a:cubicBezTo>
                    <a:pt x="13" y="51"/>
                    <a:pt x="4" y="41"/>
                    <a:pt x="2" y="28"/>
                  </a:cubicBezTo>
                  <a:close/>
                </a:path>
              </a:pathLst>
            </a:custGeom>
            <a:solidFill>
              <a:srgbClr val="F1C9A5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455" name="Freeform 351"/>
            <p:cNvSpPr/>
            <p:nvPr>
              <p:custDataLst>
                <p:tags r:id="rId287"/>
              </p:custDataLst>
            </p:nvPr>
          </p:nvSpPr>
          <p:spPr>
            <a:xfrm>
              <a:off x="2050759" y="3838660"/>
              <a:ext cx="94577" cy="119466"/>
            </a:xfrm>
            <a:custGeom>
              <a:avLst/>
              <a:gdLst/>
              <a:ahLst/>
              <a:cxnLst>
                <a:cxn ang="0">
                  <a:pos x="95038064" y="274359516"/>
                </a:cxn>
                <a:cxn ang="0">
                  <a:pos x="5589501" y="131691351"/>
                </a:cxn>
                <a:cxn ang="0">
                  <a:pos x="128582148" y="5486067"/>
                </a:cxn>
                <a:cxn ang="0">
                  <a:pos x="218030713" y="153640331"/>
                </a:cxn>
                <a:cxn ang="0">
                  <a:pos x="95038064" y="274359516"/>
                </a:cxn>
              </a:cxnLst>
              <a:rect l="0" t="0" r="0" b="0"/>
              <a:pathLst>
                <a:path w="40" h="51">
                  <a:moveTo>
                    <a:pt x="17" y="50"/>
                  </a:moveTo>
                  <a:cubicBezTo>
                    <a:pt x="6" y="49"/>
                    <a:pt x="0" y="37"/>
                    <a:pt x="1" y="24"/>
                  </a:cubicBezTo>
                  <a:cubicBezTo>
                    <a:pt x="3" y="10"/>
                    <a:pt x="13" y="0"/>
                    <a:pt x="23" y="1"/>
                  </a:cubicBezTo>
                  <a:cubicBezTo>
                    <a:pt x="33" y="3"/>
                    <a:pt x="40" y="14"/>
                    <a:pt x="39" y="28"/>
                  </a:cubicBezTo>
                  <a:cubicBezTo>
                    <a:pt x="37" y="41"/>
                    <a:pt x="27" y="51"/>
                    <a:pt x="17" y="50"/>
                  </a:cubicBezTo>
                  <a:close/>
                </a:path>
              </a:pathLst>
            </a:custGeom>
            <a:solidFill>
              <a:srgbClr val="F1C9A5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456" name="Freeform 352"/>
            <p:cNvSpPr/>
            <p:nvPr>
              <p:custDataLst>
                <p:tags r:id="rId288"/>
              </p:custDataLst>
            </p:nvPr>
          </p:nvSpPr>
          <p:spPr>
            <a:xfrm>
              <a:off x="1716253" y="4187104"/>
              <a:ext cx="522665" cy="190151"/>
            </a:xfrm>
            <a:custGeom>
              <a:avLst/>
              <a:gdLst/>
              <a:ahLst/>
              <a:cxnLst>
                <a:cxn ang="0">
                  <a:pos x="94230389" y="22043432"/>
                </a:cxn>
                <a:cxn ang="0">
                  <a:pos x="110859136" y="0"/>
                </a:cxn>
                <a:cxn ang="0">
                  <a:pos x="615268503" y="170840119"/>
                </a:cxn>
                <a:cxn ang="0">
                  <a:pos x="615268503" y="170840119"/>
                </a:cxn>
                <a:cxn ang="0">
                  <a:pos x="1119675551" y="0"/>
                </a:cxn>
                <a:cxn ang="0">
                  <a:pos x="1136304298" y="22043432"/>
                </a:cxn>
                <a:cxn ang="0">
                  <a:pos x="1230534651" y="440875638"/>
                </a:cxn>
                <a:cxn ang="0">
                  <a:pos x="615268503" y="446387667"/>
                </a:cxn>
                <a:cxn ang="0">
                  <a:pos x="0" y="440875638"/>
                </a:cxn>
                <a:cxn ang="0">
                  <a:pos x="94230389" y="22043432"/>
                </a:cxn>
              </a:cxnLst>
              <a:rect l="0" t="0" r="0" b="0"/>
              <a:pathLst>
                <a:path w="221" h="81">
                  <a:moveTo>
                    <a:pt x="17" y="4"/>
                  </a:moveTo>
                  <a:cubicBezTo>
                    <a:pt x="18" y="3"/>
                    <a:pt x="19" y="1"/>
                    <a:pt x="20" y="0"/>
                  </a:cubicBezTo>
                  <a:cubicBezTo>
                    <a:pt x="34" y="18"/>
                    <a:pt x="69" y="31"/>
                    <a:pt x="111" y="31"/>
                  </a:cubicBezTo>
                  <a:cubicBezTo>
                    <a:pt x="111" y="31"/>
                    <a:pt x="111" y="31"/>
                    <a:pt x="111" y="31"/>
                  </a:cubicBezTo>
                  <a:cubicBezTo>
                    <a:pt x="153" y="31"/>
                    <a:pt x="188" y="18"/>
                    <a:pt x="202" y="0"/>
                  </a:cubicBezTo>
                  <a:cubicBezTo>
                    <a:pt x="203" y="1"/>
                    <a:pt x="204" y="3"/>
                    <a:pt x="205" y="4"/>
                  </a:cubicBezTo>
                  <a:cubicBezTo>
                    <a:pt x="214" y="37"/>
                    <a:pt x="222" y="80"/>
                    <a:pt x="222" y="80"/>
                  </a:cubicBezTo>
                  <a:cubicBezTo>
                    <a:pt x="111" y="81"/>
                    <a:pt x="111" y="81"/>
                    <a:pt x="111" y="81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0"/>
                    <a:pt x="5" y="34"/>
                    <a:pt x="17" y="4"/>
                  </a:cubicBezTo>
                  <a:close/>
                </a:path>
              </a:pathLst>
            </a:custGeom>
            <a:solidFill>
              <a:srgbClr val="01561E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457" name="Freeform 353"/>
            <p:cNvSpPr/>
            <p:nvPr>
              <p:custDataLst>
                <p:tags r:id="rId289"/>
              </p:custDataLst>
            </p:nvPr>
          </p:nvSpPr>
          <p:spPr>
            <a:xfrm>
              <a:off x="1747116" y="3604705"/>
              <a:ext cx="482843" cy="475875"/>
            </a:xfrm>
            <a:custGeom>
              <a:avLst/>
              <a:gdLst/>
              <a:ahLst/>
              <a:cxnLst>
                <a:cxn ang="0">
                  <a:pos x="676804659" y="377392466"/>
                </a:cxn>
                <a:cxn ang="0">
                  <a:pos x="399426601" y="593835428"/>
                </a:cxn>
                <a:cxn ang="0">
                  <a:pos x="366141063" y="1121074291"/>
                </a:cxn>
                <a:cxn ang="0">
                  <a:pos x="77667077" y="466190243"/>
                </a:cxn>
                <a:cxn ang="0">
                  <a:pos x="687900623" y="116546972"/>
                </a:cxn>
                <a:cxn ang="0">
                  <a:pos x="1115065810" y="699284261"/>
                </a:cxn>
                <a:cxn ang="0">
                  <a:pos x="743375735" y="1121074291"/>
                </a:cxn>
                <a:cxn ang="0">
                  <a:pos x="676804659" y="377392466"/>
                </a:cxn>
              </a:cxnLst>
              <a:rect l="0" t="0" r="0" b="0"/>
              <a:pathLst>
                <a:path w="205" h="201">
                  <a:moveTo>
                    <a:pt x="122" y="68"/>
                  </a:moveTo>
                  <a:cubicBezTo>
                    <a:pt x="112" y="85"/>
                    <a:pt x="89" y="95"/>
                    <a:pt x="72" y="107"/>
                  </a:cubicBezTo>
                  <a:cubicBezTo>
                    <a:pt x="42" y="130"/>
                    <a:pt x="55" y="179"/>
                    <a:pt x="66" y="202"/>
                  </a:cubicBezTo>
                  <a:cubicBezTo>
                    <a:pt x="28" y="180"/>
                    <a:pt x="0" y="144"/>
                    <a:pt x="14" y="84"/>
                  </a:cubicBezTo>
                  <a:cubicBezTo>
                    <a:pt x="28" y="25"/>
                    <a:pt x="75" y="0"/>
                    <a:pt x="124" y="21"/>
                  </a:cubicBezTo>
                  <a:cubicBezTo>
                    <a:pt x="164" y="10"/>
                    <a:pt x="205" y="71"/>
                    <a:pt x="201" y="126"/>
                  </a:cubicBezTo>
                  <a:cubicBezTo>
                    <a:pt x="196" y="181"/>
                    <a:pt x="134" y="202"/>
                    <a:pt x="134" y="202"/>
                  </a:cubicBezTo>
                  <a:cubicBezTo>
                    <a:pt x="134" y="202"/>
                    <a:pt x="171" y="120"/>
                    <a:pt x="122" y="68"/>
                  </a:cubicBezTo>
                  <a:close/>
                </a:path>
              </a:pathLst>
            </a:custGeom>
            <a:solidFill>
              <a:srgbClr val="EC9A1C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6458" name="文本框 33104"/>
          <p:cNvSpPr txBox="1"/>
          <p:nvPr>
            <p:custDataLst>
              <p:tags r:id="rId290"/>
            </p:custDataLst>
          </p:nvPr>
        </p:nvSpPr>
        <p:spPr>
          <a:xfrm>
            <a:off x="4646613" y="2209800"/>
            <a:ext cx="309880" cy="3683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6459" name="文本框 33105"/>
          <p:cNvSpPr txBox="1"/>
          <p:nvPr>
            <p:custDataLst>
              <p:tags r:id="rId291"/>
            </p:custDataLst>
          </p:nvPr>
        </p:nvSpPr>
        <p:spPr>
          <a:xfrm>
            <a:off x="2797810" y="2414905"/>
            <a:ext cx="6597650" cy="101473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algn="ctr"/>
            <a:r>
              <a:rPr lang="en-US" altLang="zh-CN" sz="60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ea typeface="黑体" panose="02010609060101010101" charset="-122"/>
              </a:rPr>
              <a:t>5.2</a:t>
            </a:r>
            <a:r>
              <a:rPr lang="zh-CN" altLang="en-US" sz="60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ea typeface="黑体" panose="02010609060101010101" charset="-122"/>
              </a:rPr>
              <a:t>网上交友新时空</a:t>
            </a:r>
            <a:endParaRPr lang="zh-CN" altLang="en-US" sz="6000" b="1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panose="020B0604020202020204" pitchFamily="34" charset="0"/>
              <a:ea typeface="黑体" panose="02010609060101010101" charset="-122"/>
            </a:endParaRPr>
          </a:p>
        </p:txBody>
      </p:sp>
    </p:spTree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6ffa3d155ef59249573a72d8eaf6c6b1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2"/>
          <a:stretch>
            <a:fillRect/>
          </a:stretch>
        </p:blipFill>
        <p:spPr>
          <a:xfrm>
            <a:off x="715010" y="222250"/>
            <a:ext cx="3430270" cy="3430270"/>
          </a:xfrm>
          <a:prstGeom prst="rect">
            <a:avLst/>
          </a:prstGeom>
        </p:spPr>
      </p:pic>
      <p:grpSp>
        <p:nvGrpSpPr>
          <p:cNvPr id="5" name="组合 4"/>
          <p:cNvGrpSpPr/>
          <p:nvPr>
            <p:custDataLst>
              <p:tags r:id="rId3"/>
            </p:custDataLst>
          </p:nvPr>
        </p:nvGrpSpPr>
        <p:grpSpPr>
          <a:xfrm>
            <a:off x="4713701" y="1366905"/>
            <a:ext cx="6862525" cy="4312285"/>
            <a:chOff x="8150" y="1980"/>
            <a:chExt cx="9099" cy="7372"/>
          </a:xfrm>
        </p:grpSpPr>
        <p:sp>
          <p:nvSpPr>
            <p:cNvPr id="4" name="圆角矩形标注 3"/>
            <p:cNvSpPr/>
            <p:nvPr>
              <p:custDataLst>
                <p:tags r:id="rId4"/>
              </p:custDataLst>
            </p:nvPr>
          </p:nvSpPr>
          <p:spPr>
            <a:xfrm>
              <a:off x="8429" y="1980"/>
              <a:ext cx="8539" cy="7372"/>
            </a:xfrm>
            <a:prstGeom prst="wedgeRoundRectCallout">
              <a:avLst>
                <a:gd name="adj1" fmla="val -57167"/>
                <a:gd name="adj2" fmla="val 40992"/>
                <a:gd name="adj3" fmla="val 16667"/>
              </a:avLst>
            </a:prstGeom>
            <a:solidFill>
              <a:schemeClr val="accent2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" name="文本框 2"/>
            <p:cNvSpPr txBox="1"/>
            <p:nvPr>
              <p:custDataLst>
                <p:tags r:id="rId5"/>
              </p:custDataLst>
            </p:nvPr>
          </p:nvSpPr>
          <p:spPr>
            <a:xfrm>
              <a:off x="8150" y="3355"/>
              <a:ext cx="9099" cy="369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>
                <a:lnSpc>
                  <a:spcPct val="160000"/>
                </a:lnSpc>
              </a:pPr>
              <a:r>
                <a:rPr lang="en-US" altLang="zh-CN" sz="2800" b="1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</a:rPr>
                <a:t>1</a:t>
              </a:r>
              <a:r>
                <a:rPr lang="zh-CN" altLang="en-US" sz="2800" b="1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</a:rPr>
                <a:t>、大家都会使用哪些交友软件交友聊天呢？</a:t>
              </a:r>
              <a:endParaRPr lang="zh-CN" altLang="en-US" sz="2800" b="1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endParaRPr>
            </a:p>
            <a:p>
              <a:pPr algn="l">
                <a:lnSpc>
                  <a:spcPct val="160000"/>
                </a:lnSpc>
              </a:pPr>
              <a:r>
                <a:rPr lang="en-US" altLang="zh-CN" sz="2800" b="1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</a:rPr>
                <a:t>2</a:t>
              </a:r>
              <a:r>
                <a:rPr lang="zh-CN" altLang="en-US" sz="2800" b="1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</a:rPr>
                <a:t>、</a:t>
              </a:r>
              <a:r>
                <a:rPr lang="zh-CN" altLang="en-US" sz="2800" b="1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  <a:sym typeface="+mn-ea"/>
                </a:rPr>
                <a:t>你有过网上交友的经历吗？感受如何？</a:t>
              </a:r>
              <a:endParaRPr lang="zh-CN" altLang="en-US" sz="2800" b="1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endParaRPr>
            </a:p>
            <a:p>
              <a:pPr algn="l">
                <a:lnSpc>
                  <a:spcPct val="160000"/>
                </a:lnSpc>
              </a:pPr>
              <a:r>
                <a:rPr lang="en-US" altLang="zh-CN" sz="2800" b="1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  <a:sym typeface="+mn-ea"/>
                </a:rPr>
                <a:t>3</a:t>
              </a:r>
              <a:r>
                <a:rPr lang="zh-CN" altLang="en-US" sz="2800" b="1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  <a:sym typeface="+mn-ea"/>
                </a:rPr>
                <a:t>、人们网上交友的这些感受说明了什么？</a:t>
              </a:r>
              <a:endParaRPr lang="zh-CN" altLang="en-US" sz="2800" b="1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endParaRPr>
            </a:p>
          </p:txBody>
        </p:sp>
      </p:grpSp>
      <p:pic>
        <p:nvPicPr>
          <p:cNvPr id="7" name="图片 6"/>
          <p:cNvPicPr>
            <a:picLocks noChangeAspect="1"/>
          </p:cNvPicPr>
          <p:nvPr>
            <p:custDataLst>
              <p:tags r:id="rId6"/>
            </p:custDataLst>
          </p:nvPr>
        </p:nvPicPr>
        <p:blipFill>
          <a:blip r:embed="rId7"/>
          <a:stretch>
            <a:fillRect/>
          </a:stretch>
        </p:blipFill>
        <p:spPr>
          <a:xfrm>
            <a:off x="828040" y="3652520"/>
            <a:ext cx="3471545" cy="2968625"/>
          </a:xfrm>
          <a:prstGeom prst="rect">
            <a:avLst/>
          </a:prstGeom>
        </p:spPr>
      </p:pic>
      <p:pic>
        <p:nvPicPr>
          <p:cNvPr id="29727" name="图片 6"/>
          <p:cNvPicPr/>
          <p:nvPr>
            <p:custDataLst>
              <p:tags r:id="rId8"/>
            </p:custDataLst>
          </p:nvPr>
        </p:nvPicPr>
        <p:blipFill>
          <a:blip r:embed="rId9"/>
          <a:stretch>
            <a:fillRect/>
          </a:stretch>
        </p:blipFill>
        <p:spPr>
          <a:xfrm>
            <a:off x="2197735" y="3024505"/>
            <a:ext cx="464820" cy="452755"/>
          </a:xfrm>
          <a:prstGeom prst="rect">
            <a:avLst/>
          </a:prstGeom>
          <a:noFill/>
          <a:ln>
            <a:noFill/>
            <a:miter lim="800000"/>
            <a:headEnd/>
            <a:tailEnd/>
          </a:ln>
        </p:spPr>
      </p:pic>
      <p:pic>
        <p:nvPicPr>
          <p:cNvPr id="19461" name="图片 4" descr="QQ截图20181013162340"/>
          <p:cNvPicPr>
            <a:picLocks noChangeAspect="1"/>
          </p:cNvPicPr>
          <p:nvPr>
            <p:custDataLst>
              <p:tags r:id="rId10"/>
            </p:custDataLst>
          </p:nvPr>
        </p:nvPicPr>
        <p:blipFill>
          <a:blip r:embed="rId1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 bwMode="auto">
          <a:xfrm>
            <a:off x="9535160" y="4332605"/>
            <a:ext cx="2917190" cy="26314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图片 9" descr="dd8ee481a230fcef489c73c39beb5339"/>
          <p:cNvPicPr>
            <a:picLocks noChangeAspect="1"/>
          </p:cNvPicPr>
          <p:nvPr>
            <p:custDataLst>
              <p:tags r:id="rId12"/>
            </p:custDataLst>
          </p:nvPr>
        </p:nvPicPr>
        <p:blipFill>
          <a:blip r:embed="rId13">
            <a:clrChange>
              <a:clrFrom>
                <a:srgbClr val="F6F6F6">
                  <a:alpha val="100000"/>
                </a:srgbClr>
              </a:clrFrom>
              <a:clrTo>
                <a:srgbClr val="F6F6F6">
                  <a:alpha val="100000"/>
                  <a:alpha val="0"/>
                </a:srgbClr>
              </a:clrTo>
            </a:clrChange>
          </a:blip>
          <a:srcRect b="27500"/>
          <a:stretch>
            <a:fillRect/>
          </a:stretch>
        </p:blipFill>
        <p:spPr>
          <a:xfrm>
            <a:off x="11044555" y="-75565"/>
            <a:ext cx="1287145" cy="1156970"/>
          </a:xfrm>
          <a:prstGeom prst="rect">
            <a:avLst/>
          </a:prstGeom>
        </p:spPr>
      </p:pic>
      <p:pic>
        <p:nvPicPr>
          <p:cNvPr id="30723" name="图片 4"/>
          <p:cNvPicPr>
            <a:picLocks noChangeAspect="1"/>
          </p:cNvPicPr>
          <p:nvPr>
            <p:custDataLst>
              <p:tags r:id="rId14"/>
            </p:custDataLst>
          </p:nvPr>
        </p:nvPicPr>
        <p:blipFill>
          <a:blip r:embed="rId1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987800" y="120015"/>
            <a:ext cx="3692525" cy="10064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9" name="文本框 8"/>
          <p:cNvSpPr txBox="1"/>
          <p:nvPr>
            <p:custDataLst>
              <p:tags r:id="rId16"/>
            </p:custDataLst>
          </p:nvPr>
        </p:nvSpPr>
        <p:spPr>
          <a:xfrm>
            <a:off x="5085715" y="303530"/>
            <a:ext cx="2593975" cy="6451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gradFill>
                  <a:gsLst>
                    <a:gs pos="0">
                      <a:srgbClr val="FBFB11"/>
                    </a:gs>
                    <a:gs pos="100000">
                      <a:srgbClr val="838309"/>
                    </a:gs>
                  </a:gsLst>
                  <a:lin scaled="0"/>
                </a:gradFill>
              </a14:hiddenFill>
            </a:ext>
          </a:extLst>
        </p:spPr>
        <p:txBody>
          <a:bodyPr wrap="square" rtlCol="0">
            <a:spAutoFit/>
          </a:bodyPr>
          <a:lstStyle/>
          <a:p>
            <a:r>
              <a:rPr lang="zh-CN" altLang="en-US" sz="360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</a:rPr>
              <a:t>小组讨论</a:t>
            </a:r>
            <a:endParaRPr lang="zh-CN" altLang="en-US" sz="3600">
              <a:solidFill>
                <a:schemeClr val="tx1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</p:spTree>
    <p:custDataLst>
      <p:tags r:id="rId17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>
            <p:custDataLst>
              <p:tags r:id="rId1"/>
            </p:custDataLst>
          </p:nvPr>
        </p:nvGrpSpPr>
        <p:grpSpPr>
          <a:xfrm>
            <a:off x="1146175" y="1281642"/>
            <a:ext cx="8674735" cy="2761615"/>
            <a:chOff x="1445" y="3030"/>
            <a:chExt cx="13661" cy="4349"/>
          </a:xfrm>
        </p:grpSpPr>
        <p:sp>
          <p:nvSpPr>
            <p:cNvPr id="75781" name="文本框 1"/>
            <p:cNvSpPr/>
            <p:nvPr>
              <p:custDataLst>
                <p:tags r:id="rId2"/>
              </p:custDataLst>
            </p:nvPr>
          </p:nvSpPr>
          <p:spPr>
            <a:xfrm>
              <a:off x="1451" y="3030"/>
              <a:ext cx="13550" cy="1018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rgbClr val="000000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rgbClr val="000000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rgbClr val="000000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rgbClr val="000000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rgbClr val="000000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</a:lstStyle>
            <a:p>
              <a:pPr indent="4445">
                <a:buFont typeface="Arial" panose="020B0604020202020204" pitchFamily="34" charset="0"/>
                <a:buNone/>
              </a:pPr>
              <a:r>
                <a:rPr lang="zh-CN" altLang="en-US" sz="3600" b="1" dirty="0">
                  <a:ln w="9525" cap="flat" cmpd="sng" algn="ctr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solidFill>
                    <a:srgbClr val="FF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Wingdings" panose="05000000000000000000"/>
                </a:rPr>
                <a:t>①</a:t>
              </a:r>
              <a:r>
                <a:rPr sz="3600" b="1" dirty="0">
                  <a:ln w="9525" cap="flat" cmpd="sng" algn="ctr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solidFill>
                    <a:srgbClr val="FF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Wingdings" panose="05000000000000000000"/>
                </a:rPr>
                <a:t>虚拟</a:t>
              </a:r>
              <a:r>
                <a:rPr lang="en-US" altLang="zh-CN" sz="2400" b="1" dirty="0">
                  <a:ln w="9525" cap="flat" cmpd="sng" algn="ctr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latin typeface="微软雅黑" panose="020B0503020204020204" pitchFamily="34" charset="-122"/>
                  <a:ea typeface="微软雅黑" panose="020B0503020204020204" pitchFamily="34" charset="-122"/>
                  <a:sym typeface="Wingdings" panose="05000000000000000000"/>
                </a:rPr>
                <a:t>——</a:t>
              </a:r>
              <a:r>
                <a:rPr sz="2400" b="1" dirty="0">
                  <a:ln w="9525" cap="flat" cmpd="sng" algn="ctr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latin typeface="微软雅黑" panose="020B0503020204020204" pitchFamily="34" charset="-122"/>
                  <a:ea typeface="微软雅黑" panose="020B0503020204020204" pitchFamily="34" charset="-122"/>
                  <a:sym typeface="Wingdings" panose="05000000000000000000"/>
                </a:rPr>
                <a:t>看不见，摸不着，有的与实际情况</a:t>
              </a:r>
              <a:r>
                <a:rPr sz="2400" b="1" u="sng" dirty="0">
                  <a:ln w="9525" cap="flat" cmpd="sng" algn="ctr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solidFill>
                    <a:srgbClr val="FF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Wingdings" panose="05000000000000000000"/>
                </a:rPr>
                <a:t>不符合</a:t>
              </a:r>
              <a:r>
                <a:rPr sz="2400" b="1" dirty="0">
                  <a:ln w="9525" cap="flat" cmpd="sng" algn="ctr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latin typeface="微软雅黑" panose="020B0503020204020204" pitchFamily="34" charset="-122"/>
                  <a:ea typeface="微软雅黑" panose="020B0503020204020204" pitchFamily="34" charset="-122"/>
                  <a:sym typeface="Wingdings" panose="05000000000000000000"/>
                </a:rPr>
                <a:t>。</a:t>
              </a:r>
              <a:endParaRPr sz="24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2" name="组合 1"/>
            <p:cNvGrpSpPr/>
            <p:nvPr>
              <p:custDataLst>
                <p:tags r:id="rId3"/>
              </p:custDataLst>
            </p:nvPr>
          </p:nvGrpSpPr>
          <p:grpSpPr>
            <a:xfrm>
              <a:off x="1445" y="4650"/>
              <a:ext cx="13661" cy="2729"/>
              <a:chOff x="1445" y="4650"/>
              <a:chExt cx="13661" cy="2729"/>
            </a:xfrm>
          </p:grpSpPr>
          <p:sp>
            <p:nvSpPr>
              <p:cNvPr id="75782" name="文本框 2"/>
              <p:cNvSpPr/>
              <p:nvPr>
                <p:custDataLst>
                  <p:tags r:id="rId4"/>
                </p:custDataLst>
              </p:nvPr>
            </p:nvSpPr>
            <p:spPr>
              <a:xfrm>
                <a:off x="1556" y="6364"/>
                <a:ext cx="13550" cy="1015"/>
              </a:xfrm>
              <a:prstGeom prst="rect">
                <a:avLst/>
              </a:prstGeom>
              <a:noFill/>
              <a:ln>
                <a:noFill/>
                <a:miter lim="800000"/>
              </a:ln>
            </p:spPr>
            <p:txBody>
              <a:bodyPr>
                <a:spAutoFit/>
              </a:bodyPr>
              <a:lstStyle>
                <a:defPPr>
                  <a:defRPr lang="zh-CN"/>
                </a:defPPr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rgbClr val="000000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rgbClr val="000000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rgbClr val="000000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rgbClr val="000000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rgbClr val="000000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</a:lstStyle>
              <a:p>
                <a:pPr indent="4445">
                  <a:buFont typeface="Arial" panose="020B0604020202020204" pitchFamily="34" charset="0"/>
                  <a:buNone/>
                </a:pPr>
                <a:r>
                  <a:rPr lang="zh-CN" altLang="en-US" sz="3600" b="1" dirty="0">
                    <a:ln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solidFill>
                      <a:srgbClr val="FF00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Wingdings" panose="05000000000000000000"/>
                  </a:rPr>
                  <a:t>③</a:t>
                </a:r>
                <a:r>
                  <a:rPr sz="3600" b="1" dirty="0">
                    <a:ln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solidFill>
                      <a:srgbClr val="FF00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Wingdings" panose="05000000000000000000"/>
                  </a:rPr>
                  <a:t>自主</a:t>
                </a:r>
                <a:r>
                  <a:rPr lang="en-US" altLang="zh-CN" sz="2400" b="1" dirty="0">
                    <a:ln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latin typeface="微软雅黑" panose="020B0503020204020204" pitchFamily="34" charset="-122"/>
                    <a:ea typeface="微软雅黑" panose="020B0503020204020204" pitchFamily="34" charset="-122"/>
                    <a:sym typeface="Wingdings" panose="05000000000000000000"/>
                  </a:rPr>
                  <a:t>——</a:t>
                </a:r>
                <a:r>
                  <a:rPr sz="2400" b="1" dirty="0">
                    <a:ln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latin typeface="微软雅黑" panose="020B0503020204020204" pitchFamily="34" charset="-122"/>
                    <a:ea typeface="微软雅黑" panose="020B0503020204020204" pitchFamily="34" charset="-122"/>
                    <a:sym typeface="Wingdings" panose="05000000000000000000"/>
                  </a:rPr>
                  <a:t>不受时间、空间的限制，</a:t>
                </a:r>
                <a:r>
                  <a:rPr sz="2400" b="1" u="sng" dirty="0">
                    <a:ln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solidFill>
                      <a:srgbClr val="FF00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Wingdings" panose="05000000000000000000"/>
                  </a:rPr>
                  <a:t>自由选择</a:t>
                </a:r>
                <a:r>
                  <a:rPr sz="2400" b="1" dirty="0">
                    <a:ln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latin typeface="微软雅黑" panose="020B0503020204020204" pitchFamily="34" charset="-122"/>
                    <a:ea typeface="微软雅黑" panose="020B0503020204020204" pitchFamily="34" charset="-122"/>
                    <a:sym typeface="Wingdings" panose="05000000000000000000"/>
                  </a:rPr>
                  <a:t>交往对象。</a:t>
                </a:r>
                <a:endParaRPr sz="2400" b="1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75783" name="文本框 3"/>
              <p:cNvSpPr/>
              <p:nvPr>
                <p:custDataLst>
                  <p:tags r:id="rId5"/>
                </p:custDataLst>
              </p:nvPr>
            </p:nvSpPr>
            <p:spPr>
              <a:xfrm>
                <a:off x="1445" y="4650"/>
                <a:ext cx="13550" cy="1016"/>
              </a:xfrm>
              <a:prstGeom prst="rect">
                <a:avLst/>
              </a:prstGeom>
              <a:noFill/>
              <a:ln>
                <a:noFill/>
                <a:miter lim="800000"/>
              </a:ln>
            </p:spPr>
            <p:txBody>
              <a:bodyPr>
                <a:spAutoFit/>
              </a:bodyPr>
              <a:lstStyle>
                <a:defPPr>
                  <a:defRPr lang="zh-CN"/>
                </a:defPPr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rgbClr val="000000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rgbClr val="000000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rgbClr val="000000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rgbClr val="000000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rgbClr val="000000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</a:lstStyle>
              <a:p>
                <a:pPr indent="4445">
                  <a:buFont typeface="Arial" panose="020B0604020202020204" pitchFamily="34" charset="0"/>
                  <a:buNone/>
                </a:pPr>
                <a:r>
                  <a:rPr lang="zh-CN" altLang="en-US" sz="3600" b="1" dirty="0">
                    <a:ln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solidFill>
                      <a:srgbClr val="FF00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Wingdings" panose="05000000000000000000"/>
                  </a:rPr>
                  <a:t>②</a:t>
                </a:r>
                <a:r>
                  <a:rPr sz="3600" b="1" dirty="0">
                    <a:ln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solidFill>
                      <a:srgbClr val="FF00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Wingdings" panose="05000000000000000000"/>
                  </a:rPr>
                  <a:t>平等</a:t>
                </a:r>
                <a:r>
                  <a:rPr lang="en-US" altLang="zh-CN" sz="2400" b="1" dirty="0">
                    <a:ln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latin typeface="微软雅黑" panose="020B0503020204020204" pitchFamily="34" charset="-122"/>
                    <a:ea typeface="微软雅黑" panose="020B0503020204020204" pitchFamily="34" charset="-122"/>
                    <a:sym typeface="Wingdings" panose="05000000000000000000"/>
                  </a:rPr>
                  <a:t>——</a:t>
                </a:r>
                <a:r>
                  <a:rPr sz="2400" b="1" dirty="0">
                    <a:ln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latin typeface="微软雅黑" panose="020B0503020204020204" pitchFamily="34" charset="-122"/>
                    <a:ea typeface="微软雅黑" panose="020B0503020204020204" pitchFamily="34" charset="-122"/>
                    <a:sym typeface="Wingdings" panose="05000000000000000000"/>
                  </a:rPr>
                  <a:t>与长辈、名人等</a:t>
                </a:r>
                <a:r>
                  <a:rPr sz="2400" b="1" u="sng" dirty="0">
                    <a:ln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solidFill>
                      <a:srgbClr val="FF00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Wingdings" panose="05000000000000000000"/>
                  </a:rPr>
                  <a:t>平等交往</a:t>
                </a:r>
                <a:r>
                  <a:rPr sz="2400" b="1" dirty="0">
                    <a:ln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latin typeface="微软雅黑" panose="020B0503020204020204" pitchFamily="34" charset="-122"/>
                    <a:ea typeface="微软雅黑" panose="020B0503020204020204" pitchFamily="34" charset="-122"/>
                    <a:sym typeface="Wingdings" panose="05000000000000000000"/>
                  </a:rPr>
                  <a:t>，没有高低之分。</a:t>
                </a:r>
                <a:endParaRPr sz="2400" b="1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  <p:sp>
        <p:nvSpPr>
          <p:cNvPr id="11" name="文本框 10"/>
          <p:cNvSpPr txBox="1"/>
          <p:nvPr>
            <p:custDataLst>
              <p:tags r:id="rId6"/>
            </p:custDataLst>
          </p:nvPr>
        </p:nvSpPr>
        <p:spPr>
          <a:xfrm>
            <a:off x="845185" y="190923"/>
            <a:ext cx="8975725" cy="70675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 eaLnBrk="1" hangingPunct="1">
              <a:buClrTx/>
              <a:buSzTx/>
              <a:buFontTx/>
            </a:pPr>
            <a:r>
              <a:rPr lang="en-US" altLang="zh-CN" sz="4000" b="1" dirty="0">
                <a:solidFill>
                  <a:schemeClr val="accent1">
                    <a:lumMod val="75000"/>
                  </a:schemeClr>
                </a:solidFill>
                <a:sym typeface="+mn-ea"/>
              </a:rPr>
              <a:t>1.</a:t>
            </a:r>
            <a:r>
              <a:rPr lang="zh-CN" altLang="en-US" sz="4000" b="1" dirty="0">
                <a:solidFill>
                  <a:schemeClr val="accent1">
                    <a:lumMod val="75000"/>
                  </a:schemeClr>
                </a:solidFill>
                <a:sym typeface="+mn-ea"/>
              </a:rPr>
              <a:t>互联网交友的特点？</a:t>
            </a:r>
            <a:r>
              <a:rPr lang="en-US" altLang="zh-CN" sz="4000" b="1" dirty="0">
                <a:solidFill>
                  <a:schemeClr val="accent1">
                    <a:lumMod val="75000"/>
                  </a:schemeClr>
                </a:solidFill>
                <a:sym typeface="+mn-ea"/>
              </a:rPr>
              <a:t>P55-2</a:t>
            </a:r>
            <a:endParaRPr lang="en-US" altLang="zh-CN" sz="4000" b="1" dirty="0">
              <a:solidFill>
                <a:schemeClr val="accent1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pic>
        <p:nvPicPr>
          <p:cNvPr id="4" name="Picture 7" descr="02"/>
          <p:cNvPicPr>
            <a:picLocks noChangeAspect="1" noChangeArrowheads="1"/>
          </p:cNvPicPr>
          <p:nvPr>
            <p:custDataLst>
              <p:tags r:id="rId7"/>
            </p:custDataLst>
          </p:nvPr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473"/>
          <a:stretch>
            <a:fillRect/>
          </a:stretch>
        </p:blipFill>
        <p:spPr bwMode="auto">
          <a:xfrm>
            <a:off x="9750425" y="3937740"/>
            <a:ext cx="1838145" cy="22584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合 13"/>
          <p:cNvGrpSpPr/>
          <p:nvPr>
            <p:custDataLst>
              <p:tags r:id="rId1"/>
            </p:custDataLst>
          </p:nvPr>
        </p:nvGrpSpPr>
        <p:grpSpPr>
          <a:xfrm>
            <a:off x="1059815" y="1477645"/>
            <a:ext cx="10045700" cy="4309745"/>
            <a:chOff x="1563" y="1701"/>
            <a:chExt cx="11864" cy="4932"/>
          </a:xfrm>
        </p:grpSpPr>
        <p:sp>
          <p:nvSpPr>
            <p:cNvPr id="15" name="圆角矩形 14"/>
            <p:cNvSpPr/>
            <p:nvPr>
              <p:custDataLst>
                <p:tags r:id="rId2"/>
              </p:custDataLst>
            </p:nvPr>
          </p:nvSpPr>
          <p:spPr>
            <a:xfrm>
              <a:off x="1563" y="1701"/>
              <a:ext cx="11864" cy="4932"/>
            </a:xfrm>
            <a:prstGeom prst="roundRect">
              <a:avLst>
                <a:gd name="adj" fmla="val 3883"/>
              </a:avLst>
            </a:prstGeom>
            <a:solidFill>
              <a:schemeClr val="bg1"/>
            </a:solidFill>
            <a:ln>
              <a:solidFill>
                <a:srgbClr val="753B2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835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1035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8235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b="0" i="0" u="none" strike="noStrike" kern="1200" cap="none" spc="0" normalizeH="0" baseline="0" noProof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30725" name="文本框 99"/>
            <p:cNvSpPr txBox="1"/>
            <p:nvPr>
              <p:custDataLst>
                <p:tags r:id="rId3"/>
              </p:custDataLst>
            </p:nvPr>
          </p:nvSpPr>
          <p:spPr>
            <a:xfrm>
              <a:off x="1604" y="1945"/>
              <a:ext cx="7459" cy="4388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>
              <a:spAutoFit/>
            </a:bodyPr>
            <a:lstStyle/>
            <a:p>
              <a:pPr algn="l" fontAlgn="auto">
                <a:lnSpc>
                  <a:spcPct val="125000"/>
                </a:lnSpc>
              </a:pPr>
              <a:r>
                <a:rPr lang="en-US" altLang="zh-CN" sz="2660" b="1"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  <a:sym typeface="+mn-ea"/>
                </a:rPr>
                <a:t>    </a:t>
              </a:r>
              <a:r>
                <a:rPr lang="en-US" altLang="zh-CN" sz="2400" b="1"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  <a:sym typeface="+mn-ea"/>
                </a:rPr>
                <a:t>  </a:t>
              </a:r>
              <a:r>
                <a:rPr lang="zh-CN" altLang="en-US" sz="2400" b="1"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  <a:sym typeface="+mn-ea"/>
                </a:rPr>
                <a:t>正是由于网上交往具有虚拟平等自主的特点，人们对网上交往的影响有着不同的看法，请同学们就网上交往的影响（内容：学习 生活 身体 心理 见闻 交友 等等）展开辩论。</a:t>
              </a:r>
              <a:endParaRPr lang="zh-CN" altLang="en-US" sz="24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endParaRPr>
            </a:p>
            <a:p>
              <a:pPr algn="l" fontAlgn="auto">
                <a:lnSpc>
                  <a:spcPct val="125000"/>
                </a:lnSpc>
              </a:pPr>
              <a:r>
                <a:rPr lang="zh-CN" altLang="en-US" sz="2400" b="1"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  <a:sym typeface="+mn-ea"/>
                </a:rPr>
                <a:t>正方：网上交往利大于弊，</a:t>
              </a:r>
              <a:endParaRPr lang="zh-CN" altLang="en-US" sz="24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endParaRPr>
            </a:p>
            <a:p>
              <a:pPr algn="l" fontAlgn="auto">
                <a:lnSpc>
                  <a:spcPct val="125000"/>
                </a:lnSpc>
              </a:pPr>
              <a:r>
                <a:rPr lang="zh-CN" altLang="en-US" sz="2400" b="1"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  <a:sym typeface="+mn-ea"/>
                </a:rPr>
                <a:t>反方：网上交往弊大于利。</a:t>
              </a:r>
              <a:endParaRPr lang="zh-CN" altLang="en-US" sz="24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endParaRPr>
            </a:p>
            <a:p>
              <a:pPr algn="l" fontAlgn="auto">
                <a:lnSpc>
                  <a:spcPct val="125000"/>
                </a:lnSpc>
              </a:pPr>
              <a:r>
                <a:rPr lang="zh-CN" altLang="en-US" sz="2400" b="1"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  <a:sym typeface="+mn-ea"/>
                </a:rPr>
                <a:t>规则：正反双方一次一辩</a:t>
              </a:r>
              <a:endParaRPr lang="zh-CN" altLang="en-US" sz="24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endParaRPr>
            </a:p>
            <a:p>
              <a:pPr algn="l" fontAlgn="auto">
                <a:lnSpc>
                  <a:spcPct val="125000"/>
                </a:lnSpc>
              </a:pPr>
              <a:r>
                <a:rPr lang="zh-CN" altLang="en-US" sz="2400" b="1"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  <a:sym typeface="+mn-ea"/>
                </a:rPr>
                <a:t>时间：准备</a:t>
              </a:r>
              <a:r>
                <a:rPr lang="en-US" altLang="zh-CN" sz="2400" b="1"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  <a:sym typeface="+mn-ea"/>
                </a:rPr>
                <a:t>3</a:t>
              </a:r>
              <a:r>
                <a:rPr lang="zh-CN" altLang="en-US" sz="2400" b="1"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  <a:sym typeface="+mn-ea"/>
                </a:rPr>
                <a:t>分钟，辩论</a:t>
              </a:r>
              <a:r>
                <a:rPr lang="en-US" altLang="zh-CN" sz="2400" b="1"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  <a:sym typeface="+mn-ea"/>
                </a:rPr>
                <a:t>2</a:t>
              </a:r>
              <a:r>
                <a:rPr lang="zh-CN" altLang="en-US" sz="2400" b="1"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  <a:sym typeface="+mn-ea"/>
                </a:rPr>
                <a:t>分钟</a:t>
              </a:r>
              <a:endParaRPr lang="zh-CN" altLang="en-US" sz="24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endParaRPr>
            </a:p>
          </p:txBody>
        </p:sp>
      </p:grpSp>
      <p:pic>
        <p:nvPicPr>
          <p:cNvPr id="10" name="图片 9"/>
          <p:cNvPicPr>
            <a:picLocks noChangeAspect="1"/>
          </p:cNvPicPr>
          <p:nvPr>
            <p:custDataLst>
              <p:tags r:id="rId4"/>
            </p:custDataLst>
          </p:nvPr>
        </p:nvPicPr>
        <p:blipFill>
          <a:blip r:embed="rId5"/>
          <a:stretch>
            <a:fillRect/>
          </a:stretch>
        </p:blipFill>
        <p:spPr>
          <a:xfrm>
            <a:off x="7766050" y="1601470"/>
            <a:ext cx="3206750" cy="2279650"/>
          </a:xfrm>
          <a:prstGeom prst="rect">
            <a:avLst/>
          </a:prstGeom>
        </p:spPr>
      </p:pic>
      <p:sp>
        <p:nvSpPr>
          <p:cNvPr id="43" name="MH_Entry_1"/>
          <p:cNvSpPr/>
          <p:nvPr>
            <p:custDataLst>
              <p:tags r:id="rId6"/>
            </p:custDataLst>
          </p:nvPr>
        </p:nvSpPr>
        <p:spPr>
          <a:xfrm>
            <a:off x="2024592" y="690033"/>
            <a:ext cx="3625851" cy="497417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15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30727" name="圆角矩形 2"/>
          <p:cNvSpPr/>
          <p:nvPr>
            <p:custDataLst>
              <p:tags r:id="rId7"/>
            </p:custDataLst>
          </p:nvPr>
        </p:nvSpPr>
        <p:spPr>
          <a:xfrm>
            <a:off x="1247775" y="1187450"/>
            <a:ext cx="2865120" cy="654685"/>
          </a:xfrm>
          <a:prstGeom prst="roundRect">
            <a:avLst>
              <a:gd name="adj" fmla="val 16667"/>
            </a:avLst>
          </a:prstGeom>
          <a:gradFill>
            <a:gsLst>
              <a:gs pos="0">
                <a:srgbClr val="E30000"/>
              </a:gs>
              <a:gs pos="100000">
                <a:srgbClr val="760303"/>
              </a:gs>
            </a:gsLst>
            <a:lin ang="5400000" scaled="0"/>
          </a:gradFill>
          <a:ln w="12700">
            <a:noFill/>
          </a:ln>
        </p:spPr>
        <p:txBody>
          <a:bodyPr lIns="91428" tIns="45714" rIns="91428" bIns="45714" anchor="ctr"/>
          <a:lstStyle/>
          <a:p>
            <a:pPr algn="ctr" defTabSz="914400"/>
            <a:r>
              <a:rPr lang="zh-CN" altLang="zh-CN" sz="3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讨论与分享</a:t>
            </a:r>
            <a:endParaRPr lang="zh-CN" altLang="zh-CN" sz="32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1" name="组合 15"/>
          <p:cNvGrpSpPr/>
          <p:nvPr>
            <p:custDataLst>
              <p:tags r:id="rId8"/>
            </p:custDataLst>
          </p:nvPr>
        </p:nvGrpSpPr>
        <p:grpSpPr>
          <a:xfrm>
            <a:off x="5553075" y="4006215"/>
            <a:ext cx="4572426" cy="1604645"/>
            <a:chOff x="7513" y="1998"/>
            <a:chExt cx="4627" cy="1895"/>
          </a:xfrm>
        </p:grpSpPr>
        <p:sp>
          <p:nvSpPr>
            <p:cNvPr id="17" name="云形 16"/>
            <p:cNvSpPr/>
            <p:nvPr>
              <p:custDataLst>
                <p:tags r:id="rId9"/>
              </p:custDataLst>
            </p:nvPr>
          </p:nvSpPr>
          <p:spPr>
            <a:xfrm>
              <a:off x="7513" y="1998"/>
              <a:ext cx="4161" cy="1895"/>
            </a:xfrm>
            <a:prstGeom prst="cloud">
              <a:avLst/>
            </a:prstGeom>
            <a:gradFill>
              <a:gsLst>
                <a:gs pos="0">
                  <a:srgbClr val="E30000"/>
                </a:gs>
                <a:gs pos="100000">
                  <a:srgbClr val="760303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30731" name="文本框 17"/>
            <p:cNvSpPr txBox="1"/>
            <p:nvPr>
              <p:custDataLst>
                <p:tags r:id="rId10"/>
              </p:custDataLst>
            </p:nvPr>
          </p:nvSpPr>
          <p:spPr>
            <a:xfrm>
              <a:off x="7800" y="2601"/>
              <a:ext cx="4340" cy="689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>
              <a:spAutoFit/>
            </a:bodyPr>
            <a:lstStyle/>
            <a:p>
              <a:r>
                <a:rPr lang="zh-CN" altLang="en-US" sz="3200" b="1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网上交往的利与弊</a:t>
              </a:r>
              <a:endParaRPr lang="zh-CN" altLang="en-US" sz="32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2" name="文本框 11"/>
          <p:cNvSpPr txBox="1"/>
          <p:nvPr>
            <p:custDataLst>
              <p:tags r:id="rId11"/>
            </p:custDataLst>
          </p:nvPr>
        </p:nvSpPr>
        <p:spPr>
          <a:xfrm>
            <a:off x="1059680" y="358140"/>
            <a:ext cx="2926080" cy="64516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zh-CN" sz="3600" b="1">
                <a:solidFill>
                  <a:srgbClr val="0B979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ea"/>
              </a:rPr>
              <a:t>一、网上交友</a:t>
            </a:r>
            <a:endParaRPr lang="zh-CN" altLang="zh-CN" sz="3600" b="1">
              <a:solidFill>
                <a:srgbClr val="0B9796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ea"/>
            </a:endParaRPr>
          </a:p>
        </p:txBody>
      </p:sp>
    </p:spTree>
    <p:custDataLst>
      <p:tags r:id="rId12"/>
    </p:custDataLst>
  </p:cSld>
  <p:clrMapOvr>
    <a:masterClrMapping/>
  </p:clrMapOvr>
  <p:transition>
    <p:wip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Oval 6"/>
          <p:cNvSpPr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1637448" y="1425824"/>
            <a:ext cx="5023408" cy="5026581"/>
          </a:xfrm>
          <a:prstGeom prst="ellipse">
            <a:avLst/>
          </a:prstGeom>
          <a:noFill/>
          <a:ln w="9">
            <a:solidFill>
              <a:srgbClr val="1C4885"/>
            </a:solidFill>
            <a:prstDash val="dash"/>
            <a:beve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21917" tIns="60958" rIns="121917" bIns="60958"/>
          <a:lstStyle>
            <a:lvl1pPr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zh-CN" sz="1800" b="1"/>
          </a:p>
        </p:txBody>
      </p:sp>
      <p:sp>
        <p:nvSpPr>
          <p:cNvPr id="40" name="Oval 10"/>
          <p:cNvSpPr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5402624" y="1654306"/>
            <a:ext cx="585483" cy="587069"/>
          </a:xfrm>
          <a:prstGeom prst="ellipse">
            <a:avLst/>
          </a:prstGeom>
          <a:solidFill>
            <a:srgbClr val="1C4885"/>
          </a:solidFill>
          <a:ln>
            <a:noFill/>
          </a:ln>
        </p:spPr>
        <p:txBody>
          <a:bodyPr lIns="121917" tIns="60958" rIns="121917" bIns="60958"/>
          <a:lstStyle>
            <a:lvl1pPr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24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1</a:t>
            </a:r>
            <a:endParaRPr lang="zh-CN" altLang="en-US" sz="2400" b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41" name="Oval 11"/>
          <p:cNvSpPr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5402624" y="5636856"/>
            <a:ext cx="585483" cy="587069"/>
          </a:xfrm>
          <a:prstGeom prst="ellipse">
            <a:avLst/>
          </a:prstGeom>
          <a:solidFill>
            <a:srgbClr val="1C4885"/>
          </a:solidFill>
          <a:ln>
            <a:noFill/>
          </a:ln>
        </p:spPr>
        <p:txBody>
          <a:bodyPr lIns="121917" tIns="60958" rIns="121917" bIns="60958"/>
          <a:lstStyle>
            <a:lvl1pPr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24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5</a:t>
            </a:r>
            <a:endParaRPr lang="zh-CN" altLang="en-US" sz="2400" b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42" name="Oval 12"/>
          <p:cNvSpPr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6107108" y="4713412"/>
            <a:ext cx="587069" cy="583896"/>
          </a:xfrm>
          <a:prstGeom prst="ellipse">
            <a:avLst/>
          </a:prstGeom>
          <a:solidFill>
            <a:srgbClr val="1C4885"/>
          </a:solidFill>
          <a:ln>
            <a:noFill/>
          </a:ln>
        </p:spPr>
        <p:txBody>
          <a:bodyPr lIns="121917" tIns="60958" rIns="121917" bIns="60958"/>
          <a:lstStyle>
            <a:lvl1pPr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24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4</a:t>
            </a:r>
            <a:endParaRPr lang="zh-CN" altLang="en-US" sz="2400" b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43" name="Oval 13"/>
          <p:cNvSpPr>
            <a:spLocks noChangeArrowheads="1"/>
          </p:cNvSpPr>
          <p:nvPr>
            <p:custDataLst>
              <p:tags r:id="rId5"/>
            </p:custDataLst>
          </p:nvPr>
        </p:nvSpPr>
        <p:spPr bwMode="auto">
          <a:xfrm>
            <a:off x="6107108" y="2580923"/>
            <a:ext cx="587069" cy="583896"/>
          </a:xfrm>
          <a:prstGeom prst="ellipse">
            <a:avLst/>
          </a:prstGeom>
          <a:solidFill>
            <a:srgbClr val="1C4885"/>
          </a:solidFill>
          <a:ln>
            <a:noFill/>
          </a:ln>
        </p:spPr>
        <p:txBody>
          <a:bodyPr lIns="121917" tIns="60958" rIns="121917" bIns="60958"/>
          <a:lstStyle>
            <a:lvl1pPr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24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2</a:t>
            </a:r>
            <a:endParaRPr lang="zh-CN" altLang="en-US" sz="2400" b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44" name="Oval 14"/>
          <p:cNvSpPr>
            <a:spLocks noChangeArrowheads="1"/>
          </p:cNvSpPr>
          <p:nvPr>
            <p:custDataLst>
              <p:tags r:id="rId6"/>
            </p:custDataLst>
          </p:nvPr>
        </p:nvSpPr>
        <p:spPr bwMode="auto">
          <a:xfrm>
            <a:off x="6335588" y="3647167"/>
            <a:ext cx="585483" cy="583896"/>
          </a:xfrm>
          <a:prstGeom prst="ellipse">
            <a:avLst/>
          </a:prstGeom>
          <a:solidFill>
            <a:srgbClr val="1C4885"/>
          </a:solidFill>
          <a:ln>
            <a:noFill/>
          </a:ln>
        </p:spPr>
        <p:txBody>
          <a:bodyPr lIns="121917" tIns="60958" rIns="121917" bIns="60958"/>
          <a:lstStyle>
            <a:lvl1pPr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24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3</a:t>
            </a:r>
            <a:endParaRPr lang="zh-CN" altLang="en-US" sz="2400" b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45" name="TextBox 19"/>
          <p:cNvSpPr>
            <a:spLocks noChangeArrowheads="1"/>
          </p:cNvSpPr>
          <p:nvPr>
            <p:custDataLst>
              <p:tags r:id="rId7"/>
            </p:custDataLst>
          </p:nvPr>
        </p:nvSpPr>
        <p:spPr bwMode="auto">
          <a:xfrm>
            <a:off x="6168627" y="1537065"/>
            <a:ext cx="4570708" cy="5539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 wrap="square" lIns="121917" tIns="60958" rIns="121917" bIns="60958"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800" b="1">
                <a:solidFill>
                  <a:schemeClr val="bg2">
                    <a:lumMod val="10000"/>
                  </a:schemeClr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网络教育</a:t>
            </a:r>
            <a:endParaRPr lang="zh-CN" altLang="en-US" sz="2800" b="1">
              <a:solidFill>
                <a:schemeClr val="bg2">
                  <a:lumMod val="10000"/>
                </a:schemeClr>
              </a:solidFill>
              <a:latin typeface="仿宋" panose="02010609060101010101" pitchFamily="49" charset="-122"/>
              <a:ea typeface="仿宋" panose="02010609060101010101" pitchFamily="49" charset="-122"/>
            </a:endParaRPr>
          </a:p>
        </p:txBody>
      </p:sp>
      <p:sp>
        <p:nvSpPr>
          <p:cNvPr id="46" name="TextBox 20"/>
          <p:cNvSpPr>
            <a:spLocks noChangeArrowheads="1"/>
          </p:cNvSpPr>
          <p:nvPr>
            <p:custDataLst>
              <p:tags r:id="rId8"/>
            </p:custDataLst>
          </p:nvPr>
        </p:nvSpPr>
        <p:spPr bwMode="auto">
          <a:xfrm>
            <a:off x="6921129" y="2486093"/>
            <a:ext cx="3614443" cy="5539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 lIns="121917" tIns="60958" rIns="121917" bIns="60958"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800" b="1">
                <a:solidFill>
                  <a:schemeClr val="bg2">
                    <a:lumMod val="10000"/>
                  </a:schemeClr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美团外卖</a:t>
            </a:r>
            <a:endParaRPr lang="zh-CN" altLang="en-US" sz="2800" b="1">
              <a:solidFill>
                <a:schemeClr val="bg2">
                  <a:lumMod val="10000"/>
                </a:schemeClr>
              </a:solidFill>
              <a:latin typeface="仿宋" panose="02010609060101010101" pitchFamily="49" charset="-122"/>
              <a:ea typeface="仿宋" panose="02010609060101010101" pitchFamily="49" charset="-122"/>
            </a:endParaRPr>
          </a:p>
        </p:txBody>
      </p:sp>
      <p:sp>
        <p:nvSpPr>
          <p:cNvPr id="47" name="TextBox 21"/>
          <p:cNvSpPr>
            <a:spLocks noChangeArrowheads="1"/>
          </p:cNvSpPr>
          <p:nvPr>
            <p:custDataLst>
              <p:tags r:id="rId9"/>
            </p:custDataLst>
          </p:nvPr>
        </p:nvSpPr>
        <p:spPr bwMode="auto">
          <a:xfrm>
            <a:off x="7238968" y="3628659"/>
            <a:ext cx="4603334" cy="5539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 wrap="square" lIns="121917" tIns="60958" rIns="121917" bIns="60958"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800" b="1">
                <a:solidFill>
                  <a:schemeClr val="bg2">
                    <a:lumMod val="10000"/>
                  </a:schemeClr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摩拜单车</a:t>
            </a:r>
            <a:endParaRPr lang="zh-CN" altLang="en-US" sz="2800" b="1">
              <a:solidFill>
                <a:schemeClr val="bg2">
                  <a:lumMod val="10000"/>
                </a:schemeClr>
              </a:solidFill>
              <a:latin typeface="仿宋" panose="02010609060101010101" pitchFamily="49" charset="-122"/>
              <a:ea typeface="仿宋" panose="02010609060101010101" pitchFamily="49" charset="-122"/>
            </a:endParaRPr>
          </a:p>
        </p:txBody>
      </p:sp>
      <p:sp>
        <p:nvSpPr>
          <p:cNvPr id="48" name="TextBox 22"/>
          <p:cNvSpPr>
            <a:spLocks noChangeArrowheads="1"/>
          </p:cNvSpPr>
          <p:nvPr>
            <p:custDataLst>
              <p:tags r:id="rId10"/>
            </p:custDataLst>
          </p:nvPr>
        </p:nvSpPr>
        <p:spPr bwMode="auto">
          <a:xfrm>
            <a:off x="6923954" y="4744277"/>
            <a:ext cx="3611269" cy="5539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 lIns="121917" tIns="60958" rIns="121917" bIns="60958"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800" b="1">
                <a:solidFill>
                  <a:schemeClr val="bg2">
                    <a:lumMod val="10000"/>
                  </a:schemeClr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网络购物</a:t>
            </a:r>
            <a:endParaRPr lang="zh-CN" altLang="en-US" sz="2800" b="1">
              <a:solidFill>
                <a:schemeClr val="bg2">
                  <a:lumMod val="10000"/>
                </a:schemeClr>
              </a:solidFill>
              <a:latin typeface="仿宋" panose="02010609060101010101" pitchFamily="49" charset="-122"/>
              <a:ea typeface="仿宋" panose="02010609060101010101" pitchFamily="49" charset="-122"/>
            </a:endParaRPr>
          </a:p>
        </p:txBody>
      </p:sp>
      <p:sp>
        <p:nvSpPr>
          <p:cNvPr id="49" name="TextBox 23"/>
          <p:cNvSpPr>
            <a:spLocks noChangeArrowheads="1"/>
          </p:cNvSpPr>
          <p:nvPr>
            <p:custDataLst>
              <p:tags r:id="rId11"/>
            </p:custDataLst>
          </p:nvPr>
        </p:nvSpPr>
        <p:spPr bwMode="auto">
          <a:xfrm>
            <a:off x="6297340" y="5757755"/>
            <a:ext cx="5503462" cy="6369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 wrap="square" lIns="121917" tIns="60958" rIns="121917" bIns="60958"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20000"/>
              </a:lnSpc>
            </a:pPr>
            <a:r>
              <a:rPr lang="zh-CN" altLang="en-US" sz="2800" b="1">
                <a:solidFill>
                  <a:schemeClr val="bg2">
                    <a:lumMod val="10000"/>
                  </a:schemeClr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手机支付</a:t>
            </a:r>
            <a:endParaRPr lang="zh-CN" altLang="en-US" sz="2800" b="1">
              <a:solidFill>
                <a:schemeClr val="bg2">
                  <a:lumMod val="10000"/>
                </a:schemeClr>
              </a:solidFill>
              <a:latin typeface="仿宋" panose="02010609060101010101" pitchFamily="49" charset="-122"/>
              <a:ea typeface="仿宋" panose="02010609060101010101" pitchFamily="49" charset="-122"/>
            </a:endParaRPr>
          </a:p>
        </p:txBody>
      </p:sp>
      <p:sp>
        <p:nvSpPr>
          <p:cNvPr id="50" name="Oval 7"/>
          <p:cNvSpPr>
            <a:spLocks noChangeArrowheads="1"/>
          </p:cNvSpPr>
          <p:nvPr>
            <p:custDataLst>
              <p:tags r:id="rId12"/>
            </p:custDataLst>
          </p:nvPr>
        </p:nvSpPr>
        <p:spPr bwMode="auto">
          <a:xfrm>
            <a:off x="1527968" y="1698733"/>
            <a:ext cx="4450619" cy="4449033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 lIns="121917" tIns="60958" rIns="121917" bIns="60958"/>
          <a:lstStyle>
            <a:lvl1pPr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zh-CN" sz="1800" b="1"/>
          </a:p>
        </p:txBody>
      </p:sp>
      <p:pic>
        <p:nvPicPr>
          <p:cNvPr id="24" name="图片 23" descr="73e5f5811aab5673afcaa99032383457"/>
          <p:cNvPicPr>
            <a:picLocks noChangeAspect="1"/>
          </p:cNvPicPr>
          <p:nvPr>
            <p:custDataLst>
              <p:tags r:id="rId13"/>
            </p:custDataLst>
          </p:nvPr>
        </p:nvPicPr>
        <p:blipFill>
          <a:blip r:embed="rId14"/>
          <a:stretch>
            <a:fillRect/>
          </a:stretch>
        </p:blipFill>
        <p:spPr>
          <a:xfrm>
            <a:off x="1499015" y="2277191"/>
            <a:ext cx="4018247" cy="325654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2" name="Oval 9"/>
          <p:cNvSpPr>
            <a:spLocks noChangeArrowheads="1"/>
          </p:cNvSpPr>
          <p:nvPr>
            <p:custDataLst>
              <p:tags r:id="rId15"/>
            </p:custDataLst>
          </p:nvPr>
        </p:nvSpPr>
        <p:spPr bwMode="auto">
          <a:xfrm>
            <a:off x="1624754" y="4726106"/>
            <a:ext cx="1085285" cy="1085285"/>
          </a:xfrm>
          <a:prstGeom prst="ellipse">
            <a:avLst/>
          </a:prstGeom>
          <a:solidFill>
            <a:srgbClr val="1C4885"/>
          </a:solidFill>
          <a:ln>
            <a:noFill/>
          </a:ln>
        </p:spPr>
        <p:txBody>
          <a:bodyPr lIns="121917" tIns="60958" rIns="121917" bIns="60958"/>
          <a:lstStyle>
            <a:lvl1pPr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zh-CN" sz="1800" b="1"/>
          </a:p>
        </p:txBody>
      </p:sp>
      <p:sp>
        <p:nvSpPr>
          <p:cNvPr id="53" name="TextBox 18"/>
          <p:cNvSpPr>
            <a:spLocks noChangeArrowheads="1"/>
          </p:cNvSpPr>
          <p:nvPr>
            <p:custDataLst>
              <p:tags r:id="rId16"/>
            </p:custDataLst>
          </p:nvPr>
        </p:nvSpPr>
        <p:spPr bwMode="auto">
          <a:xfrm>
            <a:off x="1633928" y="5009911"/>
            <a:ext cx="1064301" cy="4308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 wrap="square" lIns="121917" tIns="60958" rIns="121917" bIns="60958"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1089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1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20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互联网</a:t>
            </a:r>
            <a:endParaRPr lang="en-US" sz="2000" b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5" name="矩形 24"/>
          <p:cNvSpPr/>
          <p:nvPr>
            <p:custDataLst>
              <p:tags r:id="rId17"/>
            </p:custDataLst>
          </p:nvPr>
        </p:nvSpPr>
        <p:spPr>
          <a:xfrm>
            <a:off x="473075" y="238175"/>
            <a:ext cx="11582400" cy="1076325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pPr algn="l"/>
            <a:r>
              <a:rPr lang="zh-CN" altLang="en-US" sz="3200" b="1">
                <a:solidFill>
                  <a:srgbClr val="00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互联网好像无所不能，在网上搜集学习资料，查找相关信息，在这个虚拟的时空中交往。</a:t>
            </a:r>
            <a:endParaRPr lang="zh-CN" altLang="en-US" sz="3200" b="1">
              <a:solidFill>
                <a:srgbClr val="000000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14:switch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5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9608E-06 1.11111E-06 L -0.17354 0.29051" pathEditMode="relative" rAng="0" ptsTypes="AA">
                                      <p:cBhvr>
                                        <p:cTn id="12" dur="500" spd="-999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60000" y="1450000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35" presetClass="path" presetSubtype="0" accel="50000" decel="5000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35202E-06 -2.59259E-06 L -0.23143 0.15556" pathEditMode="relative" rAng="0" ptsTypes="AA">
                                      <p:cBhvr>
                                        <p:cTn id="14" dur="500" spd="-999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50000" y="780000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35" presetClass="path" presetSubtype="0" accel="50000" decel="50000" fill="hold" grpId="7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25 0 E" pathEditMode="relative" rAng="0" ptsTypes="">
                                      <p:cBhvr>
                                        <p:cTn id="16" dur="500" spd="-999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0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35" presetClass="path" presetSubtype="0" accel="50000" decel="5000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35202E-06 -3.7037E-06 L -0.23143 -0.15555" pathEditMode="relative" rAng="0" ptsTypes="AA">
                                      <p:cBhvr>
                                        <p:cTn id="18" dur="500" spd="-999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50000" y="-770000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35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224 0.02173 L -0.18575 -0.26868" pathEditMode="relative" rAng="0" ptsTypes="AA">
                                      <p:cBhvr>
                                        <p:cTn id="20" dur="500" spd="-999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7" y="-14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8" fill="hold" grpId="8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">
                                      <p:cBhvr>
                                        <p:cTn id="2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">
                                      <p:cBhvr>
                                        <p:cTn id="2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">
                                      <p:cBhvr>
                                        <p:cTn id="30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">
                                      <p:cBhvr>
                                        <p:cTn id="3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">
                                      <p:cBhvr>
                                        <p:cTn id="36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"/>
                            </p:stCondLst>
                            <p:childTnLst>
                              <p:par>
                                <p:cTn id="38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9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 animBg="1"/>
      <p:bldP spid="41" grpId="1" animBg="1"/>
      <p:bldP spid="41" grpId="2" animBg="1"/>
      <p:bldP spid="42" grpId="3" animBg="1"/>
      <p:bldP spid="42" grpId="4" animBg="1"/>
      <p:bldP spid="43" grpId="5" animBg="1"/>
      <p:bldP spid="44" grpId="6" animBg="1"/>
      <p:bldP spid="44" grpId="7" animBg="1"/>
      <p:bldP spid="45" grpId="8"/>
      <p:bldP spid="25" grpId="9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图片 4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2"/>
          <a:srcRect l="6196" t="4131" r="11189" b="7752"/>
          <a:stretch>
            <a:fillRect/>
          </a:stretch>
        </p:blipFill>
        <p:spPr bwMode="auto">
          <a:xfrm>
            <a:off x="1023620" y="588561"/>
            <a:ext cx="2446655" cy="1960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图片 5"/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4"/>
          <a:srcRect l="9126" t="6555" r="7827" b="5605"/>
          <a:stretch>
            <a:fillRect/>
          </a:stretch>
        </p:blipFill>
        <p:spPr bwMode="auto">
          <a:xfrm>
            <a:off x="3623946" y="548640"/>
            <a:ext cx="2374265" cy="18611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图片 4"/>
          <p:cNvPicPr>
            <a:picLocks noChangeAspect="1"/>
          </p:cNvPicPr>
          <p:nvPr>
            <p:custDataLst>
              <p:tags r:id="rId5"/>
            </p:custDataLst>
          </p:nvPr>
        </p:nvPicPr>
        <p:blipFill>
          <a:blip r:embed="rId6"/>
          <a:srcRect l="11180" t="7617" r="10572" b="4919"/>
          <a:stretch>
            <a:fillRect/>
          </a:stretch>
        </p:blipFill>
        <p:spPr bwMode="auto">
          <a:xfrm>
            <a:off x="6313401" y="3560129"/>
            <a:ext cx="2476500" cy="20904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图片 5"/>
          <p:cNvPicPr>
            <a:picLocks noChangeAspect="1"/>
          </p:cNvPicPr>
          <p:nvPr>
            <p:custDataLst>
              <p:tags r:id="rId7"/>
            </p:custDataLst>
          </p:nvPr>
        </p:nvPicPr>
        <p:blipFill>
          <a:blip r:embed="rId8"/>
          <a:srcRect l="8374" t="6272" r="7383" b="5456"/>
          <a:stretch>
            <a:fillRect/>
          </a:stretch>
        </p:blipFill>
        <p:spPr bwMode="auto">
          <a:xfrm>
            <a:off x="1071879" y="3538856"/>
            <a:ext cx="2350135" cy="20720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图片 3"/>
          <p:cNvPicPr>
            <a:picLocks noChangeAspect="1"/>
          </p:cNvPicPr>
          <p:nvPr>
            <p:custDataLst>
              <p:tags r:id="rId9"/>
            </p:custDataLst>
          </p:nvPr>
        </p:nvPicPr>
        <p:blipFill>
          <a:blip r:embed="rId10"/>
          <a:srcRect l="13113" t="5387" r="3539" b="7368"/>
          <a:stretch>
            <a:fillRect/>
          </a:stretch>
        </p:blipFill>
        <p:spPr bwMode="auto">
          <a:xfrm>
            <a:off x="3535080" y="3517901"/>
            <a:ext cx="2261870" cy="20929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文本框 7"/>
          <p:cNvSpPr txBox="1"/>
          <p:nvPr>
            <p:custDataLst>
              <p:tags r:id="rId11"/>
            </p:custDataLst>
          </p:nvPr>
        </p:nvSpPr>
        <p:spPr>
          <a:xfrm>
            <a:off x="1596558" y="2744153"/>
            <a:ext cx="3535680" cy="4603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en-US" sz="2400" b="1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①</a:t>
            </a:r>
            <a:r>
              <a:rPr lang="zh-CN" altLang="en-US" sz="2400" b="1" ker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关闭沟通</a:t>
            </a:r>
            <a:r>
              <a:rPr lang="zh-CN" altLang="en-US" sz="2400" b="1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的心灵之门。</a:t>
            </a:r>
            <a:endParaRPr lang="zh-CN" altLang="en-US" sz="2400" b="1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</p:txBody>
      </p:sp>
      <p:sp>
        <p:nvSpPr>
          <p:cNvPr id="9" name="文本框 8"/>
          <p:cNvSpPr txBox="1"/>
          <p:nvPr>
            <p:custDataLst>
              <p:tags r:id="rId12"/>
            </p:custDataLst>
          </p:nvPr>
        </p:nvSpPr>
        <p:spPr>
          <a:xfrm>
            <a:off x="6854825" y="6050915"/>
            <a:ext cx="4744720" cy="58928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marL="0" indent="0" algn="l" fontAlgn="auto">
              <a:lnSpc>
                <a:spcPct val="135000"/>
              </a:lnSpc>
              <a:spcBef>
                <a:spcPct val="0"/>
              </a:spcBef>
              <a:buFont typeface="Arial" panose="020B0604020202020204" pitchFamily="34" charset="0"/>
              <a:buNone/>
              <a:defRPr/>
            </a:pPr>
            <a:r>
              <a:rPr lang="zh-CN" altLang="en-US" sz="2400" b="1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③容易上当受骗，身心受到伤害</a:t>
            </a:r>
            <a:endParaRPr lang="zh-CN" altLang="en-US" sz="2400" b="1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</p:txBody>
      </p:sp>
      <p:sp>
        <p:nvSpPr>
          <p:cNvPr id="10" name="文本框 9"/>
          <p:cNvSpPr txBox="1"/>
          <p:nvPr>
            <p:custDataLst>
              <p:tags r:id="rId13"/>
            </p:custDataLst>
          </p:nvPr>
        </p:nvSpPr>
        <p:spPr>
          <a:xfrm>
            <a:off x="9553575" y="7617460"/>
            <a:ext cx="4297680" cy="36830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en-US" b="1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②虚拟的交往</a:t>
            </a:r>
            <a:r>
              <a:rPr lang="zh-CN" altLang="en-US" b="1" ker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难以触摸</a:t>
            </a:r>
            <a:r>
              <a:rPr lang="zh-CN" altLang="en-US" b="1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到生活中的</a:t>
            </a:r>
            <a:r>
              <a:rPr lang="zh-CN" altLang="en-US" b="1" ker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真实</a:t>
            </a:r>
            <a:r>
              <a:rPr lang="zh-CN" altLang="en-US" b="1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。</a:t>
            </a:r>
            <a:endParaRPr lang="zh-CN" altLang="en-US"/>
          </a:p>
        </p:txBody>
      </p:sp>
      <p:sp>
        <p:nvSpPr>
          <p:cNvPr id="11" name="文本框 10"/>
          <p:cNvSpPr txBox="1"/>
          <p:nvPr>
            <p:custDataLst>
              <p:tags r:id="rId14"/>
            </p:custDataLst>
          </p:nvPr>
        </p:nvSpPr>
        <p:spPr>
          <a:xfrm>
            <a:off x="1291758" y="5650549"/>
            <a:ext cx="3840480" cy="58928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 marL="0" indent="0" algn="l" fontAlgn="auto">
              <a:lnSpc>
                <a:spcPct val="135000"/>
              </a:lnSpc>
              <a:spcBef>
                <a:spcPct val="0"/>
              </a:spcBef>
              <a:buFont typeface="Arial" panose="020B0604020202020204" pitchFamily="34" charset="0"/>
              <a:buNone/>
              <a:defRPr/>
            </a:pPr>
            <a:r>
              <a:rPr lang="zh-CN" altLang="en-US" sz="2400" b="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④沉迷网络影响学习和生活</a:t>
            </a:r>
            <a:endParaRPr lang="zh-CN" altLang="en-US" sz="2400" b="1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</p:txBody>
      </p:sp>
      <p:pic>
        <p:nvPicPr>
          <p:cNvPr id="114" name="图片 113"/>
          <p:cNvPicPr/>
          <p:nvPr>
            <p:custDataLst>
              <p:tags r:id="rId15"/>
            </p:custDataLst>
          </p:nvPr>
        </p:nvPicPr>
        <p:blipFill>
          <a:blip r:embed="rId16"/>
          <a:stretch>
            <a:fillRect/>
          </a:stretch>
        </p:blipFill>
        <p:spPr>
          <a:xfrm>
            <a:off x="6350289" y="588561"/>
            <a:ext cx="2442210" cy="184277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8437" name="Picture 4" descr="https://timgsa.baidu.com/timg?image&amp;quality=80&amp;size=b9999_10000&amp;sec=1603470530729&amp;di=9eab03fda6d0f050c51ad40a90a99bd7&amp;imgtype=0&amp;src=http%3A%2F%2F5b0988e595225.cdn.sohucs.com%2Fq_70%2Cc_zoom%2Cw_640%2Fimages%2F20190202%2Ffe2cc4a49ddf4c3594ce4142a6902593.jpeg"/>
          <p:cNvPicPr>
            <a:picLocks noChangeAspect="1" noChangeArrowheads="1"/>
          </p:cNvPicPr>
          <p:nvPr>
            <p:custDataLst>
              <p:tags r:id="rId17"/>
            </p:custDataLst>
          </p:nvPr>
        </p:nvPicPr>
        <p:blipFill>
          <a:blip r:embed="rId18"/>
          <a:stretch>
            <a:fillRect/>
          </a:stretch>
        </p:blipFill>
        <p:spPr bwMode="auto">
          <a:xfrm>
            <a:off x="8871550" y="3569019"/>
            <a:ext cx="2839085" cy="20815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文本框 12"/>
          <p:cNvSpPr txBox="1"/>
          <p:nvPr>
            <p:custDataLst>
              <p:tags r:id="rId19"/>
            </p:custDataLst>
          </p:nvPr>
        </p:nvSpPr>
        <p:spPr>
          <a:xfrm>
            <a:off x="6392545" y="2689776"/>
            <a:ext cx="5669280" cy="4603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en-US" sz="2400" b="1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②虚拟的交往</a:t>
            </a:r>
            <a:r>
              <a:rPr lang="zh-CN" altLang="en-US" sz="2400" b="1" ker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难以触摸</a:t>
            </a:r>
            <a:r>
              <a:rPr lang="zh-CN" altLang="en-US" sz="2400" b="1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到生活中的</a:t>
            </a:r>
            <a:r>
              <a:rPr lang="zh-CN" altLang="en-US" sz="2400" b="1" ker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真实</a:t>
            </a:r>
            <a:r>
              <a:rPr lang="zh-CN" altLang="en-US" sz="2400" b="1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。</a:t>
            </a:r>
            <a:endParaRPr lang="zh-CN" altLang="en-US" sz="2400" b="1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</p:txBody>
      </p:sp>
      <p:pic>
        <p:nvPicPr>
          <p:cNvPr id="104" name="图片 103"/>
          <p:cNvPicPr/>
          <p:nvPr>
            <p:custDataLst>
              <p:tags r:id="rId20"/>
            </p:custDataLst>
          </p:nvPr>
        </p:nvPicPr>
        <p:blipFill>
          <a:blip r:embed="rId21"/>
          <a:stretch>
            <a:fillRect/>
          </a:stretch>
        </p:blipFill>
        <p:spPr>
          <a:xfrm>
            <a:off x="9031242" y="636186"/>
            <a:ext cx="2657475" cy="1913255"/>
          </a:xfrm>
          <a:prstGeom prst="rect">
            <a:avLst/>
          </a:prstGeom>
          <a:noFill/>
          <a:ln w="9525">
            <a:noFill/>
          </a:ln>
        </p:spPr>
      </p:pic>
    </p:spTree>
    <p:custDataLst>
      <p:tags r:id="rId22"/>
    </p:custDataLst>
  </p:cSld>
  <p:clrMapOvr>
    <a:masterClrMapping/>
  </p:clrMapOvr>
  <p:transition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" dur="20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" dur="20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0" dur="2000"/>
                                        <p:tgtEl>
                                          <p:spTgt spid="184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Shape 1480"/>
          <p:cNvSpPr/>
          <p:nvPr>
            <p:custDataLst>
              <p:tags r:id="rId1"/>
            </p:custDataLst>
          </p:nvPr>
        </p:nvSpPr>
        <p:spPr>
          <a:xfrm>
            <a:off x="6594178" y="1620354"/>
            <a:ext cx="186304" cy="18630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8843" y="20435"/>
                </a:moveTo>
                <a:cubicBezTo>
                  <a:pt x="17964" y="20435"/>
                  <a:pt x="17252" y="19721"/>
                  <a:pt x="17252" y="18844"/>
                </a:cubicBezTo>
                <a:cubicBezTo>
                  <a:pt x="17252" y="17964"/>
                  <a:pt x="17964" y="17253"/>
                  <a:pt x="18843" y="17253"/>
                </a:cubicBezTo>
                <a:cubicBezTo>
                  <a:pt x="19721" y="17253"/>
                  <a:pt x="20434" y="17964"/>
                  <a:pt x="20434" y="18844"/>
                </a:cubicBezTo>
                <a:cubicBezTo>
                  <a:pt x="20434" y="19721"/>
                  <a:pt x="19721" y="20435"/>
                  <a:pt x="18843" y="20435"/>
                </a:cubicBezTo>
                <a:close/>
                <a:moveTo>
                  <a:pt x="12390" y="18844"/>
                </a:moveTo>
                <a:cubicBezTo>
                  <a:pt x="12390" y="19721"/>
                  <a:pt x="11679" y="20435"/>
                  <a:pt x="10801" y="20435"/>
                </a:cubicBezTo>
                <a:cubicBezTo>
                  <a:pt x="9922" y="20435"/>
                  <a:pt x="9210" y="19721"/>
                  <a:pt x="9210" y="18844"/>
                </a:cubicBezTo>
                <a:cubicBezTo>
                  <a:pt x="9210" y="17964"/>
                  <a:pt x="9922" y="17253"/>
                  <a:pt x="10801" y="17253"/>
                </a:cubicBezTo>
                <a:cubicBezTo>
                  <a:pt x="11679" y="17253"/>
                  <a:pt x="12390" y="17964"/>
                  <a:pt x="12390" y="18844"/>
                </a:cubicBezTo>
                <a:close/>
                <a:moveTo>
                  <a:pt x="9210" y="2756"/>
                </a:moveTo>
                <a:cubicBezTo>
                  <a:pt x="9210" y="1879"/>
                  <a:pt x="9922" y="1165"/>
                  <a:pt x="10801" y="1165"/>
                </a:cubicBezTo>
                <a:cubicBezTo>
                  <a:pt x="11679" y="1165"/>
                  <a:pt x="12390" y="1879"/>
                  <a:pt x="12390" y="2756"/>
                </a:cubicBezTo>
                <a:cubicBezTo>
                  <a:pt x="12390" y="3636"/>
                  <a:pt x="11679" y="4347"/>
                  <a:pt x="10801" y="4347"/>
                </a:cubicBezTo>
                <a:cubicBezTo>
                  <a:pt x="9922" y="4347"/>
                  <a:pt x="9210" y="3636"/>
                  <a:pt x="9210" y="2756"/>
                </a:cubicBezTo>
                <a:close/>
                <a:moveTo>
                  <a:pt x="4348" y="18844"/>
                </a:moveTo>
                <a:cubicBezTo>
                  <a:pt x="4348" y="19721"/>
                  <a:pt x="3636" y="20435"/>
                  <a:pt x="2757" y="20435"/>
                </a:cubicBezTo>
                <a:cubicBezTo>
                  <a:pt x="1879" y="20435"/>
                  <a:pt x="1168" y="19721"/>
                  <a:pt x="1168" y="18844"/>
                </a:cubicBezTo>
                <a:cubicBezTo>
                  <a:pt x="1168" y="17964"/>
                  <a:pt x="1879" y="17253"/>
                  <a:pt x="2757" y="17253"/>
                </a:cubicBezTo>
                <a:cubicBezTo>
                  <a:pt x="3636" y="17253"/>
                  <a:pt x="4348" y="17964"/>
                  <a:pt x="4348" y="18844"/>
                </a:cubicBezTo>
                <a:close/>
                <a:moveTo>
                  <a:pt x="19934" y="16312"/>
                </a:moveTo>
                <a:lnTo>
                  <a:pt x="19934" y="13672"/>
                </a:lnTo>
                <a:cubicBezTo>
                  <a:pt x="19934" y="12078"/>
                  <a:pt x="18879" y="9707"/>
                  <a:pt x="15971" y="9707"/>
                </a:cubicBezTo>
                <a:lnTo>
                  <a:pt x="13673" y="9707"/>
                </a:lnTo>
                <a:cubicBezTo>
                  <a:pt x="12050" y="9707"/>
                  <a:pt x="11899" y="8913"/>
                  <a:pt x="11892" y="8503"/>
                </a:cubicBezTo>
                <a:lnTo>
                  <a:pt x="11892" y="5288"/>
                </a:lnTo>
                <a:cubicBezTo>
                  <a:pt x="12872" y="4867"/>
                  <a:pt x="13558" y="3893"/>
                  <a:pt x="13558" y="2756"/>
                </a:cubicBezTo>
                <a:cubicBezTo>
                  <a:pt x="13558" y="1234"/>
                  <a:pt x="12323" y="0"/>
                  <a:pt x="10801" y="0"/>
                </a:cubicBezTo>
                <a:cubicBezTo>
                  <a:pt x="9277" y="0"/>
                  <a:pt x="8043" y="1234"/>
                  <a:pt x="8043" y="2756"/>
                </a:cubicBezTo>
                <a:cubicBezTo>
                  <a:pt x="8043" y="3893"/>
                  <a:pt x="8730" y="4867"/>
                  <a:pt x="9709" y="5288"/>
                </a:cubicBezTo>
                <a:lnTo>
                  <a:pt x="9709" y="8503"/>
                </a:lnTo>
                <a:cubicBezTo>
                  <a:pt x="9709" y="8799"/>
                  <a:pt x="9623" y="9707"/>
                  <a:pt x="7927" y="9707"/>
                </a:cubicBezTo>
                <a:lnTo>
                  <a:pt x="5631" y="9707"/>
                </a:lnTo>
                <a:cubicBezTo>
                  <a:pt x="2723" y="9707"/>
                  <a:pt x="1666" y="12078"/>
                  <a:pt x="1666" y="13672"/>
                </a:cubicBezTo>
                <a:lnTo>
                  <a:pt x="1666" y="16312"/>
                </a:lnTo>
                <a:cubicBezTo>
                  <a:pt x="686" y="16733"/>
                  <a:pt x="0" y="17707"/>
                  <a:pt x="0" y="18844"/>
                </a:cubicBezTo>
                <a:cubicBezTo>
                  <a:pt x="0" y="20366"/>
                  <a:pt x="1235" y="21600"/>
                  <a:pt x="2757" y="21600"/>
                </a:cubicBezTo>
                <a:cubicBezTo>
                  <a:pt x="4280" y="21600"/>
                  <a:pt x="5516" y="20366"/>
                  <a:pt x="5516" y="18844"/>
                </a:cubicBezTo>
                <a:cubicBezTo>
                  <a:pt x="5516" y="17707"/>
                  <a:pt x="4828" y="16733"/>
                  <a:pt x="3849" y="16312"/>
                </a:cubicBezTo>
                <a:lnTo>
                  <a:pt x="3849" y="13672"/>
                </a:lnTo>
                <a:cubicBezTo>
                  <a:pt x="3849" y="13376"/>
                  <a:pt x="3935" y="11890"/>
                  <a:pt x="5631" y="11890"/>
                </a:cubicBezTo>
                <a:lnTo>
                  <a:pt x="7927" y="11890"/>
                </a:lnTo>
                <a:cubicBezTo>
                  <a:pt x="8626" y="11890"/>
                  <a:pt x="9214" y="11785"/>
                  <a:pt x="9709" y="11608"/>
                </a:cubicBezTo>
                <a:lnTo>
                  <a:pt x="9709" y="16312"/>
                </a:lnTo>
                <a:cubicBezTo>
                  <a:pt x="8730" y="16733"/>
                  <a:pt x="8043" y="17707"/>
                  <a:pt x="8043" y="18844"/>
                </a:cubicBezTo>
                <a:cubicBezTo>
                  <a:pt x="8043" y="20366"/>
                  <a:pt x="9277" y="21600"/>
                  <a:pt x="10801" y="21600"/>
                </a:cubicBezTo>
                <a:cubicBezTo>
                  <a:pt x="12323" y="21600"/>
                  <a:pt x="13558" y="20366"/>
                  <a:pt x="13558" y="18844"/>
                </a:cubicBezTo>
                <a:cubicBezTo>
                  <a:pt x="13558" y="17707"/>
                  <a:pt x="12872" y="16733"/>
                  <a:pt x="11892" y="16312"/>
                </a:cubicBezTo>
                <a:lnTo>
                  <a:pt x="11892" y="11608"/>
                </a:lnTo>
                <a:cubicBezTo>
                  <a:pt x="12388" y="11785"/>
                  <a:pt x="12975" y="11890"/>
                  <a:pt x="13673" y="11890"/>
                </a:cubicBezTo>
                <a:lnTo>
                  <a:pt x="15971" y="11890"/>
                </a:lnTo>
                <a:cubicBezTo>
                  <a:pt x="17592" y="11890"/>
                  <a:pt x="17743" y="13263"/>
                  <a:pt x="17751" y="13672"/>
                </a:cubicBezTo>
                <a:lnTo>
                  <a:pt x="17751" y="16312"/>
                </a:lnTo>
                <a:cubicBezTo>
                  <a:pt x="16772" y="16733"/>
                  <a:pt x="16086" y="17707"/>
                  <a:pt x="16086" y="18844"/>
                </a:cubicBezTo>
                <a:cubicBezTo>
                  <a:pt x="16086" y="20366"/>
                  <a:pt x="17320" y="21600"/>
                  <a:pt x="18843" y="21600"/>
                </a:cubicBezTo>
                <a:cubicBezTo>
                  <a:pt x="20366" y="21600"/>
                  <a:pt x="21600" y="20366"/>
                  <a:pt x="21600" y="18844"/>
                </a:cubicBezTo>
                <a:cubicBezTo>
                  <a:pt x="21600" y="17707"/>
                  <a:pt x="20914" y="16733"/>
                  <a:pt x="19934" y="16312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0" tIns="0" rIns="0" bIns="0" anchor="ctr"/>
          <a:lstStyle/>
          <a:p>
            <a:pPr lvl="0">
              <a:lnSpc>
                <a:spcPct val="120000"/>
              </a:lnSpc>
            </a:pPr>
            <a:endParaRPr sz="17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custDataLst>
              <p:tags r:id="rId2"/>
            </p:custDataLst>
          </p:nvPr>
        </p:nvSpPr>
        <p:spPr>
          <a:xfrm>
            <a:off x="574463" y="1281218"/>
            <a:ext cx="11278870" cy="2410248"/>
          </a:xfrm>
          <a:prstGeom prst="rect">
            <a:avLst/>
          </a:prstGeom>
          <a:noFill/>
          <a:ln w="28575">
            <a:solidFill>
              <a:srgbClr val="0070C0"/>
            </a:solidFill>
            <a:miter lim="800000"/>
          </a:ln>
        </p:spPr>
        <p:txBody>
          <a:bodyPr anchor="t" anchorCtr="0">
            <a:normAutofit fontScale="92500" lnSpcReduction="10000"/>
          </a:bodyPr>
          <a:lstStyle>
            <a:lvl1pPr marL="228600" indent="-228600" algn="l" defTabSz="914400" rtl="0" eaLnBrk="1" fontAlgn="base" hangingPunct="1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lang="zh-CN" altLang="en-US" sz="24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685800" indent="-228600" algn="l" defTabSz="914400" rtl="0" eaLnBrk="1" fontAlgn="base" hangingPunct="1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lang="zh-CN" altLang="en-US" sz="20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algn="l" defTabSz="914400" rtl="0" eaLnBrk="1" fontAlgn="base" hangingPunct="1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lang="zh-CN" altLang="en-US" sz="24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algn="l" defTabSz="914400" rtl="0" eaLnBrk="1" fontAlgn="base" hangingPunct="1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lang="zh-CN" altLang="en-US" sz="20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algn="l" defTabSz="914400" rtl="0" eaLnBrk="1" fontAlgn="base" hangingPunct="1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lang="zh-CN" altLang="en-US" sz="20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</a:lstStyle>
          <a:p>
            <a:pPr marL="0" indent="0" latinLnBrk="0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3500" b="1" dirty="0">
                <a:solidFill>
                  <a:schemeClr val="accent1">
                    <a:lumMod val="75000"/>
                  </a:schemeClr>
                </a:solidFill>
                <a:latin typeface="微软雅黑" panose="020B0503020204020204" pitchFamily="34" charset="-122"/>
                <a:sym typeface="+mn-ea"/>
              </a:rPr>
              <a:t>利：</a:t>
            </a:r>
            <a:r>
              <a:rPr sz="3500" b="1" dirty="0">
                <a:latin typeface="微软雅黑" panose="020B0503020204020204" pitchFamily="34" charset="-122"/>
                <a:sym typeface="+mn-ea"/>
              </a:rPr>
              <a:t>①</a:t>
            </a:r>
            <a:r>
              <a:rPr sz="3500" b="1" dirty="0">
                <a:solidFill>
                  <a:srgbClr val="FF0000"/>
                </a:solidFill>
                <a:latin typeface="微软雅黑" panose="020B0503020204020204" pitchFamily="34" charset="-122"/>
                <a:sym typeface="+mn-ea"/>
              </a:rPr>
              <a:t>互联网为我们提供了一个平台。</a:t>
            </a:r>
            <a:r>
              <a:rPr lang="en-US" altLang="zh-CN" sz="3500" b="1" dirty="0">
                <a:solidFill>
                  <a:schemeClr val="tx1"/>
                </a:solidFill>
                <a:latin typeface="微软雅黑" panose="020B0503020204020204" pitchFamily="34" charset="-122"/>
                <a:sym typeface="+mn-ea"/>
              </a:rPr>
              <a:t>P54-1</a:t>
            </a:r>
            <a:endParaRPr lang="en-US" altLang="zh-CN" sz="3500" b="1" dirty="0">
              <a:solidFill>
                <a:schemeClr val="tx1"/>
              </a:solidFill>
              <a:latin typeface="微软雅黑" panose="020B0503020204020204" pitchFamily="34" charset="-122"/>
              <a:sym typeface="+mn-ea"/>
            </a:endParaRPr>
          </a:p>
          <a:p>
            <a:pPr marL="0" indent="0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3500" b="1" dirty="0">
                <a:latin typeface="微软雅黑" panose="020B0503020204020204" pitchFamily="34" charset="-122"/>
                <a:sym typeface="+mn-ea"/>
              </a:rPr>
              <a:t>②网上交往具有虚拟、平等、自主等特点，它</a:t>
            </a:r>
            <a:r>
              <a:rPr lang="zh-CN" altLang="en-US" sz="3500" b="1" dirty="0">
                <a:solidFill>
                  <a:srgbClr val="FF0000"/>
                </a:solidFill>
                <a:latin typeface="微软雅黑" panose="020B0503020204020204" pitchFamily="34" charset="-122"/>
                <a:sym typeface="+mn-ea"/>
              </a:rPr>
              <a:t>超越</a:t>
            </a:r>
            <a:r>
              <a:rPr lang="zh-CN" altLang="en-US" sz="3500" b="1" u="sng" dirty="0">
                <a:solidFill>
                  <a:srgbClr val="FF0000"/>
                </a:solidFill>
                <a:latin typeface="微软雅黑" panose="020B0503020204020204" pitchFamily="34" charset="-122"/>
                <a:sym typeface="+mn-ea"/>
              </a:rPr>
              <a:t>时空</a:t>
            </a:r>
            <a:r>
              <a:rPr lang="zh-CN" altLang="en-US" sz="3500" b="1" dirty="0">
                <a:solidFill>
                  <a:srgbClr val="FF0000"/>
                </a:solidFill>
                <a:latin typeface="微软雅黑" panose="020B0503020204020204" pitchFamily="34" charset="-122"/>
                <a:sym typeface="+mn-ea"/>
              </a:rPr>
              <a:t>限制，</a:t>
            </a:r>
            <a:r>
              <a:rPr lang="zh-CN" altLang="en-US" sz="3500" b="1" dirty="0">
                <a:latin typeface="微软雅黑" panose="020B0503020204020204" pitchFamily="34" charset="-122"/>
                <a:sym typeface="+mn-ea"/>
              </a:rPr>
              <a:t>开辟了人际交往的新通道，</a:t>
            </a:r>
            <a:r>
              <a:rPr lang="zh-CN" altLang="en-US" sz="3500" b="1" dirty="0">
                <a:solidFill>
                  <a:srgbClr val="FF0000"/>
                </a:solidFill>
                <a:latin typeface="微软雅黑" panose="020B0503020204020204" pitchFamily="34" charset="-122"/>
                <a:sym typeface="+mn-ea"/>
              </a:rPr>
              <a:t>拓展</a:t>
            </a:r>
            <a:r>
              <a:rPr lang="zh-CN" altLang="en-US" sz="3500" b="1" u="sng" dirty="0">
                <a:solidFill>
                  <a:srgbClr val="FF0000"/>
                </a:solidFill>
                <a:latin typeface="微软雅黑" panose="020B0503020204020204" pitchFamily="34" charset="-122"/>
                <a:sym typeface="+mn-ea"/>
              </a:rPr>
              <a:t>交往圈</a:t>
            </a:r>
            <a:r>
              <a:rPr lang="zh-CN" altLang="en-US" sz="3500" b="1" dirty="0">
                <a:latin typeface="微软雅黑" panose="020B0503020204020204" pitchFamily="34" charset="-122"/>
                <a:sym typeface="+mn-ea"/>
              </a:rPr>
              <a:t>。</a:t>
            </a:r>
            <a:r>
              <a:rPr lang="en-US" altLang="zh-CN" sz="3500" b="1" dirty="0">
                <a:latin typeface="微软雅黑" panose="020B0503020204020204" pitchFamily="34" charset="-122"/>
                <a:sym typeface="+mn-ea"/>
              </a:rPr>
              <a:t>P55-2</a:t>
            </a:r>
            <a:endParaRPr lang="en-US" altLang="zh-CN" sz="3500" b="1" dirty="0">
              <a:latin typeface="微软雅黑" panose="020B0503020204020204" pitchFamily="34" charset="-122"/>
              <a:sym typeface="+mn-ea"/>
            </a:endParaRPr>
          </a:p>
          <a:p>
            <a:pPr marL="0" indent="0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3500" b="1" dirty="0">
                <a:latin typeface="微软雅黑" panose="020B0503020204020204" pitchFamily="34" charset="-122"/>
                <a:sym typeface="+mn-ea"/>
              </a:rPr>
              <a:t>③网上交往可以</a:t>
            </a:r>
            <a:r>
              <a:rPr lang="zh-CN" altLang="en-US" sz="3500" b="1" dirty="0">
                <a:solidFill>
                  <a:srgbClr val="FF0000"/>
                </a:solidFill>
                <a:latin typeface="微软雅黑" panose="020B0503020204020204" pitchFamily="34" charset="-122"/>
                <a:sym typeface="+mn-ea"/>
              </a:rPr>
              <a:t>满足</a:t>
            </a:r>
            <a:r>
              <a:rPr lang="zh-CN" altLang="en-US" sz="3500" b="1" dirty="0">
                <a:latin typeface="微软雅黑" panose="020B0503020204020204" pitchFamily="34" charset="-122"/>
                <a:sym typeface="+mn-ea"/>
              </a:rPr>
              <a:t>我们的一些</a:t>
            </a:r>
            <a:r>
              <a:rPr lang="zh-CN" altLang="en-US" sz="3500" b="1" dirty="0">
                <a:solidFill>
                  <a:srgbClr val="FF0000"/>
                </a:solidFill>
                <a:latin typeface="微软雅黑" panose="020B0503020204020204" pitchFamily="34" charset="-122"/>
                <a:sym typeface="+mn-ea"/>
              </a:rPr>
              <a:t>心理需要</a:t>
            </a:r>
            <a:r>
              <a:rPr lang="zh-CN" altLang="en-US" sz="3500" b="1" dirty="0">
                <a:latin typeface="微软雅黑" panose="020B0503020204020204" pitchFamily="34" charset="-122"/>
                <a:sym typeface="+mn-ea"/>
              </a:rPr>
              <a:t>。</a:t>
            </a:r>
            <a:r>
              <a:rPr lang="en-US" altLang="zh-CN" sz="3500" b="1" dirty="0">
                <a:latin typeface="微软雅黑" panose="020B0503020204020204" pitchFamily="34" charset="-122"/>
                <a:sym typeface="+mn-ea"/>
              </a:rPr>
              <a:t>P58-1</a:t>
            </a:r>
            <a:endParaRPr lang="zh-CN" altLang="en-US" sz="3500" b="1" dirty="0">
              <a:latin typeface="微软雅黑" panose="020B0503020204020204" pitchFamily="34" charset="-122"/>
              <a:sym typeface="+mn-ea"/>
            </a:endParaRPr>
          </a:p>
          <a:p>
            <a:pPr marL="0" indent="0">
              <a:lnSpc>
                <a:spcPct val="120000"/>
              </a:lnSpc>
              <a:spcBef>
                <a:spcPct val="0"/>
              </a:spcBef>
              <a:buNone/>
            </a:pPr>
            <a:endParaRPr lang="zh-CN" altLang="en-US" sz="3200" b="1" dirty="0">
              <a:latin typeface="微软雅黑" panose="020B0503020204020204" pitchFamily="34" charset="-122"/>
            </a:endParaRPr>
          </a:p>
          <a:p>
            <a:pPr marL="0" indent="0" latinLnBrk="0">
              <a:lnSpc>
                <a:spcPct val="120000"/>
              </a:lnSpc>
              <a:spcBef>
                <a:spcPct val="0"/>
              </a:spcBef>
              <a:buNone/>
            </a:pPr>
            <a:endParaRPr lang="en-US" altLang="zh-CN" sz="2870" b="1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1049866" y="256540"/>
            <a:ext cx="6096000" cy="7439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lnSpc>
                <a:spcPct val="150000"/>
              </a:lnSpc>
            </a:pPr>
            <a:r>
              <a:rPr lang="en-US" altLang="zh-CN" sz="3200" b="1" dirty="0">
                <a:solidFill>
                  <a:schemeClr val="accent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2.</a:t>
            </a:r>
            <a:r>
              <a:rPr lang="zh-CN" altLang="en-US" sz="3200" b="1" dirty="0">
                <a:solidFill>
                  <a:schemeClr val="accent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网上交往的利与弊</a:t>
            </a:r>
            <a:endParaRPr lang="zh-CN" altLang="en-US" sz="3200" b="1" dirty="0">
              <a:solidFill>
                <a:schemeClr val="accent1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+mn-ea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801370" y="4050665"/>
            <a:ext cx="9951720" cy="127254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indent="914400" algn="l">
              <a:lnSpc>
                <a:spcPct val="120000"/>
              </a:lnSpc>
              <a:spcBef>
                <a:spcPct val="0"/>
              </a:spcBef>
            </a:pPr>
            <a:r>
              <a:rPr lang="zh-CN" altLang="en-US" sz="3200" b="1" spc="50" dirty="0">
                <a:ln w="11430"/>
                <a:solidFill>
                  <a:schemeClr val="tx2">
                    <a:lumMod val="50000"/>
                    <a:lumOff val="50000"/>
                  </a:schemeClr>
                </a:solidFill>
              </a:rPr>
              <a:t>弊：</a:t>
            </a:r>
            <a:r>
              <a:rPr lang="zh-CN" altLang="en-US" sz="3200" b="1" dirty="0">
                <a:solidFill>
                  <a:srgbClr val="C00000"/>
                </a:solidFill>
                <a:latin typeface="微软雅黑" panose="020B0503020204020204" pitchFamily="34" charset="-122"/>
                <a:sym typeface="+mn-ea"/>
              </a:rPr>
              <a:t>④</a:t>
            </a:r>
            <a:r>
              <a:rPr lang="zh-CN" altLang="en-US" sz="3200" b="1" dirty="0">
                <a:solidFill>
                  <a:srgbClr val="FF0000"/>
                </a:solidFill>
                <a:latin typeface="微软雅黑" panose="020B0503020204020204" pitchFamily="34" charset="-122"/>
                <a:sym typeface="+mn-ea"/>
              </a:rPr>
              <a:t>有时关闭了</a:t>
            </a:r>
            <a:r>
              <a:rPr lang="zh-CN" altLang="en-US" sz="3200" b="1" dirty="0">
                <a:solidFill>
                  <a:schemeClr val="tx1"/>
                </a:solidFill>
                <a:latin typeface="微软雅黑" panose="020B0503020204020204" pitchFamily="34" charset="-122"/>
                <a:sym typeface="+mn-ea"/>
              </a:rPr>
              <a:t>与他人沟通的心灵之门。</a:t>
            </a:r>
            <a:r>
              <a:rPr lang="en-US" altLang="zh-CN" sz="3200" b="1" dirty="0">
                <a:latin typeface="黑体" panose="02010609060101010101" charset="-122"/>
                <a:ea typeface="黑体" panose="02010609060101010101" charset="-122"/>
                <a:sym typeface="+mn-ea"/>
              </a:rPr>
              <a:t>P55-3</a:t>
            </a:r>
            <a:endParaRPr lang="zh-CN" altLang="en-US" sz="3200" b="1" dirty="0">
              <a:latin typeface="黑体" panose="02010609060101010101" charset="-122"/>
              <a:ea typeface="黑体" panose="02010609060101010101" charset="-122"/>
              <a:sym typeface="+mn-ea"/>
            </a:endParaRPr>
          </a:p>
          <a:p>
            <a:pPr marL="0" indent="914400" algn="l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3200" b="1" dirty="0">
                <a:solidFill>
                  <a:srgbClr val="C00000"/>
                </a:solidFill>
                <a:latin typeface="微软雅黑" panose="020B0503020204020204" pitchFamily="34" charset="-122"/>
                <a:sym typeface="+mn-ea"/>
              </a:rPr>
              <a:t>⑤</a:t>
            </a:r>
            <a:r>
              <a:rPr lang="zh-CN" altLang="en-US" sz="3200" b="1" dirty="0">
                <a:solidFill>
                  <a:schemeClr val="tx1"/>
                </a:solidFill>
                <a:latin typeface="微软雅黑" panose="020B0503020204020204" pitchFamily="34" charset="-122"/>
                <a:sym typeface="+mn-ea"/>
              </a:rPr>
              <a:t>虚拟网络</a:t>
            </a:r>
            <a:r>
              <a:rPr lang="zh-CN" altLang="en-US" sz="3200" b="1" dirty="0">
                <a:solidFill>
                  <a:schemeClr val="accent5">
                    <a:lumMod val="75000"/>
                  </a:schemeClr>
                </a:solidFill>
                <a:latin typeface="微软雅黑" panose="020B0503020204020204" pitchFamily="34" charset="-122"/>
                <a:sym typeface="+mn-ea"/>
              </a:rPr>
              <a:t>难以</a:t>
            </a:r>
            <a:r>
              <a:rPr lang="zh-CN" altLang="en-US" sz="3200" b="1" dirty="0">
                <a:solidFill>
                  <a:schemeClr val="tx1"/>
                </a:solidFill>
                <a:latin typeface="微软雅黑" panose="020B0503020204020204" pitchFamily="34" charset="-122"/>
                <a:sym typeface="+mn-ea"/>
              </a:rPr>
              <a:t>触摸到现实中的真实</a:t>
            </a:r>
            <a:r>
              <a:rPr lang="zh-CN" altLang="en-US" sz="3200" b="1" dirty="0">
                <a:solidFill>
                  <a:srgbClr val="C00000"/>
                </a:solidFill>
                <a:latin typeface="微软雅黑" panose="020B0503020204020204" pitchFamily="34" charset="-122"/>
                <a:sym typeface="+mn-ea"/>
              </a:rPr>
              <a:t>。</a:t>
            </a:r>
            <a:r>
              <a:rPr lang="en-US" altLang="zh-CN" sz="3200" b="1" dirty="0">
                <a:latin typeface="黑体" panose="02010609060101010101" charset="-122"/>
                <a:ea typeface="黑体" panose="02010609060101010101" charset="-122"/>
                <a:sym typeface="+mn-ea"/>
              </a:rPr>
              <a:t>P58-1</a:t>
            </a:r>
            <a:endParaRPr lang="en-US" altLang="zh-CN" sz="3200" b="1" dirty="0">
              <a:solidFill>
                <a:schemeClr val="tx1"/>
              </a:solidFill>
              <a:latin typeface="黑体" panose="02010609060101010101" charset="-122"/>
              <a:ea typeface="黑体" panose="02010609060101010101" charset="-122"/>
              <a:sym typeface="+mn-ea"/>
            </a:endParaRP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 uiExpand="1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表格 2"/>
          <p:cNvGraphicFramePr>
            <a:graphicFrameLocks noGrp="1"/>
          </p:cNvGraphicFramePr>
          <p:nvPr>
            <p:custDataLst>
              <p:tags r:id="rId1"/>
            </p:custDataLst>
          </p:nvPr>
        </p:nvGraphicFramePr>
        <p:xfrm>
          <a:off x="587607" y="917575"/>
          <a:ext cx="10965815" cy="588835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25222"/>
                <a:gridCol w="4099560"/>
                <a:gridCol w="3541265"/>
              </a:tblGrid>
              <a:tr h="481330">
                <a:tc>
                  <a:txBody>
                    <a:bodyPr/>
                    <a:lstStyle/>
                    <a:p>
                      <a:pPr>
                        <a:lnSpc>
                          <a:spcPct val="160000"/>
                        </a:lnSpc>
                        <a:buNone/>
                      </a:pPr>
                      <a:endParaRPr lang="zh-CN" altLang="en-US" sz="2000" b="1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77D3E8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60000"/>
                        </a:lnSpc>
                        <a:buNone/>
                      </a:pPr>
                      <a:r>
                        <a:rPr lang="zh-CN" altLang="en-US" sz="2400" b="1">
                          <a:solidFill>
                            <a:schemeClr val="tx1"/>
                          </a:solidFill>
                        </a:rPr>
                        <a:t>网上交往</a:t>
                      </a:r>
                      <a:endParaRPr lang="zh-CN" altLang="en-US" sz="2400" b="1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60000"/>
                        </a:lnSpc>
                        <a:buNone/>
                      </a:pPr>
                      <a:r>
                        <a:rPr lang="zh-CN" altLang="en-US" sz="2400" b="1">
                          <a:solidFill>
                            <a:schemeClr val="tx1"/>
                          </a:solidFill>
                        </a:rPr>
                        <a:t>现实交往</a:t>
                      </a:r>
                      <a:endParaRPr lang="zh-CN" altLang="en-US" sz="2400" b="1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481330">
                <a:tc>
                  <a:txBody>
                    <a:bodyPr/>
                    <a:lstStyle/>
                    <a:p>
                      <a:pPr>
                        <a:lnSpc>
                          <a:spcPct val="160000"/>
                        </a:lnSpc>
                        <a:buNone/>
                      </a:pPr>
                      <a:r>
                        <a:rPr lang="zh-CN" altLang="en-US" sz="2000" b="1">
                          <a:solidFill>
                            <a:schemeClr val="tx1"/>
                          </a:solidFill>
                        </a:rPr>
                        <a:t>交往持续时间</a:t>
                      </a:r>
                      <a:endParaRPr lang="zh-CN" altLang="en-US" sz="2000" b="1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77D3E8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60000"/>
                        </a:lnSpc>
                        <a:buNone/>
                      </a:pPr>
                      <a:endParaRPr lang="zh-CN" altLang="en-US" sz="2000" b="1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60000"/>
                        </a:lnSpc>
                        <a:buNone/>
                      </a:pPr>
                      <a:endParaRPr lang="zh-CN" altLang="en-US" sz="2000" b="1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481330">
                <a:tc>
                  <a:txBody>
                    <a:bodyPr/>
                    <a:lstStyle/>
                    <a:p>
                      <a:pPr>
                        <a:lnSpc>
                          <a:spcPct val="160000"/>
                        </a:lnSpc>
                        <a:buNone/>
                      </a:pPr>
                      <a:r>
                        <a:rPr lang="zh-CN" altLang="en-US" sz="2000" b="1">
                          <a:solidFill>
                            <a:schemeClr val="tx1"/>
                          </a:solidFill>
                        </a:rPr>
                        <a:t>共同活动内容</a:t>
                      </a:r>
                      <a:endParaRPr lang="zh-CN" altLang="en-US" sz="2000" b="1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77D3E8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60000"/>
                        </a:lnSpc>
                        <a:buNone/>
                      </a:pPr>
                      <a:endParaRPr lang="zh-CN" altLang="en-US" sz="2000" b="1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60000"/>
                        </a:lnSpc>
                        <a:buNone/>
                      </a:pPr>
                      <a:endParaRPr lang="zh-CN" altLang="en-US" sz="2000" b="1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481330">
                <a:tc>
                  <a:txBody>
                    <a:bodyPr/>
                    <a:lstStyle/>
                    <a:p>
                      <a:pPr>
                        <a:lnSpc>
                          <a:spcPct val="160000"/>
                        </a:lnSpc>
                        <a:buNone/>
                      </a:pPr>
                      <a:r>
                        <a:rPr lang="zh-CN" altLang="en-US" sz="2000" b="1">
                          <a:solidFill>
                            <a:schemeClr val="tx1"/>
                          </a:solidFill>
                        </a:rPr>
                        <a:t>交往形式</a:t>
                      </a:r>
                      <a:endParaRPr lang="zh-CN" altLang="en-US" sz="2000" b="1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77D3E8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60000"/>
                        </a:lnSpc>
                        <a:buNone/>
                      </a:pPr>
                      <a:endParaRPr lang="zh-CN" altLang="en-US" sz="2000" b="1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60000"/>
                        </a:lnSpc>
                        <a:buNone/>
                      </a:pPr>
                      <a:endParaRPr lang="zh-CN" altLang="en-US" sz="2000" b="1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481330">
                <a:tc>
                  <a:txBody>
                    <a:bodyPr/>
                    <a:lstStyle/>
                    <a:p>
                      <a:pPr>
                        <a:lnSpc>
                          <a:spcPct val="160000"/>
                        </a:lnSpc>
                        <a:buNone/>
                      </a:pPr>
                      <a:r>
                        <a:rPr lang="zh-CN" altLang="en-US" sz="2000" b="1">
                          <a:solidFill>
                            <a:schemeClr val="tx1"/>
                          </a:solidFill>
                        </a:rPr>
                        <a:t>有心事的时候更想找谁倾诉</a:t>
                      </a:r>
                      <a:endParaRPr lang="zh-CN" altLang="en-US" sz="2000" b="1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77D3E8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60000"/>
                        </a:lnSpc>
                        <a:buNone/>
                      </a:pPr>
                      <a:endParaRPr lang="zh-CN" altLang="en-US" sz="2000" b="1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60000"/>
                        </a:lnSpc>
                        <a:buNone/>
                      </a:pPr>
                      <a:endParaRPr lang="zh-CN" altLang="en-US" sz="2000" b="1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481330">
                <a:tc>
                  <a:txBody>
                    <a:bodyPr/>
                    <a:lstStyle/>
                    <a:p>
                      <a:pPr>
                        <a:lnSpc>
                          <a:spcPct val="160000"/>
                        </a:lnSpc>
                        <a:buNone/>
                      </a:pPr>
                      <a:r>
                        <a:rPr lang="zh-CN" altLang="en-US" sz="2000" b="1">
                          <a:solidFill>
                            <a:schemeClr val="tx1"/>
                          </a:solidFill>
                        </a:rPr>
                        <a:t>沟通优势</a:t>
                      </a:r>
                      <a:endParaRPr lang="zh-CN" altLang="en-US" sz="2000" b="1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77D3E8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60000"/>
                        </a:lnSpc>
                        <a:buNone/>
                      </a:pPr>
                      <a:endParaRPr lang="zh-CN" altLang="en-US" sz="2000" b="1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60000"/>
                        </a:lnSpc>
                        <a:buNone/>
                      </a:pPr>
                      <a:endParaRPr lang="zh-CN" altLang="en-US" sz="2000" b="1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481330">
                <a:tc>
                  <a:txBody>
                    <a:bodyPr/>
                    <a:lstStyle/>
                    <a:p>
                      <a:pPr>
                        <a:lnSpc>
                          <a:spcPct val="160000"/>
                        </a:lnSpc>
                        <a:buNone/>
                      </a:pPr>
                      <a:r>
                        <a:rPr lang="zh-CN" altLang="en-US" sz="2000" b="1">
                          <a:solidFill>
                            <a:schemeClr val="tx1"/>
                          </a:solidFill>
                        </a:rPr>
                        <a:t>在一起时的放松程度</a:t>
                      </a:r>
                      <a:endParaRPr lang="zh-CN" altLang="en-US" sz="2000" b="1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77D3E8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60000"/>
                        </a:lnSpc>
                        <a:buNone/>
                      </a:pPr>
                      <a:endParaRPr lang="zh-CN" altLang="en-US" sz="2000" b="1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60000"/>
                        </a:lnSpc>
                        <a:buNone/>
                      </a:pPr>
                      <a:endParaRPr lang="zh-CN" altLang="en-US" sz="2000" b="1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481330">
                <a:tc>
                  <a:txBody>
                    <a:bodyPr/>
                    <a:lstStyle/>
                    <a:p>
                      <a:pPr>
                        <a:lnSpc>
                          <a:spcPct val="160000"/>
                        </a:lnSpc>
                        <a:buNone/>
                      </a:pPr>
                      <a:r>
                        <a:rPr lang="zh-CN" altLang="en-US" sz="2000" b="1">
                          <a:solidFill>
                            <a:schemeClr val="tx1"/>
                          </a:solidFill>
                        </a:rPr>
                        <a:t>对自己的帮助</a:t>
                      </a:r>
                      <a:endParaRPr lang="zh-CN" altLang="en-US" sz="2000" b="1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77D3E8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60000"/>
                        </a:lnSpc>
                        <a:buNone/>
                      </a:pPr>
                      <a:endParaRPr lang="zh-CN" altLang="en-US" sz="2000" b="1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60000"/>
                        </a:lnSpc>
                        <a:buNone/>
                      </a:pPr>
                      <a:endParaRPr lang="zh-CN" altLang="en-US" sz="2000" b="1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481330">
                <a:tc>
                  <a:txBody>
                    <a:bodyPr/>
                    <a:lstStyle/>
                    <a:p>
                      <a:pPr>
                        <a:lnSpc>
                          <a:spcPct val="160000"/>
                        </a:lnSpc>
                        <a:buNone/>
                      </a:pPr>
                      <a:r>
                        <a:rPr lang="zh-CN" altLang="en-US" sz="2000" b="1">
                          <a:solidFill>
                            <a:schemeClr val="tx1"/>
                          </a:solidFill>
                        </a:rPr>
                        <a:t>最需要他的时候</a:t>
                      </a:r>
                      <a:endParaRPr lang="zh-CN" altLang="en-US" sz="2000" b="1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77D3E8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60000"/>
                        </a:lnSpc>
                        <a:buNone/>
                      </a:pPr>
                      <a:endParaRPr lang="zh-CN" altLang="en-US" sz="2000" b="1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60000"/>
                        </a:lnSpc>
                        <a:buNone/>
                      </a:pPr>
                      <a:endParaRPr lang="zh-CN" altLang="en-US" sz="2000" b="1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481330">
                <a:tc>
                  <a:txBody>
                    <a:bodyPr/>
                    <a:lstStyle/>
                    <a:p>
                      <a:pPr>
                        <a:lnSpc>
                          <a:spcPct val="160000"/>
                        </a:lnSpc>
                        <a:buNone/>
                      </a:pPr>
                      <a:r>
                        <a:rPr lang="zh-CN" altLang="en-US" sz="2000" b="1">
                          <a:solidFill>
                            <a:schemeClr val="tx1"/>
                          </a:solidFill>
                        </a:rPr>
                        <a:t>亲密程度</a:t>
                      </a:r>
                      <a:endParaRPr lang="zh-CN" altLang="en-US" sz="2000" b="1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77D3E8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60000"/>
                        </a:lnSpc>
                        <a:buNone/>
                      </a:pPr>
                      <a:endParaRPr lang="zh-CN" altLang="en-US" sz="2000" b="1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60000"/>
                        </a:lnSpc>
                        <a:buNone/>
                      </a:pPr>
                      <a:endParaRPr lang="zh-CN" altLang="en-US" sz="2000" b="1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6" name="文本框 5"/>
          <p:cNvSpPr txBox="1"/>
          <p:nvPr>
            <p:custDataLst>
              <p:tags r:id="rId2"/>
            </p:custDataLst>
          </p:nvPr>
        </p:nvSpPr>
        <p:spPr>
          <a:xfrm>
            <a:off x="4566285" y="1640205"/>
            <a:ext cx="2540000" cy="4603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zh-CN" altLang="en-US" sz="2400" b="1"/>
              <a:t>较短</a:t>
            </a:r>
            <a:endParaRPr lang="zh-CN" altLang="en-US" sz="2400" b="1"/>
          </a:p>
        </p:txBody>
      </p:sp>
      <p:sp>
        <p:nvSpPr>
          <p:cNvPr id="7" name="文本框 6"/>
          <p:cNvSpPr txBox="1"/>
          <p:nvPr>
            <p:custDataLst>
              <p:tags r:id="rId3"/>
            </p:custDataLst>
          </p:nvPr>
        </p:nvSpPr>
        <p:spPr>
          <a:xfrm>
            <a:off x="4458969" y="2187893"/>
            <a:ext cx="2753995" cy="4603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zh-CN" altLang="en-US" sz="2400" b="1"/>
              <a:t>聊天、玩网络游戏</a:t>
            </a:r>
            <a:endParaRPr lang="zh-CN" altLang="en-US" sz="2400" b="1"/>
          </a:p>
        </p:txBody>
      </p:sp>
      <p:sp>
        <p:nvSpPr>
          <p:cNvPr id="9" name="文本框 8"/>
          <p:cNvSpPr txBox="1"/>
          <p:nvPr>
            <p:custDataLst>
              <p:tags r:id="rId4"/>
            </p:custDataLst>
          </p:nvPr>
        </p:nvSpPr>
        <p:spPr>
          <a:xfrm>
            <a:off x="4271010" y="2781829"/>
            <a:ext cx="3194685" cy="4603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zh-CN" altLang="en-US" sz="2400" b="1"/>
              <a:t>QQ、微信等间接交流</a:t>
            </a:r>
            <a:endParaRPr lang="zh-CN" altLang="en-US" sz="2400" b="1"/>
          </a:p>
        </p:txBody>
      </p:sp>
      <p:sp>
        <p:nvSpPr>
          <p:cNvPr id="10" name="文本框 9"/>
          <p:cNvSpPr txBox="1"/>
          <p:nvPr>
            <p:custDataLst>
              <p:tags r:id="rId5"/>
            </p:custDataLst>
          </p:nvPr>
        </p:nvSpPr>
        <p:spPr>
          <a:xfrm>
            <a:off x="4175442" y="3378835"/>
            <a:ext cx="3385820" cy="4603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zh-CN" altLang="en-US" sz="2400" b="1">
                <a:sym typeface="+mn-ea"/>
              </a:rPr>
              <a:t>网友更有利于倾诉心事</a:t>
            </a:r>
            <a:endParaRPr lang="zh-CN" altLang="en-US" sz="2400" b="1"/>
          </a:p>
        </p:txBody>
      </p:sp>
      <p:sp>
        <p:nvSpPr>
          <p:cNvPr id="11" name="文本框 10"/>
          <p:cNvSpPr txBox="1"/>
          <p:nvPr>
            <p:custDataLst>
              <p:tags r:id="rId6"/>
            </p:custDataLst>
          </p:nvPr>
        </p:nvSpPr>
        <p:spPr>
          <a:xfrm>
            <a:off x="3937635" y="3969279"/>
            <a:ext cx="4284980" cy="4603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zh-CN" altLang="en-US" sz="2400" b="1">
                <a:sym typeface="+mn-ea"/>
              </a:rPr>
              <a:t>互联网更便捷，易沟通更放松</a:t>
            </a:r>
            <a:endParaRPr lang="zh-CN" altLang="en-US" sz="2400" b="1">
              <a:sym typeface="+mn-ea"/>
            </a:endParaRPr>
          </a:p>
        </p:txBody>
      </p:sp>
      <p:sp>
        <p:nvSpPr>
          <p:cNvPr id="12" name="文本框 11"/>
          <p:cNvSpPr txBox="1"/>
          <p:nvPr>
            <p:custDataLst>
              <p:tags r:id="rId7"/>
            </p:custDataLst>
          </p:nvPr>
        </p:nvSpPr>
        <p:spPr>
          <a:xfrm>
            <a:off x="4566285" y="4544483"/>
            <a:ext cx="2739390" cy="4603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zh-CN" altLang="en-US" sz="2400" b="1">
                <a:sym typeface="+mn-ea"/>
              </a:rPr>
              <a:t>更放松</a:t>
            </a:r>
            <a:endParaRPr lang="zh-CN" altLang="en-US" sz="2400" b="1">
              <a:sym typeface="+mn-ea"/>
            </a:endParaRPr>
          </a:p>
        </p:txBody>
      </p:sp>
      <p:sp>
        <p:nvSpPr>
          <p:cNvPr id="13" name="文本框 12"/>
          <p:cNvSpPr txBox="1"/>
          <p:nvPr>
            <p:custDataLst>
              <p:tags r:id="rId8"/>
            </p:custDataLst>
          </p:nvPr>
        </p:nvSpPr>
        <p:spPr>
          <a:xfrm>
            <a:off x="4566602" y="5164770"/>
            <a:ext cx="2739390" cy="4603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zh-CN" altLang="en-US" sz="2400" b="1">
                <a:sym typeface="+mn-ea"/>
              </a:rPr>
              <a:t>较小</a:t>
            </a:r>
            <a:endParaRPr lang="zh-CN" altLang="en-US" sz="2400" b="1">
              <a:sym typeface="+mn-ea"/>
            </a:endParaRPr>
          </a:p>
        </p:txBody>
      </p:sp>
      <p:sp>
        <p:nvSpPr>
          <p:cNvPr id="14" name="文本框 13"/>
          <p:cNvSpPr txBox="1"/>
          <p:nvPr>
            <p:custDataLst>
              <p:tags r:id="rId9"/>
            </p:custDataLst>
          </p:nvPr>
        </p:nvSpPr>
        <p:spPr>
          <a:xfrm>
            <a:off x="8534166" y="1581468"/>
            <a:ext cx="2540000" cy="4603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zh-CN" altLang="en-US" sz="2400" b="1"/>
              <a:t>较长</a:t>
            </a:r>
            <a:endParaRPr lang="zh-CN" altLang="en-US" sz="2400" b="1"/>
          </a:p>
        </p:txBody>
      </p:sp>
      <p:sp>
        <p:nvSpPr>
          <p:cNvPr id="15" name="文本框 14"/>
          <p:cNvSpPr txBox="1"/>
          <p:nvPr>
            <p:custDataLst>
              <p:tags r:id="rId10"/>
            </p:custDataLst>
          </p:nvPr>
        </p:nvSpPr>
        <p:spPr>
          <a:xfrm>
            <a:off x="8256502" y="2100580"/>
            <a:ext cx="2769235" cy="4603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zh-CN" altLang="en-US" sz="2400" b="1"/>
              <a:t>一起学习、生活等</a:t>
            </a:r>
            <a:endParaRPr lang="zh-CN" altLang="en-US" sz="2400" b="1"/>
          </a:p>
        </p:txBody>
      </p:sp>
      <p:sp>
        <p:nvSpPr>
          <p:cNvPr id="16" name="文本框 15"/>
          <p:cNvSpPr txBox="1"/>
          <p:nvPr>
            <p:custDataLst>
              <p:tags r:id="rId11"/>
            </p:custDataLst>
          </p:nvPr>
        </p:nvSpPr>
        <p:spPr>
          <a:xfrm>
            <a:off x="7952506" y="2781935"/>
            <a:ext cx="3704590" cy="4603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zh-CN" altLang="en-US" sz="2400" b="1"/>
              <a:t>看电影、吃饭等</a:t>
            </a:r>
            <a:r>
              <a:rPr lang="zh-CN" altLang="en-US" sz="2400" b="1">
                <a:sym typeface="+mn-ea"/>
              </a:rPr>
              <a:t>直接交流</a:t>
            </a:r>
            <a:endParaRPr lang="zh-CN" altLang="en-US" sz="2400" b="1"/>
          </a:p>
        </p:txBody>
      </p:sp>
      <p:sp>
        <p:nvSpPr>
          <p:cNvPr id="17" name="文本框 16"/>
          <p:cNvSpPr txBox="1"/>
          <p:nvPr>
            <p:custDataLst>
              <p:tags r:id="rId12"/>
            </p:custDataLst>
          </p:nvPr>
        </p:nvSpPr>
        <p:spPr>
          <a:xfrm>
            <a:off x="8028737" y="3378835"/>
            <a:ext cx="3551555" cy="4603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zh-CN" altLang="en-US" sz="2400" b="1">
                <a:sym typeface="+mn-ea"/>
              </a:rPr>
              <a:t>现实朋友有利于倾诉心事</a:t>
            </a:r>
            <a:endParaRPr lang="zh-CN" altLang="en-US" sz="2400" b="1"/>
          </a:p>
        </p:txBody>
      </p:sp>
      <p:sp>
        <p:nvSpPr>
          <p:cNvPr id="18" name="文本框 17"/>
          <p:cNvSpPr txBox="1"/>
          <p:nvPr>
            <p:custDataLst>
              <p:tags r:id="rId13"/>
            </p:custDataLst>
          </p:nvPr>
        </p:nvSpPr>
        <p:spPr>
          <a:xfrm>
            <a:off x="8371119" y="3969385"/>
            <a:ext cx="2540000" cy="4603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zh-CN" altLang="en-US" sz="2400" b="1"/>
              <a:t>沟通范围小</a:t>
            </a:r>
            <a:endParaRPr lang="zh-CN" altLang="en-US" sz="2400" b="1"/>
          </a:p>
        </p:txBody>
      </p:sp>
      <p:sp>
        <p:nvSpPr>
          <p:cNvPr id="19" name="文本框 18"/>
          <p:cNvSpPr txBox="1"/>
          <p:nvPr>
            <p:custDataLst>
              <p:tags r:id="rId14"/>
            </p:custDataLst>
          </p:nvPr>
        </p:nvSpPr>
        <p:spPr>
          <a:xfrm>
            <a:off x="8485737" y="4544694"/>
            <a:ext cx="2540000" cy="4603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zh-CN" altLang="en-US" sz="2400" b="1"/>
              <a:t>不够放松</a:t>
            </a:r>
            <a:endParaRPr lang="zh-CN" altLang="en-US" sz="2400" b="1"/>
          </a:p>
        </p:txBody>
      </p:sp>
      <p:sp>
        <p:nvSpPr>
          <p:cNvPr id="20" name="文本框 19"/>
          <p:cNvSpPr txBox="1"/>
          <p:nvPr>
            <p:custDataLst>
              <p:tags r:id="rId15"/>
            </p:custDataLst>
          </p:nvPr>
        </p:nvSpPr>
        <p:spPr>
          <a:xfrm>
            <a:off x="8370484" y="5164455"/>
            <a:ext cx="2540000" cy="4603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zh-CN" altLang="en-US" sz="2400" b="1"/>
              <a:t>较大</a:t>
            </a:r>
            <a:endParaRPr lang="zh-CN" altLang="en-US" sz="2400" b="1"/>
          </a:p>
        </p:txBody>
      </p:sp>
      <p:sp>
        <p:nvSpPr>
          <p:cNvPr id="4" name="文本框 3"/>
          <p:cNvSpPr txBox="1"/>
          <p:nvPr>
            <p:custDataLst>
              <p:tags r:id="rId16"/>
            </p:custDataLst>
          </p:nvPr>
        </p:nvSpPr>
        <p:spPr>
          <a:xfrm>
            <a:off x="4566285" y="5715844"/>
            <a:ext cx="2739390" cy="4603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zh-CN" altLang="en-US" sz="2400" b="1">
                <a:sym typeface="+mn-ea"/>
              </a:rPr>
              <a:t>可能联系不到</a:t>
            </a:r>
            <a:endParaRPr lang="zh-CN" altLang="en-US" sz="2400" b="1">
              <a:sym typeface="+mn-ea"/>
            </a:endParaRPr>
          </a:p>
        </p:txBody>
      </p:sp>
      <p:sp>
        <p:nvSpPr>
          <p:cNvPr id="21" name="文本框 20"/>
          <p:cNvSpPr txBox="1"/>
          <p:nvPr>
            <p:custDataLst>
              <p:tags r:id="rId17"/>
            </p:custDataLst>
          </p:nvPr>
        </p:nvSpPr>
        <p:spPr>
          <a:xfrm>
            <a:off x="4590097" y="6345637"/>
            <a:ext cx="2739390" cy="4603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zh-CN" altLang="en-US" sz="2400" b="1">
                <a:sym typeface="+mn-ea"/>
              </a:rPr>
              <a:t>一般</a:t>
            </a:r>
            <a:endParaRPr lang="zh-CN" altLang="en-US" sz="2400" b="1">
              <a:sym typeface="+mn-ea"/>
            </a:endParaRPr>
          </a:p>
        </p:txBody>
      </p:sp>
      <p:sp>
        <p:nvSpPr>
          <p:cNvPr id="22" name="文本框 21"/>
          <p:cNvSpPr txBox="1"/>
          <p:nvPr>
            <p:custDataLst>
              <p:tags r:id="rId18"/>
            </p:custDataLst>
          </p:nvPr>
        </p:nvSpPr>
        <p:spPr>
          <a:xfrm>
            <a:off x="8371309" y="6345408"/>
            <a:ext cx="2540000" cy="4603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zh-CN" altLang="en-US" sz="2400" b="1"/>
              <a:t>更亲密</a:t>
            </a:r>
            <a:endParaRPr lang="zh-CN" altLang="en-US" sz="2400" b="1"/>
          </a:p>
        </p:txBody>
      </p:sp>
      <p:sp>
        <p:nvSpPr>
          <p:cNvPr id="23" name="文本框 22"/>
          <p:cNvSpPr txBox="1"/>
          <p:nvPr>
            <p:custDataLst>
              <p:tags r:id="rId19"/>
            </p:custDataLst>
          </p:nvPr>
        </p:nvSpPr>
        <p:spPr>
          <a:xfrm>
            <a:off x="8485737" y="5715843"/>
            <a:ext cx="2540000" cy="4603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zh-CN" altLang="en-US" sz="2400" b="1"/>
              <a:t>及时给予帮助 </a:t>
            </a:r>
            <a:endParaRPr lang="zh-CN" altLang="en-US" sz="2400" b="1"/>
          </a:p>
        </p:txBody>
      </p:sp>
      <p:sp>
        <p:nvSpPr>
          <p:cNvPr id="2230" name="矩形 2"/>
          <p:cNvSpPr/>
          <p:nvPr>
            <p:custDataLst>
              <p:tags r:id="rId20"/>
            </p:custDataLst>
          </p:nvPr>
        </p:nvSpPr>
        <p:spPr>
          <a:xfrm>
            <a:off x="2073275" y="0"/>
            <a:ext cx="7352665" cy="901700"/>
          </a:xfrm>
          <a:prstGeom prst="rect">
            <a:avLst/>
          </a:prstGeom>
          <a:noFill/>
          <a:ln w="9525">
            <a:noFill/>
          </a:ln>
        </p:spPr>
        <p:txBody>
          <a:bodyPr wrap="none"/>
          <a:lstStyle/>
          <a:p>
            <a:pPr>
              <a:lnSpc>
                <a:spcPct val="150000"/>
              </a:lnSpc>
              <a:buSzTx/>
              <a:buFontTx/>
            </a:pPr>
            <a:r>
              <a:rPr lang="zh-CN" altLang="en-US" sz="3600" b="1">
                <a:solidFill>
                  <a:schemeClr val="accent6">
                    <a:lumMod val="7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微软雅黑" panose="020B0503020204020204" pitchFamily="34" charset="-122"/>
              </a:rPr>
              <a:t>网上交友和现实交友有什么不同？</a:t>
            </a:r>
            <a:endParaRPr lang="zh-CN" altLang="en-US" sz="3600" b="1">
              <a:solidFill>
                <a:schemeClr val="accent6">
                  <a:lumMod val="75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ea typeface="微软雅黑" panose="020B0503020204020204" pitchFamily="34" charset="-122"/>
            </a:endParaRPr>
          </a:p>
        </p:txBody>
      </p:sp>
      <p:sp>
        <p:nvSpPr>
          <p:cNvPr id="2" name="文本框 1"/>
          <p:cNvSpPr txBox="1"/>
          <p:nvPr>
            <p:custDataLst>
              <p:tags r:id="rId21"/>
            </p:custDataLst>
          </p:nvPr>
        </p:nvSpPr>
        <p:spPr>
          <a:xfrm>
            <a:off x="9425093" y="-42122"/>
            <a:ext cx="1231900" cy="9544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2">
                    <a:lumMod val="20000"/>
                    <a:lumOff val="80000"/>
                  </a:schemeClr>
                </a:solidFill>
              </a14:hiddenFill>
            </a:ext>
          </a:extLst>
        </p:spPr>
        <p:txBody>
          <a:bodyPr wrap="square" rtlCol="0" anchor="t">
            <a:spAutoFit/>
          </a:bodyPr>
          <a:lstStyle/>
          <a:p>
            <a:pPr indent="0" fontAlgn="auto">
              <a:lnSpc>
                <a:spcPct val="150000"/>
              </a:lnSpc>
            </a:pPr>
            <a:r>
              <a:rPr lang="en-US" altLang="zh-CN" sz="3735" b="1">
                <a:solidFill>
                  <a:srgbClr val="0000C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P57</a:t>
            </a:r>
            <a:endParaRPr lang="en-US" altLang="zh-CN" sz="3735" b="1">
              <a:solidFill>
                <a:srgbClr val="0000C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  <p:bldP spid="4" grpId="0"/>
      <p:bldP spid="21" grpId="0"/>
      <p:bldP spid="22" grpId="0"/>
      <p:bldP spid="2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93067" y="906200"/>
            <a:ext cx="10969200" cy="5545400"/>
          </a:xfrm>
        </p:spPr>
        <p:txBody>
          <a:bodyPr>
            <a:noAutofit/>
          </a:bodyPr>
          <a:lstStyle/>
          <a:p>
            <a:r>
              <a:rPr lang="zh-CN" altLang="en-US" sz="2800" b="1" dirty="0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</a:rPr>
              <a:t>①网上交友，需要考虑对自己学习和生活的影响，学会</a:t>
            </a:r>
            <a:r>
              <a:rPr lang="zh-CN" altLang="en-US" sz="2800" b="1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理性辨别、慎重选择</a:t>
            </a:r>
            <a:r>
              <a:rPr lang="zh-CN" altLang="en-US" sz="2800" b="1" dirty="0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</a:rPr>
              <a:t>。</a:t>
            </a:r>
            <a:r>
              <a:rPr lang="en-US" altLang="zh-CN" sz="2800" b="1" dirty="0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</a:rPr>
              <a:t>P56-1</a:t>
            </a:r>
            <a:endParaRPr lang="en-US" altLang="zh-CN" sz="2800" b="1" dirty="0">
              <a:solidFill>
                <a:srgbClr val="000000"/>
              </a:solidFill>
              <a:latin typeface="黑体" panose="02010609060101010101" charset="-122"/>
              <a:ea typeface="黑体" panose="02010609060101010101" charset="-122"/>
            </a:endParaRPr>
          </a:p>
          <a:p>
            <a:r>
              <a:rPr lang="zh-CN" altLang="en-US" sz="2800" b="1" dirty="0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</a:rPr>
              <a:t>②虚拟世界的交往，带有很多不确定的因素，我们要有一定的</a:t>
            </a:r>
            <a:r>
              <a:rPr lang="zh-CN" altLang="en-US" sz="2800" b="1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自我保护意识 </a:t>
            </a:r>
            <a:r>
              <a:rPr lang="zh-CN" altLang="en-US" sz="2800" b="1" dirty="0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</a:rPr>
              <a:t>P56</a:t>
            </a:r>
            <a:r>
              <a:rPr lang="en-US" altLang="zh-CN" sz="2800" b="1" dirty="0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</a:rPr>
              <a:t>-2</a:t>
            </a:r>
            <a:endParaRPr lang="en-US" altLang="zh-CN" sz="2800" b="1" dirty="0">
              <a:solidFill>
                <a:srgbClr val="000000"/>
              </a:solidFill>
              <a:latin typeface="黑体" panose="02010609060101010101" charset="-122"/>
              <a:ea typeface="黑体" panose="02010609060101010101" charset="-122"/>
            </a:endParaRPr>
          </a:p>
          <a:p>
            <a:r>
              <a:rPr lang="zh-CN" altLang="en-US" sz="2800" b="1" dirty="0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</a:rPr>
              <a:t>③将网上的朋友转化为现实中的朋友，</a:t>
            </a:r>
            <a:r>
              <a:rPr lang="zh-CN" altLang="en-US" sz="2800" b="1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需要慎重</a:t>
            </a:r>
            <a:r>
              <a:rPr lang="zh-CN" altLang="en-US" sz="2800" b="1" dirty="0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</a:rPr>
              <a:t>。要考虑安全因素，增长交友的智慧。P57</a:t>
            </a:r>
            <a:r>
              <a:rPr lang="en-US" altLang="zh-CN" sz="2800" b="1" dirty="0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</a:rPr>
              <a:t>-1</a:t>
            </a:r>
            <a:endParaRPr lang="en-US" altLang="zh-CN" sz="2800" b="1" dirty="0">
              <a:solidFill>
                <a:srgbClr val="000000"/>
              </a:solidFill>
              <a:latin typeface="黑体" panose="02010609060101010101" charset="-122"/>
              <a:ea typeface="黑体" panose="02010609060101010101" charset="-122"/>
            </a:endParaRPr>
          </a:p>
          <a:p>
            <a:r>
              <a:rPr lang="zh-CN" altLang="en-US" sz="2800" b="1" dirty="0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</a:rPr>
              <a:t>④要学会</a:t>
            </a:r>
            <a:r>
              <a:rPr lang="zh-CN" altLang="en-US" sz="2800" b="1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在现实中与同伴交往</a:t>
            </a:r>
            <a:r>
              <a:rPr lang="zh-CN" altLang="en-US" sz="2800" b="1" dirty="0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</a:rPr>
              <a:t>，为友谊奠定可靠的基础。P5</a:t>
            </a:r>
            <a:r>
              <a:rPr lang="en-US" altLang="zh-CN" sz="2800" b="1" dirty="0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</a:rPr>
              <a:t>8-2</a:t>
            </a:r>
            <a:endParaRPr lang="en-US" altLang="zh-CN" sz="2800" dirty="0">
              <a:solidFill>
                <a:srgbClr val="000000"/>
              </a:solidFill>
              <a:latin typeface="黑体" panose="02010609060101010101" charset="-122"/>
              <a:ea typeface="黑体" panose="02010609060101010101" charset="-122"/>
            </a:endParaRPr>
          </a:p>
          <a:p>
            <a:r>
              <a:rPr lang="zh-CN" altLang="en-US" sz="2800" b="1" dirty="0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</a:rPr>
              <a:t>⑤要</a:t>
            </a:r>
            <a:r>
              <a:rPr lang="zh-CN" altLang="en-US" sz="2800" b="1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遵守法律、法规</a:t>
            </a:r>
            <a:r>
              <a:rPr lang="zh-CN" altLang="en-US" sz="2800" b="1" dirty="0">
                <a:solidFill>
                  <a:srgbClr val="C00000"/>
                </a:solidFill>
                <a:latin typeface="黑体" panose="02010609060101010101" charset="-122"/>
                <a:ea typeface="黑体" panose="02010609060101010101" charset="-122"/>
              </a:rPr>
              <a:t>。</a:t>
            </a:r>
            <a:r>
              <a:rPr lang="zh-CN" altLang="en-US" sz="2800" b="1" dirty="0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</a:rPr>
              <a:t>P58</a:t>
            </a:r>
            <a:r>
              <a:rPr lang="en-US" altLang="zh-CN" sz="2800" b="1" dirty="0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</a:rPr>
              <a:t>-1</a:t>
            </a:r>
            <a:endParaRPr lang="zh-CN" altLang="en-US" sz="2800" dirty="0">
              <a:solidFill>
                <a:srgbClr val="000000"/>
              </a:solidFill>
              <a:latin typeface="黑体" panose="02010609060101010101" charset="-122"/>
              <a:ea typeface="黑体" panose="02010609060101010101" charset="-122"/>
            </a:endParaRPr>
          </a:p>
          <a:p>
            <a:endParaRPr lang="en-US" altLang="zh-CN" sz="2800" dirty="0">
              <a:solidFill>
                <a:srgbClr val="000000"/>
              </a:solidFill>
              <a:latin typeface="黑体" panose="02010609060101010101" charset="-122"/>
              <a:ea typeface="黑体" panose="02010609060101010101" charset="-122"/>
            </a:endParaRPr>
          </a:p>
          <a:p>
            <a:endParaRPr lang="zh-CN" altLang="en-US" sz="2800" dirty="0">
              <a:solidFill>
                <a:srgbClr val="000000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endParaRPr lang="zh-CN" altLang="en-US" sz="2800" dirty="0">
              <a:solidFill>
                <a:srgbClr val="000000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endParaRPr lang="zh-CN" altLang="en-US" sz="2800" dirty="0">
              <a:solidFill>
                <a:srgbClr val="000000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r>
              <a:rPr lang="zh-CN" altLang="en-US" sz="2800" dirty="0">
                <a:solidFill>
                  <a:srgbClr val="00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 </a:t>
            </a:r>
            <a:endParaRPr lang="zh-CN" altLang="en-US" sz="2800" dirty="0">
              <a:solidFill>
                <a:srgbClr val="000000"/>
              </a:solidFill>
            </a:endParaRPr>
          </a:p>
          <a:p>
            <a:endParaRPr lang="zh-CN" altLang="en-US" sz="2800" dirty="0"/>
          </a:p>
        </p:txBody>
      </p:sp>
      <p:sp>
        <p:nvSpPr>
          <p:cNvPr id="4" name="文本框 3"/>
          <p:cNvSpPr txBox="1"/>
          <p:nvPr/>
        </p:nvSpPr>
        <p:spPr>
          <a:xfrm>
            <a:off x="608400" y="124030"/>
            <a:ext cx="6201832" cy="662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lnSpc>
                <a:spcPct val="150000"/>
              </a:lnSpc>
            </a:pPr>
            <a:r>
              <a:rPr lang="en-US" altLang="zh-CN" sz="28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3.</a:t>
            </a:r>
            <a:r>
              <a:rPr lang="zh-CN" altLang="en-US" sz="28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如何慎重结交网友</a:t>
            </a:r>
            <a:endParaRPr lang="zh-CN" altLang="en-US" sz="2800" b="1" dirty="0">
              <a:solidFill>
                <a:schemeClr val="tx2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+mn-ea"/>
            </a:endParaRPr>
          </a:p>
        </p:txBody>
      </p:sp>
    </p:spTree>
  </p:cSld>
  <p:clrMapOvr>
    <a:masterClrMapping/>
  </p:clrMapOvr>
  <p:transition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7" name="Picture 5" descr="https://timgsa.baidu.com/timg?image&amp;quality=80&amp;size=b9999_10000&amp;sec=1567685361496&amp;di=8f5da1c4091c0459fa3d7befe3997cb7&amp;imgtype=0&amp;src=http%3A%2F%2F5b0988e595225.cdn.sohucs.com%2Fimages%2F20180116%2F0789e97baea64a2183d82252f2aa41b0.jpeg"/>
          <p:cNvPicPr>
            <a:picLocks noChangeAspect="1" noChangeArrowheads="1"/>
          </p:cNvPicPr>
          <p:nvPr>
            <p:custDataLst>
              <p:tags r:id="rId1"/>
            </p:custData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圆角矩形 1"/>
          <p:cNvSpPr/>
          <p:nvPr>
            <p:custDataLst>
              <p:tags r:id="rId3"/>
            </p:custDataLst>
          </p:nvPr>
        </p:nvSpPr>
        <p:spPr>
          <a:xfrm>
            <a:off x="3514725" y="76200"/>
            <a:ext cx="8407400" cy="690245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200" b="1">
                <a:solidFill>
                  <a:schemeClr val="tx2">
                    <a:lumMod val="90000"/>
                    <a:lumOff val="10000"/>
                  </a:schemeClr>
                </a:solidFill>
              </a:rPr>
              <a:t>网上交往过程中，要遵守法律法规和道德</a:t>
            </a:r>
            <a:endParaRPr lang="zh-CN" altLang="en-US" sz="3200" b="1">
              <a:solidFill>
                <a:schemeClr val="tx2">
                  <a:lumMod val="90000"/>
                  <a:lumOff val="10000"/>
                </a:schemeClr>
              </a:solidFill>
            </a:endParaRPr>
          </a:p>
        </p:txBody>
      </p:sp>
    </p:spTree>
  </p:cSld>
  <p:clrMapOvr>
    <a:masterClrMapping/>
  </p:clrMapOvr>
  <p:transition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圆角矩形 5"/>
          <p:cNvSpPr/>
          <p:nvPr>
            <p:custDataLst>
              <p:tags r:id="rId1"/>
            </p:custDataLst>
          </p:nvPr>
        </p:nvSpPr>
        <p:spPr>
          <a:xfrm>
            <a:off x="274077" y="335175"/>
            <a:ext cx="2423711" cy="88134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8" tIns="45718" rIns="91438" bIns="45718" rtlCol="0" anchor="ctr"/>
          <a:lstStyle/>
          <a:p>
            <a:pPr algn="ctr"/>
            <a:r>
              <a:rPr lang="zh-CN" altLang="en-US" sz="4000">
                <a:latin typeface="微软雅黑" panose="020B0503020204020204" pitchFamily="34" charset="-122"/>
                <a:ea typeface="微软雅黑" panose="020B0503020204020204" pitchFamily="34" charset="-122"/>
              </a:rPr>
              <a:t>课堂总结</a:t>
            </a:r>
            <a:endParaRPr lang="zh-CN" altLang="en-US" sz="40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4" name="文本框 33"/>
          <p:cNvSpPr txBox="1"/>
          <p:nvPr>
            <p:custDataLst>
              <p:tags r:id="rId2"/>
            </p:custDataLst>
          </p:nvPr>
        </p:nvSpPr>
        <p:spPr>
          <a:xfrm>
            <a:off x="2837816" y="556260"/>
            <a:ext cx="7434580" cy="930910"/>
          </a:xfrm>
          <a:prstGeom prst="rect">
            <a:avLst/>
          </a:prstGeom>
          <a:noFill/>
        </p:spPr>
        <p:txBody>
          <a:bodyPr wrap="square" lIns="91438" tIns="45718" rIns="91438" bIns="45718" rtlCol="0">
            <a:spAutoFit/>
          </a:bodyPr>
          <a:lstStyle/>
          <a:p>
            <a:pPr algn="ctr"/>
            <a:r>
              <a:rPr lang="en-US" altLang="zh-CN" sz="5465">
                <a:solidFill>
                  <a:schemeClr val="accent6">
                    <a:lumMod val="75000"/>
                  </a:schemeClr>
                </a:solidFill>
                <a:effectLst>
                  <a:outerShdw blurRad="393700" sx="102000" sy="102000" algn="ctr" rotWithShape="0">
                    <a:prstClr val="black">
                      <a:alpha val="40000"/>
                    </a:prst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5.2</a:t>
            </a:r>
            <a:r>
              <a:rPr lang="zh-CN" altLang="en-US" sz="5465">
                <a:solidFill>
                  <a:schemeClr val="accent6">
                    <a:lumMod val="75000"/>
                  </a:schemeClr>
                </a:solidFill>
                <a:effectLst>
                  <a:outerShdw blurRad="393700" sx="102000" sy="102000" algn="ctr" rotWithShape="0">
                    <a:prstClr val="black">
                      <a:alpha val="40000"/>
                    </a:prst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网上交友新时空</a:t>
            </a:r>
            <a:endParaRPr lang="zh-CN" altLang="en-US" sz="5465">
              <a:solidFill>
                <a:schemeClr val="accent6">
                  <a:lumMod val="75000"/>
                </a:schemeClr>
              </a:solidFill>
              <a:effectLst>
                <a:outerShdw blurRad="393700" sx="102000" sy="102000" algn="ctr" rotWithShape="0">
                  <a:prstClr val="black">
                    <a:alpha val="40000"/>
                  </a:prst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2244" name="Text Box 6"/>
          <p:cNvSpPr/>
          <p:nvPr>
            <p:custDataLst>
              <p:tags r:id="rId3"/>
            </p:custDataLst>
          </p:nvPr>
        </p:nvSpPr>
        <p:spPr>
          <a:xfrm>
            <a:off x="1333467" y="1809739"/>
            <a:ext cx="7732727" cy="488951"/>
          </a:xfrm>
          <a:prstGeom prst="rect">
            <a:avLst/>
          </a:prstGeom>
          <a:noFill/>
          <a:ln w="9525">
            <a:noFill/>
          </a:ln>
        </p:spPr>
        <p:txBody>
          <a:bodyPr lIns="91438" tIns="45718" rIns="91438" bIns="45718"/>
          <a:lstStyle/>
          <a:p>
            <a:r>
              <a:rPr lang="en-US" altLang="zh-CN" sz="3200" b="1">
                <a:latin typeface="黑体" panose="02010609060101010101" charset="-122"/>
                <a:ea typeface="黑体" panose="02010609060101010101" charset="-122"/>
              </a:rPr>
              <a:t>1</a:t>
            </a:r>
            <a:r>
              <a:rPr lang="zh-CN" altLang="en-US" sz="3200" b="1">
                <a:latin typeface="黑体" panose="02010609060101010101" charset="-122"/>
                <a:ea typeface="黑体" panose="02010609060101010101" charset="-122"/>
              </a:rPr>
              <a:t>、网上交往的特点：</a:t>
            </a:r>
            <a:r>
              <a:rPr lang="zh-CN" altLang="en-US" sz="3200" b="1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虚拟、平等、自主</a:t>
            </a:r>
            <a:endParaRPr lang="zh-CN" altLang="en-US" sz="3200" b="1">
              <a:solidFill>
                <a:srgbClr val="FF0000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2245" name="Text Box 6"/>
          <p:cNvSpPr/>
          <p:nvPr>
            <p:custDataLst>
              <p:tags r:id="rId4"/>
            </p:custDataLst>
          </p:nvPr>
        </p:nvSpPr>
        <p:spPr>
          <a:xfrm>
            <a:off x="1333467" y="4476757"/>
            <a:ext cx="1905013" cy="885825"/>
          </a:xfrm>
          <a:prstGeom prst="rect">
            <a:avLst/>
          </a:prstGeom>
          <a:noFill/>
          <a:ln w="9525">
            <a:noFill/>
          </a:ln>
        </p:spPr>
        <p:txBody>
          <a:bodyPr lIns="91438" tIns="45718" rIns="91438" bIns="45718"/>
          <a:lstStyle/>
          <a:p>
            <a:r>
              <a:rPr lang="en-US" altLang="zh-CN" sz="3200" b="1">
                <a:latin typeface="黑体" panose="02010609060101010101" charset="-122"/>
                <a:ea typeface="黑体" panose="02010609060101010101" charset="-122"/>
              </a:rPr>
              <a:t>3</a:t>
            </a:r>
            <a:r>
              <a:rPr lang="zh-CN" altLang="en-US" sz="3200" b="1">
                <a:latin typeface="黑体" panose="02010609060101010101" charset="-122"/>
                <a:ea typeface="黑体" panose="02010609060101010101" charset="-122"/>
              </a:rPr>
              <a:t>、慎重结交网友</a:t>
            </a:r>
            <a:endParaRPr lang="zh-CN" altLang="en-US" sz="3200" b="1"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2246" name="Text Box 6"/>
          <p:cNvSpPr/>
          <p:nvPr>
            <p:custDataLst>
              <p:tags r:id="rId5"/>
            </p:custDataLst>
          </p:nvPr>
        </p:nvSpPr>
        <p:spPr>
          <a:xfrm>
            <a:off x="3265499" y="3491867"/>
            <a:ext cx="6259525" cy="488951"/>
          </a:xfrm>
          <a:prstGeom prst="rect">
            <a:avLst/>
          </a:prstGeom>
          <a:noFill/>
          <a:ln w="9525">
            <a:noFill/>
          </a:ln>
        </p:spPr>
        <p:txBody>
          <a:bodyPr lIns="91438" tIns="45718" rIns="91438" bIns="45718"/>
          <a:lstStyle/>
          <a:p>
            <a:r>
              <a:rPr lang="en-US" altLang="zh-CN" sz="2665" b="1" dirty="0">
                <a:latin typeface="黑体" panose="02010609060101010101" charset="-122"/>
                <a:ea typeface="黑体" panose="02010609060101010101" charset="-122"/>
              </a:rPr>
              <a:t> </a:t>
            </a:r>
            <a:r>
              <a:rPr lang="en-US" altLang="zh-CN" sz="2935" b="1" dirty="0">
                <a:latin typeface="黑体" panose="02010609060101010101" charset="-122"/>
                <a:ea typeface="黑体" panose="02010609060101010101" charset="-122"/>
              </a:rPr>
              <a:t>① </a:t>
            </a:r>
            <a:r>
              <a:rPr lang="zh-CN" altLang="en-US" sz="2935" b="1" dirty="0">
                <a:latin typeface="黑体" panose="02010609060101010101" charset="-122"/>
                <a:ea typeface="黑体" panose="02010609060101010101" charset="-122"/>
              </a:rPr>
              <a:t>理性辨别、慎重选择 </a:t>
            </a:r>
            <a:r>
              <a:rPr lang="zh-CN" altLang="en-US" sz="2665" b="1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（交友前）</a:t>
            </a:r>
            <a:endParaRPr lang="zh-CN" altLang="en-US" sz="2665" b="1" dirty="0">
              <a:solidFill>
                <a:srgbClr val="FF0000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2247" name="Text Box 6"/>
          <p:cNvSpPr/>
          <p:nvPr>
            <p:custDataLst>
              <p:tags r:id="rId6"/>
            </p:custDataLst>
          </p:nvPr>
        </p:nvSpPr>
        <p:spPr>
          <a:xfrm>
            <a:off x="3441716" y="4083057"/>
            <a:ext cx="6369060" cy="488951"/>
          </a:xfrm>
          <a:prstGeom prst="rect">
            <a:avLst/>
          </a:prstGeom>
          <a:noFill/>
          <a:ln w="9525">
            <a:noFill/>
          </a:ln>
        </p:spPr>
        <p:txBody>
          <a:bodyPr lIns="91438" tIns="45718" rIns="91438" bIns="45718"/>
          <a:lstStyle/>
          <a:p>
            <a:r>
              <a:rPr lang="en-US" altLang="zh-CN" sz="2935" b="1">
                <a:latin typeface="黑体" panose="02010609060101010101" charset="-122"/>
                <a:ea typeface="黑体" panose="02010609060101010101" charset="-122"/>
              </a:rPr>
              <a:t>② </a:t>
            </a:r>
            <a:r>
              <a:rPr lang="zh-CN" altLang="en-US" sz="2935" b="1">
                <a:latin typeface="黑体" panose="02010609060101010101" charset="-122"/>
                <a:ea typeface="黑体" panose="02010609060101010101" charset="-122"/>
              </a:rPr>
              <a:t>要有一定的自我保护意识</a:t>
            </a:r>
            <a:r>
              <a:rPr lang="zh-CN" altLang="en-US" sz="2665" b="1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（交友中）</a:t>
            </a:r>
            <a:endParaRPr lang="zh-CN" altLang="en-US" sz="2665" b="1">
              <a:solidFill>
                <a:srgbClr val="FF0000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2248" name="左大括号 2247"/>
          <p:cNvSpPr/>
          <p:nvPr>
            <p:custDataLst>
              <p:tags r:id="rId7"/>
            </p:custDataLst>
          </p:nvPr>
        </p:nvSpPr>
        <p:spPr>
          <a:xfrm>
            <a:off x="952464" y="2095491"/>
            <a:ext cx="215900" cy="2952751"/>
          </a:xfrm>
          <a:prstGeom prst="leftBrace">
            <a:avLst>
              <a:gd name="adj1" fmla="val 113970"/>
              <a:gd name="adj2" fmla="val 50000"/>
            </a:avLst>
          </a:prstGeom>
          <a:noFill/>
          <a:ln w="34925" cap="flat" cmpd="sng">
            <a:solidFill>
              <a:srgbClr val="0000FF"/>
            </a:solidFill>
            <a:prstDash val="solid"/>
            <a:headEnd type="none" w="med" len="med"/>
            <a:tailEnd type="none" w="med" len="med"/>
          </a:ln>
        </p:spPr>
        <p:txBody>
          <a:bodyPr lIns="91438" tIns="45718" rIns="91438" bIns="45718"/>
          <a:lstStyle/>
          <a:p>
            <a:endParaRPr sz="2400"/>
          </a:p>
        </p:txBody>
      </p:sp>
      <p:sp>
        <p:nvSpPr>
          <p:cNvPr id="2249" name="Text Box 6"/>
          <p:cNvSpPr/>
          <p:nvPr>
            <p:custDataLst>
              <p:tags r:id="rId8"/>
            </p:custDataLst>
          </p:nvPr>
        </p:nvSpPr>
        <p:spPr>
          <a:xfrm>
            <a:off x="1333467" y="2666995"/>
            <a:ext cx="5732463" cy="488951"/>
          </a:xfrm>
          <a:prstGeom prst="rect">
            <a:avLst/>
          </a:prstGeom>
          <a:noFill/>
          <a:ln w="9525">
            <a:noFill/>
          </a:ln>
        </p:spPr>
        <p:txBody>
          <a:bodyPr lIns="91438" tIns="45718" rIns="91438" bIns="45718"/>
          <a:lstStyle/>
          <a:p>
            <a:r>
              <a:rPr lang="en-US" altLang="zh-CN" sz="3200" b="1">
                <a:latin typeface="黑体" panose="02010609060101010101" charset="-122"/>
                <a:ea typeface="黑体" panose="02010609060101010101" charset="-122"/>
              </a:rPr>
              <a:t>2</a:t>
            </a:r>
            <a:r>
              <a:rPr lang="zh-CN" altLang="en-US" sz="3200" b="1">
                <a:latin typeface="黑体" panose="02010609060101010101" charset="-122"/>
                <a:ea typeface="黑体" panose="02010609060101010101" charset="-122"/>
              </a:rPr>
              <a:t>、网上交往的利与弊</a:t>
            </a:r>
            <a:endParaRPr lang="zh-CN" altLang="en-US" sz="3200" b="1"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2250" name="左大括号 2249"/>
          <p:cNvSpPr/>
          <p:nvPr>
            <p:custDataLst>
              <p:tags r:id="rId9"/>
            </p:custDataLst>
          </p:nvPr>
        </p:nvSpPr>
        <p:spPr>
          <a:xfrm>
            <a:off x="3238481" y="3714752"/>
            <a:ext cx="95251" cy="2286016"/>
          </a:xfrm>
          <a:prstGeom prst="leftBrace">
            <a:avLst>
              <a:gd name="adj1" fmla="val 120513"/>
              <a:gd name="adj2" fmla="val 50000"/>
            </a:avLst>
          </a:prstGeom>
          <a:noFill/>
          <a:ln w="34925" cap="flat" cmpd="sng">
            <a:solidFill>
              <a:srgbClr val="0000FF"/>
            </a:solidFill>
            <a:prstDash val="solid"/>
            <a:headEnd type="none" w="med" len="med"/>
            <a:tailEnd type="none" w="med" len="med"/>
          </a:ln>
        </p:spPr>
        <p:txBody>
          <a:bodyPr lIns="91438" tIns="45718" rIns="91438" bIns="45718"/>
          <a:lstStyle/>
          <a:p>
            <a:endParaRPr sz="2400"/>
          </a:p>
        </p:txBody>
      </p:sp>
      <p:sp>
        <p:nvSpPr>
          <p:cNvPr id="2251" name="Text Box 6"/>
          <p:cNvSpPr/>
          <p:nvPr>
            <p:custDataLst>
              <p:tags r:id="rId10"/>
            </p:custDataLst>
          </p:nvPr>
        </p:nvSpPr>
        <p:spPr>
          <a:xfrm>
            <a:off x="3299144" y="4733940"/>
            <a:ext cx="6511632" cy="885825"/>
          </a:xfrm>
          <a:prstGeom prst="rect">
            <a:avLst/>
          </a:prstGeom>
          <a:noFill/>
          <a:ln w="9525">
            <a:noFill/>
          </a:ln>
        </p:spPr>
        <p:txBody>
          <a:bodyPr lIns="91438" tIns="45718" rIns="91438" bIns="45718"/>
          <a:lstStyle/>
          <a:p>
            <a:r>
              <a:rPr lang="zh-CN" altLang="en-US" sz="2665" b="1">
                <a:latin typeface="黑体" panose="02010609060101010101" charset="-122"/>
                <a:ea typeface="黑体" panose="02010609060101010101" charset="-122"/>
              </a:rPr>
              <a:t> </a:t>
            </a:r>
            <a:r>
              <a:rPr lang="zh-CN" altLang="en-US" sz="2935" b="1">
                <a:latin typeface="黑体" panose="02010609060101010101" charset="-122"/>
                <a:ea typeface="黑体" panose="02010609060101010101" charset="-122"/>
              </a:rPr>
              <a:t>③ 将网上的朋友转化为现实中的朋友， 需要慎重 </a:t>
            </a:r>
            <a:r>
              <a:rPr lang="zh-CN" altLang="en-US" sz="2665" b="1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（交友后）</a:t>
            </a:r>
            <a:endParaRPr lang="zh-CN" altLang="en-US" sz="2665" b="1">
              <a:solidFill>
                <a:srgbClr val="FF0000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2252" name="Text Box 6"/>
          <p:cNvSpPr/>
          <p:nvPr>
            <p:custDataLst>
              <p:tags r:id="rId11"/>
            </p:custDataLst>
          </p:nvPr>
        </p:nvSpPr>
        <p:spPr>
          <a:xfrm>
            <a:off x="3313431" y="5702319"/>
            <a:ext cx="6021092" cy="488951"/>
          </a:xfrm>
          <a:prstGeom prst="rect">
            <a:avLst/>
          </a:prstGeom>
          <a:noFill/>
          <a:ln w="9525">
            <a:noFill/>
          </a:ln>
        </p:spPr>
        <p:txBody>
          <a:bodyPr lIns="91438" tIns="45718" rIns="91438" bIns="45718"/>
          <a:lstStyle/>
          <a:p>
            <a:r>
              <a:rPr lang="en-US" altLang="zh-CN" sz="2665" b="1" dirty="0">
                <a:latin typeface="黑体" panose="02010609060101010101" charset="-122"/>
                <a:ea typeface="黑体" panose="02010609060101010101" charset="-122"/>
              </a:rPr>
              <a:t> </a:t>
            </a:r>
            <a:r>
              <a:rPr lang="en-US" altLang="zh-CN" sz="2935" b="1" dirty="0">
                <a:latin typeface="黑体" panose="02010609060101010101" charset="-122"/>
                <a:ea typeface="黑体" panose="02010609060101010101" charset="-122"/>
              </a:rPr>
              <a:t>④ </a:t>
            </a:r>
            <a:r>
              <a:rPr lang="zh-CN" altLang="en-US" sz="2935" b="1" dirty="0">
                <a:latin typeface="黑体" panose="02010609060101010101" charset="-122"/>
                <a:ea typeface="黑体" panose="02010609060101010101" charset="-122"/>
              </a:rPr>
              <a:t>学会在现实中与同伴交往</a:t>
            </a:r>
            <a:endParaRPr lang="zh-CN" altLang="en-US" sz="2935" b="1" dirty="0">
              <a:latin typeface="黑体" panose="02010609060101010101" charset="-122"/>
              <a:ea typeface="黑体" panose="02010609060101010101" charset="-122"/>
            </a:endParaRPr>
          </a:p>
        </p:txBody>
      </p:sp>
      <p:pic>
        <p:nvPicPr>
          <p:cNvPr id="21" name="PA_图片 11"/>
          <p:cNvPicPr>
            <a:picLocks noChangeAspect="1"/>
          </p:cNvPicPr>
          <p:nvPr>
            <p:custDataLst>
              <p:tags r:id="rId12"/>
            </p:custDataLst>
          </p:nvPr>
        </p:nvPicPr>
        <p:blipFill>
          <a:blip r:embed="rId13"/>
          <a:stretch>
            <a:fillRect/>
          </a:stretch>
        </p:blipFill>
        <p:spPr>
          <a:xfrm>
            <a:off x="9810776" y="1487487"/>
            <a:ext cx="2187575" cy="5370513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spd="slow">
    <p:fad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/>
          <p:cNvSpPr txBox="1"/>
          <p:nvPr>
            <p:custDataLst>
              <p:tags r:id="rId1"/>
            </p:custDataLst>
          </p:nvPr>
        </p:nvSpPr>
        <p:spPr>
          <a:xfrm>
            <a:off x="1280955" y="662940"/>
            <a:ext cx="9629775" cy="526224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marL="0" indent="0" algn="l" fontAlgn="auto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sz="280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1.</a:t>
            </a:r>
            <a:r>
              <a:rPr lang="en-US" sz="280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 </a:t>
            </a:r>
            <a:r>
              <a:rPr sz="280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网络聊天是常见的交友方式，有人通过网络聊天开阔视野、增进友谊，也有不少人上当受骗，留下惨痛的教训。作为青少年，我们应该（</a:t>
            </a:r>
            <a:r>
              <a:rPr lang="en-US" sz="280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    </a:t>
            </a:r>
            <a:r>
              <a:rPr sz="280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）</a:t>
            </a:r>
            <a:endParaRPr sz="2800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+mn-ea"/>
            </a:endParaRPr>
          </a:p>
          <a:p>
            <a:pPr marL="0" indent="0" algn="l" fontAlgn="auto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sz="280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①增强自我保护意识，防止个人信息泄露</a:t>
            </a:r>
            <a:endParaRPr sz="2800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+mn-ea"/>
            </a:endParaRPr>
          </a:p>
          <a:p>
            <a:pPr marL="0" indent="0" algn="l" fontAlgn="auto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sz="280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②远离网络，倡导健康文明的生活方式</a:t>
            </a:r>
            <a:endParaRPr sz="2800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+mn-ea"/>
            </a:endParaRPr>
          </a:p>
          <a:p>
            <a:pPr marL="0" indent="0" algn="l" fontAlgn="auto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sz="280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③慎重网络交友，提高自己的辨别能力</a:t>
            </a:r>
            <a:endParaRPr sz="2800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+mn-ea"/>
            </a:endParaRPr>
          </a:p>
          <a:p>
            <a:pPr marL="0" indent="0" algn="l" fontAlgn="auto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sz="280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④完善法律法规，净化网络新空间</a:t>
            </a:r>
            <a:endParaRPr sz="2800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+mn-ea"/>
            </a:endParaRPr>
          </a:p>
          <a:p>
            <a:pPr marL="0" indent="0" algn="l" fontAlgn="auto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sz="280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A. ①③	B. ①②	C. ②③	D. ③④</a:t>
            </a:r>
            <a:endParaRPr sz="2800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+mn-ea"/>
            </a:endParaRPr>
          </a:p>
        </p:txBody>
      </p:sp>
      <p:pic>
        <p:nvPicPr>
          <p:cNvPr id="37" name="图片 36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3"/>
          <a:stretch>
            <a:fillRect/>
          </a:stretch>
        </p:blipFill>
        <p:spPr>
          <a:xfrm>
            <a:off x="8833485" y="2562225"/>
            <a:ext cx="2538589" cy="3263900"/>
          </a:xfrm>
          <a:prstGeom prst="rect">
            <a:avLst/>
          </a:prstGeom>
        </p:spPr>
      </p:pic>
      <p:sp>
        <p:nvSpPr>
          <p:cNvPr id="2" name="文本框 1"/>
          <p:cNvSpPr txBox="1"/>
          <p:nvPr>
            <p:custDataLst>
              <p:tags r:id="rId4"/>
            </p:custDataLst>
          </p:nvPr>
        </p:nvSpPr>
        <p:spPr>
          <a:xfrm>
            <a:off x="8192135" y="2297430"/>
            <a:ext cx="814705" cy="10147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6000">
                <a:solidFill>
                  <a:srgbClr val="C00000"/>
                </a:solidFill>
              </a:rPr>
              <a:t>A</a:t>
            </a:r>
            <a:endParaRPr lang="en-US" altLang="zh-CN" sz="6000">
              <a:solidFill>
                <a:srgbClr val="C00000"/>
              </a:solidFill>
            </a:endParaRPr>
          </a:p>
        </p:txBody>
      </p:sp>
      <p:sp>
        <p:nvSpPr>
          <p:cNvPr id="36" name="TextBox 35"/>
          <p:cNvSpPr txBox="1"/>
          <p:nvPr>
            <p:custDataLst>
              <p:tags r:id="rId5"/>
            </p:custDataLst>
          </p:nvPr>
        </p:nvSpPr>
        <p:spPr>
          <a:xfrm>
            <a:off x="1280955" y="142062"/>
            <a:ext cx="207170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>
                <a:solidFill>
                  <a:schemeClr val="accent4">
                    <a:lumMod val="75000"/>
                  </a:schemeClr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华文彩云" panose="02010800040101010101" charset="-122"/>
                <a:ea typeface="华文彩云" panose="02010800040101010101" charset="-122"/>
              </a:rPr>
              <a:t>课堂练习</a:t>
            </a:r>
            <a:endParaRPr lang="zh-CN" altLang="en-US" sz="3600" b="1">
              <a:solidFill>
                <a:schemeClr val="accent4">
                  <a:lumMod val="75000"/>
                </a:schemeClr>
              </a:solidFill>
              <a:effectLst>
                <a:outerShdw blurRad="50800" dist="50800" dir="5400000" algn="ctr" rotWithShape="0">
                  <a:srgbClr val="FF0000"/>
                </a:outerShdw>
              </a:effectLst>
              <a:latin typeface="华文彩云" panose="02010800040101010101" charset="-122"/>
              <a:ea typeface="华文彩云" panose="02010800040101010101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8" name="文本框 2"/>
          <p:cNvSpPr/>
          <p:nvPr>
            <p:custDataLst>
              <p:tags r:id="rId1"/>
            </p:custDataLst>
          </p:nvPr>
        </p:nvSpPr>
        <p:spPr>
          <a:xfrm>
            <a:off x="1173163" y="1389063"/>
            <a:ext cx="7626350" cy="3969385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lstStyle/>
          <a:p>
            <a:pPr>
              <a:lnSpc>
                <a:spcPct val="150000"/>
              </a:lnSpc>
              <a:buFont typeface="Arial" panose="020B0604020202020204" pitchFamily="34" charset="0"/>
            </a:pPr>
            <a:r>
              <a:rPr lang="en-US" altLang="zh-CN" sz="2400">
                <a:latin typeface="微软雅黑" panose="020B0503020204020204" pitchFamily="34" charset="-122"/>
                <a:ea typeface="微软雅黑" panose="020B0503020204020204" pitchFamily="34" charset="-122"/>
              </a:rPr>
              <a:t>2.欣赏漫画《我的家在虚拟社区》，你认为漫画中这位同学喜欢和虚拟朋友交往的原因可能有</a:t>
            </a:r>
            <a:r>
              <a:rPr lang="zh-CN" altLang="en-US" sz="2400">
                <a:latin typeface="微软雅黑" panose="020B0503020204020204" pitchFamily="34" charset="-122"/>
                <a:ea typeface="微软雅黑" panose="020B0503020204020204" pitchFamily="34" charset="-122"/>
              </a:rPr>
              <a:t>（      ）</a:t>
            </a:r>
            <a:endParaRPr lang="zh-CN" altLang="en-US" sz="240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  <a:buFont typeface="Arial" panose="020B0604020202020204" pitchFamily="34" charset="0"/>
            </a:pPr>
            <a:r>
              <a:rPr lang="zh-CN" altLang="en-US" sz="2400">
                <a:latin typeface="微软雅黑" panose="020B0503020204020204" pitchFamily="34" charset="-122"/>
                <a:ea typeface="微软雅黑" panose="020B0503020204020204" pitchFamily="34" charset="-122"/>
              </a:rPr>
              <a:t>①</a:t>
            </a:r>
            <a:r>
              <a:rPr lang="en-US" altLang="zh-CN" sz="2400">
                <a:latin typeface="微软雅黑" panose="020B0503020204020204" pitchFamily="34" charset="-122"/>
                <a:ea typeface="微软雅黑" panose="020B0503020204020204" pitchFamily="34" charset="-122"/>
              </a:rPr>
              <a:t>网上交往具有虚拟、平等、自主等特点</a:t>
            </a:r>
            <a:endParaRPr lang="en-US" altLang="zh-CN" sz="240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  <a:buFont typeface="Arial" panose="020B0604020202020204" pitchFamily="34" charset="0"/>
            </a:pPr>
            <a:r>
              <a:rPr lang="zh-CN" altLang="en-US" sz="2400">
                <a:latin typeface="微软雅黑" panose="020B0503020204020204" pitchFamily="34" charset="-122"/>
                <a:ea typeface="微软雅黑" panose="020B0503020204020204" pitchFamily="34" charset="-122"/>
              </a:rPr>
              <a:t>②</a:t>
            </a:r>
            <a:r>
              <a:rPr lang="en-US" altLang="zh-CN" sz="2400">
                <a:latin typeface="微软雅黑" panose="020B0503020204020204" pitchFamily="34" charset="-122"/>
                <a:ea typeface="微软雅黑" panose="020B0503020204020204" pitchFamily="34" charset="-122"/>
              </a:rPr>
              <a:t>可以自由表达内心的快乐、烦恼，舒缓压力</a:t>
            </a:r>
            <a:endParaRPr lang="en-US" altLang="zh-CN" sz="240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  <a:buFont typeface="Arial" panose="020B0604020202020204" pitchFamily="34" charset="0"/>
            </a:pPr>
            <a:r>
              <a:rPr lang="zh-CN" altLang="en-US" sz="2400">
                <a:latin typeface="微软雅黑" panose="020B0503020204020204" pitchFamily="34" charset="-122"/>
                <a:ea typeface="微软雅黑" panose="020B0503020204020204" pitchFamily="34" charset="-122"/>
              </a:rPr>
              <a:t>③</a:t>
            </a:r>
            <a:r>
              <a:rPr lang="en-US" altLang="zh-CN" sz="2400">
                <a:latin typeface="微软雅黑" panose="020B0503020204020204" pitchFamily="34" charset="-122"/>
                <a:ea typeface="微软雅黑" panose="020B0503020204020204" pitchFamily="34" charset="-122"/>
              </a:rPr>
              <a:t>可以拓展我们的人际交往圈，找到更多的朋友</a:t>
            </a:r>
            <a:endParaRPr lang="en-US" altLang="zh-CN" sz="240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  <a:buFont typeface="Arial" panose="020B0604020202020204" pitchFamily="34" charset="0"/>
            </a:pPr>
            <a:r>
              <a:rPr lang="zh-CN" altLang="en-US" sz="2400">
                <a:latin typeface="微软雅黑" panose="020B0503020204020204" pitchFamily="34" charset="-122"/>
                <a:ea typeface="微软雅黑" panose="020B0503020204020204" pitchFamily="34" charset="-122"/>
              </a:rPr>
              <a:t>④</a:t>
            </a:r>
            <a:r>
              <a:rPr lang="en-US" altLang="zh-CN" sz="2400">
                <a:latin typeface="微软雅黑" panose="020B0503020204020204" pitchFamily="34" charset="-122"/>
                <a:ea typeface="微软雅黑" panose="020B0503020204020204" pitchFamily="34" charset="-122"/>
              </a:rPr>
              <a:t>互联网是虚拟的世界，能满足我们真实情感需要</a:t>
            </a:r>
            <a:endParaRPr lang="en-US" altLang="zh-CN" sz="240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  <a:buFont typeface="Arial" panose="020B0604020202020204" pitchFamily="34" charset="0"/>
            </a:pPr>
            <a:r>
              <a:rPr lang="en-US" altLang="zh-CN" sz="2400">
                <a:latin typeface="微软雅黑" panose="020B0503020204020204" pitchFamily="34" charset="-122"/>
                <a:ea typeface="微软雅黑" panose="020B0503020204020204" pitchFamily="34" charset="-122"/>
              </a:rPr>
              <a:t>A.</a:t>
            </a:r>
            <a:r>
              <a:rPr lang="zh-CN" altLang="en-US" sz="2400">
                <a:latin typeface="微软雅黑" panose="020B0503020204020204" pitchFamily="34" charset="-122"/>
                <a:ea typeface="微软雅黑" panose="020B0503020204020204" pitchFamily="34" charset="-122"/>
              </a:rPr>
              <a:t>①②③  </a:t>
            </a:r>
            <a:r>
              <a:rPr lang="en-US" altLang="zh-CN" sz="2400">
                <a:latin typeface="微软雅黑" panose="020B0503020204020204" pitchFamily="34" charset="-122"/>
                <a:ea typeface="微软雅黑" panose="020B0503020204020204" pitchFamily="34" charset="-122"/>
              </a:rPr>
              <a:t>B.</a:t>
            </a:r>
            <a:r>
              <a:rPr lang="zh-CN" altLang="en-US" sz="2400">
                <a:latin typeface="微软雅黑" panose="020B0503020204020204" pitchFamily="34" charset="-122"/>
                <a:ea typeface="微软雅黑" panose="020B0503020204020204" pitchFamily="34" charset="-122"/>
              </a:rPr>
              <a:t>①③④   </a:t>
            </a:r>
            <a:r>
              <a:rPr lang="en-US" altLang="zh-CN" sz="2400">
                <a:latin typeface="微软雅黑" panose="020B0503020204020204" pitchFamily="34" charset="-122"/>
                <a:ea typeface="微软雅黑" panose="020B0503020204020204" pitchFamily="34" charset="-122"/>
              </a:rPr>
              <a:t>C.</a:t>
            </a:r>
            <a:r>
              <a:rPr lang="zh-CN" altLang="en-US" sz="2400">
                <a:latin typeface="微软雅黑" panose="020B0503020204020204" pitchFamily="34" charset="-122"/>
                <a:ea typeface="微软雅黑" panose="020B0503020204020204" pitchFamily="34" charset="-122"/>
              </a:rPr>
              <a:t>①②④   </a:t>
            </a:r>
            <a:r>
              <a:rPr lang="en-US" altLang="zh-CN" sz="2400">
                <a:latin typeface="微软雅黑" panose="020B0503020204020204" pitchFamily="34" charset="-122"/>
                <a:ea typeface="微软雅黑" panose="020B0503020204020204" pitchFamily="34" charset="-122"/>
              </a:rPr>
              <a:t>D.</a:t>
            </a:r>
            <a:r>
              <a:rPr lang="zh-CN" altLang="en-US" sz="2400">
                <a:latin typeface="微软雅黑" panose="020B0503020204020204" pitchFamily="34" charset="-122"/>
                <a:ea typeface="微软雅黑" panose="020B0503020204020204" pitchFamily="34" charset="-122"/>
              </a:rPr>
              <a:t>②③④</a:t>
            </a:r>
            <a:endParaRPr lang="zh-CN" altLang="en-US" sz="24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6259" name="文本框 8"/>
          <p:cNvSpPr/>
          <p:nvPr>
            <p:custDataLst>
              <p:tags r:id="rId2"/>
            </p:custDataLst>
          </p:nvPr>
        </p:nvSpPr>
        <p:spPr>
          <a:xfrm>
            <a:off x="1631950" y="5805488"/>
            <a:ext cx="3687763" cy="644525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lstStyle/>
          <a:p>
            <a:r>
              <a:rPr lang="zh-CN" altLang="en-US" sz="360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</a:rPr>
              <a:t>【答案】</a:t>
            </a:r>
            <a:r>
              <a:rPr lang="en-US" altLang="zh-CN" sz="360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</a:rPr>
              <a:t>A</a:t>
            </a:r>
            <a:endParaRPr lang="en-US" altLang="zh-CN" sz="3600">
              <a:solidFill>
                <a:srgbClr val="FF0000"/>
              </a:solidFill>
              <a:latin typeface="楷体" panose="02010609060101010101" charset="-122"/>
              <a:ea typeface="楷体" panose="02010609060101010101" charset="-122"/>
            </a:endParaRPr>
          </a:p>
        </p:txBody>
      </p:sp>
      <p:pic>
        <p:nvPicPr>
          <p:cNvPr id="96260" name="图片 3"/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4"/>
          <a:srcRect l="2036" r="2473" b="861"/>
          <a:stretch>
            <a:fillRect/>
          </a:stretch>
        </p:blipFill>
        <p:spPr>
          <a:xfrm>
            <a:off x="8336598" y="2569528"/>
            <a:ext cx="3343275" cy="26193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96261" name="文本框 7"/>
          <p:cNvSpPr/>
          <p:nvPr>
            <p:custDataLst>
              <p:tags r:id="rId5"/>
            </p:custDataLst>
          </p:nvPr>
        </p:nvSpPr>
        <p:spPr>
          <a:xfrm>
            <a:off x="511175" y="209550"/>
            <a:ext cx="2938463" cy="922338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lstStyle/>
          <a:p>
            <a:pPr eaLnBrk="0" hangingPunct="0"/>
            <a:r>
              <a:rPr lang="zh-CN" altLang="en-US" sz="5400" b="1">
                <a:solidFill>
                  <a:srgbClr val="EF7509"/>
                </a:solidFill>
                <a:latin typeface="思源黑体 CN Heavy" pitchFamily="34" charset="-122"/>
                <a:ea typeface="思源黑体 CN Heavy" pitchFamily="34" charset="-122"/>
              </a:rPr>
              <a:t>课堂练习</a:t>
            </a:r>
            <a:endParaRPr lang="zh-CN" altLang="en-US" sz="5400" b="1">
              <a:solidFill>
                <a:srgbClr val="EF7509"/>
              </a:solidFill>
              <a:latin typeface="思源黑体 CN Heavy" pitchFamily="34" charset="-122"/>
              <a:ea typeface="思源黑体 CN Heavy" pitchFamily="34" charset="-122"/>
            </a:endParaRPr>
          </a:p>
        </p:txBody>
      </p:sp>
    </p:spTree>
    <p:custDataLst>
      <p:tags r:id="rId6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62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62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 fill="hold"/>
                                        <p:tgtEl>
                                          <p:spTgt spid="962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962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62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 fill="hold"/>
                                        <p:tgtEl>
                                          <p:spTgt spid="962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962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962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fill="hold"/>
                                        <p:tgtEl>
                                          <p:spTgt spid="962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6258" grpId="0"/>
      <p:bldP spid="96259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>
            <p:custDataLst>
              <p:tags r:id="rId1"/>
            </p:custDataLst>
          </p:nvPr>
        </p:nvSpPr>
        <p:spPr>
          <a:xfrm>
            <a:off x="705708" y="222312"/>
            <a:ext cx="534125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685800"/>
            <a:r>
              <a:rPr lang="zh-CN" altLang="en-US" sz="3600" b="1">
                <a:solidFill>
                  <a:schemeClr val="tx1">
                    <a:lumMod val="50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课堂练习</a:t>
            </a:r>
            <a:endParaRPr lang="zh-CN" altLang="en-US" sz="3600" b="1">
              <a:solidFill>
                <a:schemeClr val="tx1">
                  <a:lumMod val="50000"/>
                </a:schemeClr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2" name="文本框 11"/>
          <p:cNvSpPr txBox="1"/>
          <p:nvPr>
            <p:custDataLst>
              <p:tags r:id="rId2"/>
            </p:custDataLst>
          </p:nvPr>
        </p:nvSpPr>
        <p:spPr>
          <a:xfrm>
            <a:off x="554295" y="740701"/>
            <a:ext cx="11083412" cy="5849620"/>
          </a:xfrm>
          <a:prstGeom prst="rect">
            <a:avLst/>
          </a:prstGeom>
          <a:noFill/>
        </p:spPr>
        <p:txBody>
          <a:bodyPr wrap="square" lIns="91438" tIns="45718" rIns="91438" bIns="45718">
            <a:spAutoFit/>
          </a:bodyPr>
          <a:lstStyle/>
          <a:p>
            <a:pPr defTabSz="685800">
              <a:lnSpc>
                <a:spcPct val="130000"/>
              </a:lnSpc>
            </a:pPr>
            <a:r>
              <a:rPr kumimoji="1" lang="en-US" sz="3200">
                <a:solidFill>
                  <a:schemeClr val="tx1">
                    <a:lumMod val="50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3.</a:t>
            </a:r>
            <a:r>
              <a:rPr kumimoji="1" lang="zh-CN" altLang="en-US" sz="3200">
                <a:solidFill>
                  <a:schemeClr val="tx1">
                    <a:lumMod val="50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“这里有鲜花，也有温柔的陷阱；这里有温情脉脉、乐于助人的侠客，也有吃人的魔鬼；这里有善良可爱的小白兔，也有披着善良外衣的大灰狼。”这段话形象地说明</a:t>
            </a:r>
            <a:r>
              <a:rPr kumimoji="1" lang="en-US" altLang="zh-CN" sz="3200">
                <a:solidFill>
                  <a:schemeClr val="tx1">
                    <a:lumMod val="50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(     )</a:t>
            </a:r>
            <a:endParaRPr kumimoji="1" lang="en-US" altLang="zh-CN" sz="3200">
              <a:solidFill>
                <a:schemeClr val="tx1">
                  <a:lumMod val="50000"/>
                </a:schemeClr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defTabSz="685800">
              <a:lnSpc>
                <a:spcPct val="130000"/>
              </a:lnSpc>
            </a:pPr>
            <a:r>
              <a:rPr kumimoji="1" lang="en-US" altLang="zh-CN" sz="3200">
                <a:solidFill>
                  <a:schemeClr val="tx1">
                    <a:lumMod val="50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①</a:t>
            </a:r>
            <a:r>
              <a:rPr kumimoji="1" lang="zh-CN" altLang="en-US" sz="3200">
                <a:solidFill>
                  <a:schemeClr val="tx1">
                    <a:lumMod val="50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网络利弊共存，要学会自我保护</a:t>
            </a:r>
            <a:endParaRPr kumimoji="1" lang="zh-CN" altLang="en-US" sz="3200">
              <a:solidFill>
                <a:schemeClr val="tx1">
                  <a:lumMod val="50000"/>
                </a:schemeClr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defTabSz="685800">
              <a:lnSpc>
                <a:spcPct val="130000"/>
              </a:lnSpc>
            </a:pPr>
            <a:r>
              <a:rPr kumimoji="1" lang="zh-CN" altLang="en-US" sz="3200">
                <a:solidFill>
                  <a:schemeClr val="tx1">
                    <a:lumMod val="50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②网络具有自主性、不可确定性，无法把握</a:t>
            </a:r>
            <a:endParaRPr kumimoji="1" lang="zh-CN" altLang="en-US" sz="3200">
              <a:solidFill>
                <a:schemeClr val="tx1">
                  <a:lumMod val="50000"/>
                </a:schemeClr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defTabSz="685800">
              <a:lnSpc>
                <a:spcPct val="130000"/>
              </a:lnSpc>
            </a:pPr>
            <a:r>
              <a:rPr kumimoji="1" lang="zh-CN" altLang="en-US" sz="3200">
                <a:solidFill>
                  <a:schemeClr val="tx1">
                    <a:lumMod val="50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③网络具有虚拟性，应该增强辨别是非的能力</a:t>
            </a:r>
            <a:endParaRPr kumimoji="1" lang="zh-CN" altLang="en-US" sz="3200">
              <a:solidFill>
                <a:schemeClr val="tx1">
                  <a:lumMod val="50000"/>
                </a:schemeClr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defTabSz="685800">
              <a:lnSpc>
                <a:spcPct val="130000"/>
              </a:lnSpc>
            </a:pPr>
            <a:r>
              <a:rPr kumimoji="1" lang="zh-CN" altLang="en-US" sz="3200">
                <a:solidFill>
                  <a:schemeClr val="tx1">
                    <a:lumMod val="50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④网络交友不可靠，拒绝网络交友最明智</a:t>
            </a:r>
            <a:endParaRPr kumimoji="1" lang="zh-CN" altLang="en-US" sz="3200">
              <a:solidFill>
                <a:schemeClr val="tx1">
                  <a:lumMod val="50000"/>
                </a:schemeClr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defTabSz="685800">
              <a:lnSpc>
                <a:spcPct val="130000"/>
              </a:lnSpc>
            </a:pPr>
            <a:r>
              <a:rPr kumimoji="1" lang="en-US" altLang="zh-CN" sz="3200">
                <a:solidFill>
                  <a:schemeClr val="tx1">
                    <a:lumMod val="50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A.②④	  B.①②	   C.③④    	D.①③</a:t>
            </a:r>
            <a:endParaRPr kumimoji="1" lang="en-US" altLang="zh-CN" sz="3200">
              <a:solidFill>
                <a:schemeClr val="tx1">
                  <a:lumMod val="50000"/>
                </a:schemeClr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defTabSz="685800">
              <a:lnSpc>
                <a:spcPct val="130000"/>
              </a:lnSpc>
            </a:pPr>
            <a:endParaRPr kumimoji="1" lang="zh-CN" altLang="en-US" sz="3200">
              <a:solidFill>
                <a:prstClr val="black">
                  <a:lumMod val="50000"/>
                  <a:lumOff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文本框 12"/>
          <p:cNvSpPr txBox="1"/>
          <p:nvPr>
            <p:custDataLst>
              <p:tags r:id="rId3"/>
            </p:custDataLst>
          </p:nvPr>
        </p:nvSpPr>
        <p:spPr>
          <a:xfrm>
            <a:off x="9083351" y="2084851"/>
            <a:ext cx="2554356" cy="1115695"/>
          </a:xfrm>
          <a:prstGeom prst="rect">
            <a:avLst/>
          </a:prstGeom>
          <a:noFill/>
        </p:spPr>
        <p:txBody>
          <a:bodyPr wrap="square" lIns="91438" tIns="45718" rIns="91438" bIns="45718" rtlCol="0">
            <a:spAutoFit/>
          </a:bodyPr>
          <a:lstStyle/>
          <a:p>
            <a:pPr algn="ctr" defTabSz="685800"/>
            <a:r>
              <a:rPr kumimoji="1" lang="en-US" altLang="zh-CN" sz="6665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yuweij Medium" charset="0"/>
              </a:rPr>
              <a:t>D</a:t>
            </a:r>
            <a:endParaRPr kumimoji="1" lang="zh-CN" altLang="en-US" sz="6665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yuweij Medium" charset="0"/>
            </a:endParaRPr>
          </a:p>
        </p:txBody>
      </p:sp>
      <p:pic>
        <p:nvPicPr>
          <p:cNvPr id="14" name="New picture"/>
          <p:cNvPicPr/>
          <p:nvPr>
            <p:custDataLst>
              <p:tags r:id="rId4"/>
            </p:custDataLst>
          </p:nvPr>
        </p:nvPicPr>
        <p:blipFill>
          <a:blip r:embed="rId5"/>
          <a:stretch>
            <a:fillRect/>
          </a:stretch>
        </p:blipFill>
        <p:spPr>
          <a:xfrm>
            <a:off x="15273868" y="15934268"/>
            <a:ext cx="423333" cy="304800"/>
          </a:xfrm>
          <a:prstGeom prst="cube">
            <a:avLst/>
          </a:prstGeom>
        </p:spPr>
      </p:pic>
      <p:pic>
        <p:nvPicPr>
          <p:cNvPr id="37" name="图片 36"/>
          <p:cNvPicPr>
            <a:picLocks noChangeAspect="1"/>
          </p:cNvPicPr>
          <p:nvPr>
            <p:custDataLst>
              <p:tags r:id="rId6"/>
            </p:custDataLst>
          </p:nvPr>
        </p:nvPicPr>
        <p:blipFill>
          <a:blip r:embed="rId7"/>
          <a:stretch>
            <a:fillRect/>
          </a:stretch>
        </p:blipFill>
        <p:spPr>
          <a:xfrm>
            <a:off x="9890125" y="3811270"/>
            <a:ext cx="2161540" cy="2778760"/>
          </a:xfrm>
          <a:prstGeom prst="rect">
            <a:avLst/>
          </a:prstGeom>
        </p:spPr>
      </p:pic>
    </p:spTree>
  </p:cSld>
  <p:clrMapOvr>
    <a:masterClrMapping/>
  </p:clrMapOvr>
  <p:transition spd="med" advClick="0">
    <p:pull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>
            <p:custDataLst>
              <p:tags r:id="rId1"/>
            </p:custDataLst>
          </p:nvPr>
        </p:nvSpPr>
        <p:spPr>
          <a:xfrm>
            <a:off x="1198880" y="1453515"/>
            <a:ext cx="10193655" cy="3999865"/>
          </a:xfrm>
          <a:prstGeom prst="rect">
            <a:avLst/>
          </a:prstGeom>
        </p:spPr>
        <p:txBody>
          <a:bodyPr wrap="square" lIns="122027" tIns="61013" rIns="122027" bIns="61013">
            <a:spAutoFit/>
          </a:bodyPr>
          <a:lstStyle/>
          <a:p>
            <a:pPr algn="l" fontAlgn="auto">
              <a:lnSpc>
                <a:spcPct val="150000"/>
              </a:lnSpc>
              <a:buClrTx/>
              <a:buSzTx/>
              <a:buNone/>
            </a:pPr>
            <a:r>
              <a:rPr lang="en-US" altLang="zh-CN" sz="24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4. </a:t>
            </a:r>
            <a:r>
              <a:rPr lang="en-US" altLang="zh-CN" sz="24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 随着信息技术的日益发展，网络日益成为人们沟通交流的一个重要平台。某校9年级（2）班对“网络交往”展开了讨论，同学纷纷发表了自己的看法。对于网络交往，下列观点不正确的是</a:t>
            </a:r>
            <a:endParaRPr lang="en-US" altLang="zh-CN" sz="240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+mn-ea"/>
            </a:endParaRPr>
          </a:p>
          <a:p>
            <a:pPr algn="l" fontAlgn="auto">
              <a:lnSpc>
                <a:spcPct val="150000"/>
              </a:lnSpc>
              <a:buClrTx/>
              <a:buSzTx/>
              <a:buNone/>
            </a:pPr>
            <a:r>
              <a:rPr lang="en-US" altLang="zh-CN" sz="24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A. 小牛：“网络扩大了我们交往的领域、对象，丰富了我们的人生经验。”</a:t>
            </a:r>
            <a:endParaRPr lang="en-US" altLang="zh-CN" sz="240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+mn-ea"/>
            </a:endParaRPr>
          </a:p>
          <a:p>
            <a:pPr algn="l" fontAlgn="auto">
              <a:lnSpc>
                <a:spcPct val="150000"/>
              </a:lnSpc>
              <a:buClrTx/>
              <a:buSzTx/>
              <a:buNone/>
            </a:pPr>
            <a:r>
              <a:rPr lang="en-US" altLang="zh-CN" sz="24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B. 小年：“在网络上交友需要增强自我保护意识。”</a:t>
            </a:r>
            <a:endParaRPr lang="en-US" altLang="zh-CN" sz="240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+mn-ea"/>
            </a:endParaRPr>
          </a:p>
          <a:p>
            <a:pPr algn="l" fontAlgn="auto">
              <a:lnSpc>
                <a:spcPct val="150000"/>
              </a:lnSpc>
              <a:buClrTx/>
              <a:buSzTx/>
              <a:buNone/>
            </a:pPr>
            <a:r>
              <a:rPr lang="en-US" altLang="zh-CN" sz="24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C. 小顺：“网络交往摆脱了父母的约束和管理，可以选择各种朋友。”</a:t>
            </a:r>
            <a:endParaRPr lang="en-US" altLang="zh-CN" sz="240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+mn-ea"/>
            </a:endParaRPr>
          </a:p>
          <a:p>
            <a:pPr algn="l" fontAlgn="auto">
              <a:lnSpc>
                <a:spcPct val="150000"/>
              </a:lnSpc>
              <a:buClrTx/>
              <a:buSzTx/>
              <a:buNone/>
            </a:pPr>
            <a:r>
              <a:rPr lang="en-US" altLang="zh-CN" sz="24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D. 小利：“网络交往有很多不确定性因素，应在家人的指导下交往。”</a:t>
            </a:r>
            <a:endParaRPr lang="en-US" altLang="zh-CN" sz="240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+mn-ea"/>
            </a:endParaRPr>
          </a:p>
        </p:txBody>
      </p:sp>
      <p:sp>
        <p:nvSpPr>
          <p:cNvPr id="36" name="TextBox 35"/>
          <p:cNvSpPr txBox="1"/>
          <p:nvPr>
            <p:custDataLst>
              <p:tags r:id="rId2"/>
            </p:custDataLst>
          </p:nvPr>
        </p:nvSpPr>
        <p:spPr>
          <a:xfrm>
            <a:off x="1199040" y="504012"/>
            <a:ext cx="207170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>
                <a:solidFill>
                  <a:schemeClr val="accent4">
                    <a:lumMod val="75000"/>
                  </a:schemeClr>
                </a:solidFill>
                <a:effectLst>
                  <a:outerShdw blurRad="50800" dist="50800" dir="5400000" algn="ctr" rotWithShape="0">
                    <a:srgbClr val="FF0000"/>
                  </a:outerShdw>
                </a:effectLst>
                <a:latin typeface="华文彩云" panose="02010800040101010101" charset="-122"/>
                <a:ea typeface="华文彩云" panose="02010800040101010101" charset="-122"/>
              </a:rPr>
              <a:t>课堂练习</a:t>
            </a:r>
            <a:endParaRPr lang="zh-CN" altLang="en-US" sz="3600" b="1">
              <a:solidFill>
                <a:schemeClr val="accent4">
                  <a:lumMod val="75000"/>
                </a:schemeClr>
              </a:solidFill>
              <a:effectLst>
                <a:outerShdw blurRad="50800" dist="50800" dir="5400000" algn="ctr" rotWithShape="0">
                  <a:srgbClr val="FF0000"/>
                </a:outerShdw>
              </a:effectLst>
              <a:latin typeface="华文彩云" panose="02010800040101010101" charset="-122"/>
              <a:ea typeface="华文彩云" panose="02010800040101010101" charset="-122"/>
            </a:endParaRPr>
          </a:p>
        </p:txBody>
      </p:sp>
      <p:sp>
        <p:nvSpPr>
          <p:cNvPr id="3" name="文本框 2"/>
          <p:cNvSpPr txBox="1"/>
          <p:nvPr>
            <p:custDataLst>
              <p:tags r:id="rId3"/>
            </p:custDataLst>
          </p:nvPr>
        </p:nvSpPr>
        <p:spPr>
          <a:xfrm>
            <a:off x="7226935" y="2508885"/>
            <a:ext cx="814705" cy="10147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6000">
                <a:solidFill>
                  <a:srgbClr val="C00000"/>
                </a:solidFill>
              </a:rPr>
              <a:t>C</a:t>
            </a:r>
            <a:endParaRPr lang="en-US" altLang="zh-CN" sz="6000">
              <a:solidFill>
                <a:srgbClr val="C00000"/>
              </a:solidFill>
            </a:endParaRPr>
          </a:p>
        </p:txBody>
      </p:sp>
      <p:pic>
        <p:nvPicPr>
          <p:cNvPr id="37" name="New picture"/>
          <p:cNvPicPr/>
          <p:nvPr>
            <p:custDataLst>
              <p:tags r:id="rId4"/>
            </p:custDataLst>
          </p:nvPr>
        </p:nvPicPr>
        <p:blipFill>
          <a:blip r:embed="rId5"/>
          <a:stretch>
            <a:fillRect/>
          </a:stretch>
        </p:blipFill>
        <p:spPr>
          <a:xfrm>
            <a:off x="10185400" y="11226800"/>
            <a:ext cx="317500" cy="228600"/>
          </a:xfrm>
          <a:prstGeom prst="cube">
            <a:avLst/>
          </a:prstGeom>
        </p:spPr>
      </p:pic>
    </p:spTree>
    <p:custDataLst>
      <p:tags r:id="rId6"/>
    </p:custDataLst>
  </p:cSld>
  <p:clrMapOvr>
    <a:masterClrMapping/>
  </p:clrMapOvr>
  <p:transition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ags/tag1.xml><?xml version="1.0" encoding="utf-8"?>
<p:tagLst xmlns:p="http://schemas.openxmlformats.org/presentationml/2006/main">
  <p:tag name="AS_UNIQUEID" val="434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2.xml><?xml version="1.0" encoding="utf-8"?>
<p:tagLst xmlns:p="http://schemas.openxmlformats.org/presentationml/2006/main">
  <p:tag name="AS_UNIQUEID" val="435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3.xml><?xml version="1.0" encoding="utf-8"?>
<p:tagLst xmlns:p="http://schemas.openxmlformats.org/presentationml/2006/main">
  <p:tag name="AS_UNIQUEID" val="436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4.xml><?xml version="1.0" encoding="utf-8"?>
<p:tagLst xmlns:p="http://schemas.openxmlformats.org/presentationml/2006/main">
  <p:tag name="AS_UNIQUEID" val="437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5.xml><?xml version="1.0" encoding="utf-8"?>
<p:tagLst xmlns:p="http://schemas.openxmlformats.org/presentationml/2006/main">
  <p:tag name="AS_UNIQUEID" val="438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6.xml><?xml version="1.0" encoding="utf-8"?>
<p:tagLst xmlns:p="http://schemas.openxmlformats.org/presentationml/2006/main">
  <p:tag name="AS_UNIQUEID" val="440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7.xml><?xml version="1.0" encoding="utf-8"?>
<p:tagLst xmlns:p="http://schemas.openxmlformats.org/presentationml/2006/main">
  <p:tag name="AS_UNIQUEID" val="441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8.xml><?xml version="1.0" encoding="utf-8"?>
<p:tagLst xmlns:p="http://schemas.openxmlformats.org/presentationml/2006/main">
  <p:tag name="AS_UNIQUEID" val="442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9.xml><?xml version="1.0" encoding="utf-8"?>
<p:tagLst xmlns:p="http://schemas.openxmlformats.org/presentationml/2006/main">
  <p:tag name="AS_UNIQUEID" val="443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10.xml><?xml version="1.0" encoding="utf-8"?>
<p:tagLst xmlns:p="http://schemas.openxmlformats.org/presentationml/2006/main">
  <p:tag name="AS_UNIQUEID" val="444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11.xml><?xml version="1.0" encoding="utf-8"?>
<p:tagLst xmlns:p="http://schemas.openxmlformats.org/presentationml/2006/main">
  <p:tag name="AS_UNIQUEID" val="446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12.xml><?xml version="1.0" encoding="utf-8"?>
<p:tagLst xmlns:p="http://schemas.openxmlformats.org/presentationml/2006/main">
  <p:tag name="AS_UNIQUEID" val="447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13.xml><?xml version="1.0" encoding="utf-8"?>
<p:tagLst xmlns:p="http://schemas.openxmlformats.org/presentationml/2006/main">
  <p:tag name="AS_UNIQUEID" val="448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14.xml><?xml version="1.0" encoding="utf-8"?>
<p:tagLst xmlns:p="http://schemas.openxmlformats.org/presentationml/2006/main">
  <p:tag name="AS_UNIQUEID" val="449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15.xml><?xml version="1.0" encoding="utf-8"?>
<p:tagLst xmlns:p="http://schemas.openxmlformats.org/presentationml/2006/main">
  <p:tag name="AS_UNIQUEID" val="450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16.xml><?xml version="1.0" encoding="utf-8"?>
<p:tagLst xmlns:p="http://schemas.openxmlformats.org/presentationml/2006/main">
  <p:tag name="AS_UNIQUEID" val="452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17.xml><?xml version="1.0" encoding="utf-8"?>
<p:tagLst xmlns:p="http://schemas.openxmlformats.org/presentationml/2006/main">
  <p:tag name="AS_UNIQUEID" val="453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18.xml><?xml version="1.0" encoding="utf-8"?>
<p:tagLst xmlns:p="http://schemas.openxmlformats.org/presentationml/2006/main">
  <p:tag name="AS_UNIQUEID" val="454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19.xml><?xml version="1.0" encoding="utf-8"?>
<p:tagLst xmlns:p="http://schemas.openxmlformats.org/presentationml/2006/main">
  <p:tag name="AS_UNIQUEID" val="455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20.xml><?xml version="1.0" encoding="utf-8"?>
<p:tagLst xmlns:p="http://schemas.openxmlformats.org/presentationml/2006/main">
  <p:tag name="AS_UNIQUEID" val="456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21.xml><?xml version="1.0" encoding="utf-8"?>
<p:tagLst xmlns:p="http://schemas.openxmlformats.org/presentationml/2006/main">
  <p:tag name="AS_UNIQUEID" val="457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22.xml><?xml version="1.0" encoding="utf-8"?>
<p:tagLst xmlns:p="http://schemas.openxmlformats.org/presentationml/2006/main">
  <p:tag name="AS_UNIQUEID" val="459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23.xml><?xml version="1.0" encoding="utf-8"?>
<p:tagLst xmlns:p="http://schemas.openxmlformats.org/presentationml/2006/main">
  <p:tag name="AS_UNIQUEID" val="460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24.xml><?xml version="1.0" encoding="utf-8"?>
<p:tagLst xmlns:p="http://schemas.openxmlformats.org/presentationml/2006/main">
  <p:tag name="AS_UNIQUEID" val="461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25.xml><?xml version="1.0" encoding="utf-8"?>
<p:tagLst xmlns:p="http://schemas.openxmlformats.org/presentationml/2006/main">
  <p:tag name="AS_UNIQUEID" val="462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26.xml><?xml version="1.0" encoding="utf-8"?>
<p:tagLst xmlns:p="http://schemas.openxmlformats.org/presentationml/2006/main">
  <p:tag name="AS_UNIQUEID" val="463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27.xml><?xml version="1.0" encoding="utf-8"?>
<p:tagLst xmlns:p="http://schemas.openxmlformats.org/presentationml/2006/main">
  <p:tag name="AS_UNIQUEID" val="464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28.xml><?xml version="1.0" encoding="utf-8"?>
<p:tagLst xmlns:p="http://schemas.openxmlformats.org/presentationml/2006/main">
  <p:tag name="AS_UNIQUEID" val="465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29.xml><?xml version="1.0" encoding="utf-8"?>
<p:tagLst xmlns:p="http://schemas.openxmlformats.org/presentationml/2006/main">
  <p:tag name="AS_UNIQUEID" val="466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30.xml><?xml version="1.0" encoding="utf-8"?>
<p:tagLst xmlns:p="http://schemas.openxmlformats.org/presentationml/2006/main">
  <p:tag name="AS_UNIQUEID" val="468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6**"/>
  <p:tag name="KSO_WM_UNIT_LAYERLEVEL" val="1"/>
</p:tagLst>
</file>

<file path=ppt/tags/tag31.xml><?xml version="1.0" encoding="utf-8"?>
<p:tagLst xmlns:p="http://schemas.openxmlformats.org/presentationml/2006/main">
  <p:tag name="AS_UNIQUEID" val="469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6**"/>
  <p:tag name="KSO_WM_UNIT_LAYERLEVEL" val="1"/>
</p:tagLst>
</file>

<file path=ppt/tags/tag32.xml><?xml version="1.0" encoding="utf-8"?>
<p:tagLst xmlns:p="http://schemas.openxmlformats.org/presentationml/2006/main">
  <p:tag name="AS_UNIQUEID" val="470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6**"/>
  <p:tag name="KSO_WM_UNIT_LAYERLEVEL" val="1"/>
</p:tagLst>
</file>

<file path=ppt/tags/tag33.xml><?xml version="1.0" encoding="utf-8"?>
<p:tagLst xmlns:p="http://schemas.openxmlformats.org/presentationml/2006/main">
  <p:tag name="AS_UNIQUEID" val="471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6**"/>
  <p:tag name="KSO_WM_UNIT_LAYERLEVEL" val="1"/>
</p:tagLst>
</file>

<file path=ppt/tags/tag34.xml><?xml version="1.0" encoding="utf-8"?>
<p:tagLst xmlns:p="http://schemas.openxmlformats.org/presentationml/2006/main">
  <p:tag name="AS_UNIQUEID" val="473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7**"/>
  <p:tag name="KSO_WM_UNIT_LAYERLEVEL" val="1"/>
</p:tagLst>
</file>

<file path=ppt/tags/tag35.xml><?xml version="1.0" encoding="utf-8"?>
<p:tagLst xmlns:p="http://schemas.openxmlformats.org/presentationml/2006/main">
  <p:tag name="AS_UNIQUEID" val="474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7**"/>
  <p:tag name="KSO_WM_UNIT_LAYERLEVEL" val="1"/>
</p:tagLst>
</file>

<file path=ppt/tags/tag36.xml><?xml version="1.0" encoding="utf-8"?>
<p:tagLst xmlns:p="http://schemas.openxmlformats.org/presentationml/2006/main">
  <p:tag name="AS_UNIQUEID" val="475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7**"/>
  <p:tag name="KSO_WM_UNIT_LAYERLEVEL" val="1"/>
</p:tagLst>
</file>

<file path=ppt/tags/tag37.xml><?xml version="1.0" encoding="utf-8"?>
<p:tagLst xmlns:p="http://schemas.openxmlformats.org/presentationml/2006/main">
  <p:tag name="AS_UNIQUEID" val="477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38.xml><?xml version="1.0" encoding="utf-8"?>
<p:tagLst xmlns:p="http://schemas.openxmlformats.org/presentationml/2006/main">
  <p:tag name="AS_UNIQUEID" val="478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39.xml><?xml version="1.0" encoding="utf-8"?>
<p:tagLst xmlns:p="http://schemas.openxmlformats.org/presentationml/2006/main">
  <p:tag name="AS_UNIQUEID" val="479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40.xml><?xml version="1.0" encoding="utf-8"?>
<p:tagLst xmlns:p="http://schemas.openxmlformats.org/presentationml/2006/main">
  <p:tag name="AS_UNIQUEID" val="480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41.xml><?xml version="1.0" encoding="utf-8"?>
<p:tagLst xmlns:p="http://schemas.openxmlformats.org/presentationml/2006/main">
  <p:tag name="AS_UNIQUEID" val="481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42.xml><?xml version="1.0" encoding="utf-8"?>
<p:tagLst xmlns:p="http://schemas.openxmlformats.org/presentationml/2006/main">
  <p:tag name="AS_UNIQUEID" val="482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43.xml><?xml version="1.0" encoding="utf-8"?>
<p:tagLst xmlns:p="http://schemas.openxmlformats.org/presentationml/2006/main">
  <p:tag name="AS_UNIQUEID" val="484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44.xml><?xml version="1.0" encoding="utf-8"?>
<p:tagLst xmlns:p="http://schemas.openxmlformats.org/presentationml/2006/main">
  <p:tag name="AS_UNIQUEID" val="485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45.xml><?xml version="1.0" encoding="utf-8"?>
<p:tagLst xmlns:p="http://schemas.openxmlformats.org/presentationml/2006/main">
  <p:tag name="AS_UNIQUEID" val="486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46.xml><?xml version="1.0" encoding="utf-8"?>
<p:tagLst xmlns:p="http://schemas.openxmlformats.org/presentationml/2006/main">
  <p:tag name="AS_UNIQUEID" val="487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47.xml><?xml version="1.0" encoding="utf-8"?>
<p:tagLst xmlns:p="http://schemas.openxmlformats.org/presentationml/2006/main">
  <p:tag name="AS_UNIQUEID" val="488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48.xml><?xml version="1.0" encoding="utf-8"?>
<p:tagLst xmlns:p="http://schemas.openxmlformats.org/presentationml/2006/main">
  <p:tag name="AS_UNIQUEID" val="490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0**"/>
  <p:tag name="KSO_WM_UNIT_LAYERLEVEL" val="1"/>
</p:tagLst>
</file>

<file path=ppt/tags/tag49.xml><?xml version="1.0" encoding="utf-8"?>
<p:tagLst xmlns:p="http://schemas.openxmlformats.org/presentationml/2006/main">
  <p:tag name="AS_UNIQUEID" val="491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0**"/>
  <p:tag name="KSO_WM_UNIT_LAYERLEVEL" val="1"/>
</p:tagLst>
</file>

<file path=ppt/tags/tag50.xml><?xml version="1.0" encoding="utf-8"?>
<p:tagLst xmlns:p="http://schemas.openxmlformats.org/presentationml/2006/main">
  <p:tag name="AS_UNIQUEID" val="492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0**"/>
  <p:tag name="KSO_WM_UNIT_LAYERLEVEL" val="1"/>
</p:tagLst>
</file>

<file path=ppt/tags/tag51.xml><?xml version="1.0" encoding="utf-8"?>
<p:tagLst xmlns:p="http://schemas.openxmlformats.org/presentationml/2006/main">
  <p:tag name="AS_UNIQUEID" val="493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0**"/>
  <p:tag name="KSO_WM_UNIT_LAYERLEVEL" val="1"/>
</p:tagLst>
</file>

<file path=ppt/tags/tag52.xml><?xml version="1.0" encoding="utf-8"?>
<p:tagLst xmlns:p="http://schemas.openxmlformats.org/presentationml/2006/main">
  <p:tag name="AS_UNIQUEID" val="495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53.xml><?xml version="1.0" encoding="utf-8"?>
<p:tagLst xmlns:p="http://schemas.openxmlformats.org/presentationml/2006/main">
  <p:tag name="AS_UNIQUEID" val="496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54.xml><?xml version="1.0" encoding="utf-8"?>
<p:tagLst xmlns:p="http://schemas.openxmlformats.org/presentationml/2006/main">
  <p:tag name="AS_UNIQUEID" val="497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55.xml><?xml version="1.0" encoding="utf-8"?>
<p:tagLst xmlns:p="http://schemas.openxmlformats.org/presentationml/2006/main">
  <p:tag name="AS_UNIQUEID" val="498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56.xml><?xml version="1.0" encoding="utf-8"?>
<p:tagLst xmlns:p="http://schemas.openxmlformats.org/presentationml/2006/main">
  <p:tag name="AS_UNIQUEID" val="499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57.xml><?xml version="1.0" encoding="utf-8"?>
<p:tagLst xmlns:p="http://schemas.openxmlformats.org/presentationml/2006/main">
  <p:tag name="AS_UNIQUEID" val="501"/>
</p:tagLst>
</file>

<file path=ppt/tags/tag58.xml><?xml version="1.0" encoding="utf-8"?>
<p:tagLst xmlns:p="http://schemas.openxmlformats.org/presentationml/2006/main">
  <p:tag name="AS_UNIQUEID" val="502"/>
</p:tagLst>
</file>

<file path=ppt/tags/tag59.xml><?xml version="1.0" encoding="utf-8"?>
<p:tagLst xmlns:p="http://schemas.openxmlformats.org/presentationml/2006/main">
  <p:tag name="AS_UNIQUEID" val="503"/>
</p:tagLst>
</file>

<file path=ppt/tags/tag60.xml><?xml version="1.0" encoding="utf-8"?>
<p:tagLst xmlns:p="http://schemas.openxmlformats.org/presentationml/2006/main">
  <p:tag name="AS_UNIQUEID" val="504"/>
</p:tagLst>
</file>

<file path=ppt/tags/tag61.xml><?xml version="1.0" encoding="utf-8"?>
<p:tagLst xmlns:p="http://schemas.openxmlformats.org/presentationml/2006/main">
  <p:tag name="AS_UNIQUEID" val="506"/>
</p:tagLst>
</file>

<file path=ppt/tags/tag62.xml><?xml version="1.0" encoding="utf-8"?>
<p:tagLst xmlns:p="http://schemas.openxmlformats.org/presentationml/2006/main">
  <p:tag name="AS_UNIQUEID" val="507"/>
</p:tagLst>
</file>

<file path=ppt/tags/tag63.xml><?xml version="1.0" encoding="utf-8"?>
<p:tagLst xmlns:p="http://schemas.openxmlformats.org/presentationml/2006/main">
  <p:tag name="AS_UNIQUEID" val="508"/>
</p:tagLst>
</file>

<file path=ppt/tags/tag64.xml><?xml version="1.0" encoding="utf-8"?>
<p:tagLst xmlns:p="http://schemas.openxmlformats.org/presentationml/2006/main">
  <p:tag name="AS_UNIQUEID" val="509"/>
</p:tagLst>
</file>

<file path=ppt/tags/tag65.xml><?xml version="1.0" encoding="utf-8"?>
<p:tagLst xmlns:p="http://schemas.openxmlformats.org/presentationml/2006/main">
  <p:tag name="AS_UNIQUEID" val="511"/>
</p:tagLst>
</file>

<file path=ppt/tags/tag66.xml><?xml version="1.0" encoding="utf-8"?>
<p:tagLst xmlns:p="http://schemas.openxmlformats.org/presentationml/2006/main">
  <p:tag name="AS_UNIQUEID" val="512"/>
</p:tagLst>
</file>

<file path=ppt/tags/tag67.xml><?xml version="1.0" encoding="utf-8"?>
<p:tagLst xmlns:p="http://schemas.openxmlformats.org/presentationml/2006/main">
  <p:tag name="AS_UNIQUEID" val="513"/>
</p:tagLst>
</file>

<file path=ppt/tags/tag68.xml><?xml version="1.0" encoding="utf-8"?>
<p:tagLst xmlns:p="http://schemas.openxmlformats.org/presentationml/2006/main">
  <p:tag name="AS_UNIQUEID" val="432"/>
</p:tagLst>
</file>

<file path=ppt/tags/tag69.xml><?xml version="1.0" encoding="utf-8"?>
<p:tagLst xmlns:p="http://schemas.openxmlformats.org/presentationml/2006/main">
  <p:tag name="AS_UNIQUEID" val="139"/>
</p:tagLst>
</file>

<file path=ppt/tags/tag70.xml><?xml version="1.0" encoding="utf-8"?>
<p:tagLst xmlns:p="http://schemas.openxmlformats.org/presentationml/2006/main">
  <p:tag name="AS_UNIQUEID" val="140"/>
</p:tagLst>
</file>

<file path=ppt/tags/tag71.xml><?xml version="1.0" encoding="utf-8"?>
<p:tagLst xmlns:p="http://schemas.openxmlformats.org/presentationml/2006/main">
  <p:tag name="AS_UNIQUEID" val="141"/>
</p:tagLst>
</file>

<file path=ppt/tags/tag72.xml><?xml version="1.0" encoding="utf-8"?>
<p:tagLst xmlns:p="http://schemas.openxmlformats.org/presentationml/2006/main">
  <p:tag name="AS_UNIQUEID" val="516"/>
</p:tagLst>
</file>

<file path=ppt/tags/tag73.xml><?xml version="1.0" encoding="utf-8"?>
<p:tagLst xmlns:p="http://schemas.openxmlformats.org/presentationml/2006/main">
  <p:tag name="AS_UNIQUEID" val="517"/>
</p:tagLst>
</file>

<file path=ppt/tags/tag74.xml><?xml version="1.0" encoding="utf-8"?>
<p:tagLst xmlns:p="http://schemas.openxmlformats.org/presentationml/2006/main">
  <p:tag name="AS_UNIQUEID" val="518"/>
</p:tagLst>
</file>

<file path=ppt/tags/tag75.xml><?xml version="1.0" encoding="utf-8"?>
<p:tagLst xmlns:p="http://schemas.openxmlformats.org/presentationml/2006/main">
  <p:tag name="AS_UNIQUEID" val="520"/>
</p:tagLst>
</file>

<file path=ppt/tags/tag76.xml><?xml version="1.0" encoding="utf-8"?>
<p:tagLst xmlns:p="http://schemas.openxmlformats.org/presentationml/2006/main">
  <p:tag name="AS_UNIQUEID" val="521"/>
</p:tagLst>
</file>

<file path=ppt/tags/tag77.xml><?xml version="1.0" encoding="utf-8"?>
<p:tagLst xmlns:p="http://schemas.openxmlformats.org/presentationml/2006/main">
  <p:tag name="AS_UNIQUEID" val="522"/>
</p:tagLst>
</file>

<file path=ppt/tags/tag78.xml><?xml version="1.0" encoding="utf-8"?>
<p:tagLst xmlns:p="http://schemas.openxmlformats.org/presentationml/2006/main">
  <p:tag name="AS_UNIQUEID" val="524"/>
</p:tagLst>
</file>

<file path=ppt/tags/tag79.xml><?xml version="1.0" encoding="utf-8"?>
<p:tagLst xmlns:p="http://schemas.openxmlformats.org/presentationml/2006/main">
  <p:tag name="AS_UNIQUEID" val="525"/>
</p:tagLst>
</file>

<file path=ppt/tags/tag80.xml><?xml version="1.0" encoding="utf-8"?>
<p:tagLst xmlns:p="http://schemas.openxmlformats.org/presentationml/2006/main">
  <p:tag name="AS_UNIQUEID" val="526"/>
</p:tagLst>
</file>

<file path=ppt/tags/tag81.xml><?xml version="1.0" encoding="utf-8"?>
<p:tagLst xmlns:p="http://schemas.openxmlformats.org/presentationml/2006/main">
  <p:tag name="AS_UNIQUEID" val="528"/>
</p:tagLst>
</file>

<file path=ppt/tags/tag82.xml><?xml version="1.0" encoding="utf-8"?>
<p:tagLst xmlns:p="http://schemas.openxmlformats.org/presentationml/2006/main">
  <p:tag name="AS_UNIQUEID" val="529"/>
</p:tagLst>
</file>

<file path=ppt/tags/tag83.xml><?xml version="1.0" encoding="utf-8"?>
<p:tagLst xmlns:p="http://schemas.openxmlformats.org/presentationml/2006/main">
  <p:tag name="AS_UNIQUEID" val="530"/>
</p:tagLst>
</file>

<file path=ppt/tags/tag84.xml><?xml version="1.0" encoding="utf-8"?>
<p:tagLst xmlns:p="http://schemas.openxmlformats.org/presentationml/2006/main">
  <p:tag name="AS_UNIQUEID" val="532"/>
</p:tagLst>
</file>

<file path=ppt/tags/tag85.xml><?xml version="1.0" encoding="utf-8"?>
<p:tagLst xmlns:p="http://schemas.openxmlformats.org/presentationml/2006/main">
  <p:tag name="AS_UNIQUEID" val="533"/>
</p:tagLst>
</file>

<file path=ppt/tags/tag86.xml><?xml version="1.0" encoding="utf-8"?>
<p:tagLst xmlns:p="http://schemas.openxmlformats.org/presentationml/2006/main">
  <p:tag name="AS_UNIQUEID" val="534"/>
</p:tagLst>
</file>

<file path=ppt/tags/tag87.xml><?xml version="1.0" encoding="utf-8"?>
<p:tagLst xmlns:p="http://schemas.openxmlformats.org/presentationml/2006/main">
  <p:tag name="AS_UNIQUEID" val="536"/>
</p:tagLst>
</file>

<file path=ppt/tags/tag88.xml><?xml version="1.0" encoding="utf-8"?>
<p:tagLst xmlns:p="http://schemas.openxmlformats.org/presentationml/2006/main">
  <p:tag name="AS_UNIQUEID" val="537"/>
</p:tagLst>
</file>

<file path=ppt/tags/tag89.xml><?xml version="1.0" encoding="utf-8"?>
<p:tagLst xmlns:p="http://schemas.openxmlformats.org/presentationml/2006/main">
  <p:tag name="AS_UNIQUEID" val="538"/>
</p:tagLst>
</file>

<file path=ppt/tags/tag90.xml><?xml version="1.0" encoding="utf-8"?>
<p:tagLst xmlns:p="http://schemas.openxmlformats.org/presentationml/2006/main">
  <p:tag name="AS_UNIQUEID" val="540"/>
</p:tagLst>
</file>

<file path=ppt/tags/tag91.xml><?xml version="1.0" encoding="utf-8"?>
<p:tagLst xmlns:p="http://schemas.openxmlformats.org/presentationml/2006/main">
  <p:tag name="AS_UNIQUEID" val="541"/>
</p:tagLst>
</file>

<file path=ppt/tags/tag92.xml><?xml version="1.0" encoding="utf-8"?>
<p:tagLst xmlns:p="http://schemas.openxmlformats.org/presentationml/2006/main">
  <p:tag name="AS_UNIQUEID" val="542"/>
</p:tagLst>
</file>

<file path=ppt/tags/tag93.xml><?xml version="1.0" encoding="utf-8"?>
<p:tagLst xmlns:p="http://schemas.openxmlformats.org/presentationml/2006/main">
  <p:tag name="AS_UNIQUEID" val="544"/>
</p:tagLst>
</file>

<file path=ppt/tags/tag94.xml><?xml version="1.0" encoding="utf-8"?>
<p:tagLst xmlns:p="http://schemas.openxmlformats.org/presentationml/2006/main">
  <p:tag name="AS_UNIQUEID" val="545"/>
</p:tagLst>
</file>

<file path=ppt/tags/tag95.xml><?xml version="1.0" encoding="utf-8"?>
<p:tagLst xmlns:p="http://schemas.openxmlformats.org/presentationml/2006/main">
  <p:tag name="AS_UNIQUEID" val="546"/>
</p:tagLst>
</file>

<file path=ppt/tags/tag96.xml><?xml version="1.0" encoding="utf-8"?>
<p:tagLst xmlns:p="http://schemas.openxmlformats.org/presentationml/2006/main">
  <p:tag name="AS_UNIQUEID" val="548"/>
</p:tagLst>
</file>

<file path=ppt/tags/tag97.xml><?xml version="1.0" encoding="utf-8"?>
<p:tagLst xmlns:p="http://schemas.openxmlformats.org/presentationml/2006/main">
  <p:tag name="AS_UNIQUEID" val="549"/>
</p:tagLst>
</file>

<file path=ppt/tags/tag98.xml><?xml version="1.0" encoding="utf-8"?>
<p:tagLst xmlns:p="http://schemas.openxmlformats.org/presentationml/2006/main">
  <p:tag name="AS_UNIQUEID" val="550"/>
</p:tagLst>
</file>

<file path=ppt/tags/tag99.xml><?xml version="1.0" encoding="utf-8"?>
<p:tagLst xmlns:p="http://schemas.openxmlformats.org/presentationml/2006/main">
  <p:tag name="AS_UNIQUEID" val="552"/>
</p:tagLst>
</file>

<file path=ppt/tags/tag100.xml><?xml version="1.0" encoding="utf-8"?>
<p:tagLst xmlns:p="http://schemas.openxmlformats.org/presentationml/2006/main">
  <p:tag name="AS_UNIQUEID" val="553"/>
</p:tagLst>
</file>

<file path=ppt/tags/tag101.xml><?xml version="1.0" encoding="utf-8"?>
<p:tagLst xmlns:p="http://schemas.openxmlformats.org/presentationml/2006/main">
  <p:tag name="AS_UNIQUEID" val="554"/>
</p:tagLst>
</file>

<file path=ppt/tags/tag102.xml><?xml version="1.0" encoding="utf-8"?>
<p:tagLst xmlns:p="http://schemas.openxmlformats.org/presentationml/2006/main">
  <p:tag name="AS_UNIQUEID" val="556"/>
</p:tagLst>
</file>

<file path=ppt/tags/tag103.xml><?xml version="1.0" encoding="utf-8"?>
<p:tagLst xmlns:p="http://schemas.openxmlformats.org/presentationml/2006/main">
  <p:tag name="AS_UNIQUEID" val="557"/>
</p:tagLst>
</file>

<file path=ppt/tags/tag104.xml><?xml version="1.0" encoding="utf-8"?>
<p:tagLst xmlns:p="http://schemas.openxmlformats.org/presentationml/2006/main">
  <p:tag name="AS_UNIQUEID" val="558"/>
</p:tagLst>
</file>

<file path=ppt/tags/tag105.xml><?xml version="1.0" encoding="utf-8"?>
<p:tagLst xmlns:p="http://schemas.openxmlformats.org/presentationml/2006/main">
  <p:tag name="AS_UNIQUEID" val="560"/>
</p:tagLst>
</file>

<file path=ppt/tags/tag106.xml><?xml version="1.0" encoding="utf-8"?>
<p:tagLst xmlns:p="http://schemas.openxmlformats.org/presentationml/2006/main">
  <p:tag name="AS_UNIQUEID" val="561"/>
</p:tagLst>
</file>

<file path=ppt/tags/tag107.xml><?xml version="1.0" encoding="utf-8"?>
<p:tagLst xmlns:p="http://schemas.openxmlformats.org/presentationml/2006/main">
  <p:tag name="AS_UNIQUEID" val="562"/>
</p:tagLst>
</file>

<file path=ppt/tags/tag108.xml><?xml version="1.0" encoding="utf-8"?>
<p:tagLst xmlns:p="http://schemas.openxmlformats.org/presentationml/2006/main">
  <p:tag name="AS_UNIQUEID" val="563"/>
</p:tagLst>
</file>

<file path=ppt/tags/tag109.xml><?xml version="1.0" encoding="utf-8"?>
<p:tagLst xmlns:p="http://schemas.openxmlformats.org/presentationml/2006/main">
  <p:tag name="AS_UNIQUEID" val="565"/>
</p:tagLst>
</file>

<file path=ppt/tags/tag110.xml><?xml version="1.0" encoding="utf-8"?>
<p:tagLst xmlns:p="http://schemas.openxmlformats.org/presentationml/2006/main">
  <p:tag name="AS_UNIQUEID" val="566"/>
</p:tagLst>
</file>

<file path=ppt/tags/tag111.xml><?xml version="1.0" encoding="utf-8"?>
<p:tagLst xmlns:p="http://schemas.openxmlformats.org/presentationml/2006/main">
  <p:tag name="AS_UNIQUEID" val="567"/>
</p:tagLst>
</file>

<file path=ppt/tags/tag112.xml><?xml version="1.0" encoding="utf-8"?>
<p:tagLst xmlns:p="http://schemas.openxmlformats.org/presentationml/2006/main">
  <p:tag name="AS_UNIQUEID" val="569"/>
</p:tagLst>
</file>

<file path=ppt/tags/tag113.xml><?xml version="1.0" encoding="utf-8"?>
<p:tagLst xmlns:p="http://schemas.openxmlformats.org/presentationml/2006/main">
  <p:tag name="AS_UNIQUEID" val="570"/>
</p:tagLst>
</file>

<file path=ppt/tags/tag114.xml><?xml version="1.0" encoding="utf-8"?>
<p:tagLst xmlns:p="http://schemas.openxmlformats.org/presentationml/2006/main">
  <p:tag name="AS_UNIQUEID" val="571"/>
</p:tagLst>
</file>

<file path=ppt/tags/tag115.xml><?xml version="1.0" encoding="utf-8"?>
<p:tagLst xmlns:p="http://schemas.openxmlformats.org/presentationml/2006/main">
  <p:tag name="AS_UNIQUEID" val="573"/>
</p:tagLst>
</file>

<file path=ppt/tags/tag116.xml><?xml version="1.0" encoding="utf-8"?>
<p:tagLst xmlns:p="http://schemas.openxmlformats.org/presentationml/2006/main">
  <p:tag name="AS_UNIQUEID" val="574"/>
</p:tagLst>
</file>

<file path=ppt/tags/tag117.xml><?xml version="1.0" encoding="utf-8"?>
<p:tagLst xmlns:p="http://schemas.openxmlformats.org/presentationml/2006/main">
  <p:tag name="AS_UNIQUEID" val="575"/>
</p:tagLst>
</file>

<file path=ppt/tags/tag118.xml><?xml version="1.0" encoding="utf-8"?>
<p:tagLst xmlns:p="http://schemas.openxmlformats.org/presentationml/2006/main">
  <p:tag name="AS_UNIQUEID" val="577"/>
</p:tagLst>
</file>

<file path=ppt/tags/tag119.xml><?xml version="1.0" encoding="utf-8"?>
<p:tagLst xmlns:p="http://schemas.openxmlformats.org/presentationml/2006/main">
  <p:tag name="AS_UNIQUEID" val="578"/>
</p:tagLst>
</file>

<file path=ppt/tags/tag120.xml><?xml version="1.0" encoding="utf-8"?>
<p:tagLst xmlns:p="http://schemas.openxmlformats.org/presentationml/2006/main">
  <p:tag name="AS_UNIQUEID" val="579"/>
</p:tagLst>
</file>

<file path=ppt/tags/tag121.xml><?xml version="1.0" encoding="utf-8"?>
<p:tagLst xmlns:p="http://schemas.openxmlformats.org/presentationml/2006/main">
  <p:tag name="AS_UNIQUEID" val="581"/>
</p:tagLst>
</file>

<file path=ppt/tags/tag122.xml><?xml version="1.0" encoding="utf-8"?>
<p:tagLst xmlns:p="http://schemas.openxmlformats.org/presentationml/2006/main">
  <p:tag name="AS_UNIQUEID" val="582"/>
</p:tagLst>
</file>

<file path=ppt/tags/tag123.xml><?xml version="1.0" encoding="utf-8"?>
<p:tagLst xmlns:p="http://schemas.openxmlformats.org/presentationml/2006/main">
  <p:tag name="AS_UNIQUEID" val="583"/>
</p:tagLst>
</file>

<file path=ppt/tags/tag124.xml><?xml version="1.0" encoding="utf-8"?>
<p:tagLst xmlns:p="http://schemas.openxmlformats.org/presentationml/2006/main">
  <p:tag name="AS_UNIQUEID" val="584"/>
</p:tagLst>
</file>

<file path=ppt/tags/tag125.xml><?xml version="1.0" encoding="utf-8"?>
<p:tagLst xmlns:p="http://schemas.openxmlformats.org/presentationml/2006/main">
  <p:tag name="AS_UNIQUEID" val="586"/>
</p:tagLst>
</file>

<file path=ppt/tags/tag126.xml><?xml version="1.0" encoding="utf-8"?>
<p:tagLst xmlns:p="http://schemas.openxmlformats.org/presentationml/2006/main">
  <p:tag name="AS_UNIQUEID" val="587"/>
</p:tagLst>
</file>

<file path=ppt/tags/tag127.xml><?xml version="1.0" encoding="utf-8"?>
<p:tagLst xmlns:p="http://schemas.openxmlformats.org/presentationml/2006/main">
  <p:tag name="AS_UNIQUEID" val="590"/>
</p:tagLst>
</file>

<file path=ppt/tags/tag128.xml><?xml version="1.0" encoding="utf-8"?>
<p:tagLst xmlns:p="http://schemas.openxmlformats.org/presentationml/2006/main">
  <p:tag name="AS_UNIQUEID" val="591"/>
</p:tagLst>
</file>

<file path=ppt/tags/tag129.xml><?xml version="1.0" encoding="utf-8"?>
<p:tagLst xmlns:p="http://schemas.openxmlformats.org/presentationml/2006/main">
  <p:tag name="AS_UNIQUEID" val="592"/>
</p:tagLst>
</file>

<file path=ppt/tags/tag130.xml><?xml version="1.0" encoding="utf-8"?>
<p:tagLst xmlns:p="http://schemas.openxmlformats.org/presentationml/2006/main">
  <p:tag name="AS_UNIQUEID" val="593"/>
</p:tagLst>
</file>

<file path=ppt/tags/tag131.xml><?xml version="1.0" encoding="utf-8"?>
<p:tagLst xmlns:p="http://schemas.openxmlformats.org/presentationml/2006/main">
  <p:tag name="AS_UNIQUEID" val="594"/>
</p:tagLst>
</file>

<file path=ppt/tags/tag132.xml><?xml version="1.0" encoding="utf-8"?>
<p:tagLst xmlns:p="http://schemas.openxmlformats.org/presentationml/2006/main">
  <p:tag name="AS_UNIQUEID" val="595"/>
</p:tagLst>
</file>

<file path=ppt/tags/tag133.xml><?xml version="1.0" encoding="utf-8"?>
<p:tagLst xmlns:p="http://schemas.openxmlformats.org/presentationml/2006/main">
  <p:tag name="AS_UNIQUEID" val="596"/>
</p:tagLst>
</file>

<file path=ppt/tags/tag134.xml><?xml version="1.0" encoding="utf-8"?>
<p:tagLst xmlns:p="http://schemas.openxmlformats.org/presentationml/2006/main">
  <p:tag name="AS_UNIQUEID" val="597"/>
</p:tagLst>
</file>

<file path=ppt/tags/tag135.xml><?xml version="1.0" encoding="utf-8"?>
<p:tagLst xmlns:p="http://schemas.openxmlformats.org/presentationml/2006/main">
  <p:tag name="AS_UNIQUEID" val="598"/>
</p:tagLst>
</file>

<file path=ppt/tags/tag136.xml><?xml version="1.0" encoding="utf-8"?>
<p:tagLst xmlns:p="http://schemas.openxmlformats.org/presentationml/2006/main">
  <p:tag name="AS_UNIQUEID" val="599"/>
</p:tagLst>
</file>

<file path=ppt/tags/tag137.xml><?xml version="1.0" encoding="utf-8"?>
<p:tagLst xmlns:p="http://schemas.openxmlformats.org/presentationml/2006/main">
  <p:tag name="AS_UNIQUEID" val="600"/>
</p:tagLst>
</file>

<file path=ppt/tags/tag138.xml><?xml version="1.0" encoding="utf-8"?>
<p:tagLst xmlns:p="http://schemas.openxmlformats.org/presentationml/2006/main">
  <p:tag name="AS_UNIQUEID" val="601"/>
</p:tagLst>
</file>

<file path=ppt/tags/tag139.xml><?xml version="1.0" encoding="utf-8"?>
<p:tagLst xmlns:p="http://schemas.openxmlformats.org/presentationml/2006/main">
  <p:tag name="AS_UNIQUEID" val="602"/>
</p:tagLst>
</file>

<file path=ppt/tags/tag140.xml><?xml version="1.0" encoding="utf-8"?>
<p:tagLst xmlns:p="http://schemas.openxmlformats.org/presentationml/2006/main">
  <p:tag name="AS_UNIQUEID" val="603"/>
</p:tagLst>
</file>

<file path=ppt/tags/tag141.xml><?xml version="1.0" encoding="utf-8"?>
<p:tagLst xmlns:p="http://schemas.openxmlformats.org/presentationml/2006/main">
  <p:tag name="AS_UNIQUEID" val="604"/>
</p:tagLst>
</file>

<file path=ppt/tags/tag142.xml><?xml version="1.0" encoding="utf-8"?>
<p:tagLst xmlns:p="http://schemas.openxmlformats.org/presentationml/2006/main">
  <p:tag name="AS_UNIQUEID" val="605"/>
</p:tagLst>
</file>

<file path=ppt/tags/tag143.xml><?xml version="1.0" encoding="utf-8"?>
<p:tagLst xmlns:p="http://schemas.openxmlformats.org/presentationml/2006/main">
  <p:tag name="AS_UNIQUEID" val="606"/>
</p:tagLst>
</file>

<file path=ppt/tags/tag144.xml><?xml version="1.0" encoding="utf-8"?>
<p:tagLst xmlns:p="http://schemas.openxmlformats.org/presentationml/2006/main">
  <p:tag name="AS_UNIQUEID" val="607"/>
</p:tagLst>
</file>

<file path=ppt/tags/tag145.xml><?xml version="1.0" encoding="utf-8"?>
<p:tagLst xmlns:p="http://schemas.openxmlformats.org/presentationml/2006/main">
  <p:tag name="AS_UNIQUEID" val="608"/>
</p:tagLst>
</file>

<file path=ppt/tags/tag146.xml><?xml version="1.0" encoding="utf-8"?>
<p:tagLst xmlns:p="http://schemas.openxmlformats.org/presentationml/2006/main">
  <p:tag name="AS_UNIQUEID" val="609"/>
</p:tagLst>
</file>

<file path=ppt/tags/tag147.xml><?xml version="1.0" encoding="utf-8"?>
<p:tagLst xmlns:p="http://schemas.openxmlformats.org/presentationml/2006/main">
  <p:tag name="AS_UNIQUEID" val="610"/>
</p:tagLst>
</file>

<file path=ppt/tags/tag148.xml><?xml version="1.0" encoding="utf-8"?>
<p:tagLst xmlns:p="http://schemas.openxmlformats.org/presentationml/2006/main">
  <p:tag name="AS_UNIQUEID" val="611"/>
</p:tagLst>
</file>

<file path=ppt/tags/tag149.xml><?xml version="1.0" encoding="utf-8"?>
<p:tagLst xmlns:p="http://schemas.openxmlformats.org/presentationml/2006/main">
  <p:tag name="AS_UNIQUEID" val="612"/>
</p:tagLst>
</file>

<file path=ppt/tags/tag150.xml><?xml version="1.0" encoding="utf-8"?>
<p:tagLst xmlns:p="http://schemas.openxmlformats.org/presentationml/2006/main">
  <p:tag name="AS_UNIQUEID" val="613"/>
</p:tagLst>
</file>

<file path=ppt/tags/tag151.xml><?xml version="1.0" encoding="utf-8"?>
<p:tagLst xmlns:p="http://schemas.openxmlformats.org/presentationml/2006/main">
  <p:tag name="AS_UNIQUEID" val="614"/>
</p:tagLst>
</file>

<file path=ppt/tags/tag152.xml><?xml version="1.0" encoding="utf-8"?>
<p:tagLst xmlns:p="http://schemas.openxmlformats.org/presentationml/2006/main">
  <p:tag name="AS_UNIQUEID" val="615"/>
</p:tagLst>
</file>

<file path=ppt/tags/tag153.xml><?xml version="1.0" encoding="utf-8"?>
<p:tagLst xmlns:p="http://schemas.openxmlformats.org/presentationml/2006/main">
  <p:tag name="AS_UNIQUEID" val="616"/>
</p:tagLst>
</file>

<file path=ppt/tags/tag154.xml><?xml version="1.0" encoding="utf-8"?>
<p:tagLst xmlns:p="http://schemas.openxmlformats.org/presentationml/2006/main">
  <p:tag name="AS_UNIQUEID" val="617"/>
</p:tagLst>
</file>

<file path=ppt/tags/tag155.xml><?xml version="1.0" encoding="utf-8"?>
<p:tagLst xmlns:p="http://schemas.openxmlformats.org/presentationml/2006/main">
  <p:tag name="AS_UNIQUEID" val="618"/>
</p:tagLst>
</file>

<file path=ppt/tags/tag156.xml><?xml version="1.0" encoding="utf-8"?>
<p:tagLst xmlns:p="http://schemas.openxmlformats.org/presentationml/2006/main">
  <p:tag name="AS_UNIQUEID" val="619"/>
</p:tagLst>
</file>

<file path=ppt/tags/tag157.xml><?xml version="1.0" encoding="utf-8"?>
<p:tagLst xmlns:p="http://schemas.openxmlformats.org/presentationml/2006/main">
  <p:tag name="AS_UNIQUEID" val="620"/>
</p:tagLst>
</file>

<file path=ppt/tags/tag158.xml><?xml version="1.0" encoding="utf-8"?>
<p:tagLst xmlns:p="http://schemas.openxmlformats.org/presentationml/2006/main">
  <p:tag name="AS_UNIQUEID" val="621"/>
</p:tagLst>
</file>

<file path=ppt/tags/tag159.xml><?xml version="1.0" encoding="utf-8"?>
<p:tagLst xmlns:p="http://schemas.openxmlformats.org/presentationml/2006/main">
  <p:tag name="AS_UNIQUEID" val="622"/>
</p:tagLst>
</file>

<file path=ppt/tags/tag160.xml><?xml version="1.0" encoding="utf-8"?>
<p:tagLst xmlns:p="http://schemas.openxmlformats.org/presentationml/2006/main">
  <p:tag name="AS_UNIQUEID" val="623"/>
</p:tagLst>
</file>

<file path=ppt/tags/tag161.xml><?xml version="1.0" encoding="utf-8"?>
<p:tagLst xmlns:p="http://schemas.openxmlformats.org/presentationml/2006/main">
  <p:tag name="AS_UNIQUEID" val="624"/>
</p:tagLst>
</file>

<file path=ppt/tags/tag162.xml><?xml version="1.0" encoding="utf-8"?>
<p:tagLst xmlns:p="http://schemas.openxmlformats.org/presentationml/2006/main">
  <p:tag name="AS_UNIQUEID" val="625"/>
</p:tagLst>
</file>

<file path=ppt/tags/tag163.xml><?xml version="1.0" encoding="utf-8"?>
<p:tagLst xmlns:p="http://schemas.openxmlformats.org/presentationml/2006/main">
  <p:tag name="AS_UNIQUEID" val="626"/>
</p:tagLst>
</file>

<file path=ppt/tags/tag164.xml><?xml version="1.0" encoding="utf-8"?>
<p:tagLst xmlns:p="http://schemas.openxmlformats.org/presentationml/2006/main">
  <p:tag name="AS_UNIQUEID" val="627"/>
</p:tagLst>
</file>

<file path=ppt/tags/tag165.xml><?xml version="1.0" encoding="utf-8"?>
<p:tagLst xmlns:p="http://schemas.openxmlformats.org/presentationml/2006/main">
  <p:tag name="AS_UNIQUEID" val="628"/>
</p:tagLst>
</file>

<file path=ppt/tags/tag166.xml><?xml version="1.0" encoding="utf-8"?>
<p:tagLst xmlns:p="http://schemas.openxmlformats.org/presentationml/2006/main">
  <p:tag name="AS_UNIQUEID" val="629"/>
</p:tagLst>
</file>

<file path=ppt/tags/tag167.xml><?xml version="1.0" encoding="utf-8"?>
<p:tagLst xmlns:p="http://schemas.openxmlformats.org/presentationml/2006/main">
  <p:tag name="AS_UNIQUEID" val="630"/>
</p:tagLst>
</file>

<file path=ppt/tags/tag168.xml><?xml version="1.0" encoding="utf-8"?>
<p:tagLst xmlns:p="http://schemas.openxmlformats.org/presentationml/2006/main">
  <p:tag name="AS_UNIQUEID" val="631"/>
</p:tagLst>
</file>

<file path=ppt/tags/tag169.xml><?xml version="1.0" encoding="utf-8"?>
<p:tagLst xmlns:p="http://schemas.openxmlformats.org/presentationml/2006/main">
  <p:tag name="AS_UNIQUEID" val="632"/>
</p:tagLst>
</file>

<file path=ppt/tags/tag170.xml><?xml version="1.0" encoding="utf-8"?>
<p:tagLst xmlns:p="http://schemas.openxmlformats.org/presentationml/2006/main">
  <p:tag name="AS_UNIQUEID" val="633"/>
</p:tagLst>
</file>

<file path=ppt/tags/tag171.xml><?xml version="1.0" encoding="utf-8"?>
<p:tagLst xmlns:p="http://schemas.openxmlformats.org/presentationml/2006/main">
  <p:tag name="AS_UNIQUEID" val="634"/>
</p:tagLst>
</file>

<file path=ppt/tags/tag172.xml><?xml version="1.0" encoding="utf-8"?>
<p:tagLst xmlns:p="http://schemas.openxmlformats.org/presentationml/2006/main">
  <p:tag name="AS_UNIQUEID" val="635"/>
</p:tagLst>
</file>

<file path=ppt/tags/tag173.xml><?xml version="1.0" encoding="utf-8"?>
<p:tagLst xmlns:p="http://schemas.openxmlformats.org/presentationml/2006/main">
  <p:tag name="AS_UNIQUEID" val="636"/>
</p:tagLst>
</file>

<file path=ppt/tags/tag174.xml><?xml version="1.0" encoding="utf-8"?>
<p:tagLst xmlns:p="http://schemas.openxmlformats.org/presentationml/2006/main">
  <p:tag name="AS_UNIQUEID" val="637"/>
</p:tagLst>
</file>

<file path=ppt/tags/tag175.xml><?xml version="1.0" encoding="utf-8"?>
<p:tagLst xmlns:p="http://schemas.openxmlformats.org/presentationml/2006/main">
  <p:tag name="AS_UNIQUEID" val="638"/>
</p:tagLst>
</file>

<file path=ppt/tags/tag176.xml><?xml version="1.0" encoding="utf-8"?>
<p:tagLst xmlns:p="http://schemas.openxmlformats.org/presentationml/2006/main">
  <p:tag name="AS_UNIQUEID" val="639"/>
</p:tagLst>
</file>

<file path=ppt/tags/tag177.xml><?xml version="1.0" encoding="utf-8"?>
<p:tagLst xmlns:p="http://schemas.openxmlformats.org/presentationml/2006/main">
  <p:tag name="AS_UNIQUEID" val="640"/>
</p:tagLst>
</file>

<file path=ppt/tags/tag178.xml><?xml version="1.0" encoding="utf-8"?>
<p:tagLst xmlns:p="http://schemas.openxmlformats.org/presentationml/2006/main">
  <p:tag name="AS_UNIQUEID" val="641"/>
</p:tagLst>
</file>

<file path=ppt/tags/tag179.xml><?xml version="1.0" encoding="utf-8"?>
<p:tagLst xmlns:p="http://schemas.openxmlformats.org/presentationml/2006/main">
  <p:tag name="AS_UNIQUEID" val="642"/>
</p:tagLst>
</file>

<file path=ppt/tags/tag180.xml><?xml version="1.0" encoding="utf-8"?>
<p:tagLst xmlns:p="http://schemas.openxmlformats.org/presentationml/2006/main">
  <p:tag name="AS_UNIQUEID" val="643"/>
</p:tagLst>
</file>

<file path=ppt/tags/tag181.xml><?xml version="1.0" encoding="utf-8"?>
<p:tagLst xmlns:p="http://schemas.openxmlformats.org/presentationml/2006/main">
  <p:tag name="AS_UNIQUEID" val="644"/>
</p:tagLst>
</file>

<file path=ppt/tags/tag182.xml><?xml version="1.0" encoding="utf-8"?>
<p:tagLst xmlns:p="http://schemas.openxmlformats.org/presentationml/2006/main">
  <p:tag name="AS_UNIQUEID" val="645"/>
</p:tagLst>
</file>

<file path=ppt/tags/tag183.xml><?xml version="1.0" encoding="utf-8"?>
<p:tagLst xmlns:p="http://schemas.openxmlformats.org/presentationml/2006/main">
  <p:tag name="AS_UNIQUEID" val="646"/>
</p:tagLst>
</file>

<file path=ppt/tags/tag184.xml><?xml version="1.0" encoding="utf-8"?>
<p:tagLst xmlns:p="http://schemas.openxmlformats.org/presentationml/2006/main">
  <p:tag name="AS_UNIQUEID" val="647"/>
</p:tagLst>
</file>

<file path=ppt/tags/tag185.xml><?xml version="1.0" encoding="utf-8"?>
<p:tagLst xmlns:p="http://schemas.openxmlformats.org/presentationml/2006/main">
  <p:tag name="AS_UNIQUEID" val="648"/>
</p:tagLst>
</file>

<file path=ppt/tags/tag186.xml><?xml version="1.0" encoding="utf-8"?>
<p:tagLst xmlns:p="http://schemas.openxmlformats.org/presentationml/2006/main">
  <p:tag name="AS_UNIQUEID" val="649"/>
</p:tagLst>
</file>

<file path=ppt/tags/tag187.xml><?xml version="1.0" encoding="utf-8"?>
<p:tagLst xmlns:p="http://schemas.openxmlformats.org/presentationml/2006/main">
  <p:tag name="AS_UNIQUEID" val="650"/>
</p:tagLst>
</file>

<file path=ppt/tags/tag188.xml><?xml version="1.0" encoding="utf-8"?>
<p:tagLst xmlns:p="http://schemas.openxmlformats.org/presentationml/2006/main">
  <p:tag name="AS_UNIQUEID" val="651"/>
</p:tagLst>
</file>

<file path=ppt/tags/tag189.xml><?xml version="1.0" encoding="utf-8"?>
<p:tagLst xmlns:p="http://schemas.openxmlformats.org/presentationml/2006/main">
  <p:tag name="AS_UNIQUEID" val="652"/>
</p:tagLst>
</file>

<file path=ppt/tags/tag190.xml><?xml version="1.0" encoding="utf-8"?>
<p:tagLst xmlns:p="http://schemas.openxmlformats.org/presentationml/2006/main">
  <p:tag name="AS_UNIQUEID" val="653"/>
</p:tagLst>
</file>

<file path=ppt/tags/tag191.xml><?xml version="1.0" encoding="utf-8"?>
<p:tagLst xmlns:p="http://schemas.openxmlformats.org/presentationml/2006/main">
  <p:tag name="AS_UNIQUEID" val="654"/>
</p:tagLst>
</file>

<file path=ppt/tags/tag192.xml><?xml version="1.0" encoding="utf-8"?>
<p:tagLst xmlns:p="http://schemas.openxmlformats.org/presentationml/2006/main">
  <p:tag name="AS_UNIQUEID" val="655"/>
</p:tagLst>
</file>

<file path=ppt/tags/tag193.xml><?xml version="1.0" encoding="utf-8"?>
<p:tagLst xmlns:p="http://schemas.openxmlformats.org/presentationml/2006/main">
  <p:tag name="AS_UNIQUEID" val="656"/>
</p:tagLst>
</file>

<file path=ppt/tags/tag194.xml><?xml version="1.0" encoding="utf-8"?>
<p:tagLst xmlns:p="http://schemas.openxmlformats.org/presentationml/2006/main">
  <p:tag name="AS_UNIQUEID" val="657"/>
</p:tagLst>
</file>

<file path=ppt/tags/tag195.xml><?xml version="1.0" encoding="utf-8"?>
<p:tagLst xmlns:p="http://schemas.openxmlformats.org/presentationml/2006/main">
  <p:tag name="AS_UNIQUEID" val="658"/>
</p:tagLst>
</file>

<file path=ppt/tags/tag196.xml><?xml version="1.0" encoding="utf-8"?>
<p:tagLst xmlns:p="http://schemas.openxmlformats.org/presentationml/2006/main">
  <p:tag name="AS_UNIQUEID" val="659"/>
</p:tagLst>
</file>

<file path=ppt/tags/tag197.xml><?xml version="1.0" encoding="utf-8"?>
<p:tagLst xmlns:p="http://schemas.openxmlformats.org/presentationml/2006/main">
  <p:tag name="AS_UNIQUEID" val="660"/>
</p:tagLst>
</file>

<file path=ppt/tags/tag198.xml><?xml version="1.0" encoding="utf-8"?>
<p:tagLst xmlns:p="http://schemas.openxmlformats.org/presentationml/2006/main">
  <p:tag name="AS_UNIQUEID" val="661"/>
</p:tagLst>
</file>

<file path=ppt/tags/tag199.xml><?xml version="1.0" encoding="utf-8"?>
<p:tagLst xmlns:p="http://schemas.openxmlformats.org/presentationml/2006/main">
  <p:tag name="AS_UNIQUEID" val="662"/>
</p:tagLst>
</file>

<file path=ppt/tags/tag200.xml><?xml version="1.0" encoding="utf-8"?>
<p:tagLst xmlns:p="http://schemas.openxmlformats.org/presentationml/2006/main">
  <p:tag name="AS_UNIQUEID" val="663"/>
</p:tagLst>
</file>

<file path=ppt/tags/tag201.xml><?xml version="1.0" encoding="utf-8"?>
<p:tagLst xmlns:p="http://schemas.openxmlformats.org/presentationml/2006/main">
  <p:tag name="AS_UNIQUEID" val="664"/>
</p:tagLst>
</file>

<file path=ppt/tags/tag202.xml><?xml version="1.0" encoding="utf-8"?>
<p:tagLst xmlns:p="http://schemas.openxmlformats.org/presentationml/2006/main">
  <p:tag name="AS_UNIQUEID" val="665"/>
</p:tagLst>
</file>

<file path=ppt/tags/tag203.xml><?xml version="1.0" encoding="utf-8"?>
<p:tagLst xmlns:p="http://schemas.openxmlformats.org/presentationml/2006/main">
  <p:tag name="AS_UNIQUEID" val="666"/>
</p:tagLst>
</file>

<file path=ppt/tags/tag204.xml><?xml version="1.0" encoding="utf-8"?>
<p:tagLst xmlns:p="http://schemas.openxmlformats.org/presentationml/2006/main">
  <p:tag name="AS_UNIQUEID" val="667"/>
</p:tagLst>
</file>

<file path=ppt/tags/tag205.xml><?xml version="1.0" encoding="utf-8"?>
<p:tagLst xmlns:p="http://schemas.openxmlformats.org/presentationml/2006/main">
  <p:tag name="AS_UNIQUEID" val="668"/>
</p:tagLst>
</file>

<file path=ppt/tags/tag206.xml><?xml version="1.0" encoding="utf-8"?>
<p:tagLst xmlns:p="http://schemas.openxmlformats.org/presentationml/2006/main">
  <p:tag name="AS_UNIQUEID" val="669"/>
</p:tagLst>
</file>

<file path=ppt/tags/tag207.xml><?xml version="1.0" encoding="utf-8"?>
<p:tagLst xmlns:p="http://schemas.openxmlformats.org/presentationml/2006/main">
  <p:tag name="AS_UNIQUEID" val="670"/>
</p:tagLst>
</file>

<file path=ppt/tags/tag208.xml><?xml version="1.0" encoding="utf-8"?>
<p:tagLst xmlns:p="http://schemas.openxmlformats.org/presentationml/2006/main">
  <p:tag name="AS_UNIQUEID" val="671"/>
</p:tagLst>
</file>

<file path=ppt/tags/tag209.xml><?xml version="1.0" encoding="utf-8"?>
<p:tagLst xmlns:p="http://schemas.openxmlformats.org/presentationml/2006/main">
  <p:tag name="AS_UNIQUEID" val="672"/>
</p:tagLst>
</file>

<file path=ppt/tags/tag210.xml><?xml version="1.0" encoding="utf-8"?>
<p:tagLst xmlns:p="http://schemas.openxmlformats.org/presentationml/2006/main">
  <p:tag name="AS_UNIQUEID" val="673"/>
</p:tagLst>
</file>

<file path=ppt/tags/tag211.xml><?xml version="1.0" encoding="utf-8"?>
<p:tagLst xmlns:p="http://schemas.openxmlformats.org/presentationml/2006/main">
  <p:tag name="AS_UNIQUEID" val="674"/>
</p:tagLst>
</file>

<file path=ppt/tags/tag212.xml><?xml version="1.0" encoding="utf-8"?>
<p:tagLst xmlns:p="http://schemas.openxmlformats.org/presentationml/2006/main">
  <p:tag name="AS_UNIQUEID" val="675"/>
</p:tagLst>
</file>

<file path=ppt/tags/tag213.xml><?xml version="1.0" encoding="utf-8"?>
<p:tagLst xmlns:p="http://schemas.openxmlformats.org/presentationml/2006/main">
  <p:tag name="AS_UNIQUEID" val="676"/>
</p:tagLst>
</file>

<file path=ppt/tags/tag214.xml><?xml version="1.0" encoding="utf-8"?>
<p:tagLst xmlns:p="http://schemas.openxmlformats.org/presentationml/2006/main">
  <p:tag name="AS_UNIQUEID" val="677"/>
</p:tagLst>
</file>

<file path=ppt/tags/tag215.xml><?xml version="1.0" encoding="utf-8"?>
<p:tagLst xmlns:p="http://schemas.openxmlformats.org/presentationml/2006/main">
  <p:tag name="AS_UNIQUEID" val="678"/>
</p:tagLst>
</file>

<file path=ppt/tags/tag216.xml><?xml version="1.0" encoding="utf-8"?>
<p:tagLst xmlns:p="http://schemas.openxmlformats.org/presentationml/2006/main">
  <p:tag name="AS_UNIQUEID" val="679"/>
</p:tagLst>
</file>

<file path=ppt/tags/tag217.xml><?xml version="1.0" encoding="utf-8"?>
<p:tagLst xmlns:p="http://schemas.openxmlformats.org/presentationml/2006/main">
  <p:tag name="AS_UNIQUEID" val="680"/>
</p:tagLst>
</file>

<file path=ppt/tags/tag218.xml><?xml version="1.0" encoding="utf-8"?>
<p:tagLst xmlns:p="http://schemas.openxmlformats.org/presentationml/2006/main">
  <p:tag name="AS_UNIQUEID" val="681"/>
</p:tagLst>
</file>

<file path=ppt/tags/tag219.xml><?xml version="1.0" encoding="utf-8"?>
<p:tagLst xmlns:p="http://schemas.openxmlformats.org/presentationml/2006/main">
  <p:tag name="AS_UNIQUEID" val="682"/>
</p:tagLst>
</file>

<file path=ppt/tags/tag220.xml><?xml version="1.0" encoding="utf-8"?>
<p:tagLst xmlns:p="http://schemas.openxmlformats.org/presentationml/2006/main">
  <p:tag name="AS_UNIQUEID" val="683"/>
</p:tagLst>
</file>

<file path=ppt/tags/tag221.xml><?xml version="1.0" encoding="utf-8"?>
<p:tagLst xmlns:p="http://schemas.openxmlformats.org/presentationml/2006/main">
  <p:tag name="AS_UNIQUEID" val="684"/>
</p:tagLst>
</file>

<file path=ppt/tags/tag222.xml><?xml version="1.0" encoding="utf-8"?>
<p:tagLst xmlns:p="http://schemas.openxmlformats.org/presentationml/2006/main">
  <p:tag name="AS_UNIQUEID" val="685"/>
</p:tagLst>
</file>

<file path=ppt/tags/tag223.xml><?xml version="1.0" encoding="utf-8"?>
<p:tagLst xmlns:p="http://schemas.openxmlformats.org/presentationml/2006/main">
  <p:tag name="AS_UNIQUEID" val="686"/>
</p:tagLst>
</file>

<file path=ppt/tags/tag224.xml><?xml version="1.0" encoding="utf-8"?>
<p:tagLst xmlns:p="http://schemas.openxmlformats.org/presentationml/2006/main">
  <p:tag name="AS_UNIQUEID" val="687"/>
</p:tagLst>
</file>

<file path=ppt/tags/tag225.xml><?xml version="1.0" encoding="utf-8"?>
<p:tagLst xmlns:p="http://schemas.openxmlformats.org/presentationml/2006/main">
  <p:tag name="AS_UNIQUEID" val="688"/>
</p:tagLst>
</file>

<file path=ppt/tags/tag226.xml><?xml version="1.0" encoding="utf-8"?>
<p:tagLst xmlns:p="http://schemas.openxmlformats.org/presentationml/2006/main">
  <p:tag name="AS_UNIQUEID" val="689"/>
</p:tagLst>
</file>

<file path=ppt/tags/tag227.xml><?xml version="1.0" encoding="utf-8"?>
<p:tagLst xmlns:p="http://schemas.openxmlformats.org/presentationml/2006/main">
  <p:tag name="AS_UNIQUEID" val="691"/>
</p:tagLst>
</file>

<file path=ppt/tags/tag228.xml><?xml version="1.0" encoding="utf-8"?>
<p:tagLst xmlns:p="http://schemas.openxmlformats.org/presentationml/2006/main">
  <p:tag name="AS_UNIQUEID" val="694"/>
</p:tagLst>
</file>

<file path=ppt/tags/tag229.xml><?xml version="1.0" encoding="utf-8"?>
<p:tagLst xmlns:p="http://schemas.openxmlformats.org/presentationml/2006/main">
  <p:tag name="AS_UNIQUEID" val="695"/>
</p:tagLst>
</file>

<file path=ppt/tags/tag230.xml><?xml version="1.0" encoding="utf-8"?>
<p:tagLst xmlns:p="http://schemas.openxmlformats.org/presentationml/2006/main">
  <p:tag name="AS_UNIQUEID" val="696"/>
</p:tagLst>
</file>

<file path=ppt/tags/tag231.xml><?xml version="1.0" encoding="utf-8"?>
<p:tagLst xmlns:p="http://schemas.openxmlformats.org/presentationml/2006/main">
  <p:tag name="AS_UNIQUEID" val="698"/>
</p:tagLst>
</file>

<file path=ppt/tags/tag232.xml><?xml version="1.0" encoding="utf-8"?>
<p:tagLst xmlns:p="http://schemas.openxmlformats.org/presentationml/2006/main">
  <p:tag name="AS_UNIQUEID" val="699"/>
</p:tagLst>
</file>

<file path=ppt/tags/tag233.xml><?xml version="1.0" encoding="utf-8"?>
<p:tagLst xmlns:p="http://schemas.openxmlformats.org/presentationml/2006/main">
  <p:tag name="AS_UNIQUEID" val="700"/>
</p:tagLst>
</file>

<file path=ppt/tags/tag234.xml><?xml version="1.0" encoding="utf-8"?>
<p:tagLst xmlns:p="http://schemas.openxmlformats.org/presentationml/2006/main">
  <p:tag name="AS_UNIQUEID" val="701"/>
</p:tagLst>
</file>

<file path=ppt/tags/tag235.xml><?xml version="1.0" encoding="utf-8"?>
<p:tagLst xmlns:p="http://schemas.openxmlformats.org/presentationml/2006/main">
  <p:tag name="AS_UNIQUEID" val="704"/>
</p:tagLst>
</file>

<file path=ppt/tags/tag236.xml><?xml version="1.0" encoding="utf-8"?>
<p:tagLst xmlns:p="http://schemas.openxmlformats.org/presentationml/2006/main">
  <p:tag name="AS_UNIQUEID" val="705"/>
</p:tagLst>
</file>

<file path=ppt/tags/tag237.xml><?xml version="1.0" encoding="utf-8"?>
<p:tagLst xmlns:p="http://schemas.openxmlformats.org/presentationml/2006/main">
  <p:tag name="AS_UNIQUEID" val="706"/>
</p:tagLst>
</file>

<file path=ppt/tags/tag238.xml><?xml version="1.0" encoding="utf-8"?>
<p:tagLst xmlns:p="http://schemas.openxmlformats.org/presentationml/2006/main">
  <p:tag name="AS_UNIQUEID" val="707"/>
</p:tagLst>
</file>

<file path=ppt/tags/tag239.xml><?xml version="1.0" encoding="utf-8"?>
<p:tagLst xmlns:p="http://schemas.openxmlformats.org/presentationml/2006/main">
  <p:tag name="AS_UNIQUEID" val="6387"/>
</p:tagLst>
</file>

<file path=ppt/tags/tag240.xml><?xml version="1.0" encoding="utf-8"?>
<p:tagLst xmlns:p="http://schemas.openxmlformats.org/presentationml/2006/main">
  <p:tag name="AS_UNIQUEID" val="6388"/>
</p:tagLst>
</file>

<file path=ppt/tags/tag241.xml><?xml version="1.0" encoding="utf-8"?>
<p:tagLst xmlns:p="http://schemas.openxmlformats.org/presentationml/2006/main">
  <p:tag name="AS_UNIQUEID" val="6389"/>
</p:tagLst>
</file>

<file path=ppt/tags/tag242.xml><?xml version="1.0" encoding="utf-8"?>
<p:tagLst xmlns:p="http://schemas.openxmlformats.org/presentationml/2006/main">
  <p:tag name="AS_UNIQUEID" val="6391"/>
</p:tagLst>
</file>

<file path=ppt/tags/tag243.xml><?xml version="1.0" encoding="utf-8"?>
<p:tagLst xmlns:p="http://schemas.openxmlformats.org/presentationml/2006/main">
  <p:tag name="AS_UNIQUEID" val="6392"/>
</p:tagLst>
</file>

<file path=ppt/tags/tag244.xml><?xml version="1.0" encoding="utf-8"?>
<p:tagLst xmlns:p="http://schemas.openxmlformats.org/presentationml/2006/main">
  <p:tag name="AS_UNIQUEID" val="6393"/>
</p:tagLst>
</file>

<file path=ppt/tags/tag245.xml><?xml version="1.0" encoding="utf-8"?>
<p:tagLst xmlns:p="http://schemas.openxmlformats.org/presentationml/2006/main">
  <p:tag name="AS_UNIQUEID" val="6394"/>
</p:tagLst>
</file>

<file path=ppt/tags/tag246.xml><?xml version="1.0" encoding="utf-8"?>
<p:tagLst xmlns:p="http://schemas.openxmlformats.org/presentationml/2006/main">
  <p:tag name="AS_UNIQUEID" val="6395"/>
</p:tagLst>
</file>

<file path=ppt/tags/tag247.xml><?xml version="1.0" encoding="utf-8"?>
<p:tagLst xmlns:p="http://schemas.openxmlformats.org/presentationml/2006/main">
  <p:tag name="AS_UNIQUEID" val="710"/>
  <p:tag name="KSO_WM_BEAUTIFY_FLAG" val="#wm#"/>
  <p:tag name="KSO_WM_TAG_VERSION" val="1.0"/>
  <p:tag name="KSO_WM_TEMPLATE_CATEGORY" val="custom"/>
  <p:tag name="KSO_WM_TEMPLATE_INDEX" val="20205081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248.xml><?xml version="1.0" encoding="utf-8"?>
<p:tagLst xmlns:p="http://schemas.openxmlformats.org/presentationml/2006/main">
  <p:tag name="AS_UNIQUEID" val="711"/>
  <p:tag name="KSO_WM_BEAUTIFY_FLAG" val="#wm#"/>
  <p:tag name="KSO_WM_TAG_VERSION" val="1.0"/>
  <p:tag name="KSO_WM_TEMPLATE_CATEGORY" val="custom"/>
  <p:tag name="KSO_WM_TEMPLATE_INDEX" val="20205081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249.xml><?xml version="1.0" encoding="utf-8"?>
<p:tagLst xmlns:p="http://schemas.openxmlformats.org/presentationml/2006/main">
  <p:tag name="AS_UNIQUEID" val="712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250.xml><?xml version="1.0" encoding="utf-8"?>
<p:tagLst xmlns:p="http://schemas.openxmlformats.org/presentationml/2006/main">
  <p:tag name="AS_UNIQUEID" val="713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251.xml><?xml version="1.0" encoding="utf-8"?>
<p:tagLst xmlns:p="http://schemas.openxmlformats.org/presentationml/2006/main">
  <p:tag name="AS_UNIQUEID" val="714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252.xml><?xml version="1.0" encoding="utf-8"?>
<p:tagLst xmlns:p="http://schemas.openxmlformats.org/presentationml/2006/main">
  <p:tag name="AS_UNIQUEID" val="715"/>
  <p:tag name="KSO_WM_BEAUTIFY_FLAG" val="#wm#"/>
  <p:tag name="KSO_WM_TAG_VERSION" val="1.0"/>
  <p:tag name="KSO_WM_TEMPLATE_CATEGORY" val="custom"/>
  <p:tag name="KSO_WM_TEMPLATE_COLOR_TYPE" val="1"/>
  <p:tag name="KSO_WM_TEMPLATE_INDEX" val="20205081"/>
  <p:tag name="KSO_WM_TEMPLATE_MASTER_TYPE" val="0"/>
  <p:tag name="KSO_WM_TEMPLATE_SUBCATEGORY" val="19"/>
  <p:tag name="KSO_WM_TEMPLATE_THUMBS_INDEX" val="1、4、7、12、13、14、15、16、17、18、20、24、25、28、33、36、40、43、44"/>
  <p:tag name="KSO_WM_UNIT_SHOW_EDIT_AREA_INDICATION" val="1"/>
</p:tagLst>
</file>

<file path=ppt/tags/tag253.xml><?xml version="1.0" encoding="utf-8"?>
<p:tagLst xmlns:p="http://schemas.openxmlformats.org/presentationml/2006/main">
  <p:tag name="AS_UNIQUEID" val="6397"/>
</p:tagLst>
</file>

<file path=ppt/tags/tag254.xml><?xml version="1.0" encoding="utf-8"?>
<p:tagLst xmlns:p="http://schemas.openxmlformats.org/presentationml/2006/main">
  <p:tag name="AS_UNIQUEID" val="6401"/>
  <p:tag name="KSO_WM_UNIT_MEDIACOVER_BTN_POS" val="c"/>
  <p:tag name="KSO_WM_UNIT_MEDIACOVER_BTN_STATE" val="1"/>
  <p:tag name="KSO_WM_UNIT_MEDIACOVER_BTN_STYLE" val="ee0bc779c1f3d7f3e90c96344320e69a"/>
  <p:tag name="KSO_WM_UNIT_MEDIACOVER_RGB" val="000000"/>
  <p:tag name="KSO_WM_UNIT_MEDIACOVER_STYLEID" val="1"/>
  <p:tag name="KSO_WM_UNIT_MEDIACOVER_TEXTSTATE" val="0"/>
  <p:tag name="KSO_WM_UNIT_MEDIACOVER_TRANSPARENCY" val="0.5"/>
</p:tagLst>
</file>

<file path=ppt/tags/tag255.xml><?xml version="1.0" encoding="utf-8"?>
<p:tagLst xmlns:p="http://schemas.openxmlformats.org/presentationml/2006/main">
  <p:tag name="AS_UNIQUEID" val="6413"/>
</p:tagLst>
</file>

<file path=ppt/tags/tag256.xml><?xml version="1.0" encoding="utf-8"?>
<p:tagLst xmlns:p="http://schemas.openxmlformats.org/presentationml/2006/main">
  <p:tag name="AS_UNIQUEID" val="6427"/>
</p:tagLst>
</file>

<file path=ppt/tags/tag257.xml><?xml version="1.0" encoding="utf-8"?>
<p:tagLst xmlns:p="http://schemas.openxmlformats.org/presentationml/2006/main">
  <p:tag name="AS_UNIQUEID" val="6429"/>
</p:tagLst>
</file>

<file path=ppt/tags/tag258.xml><?xml version="1.0" encoding="utf-8"?>
<p:tagLst xmlns:p="http://schemas.openxmlformats.org/presentationml/2006/main">
  <p:tag name="AS_UNIQUEID" val="6430"/>
</p:tagLst>
</file>

<file path=ppt/tags/tag259.xml><?xml version="1.0" encoding="utf-8"?>
<p:tagLst xmlns:p="http://schemas.openxmlformats.org/presentationml/2006/main">
  <p:tag name="AS_UNIQUEID" val="6431"/>
</p:tagLst>
</file>

<file path=ppt/tags/tag260.xml><?xml version="1.0" encoding="utf-8"?>
<p:tagLst xmlns:p="http://schemas.openxmlformats.org/presentationml/2006/main">
  <p:tag name="AS_UNIQUEID" val="6432"/>
</p:tagLst>
</file>

<file path=ppt/tags/tag261.xml><?xml version="1.0" encoding="utf-8"?>
<p:tagLst xmlns:p="http://schemas.openxmlformats.org/presentationml/2006/main">
  <p:tag name="AS_UNIQUEID" val="6433"/>
</p:tagLst>
</file>

<file path=ppt/tags/tag262.xml><?xml version="1.0" encoding="utf-8"?>
<p:tagLst xmlns:p="http://schemas.openxmlformats.org/presentationml/2006/main">
  <p:tag name="AS_UNIQUEID" val="6434"/>
</p:tagLst>
</file>

<file path=ppt/tags/tag263.xml><?xml version="1.0" encoding="utf-8"?>
<p:tagLst xmlns:p="http://schemas.openxmlformats.org/presentationml/2006/main">
  <p:tag name="AS_UNIQUEID" val="6435"/>
</p:tagLst>
</file>

<file path=ppt/tags/tag264.xml><?xml version="1.0" encoding="utf-8"?>
<p:tagLst xmlns:p="http://schemas.openxmlformats.org/presentationml/2006/main">
  <p:tag name="AS_UNIQUEID" val="6436"/>
</p:tagLst>
</file>

<file path=ppt/tags/tag265.xml><?xml version="1.0" encoding="utf-8"?>
<p:tagLst xmlns:p="http://schemas.openxmlformats.org/presentationml/2006/main">
  <p:tag name="AS_UNIQUEID" val="447"/>
</p:tagLst>
</file>

<file path=ppt/tags/tag266.xml><?xml version="1.0" encoding="utf-8"?>
<p:tagLst xmlns:p="http://schemas.openxmlformats.org/presentationml/2006/main">
  <p:tag name="AS_UNIQUEID" val="448"/>
</p:tagLst>
</file>

<file path=ppt/tags/tag267.xml><?xml version="1.0" encoding="utf-8"?>
<p:tagLst xmlns:p="http://schemas.openxmlformats.org/presentationml/2006/main">
  <p:tag name="AS_UNIQUEID" val="449"/>
</p:tagLst>
</file>

<file path=ppt/tags/tag268.xml><?xml version="1.0" encoding="utf-8"?>
<p:tagLst xmlns:p="http://schemas.openxmlformats.org/presentationml/2006/main">
  <p:tag name="AS_UNIQUEID" val="450"/>
</p:tagLst>
</file>

<file path=ppt/tags/tag269.xml><?xml version="1.0" encoding="utf-8"?>
<p:tagLst xmlns:p="http://schemas.openxmlformats.org/presentationml/2006/main">
  <p:tag name="AS_UNIQUEID" val="451"/>
</p:tagLst>
</file>

<file path=ppt/tags/tag270.xml><?xml version="1.0" encoding="utf-8"?>
<p:tagLst xmlns:p="http://schemas.openxmlformats.org/presentationml/2006/main">
  <p:tag name="AS_UNIQUEID" val="452"/>
</p:tagLst>
</file>

<file path=ppt/tags/tag271.xml><?xml version="1.0" encoding="utf-8"?>
<p:tagLst xmlns:p="http://schemas.openxmlformats.org/presentationml/2006/main">
  <p:tag name="AS_UNIQUEID" val="453"/>
</p:tagLst>
</file>

<file path=ppt/tags/tag272.xml><?xml version="1.0" encoding="utf-8"?>
<p:tagLst xmlns:p="http://schemas.openxmlformats.org/presentationml/2006/main">
  <p:tag name="AS_UNIQUEID" val="454"/>
</p:tagLst>
</file>

<file path=ppt/tags/tag273.xml><?xml version="1.0" encoding="utf-8"?>
<p:tagLst xmlns:p="http://schemas.openxmlformats.org/presentationml/2006/main">
  <p:tag name="AS_UNIQUEID" val="455"/>
</p:tagLst>
</file>

<file path=ppt/tags/tag274.xml><?xml version="1.0" encoding="utf-8"?>
<p:tagLst xmlns:p="http://schemas.openxmlformats.org/presentationml/2006/main">
  <p:tag name="AS_UNIQUEID" val="456"/>
</p:tagLst>
</file>

<file path=ppt/tags/tag275.xml><?xml version="1.0" encoding="utf-8"?>
<p:tagLst xmlns:p="http://schemas.openxmlformats.org/presentationml/2006/main">
  <p:tag name="AS_UNIQUEID" val="457"/>
</p:tagLst>
</file>

<file path=ppt/tags/tag276.xml><?xml version="1.0" encoding="utf-8"?>
<p:tagLst xmlns:p="http://schemas.openxmlformats.org/presentationml/2006/main">
  <p:tag name="AS_UNIQUEID" val="458"/>
</p:tagLst>
</file>

<file path=ppt/tags/tag277.xml><?xml version="1.0" encoding="utf-8"?>
<p:tagLst xmlns:p="http://schemas.openxmlformats.org/presentationml/2006/main">
  <p:tag name="AS_UNIQUEID" val="459"/>
</p:tagLst>
</file>

<file path=ppt/tags/tag278.xml><?xml version="1.0" encoding="utf-8"?>
<p:tagLst xmlns:p="http://schemas.openxmlformats.org/presentationml/2006/main">
  <p:tag name="AS_UNIQUEID" val="460"/>
</p:tagLst>
</file>

<file path=ppt/tags/tag279.xml><?xml version="1.0" encoding="utf-8"?>
<p:tagLst xmlns:p="http://schemas.openxmlformats.org/presentationml/2006/main">
  <p:tag name="AS_UNIQUEID" val="461"/>
</p:tagLst>
</file>

<file path=ppt/tags/tag280.xml><?xml version="1.0" encoding="utf-8"?>
<p:tagLst xmlns:p="http://schemas.openxmlformats.org/presentationml/2006/main">
  <p:tag name="AS_UNIQUEID" val="462"/>
</p:tagLst>
</file>

<file path=ppt/tags/tag281.xml><?xml version="1.0" encoding="utf-8"?>
<p:tagLst xmlns:p="http://schemas.openxmlformats.org/presentationml/2006/main">
  <p:tag name="AS_UNIQUEID" val="463"/>
</p:tagLst>
</file>

<file path=ppt/tags/tag282.xml><?xml version="1.0" encoding="utf-8"?>
<p:tagLst xmlns:p="http://schemas.openxmlformats.org/presentationml/2006/main">
  <p:tag name="AS_UNIQUEID" val="464"/>
</p:tagLst>
</file>

<file path=ppt/tags/tag283.xml><?xml version="1.0" encoding="utf-8"?>
<p:tagLst xmlns:p="http://schemas.openxmlformats.org/presentationml/2006/main">
  <p:tag name="AS_UNIQUEID" val="465"/>
</p:tagLst>
</file>

<file path=ppt/tags/tag284.xml><?xml version="1.0" encoding="utf-8"?>
<p:tagLst xmlns:p="http://schemas.openxmlformats.org/presentationml/2006/main">
  <p:tag name="AS_UNIQUEID" val="466"/>
</p:tagLst>
</file>

<file path=ppt/tags/tag285.xml><?xml version="1.0" encoding="utf-8"?>
<p:tagLst xmlns:p="http://schemas.openxmlformats.org/presentationml/2006/main">
  <p:tag name="AS_UNIQUEID" val="467"/>
</p:tagLst>
</file>

<file path=ppt/tags/tag286.xml><?xml version="1.0" encoding="utf-8"?>
<p:tagLst xmlns:p="http://schemas.openxmlformats.org/presentationml/2006/main">
  <p:tag name="AS_UNIQUEID" val="468"/>
</p:tagLst>
</file>

<file path=ppt/tags/tag287.xml><?xml version="1.0" encoding="utf-8"?>
<p:tagLst xmlns:p="http://schemas.openxmlformats.org/presentationml/2006/main">
  <p:tag name="AS_UNIQUEID" val="469"/>
</p:tagLst>
</file>

<file path=ppt/tags/tag288.xml><?xml version="1.0" encoding="utf-8"?>
<p:tagLst xmlns:p="http://schemas.openxmlformats.org/presentationml/2006/main">
  <p:tag name="AS_UNIQUEID" val="470"/>
</p:tagLst>
</file>

<file path=ppt/tags/tag289.xml><?xml version="1.0" encoding="utf-8"?>
<p:tagLst xmlns:p="http://schemas.openxmlformats.org/presentationml/2006/main">
  <p:tag name="AS_UNIQUEID" val="471"/>
</p:tagLst>
</file>

<file path=ppt/tags/tag290.xml><?xml version="1.0" encoding="utf-8"?>
<p:tagLst xmlns:p="http://schemas.openxmlformats.org/presentationml/2006/main">
  <p:tag name="AS_UNIQUEID" val="472"/>
</p:tagLst>
</file>

<file path=ppt/tags/tag291.xml><?xml version="1.0" encoding="utf-8"?>
<p:tagLst xmlns:p="http://schemas.openxmlformats.org/presentationml/2006/main">
  <p:tag name="AS_UNIQUEID" val="473"/>
</p:tagLst>
</file>

<file path=ppt/tags/tag292.xml><?xml version="1.0" encoding="utf-8"?>
<p:tagLst xmlns:p="http://schemas.openxmlformats.org/presentationml/2006/main">
  <p:tag name="AS_UNIQUEID" val="474"/>
</p:tagLst>
</file>

<file path=ppt/tags/tag293.xml><?xml version="1.0" encoding="utf-8"?>
<p:tagLst xmlns:p="http://schemas.openxmlformats.org/presentationml/2006/main">
  <p:tag name="AS_UNIQUEID" val="475"/>
</p:tagLst>
</file>

<file path=ppt/tags/tag294.xml><?xml version="1.0" encoding="utf-8"?>
<p:tagLst xmlns:p="http://schemas.openxmlformats.org/presentationml/2006/main">
  <p:tag name="AS_UNIQUEID" val="476"/>
</p:tagLst>
</file>

<file path=ppt/tags/tag295.xml><?xml version="1.0" encoding="utf-8"?>
<p:tagLst xmlns:p="http://schemas.openxmlformats.org/presentationml/2006/main">
  <p:tag name="AS_UNIQUEID" val="477"/>
</p:tagLst>
</file>

<file path=ppt/tags/tag296.xml><?xml version="1.0" encoding="utf-8"?>
<p:tagLst xmlns:p="http://schemas.openxmlformats.org/presentationml/2006/main">
  <p:tag name="AS_UNIQUEID" val="478"/>
</p:tagLst>
</file>

<file path=ppt/tags/tag297.xml><?xml version="1.0" encoding="utf-8"?>
<p:tagLst xmlns:p="http://schemas.openxmlformats.org/presentationml/2006/main">
  <p:tag name="AS_UNIQUEID" val="479"/>
</p:tagLst>
</file>

<file path=ppt/tags/tag298.xml><?xml version="1.0" encoding="utf-8"?>
<p:tagLst xmlns:p="http://schemas.openxmlformats.org/presentationml/2006/main">
  <p:tag name="AS_UNIQUEID" val="480"/>
</p:tagLst>
</file>

<file path=ppt/tags/tag299.xml><?xml version="1.0" encoding="utf-8"?>
<p:tagLst xmlns:p="http://schemas.openxmlformats.org/presentationml/2006/main">
  <p:tag name="AS_UNIQUEID" val="481"/>
</p:tagLst>
</file>

<file path=ppt/tags/tag300.xml><?xml version="1.0" encoding="utf-8"?>
<p:tagLst xmlns:p="http://schemas.openxmlformats.org/presentationml/2006/main">
  <p:tag name="AS_UNIQUEID" val="482"/>
</p:tagLst>
</file>

<file path=ppt/tags/tag301.xml><?xml version="1.0" encoding="utf-8"?>
<p:tagLst xmlns:p="http://schemas.openxmlformats.org/presentationml/2006/main">
  <p:tag name="AS_UNIQUEID" val="483"/>
</p:tagLst>
</file>

<file path=ppt/tags/tag302.xml><?xml version="1.0" encoding="utf-8"?>
<p:tagLst xmlns:p="http://schemas.openxmlformats.org/presentationml/2006/main">
  <p:tag name="AS_UNIQUEID" val="484"/>
</p:tagLst>
</file>

<file path=ppt/tags/tag303.xml><?xml version="1.0" encoding="utf-8"?>
<p:tagLst xmlns:p="http://schemas.openxmlformats.org/presentationml/2006/main">
  <p:tag name="AS_UNIQUEID" val="485"/>
</p:tagLst>
</file>

<file path=ppt/tags/tag304.xml><?xml version="1.0" encoding="utf-8"?>
<p:tagLst xmlns:p="http://schemas.openxmlformats.org/presentationml/2006/main">
  <p:tag name="AS_UNIQUEID" val="486"/>
</p:tagLst>
</file>

<file path=ppt/tags/tag305.xml><?xml version="1.0" encoding="utf-8"?>
<p:tagLst xmlns:p="http://schemas.openxmlformats.org/presentationml/2006/main">
  <p:tag name="AS_UNIQUEID" val="487"/>
</p:tagLst>
</file>

<file path=ppt/tags/tag306.xml><?xml version="1.0" encoding="utf-8"?>
<p:tagLst xmlns:p="http://schemas.openxmlformats.org/presentationml/2006/main">
  <p:tag name="AS_UNIQUEID" val="488"/>
</p:tagLst>
</file>

<file path=ppt/tags/tag307.xml><?xml version="1.0" encoding="utf-8"?>
<p:tagLst xmlns:p="http://schemas.openxmlformats.org/presentationml/2006/main">
  <p:tag name="AS_UNIQUEID" val="489"/>
</p:tagLst>
</file>

<file path=ppt/tags/tag308.xml><?xml version="1.0" encoding="utf-8"?>
<p:tagLst xmlns:p="http://schemas.openxmlformats.org/presentationml/2006/main">
  <p:tag name="AS_UNIQUEID" val="490"/>
</p:tagLst>
</file>

<file path=ppt/tags/tag309.xml><?xml version="1.0" encoding="utf-8"?>
<p:tagLst xmlns:p="http://schemas.openxmlformats.org/presentationml/2006/main">
  <p:tag name="AS_UNIQUEID" val="491"/>
</p:tagLst>
</file>

<file path=ppt/tags/tag310.xml><?xml version="1.0" encoding="utf-8"?>
<p:tagLst xmlns:p="http://schemas.openxmlformats.org/presentationml/2006/main">
  <p:tag name="AS_UNIQUEID" val="492"/>
</p:tagLst>
</file>

<file path=ppt/tags/tag311.xml><?xml version="1.0" encoding="utf-8"?>
<p:tagLst xmlns:p="http://schemas.openxmlformats.org/presentationml/2006/main">
  <p:tag name="AS_UNIQUEID" val="493"/>
</p:tagLst>
</file>

<file path=ppt/tags/tag312.xml><?xml version="1.0" encoding="utf-8"?>
<p:tagLst xmlns:p="http://schemas.openxmlformats.org/presentationml/2006/main">
  <p:tag name="AS_UNIQUEID" val="494"/>
</p:tagLst>
</file>

<file path=ppt/tags/tag313.xml><?xml version="1.0" encoding="utf-8"?>
<p:tagLst xmlns:p="http://schemas.openxmlformats.org/presentationml/2006/main">
  <p:tag name="AS_UNIQUEID" val="495"/>
</p:tagLst>
</file>

<file path=ppt/tags/tag314.xml><?xml version="1.0" encoding="utf-8"?>
<p:tagLst xmlns:p="http://schemas.openxmlformats.org/presentationml/2006/main">
  <p:tag name="AS_UNIQUEID" val="496"/>
</p:tagLst>
</file>

<file path=ppt/tags/tag315.xml><?xml version="1.0" encoding="utf-8"?>
<p:tagLst xmlns:p="http://schemas.openxmlformats.org/presentationml/2006/main">
  <p:tag name="AS_UNIQUEID" val="497"/>
</p:tagLst>
</file>

<file path=ppt/tags/tag316.xml><?xml version="1.0" encoding="utf-8"?>
<p:tagLst xmlns:p="http://schemas.openxmlformats.org/presentationml/2006/main">
  <p:tag name="AS_UNIQUEID" val="498"/>
</p:tagLst>
</file>

<file path=ppt/tags/tag317.xml><?xml version="1.0" encoding="utf-8"?>
<p:tagLst xmlns:p="http://schemas.openxmlformats.org/presentationml/2006/main">
  <p:tag name="AS_UNIQUEID" val="499"/>
</p:tagLst>
</file>

<file path=ppt/tags/tag318.xml><?xml version="1.0" encoding="utf-8"?>
<p:tagLst xmlns:p="http://schemas.openxmlformats.org/presentationml/2006/main">
  <p:tag name="AS_UNIQUEID" val="500"/>
</p:tagLst>
</file>

<file path=ppt/tags/tag319.xml><?xml version="1.0" encoding="utf-8"?>
<p:tagLst xmlns:p="http://schemas.openxmlformats.org/presentationml/2006/main">
  <p:tag name="AS_UNIQUEID" val="501"/>
</p:tagLst>
</file>

<file path=ppt/tags/tag320.xml><?xml version="1.0" encoding="utf-8"?>
<p:tagLst xmlns:p="http://schemas.openxmlformats.org/presentationml/2006/main">
  <p:tag name="AS_UNIQUEID" val="502"/>
</p:tagLst>
</file>

<file path=ppt/tags/tag321.xml><?xml version="1.0" encoding="utf-8"?>
<p:tagLst xmlns:p="http://schemas.openxmlformats.org/presentationml/2006/main">
  <p:tag name="AS_UNIQUEID" val="503"/>
</p:tagLst>
</file>

<file path=ppt/tags/tag322.xml><?xml version="1.0" encoding="utf-8"?>
<p:tagLst xmlns:p="http://schemas.openxmlformats.org/presentationml/2006/main">
  <p:tag name="AS_UNIQUEID" val="504"/>
</p:tagLst>
</file>

<file path=ppt/tags/tag323.xml><?xml version="1.0" encoding="utf-8"?>
<p:tagLst xmlns:p="http://schemas.openxmlformats.org/presentationml/2006/main">
  <p:tag name="AS_UNIQUEID" val="505"/>
</p:tagLst>
</file>

<file path=ppt/tags/tag324.xml><?xml version="1.0" encoding="utf-8"?>
<p:tagLst xmlns:p="http://schemas.openxmlformats.org/presentationml/2006/main">
  <p:tag name="AS_UNIQUEID" val="506"/>
</p:tagLst>
</file>

<file path=ppt/tags/tag325.xml><?xml version="1.0" encoding="utf-8"?>
<p:tagLst xmlns:p="http://schemas.openxmlformats.org/presentationml/2006/main">
  <p:tag name="AS_UNIQUEID" val="507"/>
</p:tagLst>
</file>

<file path=ppt/tags/tag326.xml><?xml version="1.0" encoding="utf-8"?>
<p:tagLst xmlns:p="http://schemas.openxmlformats.org/presentationml/2006/main">
  <p:tag name="AS_UNIQUEID" val="508"/>
</p:tagLst>
</file>

<file path=ppt/tags/tag327.xml><?xml version="1.0" encoding="utf-8"?>
<p:tagLst xmlns:p="http://schemas.openxmlformats.org/presentationml/2006/main">
  <p:tag name="AS_UNIQUEID" val="509"/>
</p:tagLst>
</file>

<file path=ppt/tags/tag328.xml><?xml version="1.0" encoding="utf-8"?>
<p:tagLst xmlns:p="http://schemas.openxmlformats.org/presentationml/2006/main">
  <p:tag name="AS_UNIQUEID" val="510"/>
</p:tagLst>
</file>

<file path=ppt/tags/tag329.xml><?xml version="1.0" encoding="utf-8"?>
<p:tagLst xmlns:p="http://schemas.openxmlformats.org/presentationml/2006/main">
  <p:tag name="AS_UNIQUEID" val="511"/>
</p:tagLst>
</file>

<file path=ppt/tags/tag330.xml><?xml version="1.0" encoding="utf-8"?>
<p:tagLst xmlns:p="http://schemas.openxmlformats.org/presentationml/2006/main">
  <p:tag name="AS_UNIQUEID" val="512"/>
</p:tagLst>
</file>

<file path=ppt/tags/tag331.xml><?xml version="1.0" encoding="utf-8"?>
<p:tagLst xmlns:p="http://schemas.openxmlformats.org/presentationml/2006/main">
  <p:tag name="AS_UNIQUEID" val="513"/>
</p:tagLst>
</file>

<file path=ppt/tags/tag332.xml><?xml version="1.0" encoding="utf-8"?>
<p:tagLst xmlns:p="http://schemas.openxmlformats.org/presentationml/2006/main">
  <p:tag name="AS_UNIQUEID" val="514"/>
</p:tagLst>
</file>

<file path=ppt/tags/tag333.xml><?xml version="1.0" encoding="utf-8"?>
<p:tagLst xmlns:p="http://schemas.openxmlformats.org/presentationml/2006/main">
  <p:tag name="AS_UNIQUEID" val="515"/>
</p:tagLst>
</file>

<file path=ppt/tags/tag334.xml><?xml version="1.0" encoding="utf-8"?>
<p:tagLst xmlns:p="http://schemas.openxmlformats.org/presentationml/2006/main">
  <p:tag name="AS_UNIQUEID" val="516"/>
</p:tagLst>
</file>

<file path=ppt/tags/tag335.xml><?xml version="1.0" encoding="utf-8"?>
<p:tagLst xmlns:p="http://schemas.openxmlformats.org/presentationml/2006/main">
  <p:tag name="AS_UNIQUEID" val="517"/>
</p:tagLst>
</file>

<file path=ppt/tags/tag336.xml><?xml version="1.0" encoding="utf-8"?>
<p:tagLst xmlns:p="http://schemas.openxmlformats.org/presentationml/2006/main">
  <p:tag name="AS_UNIQUEID" val="518"/>
</p:tagLst>
</file>

<file path=ppt/tags/tag337.xml><?xml version="1.0" encoding="utf-8"?>
<p:tagLst xmlns:p="http://schemas.openxmlformats.org/presentationml/2006/main">
  <p:tag name="AS_UNIQUEID" val="519"/>
</p:tagLst>
</file>

<file path=ppt/tags/tag338.xml><?xml version="1.0" encoding="utf-8"?>
<p:tagLst xmlns:p="http://schemas.openxmlformats.org/presentationml/2006/main">
  <p:tag name="AS_UNIQUEID" val="520"/>
</p:tagLst>
</file>

<file path=ppt/tags/tag339.xml><?xml version="1.0" encoding="utf-8"?>
<p:tagLst xmlns:p="http://schemas.openxmlformats.org/presentationml/2006/main">
  <p:tag name="AS_UNIQUEID" val="521"/>
</p:tagLst>
</file>

<file path=ppt/tags/tag340.xml><?xml version="1.0" encoding="utf-8"?>
<p:tagLst xmlns:p="http://schemas.openxmlformats.org/presentationml/2006/main">
  <p:tag name="AS_UNIQUEID" val="522"/>
</p:tagLst>
</file>

<file path=ppt/tags/tag341.xml><?xml version="1.0" encoding="utf-8"?>
<p:tagLst xmlns:p="http://schemas.openxmlformats.org/presentationml/2006/main">
  <p:tag name="AS_UNIQUEID" val="523"/>
</p:tagLst>
</file>

<file path=ppt/tags/tag342.xml><?xml version="1.0" encoding="utf-8"?>
<p:tagLst xmlns:p="http://schemas.openxmlformats.org/presentationml/2006/main">
  <p:tag name="AS_UNIQUEID" val="524"/>
</p:tagLst>
</file>

<file path=ppt/tags/tag343.xml><?xml version="1.0" encoding="utf-8"?>
<p:tagLst xmlns:p="http://schemas.openxmlformats.org/presentationml/2006/main">
  <p:tag name="AS_UNIQUEID" val="525"/>
</p:tagLst>
</file>

<file path=ppt/tags/tag344.xml><?xml version="1.0" encoding="utf-8"?>
<p:tagLst xmlns:p="http://schemas.openxmlformats.org/presentationml/2006/main">
  <p:tag name="AS_UNIQUEID" val="526"/>
</p:tagLst>
</file>

<file path=ppt/tags/tag345.xml><?xml version="1.0" encoding="utf-8"?>
<p:tagLst xmlns:p="http://schemas.openxmlformats.org/presentationml/2006/main">
  <p:tag name="AS_UNIQUEID" val="527"/>
</p:tagLst>
</file>

<file path=ppt/tags/tag346.xml><?xml version="1.0" encoding="utf-8"?>
<p:tagLst xmlns:p="http://schemas.openxmlformats.org/presentationml/2006/main">
  <p:tag name="AS_UNIQUEID" val="528"/>
</p:tagLst>
</file>

<file path=ppt/tags/tag347.xml><?xml version="1.0" encoding="utf-8"?>
<p:tagLst xmlns:p="http://schemas.openxmlformats.org/presentationml/2006/main">
  <p:tag name="AS_UNIQUEID" val="529"/>
</p:tagLst>
</file>

<file path=ppt/tags/tag348.xml><?xml version="1.0" encoding="utf-8"?>
<p:tagLst xmlns:p="http://schemas.openxmlformats.org/presentationml/2006/main">
  <p:tag name="AS_UNIQUEID" val="530"/>
</p:tagLst>
</file>

<file path=ppt/tags/tag349.xml><?xml version="1.0" encoding="utf-8"?>
<p:tagLst xmlns:p="http://schemas.openxmlformats.org/presentationml/2006/main">
  <p:tag name="AS_UNIQUEID" val="531"/>
</p:tagLst>
</file>

<file path=ppt/tags/tag350.xml><?xml version="1.0" encoding="utf-8"?>
<p:tagLst xmlns:p="http://schemas.openxmlformats.org/presentationml/2006/main">
  <p:tag name="AS_UNIQUEID" val="532"/>
</p:tagLst>
</file>

<file path=ppt/tags/tag351.xml><?xml version="1.0" encoding="utf-8"?>
<p:tagLst xmlns:p="http://schemas.openxmlformats.org/presentationml/2006/main">
  <p:tag name="AS_UNIQUEID" val="533"/>
</p:tagLst>
</file>

<file path=ppt/tags/tag352.xml><?xml version="1.0" encoding="utf-8"?>
<p:tagLst xmlns:p="http://schemas.openxmlformats.org/presentationml/2006/main">
  <p:tag name="AS_UNIQUEID" val="534"/>
</p:tagLst>
</file>

<file path=ppt/tags/tag353.xml><?xml version="1.0" encoding="utf-8"?>
<p:tagLst xmlns:p="http://schemas.openxmlformats.org/presentationml/2006/main">
  <p:tag name="AS_UNIQUEID" val="535"/>
</p:tagLst>
</file>

<file path=ppt/tags/tag354.xml><?xml version="1.0" encoding="utf-8"?>
<p:tagLst xmlns:p="http://schemas.openxmlformats.org/presentationml/2006/main">
  <p:tag name="AS_UNIQUEID" val="536"/>
</p:tagLst>
</file>

<file path=ppt/tags/tag355.xml><?xml version="1.0" encoding="utf-8"?>
<p:tagLst xmlns:p="http://schemas.openxmlformats.org/presentationml/2006/main">
  <p:tag name="AS_UNIQUEID" val="537"/>
</p:tagLst>
</file>

<file path=ppt/tags/tag356.xml><?xml version="1.0" encoding="utf-8"?>
<p:tagLst xmlns:p="http://schemas.openxmlformats.org/presentationml/2006/main">
  <p:tag name="AS_UNIQUEID" val="538"/>
</p:tagLst>
</file>

<file path=ppt/tags/tag357.xml><?xml version="1.0" encoding="utf-8"?>
<p:tagLst xmlns:p="http://schemas.openxmlformats.org/presentationml/2006/main">
  <p:tag name="AS_UNIQUEID" val="539"/>
</p:tagLst>
</file>

<file path=ppt/tags/tag358.xml><?xml version="1.0" encoding="utf-8"?>
<p:tagLst xmlns:p="http://schemas.openxmlformats.org/presentationml/2006/main">
  <p:tag name="AS_UNIQUEID" val="540"/>
</p:tagLst>
</file>

<file path=ppt/tags/tag359.xml><?xml version="1.0" encoding="utf-8"?>
<p:tagLst xmlns:p="http://schemas.openxmlformats.org/presentationml/2006/main">
  <p:tag name="AS_UNIQUEID" val="541"/>
</p:tagLst>
</file>

<file path=ppt/tags/tag360.xml><?xml version="1.0" encoding="utf-8"?>
<p:tagLst xmlns:p="http://schemas.openxmlformats.org/presentationml/2006/main">
  <p:tag name="AS_UNIQUEID" val="542"/>
</p:tagLst>
</file>

<file path=ppt/tags/tag361.xml><?xml version="1.0" encoding="utf-8"?>
<p:tagLst xmlns:p="http://schemas.openxmlformats.org/presentationml/2006/main">
  <p:tag name="AS_UNIQUEID" val="543"/>
</p:tagLst>
</file>

<file path=ppt/tags/tag362.xml><?xml version="1.0" encoding="utf-8"?>
<p:tagLst xmlns:p="http://schemas.openxmlformats.org/presentationml/2006/main">
  <p:tag name="AS_UNIQUEID" val="544"/>
</p:tagLst>
</file>

<file path=ppt/tags/tag363.xml><?xml version="1.0" encoding="utf-8"?>
<p:tagLst xmlns:p="http://schemas.openxmlformats.org/presentationml/2006/main">
  <p:tag name="AS_UNIQUEID" val="545"/>
</p:tagLst>
</file>

<file path=ppt/tags/tag364.xml><?xml version="1.0" encoding="utf-8"?>
<p:tagLst xmlns:p="http://schemas.openxmlformats.org/presentationml/2006/main">
  <p:tag name="AS_UNIQUEID" val="546"/>
</p:tagLst>
</file>

<file path=ppt/tags/tag365.xml><?xml version="1.0" encoding="utf-8"?>
<p:tagLst xmlns:p="http://schemas.openxmlformats.org/presentationml/2006/main">
  <p:tag name="AS_UNIQUEID" val="547"/>
</p:tagLst>
</file>

<file path=ppt/tags/tag366.xml><?xml version="1.0" encoding="utf-8"?>
<p:tagLst xmlns:p="http://schemas.openxmlformats.org/presentationml/2006/main">
  <p:tag name="AS_UNIQUEID" val="548"/>
</p:tagLst>
</file>

<file path=ppt/tags/tag367.xml><?xml version="1.0" encoding="utf-8"?>
<p:tagLst xmlns:p="http://schemas.openxmlformats.org/presentationml/2006/main">
  <p:tag name="AS_UNIQUEID" val="549"/>
</p:tagLst>
</file>

<file path=ppt/tags/tag368.xml><?xml version="1.0" encoding="utf-8"?>
<p:tagLst xmlns:p="http://schemas.openxmlformats.org/presentationml/2006/main">
  <p:tag name="AS_UNIQUEID" val="550"/>
</p:tagLst>
</file>

<file path=ppt/tags/tag369.xml><?xml version="1.0" encoding="utf-8"?>
<p:tagLst xmlns:p="http://schemas.openxmlformats.org/presentationml/2006/main">
  <p:tag name="AS_UNIQUEID" val="551"/>
</p:tagLst>
</file>

<file path=ppt/tags/tag370.xml><?xml version="1.0" encoding="utf-8"?>
<p:tagLst xmlns:p="http://schemas.openxmlformats.org/presentationml/2006/main">
  <p:tag name="AS_UNIQUEID" val="552"/>
</p:tagLst>
</file>

<file path=ppt/tags/tag371.xml><?xml version="1.0" encoding="utf-8"?>
<p:tagLst xmlns:p="http://schemas.openxmlformats.org/presentationml/2006/main">
  <p:tag name="AS_UNIQUEID" val="553"/>
</p:tagLst>
</file>

<file path=ppt/tags/tag372.xml><?xml version="1.0" encoding="utf-8"?>
<p:tagLst xmlns:p="http://schemas.openxmlformats.org/presentationml/2006/main">
  <p:tag name="AS_UNIQUEID" val="554"/>
</p:tagLst>
</file>

<file path=ppt/tags/tag373.xml><?xml version="1.0" encoding="utf-8"?>
<p:tagLst xmlns:p="http://schemas.openxmlformats.org/presentationml/2006/main">
  <p:tag name="AS_UNIQUEID" val="555"/>
</p:tagLst>
</file>

<file path=ppt/tags/tag374.xml><?xml version="1.0" encoding="utf-8"?>
<p:tagLst xmlns:p="http://schemas.openxmlformats.org/presentationml/2006/main">
  <p:tag name="AS_UNIQUEID" val="556"/>
</p:tagLst>
</file>

<file path=ppt/tags/tag375.xml><?xml version="1.0" encoding="utf-8"?>
<p:tagLst xmlns:p="http://schemas.openxmlformats.org/presentationml/2006/main">
  <p:tag name="AS_UNIQUEID" val="557"/>
</p:tagLst>
</file>

<file path=ppt/tags/tag376.xml><?xml version="1.0" encoding="utf-8"?>
<p:tagLst xmlns:p="http://schemas.openxmlformats.org/presentationml/2006/main">
  <p:tag name="AS_UNIQUEID" val="558"/>
</p:tagLst>
</file>

<file path=ppt/tags/tag377.xml><?xml version="1.0" encoding="utf-8"?>
<p:tagLst xmlns:p="http://schemas.openxmlformats.org/presentationml/2006/main">
  <p:tag name="AS_UNIQUEID" val="559"/>
</p:tagLst>
</file>

<file path=ppt/tags/tag378.xml><?xml version="1.0" encoding="utf-8"?>
<p:tagLst xmlns:p="http://schemas.openxmlformats.org/presentationml/2006/main">
  <p:tag name="AS_UNIQUEID" val="560"/>
</p:tagLst>
</file>

<file path=ppt/tags/tag379.xml><?xml version="1.0" encoding="utf-8"?>
<p:tagLst xmlns:p="http://schemas.openxmlformats.org/presentationml/2006/main">
  <p:tag name="AS_UNIQUEID" val="561"/>
</p:tagLst>
</file>

<file path=ppt/tags/tag380.xml><?xml version="1.0" encoding="utf-8"?>
<p:tagLst xmlns:p="http://schemas.openxmlformats.org/presentationml/2006/main">
  <p:tag name="AS_UNIQUEID" val="562"/>
</p:tagLst>
</file>

<file path=ppt/tags/tag381.xml><?xml version="1.0" encoding="utf-8"?>
<p:tagLst xmlns:p="http://schemas.openxmlformats.org/presentationml/2006/main">
  <p:tag name="AS_UNIQUEID" val="563"/>
</p:tagLst>
</file>

<file path=ppt/tags/tag382.xml><?xml version="1.0" encoding="utf-8"?>
<p:tagLst xmlns:p="http://schemas.openxmlformats.org/presentationml/2006/main">
  <p:tag name="AS_UNIQUEID" val="564"/>
</p:tagLst>
</file>

<file path=ppt/tags/tag383.xml><?xml version="1.0" encoding="utf-8"?>
<p:tagLst xmlns:p="http://schemas.openxmlformats.org/presentationml/2006/main">
  <p:tag name="AS_UNIQUEID" val="565"/>
</p:tagLst>
</file>

<file path=ppt/tags/tag384.xml><?xml version="1.0" encoding="utf-8"?>
<p:tagLst xmlns:p="http://schemas.openxmlformats.org/presentationml/2006/main">
  <p:tag name="AS_UNIQUEID" val="566"/>
</p:tagLst>
</file>

<file path=ppt/tags/tag385.xml><?xml version="1.0" encoding="utf-8"?>
<p:tagLst xmlns:p="http://schemas.openxmlformats.org/presentationml/2006/main">
  <p:tag name="AS_UNIQUEID" val="567"/>
</p:tagLst>
</file>

<file path=ppt/tags/tag386.xml><?xml version="1.0" encoding="utf-8"?>
<p:tagLst xmlns:p="http://schemas.openxmlformats.org/presentationml/2006/main">
  <p:tag name="AS_UNIQUEID" val="568"/>
</p:tagLst>
</file>

<file path=ppt/tags/tag387.xml><?xml version="1.0" encoding="utf-8"?>
<p:tagLst xmlns:p="http://schemas.openxmlformats.org/presentationml/2006/main">
  <p:tag name="AS_UNIQUEID" val="569"/>
</p:tagLst>
</file>

<file path=ppt/tags/tag388.xml><?xml version="1.0" encoding="utf-8"?>
<p:tagLst xmlns:p="http://schemas.openxmlformats.org/presentationml/2006/main">
  <p:tag name="AS_UNIQUEID" val="570"/>
</p:tagLst>
</file>

<file path=ppt/tags/tag389.xml><?xml version="1.0" encoding="utf-8"?>
<p:tagLst xmlns:p="http://schemas.openxmlformats.org/presentationml/2006/main">
  <p:tag name="AS_UNIQUEID" val="571"/>
</p:tagLst>
</file>

<file path=ppt/tags/tag390.xml><?xml version="1.0" encoding="utf-8"?>
<p:tagLst xmlns:p="http://schemas.openxmlformats.org/presentationml/2006/main">
  <p:tag name="AS_UNIQUEID" val="572"/>
</p:tagLst>
</file>

<file path=ppt/tags/tag391.xml><?xml version="1.0" encoding="utf-8"?>
<p:tagLst xmlns:p="http://schemas.openxmlformats.org/presentationml/2006/main">
  <p:tag name="AS_UNIQUEID" val="573"/>
</p:tagLst>
</file>

<file path=ppt/tags/tag392.xml><?xml version="1.0" encoding="utf-8"?>
<p:tagLst xmlns:p="http://schemas.openxmlformats.org/presentationml/2006/main">
  <p:tag name="AS_UNIQUEID" val="574"/>
</p:tagLst>
</file>

<file path=ppt/tags/tag393.xml><?xml version="1.0" encoding="utf-8"?>
<p:tagLst xmlns:p="http://schemas.openxmlformats.org/presentationml/2006/main">
  <p:tag name="AS_UNIQUEID" val="575"/>
</p:tagLst>
</file>

<file path=ppt/tags/tag394.xml><?xml version="1.0" encoding="utf-8"?>
<p:tagLst xmlns:p="http://schemas.openxmlformats.org/presentationml/2006/main">
  <p:tag name="AS_UNIQUEID" val="576"/>
</p:tagLst>
</file>

<file path=ppt/tags/tag395.xml><?xml version="1.0" encoding="utf-8"?>
<p:tagLst xmlns:p="http://schemas.openxmlformats.org/presentationml/2006/main">
  <p:tag name="AS_UNIQUEID" val="577"/>
</p:tagLst>
</file>

<file path=ppt/tags/tag396.xml><?xml version="1.0" encoding="utf-8"?>
<p:tagLst xmlns:p="http://schemas.openxmlformats.org/presentationml/2006/main">
  <p:tag name="AS_UNIQUEID" val="578"/>
</p:tagLst>
</file>

<file path=ppt/tags/tag397.xml><?xml version="1.0" encoding="utf-8"?>
<p:tagLst xmlns:p="http://schemas.openxmlformats.org/presentationml/2006/main">
  <p:tag name="AS_UNIQUEID" val="579"/>
</p:tagLst>
</file>

<file path=ppt/tags/tag398.xml><?xml version="1.0" encoding="utf-8"?>
<p:tagLst xmlns:p="http://schemas.openxmlformats.org/presentationml/2006/main">
  <p:tag name="AS_UNIQUEID" val="580"/>
</p:tagLst>
</file>

<file path=ppt/tags/tag399.xml><?xml version="1.0" encoding="utf-8"?>
<p:tagLst xmlns:p="http://schemas.openxmlformats.org/presentationml/2006/main">
  <p:tag name="AS_UNIQUEID" val="581"/>
</p:tagLst>
</file>

<file path=ppt/tags/tag400.xml><?xml version="1.0" encoding="utf-8"?>
<p:tagLst xmlns:p="http://schemas.openxmlformats.org/presentationml/2006/main">
  <p:tag name="AS_UNIQUEID" val="582"/>
</p:tagLst>
</file>

<file path=ppt/tags/tag401.xml><?xml version="1.0" encoding="utf-8"?>
<p:tagLst xmlns:p="http://schemas.openxmlformats.org/presentationml/2006/main">
  <p:tag name="AS_UNIQUEID" val="583"/>
</p:tagLst>
</file>

<file path=ppt/tags/tag402.xml><?xml version="1.0" encoding="utf-8"?>
<p:tagLst xmlns:p="http://schemas.openxmlformats.org/presentationml/2006/main">
  <p:tag name="AS_UNIQUEID" val="584"/>
</p:tagLst>
</file>

<file path=ppt/tags/tag403.xml><?xml version="1.0" encoding="utf-8"?>
<p:tagLst xmlns:p="http://schemas.openxmlformats.org/presentationml/2006/main">
  <p:tag name="AS_UNIQUEID" val="585"/>
</p:tagLst>
</file>

<file path=ppt/tags/tag404.xml><?xml version="1.0" encoding="utf-8"?>
<p:tagLst xmlns:p="http://schemas.openxmlformats.org/presentationml/2006/main">
  <p:tag name="AS_UNIQUEID" val="586"/>
</p:tagLst>
</file>

<file path=ppt/tags/tag405.xml><?xml version="1.0" encoding="utf-8"?>
<p:tagLst xmlns:p="http://schemas.openxmlformats.org/presentationml/2006/main">
  <p:tag name="AS_UNIQUEID" val="587"/>
</p:tagLst>
</file>

<file path=ppt/tags/tag406.xml><?xml version="1.0" encoding="utf-8"?>
<p:tagLst xmlns:p="http://schemas.openxmlformats.org/presentationml/2006/main">
  <p:tag name="AS_UNIQUEID" val="588"/>
</p:tagLst>
</file>

<file path=ppt/tags/tag407.xml><?xml version="1.0" encoding="utf-8"?>
<p:tagLst xmlns:p="http://schemas.openxmlformats.org/presentationml/2006/main">
  <p:tag name="AS_UNIQUEID" val="589"/>
</p:tagLst>
</file>

<file path=ppt/tags/tag408.xml><?xml version="1.0" encoding="utf-8"?>
<p:tagLst xmlns:p="http://schemas.openxmlformats.org/presentationml/2006/main">
  <p:tag name="AS_UNIQUEID" val="590"/>
</p:tagLst>
</file>

<file path=ppt/tags/tag409.xml><?xml version="1.0" encoding="utf-8"?>
<p:tagLst xmlns:p="http://schemas.openxmlformats.org/presentationml/2006/main">
  <p:tag name="AS_UNIQUEID" val="591"/>
</p:tagLst>
</file>

<file path=ppt/tags/tag410.xml><?xml version="1.0" encoding="utf-8"?>
<p:tagLst xmlns:p="http://schemas.openxmlformats.org/presentationml/2006/main">
  <p:tag name="AS_UNIQUEID" val="592"/>
</p:tagLst>
</file>

<file path=ppt/tags/tag411.xml><?xml version="1.0" encoding="utf-8"?>
<p:tagLst xmlns:p="http://schemas.openxmlformats.org/presentationml/2006/main">
  <p:tag name="AS_UNIQUEID" val="593"/>
</p:tagLst>
</file>

<file path=ppt/tags/tag412.xml><?xml version="1.0" encoding="utf-8"?>
<p:tagLst xmlns:p="http://schemas.openxmlformats.org/presentationml/2006/main">
  <p:tag name="AS_UNIQUEID" val="594"/>
</p:tagLst>
</file>

<file path=ppt/tags/tag413.xml><?xml version="1.0" encoding="utf-8"?>
<p:tagLst xmlns:p="http://schemas.openxmlformats.org/presentationml/2006/main">
  <p:tag name="AS_UNIQUEID" val="595"/>
</p:tagLst>
</file>

<file path=ppt/tags/tag414.xml><?xml version="1.0" encoding="utf-8"?>
<p:tagLst xmlns:p="http://schemas.openxmlformats.org/presentationml/2006/main">
  <p:tag name="AS_UNIQUEID" val="596"/>
</p:tagLst>
</file>

<file path=ppt/tags/tag415.xml><?xml version="1.0" encoding="utf-8"?>
<p:tagLst xmlns:p="http://schemas.openxmlformats.org/presentationml/2006/main">
  <p:tag name="AS_UNIQUEID" val="597"/>
</p:tagLst>
</file>

<file path=ppt/tags/tag416.xml><?xml version="1.0" encoding="utf-8"?>
<p:tagLst xmlns:p="http://schemas.openxmlformats.org/presentationml/2006/main">
  <p:tag name="AS_UNIQUEID" val="598"/>
</p:tagLst>
</file>

<file path=ppt/tags/tag417.xml><?xml version="1.0" encoding="utf-8"?>
<p:tagLst xmlns:p="http://schemas.openxmlformats.org/presentationml/2006/main">
  <p:tag name="AS_UNIQUEID" val="599"/>
</p:tagLst>
</file>

<file path=ppt/tags/tag418.xml><?xml version="1.0" encoding="utf-8"?>
<p:tagLst xmlns:p="http://schemas.openxmlformats.org/presentationml/2006/main">
  <p:tag name="AS_UNIQUEID" val="600"/>
</p:tagLst>
</file>

<file path=ppt/tags/tag419.xml><?xml version="1.0" encoding="utf-8"?>
<p:tagLst xmlns:p="http://schemas.openxmlformats.org/presentationml/2006/main">
  <p:tag name="AS_UNIQUEID" val="601"/>
</p:tagLst>
</file>

<file path=ppt/tags/tag420.xml><?xml version="1.0" encoding="utf-8"?>
<p:tagLst xmlns:p="http://schemas.openxmlformats.org/presentationml/2006/main">
  <p:tag name="AS_UNIQUEID" val="602"/>
</p:tagLst>
</file>

<file path=ppt/tags/tag421.xml><?xml version="1.0" encoding="utf-8"?>
<p:tagLst xmlns:p="http://schemas.openxmlformats.org/presentationml/2006/main">
  <p:tag name="AS_UNIQUEID" val="603"/>
</p:tagLst>
</file>

<file path=ppt/tags/tag422.xml><?xml version="1.0" encoding="utf-8"?>
<p:tagLst xmlns:p="http://schemas.openxmlformats.org/presentationml/2006/main">
  <p:tag name="AS_UNIQUEID" val="604"/>
</p:tagLst>
</file>

<file path=ppt/tags/tag423.xml><?xml version="1.0" encoding="utf-8"?>
<p:tagLst xmlns:p="http://schemas.openxmlformats.org/presentationml/2006/main">
  <p:tag name="AS_UNIQUEID" val="605"/>
</p:tagLst>
</file>

<file path=ppt/tags/tag424.xml><?xml version="1.0" encoding="utf-8"?>
<p:tagLst xmlns:p="http://schemas.openxmlformats.org/presentationml/2006/main">
  <p:tag name="AS_UNIQUEID" val="606"/>
</p:tagLst>
</file>

<file path=ppt/tags/tag425.xml><?xml version="1.0" encoding="utf-8"?>
<p:tagLst xmlns:p="http://schemas.openxmlformats.org/presentationml/2006/main">
  <p:tag name="AS_UNIQUEID" val="607"/>
</p:tagLst>
</file>

<file path=ppt/tags/tag426.xml><?xml version="1.0" encoding="utf-8"?>
<p:tagLst xmlns:p="http://schemas.openxmlformats.org/presentationml/2006/main">
  <p:tag name="AS_UNIQUEID" val="608"/>
</p:tagLst>
</file>

<file path=ppt/tags/tag427.xml><?xml version="1.0" encoding="utf-8"?>
<p:tagLst xmlns:p="http://schemas.openxmlformats.org/presentationml/2006/main">
  <p:tag name="AS_UNIQUEID" val="609"/>
</p:tagLst>
</file>

<file path=ppt/tags/tag428.xml><?xml version="1.0" encoding="utf-8"?>
<p:tagLst xmlns:p="http://schemas.openxmlformats.org/presentationml/2006/main">
  <p:tag name="AS_UNIQUEID" val="610"/>
</p:tagLst>
</file>

<file path=ppt/tags/tag429.xml><?xml version="1.0" encoding="utf-8"?>
<p:tagLst xmlns:p="http://schemas.openxmlformats.org/presentationml/2006/main">
  <p:tag name="AS_UNIQUEID" val="611"/>
</p:tagLst>
</file>

<file path=ppt/tags/tag430.xml><?xml version="1.0" encoding="utf-8"?>
<p:tagLst xmlns:p="http://schemas.openxmlformats.org/presentationml/2006/main">
  <p:tag name="AS_UNIQUEID" val="612"/>
</p:tagLst>
</file>

<file path=ppt/tags/tag431.xml><?xml version="1.0" encoding="utf-8"?>
<p:tagLst xmlns:p="http://schemas.openxmlformats.org/presentationml/2006/main">
  <p:tag name="AS_UNIQUEID" val="613"/>
</p:tagLst>
</file>

<file path=ppt/tags/tag432.xml><?xml version="1.0" encoding="utf-8"?>
<p:tagLst xmlns:p="http://schemas.openxmlformats.org/presentationml/2006/main">
  <p:tag name="AS_UNIQUEID" val="614"/>
</p:tagLst>
</file>

<file path=ppt/tags/tag433.xml><?xml version="1.0" encoding="utf-8"?>
<p:tagLst xmlns:p="http://schemas.openxmlformats.org/presentationml/2006/main">
  <p:tag name="AS_UNIQUEID" val="615"/>
</p:tagLst>
</file>

<file path=ppt/tags/tag434.xml><?xml version="1.0" encoding="utf-8"?>
<p:tagLst xmlns:p="http://schemas.openxmlformats.org/presentationml/2006/main">
  <p:tag name="AS_UNIQUEID" val="616"/>
</p:tagLst>
</file>

<file path=ppt/tags/tag435.xml><?xml version="1.0" encoding="utf-8"?>
<p:tagLst xmlns:p="http://schemas.openxmlformats.org/presentationml/2006/main">
  <p:tag name="AS_UNIQUEID" val="617"/>
</p:tagLst>
</file>

<file path=ppt/tags/tag436.xml><?xml version="1.0" encoding="utf-8"?>
<p:tagLst xmlns:p="http://schemas.openxmlformats.org/presentationml/2006/main">
  <p:tag name="AS_UNIQUEID" val="618"/>
</p:tagLst>
</file>

<file path=ppt/tags/tag437.xml><?xml version="1.0" encoding="utf-8"?>
<p:tagLst xmlns:p="http://schemas.openxmlformats.org/presentationml/2006/main">
  <p:tag name="AS_UNIQUEID" val="619"/>
</p:tagLst>
</file>

<file path=ppt/tags/tag438.xml><?xml version="1.0" encoding="utf-8"?>
<p:tagLst xmlns:p="http://schemas.openxmlformats.org/presentationml/2006/main">
  <p:tag name="AS_UNIQUEID" val="620"/>
</p:tagLst>
</file>

<file path=ppt/tags/tag439.xml><?xml version="1.0" encoding="utf-8"?>
<p:tagLst xmlns:p="http://schemas.openxmlformats.org/presentationml/2006/main">
  <p:tag name="AS_UNIQUEID" val="621"/>
</p:tagLst>
</file>

<file path=ppt/tags/tag440.xml><?xml version="1.0" encoding="utf-8"?>
<p:tagLst xmlns:p="http://schemas.openxmlformats.org/presentationml/2006/main">
  <p:tag name="AS_UNIQUEID" val="622"/>
</p:tagLst>
</file>

<file path=ppt/tags/tag441.xml><?xml version="1.0" encoding="utf-8"?>
<p:tagLst xmlns:p="http://schemas.openxmlformats.org/presentationml/2006/main">
  <p:tag name="AS_UNIQUEID" val="623"/>
</p:tagLst>
</file>

<file path=ppt/tags/tag442.xml><?xml version="1.0" encoding="utf-8"?>
<p:tagLst xmlns:p="http://schemas.openxmlformats.org/presentationml/2006/main">
  <p:tag name="AS_UNIQUEID" val="624"/>
</p:tagLst>
</file>

<file path=ppt/tags/tag443.xml><?xml version="1.0" encoding="utf-8"?>
<p:tagLst xmlns:p="http://schemas.openxmlformats.org/presentationml/2006/main">
  <p:tag name="AS_UNIQUEID" val="625"/>
</p:tagLst>
</file>

<file path=ppt/tags/tag444.xml><?xml version="1.0" encoding="utf-8"?>
<p:tagLst xmlns:p="http://schemas.openxmlformats.org/presentationml/2006/main">
  <p:tag name="AS_UNIQUEID" val="626"/>
</p:tagLst>
</file>

<file path=ppt/tags/tag445.xml><?xml version="1.0" encoding="utf-8"?>
<p:tagLst xmlns:p="http://schemas.openxmlformats.org/presentationml/2006/main">
  <p:tag name="AS_UNIQUEID" val="627"/>
</p:tagLst>
</file>

<file path=ppt/tags/tag446.xml><?xml version="1.0" encoding="utf-8"?>
<p:tagLst xmlns:p="http://schemas.openxmlformats.org/presentationml/2006/main">
  <p:tag name="AS_UNIQUEID" val="628"/>
</p:tagLst>
</file>

<file path=ppt/tags/tag447.xml><?xml version="1.0" encoding="utf-8"?>
<p:tagLst xmlns:p="http://schemas.openxmlformats.org/presentationml/2006/main">
  <p:tag name="AS_UNIQUEID" val="629"/>
</p:tagLst>
</file>

<file path=ppt/tags/tag448.xml><?xml version="1.0" encoding="utf-8"?>
<p:tagLst xmlns:p="http://schemas.openxmlformats.org/presentationml/2006/main">
  <p:tag name="AS_UNIQUEID" val="630"/>
</p:tagLst>
</file>

<file path=ppt/tags/tag449.xml><?xml version="1.0" encoding="utf-8"?>
<p:tagLst xmlns:p="http://schemas.openxmlformats.org/presentationml/2006/main">
  <p:tag name="AS_UNIQUEID" val="631"/>
</p:tagLst>
</file>

<file path=ppt/tags/tag450.xml><?xml version="1.0" encoding="utf-8"?>
<p:tagLst xmlns:p="http://schemas.openxmlformats.org/presentationml/2006/main">
  <p:tag name="AS_UNIQUEID" val="632"/>
</p:tagLst>
</file>

<file path=ppt/tags/tag451.xml><?xml version="1.0" encoding="utf-8"?>
<p:tagLst xmlns:p="http://schemas.openxmlformats.org/presentationml/2006/main">
  <p:tag name="AS_UNIQUEID" val="633"/>
</p:tagLst>
</file>

<file path=ppt/tags/tag452.xml><?xml version="1.0" encoding="utf-8"?>
<p:tagLst xmlns:p="http://schemas.openxmlformats.org/presentationml/2006/main">
  <p:tag name="AS_UNIQUEID" val="634"/>
</p:tagLst>
</file>

<file path=ppt/tags/tag453.xml><?xml version="1.0" encoding="utf-8"?>
<p:tagLst xmlns:p="http://schemas.openxmlformats.org/presentationml/2006/main">
  <p:tag name="AS_UNIQUEID" val="635"/>
</p:tagLst>
</file>

<file path=ppt/tags/tag454.xml><?xml version="1.0" encoding="utf-8"?>
<p:tagLst xmlns:p="http://schemas.openxmlformats.org/presentationml/2006/main">
  <p:tag name="AS_UNIQUEID" val="636"/>
</p:tagLst>
</file>

<file path=ppt/tags/tag455.xml><?xml version="1.0" encoding="utf-8"?>
<p:tagLst xmlns:p="http://schemas.openxmlformats.org/presentationml/2006/main">
  <p:tag name="AS_UNIQUEID" val="637"/>
</p:tagLst>
</file>

<file path=ppt/tags/tag456.xml><?xml version="1.0" encoding="utf-8"?>
<p:tagLst xmlns:p="http://schemas.openxmlformats.org/presentationml/2006/main">
  <p:tag name="AS_UNIQUEID" val="638"/>
</p:tagLst>
</file>

<file path=ppt/tags/tag457.xml><?xml version="1.0" encoding="utf-8"?>
<p:tagLst xmlns:p="http://schemas.openxmlformats.org/presentationml/2006/main">
  <p:tag name="AS_UNIQUEID" val="639"/>
</p:tagLst>
</file>

<file path=ppt/tags/tag458.xml><?xml version="1.0" encoding="utf-8"?>
<p:tagLst xmlns:p="http://schemas.openxmlformats.org/presentationml/2006/main">
  <p:tag name="AS_UNIQUEID" val="640"/>
</p:tagLst>
</file>

<file path=ppt/tags/tag459.xml><?xml version="1.0" encoding="utf-8"?>
<p:tagLst xmlns:p="http://schemas.openxmlformats.org/presentationml/2006/main">
  <p:tag name="AS_UNIQUEID" val="641"/>
</p:tagLst>
</file>

<file path=ppt/tags/tag460.xml><?xml version="1.0" encoding="utf-8"?>
<p:tagLst xmlns:p="http://schemas.openxmlformats.org/presentationml/2006/main">
  <p:tag name="AS_UNIQUEID" val="642"/>
</p:tagLst>
</file>

<file path=ppt/tags/tag461.xml><?xml version="1.0" encoding="utf-8"?>
<p:tagLst xmlns:p="http://schemas.openxmlformats.org/presentationml/2006/main">
  <p:tag name="AS_UNIQUEID" val="643"/>
</p:tagLst>
</file>

<file path=ppt/tags/tag462.xml><?xml version="1.0" encoding="utf-8"?>
<p:tagLst xmlns:p="http://schemas.openxmlformats.org/presentationml/2006/main">
  <p:tag name="AS_UNIQUEID" val="644"/>
</p:tagLst>
</file>

<file path=ppt/tags/tag463.xml><?xml version="1.0" encoding="utf-8"?>
<p:tagLst xmlns:p="http://schemas.openxmlformats.org/presentationml/2006/main">
  <p:tag name="AS_UNIQUEID" val="645"/>
</p:tagLst>
</file>

<file path=ppt/tags/tag464.xml><?xml version="1.0" encoding="utf-8"?>
<p:tagLst xmlns:p="http://schemas.openxmlformats.org/presentationml/2006/main">
  <p:tag name="AS_UNIQUEID" val="646"/>
</p:tagLst>
</file>

<file path=ppt/tags/tag465.xml><?xml version="1.0" encoding="utf-8"?>
<p:tagLst xmlns:p="http://schemas.openxmlformats.org/presentationml/2006/main">
  <p:tag name="AS_UNIQUEID" val="647"/>
</p:tagLst>
</file>

<file path=ppt/tags/tag466.xml><?xml version="1.0" encoding="utf-8"?>
<p:tagLst xmlns:p="http://schemas.openxmlformats.org/presentationml/2006/main">
  <p:tag name="AS_UNIQUEID" val="648"/>
</p:tagLst>
</file>

<file path=ppt/tags/tag467.xml><?xml version="1.0" encoding="utf-8"?>
<p:tagLst xmlns:p="http://schemas.openxmlformats.org/presentationml/2006/main">
  <p:tag name="AS_UNIQUEID" val="649"/>
</p:tagLst>
</file>

<file path=ppt/tags/tag468.xml><?xml version="1.0" encoding="utf-8"?>
<p:tagLst xmlns:p="http://schemas.openxmlformats.org/presentationml/2006/main">
  <p:tag name="AS_UNIQUEID" val="650"/>
</p:tagLst>
</file>

<file path=ppt/tags/tag469.xml><?xml version="1.0" encoding="utf-8"?>
<p:tagLst xmlns:p="http://schemas.openxmlformats.org/presentationml/2006/main">
  <p:tag name="AS_UNIQUEID" val="651"/>
</p:tagLst>
</file>

<file path=ppt/tags/tag470.xml><?xml version="1.0" encoding="utf-8"?>
<p:tagLst xmlns:p="http://schemas.openxmlformats.org/presentationml/2006/main">
  <p:tag name="AS_UNIQUEID" val="652"/>
</p:tagLst>
</file>

<file path=ppt/tags/tag471.xml><?xml version="1.0" encoding="utf-8"?>
<p:tagLst xmlns:p="http://schemas.openxmlformats.org/presentationml/2006/main">
  <p:tag name="AS_UNIQUEID" val="653"/>
</p:tagLst>
</file>

<file path=ppt/tags/tag472.xml><?xml version="1.0" encoding="utf-8"?>
<p:tagLst xmlns:p="http://schemas.openxmlformats.org/presentationml/2006/main">
  <p:tag name="AS_UNIQUEID" val="654"/>
</p:tagLst>
</file>

<file path=ppt/tags/tag473.xml><?xml version="1.0" encoding="utf-8"?>
<p:tagLst xmlns:p="http://schemas.openxmlformats.org/presentationml/2006/main">
  <p:tag name="AS_UNIQUEID" val="655"/>
</p:tagLst>
</file>

<file path=ppt/tags/tag474.xml><?xml version="1.0" encoding="utf-8"?>
<p:tagLst xmlns:p="http://schemas.openxmlformats.org/presentationml/2006/main">
  <p:tag name="AS_UNIQUEID" val="656"/>
</p:tagLst>
</file>

<file path=ppt/tags/tag475.xml><?xml version="1.0" encoding="utf-8"?>
<p:tagLst xmlns:p="http://schemas.openxmlformats.org/presentationml/2006/main">
  <p:tag name="AS_UNIQUEID" val="657"/>
</p:tagLst>
</file>

<file path=ppt/tags/tag476.xml><?xml version="1.0" encoding="utf-8"?>
<p:tagLst xmlns:p="http://schemas.openxmlformats.org/presentationml/2006/main">
  <p:tag name="AS_UNIQUEID" val="658"/>
</p:tagLst>
</file>

<file path=ppt/tags/tag477.xml><?xml version="1.0" encoding="utf-8"?>
<p:tagLst xmlns:p="http://schemas.openxmlformats.org/presentationml/2006/main">
  <p:tag name="AS_UNIQUEID" val="659"/>
</p:tagLst>
</file>

<file path=ppt/tags/tag478.xml><?xml version="1.0" encoding="utf-8"?>
<p:tagLst xmlns:p="http://schemas.openxmlformats.org/presentationml/2006/main">
  <p:tag name="AS_UNIQUEID" val="660"/>
</p:tagLst>
</file>

<file path=ppt/tags/tag479.xml><?xml version="1.0" encoding="utf-8"?>
<p:tagLst xmlns:p="http://schemas.openxmlformats.org/presentationml/2006/main">
  <p:tag name="AS_UNIQUEID" val="661"/>
</p:tagLst>
</file>

<file path=ppt/tags/tag480.xml><?xml version="1.0" encoding="utf-8"?>
<p:tagLst xmlns:p="http://schemas.openxmlformats.org/presentationml/2006/main">
  <p:tag name="AS_UNIQUEID" val="662"/>
</p:tagLst>
</file>

<file path=ppt/tags/tag481.xml><?xml version="1.0" encoding="utf-8"?>
<p:tagLst xmlns:p="http://schemas.openxmlformats.org/presentationml/2006/main">
  <p:tag name="AS_UNIQUEID" val="663"/>
</p:tagLst>
</file>

<file path=ppt/tags/tag482.xml><?xml version="1.0" encoding="utf-8"?>
<p:tagLst xmlns:p="http://schemas.openxmlformats.org/presentationml/2006/main">
  <p:tag name="AS_UNIQUEID" val="664"/>
</p:tagLst>
</file>

<file path=ppt/tags/tag483.xml><?xml version="1.0" encoding="utf-8"?>
<p:tagLst xmlns:p="http://schemas.openxmlformats.org/presentationml/2006/main">
  <p:tag name="AS_UNIQUEID" val="665"/>
</p:tagLst>
</file>

<file path=ppt/tags/tag484.xml><?xml version="1.0" encoding="utf-8"?>
<p:tagLst xmlns:p="http://schemas.openxmlformats.org/presentationml/2006/main">
  <p:tag name="AS_UNIQUEID" val="666"/>
</p:tagLst>
</file>

<file path=ppt/tags/tag485.xml><?xml version="1.0" encoding="utf-8"?>
<p:tagLst xmlns:p="http://schemas.openxmlformats.org/presentationml/2006/main">
  <p:tag name="AS_UNIQUEID" val="667"/>
</p:tagLst>
</file>

<file path=ppt/tags/tag486.xml><?xml version="1.0" encoding="utf-8"?>
<p:tagLst xmlns:p="http://schemas.openxmlformats.org/presentationml/2006/main">
  <p:tag name="AS_UNIQUEID" val="668"/>
</p:tagLst>
</file>

<file path=ppt/tags/tag487.xml><?xml version="1.0" encoding="utf-8"?>
<p:tagLst xmlns:p="http://schemas.openxmlformats.org/presentationml/2006/main">
  <p:tag name="AS_UNIQUEID" val="669"/>
</p:tagLst>
</file>

<file path=ppt/tags/tag488.xml><?xml version="1.0" encoding="utf-8"?>
<p:tagLst xmlns:p="http://schemas.openxmlformats.org/presentationml/2006/main">
  <p:tag name="AS_UNIQUEID" val="670"/>
</p:tagLst>
</file>

<file path=ppt/tags/tag489.xml><?xml version="1.0" encoding="utf-8"?>
<p:tagLst xmlns:p="http://schemas.openxmlformats.org/presentationml/2006/main">
  <p:tag name="AS_UNIQUEID" val="671"/>
</p:tagLst>
</file>

<file path=ppt/tags/tag490.xml><?xml version="1.0" encoding="utf-8"?>
<p:tagLst xmlns:p="http://schemas.openxmlformats.org/presentationml/2006/main">
  <p:tag name="AS_UNIQUEID" val="672"/>
</p:tagLst>
</file>

<file path=ppt/tags/tag491.xml><?xml version="1.0" encoding="utf-8"?>
<p:tagLst xmlns:p="http://schemas.openxmlformats.org/presentationml/2006/main">
  <p:tag name="AS_UNIQUEID" val="673"/>
</p:tagLst>
</file>

<file path=ppt/tags/tag492.xml><?xml version="1.0" encoding="utf-8"?>
<p:tagLst xmlns:p="http://schemas.openxmlformats.org/presentationml/2006/main">
  <p:tag name="AS_UNIQUEID" val="674"/>
</p:tagLst>
</file>

<file path=ppt/tags/tag493.xml><?xml version="1.0" encoding="utf-8"?>
<p:tagLst xmlns:p="http://schemas.openxmlformats.org/presentationml/2006/main">
  <p:tag name="AS_UNIQUEID" val="675"/>
</p:tagLst>
</file>

<file path=ppt/tags/tag494.xml><?xml version="1.0" encoding="utf-8"?>
<p:tagLst xmlns:p="http://schemas.openxmlformats.org/presentationml/2006/main">
  <p:tag name="AS_UNIQUEID" val="676"/>
</p:tagLst>
</file>

<file path=ppt/tags/tag495.xml><?xml version="1.0" encoding="utf-8"?>
<p:tagLst xmlns:p="http://schemas.openxmlformats.org/presentationml/2006/main">
  <p:tag name="AS_UNIQUEID" val="677"/>
</p:tagLst>
</file>

<file path=ppt/tags/tag496.xml><?xml version="1.0" encoding="utf-8"?>
<p:tagLst xmlns:p="http://schemas.openxmlformats.org/presentationml/2006/main">
  <p:tag name="AS_UNIQUEID" val="678"/>
</p:tagLst>
</file>

<file path=ppt/tags/tag497.xml><?xml version="1.0" encoding="utf-8"?>
<p:tagLst xmlns:p="http://schemas.openxmlformats.org/presentationml/2006/main">
  <p:tag name="AS_UNIQUEID" val="679"/>
</p:tagLst>
</file>

<file path=ppt/tags/tag498.xml><?xml version="1.0" encoding="utf-8"?>
<p:tagLst xmlns:p="http://schemas.openxmlformats.org/presentationml/2006/main">
  <p:tag name="AS_UNIQUEID" val="680"/>
</p:tagLst>
</file>

<file path=ppt/tags/tag499.xml><?xml version="1.0" encoding="utf-8"?>
<p:tagLst xmlns:p="http://schemas.openxmlformats.org/presentationml/2006/main">
  <p:tag name="AS_UNIQUEID" val="681"/>
</p:tagLst>
</file>

<file path=ppt/tags/tag500.xml><?xml version="1.0" encoding="utf-8"?>
<p:tagLst xmlns:p="http://schemas.openxmlformats.org/presentationml/2006/main">
  <p:tag name="AS_UNIQUEID" val="682"/>
</p:tagLst>
</file>

<file path=ppt/tags/tag501.xml><?xml version="1.0" encoding="utf-8"?>
<p:tagLst xmlns:p="http://schemas.openxmlformats.org/presentationml/2006/main">
  <p:tag name="AS_UNIQUEID" val="683"/>
</p:tagLst>
</file>

<file path=ppt/tags/tag502.xml><?xml version="1.0" encoding="utf-8"?>
<p:tagLst xmlns:p="http://schemas.openxmlformats.org/presentationml/2006/main">
  <p:tag name="AS_UNIQUEID" val="684"/>
</p:tagLst>
</file>

<file path=ppt/tags/tag503.xml><?xml version="1.0" encoding="utf-8"?>
<p:tagLst xmlns:p="http://schemas.openxmlformats.org/presentationml/2006/main">
  <p:tag name="AS_UNIQUEID" val="685"/>
</p:tagLst>
</file>

<file path=ppt/tags/tag504.xml><?xml version="1.0" encoding="utf-8"?>
<p:tagLst xmlns:p="http://schemas.openxmlformats.org/presentationml/2006/main">
  <p:tag name="AS_UNIQUEID" val="686"/>
</p:tagLst>
</file>

<file path=ppt/tags/tag505.xml><?xml version="1.0" encoding="utf-8"?>
<p:tagLst xmlns:p="http://schemas.openxmlformats.org/presentationml/2006/main">
  <p:tag name="AS_UNIQUEID" val="687"/>
</p:tagLst>
</file>

<file path=ppt/tags/tag506.xml><?xml version="1.0" encoding="utf-8"?>
<p:tagLst xmlns:p="http://schemas.openxmlformats.org/presentationml/2006/main">
  <p:tag name="AS_UNIQUEID" val="688"/>
</p:tagLst>
</file>

<file path=ppt/tags/tag507.xml><?xml version="1.0" encoding="utf-8"?>
<p:tagLst xmlns:p="http://schemas.openxmlformats.org/presentationml/2006/main">
  <p:tag name="AS_UNIQUEID" val="689"/>
</p:tagLst>
</file>

<file path=ppt/tags/tag508.xml><?xml version="1.0" encoding="utf-8"?>
<p:tagLst xmlns:p="http://schemas.openxmlformats.org/presentationml/2006/main">
  <p:tag name="AS_UNIQUEID" val="690"/>
</p:tagLst>
</file>

<file path=ppt/tags/tag509.xml><?xml version="1.0" encoding="utf-8"?>
<p:tagLst xmlns:p="http://schemas.openxmlformats.org/presentationml/2006/main">
  <p:tag name="AS_UNIQUEID" val="691"/>
</p:tagLst>
</file>

<file path=ppt/tags/tag510.xml><?xml version="1.0" encoding="utf-8"?>
<p:tagLst xmlns:p="http://schemas.openxmlformats.org/presentationml/2006/main">
  <p:tag name="AS_UNIQUEID" val="692"/>
</p:tagLst>
</file>

<file path=ppt/tags/tag511.xml><?xml version="1.0" encoding="utf-8"?>
<p:tagLst xmlns:p="http://schemas.openxmlformats.org/presentationml/2006/main">
  <p:tag name="AS_UNIQUEID" val="693"/>
</p:tagLst>
</file>

<file path=ppt/tags/tag512.xml><?xml version="1.0" encoding="utf-8"?>
<p:tagLst xmlns:p="http://schemas.openxmlformats.org/presentationml/2006/main">
  <p:tag name="AS_UNIQUEID" val="694"/>
</p:tagLst>
</file>

<file path=ppt/tags/tag513.xml><?xml version="1.0" encoding="utf-8"?>
<p:tagLst xmlns:p="http://schemas.openxmlformats.org/presentationml/2006/main">
  <p:tag name="AS_UNIQUEID" val="695"/>
</p:tagLst>
</file>

<file path=ppt/tags/tag514.xml><?xml version="1.0" encoding="utf-8"?>
<p:tagLst xmlns:p="http://schemas.openxmlformats.org/presentationml/2006/main">
  <p:tag name="AS_UNIQUEID" val="696"/>
</p:tagLst>
</file>

<file path=ppt/tags/tag515.xml><?xml version="1.0" encoding="utf-8"?>
<p:tagLst xmlns:p="http://schemas.openxmlformats.org/presentationml/2006/main">
  <p:tag name="AS_UNIQUEID" val="697"/>
</p:tagLst>
</file>

<file path=ppt/tags/tag516.xml><?xml version="1.0" encoding="utf-8"?>
<p:tagLst xmlns:p="http://schemas.openxmlformats.org/presentationml/2006/main">
  <p:tag name="AS_UNIQUEID" val="698"/>
</p:tagLst>
</file>

<file path=ppt/tags/tag517.xml><?xml version="1.0" encoding="utf-8"?>
<p:tagLst xmlns:p="http://schemas.openxmlformats.org/presentationml/2006/main">
  <p:tag name="AS_UNIQUEID" val="699"/>
</p:tagLst>
</file>

<file path=ppt/tags/tag518.xml><?xml version="1.0" encoding="utf-8"?>
<p:tagLst xmlns:p="http://schemas.openxmlformats.org/presentationml/2006/main">
  <p:tag name="AS_UNIQUEID" val="700"/>
</p:tagLst>
</file>

<file path=ppt/tags/tag519.xml><?xml version="1.0" encoding="utf-8"?>
<p:tagLst xmlns:p="http://schemas.openxmlformats.org/presentationml/2006/main">
  <p:tag name="AS_UNIQUEID" val="701"/>
</p:tagLst>
</file>

<file path=ppt/tags/tag520.xml><?xml version="1.0" encoding="utf-8"?>
<p:tagLst xmlns:p="http://schemas.openxmlformats.org/presentationml/2006/main">
  <p:tag name="AS_UNIQUEID" val="702"/>
</p:tagLst>
</file>

<file path=ppt/tags/tag521.xml><?xml version="1.0" encoding="utf-8"?>
<p:tagLst xmlns:p="http://schemas.openxmlformats.org/presentationml/2006/main">
  <p:tag name="AS_UNIQUEID" val="703"/>
</p:tagLst>
</file>

<file path=ppt/tags/tag522.xml><?xml version="1.0" encoding="utf-8"?>
<p:tagLst xmlns:p="http://schemas.openxmlformats.org/presentationml/2006/main">
  <p:tag name="AS_UNIQUEID" val="704"/>
</p:tagLst>
</file>

<file path=ppt/tags/tag523.xml><?xml version="1.0" encoding="utf-8"?>
<p:tagLst xmlns:p="http://schemas.openxmlformats.org/presentationml/2006/main">
  <p:tag name="AS_UNIQUEID" val="705"/>
</p:tagLst>
</file>

<file path=ppt/tags/tag524.xml><?xml version="1.0" encoding="utf-8"?>
<p:tagLst xmlns:p="http://schemas.openxmlformats.org/presentationml/2006/main">
  <p:tag name="AS_UNIQUEID" val="706"/>
</p:tagLst>
</file>

<file path=ppt/tags/tag525.xml><?xml version="1.0" encoding="utf-8"?>
<p:tagLst xmlns:p="http://schemas.openxmlformats.org/presentationml/2006/main">
  <p:tag name="AS_UNIQUEID" val="707"/>
</p:tagLst>
</file>

<file path=ppt/tags/tag526.xml><?xml version="1.0" encoding="utf-8"?>
<p:tagLst xmlns:p="http://schemas.openxmlformats.org/presentationml/2006/main">
  <p:tag name="AS_UNIQUEID" val="708"/>
</p:tagLst>
</file>

<file path=ppt/tags/tag527.xml><?xml version="1.0" encoding="utf-8"?>
<p:tagLst xmlns:p="http://schemas.openxmlformats.org/presentationml/2006/main">
  <p:tag name="AS_UNIQUEID" val="709"/>
</p:tagLst>
</file>

<file path=ppt/tags/tag528.xml><?xml version="1.0" encoding="utf-8"?>
<p:tagLst xmlns:p="http://schemas.openxmlformats.org/presentationml/2006/main">
  <p:tag name="AS_UNIQUEID" val="710"/>
</p:tagLst>
</file>

<file path=ppt/tags/tag529.xml><?xml version="1.0" encoding="utf-8"?>
<p:tagLst xmlns:p="http://schemas.openxmlformats.org/presentationml/2006/main">
  <p:tag name="AS_UNIQUEID" val="711"/>
</p:tagLst>
</file>

<file path=ppt/tags/tag530.xml><?xml version="1.0" encoding="utf-8"?>
<p:tagLst xmlns:p="http://schemas.openxmlformats.org/presentationml/2006/main">
  <p:tag name="AS_UNIQUEID" val="712"/>
</p:tagLst>
</file>

<file path=ppt/tags/tag531.xml><?xml version="1.0" encoding="utf-8"?>
<p:tagLst xmlns:p="http://schemas.openxmlformats.org/presentationml/2006/main">
  <p:tag name="AS_UNIQUEID" val="713"/>
</p:tagLst>
</file>

<file path=ppt/tags/tag532.xml><?xml version="1.0" encoding="utf-8"?>
<p:tagLst xmlns:p="http://schemas.openxmlformats.org/presentationml/2006/main">
  <p:tag name="AS_UNIQUEID" val="714"/>
</p:tagLst>
</file>

<file path=ppt/tags/tag533.xml><?xml version="1.0" encoding="utf-8"?>
<p:tagLst xmlns:p="http://schemas.openxmlformats.org/presentationml/2006/main">
  <p:tag name="AS_UNIQUEID" val="715"/>
</p:tagLst>
</file>

<file path=ppt/tags/tag534.xml><?xml version="1.0" encoding="utf-8"?>
<p:tagLst xmlns:p="http://schemas.openxmlformats.org/presentationml/2006/main">
  <p:tag name="AS_UNIQUEID" val="716"/>
</p:tagLst>
</file>

<file path=ppt/tags/tag535.xml><?xml version="1.0" encoding="utf-8"?>
<p:tagLst xmlns:p="http://schemas.openxmlformats.org/presentationml/2006/main">
  <p:tag name="AS_UNIQUEID" val="717"/>
</p:tagLst>
</file>

<file path=ppt/tags/tag536.xml><?xml version="1.0" encoding="utf-8"?>
<p:tagLst xmlns:p="http://schemas.openxmlformats.org/presentationml/2006/main">
  <p:tag name="AS_UNIQUEID" val="718"/>
</p:tagLst>
</file>

<file path=ppt/tags/tag537.xml><?xml version="1.0" encoding="utf-8"?>
<p:tagLst xmlns:p="http://schemas.openxmlformats.org/presentationml/2006/main">
  <p:tag name="AS_UNIQUEID" val="719"/>
</p:tagLst>
</file>

<file path=ppt/tags/tag538.xml><?xml version="1.0" encoding="utf-8"?>
<p:tagLst xmlns:p="http://schemas.openxmlformats.org/presentationml/2006/main">
  <p:tag name="AS_UNIQUEID" val="720"/>
</p:tagLst>
</file>

<file path=ppt/tags/tag539.xml><?xml version="1.0" encoding="utf-8"?>
<p:tagLst xmlns:p="http://schemas.openxmlformats.org/presentationml/2006/main">
  <p:tag name="AS_UNIQUEID" val="721"/>
</p:tagLst>
</file>

<file path=ppt/tags/tag540.xml><?xml version="1.0" encoding="utf-8"?>
<p:tagLst xmlns:p="http://schemas.openxmlformats.org/presentationml/2006/main">
  <p:tag name="AS_UNIQUEID" val="722"/>
</p:tagLst>
</file>

<file path=ppt/tags/tag541.xml><?xml version="1.0" encoding="utf-8"?>
<p:tagLst xmlns:p="http://schemas.openxmlformats.org/presentationml/2006/main">
  <p:tag name="AS_UNIQUEID" val="723"/>
</p:tagLst>
</file>

<file path=ppt/tags/tag542.xml><?xml version="1.0" encoding="utf-8"?>
<p:tagLst xmlns:p="http://schemas.openxmlformats.org/presentationml/2006/main">
  <p:tag name="AS_UNIQUEID" val="724"/>
</p:tagLst>
</file>

<file path=ppt/tags/tag543.xml><?xml version="1.0" encoding="utf-8"?>
<p:tagLst xmlns:p="http://schemas.openxmlformats.org/presentationml/2006/main">
  <p:tag name="AS_UNIQUEID" val="725"/>
</p:tagLst>
</file>

<file path=ppt/tags/tag544.xml><?xml version="1.0" encoding="utf-8"?>
<p:tagLst xmlns:p="http://schemas.openxmlformats.org/presentationml/2006/main">
  <p:tag name="AS_UNIQUEID" val="726"/>
</p:tagLst>
</file>

<file path=ppt/tags/tag545.xml><?xml version="1.0" encoding="utf-8"?>
<p:tagLst xmlns:p="http://schemas.openxmlformats.org/presentationml/2006/main">
  <p:tag name="AS_UNIQUEID" val="727"/>
</p:tagLst>
</file>

<file path=ppt/tags/tag546.xml><?xml version="1.0" encoding="utf-8"?>
<p:tagLst xmlns:p="http://schemas.openxmlformats.org/presentationml/2006/main">
  <p:tag name="AS_UNIQUEID" val="728"/>
</p:tagLst>
</file>

<file path=ppt/tags/tag547.xml><?xml version="1.0" encoding="utf-8"?>
<p:tagLst xmlns:p="http://schemas.openxmlformats.org/presentationml/2006/main">
  <p:tag name="AS_UNIQUEID" val="729"/>
</p:tagLst>
</file>

<file path=ppt/tags/tag548.xml><?xml version="1.0" encoding="utf-8"?>
<p:tagLst xmlns:p="http://schemas.openxmlformats.org/presentationml/2006/main">
  <p:tag name="AS_UNIQUEID" val="730"/>
</p:tagLst>
</file>

<file path=ppt/tags/tag549.xml><?xml version="1.0" encoding="utf-8"?>
<p:tagLst xmlns:p="http://schemas.openxmlformats.org/presentationml/2006/main">
  <p:tag name="AS_UNIQUEID" val="731"/>
</p:tagLst>
</file>

<file path=ppt/tags/tag550.xml><?xml version="1.0" encoding="utf-8"?>
<p:tagLst xmlns:p="http://schemas.openxmlformats.org/presentationml/2006/main">
  <p:tag name="AS_UNIQUEID" val="732"/>
</p:tagLst>
</file>

<file path=ppt/tags/tag551.xml><?xml version="1.0" encoding="utf-8"?>
<p:tagLst xmlns:p="http://schemas.openxmlformats.org/presentationml/2006/main">
  <p:tag name="AS_UNIQUEID" val="733"/>
</p:tagLst>
</file>

<file path=ppt/tags/tag552.xml><?xml version="1.0" encoding="utf-8"?>
<p:tagLst xmlns:p="http://schemas.openxmlformats.org/presentationml/2006/main">
  <p:tag name="AS_UNIQUEID" val="734"/>
</p:tagLst>
</file>

<file path=ppt/tags/tag553.xml><?xml version="1.0" encoding="utf-8"?>
<p:tagLst xmlns:p="http://schemas.openxmlformats.org/presentationml/2006/main">
  <p:tag name="AS_UNIQUEID" val="735"/>
</p:tagLst>
</file>

<file path=ppt/tags/tag554.xml><?xml version="1.0" encoding="utf-8"?>
<p:tagLst xmlns:p="http://schemas.openxmlformats.org/presentationml/2006/main">
  <p:tag name="AS_UNIQUEID" val="736"/>
</p:tagLst>
</file>

<file path=ppt/tags/tag555.xml><?xml version="1.0" encoding="utf-8"?>
<p:tagLst xmlns:p="http://schemas.openxmlformats.org/presentationml/2006/main">
  <p:tag name="AS_UNIQUEID" val="737"/>
</p:tagLst>
</file>

<file path=ppt/tags/tag556.xml><?xml version="1.0" encoding="utf-8"?>
<p:tagLst xmlns:p="http://schemas.openxmlformats.org/presentationml/2006/main">
  <p:tag name="AS_UNIQUEID" val="1140"/>
</p:tagLst>
</file>

<file path=ppt/tags/tag557.xml><?xml version="1.0" encoding="utf-8"?>
<p:tagLst xmlns:p="http://schemas.openxmlformats.org/presentationml/2006/main">
  <p:tag name="AS_UNIQUEID" val="1141"/>
</p:tagLst>
</file>

<file path=ppt/tags/tag558.xml><?xml version="1.0" encoding="utf-8"?>
<p:tagLst xmlns:p="http://schemas.openxmlformats.org/presentationml/2006/main">
  <p:tag name="AS_UNIQUEID" val="1142"/>
</p:tagLst>
</file>

<file path=ppt/tags/tag559.xml><?xml version="1.0" encoding="utf-8"?>
<p:tagLst xmlns:p="http://schemas.openxmlformats.org/presentationml/2006/main">
  <p:tag name="AS_UNIQUEID" val="1143"/>
</p:tagLst>
</file>

<file path=ppt/tags/tag560.xml><?xml version="1.0" encoding="utf-8"?>
<p:tagLst xmlns:p="http://schemas.openxmlformats.org/presentationml/2006/main">
  <p:tag name="AS_UNIQUEID" val="1144"/>
</p:tagLst>
</file>

<file path=ppt/tags/tag561.xml><?xml version="1.0" encoding="utf-8"?>
<p:tagLst xmlns:p="http://schemas.openxmlformats.org/presentationml/2006/main">
  <p:tag name="AS_UNIQUEID" val="1145"/>
</p:tagLst>
</file>

<file path=ppt/tags/tag562.xml><?xml version="1.0" encoding="utf-8"?>
<p:tagLst xmlns:p="http://schemas.openxmlformats.org/presentationml/2006/main">
  <p:tag name="AS_UNIQUEID" val="1146"/>
</p:tagLst>
</file>

<file path=ppt/tags/tag563.xml><?xml version="1.0" encoding="utf-8"?>
<p:tagLst xmlns:p="http://schemas.openxmlformats.org/presentationml/2006/main">
  <p:tag name="AS_UNIQUEID" val="1147"/>
</p:tagLst>
</file>

<file path=ppt/tags/tag564.xml><?xml version="1.0" encoding="utf-8"?>
<p:tagLst xmlns:p="http://schemas.openxmlformats.org/presentationml/2006/main">
  <p:tag name="AS_UNIQUEID" val="1148"/>
</p:tagLst>
</file>

<file path=ppt/tags/tag565.xml><?xml version="1.0" encoding="utf-8"?>
<p:tagLst xmlns:p="http://schemas.openxmlformats.org/presentationml/2006/main">
  <p:tag name="AS_UNIQUEID" val="1149"/>
</p:tagLst>
</file>

<file path=ppt/tags/tag566.xml><?xml version="1.0" encoding="utf-8"?>
<p:tagLst xmlns:p="http://schemas.openxmlformats.org/presentationml/2006/main">
  <p:tag name="KSO_WM_BEAUTIFY_FLAG" val="#wm#"/>
  <p:tag name="KSO_WM_TEMPLATE_CATEGORY" val="custom"/>
  <p:tag name="KSO_WM_TEMPLATE_INDEX" val="20184553"/>
</p:tagLst>
</file>

<file path=ppt/tags/tag567.xml><?xml version="1.0" encoding="utf-8"?>
<p:tagLst xmlns:p="http://schemas.openxmlformats.org/presentationml/2006/main">
  <p:tag name="AS_UNIQUEID" val="1137"/>
</p:tagLst>
</file>

<file path=ppt/tags/tag568.xml><?xml version="1.0" encoding="utf-8"?>
<p:tagLst xmlns:p="http://schemas.openxmlformats.org/presentationml/2006/main">
  <p:tag name="AS_UNIQUEID" val="1138"/>
</p:tagLst>
</file>

<file path=ppt/tags/tag569.xml><?xml version="1.0" encoding="utf-8"?>
<p:tagLst xmlns:p="http://schemas.openxmlformats.org/presentationml/2006/main">
  <p:tag name="AS_UNIQUEID" val="6462"/>
</p:tagLst>
</file>

<file path=ppt/tags/tag570.xml><?xml version="1.0" encoding="utf-8"?>
<p:tagLst xmlns:p="http://schemas.openxmlformats.org/presentationml/2006/main">
  <p:tag name="AS_UNIQUEID" val="4843"/>
</p:tagLst>
</file>

<file path=ppt/tags/tag571.xml><?xml version="1.0" encoding="utf-8"?>
<p:tagLst xmlns:p="http://schemas.openxmlformats.org/presentationml/2006/main">
  <p:tag name="AS_UNIQUEID" val="6463"/>
</p:tagLst>
</file>

<file path=ppt/tags/tag572.xml><?xml version="1.0" encoding="utf-8"?>
<p:tagLst xmlns:p="http://schemas.openxmlformats.org/presentationml/2006/main">
  <p:tag name="AS_UNIQUEID" val="4844"/>
</p:tagLst>
</file>

<file path=ppt/tags/tag573.xml><?xml version="1.0" encoding="utf-8"?>
<p:tagLst xmlns:p="http://schemas.openxmlformats.org/presentationml/2006/main">
  <p:tag name="AS_UNIQUEID" val="4845"/>
</p:tagLst>
</file>

<file path=ppt/tags/tag574.xml><?xml version="1.0" encoding="utf-8"?>
<p:tagLst xmlns:p="http://schemas.openxmlformats.org/presentationml/2006/main">
  <p:tag name="AS_UNIQUEID" val="6104"/>
</p:tagLst>
</file>

<file path=ppt/tags/tag575.xml><?xml version="1.0" encoding="utf-8"?>
<p:tagLst xmlns:p="http://schemas.openxmlformats.org/presentationml/2006/main">
  <p:tag name="AS_UNIQUEID" val="6458"/>
  <p:tag name="KSO_WM_UNIT_PLACING_PICTURE_USER_VIEWPORT" val="{&quot;height&quot;:7265.333858267716,&quot;width&quot;:5913.333858267716}"/>
</p:tagLst>
</file>

<file path=ppt/tags/tag576.xml><?xml version="1.0" encoding="utf-8"?>
<p:tagLst xmlns:p="http://schemas.openxmlformats.org/presentationml/2006/main">
  <p:tag name="AS_UNIQUEID" val="265"/>
</p:tagLst>
</file>

<file path=ppt/tags/tag577.xml><?xml version="1.0" encoding="utf-8"?>
<p:tagLst xmlns:p="http://schemas.openxmlformats.org/presentationml/2006/main">
  <p:tag name="AS_UNIQUEID" val="266"/>
</p:tagLst>
</file>

<file path=ppt/tags/tag578.xml><?xml version="1.0" encoding="utf-8"?>
<p:tagLst xmlns:p="http://schemas.openxmlformats.org/presentationml/2006/main">
  <p:tag name="AS_UNIQUEID" val="267"/>
</p:tagLst>
</file>

<file path=ppt/tags/tag579.xml><?xml version="1.0" encoding="utf-8"?>
<p:tagLst xmlns:p="http://schemas.openxmlformats.org/presentationml/2006/main">
  <p:tag name="AS_UNIQUEID" val="263"/>
</p:tagLst>
</file>

<file path=ppt/tags/tag580.xml><?xml version="1.0" encoding="utf-8"?>
<p:tagLst xmlns:p="http://schemas.openxmlformats.org/presentationml/2006/main">
  <p:tag name="AS_UNIQUEID" val="264"/>
  <p:tag name="ID" val="547142"/>
  <p:tag name="MH" val="20150429225421"/>
  <p:tag name="MH_LIBRARY" val="CONTENTS"/>
  <p:tag name="MH_ORDER" val="1"/>
  <p:tag name="MH_TYPE" val="ENTRY"/>
</p:tagLst>
</file>

<file path=ppt/tags/tag581.xml><?xml version="1.0" encoding="utf-8"?>
<p:tagLst xmlns:p="http://schemas.openxmlformats.org/presentationml/2006/main">
  <p:tag name="AS_UNIQUEID" val="268"/>
</p:tagLst>
</file>

<file path=ppt/tags/tag582.xml><?xml version="1.0" encoding="utf-8"?>
<p:tagLst xmlns:p="http://schemas.openxmlformats.org/presentationml/2006/main">
  <p:tag name="AS_UNIQUEID" val="269"/>
</p:tagLst>
</file>

<file path=ppt/tags/tag583.xml><?xml version="1.0" encoding="utf-8"?>
<p:tagLst xmlns:p="http://schemas.openxmlformats.org/presentationml/2006/main">
  <p:tag name="AS_UNIQUEID" val="270"/>
</p:tagLst>
</file>

<file path=ppt/tags/tag584.xml><?xml version="1.0" encoding="utf-8"?>
<p:tagLst xmlns:p="http://schemas.openxmlformats.org/presentationml/2006/main">
  <p:tag name="AS_UNIQUEID" val="271"/>
</p:tagLst>
</file>

<file path=ppt/tags/tag585.xml><?xml version="1.0" encoding="utf-8"?>
<p:tagLst xmlns:p="http://schemas.openxmlformats.org/presentationml/2006/main">
  <p:tag name="AS_UNIQUEID" val="6465"/>
</p:tagLst>
</file>

<file path=ppt/tags/tag586.xml><?xml version="1.0" encoding="utf-8"?>
<p:tagLst xmlns:p="http://schemas.openxmlformats.org/presentationml/2006/main">
  <p:tag name="KSO_WM_BEAUTIFY_FLAG" val="#wm#"/>
  <p:tag name="KSO_WM_SLIDE_ID" val="custom20205176_1"/>
  <p:tag name="KSO_WM_SLIDE_INDEX" val="1"/>
  <p:tag name="KSO_WM_SLIDE_ITEM_CNT" val="0"/>
  <p:tag name="KSO_WM_SLIDE_LAYOUT" val="a_b"/>
  <p:tag name="KSO_WM_SLIDE_LAYOUT_CNT" val="1_1"/>
  <p:tag name="KSO_WM_SLIDE_SUBTYPE" val="defaultBlank"/>
  <p:tag name="KSO_WM_SLIDE_TYPE" val="title"/>
  <p:tag name="KSO_WM_TAG_VERSION" val="1.0"/>
  <p:tag name="KSO_WM_TEMPLATE_CATEGORY" val="custom"/>
  <p:tag name="KSO_WM_TEMPLATE_COLOR_TYPE" val="1"/>
  <p:tag name="KSO_WM_TEMPLATE_INDEX" val="20205176"/>
  <p:tag name="KSO_WM_TEMPLATE_MASTER_TYPE" val="0"/>
  <p:tag name="KSO_WM_TEMPLATE_SUBCATEGORY" val="19"/>
  <p:tag name="KSO_WM_TEMPLATE_THUMBS_INDEX" val="1、4、7、12、13、14、15、16、17、18、20、24、25、28、33、36、40、43、44"/>
  <p:tag name="KSO_WM_UNIT_SHOW_EDIT_AREA_INDICATION" val="1"/>
</p:tagLst>
</file>

<file path=ppt/tags/tag587.xml><?xml version="1.0" encoding="utf-8"?>
<p:tagLst xmlns:p="http://schemas.openxmlformats.org/presentationml/2006/main">
  <p:tag name="AS_UNIQUEID" val="767"/>
</p:tagLst>
</file>

<file path=ppt/tags/tag588.xml><?xml version="1.0" encoding="utf-8"?>
<p:tagLst xmlns:p="http://schemas.openxmlformats.org/presentationml/2006/main">
  <p:tag name="AS_UNIQUEID" val="768"/>
</p:tagLst>
</file>

<file path=ppt/tags/tag589.xml><?xml version="1.0" encoding="utf-8"?>
<p:tagLst xmlns:p="http://schemas.openxmlformats.org/presentationml/2006/main">
  <p:tag name="AS_UNIQUEID" val="769"/>
</p:tagLst>
</file>

<file path=ppt/tags/tag590.xml><?xml version="1.0" encoding="utf-8"?>
<p:tagLst xmlns:p="http://schemas.openxmlformats.org/presentationml/2006/main">
  <p:tag name="AS_UNIQUEID" val="770"/>
</p:tagLst>
</file>

<file path=ppt/tags/tag591.xml><?xml version="1.0" encoding="utf-8"?>
<p:tagLst xmlns:p="http://schemas.openxmlformats.org/presentationml/2006/main">
  <p:tag name="AS_UNIQUEID" val="771"/>
</p:tagLst>
</file>

<file path=ppt/tags/tag592.xml><?xml version="1.0" encoding="utf-8"?>
<p:tagLst xmlns:p="http://schemas.openxmlformats.org/presentationml/2006/main">
  <p:tag name="AS_UNIQUEID" val="772"/>
</p:tagLst>
</file>

<file path=ppt/tags/tag593.xml><?xml version="1.0" encoding="utf-8"?>
<p:tagLst xmlns:p="http://schemas.openxmlformats.org/presentationml/2006/main">
  <p:tag name="AS_UNIQUEID" val="773"/>
</p:tagLst>
</file>

<file path=ppt/tags/tag594.xml><?xml version="1.0" encoding="utf-8"?>
<p:tagLst xmlns:p="http://schemas.openxmlformats.org/presentationml/2006/main">
  <p:tag name="AS_UNIQUEID" val="774"/>
</p:tagLst>
</file>

<file path=ppt/tags/tag595.xml><?xml version="1.0" encoding="utf-8"?>
<p:tagLst xmlns:p="http://schemas.openxmlformats.org/presentationml/2006/main">
  <p:tag name="AS_UNIQUEID" val="775"/>
</p:tagLst>
</file>

<file path=ppt/tags/tag596.xml><?xml version="1.0" encoding="utf-8"?>
<p:tagLst xmlns:p="http://schemas.openxmlformats.org/presentationml/2006/main">
  <p:tag name="AS_UNIQUEID" val="776"/>
</p:tagLst>
</file>

<file path=ppt/tags/tag597.xml><?xml version="1.0" encoding="utf-8"?>
<p:tagLst xmlns:p="http://schemas.openxmlformats.org/presentationml/2006/main">
  <p:tag name="AS_UNIQUEID" val="777"/>
</p:tagLst>
</file>

<file path=ppt/tags/tag598.xml><?xml version="1.0" encoding="utf-8"?>
<p:tagLst xmlns:p="http://schemas.openxmlformats.org/presentationml/2006/main">
  <p:tag name="AS_UNIQUEID" val="778"/>
</p:tagLst>
</file>

<file path=ppt/tags/tag599.xml><?xml version="1.0" encoding="utf-8"?>
<p:tagLst xmlns:p="http://schemas.openxmlformats.org/presentationml/2006/main">
  <p:tag name="AS_UNIQUEID" val="779"/>
</p:tagLst>
</file>

<file path=ppt/tags/tag600.xml><?xml version="1.0" encoding="utf-8"?>
<p:tagLst xmlns:p="http://schemas.openxmlformats.org/presentationml/2006/main">
  <p:tag name="AS_UNIQUEID" val="780"/>
</p:tagLst>
</file>

<file path=ppt/tags/tag601.xml><?xml version="1.0" encoding="utf-8"?>
<p:tagLst xmlns:p="http://schemas.openxmlformats.org/presentationml/2006/main">
  <p:tag name="AS_UNIQUEID" val="781"/>
</p:tagLst>
</file>

<file path=ppt/tags/tag602.xml><?xml version="1.0" encoding="utf-8"?>
<p:tagLst xmlns:p="http://schemas.openxmlformats.org/presentationml/2006/main">
  <p:tag name="AS_UNIQUEID" val="782"/>
</p:tagLst>
</file>

<file path=ppt/tags/tag603.xml><?xml version="1.0" encoding="utf-8"?>
<p:tagLst xmlns:p="http://schemas.openxmlformats.org/presentationml/2006/main">
  <p:tag name="AS_UNIQUEID" val="314"/>
</p:tagLst>
</file>

<file path=ppt/tags/tag604.xml><?xml version="1.0" encoding="utf-8"?>
<p:tagLst xmlns:p="http://schemas.openxmlformats.org/presentationml/2006/main">
  <p:tag name="AS_UNIQUEID" val="315"/>
</p:tagLst>
</file>

<file path=ppt/tags/tag605.xml><?xml version="1.0" encoding="utf-8"?>
<p:tagLst xmlns:p="http://schemas.openxmlformats.org/presentationml/2006/main">
  <p:tag name="AS_UNIQUEID" val="317"/>
  <p:tag name="KSO_WM_UNIT_PLACING_PICTURE_USER_VIEWPORT" val="{&quot;height&quot;:3827.645588371447,&quot;width&quot;:3798.4955315452712}"/>
</p:tagLst>
</file>

<file path=ppt/tags/tag606.xml><?xml version="1.0" encoding="utf-8"?>
<p:tagLst xmlns:p="http://schemas.openxmlformats.org/presentationml/2006/main">
  <p:tag name="AS_UNIQUEID" val="323"/>
  <p:tag name="KSO_WM_UNIT_PLACING_PICTURE_USER_VIEWPORT" val="{&quot;height&quot;:3827.644801042773,&quot;width&quot;:3847.1122898360973}"/>
</p:tagLst>
</file>

<file path=ppt/tags/tag607.xml><?xml version="1.0" encoding="utf-8"?>
<p:tagLst xmlns:p="http://schemas.openxmlformats.org/presentationml/2006/main">
  <p:tag name="AS_UNIQUEID" val="325"/>
  <p:tag name="KSO_WM_UNIT_PLACING_PICTURE_USER_VIEWPORT" val="{&quot;height&quot;:3921.0094488188975,&quot;width&quot;:3741.8015748031494}"/>
</p:tagLst>
</file>

<file path=ppt/tags/tag608.xml><?xml version="1.0" encoding="utf-8"?>
<p:tagLst xmlns:p="http://schemas.openxmlformats.org/presentationml/2006/main">
  <p:tag name="AS_UNIQUEID" val="6337"/>
</p:tagLst>
</file>

<file path=ppt/tags/tag609.xml><?xml version="1.0" encoding="utf-8"?>
<p:tagLst xmlns:p="http://schemas.openxmlformats.org/presentationml/2006/main">
  <p:tag name="AS_UNIQUEID" val="6338"/>
</p:tagLst>
</file>

<file path=ppt/tags/tag610.xml><?xml version="1.0" encoding="utf-8"?>
<p:tagLst xmlns:p="http://schemas.openxmlformats.org/presentationml/2006/main">
  <p:tag name="AS_UNIQUEID" val="6339"/>
</p:tagLst>
</file>

<file path=ppt/tags/tag611.xml><?xml version="1.0" encoding="utf-8"?>
<p:tagLst xmlns:p="http://schemas.openxmlformats.org/presentationml/2006/main">
  <p:tag name="AS_UNIQUEID" val="6340"/>
</p:tagLst>
</file>

<file path=ppt/tags/tag612.xml><?xml version="1.0" encoding="utf-8"?>
<p:tagLst xmlns:p="http://schemas.openxmlformats.org/presentationml/2006/main">
  <p:tag name="AS_UNIQUEID" val="6341"/>
</p:tagLst>
</file>

<file path=ppt/tags/tag613.xml><?xml version="1.0" encoding="utf-8"?>
<p:tagLst xmlns:p="http://schemas.openxmlformats.org/presentationml/2006/main">
  <p:tag name="AS_UNIQUEID" val="77"/>
</p:tagLst>
</file>

<file path=ppt/tags/tag614.xml><?xml version="1.0" encoding="utf-8"?>
<p:tagLst xmlns:p="http://schemas.openxmlformats.org/presentationml/2006/main">
  <p:tag name="AS_UNIQUEID" val="6342"/>
</p:tagLst>
</file>

<file path=ppt/tags/tag615.xml><?xml version="1.0" encoding="utf-8"?>
<p:tagLst xmlns:p="http://schemas.openxmlformats.org/presentationml/2006/main">
  <p:tag name="AS_UNIQUEID" val="6343"/>
</p:tagLst>
</file>

<file path=ppt/tags/tag616.xml><?xml version="1.0" encoding="utf-8"?>
<p:tagLst xmlns:p="http://schemas.openxmlformats.org/presentationml/2006/main">
  <p:tag name="KSO_WM_BEAUTIFY_FLAG" val="#wm#"/>
  <p:tag name="KSO_WM_SLIDE_ID" val="custom20205176_1"/>
  <p:tag name="KSO_WM_SLIDE_INDEX" val="1"/>
  <p:tag name="KSO_WM_SLIDE_ITEM_CNT" val="0"/>
  <p:tag name="KSO_WM_SLIDE_LAYOUT" val="a_b"/>
  <p:tag name="KSO_WM_SLIDE_LAYOUT_CNT" val="1_1"/>
  <p:tag name="KSO_WM_SLIDE_SUBTYPE" val="defaultBlank"/>
  <p:tag name="KSO_WM_SLIDE_TYPE" val="title"/>
  <p:tag name="KSO_WM_TAG_VERSION" val="1.0"/>
  <p:tag name="KSO_WM_TEMPLATE_CATEGORY" val="custom"/>
  <p:tag name="KSO_WM_TEMPLATE_COLOR_TYPE" val="1"/>
  <p:tag name="KSO_WM_TEMPLATE_INDEX" val="20205176"/>
  <p:tag name="KSO_WM_TEMPLATE_MASTER_TYPE" val="0"/>
  <p:tag name="KSO_WM_TEMPLATE_SUBCATEGORY" val="19"/>
  <p:tag name="KSO_WM_TEMPLATE_THUMBS_INDEX" val="1、4、7、12、13、14、15、16、17、18、20、24、25、28、33、36、40、43、44"/>
  <p:tag name="KSO_WM_UNIT_SHOW_EDIT_AREA_INDICATION" val="1"/>
</p:tagLst>
</file>

<file path=ppt/tags/tag617.xml><?xml version="1.0" encoding="utf-8"?>
<p:tagLst xmlns:p="http://schemas.openxmlformats.org/presentationml/2006/main">
  <p:tag name="AS_UNIQUEID" val="799"/>
</p:tagLst>
</file>

<file path=ppt/tags/tag618.xml><?xml version="1.0" encoding="utf-8"?>
<p:tagLst xmlns:p="http://schemas.openxmlformats.org/presentationml/2006/main">
  <p:tag name="AS_UNIQUEID" val="171"/>
</p:tagLst>
</file>

<file path=ppt/tags/tag619.xml><?xml version="1.0" encoding="utf-8"?>
<p:tagLst xmlns:p="http://schemas.openxmlformats.org/presentationml/2006/main">
  <p:tag name="AS_UNIQUEID" val="795"/>
</p:tagLst>
</file>

<file path=ppt/tags/tag620.xml><?xml version="1.0" encoding="utf-8"?>
<p:tagLst xmlns:p="http://schemas.openxmlformats.org/presentationml/2006/main">
  <p:tag name="AS_UNIQUEID" val="796"/>
</p:tagLst>
</file>

<file path=ppt/tags/tag621.xml><?xml version="1.0" encoding="utf-8"?>
<p:tagLst xmlns:p="http://schemas.openxmlformats.org/presentationml/2006/main">
  <p:tag name="AS_UNIQUEID" val="797"/>
</p:tagLst>
</file>

<file path=ppt/tags/tag622.xml><?xml version="1.0" encoding="utf-8"?>
<p:tagLst xmlns:p="http://schemas.openxmlformats.org/presentationml/2006/main">
  <p:tag name="AS_UNIQUEID" val="6570"/>
  <p:tag name="KSO_WM_UNIT_TABLE_BEAUTIFY" val="smartTable{fced10c7-160e-4693-8825-3a0e76c53e0b}"/>
  <p:tag name="TABLE_ENDDRAG_ORIGIN_RECT" val="822*353"/>
  <p:tag name="TABLE_ENDDRAG_RECT" val="68*251*822*353"/>
</p:tagLst>
</file>

<file path=ppt/tags/tag623.xml><?xml version="1.0" encoding="utf-8"?>
<p:tagLst xmlns:p="http://schemas.openxmlformats.org/presentationml/2006/main">
  <p:tag name="AS_UNIQUEID" val="6571"/>
</p:tagLst>
</file>

<file path=ppt/tags/tag624.xml><?xml version="1.0" encoding="utf-8"?>
<p:tagLst xmlns:p="http://schemas.openxmlformats.org/presentationml/2006/main">
  <p:tag name="AS_UNIQUEID" val="6572"/>
</p:tagLst>
</file>

<file path=ppt/tags/tag625.xml><?xml version="1.0" encoding="utf-8"?>
<p:tagLst xmlns:p="http://schemas.openxmlformats.org/presentationml/2006/main">
  <p:tag name="AS_UNIQUEID" val="6573"/>
</p:tagLst>
</file>

<file path=ppt/tags/tag626.xml><?xml version="1.0" encoding="utf-8"?>
<p:tagLst xmlns:p="http://schemas.openxmlformats.org/presentationml/2006/main">
  <p:tag name="AS_UNIQUEID" val="6574"/>
</p:tagLst>
</file>

<file path=ppt/tags/tag627.xml><?xml version="1.0" encoding="utf-8"?>
<p:tagLst xmlns:p="http://schemas.openxmlformats.org/presentationml/2006/main">
  <p:tag name="AS_UNIQUEID" val="6575"/>
</p:tagLst>
</file>

<file path=ppt/tags/tag628.xml><?xml version="1.0" encoding="utf-8"?>
<p:tagLst xmlns:p="http://schemas.openxmlformats.org/presentationml/2006/main">
  <p:tag name="AS_UNIQUEID" val="6576"/>
</p:tagLst>
</file>

<file path=ppt/tags/tag629.xml><?xml version="1.0" encoding="utf-8"?>
<p:tagLst xmlns:p="http://schemas.openxmlformats.org/presentationml/2006/main">
  <p:tag name="AS_UNIQUEID" val="6577"/>
</p:tagLst>
</file>

<file path=ppt/tags/tag630.xml><?xml version="1.0" encoding="utf-8"?>
<p:tagLst xmlns:p="http://schemas.openxmlformats.org/presentationml/2006/main">
  <p:tag name="AS_UNIQUEID" val="6578"/>
</p:tagLst>
</file>

<file path=ppt/tags/tag631.xml><?xml version="1.0" encoding="utf-8"?>
<p:tagLst xmlns:p="http://schemas.openxmlformats.org/presentationml/2006/main">
  <p:tag name="AS_UNIQUEID" val="6579"/>
</p:tagLst>
</file>

<file path=ppt/tags/tag632.xml><?xml version="1.0" encoding="utf-8"?>
<p:tagLst xmlns:p="http://schemas.openxmlformats.org/presentationml/2006/main">
  <p:tag name="AS_UNIQUEID" val="6580"/>
</p:tagLst>
</file>

<file path=ppt/tags/tag633.xml><?xml version="1.0" encoding="utf-8"?>
<p:tagLst xmlns:p="http://schemas.openxmlformats.org/presentationml/2006/main">
  <p:tag name="AS_UNIQUEID" val="6581"/>
</p:tagLst>
</file>

<file path=ppt/tags/tag634.xml><?xml version="1.0" encoding="utf-8"?>
<p:tagLst xmlns:p="http://schemas.openxmlformats.org/presentationml/2006/main">
  <p:tag name="AS_UNIQUEID" val="6582"/>
</p:tagLst>
</file>

<file path=ppt/tags/tag635.xml><?xml version="1.0" encoding="utf-8"?>
<p:tagLst xmlns:p="http://schemas.openxmlformats.org/presentationml/2006/main">
  <p:tag name="AS_UNIQUEID" val="6583"/>
</p:tagLst>
</file>

<file path=ppt/tags/tag636.xml><?xml version="1.0" encoding="utf-8"?>
<p:tagLst xmlns:p="http://schemas.openxmlformats.org/presentationml/2006/main">
  <p:tag name="AS_UNIQUEID" val="6584"/>
</p:tagLst>
</file>

<file path=ppt/tags/tag637.xml><?xml version="1.0" encoding="utf-8"?>
<p:tagLst xmlns:p="http://schemas.openxmlformats.org/presentationml/2006/main">
  <p:tag name="AS_UNIQUEID" val="6585"/>
</p:tagLst>
</file>

<file path=ppt/tags/tag638.xml><?xml version="1.0" encoding="utf-8"?>
<p:tagLst xmlns:p="http://schemas.openxmlformats.org/presentationml/2006/main">
  <p:tag name="AS_UNIQUEID" val="6586"/>
</p:tagLst>
</file>

<file path=ppt/tags/tag639.xml><?xml version="1.0" encoding="utf-8"?>
<p:tagLst xmlns:p="http://schemas.openxmlformats.org/presentationml/2006/main">
  <p:tag name="AS_UNIQUEID" val="6587"/>
</p:tagLst>
</file>

<file path=ppt/tags/tag640.xml><?xml version="1.0" encoding="utf-8"?>
<p:tagLst xmlns:p="http://schemas.openxmlformats.org/presentationml/2006/main">
  <p:tag name="AS_UNIQUEID" val="6588"/>
</p:tagLst>
</file>

<file path=ppt/tags/tag641.xml><?xml version="1.0" encoding="utf-8"?>
<p:tagLst xmlns:p="http://schemas.openxmlformats.org/presentationml/2006/main">
  <p:tag name="AS_UNIQUEID" val="305"/>
</p:tagLst>
</file>

<file path=ppt/tags/tag642.xml><?xml version="1.0" encoding="utf-8"?>
<p:tagLst xmlns:p="http://schemas.openxmlformats.org/presentationml/2006/main">
  <p:tag name="AS_UNIQUEID" val="6589"/>
</p:tagLst>
</file>

<file path=ppt/tags/tag643.xml><?xml version="1.0" encoding="utf-8"?>
<p:tagLst xmlns:p="http://schemas.openxmlformats.org/presentationml/2006/main">
  <p:tag name="AS_UNIQUEID" val="920"/>
</p:tagLst>
</file>

<file path=ppt/tags/tag644.xml><?xml version="1.0" encoding="utf-8"?>
<p:tagLst xmlns:p="http://schemas.openxmlformats.org/presentationml/2006/main">
  <p:tag name="AS_UNIQUEID" val="6568"/>
</p:tagLst>
</file>

<file path=ppt/tags/tag645.xml><?xml version="1.0" encoding="utf-8"?>
<p:tagLst xmlns:p="http://schemas.openxmlformats.org/presentationml/2006/main">
  <p:tag name="AS_UNIQUEID" val="660"/>
</p:tagLst>
</file>

<file path=ppt/tags/tag646.xml><?xml version="1.0" encoding="utf-8"?>
<p:tagLst xmlns:p="http://schemas.openxmlformats.org/presentationml/2006/main">
  <p:tag name="AS_UNIQUEID" val="6637"/>
</p:tagLst>
</file>

<file path=ppt/tags/tag647.xml><?xml version="1.0" encoding="utf-8"?>
<p:tagLst xmlns:p="http://schemas.openxmlformats.org/presentationml/2006/main">
  <p:tag name="AS_UNIQUEID" val="314"/>
</p:tagLst>
</file>

<file path=ppt/tags/tag648.xml><?xml version="1.0" encoding="utf-8"?>
<p:tagLst xmlns:p="http://schemas.openxmlformats.org/presentationml/2006/main">
  <p:tag name="AS_UNIQUEID" val="315"/>
</p:tagLst>
</file>

<file path=ppt/tags/tag649.xml><?xml version="1.0" encoding="utf-8"?>
<p:tagLst xmlns:p="http://schemas.openxmlformats.org/presentationml/2006/main">
  <p:tag name="AS_UNIQUEID" val="316"/>
</p:tagLst>
</file>

<file path=ppt/tags/tag650.xml><?xml version="1.0" encoding="utf-8"?>
<p:tagLst xmlns:p="http://schemas.openxmlformats.org/presentationml/2006/main">
  <p:tag name="AS_UNIQUEID" val="317"/>
</p:tagLst>
</file>

<file path=ppt/tags/tag651.xml><?xml version="1.0" encoding="utf-8"?>
<p:tagLst xmlns:p="http://schemas.openxmlformats.org/presentationml/2006/main">
  <p:tag name="AS_UNIQUEID" val="318"/>
</p:tagLst>
</file>

<file path=ppt/tags/tag652.xml><?xml version="1.0" encoding="utf-8"?>
<p:tagLst xmlns:p="http://schemas.openxmlformats.org/presentationml/2006/main">
  <p:tag name="AS_UNIQUEID" val="319"/>
</p:tagLst>
</file>

<file path=ppt/tags/tag653.xml><?xml version="1.0" encoding="utf-8"?>
<p:tagLst xmlns:p="http://schemas.openxmlformats.org/presentationml/2006/main">
  <p:tag name="AS_UNIQUEID" val="320"/>
</p:tagLst>
</file>

<file path=ppt/tags/tag654.xml><?xml version="1.0" encoding="utf-8"?>
<p:tagLst xmlns:p="http://schemas.openxmlformats.org/presentationml/2006/main">
  <p:tag name="AS_UNIQUEID" val="321"/>
</p:tagLst>
</file>

<file path=ppt/tags/tag655.xml><?xml version="1.0" encoding="utf-8"?>
<p:tagLst xmlns:p="http://schemas.openxmlformats.org/presentationml/2006/main">
  <p:tag name="AS_UNIQUEID" val="322"/>
</p:tagLst>
</file>

<file path=ppt/tags/tag656.xml><?xml version="1.0" encoding="utf-8"?>
<p:tagLst xmlns:p="http://schemas.openxmlformats.org/presentationml/2006/main">
  <p:tag name="AS_UNIQUEID" val="6638"/>
  <p:tag name="PA" val="v3.0.1"/>
</p:tagLst>
</file>

<file path=ppt/tags/tag657.xml><?xml version="1.0" encoding="utf-8"?>
<p:tagLst xmlns:p="http://schemas.openxmlformats.org/presentationml/2006/main">
  <p:tag name="AS_UNIQUEID" val="6633"/>
</p:tagLst>
</file>

<file path=ppt/tags/tag658.xml><?xml version="1.0" encoding="utf-8"?>
<p:tagLst xmlns:p="http://schemas.openxmlformats.org/presentationml/2006/main">
  <p:tag name="AS_UNIQUEID" val="6634"/>
</p:tagLst>
</file>

<file path=ppt/tags/tag659.xml><?xml version="1.0" encoding="utf-8"?>
<p:tagLst xmlns:p="http://schemas.openxmlformats.org/presentationml/2006/main">
  <p:tag name="AS_UNIQUEID" val="6635"/>
</p:tagLst>
</file>

<file path=ppt/tags/tag660.xml><?xml version="1.0" encoding="utf-8"?>
<p:tagLst xmlns:p="http://schemas.openxmlformats.org/presentationml/2006/main">
  <p:tag name="AS_UNIQUEID" val="6210"/>
</p:tagLst>
</file>

<file path=ppt/tags/tag661.xml><?xml version="1.0" encoding="utf-8"?>
<p:tagLst xmlns:p="http://schemas.openxmlformats.org/presentationml/2006/main">
  <p:tag name="AS_UNIQUEID" val="6211"/>
</p:tagLst>
</file>

<file path=ppt/tags/tag662.xml><?xml version="1.0" encoding="utf-8"?>
<p:tagLst xmlns:p="http://schemas.openxmlformats.org/presentationml/2006/main">
  <p:tag name="AS_UNIQUEID" val="6640"/>
</p:tagLst>
</file>

<file path=ppt/tags/tag663.xml><?xml version="1.0" encoding="utf-8"?>
<p:tagLst xmlns:p="http://schemas.openxmlformats.org/presentationml/2006/main">
  <p:tag name="AS_UNIQUEID" val="6215"/>
</p:tagLst>
</file>

<file path=ppt/tags/tag664.xml><?xml version="1.0" encoding="utf-8"?>
<p:tagLst xmlns:p="http://schemas.openxmlformats.org/presentationml/2006/main">
  <p:tag name="AS_UNIQUEID" val="4240"/>
</p:tagLst>
</file>

<file path=ppt/tags/tag665.xml><?xml version="1.0" encoding="utf-8"?>
<p:tagLst xmlns:p="http://schemas.openxmlformats.org/presentationml/2006/main">
  <p:tag name="AS_UNIQUEID" val="4241"/>
</p:tagLst>
</file>

<file path=ppt/tags/tag666.xml><?xml version="1.0" encoding="utf-8"?>
<p:tagLst xmlns:p="http://schemas.openxmlformats.org/presentationml/2006/main">
  <p:tag name="AS_UNIQUEID" val="4242"/>
</p:tagLst>
</file>

<file path=ppt/tags/tag667.xml><?xml version="1.0" encoding="utf-8"?>
<p:tagLst xmlns:p="http://schemas.openxmlformats.org/presentationml/2006/main">
  <p:tag name="AS_UNIQUEID" val="2175"/>
</p:tagLst>
</file>

<file path=ppt/tags/tag668.xml><?xml version="1.0" encoding="utf-8"?>
<p:tagLst xmlns:p="http://schemas.openxmlformats.org/presentationml/2006/main">
  <p:tag name="KSO_WM_BEAUTIFY_FLAG" val="#wm#"/>
  <p:tag name="KSO_WM_TEMPLATE_CATEGORY" val="custom"/>
  <p:tag name="KSO_WM_TEMPLATE_INDEX" val="20184553"/>
</p:tagLst>
</file>

<file path=ppt/tags/tag669.xml><?xml version="1.0" encoding="utf-8"?>
<p:tagLst xmlns:p="http://schemas.openxmlformats.org/presentationml/2006/main">
  <p:tag name="AS_UNIQUEID" val="3649"/>
</p:tagLst>
</file>

<file path=ppt/tags/tag670.xml><?xml version="1.0" encoding="utf-8"?>
<p:tagLst xmlns:p="http://schemas.openxmlformats.org/presentationml/2006/main">
  <p:tag name="AS_UNIQUEID" val="3651"/>
</p:tagLst>
</file>

<file path=ppt/tags/tag671.xml><?xml version="1.0" encoding="utf-8"?>
<p:tagLst xmlns:p="http://schemas.openxmlformats.org/presentationml/2006/main">
  <p:tag name="AS_UNIQUEID" val="3652"/>
</p:tagLst>
</file>

<file path=ppt/tags/tag672.xml><?xml version="1.0" encoding="utf-8"?>
<p:tagLst xmlns:p="http://schemas.openxmlformats.org/presentationml/2006/main">
  <p:tag name="AS_UNIQUEID" val="3854"/>
</p:tagLst>
</file>

<file path=ppt/tags/tag673.xml><?xml version="1.0" encoding="utf-8"?>
<p:tagLst xmlns:p="http://schemas.openxmlformats.org/presentationml/2006/main">
  <p:tag name="AS_UNIQUEID" val="6211"/>
</p:tagLst>
</file>

<file path=ppt/tags/tag674.xml><?xml version="1.0" encoding="utf-8"?>
<p:tagLst xmlns:p="http://schemas.openxmlformats.org/presentationml/2006/main">
  <p:tag name="AS_UNIQUEID" val="3644"/>
</p:tagLst>
</file>

<file path=ppt/tags/tag675.xml><?xml version="1.0" encoding="utf-8"?>
<p:tagLst xmlns:p="http://schemas.openxmlformats.org/presentationml/2006/main">
  <p:tag name="AS_UNIQUEID" val="3645"/>
</p:tagLst>
</file>

<file path=ppt/tags/tag676.xml><?xml version="1.0" encoding="utf-8"?>
<p:tagLst xmlns:p="http://schemas.openxmlformats.org/presentationml/2006/main">
  <p:tag name="AS_UNIQUEID" val="3646"/>
</p:tagLst>
</file>

<file path=ppt/tags/tag677.xml><?xml version="1.0" encoding="utf-8"?>
<p:tagLst xmlns:p="http://schemas.openxmlformats.org/presentationml/2006/main">
  <p:tag name="AS_UNIQUEID" val="250"/>
</p:tagLst>
</file>

<file path=ppt/tags/tag678.xml><?xml version="1.0" encoding="utf-8"?>
<p:tagLst xmlns:p="http://schemas.openxmlformats.org/presentationml/2006/main">
  <p:tag name="AS_UNIQUEID" val="6215"/>
</p:tagLst>
</file>

<file path=ppt/tags/tag679.xml><?xml version="1.0" encoding="utf-8"?>
<p:tagLst xmlns:p="http://schemas.openxmlformats.org/presentationml/2006/main">
  <p:tag name="AS_UNIQUEID" val="6645"/>
</p:tagLst>
</file>

<file path=ppt/tags/tag680.xml><?xml version="1.0" encoding="utf-8"?>
<p:tagLst xmlns:p="http://schemas.openxmlformats.org/presentationml/2006/main">
  <p:tag name="AS_UNIQUEID" val="6646"/>
</p:tagLst>
</file>

<file path=ppt/tags/tag681.xml><?xml version="1.0" encoding="utf-8"?>
<p:tagLst xmlns:p="http://schemas.openxmlformats.org/presentationml/2006/main">
  <p:tag name="KSO_WM_BEAUTIFY_FLAG" val="#wm#"/>
  <p:tag name="KSO_WM_SLIDE_ID" val="custom20205176_1"/>
  <p:tag name="KSO_WM_SLIDE_INDEX" val="1"/>
  <p:tag name="KSO_WM_SLIDE_ITEM_CNT" val="0"/>
  <p:tag name="KSO_WM_SLIDE_LAYOUT" val="a_b"/>
  <p:tag name="KSO_WM_SLIDE_LAYOUT_CNT" val="1_1"/>
  <p:tag name="KSO_WM_SLIDE_SUBTYPE" val="defaultBlank"/>
  <p:tag name="KSO_WM_SLIDE_TYPE" val="title"/>
  <p:tag name="KSO_WM_TAG_VERSION" val="1.0"/>
  <p:tag name="KSO_WM_TEMPLATE_CATEGORY" val="custom"/>
  <p:tag name="KSO_WM_TEMPLATE_COLOR_TYPE" val="1"/>
  <p:tag name="KSO_WM_TEMPLATE_INDEX" val="20205176"/>
  <p:tag name="KSO_WM_TEMPLATE_MASTER_TYPE" val="0"/>
  <p:tag name="KSO_WM_TEMPLATE_SUBCATEGORY" val="19"/>
  <p:tag name="KSO_WM_TEMPLATE_THUMBS_INDEX" val="1、4、7、12、13、14、15、16、17、18、20、24、25、28、33、36、40、43、44"/>
  <p:tag name="KSO_WM_UNIT_SHOW_EDIT_AREA_INDICATION" val="1"/>
</p:tagLst>
</file>

<file path=ppt/tags/tag682.xml><?xml version="1.0" encoding="utf-8"?>
<p:tagLst xmlns:p="http://schemas.openxmlformats.org/presentationml/2006/main">
  <p:tag name="AS_UNIQUEID" val="717"/>
</p:tagLst>
</file>

<file path=ppt/tags/tag683.xml><?xml version="1.0" encoding="utf-8"?>
<p:tagLst xmlns:p="http://schemas.openxmlformats.org/presentationml/2006/main">
  <p:tag name="AS_UNIQUEID" val="718"/>
</p:tagLst>
</file>

<file path=ppt/tags/tag684.xml><?xml version="1.0" encoding="utf-8"?>
<p:tagLst xmlns:p="http://schemas.openxmlformats.org/presentationml/2006/main">
  <p:tag name="AS_UNIQUEID" val="719"/>
</p:tagLst>
</file>

<file path=ppt/tags/tag685.xml><?xml version="1.0" encoding="utf-8"?>
<p:tagLst xmlns:p="http://schemas.openxmlformats.org/presentationml/2006/main">
  <p:tag name="AS_UNIQUEID" val="720"/>
</p:tagLst>
</file>

<file path=ppt/tags/tag686.xml><?xml version="1.0" encoding="utf-8"?>
<p:tagLst xmlns:p="http://schemas.openxmlformats.org/presentationml/2006/main">
  <p:tag name="AS_UNIQUEID" val="721"/>
</p:tagLst>
</file>

<file path=ppt/tags/tag687.xml><?xml version="1.0" encoding="utf-8"?>
<p:tagLst xmlns:p="http://schemas.openxmlformats.org/presentationml/2006/main">
  <p:tag name="AS_UNIQUEID" val="722"/>
</p:tagLst>
</file>

<file path=ppt/tags/tag688.xml><?xml version="1.0" encoding="utf-8"?>
<p:tagLst xmlns:p="http://schemas.openxmlformats.org/presentationml/2006/main">
  <p:tag name="AS_UNIQUEID" val="724"/>
</p:tagLst>
</file>

<file path=ppt/tags/tag689.xml><?xml version="1.0" encoding="utf-8"?>
<p:tagLst xmlns:p="http://schemas.openxmlformats.org/presentationml/2006/main">
  <p:tag name="AS_UNIQUEID" val="725"/>
</p:tagLst>
</file>

<file path=ppt/tags/tag690.xml><?xml version="1.0" encoding="utf-8"?>
<p:tagLst xmlns:p="http://schemas.openxmlformats.org/presentationml/2006/main">
  <p:tag name="AS_UNIQUEID" val="726"/>
</p:tagLst>
</file>

<file path=ppt/tags/tag691.xml><?xml version="1.0" encoding="utf-8"?>
<p:tagLst xmlns:p="http://schemas.openxmlformats.org/presentationml/2006/main">
  <p:tag name="AS_UNIQUEID" val="727"/>
</p:tagLst>
</file>

<file path=ppt/tags/tag692.xml><?xml version="1.0" encoding="utf-8"?>
<p:tagLst xmlns:p="http://schemas.openxmlformats.org/presentationml/2006/main">
  <p:tag name="AS_NET" val="4.0.30319.42000"/>
  <p:tag name="AS_OS" val="Unix 3.10 unknown"/>
  <p:tag name="AS_RELEASE_DATE" val="2020.11.30"/>
  <p:tag name="AS_TITLE" val="Aspose.Slides for Java"/>
  <p:tag name="AS_VERSION" val="20.11"/>
  <p:tag name="COMMONDATA" val="eyJoZGlkIjoiNmYzODc1OWNhYmQ1OTEwNDZmZjczYzAyNjU5ZGQwNzQifQ=="/>
</p:tagLst>
</file>

<file path=ppt/theme/theme1.xml><?xml version="1.0" encoding="utf-8"?>
<a:theme xmlns:a="http://schemas.openxmlformats.org/drawingml/2006/main" name="Office 主题​​">
  <a:themeElements>
    <a:clrScheme name="新版空白演示配色">
      <a:dk1>
        <a:srgbClr val="000000"/>
      </a:dk1>
      <a:lt1>
        <a:srgbClr val="FFFFFF"/>
      </a:lt1>
      <a:dk2>
        <a:srgbClr val="0F1423"/>
      </a:dk2>
      <a:lt2>
        <a:srgbClr val="FFFFFF"/>
      </a:lt2>
      <a:accent1>
        <a:srgbClr val="6096E6"/>
      </a:accent1>
      <a:accent2>
        <a:srgbClr val="58B6E5"/>
      </a:accent2>
      <a:accent3>
        <a:srgbClr val="56CA95"/>
      </a:accent3>
      <a:accent4>
        <a:srgbClr val="FFBA55"/>
      </a:accent4>
      <a:accent5>
        <a:srgbClr val="F18870"/>
      </a:accent5>
      <a:accent6>
        <a:srgbClr val="EC5F74"/>
      </a:accent6>
      <a:hlink>
        <a:srgbClr val="0563C1"/>
      </a:hlink>
      <a:folHlink>
        <a:srgbClr val="954D72"/>
      </a:folHlink>
    </a:clrScheme>
    <a:fontScheme name="自定义 9">
      <a:majorFont>
        <a:latin typeface="Arial"/>
        <a:ea typeface="微软雅黑"/>
        <a:cs typeface="Arial"/>
      </a:majorFont>
      <a:minorFont>
        <a:latin typeface="Arial"/>
        <a:ea typeface="微软雅黑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Arial"/>
        <a:cs typeface="Arial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Arial"/>
        <a:cs typeface="Arial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2010</Words>
  <Application>WPS 演示</Application>
  <PresentationFormat>宽屏</PresentationFormat>
  <Paragraphs>236</Paragraphs>
  <Slides>16</Slides>
  <Notes>4</Notes>
  <HiddenSlides>0</HiddenSlides>
  <MMClips>0</MMClips>
  <ScaleCrop>false</ScaleCrop>
  <HeadingPairs>
    <vt:vector size="6" baseType="variant">
      <vt:variant>
        <vt:lpstr>已用的字体</vt:lpstr>
      </vt:variant>
      <vt:variant>
        <vt:i4>19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16</vt:i4>
      </vt:variant>
    </vt:vector>
  </HeadingPairs>
  <TitlesOfParts>
    <vt:vector size="36" baseType="lpstr">
      <vt:lpstr>Arial</vt:lpstr>
      <vt:lpstr>宋体</vt:lpstr>
      <vt:lpstr>Wingdings</vt:lpstr>
      <vt:lpstr>微软雅黑</vt:lpstr>
      <vt:lpstr>时尚中黑简体</vt:lpstr>
      <vt:lpstr>黑体</vt:lpstr>
      <vt:lpstr>思源黑体 CN Bold</vt:lpstr>
      <vt:lpstr>华文中宋</vt:lpstr>
      <vt:lpstr>Calibri</vt:lpstr>
      <vt:lpstr>等线</vt:lpstr>
      <vt:lpstr>Wingdings</vt:lpstr>
      <vt:lpstr>仿宋</vt:lpstr>
      <vt:lpstr>Times New Roman</vt:lpstr>
      <vt:lpstr>华文彩云</vt:lpstr>
      <vt:lpstr>楷体</vt:lpstr>
      <vt:lpstr>思源黑体 CN Heavy</vt:lpstr>
      <vt:lpstr>yuweij Medium</vt:lpstr>
      <vt:lpstr>Segoe Print</vt:lpstr>
      <vt:lpstr>Arial Unicode MS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学科网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rbm.xkw.com</dc:creator>
  <cp:lastModifiedBy>seewo</cp:lastModifiedBy>
  <cp:revision>5</cp:revision>
  <cp:lastPrinted>2022-10-08T17:51:00Z</cp:lastPrinted>
  <dcterms:created xsi:type="dcterms:W3CDTF">2022-10-08T17:51:00Z</dcterms:created>
  <dcterms:modified xsi:type="dcterms:W3CDTF">2022-10-21T03:21:07Z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  <property fmtid="{D5CDD505-2E9C-101B-9397-08002B2CF9AE}" pid="6" name="ICV">
    <vt:lpwstr>D6887F472B6E476FA59D79926D6139E4</vt:lpwstr>
  </property>
  <property fmtid="{D5CDD505-2E9C-101B-9397-08002B2CF9AE}" pid="7" name="KSOProductBuildVer">
    <vt:lpwstr>2052-11.1.0.10356</vt:lpwstr>
  </property>
</Properties>
</file>