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ppt" ContentType="application/vnd.ms-powerpoin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</p:sldMasterIdLst>
  <p:notesMasterIdLst>
    <p:notesMasterId r:id="rId55"/>
  </p:notesMasterIdLst>
  <p:sldIdLst>
    <p:sldId id="815" r:id="rId7"/>
    <p:sldId id="817" r:id="rId8"/>
    <p:sldId id="768" r:id="rId9"/>
    <p:sldId id="769" r:id="rId10"/>
    <p:sldId id="770" r:id="rId11"/>
    <p:sldId id="771" r:id="rId12"/>
    <p:sldId id="772" r:id="rId13"/>
    <p:sldId id="773" r:id="rId14"/>
    <p:sldId id="774" r:id="rId15"/>
    <p:sldId id="775" r:id="rId16"/>
    <p:sldId id="777" r:id="rId17"/>
    <p:sldId id="778" r:id="rId18"/>
    <p:sldId id="779" r:id="rId19"/>
    <p:sldId id="813" r:id="rId20"/>
    <p:sldId id="814" r:id="rId21"/>
    <p:sldId id="816" r:id="rId22"/>
    <p:sldId id="733" r:id="rId23"/>
    <p:sldId id="781" r:id="rId24"/>
    <p:sldId id="818" r:id="rId25"/>
    <p:sldId id="784" r:id="rId26"/>
    <p:sldId id="734" r:id="rId27"/>
    <p:sldId id="783" r:id="rId28"/>
    <p:sldId id="735" r:id="rId29"/>
    <p:sldId id="785" r:id="rId30"/>
    <p:sldId id="786" r:id="rId31"/>
    <p:sldId id="789" r:id="rId32"/>
    <p:sldId id="790" r:id="rId33"/>
    <p:sldId id="791" r:id="rId34"/>
    <p:sldId id="792" r:id="rId35"/>
    <p:sldId id="793" r:id="rId36"/>
    <p:sldId id="787" r:id="rId37"/>
    <p:sldId id="788" r:id="rId38"/>
    <p:sldId id="794" r:id="rId39"/>
    <p:sldId id="795" r:id="rId40"/>
    <p:sldId id="741" r:id="rId41"/>
    <p:sldId id="796" r:id="rId42"/>
    <p:sldId id="753" r:id="rId43"/>
    <p:sldId id="754" r:id="rId44"/>
    <p:sldId id="750" r:id="rId45"/>
    <p:sldId id="751" r:id="rId46"/>
    <p:sldId id="752" r:id="rId47"/>
    <p:sldId id="797" r:id="rId48"/>
    <p:sldId id="755" r:id="rId49"/>
    <p:sldId id="756" r:id="rId50"/>
    <p:sldId id="744" r:id="rId51"/>
    <p:sldId id="745" r:id="rId52"/>
    <p:sldId id="746" r:id="rId53"/>
    <p:sldId id="798" r:id="rId54"/>
  </p:sldIdLst>
  <p:sldSz cx="9144000" cy="6858000"/>
  <p:notesSz cx="6858000" cy="9144000"/>
  <p:defaultTextStyle>
    <a:defPPr>
      <a:defRPr lang="zh-CN"/>
    </a:defPPr>
    <a:lvl1pPr marL="0" lvl="0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楷体_GB2312" pitchFamily="1" charset="-122"/>
        <a:cs typeface="+mn-cs"/>
      </a:defRPr>
    </a:lvl1pPr>
    <a:lvl2pPr marL="457200" lvl="1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楷体_GB2312" pitchFamily="1" charset="-122"/>
        <a:cs typeface="+mn-cs"/>
      </a:defRPr>
    </a:lvl2pPr>
    <a:lvl3pPr marL="914400" lvl="2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楷体_GB2312" pitchFamily="1" charset="-122"/>
        <a:cs typeface="+mn-cs"/>
      </a:defRPr>
    </a:lvl3pPr>
    <a:lvl4pPr marL="1371600" lvl="3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楷体_GB2312" pitchFamily="1" charset="-122"/>
        <a:cs typeface="+mn-cs"/>
      </a:defRPr>
    </a:lvl4pPr>
    <a:lvl5pPr marL="1828800" lvl="4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楷体_GB2312" pitchFamily="1" charset="-122"/>
        <a:cs typeface="+mn-cs"/>
      </a:defRPr>
    </a:lvl5pPr>
    <a:lvl6pPr marL="2286000" lvl="5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楷体_GB2312" pitchFamily="1" charset="-122"/>
        <a:cs typeface="+mn-cs"/>
      </a:defRPr>
    </a:lvl6pPr>
    <a:lvl7pPr marL="2743200" lvl="6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楷体_GB2312" pitchFamily="1" charset="-122"/>
        <a:cs typeface="+mn-cs"/>
      </a:defRPr>
    </a:lvl7pPr>
    <a:lvl8pPr marL="3200400" lvl="7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楷体_GB2312" pitchFamily="1" charset="-122"/>
        <a:cs typeface="+mn-cs"/>
      </a:defRPr>
    </a:lvl8pPr>
    <a:lvl9pPr marL="3657600" lvl="8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楷体_GB2312" pitchFamily="1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0B0C17"/>
    <a:srgbClr val="006600"/>
    <a:srgbClr val="0000CC"/>
    <a:srgbClr val="0000FF"/>
    <a:srgbClr val="FF66FF"/>
    <a:srgbClr val="33CCFF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60"/>
        <p:guide pos="2928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8" Type="http://schemas.openxmlformats.org/officeDocument/2006/relationships/tableStyles" Target="tableStyles.xml"/><Relationship Id="rId57" Type="http://schemas.openxmlformats.org/officeDocument/2006/relationships/viewProps" Target="viewProps.xml"/><Relationship Id="rId56" Type="http://schemas.openxmlformats.org/officeDocument/2006/relationships/presProps" Target="presProps.xml"/><Relationship Id="rId55" Type="http://schemas.openxmlformats.org/officeDocument/2006/relationships/notesMaster" Target="notesMasters/notesMaster1.xml"/><Relationship Id="rId54" Type="http://schemas.openxmlformats.org/officeDocument/2006/relationships/slide" Target="slides/slide48.xml"/><Relationship Id="rId53" Type="http://schemas.openxmlformats.org/officeDocument/2006/relationships/slide" Target="slides/slide47.xml"/><Relationship Id="rId52" Type="http://schemas.openxmlformats.org/officeDocument/2006/relationships/slide" Target="slides/slide46.xml"/><Relationship Id="rId51" Type="http://schemas.openxmlformats.org/officeDocument/2006/relationships/slide" Target="slides/slide45.xml"/><Relationship Id="rId50" Type="http://schemas.openxmlformats.org/officeDocument/2006/relationships/slide" Target="slides/slide44.xml"/><Relationship Id="rId5" Type="http://schemas.openxmlformats.org/officeDocument/2006/relationships/slideMaster" Target="slideMasters/slideMaster4.xml"/><Relationship Id="rId49" Type="http://schemas.openxmlformats.org/officeDocument/2006/relationships/slide" Target="slides/slide43.xml"/><Relationship Id="rId48" Type="http://schemas.openxmlformats.org/officeDocument/2006/relationships/slide" Target="slides/slide42.xml"/><Relationship Id="rId47" Type="http://schemas.openxmlformats.org/officeDocument/2006/relationships/slide" Target="slides/slide41.xml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0" Type="http://schemas.openxmlformats.org/officeDocument/2006/relationships/slide" Target="slides/slide34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3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170" name="页眉占位符 716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7171" name="日期占位符 7170"/>
          <p:cNvSpPr>
            <a:spLocks noGrp="1"/>
          </p:cNvSpPr>
          <p:nvPr>
            <p:ph type="dt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7172" name="幻灯片图像占位符 7171"/>
          <p:cNvSpPr>
            <a:spLocks noGrp="1"/>
          </p:cNvSpPr>
          <p:nvPr>
            <p:ph type="sldImg" idx="2"/>
          </p:nvPr>
        </p:nvSpPr>
        <p:spPr>
          <a:xfrm>
            <a:off x="876300" y="685800"/>
            <a:ext cx="5103813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7173" name="文本占位符 7172"/>
          <p:cNvSpPr>
            <a:spLocks noGrp="1"/>
          </p:cNvSpPr>
          <p:nvPr>
            <p:ph type="body" sz="quarter" idx="3"/>
          </p:nvPr>
        </p:nvSpPr>
        <p:spPr>
          <a:xfrm>
            <a:off x="912813" y="4343400"/>
            <a:ext cx="5030787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174" name="页脚占位符 717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0213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7175" name="灯片编号占位符 7174"/>
          <p:cNvSpPr>
            <a:spLocks noGrp="1"/>
          </p:cNvSpPr>
          <p:nvPr>
            <p:ph type="sldNum" sz="quarter" idx="5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2420938"/>
            <a:ext cx="4032504" cy="35290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2420938"/>
            <a:ext cx="4032504" cy="35290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72300" y="765175"/>
            <a:ext cx="2171700" cy="51847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65175"/>
            <a:ext cx="6389204" cy="51847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29413" y="260350"/>
            <a:ext cx="2090738" cy="586581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60350"/>
            <a:ext cx="6151010" cy="586581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29413" y="260350"/>
            <a:ext cx="2090738" cy="586581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60350"/>
            <a:ext cx="6151010" cy="586581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29413" y="260350"/>
            <a:ext cx="2090738" cy="586581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60350"/>
            <a:ext cx="6151010" cy="586581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1461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 algn="ctr">
              <a:defRPr sz="40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6147" name="Rectangle 3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1430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 sz="3000"/>
            </a:lvl1pPr>
            <a:lvl2pPr marL="457200" lvl="1" indent="0" algn="ctr">
              <a:buNone/>
              <a:defRPr sz="3000"/>
            </a:lvl2pPr>
            <a:lvl3pPr marL="914400" lvl="2" indent="0" algn="ctr">
              <a:buNone/>
              <a:defRPr sz="3000"/>
            </a:lvl3pPr>
            <a:lvl4pPr marL="1371600" lvl="3" indent="0" algn="ctr">
              <a:buNone/>
              <a:defRPr sz="3000"/>
            </a:lvl4pPr>
            <a:lvl5pPr marL="1828800" lvl="4" indent="0" algn="ctr">
              <a:buNone/>
              <a:defRPr sz="3000"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614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>
                <a:ea typeface="宋体" panose="02010600030101010101" pitchFamily="2" charset="-122"/>
              </a:defRPr>
            </a:lvl1pPr>
          </a:lstStyle>
          <a:p>
            <a:pPr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614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>
                <a:ea typeface="宋体" panose="02010600030101010101" pitchFamily="2" charset="-122"/>
              </a:defRPr>
            </a:lvl1pPr>
          </a:lstStyle>
          <a:p>
            <a:pPr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615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>
                <a:ea typeface="宋体" panose="02010600030101010101" pitchFamily="2" charset="-122"/>
              </a:defRPr>
            </a:lvl1pPr>
          </a:lstStyle>
          <a:p>
            <a:pPr eaLnBrk="1" hangingPunct="1"/>
            <a:fld id="{9A0DB2DC-4C9A-4742-B13C-FB6460FD3503}" type="slidenum">
              <a:rPr lang="zh-CN" altLang="en-US">
                <a:latin typeface="Times New Roman" panose="02020603050405020304" pitchFamily="2" charset="0"/>
              </a:rPr>
            </a:fld>
            <a:endParaRPr lang="zh-CN" altLang="en-US">
              <a:latin typeface="Times New Roman" panose="02020603050405020304" pitchFamily="2" charset="0"/>
            </a:endParaRPr>
          </a:p>
        </p:txBody>
      </p:sp>
      <p:pic>
        <p:nvPicPr>
          <p:cNvPr id="6151" name="图片 615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hf sldNum="0" hdr="0" ft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Times New Roman" panose="02020603050405020304" pitchFamily="2" charset="0"/>
              </a:rPr>
            </a:fld>
            <a:endParaRPr lang="zh-CN" altLang="en-US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Times New Roman" panose="02020603050405020304" pitchFamily="2" charset="0"/>
              </a:rPr>
            </a:fld>
            <a:endParaRPr lang="zh-CN" altLang="en-US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Times New Roman" panose="02020603050405020304" pitchFamily="2" charset="0"/>
              </a:rPr>
            </a:fld>
            <a:endParaRPr lang="zh-CN" altLang="en-US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Times New Roman" panose="02020603050405020304" pitchFamily="2" charset="0"/>
              </a:rPr>
            </a:fld>
            <a:endParaRPr lang="zh-CN" altLang="en-US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Times New Roman" panose="02020603050405020304" pitchFamily="2" charset="0"/>
              </a:rPr>
            </a:fld>
            <a:endParaRPr lang="zh-CN" altLang="en-US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Times New Roman" panose="02020603050405020304" pitchFamily="2" charset="0"/>
              </a:rPr>
            </a:fld>
            <a:endParaRPr lang="zh-CN" altLang="en-US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Times New Roman" panose="02020603050405020304" pitchFamily="2" charset="0"/>
              </a:rPr>
            </a:fld>
            <a:endParaRPr lang="zh-CN" altLang="en-US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Times New Roman" panose="02020603050405020304" pitchFamily="2" charset="0"/>
              </a:rPr>
            </a:fld>
            <a:endParaRPr lang="zh-CN" altLang="en-US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Times New Roman" panose="02020603050405020304" pitchFamily="2" charset="0"/>
              </a:rPr>
            </a:fld>
            <a:endParaRPr lang="zh-CN" altLang="en-US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Times New Roman" panose="02020603050405020304" pitchFamily="2" charset="0"/>
              </a:rPr>
            </a:fld>
            <a:endParaRPr lang="zh-CN" altLang="en-US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vmlDrawing" Target="../drawings/vmlDrawing1.vml"/><Relationship Id="rId14" Type="http://schemas.openxmlformats.org/officeDocument/2006/relationships/image" Target="../media/image2.jpeg"/><Relationship Id="rId13" Type="http://schemas.openxmlformats.org/officeDocument/2006/relationships/oleObject" Target="../embeddings/Presentation1.ppt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image" Target="../media/image2.jpeg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4" Type="http://schemas.openxmlformats.org/officeDocument/2006/relationships/theme" Target="../theme/theme3.xml"/><Relationship Id="rId13" Type="http://schemas.openxmlformats.org/officeDocument/2006/relationships/image" Target="../media/image2.jpeg"/><Relationship Id="rId12" Type="http://schemas.openxmlformats.org/officeDocument/2006/relationships/image" Target="../media/image4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4" Type="http://schemas.openxmlformats.org/officeDocument/2006/relationships/theme" Target="../theme/theme4.xml"/><Relationship Id="rId13" Type="http://schemas.openxmlformats.org/officeDocument/2006/relationships/image" Target="../media/image2.jpeg"/><Relationship Id="rId12" Type="http://schemas.openxmlformats.org/officeDocument/2006/relationships/image" Target="../media/image5.jpeg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4" Type="http://schemas.openxmlformats.org/officeDocument/2006/relationships/theme" Target="../theme/theme5.xml"/><Relationship Id="rId13" Type="http://schemas.openxmlformats.org/officeDocument/2006/relationships/image" Target="../media/image7.png"/><Relationship Id="rId12" Type="http://schemas.openxmlformats.org/officeDocument/2006/relationships/image" Target="../media/image6.jpeg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914400" y="765175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2420938"/>
            <a:ext cx="8229600" cy="35290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第一级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pic>
        <p:nvPicPr>
          <p:cNvPr id="1031" name="图片 1030" descr="logo1"/>
          <p:cNvPicPr>
            <a:picLocks noChangeAspect="1"/>
          </p:cNvPicPr>
          <p:nvPr/>
        </p:nvPicPr>
        <p:blipFill>
          <a:blip r:embed="rId12">
            <a:lum bright="6000"/>
          </a:blip>
          <a:stretch>
            <a:fillRect/>
          </a:stretch>
        </p:blipFill>
        <p:spPr>
          <a:xfrm>
            <a:off x="6588125" y="5353050"/>
            <a:ext cx="2555875" cy="15049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032" name="Base" hidden="1"/>
          <p:cNvGraphicFramePr>
            <a:graphicFrameLocks noChangeAspect="1"/>
          </p:cNvGraphicFramePr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3" imgW="0" imgH="0" progId="PowerPoint.Show.8">
                  <p:embed/>
                </p:oleObj>
              </mc:Choice>
              <mc:Fallback>
                <p:oleObj name="" r:id="rId13" imgW="0" imgH="0" progId="PowerPoint.Show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1524000" y="1397000"/>
                        <a:ext cx="6096000" cy="406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3" name="图片 1032" descr="PPT5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1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2049"/>
          <p:cNvSpPr>
            <a:spLocks noGrp="1"/>
          </p:cNvSpPr>
          <p:nvPr>
            <p:ph type="title"/>
          </p:nvPr>
        </p:nvSpPr>
        <p:spPr>
          <a:xfrm>
            <a:off x="3995738" y="260350"/>
            <a:ext cx="4824412" cy="7778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主标题</a:t>
            </a:r>
            <a:endParaRPr lang="zh-CN" altLang="en-US"/>
          </a:p>
        </p:txBody>
      </p:sp>
      <p:sp>
        <p:nvSpPr>
          <p:cNvPr id="2051" name="文本占位符 2050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第一级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2052" name="日期占位符 2051"/>
          <p:cNvSpPr>
            <a:spLocks noGrp="1"/>
          </p:cNvSpPr>
          <p:nvPr>
            <p:ph type="dt" sz="half" idx="2"/>
          </p:nvPr>
        </p:nvSpPr>
        <p:spPr>
          <a:xfrm>
            <a:off x="350838" y="6553200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pic>
        <p:nvPicPr>
          <p:cNvPr id="2053" name="图片 2052" descr="PPT5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 3073"/>
          <p:cNvSpPr>
            <a:spLocks noGrp="1"/>
          </p:cNvSpPr>
          <p:nvPr>
            <p:ph type="title"/>
          </p:nvPr>
        </p:nvSpPr>
        <p:spPr>
          <a:xfrm>
            <a:off x="3995738" y="260350"/>
            <a:ext cx="4824412" cy="7778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主标题</a:t>
            </a:r>
            <a:endParaRPr lang="zh-CN" altLang="en-US"/>
          </a:p>
        </p:txBody>
      </p:sp>
      <p:sp>
        <p:nvSpPr>
          <p:cNvPr id="3075" name="文本占位符 3074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第一级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076" name="日期占位符 3075"/>
          <p:cNvSpPr>
            <a:spLocks noGrp="1"/>
          </p:cNvSpPr>
          <p:nvPr>
            <p:ph type="dt" sz="half" idx="2"/>
          </p:nvPr>
        </p:nvSpPr>
        <p:spPr>
          <a:xfrm>
            <a:off x="350838" y="6553200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pic>
        <p:nvPicPr>
          <p:cNvPr id="3077" name="图片 3076" descr="PPT5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标题 4097"/>
          <p:cNvSpPr>
            <a:spLocks noGrp="1"/>
          </p:cNvSpPr>
          <p:nvPr>
            <p:ph type="title"/>
          </p:nvPr>
        </p:nvSpPr>
        <p:spPr>
          <a:xfrm>
            <a:off x="3995738" y="260350"/>
            <a:ext cx="4824412" cy="7778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主标题</a:t>
            </a:r>
            <a:endParaRPr lang="zh-CN" altLang="en-US"/>
          </a:p>
        </p:txBody>
      </p:sp>
      <p:sp>
        <p:nvSpPr>
          <p:cNvPr id="4099" name="文本占位符 4098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第一级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100" name="日期占位符 4099"/>
          <p:cNvSpPr>
            <a:spLocks noGrp="1"/>
          </p:cNvSpPr>
          <p:nvPr>
            <p:ph type="dt" sz="half" idx="2"/>
          </p:nvPr>
        </p:nvSpPr>
        <p:spPr>
          <a:xfrm>
            <a:off x="350838" y="6553200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lvl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pic>
        <p:nvPicPr>
          <p:cNvPr id="4101" name="图片 4100" descr="PPT5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124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ea typeface="宋体" panose="02010600030101010101" pitchFamily="2" charset="-122"/>
              </a:defRPr>
            </a:lvl1pPr>
          </a:lstStyle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5125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ea typeface="宋体" panose="02010600030101010101" pitchFamily="2" charset="-122"/>
              </a:defRPr>
            </a:lvl1pPr>
          </a:lstStyle>
          <a:p>
            <a:pPr lvl="0" eaLnBrk="1" hangingPunct="1"/>
            <a:endParaRPr lang="zh-CN" altLang="en-US" dirty="0">
              <a:latin typeface="Times New Roman" panose="02020603050405020304" pitchFamily="2" charset="0"/>
            </a:endParaRPr>
          </a:p>
        </p:txBody>
      </p:sp>
      <p:sp>
        <p:nvSpPr>
          <p:cNvPr id="5126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ea typeface="宋体" panose="02010600030101010101" pitchFamily="2" charset="-122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>
                <a:latin typeface="Times New Roman" panose="02020603050405020304" pitchFamily="2" charset="0"/>
              </a:rPr>
            </a:fld>
            <a:endParaRPr lang="zh-CN" altLang="en-US">
              <a:latin typeface="Times New Roman" panose="02020603050405020304" pitchFamily="2" charset="0"/>
            </a:endParaRPr>
          </a:p>
        </p:txBody>
      </p:sp>
      <p:pic>
        <p:nvPicPr>
          <p:cNvPr id="5127" name="图片 512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 userDrawn="1"/>
        </p:nvSpPr>
        <p:spPr>
          <a:xfrm>
            <a:off x="360680" y="5970905"/>
            <a:ext cx="6292215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1200">
                <a:latin typeface="微软雅黑" panose="020B0503020204020204" pitchFamily="2" charset="-122"/>
                <a:ea typeface="微软雅黑" panose="020B0503020204020204" pitchFamily="2" charset="-122"/>
              </a:rPr>
              <a:t>本课件由和樱前线教育肖毅老师版权所有   仅供教学使用   以此进行商业行为将负法律责任</a:t>
            </a:r>
            <a:endParaRPr lang="zh-CN" altLang="en-US" sz="120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 algn="ctr"/>
            <a:r>
              <a:rPr lang="en-US" altLang="zh-CN" sz="1500">
                <a:latin typeface="微软雅黑" panose="020B0503020204020204" pitchFamily="2" charset="-122"/>
                <a:ea typeface="微软雅黑" panose="020B0503020204020204" pitchFamily="2" charset="-122"/>
              </a:rPr>
              <a:t>www.hyqxedu.com</a:t>
            </a:r>
            <a:endParaRPr lang="en-US" altLang="zh-CN" sz="150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楷体_GB2312" pitchFamily="1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image" Target="../media/image10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标题 8193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/>
        </p:txBody>
      </p:sp>
      <p:sp>
        <p:nvSpPr>
          <p:cNvPr id="8195" name="文本占位符 819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/>
        </p:txBody>
      </p:sp>
      <p:pic>
        <p:nvPicPr>
          <p:cNvPr id="8196" name="图片 8195" descr="横幅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88" y="-23812"/>
            <a:ext cx="9199562" cy="6910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7" name="文本框 8196"/>
          <p:cNvSpPr txBox="1"/>
          <p:nvPr/>
        </p:nvSpPr>
        <p:spPr>
          <a:xfrm>
            <a:off x="-4762" y="677863"/>
            <a:ext cx="9185275" cy="460375"/>
          </a:xfrm>
          <a:prstGeom prst="rect">
            <a:avLst/>
          </a:prstGeom>
          <a:solidFill>
            <a:srgbClr val="808080">
              <a:alpha val="100000"/>
            </a:srgbClr>
          </a:solidFill>
          <a:ln w="9525">
            <a:noFill/>
          </a:ln>
        </p:spPr>
        <p:txBody>
          <a:bodyPr vert="horz" wrap="square" lIns="90170" tIns="46990" rIns="90170" bIns="46990" anchor="t">
            <a:spAutoFit/>
          </a:bodyPr>
          <a:p>
            <a:pPr algn="l"/>
            <a:r>
              <a:rPr lang="zh-CN" altLang="en-US" sz="2400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        第７課 李さんは　毎日コーヒーを　飲みます。</a:t>
            </a:r>
            <a:endParaRPr lang="zh-CN" altLang="en-US" sz="2400" dirty="0">
              <a:solidFill>
                <a:schemeClr val="bg1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</p:txBody>
      </p:sp>
      <p:sp>
        <p:nvSpPr>
          <p:cNvPr id="8198" name="矩形 8197"/>
          <p:cNvSpPr>
            <a:spLocks noGrp="1"/>
          </p:cNvSpPr>
          <p:nvPr/>
        </p:nvSpPr>
        <p:spPr>
          <a:xfrm>
            <a:off x="317500" y="2741613"/>
            <a:ext cx="8509000" cy="11445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000" b="1" u="none" kern="1200" baseline="0">
                <a:solidFill>
                  <a:schemeClr val="tx2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1pPr>
          </a:lstStyle>
          <a:p>
            <a:pPr lvl="0"/>
            <a:r>
              <a:rPr lang="zh-CN" altLang="en-US" sz="6000">
                <a:solidFill>
                  <a:schemeClr val="bg1"/>
                </a:solidFill>
                <a:latin typeface="微软雅黑" panose="020B0503020204020204" pitchFamily="2" charset="-122"/>
                <a:ea typeface="MS Gothic" panose="020B0609070205080204" pitchFamily="1" charset="-128"/>
              </a:rPr>
              <a:t>みなさん、こんにちは</a:t>
            </a:r>
            <a:endParaRPr lang="zh-CN" altLang="en-US" sz="6000">
              <a:solidFill>
                <a:schemeClr val="bg1"/>
              </a:solidFill>
              <a:latin typeface="微软雅黑" panose="020B0503020204020204" pitchFamily="2" charset="-122"/>
              <a:ea typeface="MS Gothic" panose="020B0609070205080204" pitchFamily="1" charset="-128"/>
            </a:endParaRPr>
          </a:p>
        </p:txBody>
      </p:sp>
      <p:sp>
        <p:nvSpPr>
          <p:cNvPr id="8199" name="矩形 8198"/>
          <p:cNvSpPr>
            <a:spLocks noGrp="1"/>
          </p:cNvSpPr>
          <p:nvPr/>
        </p:nvSpPr>
        <p:spPr>
          <a:xfrm>
            <a:off x="6661150" y="5013325"/>
            <a:ext cx="2292350" cy="114458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000" b="1" u="none" kern="1200" baseline="0">
                <a:solidFill>
                  <a:schemeClr val="tx2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1pPr>
          </a:lstStyle>
          <a:p>
            <a:pPr lvl="0"/>
            <a:r>
              <a:rPr lang="zh-CN" altLang="en-US" sz="2000" dirty="0">
                <a:solidFill>
                  <a:schemeClr val="bg2"/>
                </a:solidFill>
                <a:latin typeface="微软雅黑" panose="020B0503020204020204" pitchFamily="2" charset="-122"/>
                <a:ea typeface="宋体" panose="02010600030101010101" pitchFamily="2" charset="-122"/>
              </a:rPr>
              <a:t>导师  肖毅</a:t>
            </a:r>
            <a:endParaRPr lang="zh-CN" altLang="en-US" sz="2000" dirty="0">
              <a:solidFill>
                <a:schemeClr val="bg2"/>
              </a:solidFill>
              <a:latin typeface="微软雅黑" panose="020B0503020204020204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标题 9217"/>
          <p:cNvSpPr>
            <a:spLocks noGrp="1"/>
          </p:cNvSpPr>
          <p:nvPr>
            <p:ph type="title"/>
          </p:nvPr>
        </p:nvSpPr>
        <p:spPr>
          <a:xfrm>
            <a:off x="395288" y="476250"/>
            <a:ext cx="8229600" cy="762000"/>
          </a:xfrm>
          <a:ln/>
        </p:spPr>
        <p:txBody>
          <a:bodyPr anchor="ctr"/>
          <a:p>
            <a:r>
              <a:rPr lang="zh-CN" altLang="en-US" sz="2000">
                <a:solidFill>
                  <a:schemeClr val="bg1"/>
                </a:solidFill>
              </a:rPr>
              <a:t>基本课文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9219" name="文本占位符 9218"/>
          <p:cNvSpPr>
            <a:spLocks noGrp="1"/>
          </p:cNvSpPr>
          <p:nvPr>
            <p:ph type="body" idx="1"/>
          </p:nvPr>
        </p:nvSpPr>
        <p:spPr>
          <a:xfrm>
            <a:off x="304800" y="1447800"/>
            <a:ext cx="8686800" cy="4648200"/>
          </a:xfrm>
          <a:ln/>
        </p:spPr>
        <p:txBody>
          <a:bodyPr/>
          <a:p>
            <a:r>
              <a:rPr lang="ja-JP" altLang="en-US" sz="3900" dirty="0">
                <a:solidFill>
                  <a:schemeClr val="bg1"/>
                </a:solidFill>
                <a:ea typeface="MS PGothic" panose="020B0600070205080204" pitchFamily="2" charset="-128"/>
              </a:rPr>
              <a:t>李さんは　毎日　コーヒー</a:t>
            </a:r>
            <a:r>
              <a:rPr lang="ja-JP" altLang="en-US" sz="3900" dirty="0">
                <a:solidFill>
                  <a:srgbClr val="00CCFF"/>
                </a:solidFill>
                <a:ea typeface="MS PGothic" panose="020B0600070205080204" pitchFamily="2" charset="-128"/>
              </a:rPr>
              <a:t>を</a:t>
            </a:r>
            <a:r>
              <a:rPr lang="ja-JP" altLang="en-US" sz="3900" dirty="0">
                <a:ea typeface="MS PGothic" panose="020B0600070205080204" pitchFamily="2" charset="-128"/>
              </a:rPr>
              <a:t>　</a:t>
            </a:r>
            <a:r>
              <a:rPr lang="ja-JP" altLang="en-US" sz="3900" dirty="0">
                <a:solidFill>
                  <a:schemeClr val="bg1"/>
                </a:solidFill>
                <a:ea typeface="MS PGothic" panose="020B0600070205080204" pitchFamily="2" charset="-128"/>
              </a:rPr>
              <a:t>飲みます。</a:t>
            </a:r>
            <a:endParaRPr lang="ja-JP" altLang="en-US" sz="39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endParaRPr lang="ja-JP" altLang="en-US" sz="1900" dirty="0">
              <a:ea typeface="MS PGothic" panose="020B0600070205080204" pitchFamily="2" charset="-128"/>
            </a:endParaRPr>
          </a:p>
          <a:p>
            <a:r>
              <a:rPr lang="ja-JP" altLang="en-US" sz="3900" dirty="0">
                <a:solidFill>
                  <a:schemeClr val="bg1"/>
                </a:solidFill>
                <a:ea typeface="MS PGothic" panose="020B0600070205080204" pitchFamily="2" charset="-128"/>
              </a:rPr>
              <a:t>李さんは　図書館</a:t>
            </a:r>
            <a:r>
              <a:rPr lang="ja-JP" altLang="en-US" sz="3900" dirty="0">
                <a:solidFill>
                  <a:srgbClr val="00CCFF"/>
                </a:solidFill>
                <a:ea typeface="MS PGothic" panose="020B0600070205080204" pitchFamily="2" charset="-128"/>
              </a:rPr>
              <a:t>で</a:t>
            </a:r>
            <a:r>
              <a:rPr lang="ja-JP" altLang="en-US" sz="3900" dirty="0">
                <a:ea typeface="MS PGothic" panose="020B0600070205080204" pitchFamily="2" charset="-128"/>
              </a:rPr>
              <a:t>　</a:t>
            </a:r>
            <a:r>
              <a:rPr lang="ja-JP" altLang="en-US" sz="3900" dirty="0">
                <a:solidFill>
                  <a:schemeClr val="bg1"/>
                </a:solidFill>
                <a:ea typeface="MS PGothic" panose="020B0600070205080204" pitchFamily="2" charset="-128"/>
              </a:rPr>
              <a:t>勉強します。</a:t>
            </a:r>
            <a:endParaRPr lang="ja-JP" altLang="en-US" sz="39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endParaRPr lang="ja-JP" altLang="en-US" sz="19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r>
              <a:rPr lang="ja-JP" altLang="en-US" sz="3900" dirty="0">
                <a:solidFill>
                  <a:schemeClr val="bg1"/>
                </a:solidFill>
                <a:ea typeface="MS PGothic" panose="020B0600070205080204" pitchFamily="2" charset="-128"/>
              </a:rPr>
              <a:t>わたしは毎朝　パン</a:t>
            </a:r>
            <a:r>
              <a:rPr lang="ja-JP" altLang="en-US" sz="3900" dirty="0">
                <a:solidFill>
                  <a:srgbClr val="00CCFF"/>
                </a:solidFill>
                <a:ea typeface="MS PGothic" panose="020B0600070205080204" pitchFamily="2" charset="-128"/>
              </a:rPr>
              <a:t>か</a:t>
            </a:r>
            <a:r>
              <a:rPr lang="ja-JP" altLang="en-US" sz="3900" dirty="0">
                <a:solidFill>
                  <a:schemeClr val="bg1"/>
                </a:solidFill>
                <a:ea typeface="MS PGothic" panose="020B0600070205080204" pitchFamily="2" charset="-128"/>
              </a:rPr>
              <a:t>お粥を</a:t>
            </a:r>
            <a:r>
              <a:rPr lang="zh-CN" altLang="en-US" sz="3900" dirty="0">
                <a:solidFill>
                  <a:schemeClr val="bg1"/>
                </a:solidFill>
                <a:ea typeface="宋体" panose="02010600030101010101" pitchFamily="2" charset="-122"/>
              </a:rPr>
              <a:t> </a:t>
            </a:r>
            <a:r>
              <a:rPr lang="ja-JP" altLang="en-US" sz="3900" dirty="0">
                <a:solidFill>
                  <a:schemeClr val="bg1"/>
                </a:solidFill>
                <a:ea typeface="MS PGothic" panose="020B0600070205080204" pitchFamily="2" charset="-128"/>
              </a:rPr>
              <a:t>食べます</a:t>
            </a:r>
            <a:r>
              <a:rPr lang="ja-JP" altLang="en-US" sz="3900" dirty="0">
                <a:ea typeface="MS PGothic" panose="020B0600070205080204" pitchFamily="2" charset="-128"/>
              </a:rPr>
              <a:t>。</a:t>
            </a:r>
            <a:endParaRPr lang="ja-JP" altLang="en-US" sz="3900" dirty="0">
              <a:ea typeface="MS PGothic" panose="020B0600070205080204" pitchFamily="2" charset="-128"/>
            </a:endParaRPr>
          </a:p>
          <a:p>
            <a:pPr>
              <a:buNone/>
            </a:pPr>
            <a:endParaRPr lang="ja-JP" altLang="en-US" sz="2100" dirty="0">
              <a:ea typeface="MS PGothic" panose="020B0600070205080204" pitchFamily="2" charset="-128"/>
            </a:endParaRPr>
          </a:p>
          <a:p>
            <a:r>
              <a:rPr lang="ja-JP" altLang="en-US" sz="3900" dirty="0">
                <a:solidFill>
                  <a:schemeClr val="bg1"/>
                </a:solidFill>
                <a:ea typeface="MS PGothic" panose="020B0600070205080204" pitchFamily="2" charset="-128"/>
              </a:rPr>
              <a:t>コーラと　ケーキ</a:t>
            </a:r>
            <a:r>
              <a:rPr lang="ja-JP" altLang="en-US" sz="3900" dirty="0">
                <a:solidFill>
                  <a:srgbClr val="00CCFF"/>
                </a:solidFill>
                <a:ea typeface="MS PGothic" panose="020B0600070205080204" pitchFamily="2" charset="-128"/>
              </a:rPr>
              <a:t>を　ください。</a:t>
            </a:r>
            <a:endParaRPr lang="ja-JP" altLang="en-US" sz="3900" dirty="0">
              <a:solidFill>
                <a:srgbClr val="00CCFF"/>
              </a:solidFill>
              <a:ea typeface="MS PGothic" panose="020B0600070205080204" pitchFamily="2" charset="-128"/>
            </a:endParaRPr>
          </a:p>
        </p:txBody>
      </p:sp>
      <p:sp>
        <p:nvSpPr>
          <p:cNvPr id="9220" name="文本框 9219"/>
          <p:cNvSpPr txBox="1"/>
          <p:nvPr/>
        </p:nvSpPr>
        <p:spPr>
          <a:xfrm>
            <a:off x="2819400" y="1069975"/>
            <a:ext cx="441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ja-JP" altLang="en-US" sz="2400" b="1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まいにち　こ　　　ひ　　　　　　　の　</a:t>
            </a:r>
            <a:endParaRPr lang="ja-JP" altLang="en-US" sz="2400" b="1" dirty="0">
              <a:solidFill>
                <a:schemeClr val="bg1"/>
              </a:solidFill>
              <a:latin typeface="Times New Roman" panose="02020603050405020304" pitchFamily="2" charset="0"/>
              <a:ea typeface="MS PGothic" panose="020B0600070205080204" pitchFamily="2" charset="-128"/>
            </a:endParaRPr>
          </a:p>
        </p:txBody>
      </p:sp>
      <p:sp>
        <p:nvSpPr>
          <p:cNvPr id="9221" name="文本框 9220"/>
          <p:cNvSpPr txBox="1"/>
          <p:nvPr/>
        </p:nvSpPr>
        <p:spPr>
          <a:xfrm>
            <a:off x="2971800" y="2136775"/>
            <a:ext cx="495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ja-JP" altLang="en-US" sz="2400" b="1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としょかん　　　　べんきょう</a:t>
            </a:r>
            <a:endParaRPr lang="ja-JP" altLang="en-US" sz="2400" b="1" dirty="0">
              <a:solidFill>
                <a:schemeClr val="bg1"/>
              </a:solidFill>
              <a:latin typeface="Times New Roman" panose="02020603050405020304" pitchFamily="2" charset="0"/>
              <a:ea typeface="MS PGothic" panose="020B0600070205080204" pitchFamily="2" charset="-128"/>
            </a:endParaRPr>
          </a:p>
        </p:txBody>
      </p:sp>
      <p:sp>
        <p:nvSpPr>
          <p:cNvPr id="9222" name="文本框 9221"/>
          <p:cNvSpPr txBox="1"/>
          <p:nvPr/>
        </p:nvSpPr>
        <p:spPr>
          <a:xfrm>
            <a:off x="2438400" y="3203575"/>
            <a:ext cx="6167438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50000"/>
              </a:spcBef>
            </a:pPr>
            <a:r>
              <a:rPr lang="ja-JP" altLang="en-US" sz="2400" b="1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まいあさ　</a:t>
            </a:r>
            <a:r>
              <a:rPr lang="zh-CN" altLang="en-US" sz="2400" b="1" dirty="0">
                <a:solidFill>
                  <a:schemeClr val="bg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   </a:t>
            </a:r>
            <a:r>
              <a:rPr lang="ja-JP" altLang="en-US" sz="2400" b="1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ぱん　</a:t>
            </a:r>
            <a:r>
              <a:rPr lang="zh-CN" altLang="en-US" sz="2400" b="1" dirty="0">
                <a:solidFill>
                  <a:schemeClr val="bg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 </a:t>
            </a:r>
            <a:r>
              <a:rPr lang="ja-JP" altLang="en-US" sz="2400" b="1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　　　かゆ　　</a:t>
            </a:r>
            <a:r>
              <a:rPr lang="zh-CN" altLang="en-US" sz="2400" b="1" dirty="0">
                <a:solidFill>
                  <a:schemeClr val="bg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</a:t>
            </a:r>
            <a:r>
              <a:rPr lang="ja-JP" altLang="en-US" sz="2400" b="1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　た</a:t>
            </a:r>
            <a:endParaRPr lang="ja-JP" altLang="en-US" sz="2400" b="1" dirty="0">
              <a:solidFill>
                <a:schemeClr val="bg1"/>
              </a:solidFill>
              <a:latin typeface="Times New Roman" panose="02020603050405020304" pitchFamily="2" charset="0"/>
              <a:ea typeface="MS PGothic" panose="020B0600070205080204" pitchFamily="2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charRg st="21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charRg st="21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charRg st="39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charRg st="39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charRg st="60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9219">
                                            <p:txEl>
                                              <p:charRg st="60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  <p:bldP spid="9220" grpId="0"/>
      <p:bldP spid="9221" grpId="0"/>
      <p:bldP spid="92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标题 1024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  <a:ln/>
        </p:spPr>
        <p:txBody>
          <a:bodyPr anchor="ctr"/>
          <a:p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単語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  <p:sp>
        <p:nvSpPr>
          <p:cNvPr id="10243" name="文本占位符 10242"/>
          <p:cNvSpPr>
            <a:spLocks noGrp="1"/>
          </p:cNvSpPr>
          <p:nvPr>
            <p:ph type="body" idx="1"/>
          </p:nvPr>
        </p:nvSpPr>
        <p:spPr>
          <a:xfrm>
            <a:off x="457200" y="1268413"/>
            <a:ext cx="8229600" cy="4681537"/>
          </a:xfrm>
          <a:ln/>
        </p:spPr>
        <p:txBody>
          <a:bodyPr/>
          <a:p>
            <a:pPr>
              <a:buNone/>
            </a:pPr>
            <a:r>
              <a:rPr lang="ja-JP" altLang="en-US" dirty="0">
                <a:solidFill>
                  <a:srgbClr val="FF00FF"/>
                </a:solidFill>
                <a:ea typeface="MS PGothic" panose="020B0600070205080204" pitchFamily="2" charset="-128"/>
              </a:rPr>
              <a:t>飲み物（のみもの）</a:t>
            </a:r>
            <a:endParaRPr lang="ja-JP" altLang="en-US" dirty="0">
              <a:solidFill>
                <a:srgbClr val="FF00FF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コーヒー</a:t>
            </a:r>
            <a:r>
              <a:rPr lang="en-US" altLang="x-none" dirty="0">
                <a:solidFill>
                  <a:schemeClr val="bg1"/>
                </a:solidFill>
                <a:ea typeface="MS PGothic" panose="020B0600070205080204" pitchFamily="2" charset="-128"/>
              </a:rPr>
              <a:t>(coffe)</a:t>
            </a:r>
            <a:r>
              <a:rPr lang="ja-JP" altLang="en-US" dirty="0">
                <a:ea typeface="MS PGothic" panose="020B0600070205080204" pitchFamily="2" charset="-128"/>
              </a:rPr>
              <a:t>　　</a:t>
            </a:r>
            <a:r>
              <a:rPr lang="ja-JP" altLang="en-US" dirty="0">
                <a:solidFill>
                  <a:schemeClr val="folHlink"/>
                </a:solidFill>
                <a:ea typeface="MS PGothic" panose="020B0600070205080204" pitchFamily="2" charset="-128"/>
              </a:rPr>
              <a:t>喫茶店（きっさんてん）</a:t>
            </a:r>
            <a:endParaRPr lang="ja-JP" altLang="en-US" dirty="0">
              <a:solidFill>
                <a:schemeClr val="folHlink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コーラー</a:t>
            </a:r>
            <a:r>
              <a:rPr lang="en-US" altLang="x-none" dirty="0">
                <a:solidFill>
                  <a:schemeClr val="bg1"/>
                </a:solidFill>
                <a:ea typeface="MS PGothic" panose="020B0600070205080204" pitchFamily="2" charset="-128"/>
              </a:rPr>
              <a:t>(cola)</a:t>
            </a: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　</a:t>
            </a:r>
            <a:r>
              <a:rPr lang="ja-JP" altLang="en-US" dirty="0">
                <a:ea typeface="MS PGothic" panose="020B0600070205080204" pitchFamily="2" charset="-128"/>
              </a:rPr>
              <a:t>　</a:t>
            </a:r>
            <a:r>
              <a:rPr lang="en-US" altLang="x-none" dirty="0">
                <a:solidFill>
                  <a:schemeClr val="accent2"/>
                </a:solidFill>
                <a:ea typeface="MS PGothic" panose="020B0600070205080204" pitchFamily="2" charset="-128"/>
              </a:rPr>
              <a:t>〔</a:t>
            </a:r>
            <a:r>
              <a:rPr lang="ja-JP" altLang="en-US" dirty="0">
                <a:solidFill>
                  <a:schemeClr val="accent2"/>
                </a:solidFill>
                <a:ea typeface="MS PGothic" panose="020B0600070205080204" pitchFamily="2" charset="-128"/>
              </a:rPr>
              <a:t>コーカコーラー</a:t>
            </a:r>
            <a:r>
              <a:rPr lang="en-US" altLang="x-none" dirty="0">
                <a:solidFill>
                  <a:schemeClr val="accent2"/>
                </a:solidFill>
                <a:ea typeface="MS PGothic" panose="020B0600070205080204" pitchFamily="2" charset="-128"/>
              </a:rPr>
              <a:t>(cocacola)〕</a:t>
            </a:r>
            <a:endParaRPr lang="en-US" altLang="x-none" dirty="0">
              <a:solidFill>
                <a:schemeClr val="accent2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お茶</a:t>
            </a:r>
            <a:r>
              <a:rPr lang="en-US" altLang="x-none" dirty="0">
                <a:solidFill>
                  <a:schemeClr val="bg1"/>
                </a:solidFill>
                <a:ea typeface="MS PGothic" panose="020B0600070205080204" pitchFamily="2" charset="-128"/>
              </a:rPr>
              <a:t>(</a:t>
            </a: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おちゃ）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ジュース</a:t>
            </a:r>
            <a:r>
              <a:rPr lang="en-US" altLang="x-none" dirty="0">
                <a:solidFill>
                  <a:schemeClr val="bg1"/>
                </a:solidFill>
                <a:ea typeface="MS PGothic" panose="020B0600070205080204" pitchFamily="2" charset="-128"/>
              </a:rPr>
              <a:t>(juice)</a:t>
            </a:r>
            <a:endParaRPr lang="en-US" altLang="x-none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hlink"/>
                </a:solidFill>
                <a:ea typeface="MS PGothic" panose="020B0600070205080204" pitchFamily="2" charset="-128"/>
              </a:rPr>
              <a:t>ワイン</a:t>
            </a:r>
            <a:r>
              <a:rPr lang="en-US" altLang="x-none" dirty="0">
                <a:solidFill>
                  <a:schemeClr val="hlink"/>
                </a:solidFill>
                <a:ea typeface="MS PGothic" panose="020B0600070205080204" pitchFamily="2" charset="-128"/>
              </a:rPr>
              <a:t>(wine)</a:t>
            </a:r>
            <a:endParaRPr lang="en-US" altLang="x-none" dirty="0">
              <a:solidFill>
                <a:schemeClr val="hlink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hlink"/>
                </a:solidFill>
                <a:ea typeface="MS PGothic" panose="020B0600070205080204" pitchFamily="2" charset="-128"/>
              </a:rPr>
              <a:t>ビール</a:t>
            </a:r>
            <a:r>
              <a:rPr lang="en-US" altLang="x-none" dirty="0">
                <a:solidFill>
                  <a:schemeClr val="hlink"/>
                </a:solidFill>
                <a:ea typeface="MS PGothic" panose="020B0600070205080204" pitchFamily="2" charset="-128"/>
              </a:rPr>
              <a:t>(beer)</a:t>
            </a:r>
            <a:endParaRPr lang="en-US" altLang="x-none" dirty="0">
              <a:solidFill>
                <a:schemeClr val="hlink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hlink"/>
                </a:solidFill>
                <a:ea typeface="MS PGothic" panose="020B0600070205080204" pitchFamily="2" charset="-128"/>
              </a:rPr>
              <a:t>お酒（おさけ）</a:t>
            </a:r>
            <a:endParaRPr lang="ja-JP" altLang="en-US" dirty="0">
              <a:solidFill>
                <a:schemeClr val="hlink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文本占位符 11265"/>
          <p:cNvSpPr>
            <a:spLocks noGrp="1"/>
          </p:cNvSpPr>
          <p:nvPr>
            <p:ph type="body" idx="1"/>
          </p:nvPr>
        </p:nvSpPr>
        <p:spPr>
          <a:xfrm>
            <a:off x="457200" y="1341438"/>
            <a:ext cx="8229600" cy="4608512"/>
          </a:xfrm>
          <a:ln/>
        </p:spPr>
        <p:txBody>
          <a:bodyPr/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朝ご飯（あさごはん）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昼ご飯（ひるごはん）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晩ご飯（ばんごはん）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朝食（ちょうしょく）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昼食（ちゅうしょく）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夕食（ゆうしょく）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占位符 12289"/>
          <p:cNvSpPr>
            <a:spLocks noGrp="1"/>
          </p:cNvSpPr>
          <p:nvPr>
            <p:ph type="body" idx="1"/>
          </p:nvPr>
        </p:nvSpPr>
        <p:spPr>
          <a:xfrm>
            <a:off x="457200" y="981075"/>
            <a:ext cx="8229600" cy="4968875"/>
          </a:xfrm>
          <a:ln/>
        </p:spPr>
        <p:txBody>
          <a:bodyPr/>
          <a:p>
            <a:pPr>
              <a:buNone/>
            </a:pPr>
            <a:r>
              <a:rPr lang="ja-JP" altLang="en-US" dirty="0">
                <a:solidFill>
                  <a:srgbClr val="FF00FF"/>
                </a:solidFill>
                <a:ea typeface="MS PGothic" panose="020B0600070205080204" pitchFamily="2" charset="-128"/>
              </a:rPr>
              <a:t>食べ物（たべもの）</a:t>
            </a:r>
            <a:endParaRPr lang="ja-JP" altLang="en-US" dirty="0">
              <a:solidFill>
                <a:srgbClr val="FF00FF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蕎麦（そば）    </a:t>
            </a:r>
            <a:r>
              <a:rPr lang="zh-CN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荞麦面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饂飩（うどん）  </a:t>
            </a:r>
            <a:r>
              <a:rPr lang="zh-CN" altLang="en-US" dirty="0">
                <a:solidFill>
                  <a:schemeClr val="bg1"/>
                </a:solidFill>
                <a:ea typeface="宋体" panose="02010600030101010101" pitchFamily="2" charset="-122"/>
              </a:rPr>
              <a:t> </a:t>
            </a:r>
            <a:r>
              <a:rPr lang="zh-CN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手擀面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ラーメン        </a:t>
            </a:r>
            <a:r>
              <a:rPr lang="zh-CN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拉面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endParaRPr lang="ja-JP" altLang="en-US" dirty="0"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親子丼（おやこどん）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endParaRPr lang="en-US" altLang="x-none" dirty="0">
              <a:solidFill>
                <a:schemeClr val="folHlink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カレー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占位符 13313"/>
          <p:cNvSpPr>
            <a:spLocks noGrp="1"/>
          </p:cNvSpPr>
          <p:nvPr>
            <p:ph type="body" idx="1"/>
          </p:nvPr>
        </p:nvSpPr>
        <p:spPr>
          <a:xfrm>
            <a:off x="457200" y="1412875"/>
            <a:ext cx="8229600" cy="4537075"/>
          </a:xfrm>
          <a:ln/>
        </p:spPr>
        <p:txBody>
          <a:bodyPr/>
          <a:p>
            <a:pPr>
              <a:buNone/>
            </a:pPr>
            <a:r>
              <a:rPr lang="ja-JP" altLang="en-US" dirty="0">
                <a:solidFill>
                  <a:srgbClr val="FF00FF"/>
                </a:solidFill>
                <a:ea typeface="MS PGothic" panose="020B0600070205080204" pitchFamily="2" charset="-128"/>
              </a:rPr>
              <a:t>果物（くだもの）</a:t>
            </a:r>
            <a:endParaRPr lang="ja-JP" altLang="en-US" dirty="0">
              <a:solidFill>
                <a:srgbClr val="FF00FF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リンゴ 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苺（イチゴ）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蜜柑（みかん）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オレンジ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バナナ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梨（なし）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占位符 14337"/>
          <p:cNvSpPr>
            <a:spLocks noGrp="1"/>
          </p:cNvSpPr>
          <p:nvPr>
            <p:ph type="body" idx="1"/>
          </p:nvPr>
        </p:nvSpPr>
        <p:spPr>
          <a:xfrm>
            <a:off x="395288" y="620713"/>
            <a:ext cx="8229600" cy="4465637"/>
          </a:xfrm>
          <a:ln/>
        </p:spPr>
        <p:txBody>
          <a:bodyPr/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テニス</a:t>
            </a:r>
            <a:r>
              <a:rPr lang="en-US" altLang="x-none" sz="2800" dirty="0">
                <a:solidFill>
                  <a:schemeClr val="bg1"/>
                </a:solidFill>
                <a:ea typeface="MS PGothic" panose="020B0600070205080204" pitchFamily="2" charset="-128"/>
              </a:rPr>
              <a:t>(tennis)</a:t>
            </a:r>
            <a:endParaRPr lang="en-US" altLang="x-none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バスケットボール</a:t>
            </a:r>
            <a:r>
              <a:rPr lang="en-US" altLang="x-none" sz="2800" dirty="0">
                <a:solidFill>
                  <a:schemeClr val="bg1"/>
                </a:solidFill>
                <a:ea typeface="MS PGothic" panose="020B0600070205080204" pitchFamily="2" charset="-128"/>
              </a:rPr>
              <a:t>(basketball)</a:t>
            </a:r>
            <a:endParaRPr lang="en-US" altLang="x-none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サッカボールー</a:t>
            </a:r>
            <a:r>
              <a:rPr lang="en-US" altLang="x-none" sz="2800" dirty="0">
                <a:solidFill>
                  <a:schemeClr val="bg1"/>
                </a:solidFill>
                <a:ea typeface="MS PGothic" panose="020B0600070205080204" pitchFamily="2" charset="-128"/>
              </a:rPr>
              <a:t>(soccer ball)</a:t>
            </a:r>
            <a:endParaRPr lang="en-US" altLang="x-none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バレーボール</a:t>
            </a:r>
            <a:r>
              <a:rPr lang="en-US" altLang="x-none" sz="2800" dirty="0">
                <a:solidFill>
                  <a:schemeClr val="bg1"/>
                </a:solidFill>
                <a:ea typeface="MS PGothic" panose="020B0600070205080204" pitchFamily="2" charset="-128"/>
              </a:rPr>
              <a:t>(volleyball)</a:t>
            </a:r>
            <a:endParaRPr lang="en-US" altLang="x-none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バトミントン</a:t>
            </a:r>
            <a:r>
              <a:rPr lang="en-US" altLang="x-none" sz="2800" dirty="0">
                <a:solidFill>
                  <a:schemeClr val="bg1"/>
                </a:solidFill>
                <a:ea typeface="MS PGothic" panose="020B0600070205080204" pitchFamily="2" charset="-128"/>
              </a:rPr>
              <a:t>(badminton)</a:t>
            </a:r>
            <a:endParaRPr lang="en-US" altLang="x-none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卓球（たっきゅう）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野球（やきゅう）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ジョギング</a:t>
            </a:r>
            <a:r>
              <a:rPr lang="en-US" altLang="x-none" sz="2800" dirty="0">
                <a:solidFill>
                  <a:schemeClr val="bg1"/>
                </a:solidFill>
                <a:ea typeface="MS PGothic" panose="020B0600070205080204" pitchFamily="2" charset="-128"/>
              </a:rPr>
              <a:t>(jogging)</a:t>
            </a:r>
            <a:endParaRPr lang="en-US" altLang="x-none" sz="2800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文本占位符 15361"/>
          <p:cNvSpPr>
            <a:spLocks noGrp="1"/>
          </p:cNvSpPr>
          <p:nvPr>
            <p:ph type="body" idx="1"/>
          </p:nvPr>
        </p:nvSpPr>
        <p:spPr>
          <a:xfrm>
            <a:off x="457200" y="839788"/>
            <a:ext cx="8229600" cy="4321175"/>
          </a:xfrm>
          <a:ln/>
        </p:spPr>
        <p:txBody>
          <a:bodyPr/>
          <a:p>
            <a:pPr>
              <a:lnSpc>
                <a:spcPct val="90000"/>
              </a:lnSpc>
              <a:buNone/>
            </a:pPr>
            <a:r>
              <a:rPr lang="ja-JP" altLang="en-US" dirty="0">
                <a:solidFill>
                  <a:srgbClr val="FF66FF"/>
                </a:solidFill>
                <a:ea typeface="MS PGothic" panose="020B0600070205080204" pitchFamily="2" charset="-128"/>
              </a:rPr>
              <a:t>飲む</a:t>
            </a:r>
            <a:endParaRPr lang="ja-JP" altLang="en-US" dirty="0">
              <a:solidFill>
                <a:srgbClr val="FF66FF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1、喝(酒）</a:t>
            </a:r>
            <a:endParaRPr lang="zh-CN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コーヒーを～。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飲みに行く。</a:t>
            </a:r>
            <a:r>
              <a:rPr lang="zh-CN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（去喝酒。）</a:t>
            </a:r>
            <a:endParaRPr lang="zh-CN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2、（无可奈何的）接受（意见，要求）</a:t>
            </a:r>
            <a:endParaRPr lang="zh-CN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要求を～。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3、忍气吞声，按捺，抑制</a:t>
            </a:r>
            <a:endParaRPr lang="zh-CN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息（いき）を～。</a:t>
            </a:r>
            <a:r>
              <a:rPr lang="zh-CN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(屏住呼吸。）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占位符 16385"/>
          <p:cNvSpPr>
            <a:spLocks noGrp="1"/>
          </p:cNvSpPr>
          <p:nvPr>
            <p:ph type="body" idx="1"/>
          </p:nvPr>
        </p:nvSpPr>
        <p:spPr>
          <a:xfrm>
            <a:off x="385763" y="552450"/>
            <a:ext cx="8229600" cy="4464050"/>
          </a:xfrm>
          <a:ln/>
        </p:spPr>
        <p:txBody>
          <a:bodyPr/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rgbClr val="FF66FF"/>
                </a:solidFill>
                <a:ea typeface="MS PGothic" panose="020B0600070205080204" pitchFamily="2" charset="-128"/>
              </a:rPr>
              <a:t>買う</a:t>
            </a:r>
            <a:endParaRPr lang="ja-JP" altLang="en-US" sz="2800" dirty="0">
              <a:solidFill>
                <a:srgbClr val="FF66FF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1、买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服を～。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2、招，惹（不好的结果）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恨み（うらみ）を～。</a:t>
            </a: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（招人怨恨。）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3、器重，赞赏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努力を～。</a:t>
            </a: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（赞赏他的努力。）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4、主动接受，承担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責任を～。</a:t>
            </a: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（承担责任。）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占位符 17409"/>
          <p:cNvSpPr>
            <a:spLocks noGrp="1"/>
          </p:cNvSpPr>
          <p:nvPr>
            <p:ph type="body" idx="1"/>
          </p:nvPr>
        </p:nvSpPr>
        <p:spPr>
          <a:xfrm>
            <a:off x="457200" y="623888"/>
            <a:ext cx="8229600" cy="4824412"/>
          </a:xfrm>
          <a:ln/>
        </p:spPr>
        <p:txBody>
          <a:bodyPr/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rgbClr val="9900FF"/>
                </a:solidFill>
                <a:ea typeface="MS PGothic" panose="020B0600070205080204" pitchFamily="2" charset="-128"/>
              </a:rPr>
              <a:t>撮る</a:t>
            </a:r>
            <a:endParaRPr lang="ja-JP" altLang="en-US" sz="2800" dirty="0">
              <a:solidFill>
                <a:srgbClr val="9900FF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拍，摄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写真を～。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映画を～。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endParaRPr lang="ja-JP" altLang="en-US" sz="2800" dirty="0"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rgbClr val="9900FF"/>
                </a:solidFill>
                <a:ea typeface="MS PGothic" panose="020B0600070205080204" pitchFamily="2" charset="-128"/>
              </a:rPr>
              <a:t>書く</a:t>
            </a:r>
            <a:endParaRPr lang="ja-JP" altLang="en-US" sz="2800" dirty="0">
              <a:solidFill>
                <a:srgbClr val="9900FF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1、写，画，作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手紙を～。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2、著书，写作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大作を～。</a:t>
            </a: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（撰写大作。）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文本占位符 18433"/>
          <p:cNvSpPr>
            <a:spLocks noGrp="1"/>
          </p:cNvSpPr>
          <p:nvPr>
            <p:ph type="body" idx="1"/>
          </p:nvPr>
        </p:nvSpPr>
        <p:spPr>
          <a:xfrm>
            <a:off x="396875" y="838200"/>
            <a:ext cx="8229600" cy="4608513"/>
          </a:xfrm>
          <a:ln/>
        </p:spPr>
        <p:txBody>
          <a:bodyPr/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rgbClr val="9900FF"/>
                </a:solidFill>
                <a:ea typeface="MS PGothic" panose="020B0600070205080204" pitchFamily="2" charset="-128"/>
              </a:rPr>
              <a:t>読む</a:t>
            </a:r>
            <a:endParaRPr lang="ja-JP" altLang="en-US" sz="2800" dirty="0">
              <a:solidFill>
                <a:srgbClr val="9900FF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1、读，看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本を～。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2、（出声的）读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大きい声で～。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3、揣测，忖度，看透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心を～。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4、数。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入場者の数を～。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占位符 19457"/>
          <p:cNvSpPr>
            <a:spLocks noGrp="1"/>
          </p:cNvSpPr>
          <p:nvPr>
            <p:ph type="body" idx="1"/>
          </p:nvPr>
        </p:nvSpPr>
        <p:spPr>
          <a:xfrm>
            <a:off x="457200" y="550863"/>
            <a:ext cx="8229600" cy="4752975"/>
          </a:xfrm>
          <a:ln/>
        </p:spPr>
        <p:txBody>
          <a:bodyPr/>
          <a:p>
            <a:pPr>
              <a:buNone/>
            </a:pPr>
            <a:r>
              <a:rPr lang="ja-JP" altLang="en-US" sz="2800" dirty="0">
                <a:solidFill>
                  <a:srgbClr val="9900FF"/>
                </a:solidFill>
                <a:ea typeface="MS PGothic" panose="020B0600070205080204" pitchFamily="2" charset="-128"/>
              </a:rPr>
              <a:t>聞く</a:t>
            </a:r>
            <a:endParaRPr lang="ja-JP" altLang="en-US" sz="2800" dirty="0">
              <a:solidFill>
                <a:srgbClr val="9900FF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1、听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話しを～。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2、听从，应允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親（おや）の言うことを～。</a:t>
            </a: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（听父母的话。）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3、询问，问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住所を～。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4、品尝，闻香味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香（かおり）を～。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占位符 20481"/>
          <p:cNvSpPr>
            <a:spLocks noGrp="1"/>
          </p:cNvSpPr>
          <p:nvPr>
            <p:ph type="body" idx="1"/>
          </p:nvPr>
        </p:nvSpPr>
        <p:spPr>
          <a:xfrm>
            <a:off x="323850" y="334963"/>
            <a:ext cx="8435975" cy="5616575"/>
          </a:xfrm>
          <a:ln/>
        </p:spPr>
        <p:txBody>
          <a:bodyPr/>
          <a:p>
            <a:pPr>
              <a:lnSpc>
                <a:spcPct val="80000"/>
              </a:lnSpc>
              <a:buNone/>
            </a:pPr>
            <a:r>
              <a:rPr lang="ja-JP" altLang="en-US" sz="2800" dirty="0">
                <a:solidFill>
                  <a:srgbClr val="9900FF"/>
                </a:solidFill>
                <a:ea typeface="MS PGothic" panose="020B0600070205080204" pitchFamily="2" charset="-128"/>
              </a:rPr>
              <a:t>食べる</a:t>
            </a:r>
            <a:endParaRPr lang="ja-JP" altLang="en-US" sz="2800" dirty="0">
              <a:solidFill>
                <a:srgbClr val="9900FF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1、吃    </a:t>
            </a: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ご飯を～。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2、生活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何をして食べているのか。</a:t>
            </a: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（</a:t>
            </a: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  <a:sym typeface="Arial" panose="020B0604020202020204" pitchFamily="34" charset="0"/>
              </a:rPr>
              <a:t>靠做什么维持生</a:t>
            </a: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计。）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endParaRPr lang="zh-CN" altLang="en-US" sz="2800" dirty="0"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sz="2800" dirty="0">
                <a:solidFill>
                  <a:srgbClr val="9900FF"/>
                </a:solidFill>
                <a:ea typeface="MS PGothic" panose="020B0600070205080204" pitchFamily="2" charset="-128"/>
              </a:rPr>
              <a:t>見る</a:t>
            </a:r>
            <a:endParaRPr lang="ja-JP" altLang="en-US" sz="2800" dirty="0">
              <a:solidFill>
                <a:srgbClr val="9900FF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1、看，观看</a:t>
            </a:r>
            <a:r>
              <a:rPr lang="zh-CN" altLang="en-US" sz="2800" dirty="0">
                <a:solidFill>
                  <a:schemeClr val="bg1"/>
                </a:solidFill>
              </a:rPr>
              <a:t>     </a:t>
            </a: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テレビを～。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2、观察，视察，查看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～人が見たら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2" charset="-122"/>
                <a:ea typeface="MS PGothic" panose="020B0600070205080204" pitchFamily="2" charset="-128"/>
              </a:rPr>
              <a:t>……</a:t>
            </a: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（从观察者的角度来看。）</a:t>
            </a:r>
            <a:endParaRPr lang="zh-CN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3、读，查</a:t>
            </a:r>
            <a:r>
              <a:rPr lang="zh-CN" altLang="en-US" sz="2800" dirty="0">
                <a:solidFill>
                  <a:schemeClr val="bg1"/>
                </a:solidFill>
              </a:rPr>
              <a:t>    </a:t>
            </a: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新聞を～。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4、参观，观赏</a:t>
            </a:r>
            <a:r>
              <a:rPr lang="zh-CN" altLang="en-US" sz="2800" dirty="0">
                <a:solidFill>
                  <a:schemeClr val="bg1"/>
                </a:solidFill>
              </a:rPr>
              <a:t>   </a:t>
            </a: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映画を～。</a:t>
            </a:r>
            <a:endParaRPr lang="ja-JP" altLang="en-US" sz="2800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框 21505"/>
          <p:cNvSpPr txBox="1"/>
          <p:nvPr/>
        </p:nvSpPr>
        <p:spPr>
          <a:xfrm>
            <a:off x="525463" y="1588"/>
            <a:ext cx="8639175" cy="3444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/>
            <a:endParaRPr lang="zh-CN" altLang="en-US" sz="4000" b="1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4000" b="1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第</a:t>
            </a:r>
            <a:r>
              <a:rPr lang="zh-CN" altLang="en-US" sz="4000" b="1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7</a:t>
            </a:r>
            <a:r>
              <a:rPr lang="zh-CN" altLang="en-US" sz="4000" b="1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课</a:t>
            </a:r>
            <a:endParaRPr lang="zh-CN" altLang="en-US" sz="4000" b="1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します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            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 〔动3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他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〕 干，做</a:t>
            </a:r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そうじ</a:t>
            </a:r>
            <a:r>
              <a:rPr lang="zh-CN" altLang="en-US" sz="10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します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（掃除～）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 〔动3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他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〕 打扫，扫除</a:t>
            </a:r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これから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          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〔副〕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从现在起，今后</a:t>
            </a:r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じゃあ∕では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       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〔连〕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 那么</a:t>
            </a:r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</p:txBody>
      </p:sp>
      <p:sp>
        <p:nvSpPr>
          <p:cNvPr id="21507" name="矩形 21506"/>
          <p:cNvSpPr>
            <a:spLocks noGrp="1"/>
          </p:cNvSpPr>
          <p:nvPr/>
        </p:nvSpPr>
        <p:spPr>
          <a:xfrm>
            <a:off x="5505450" y="153988"/>
            <a:ext cx="3665538" cy="6381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000" b="1" u="none" kern="1200" baseline="0">
                <a:solidFill>
                  <a:schemeClr val="tx2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1508" name="矩形 21507"/>
          <p:cNvSpPr>
            <a:spLocks noGrp="1"/>
          </p:cNvSpPr>
          <p:nvPr/>
        </p:nvSpPr>
        <p:spPr>
          <a:xfrm>
            <a:off x="3327400" y="153988"/>
            <a:ext cx="2568575" cy="6381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000" b="1" u="none" kern="1200" baseline="0">
                <a:solidFill>
                  <a:schemeClr val="tx2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文本框 22529"/>
          <p:cNvSpPr txBox="1"/>
          <p:nvPr/>
        </p:nvSpPr>
        <p:spPr>
          <a:xfrm>
            <a:off x="58738" y="1588"/>
            <a:ext cx="9105900" cy="6248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/>
            <a:r>
              <a:rPr lang="zh-CN" altLang="en-US" sz="4000" b="1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日常用语</a:t>
            </a:r>
            <a:endParaRPr lang="zh-CN" altLang="en-US" sz="4000" b="1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-------------------------------------------</a:t>
            </a:r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いらっしゃいませ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              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欢迎光临</a:t>
            </a:r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しつれいします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（失礼します）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告辞了，我走了</a:t>
            </a:r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しつれいしました（失礼しました）打搅了失礼了</a:t>
            </a:r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いってまいります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             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我走了</a:t>
            </a:r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いってきます　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                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我走了</a:t>
            </a:r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いってらっしゃい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             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 你走好</a:t>
            </a:r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ただいま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                     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我回来了</a:t>
            </a:r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おかえりなさい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（お帰りなさい）你回来了</a:t>
            </a:r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かしこまりました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             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 我知道了</a:t>
            </a:r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おじゃまします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（お邪魔します）打扰了</a:t>
            </a:r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ください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宋体" panose="02010600030101010101" pitchFamily="2" charset="-122"/>
              </a:rPr>
              <a:t>                       </a:t>
            </a:r>
            <a:r>
              <a:rPr lang="zh-CN" altLang="en-US" sz="2800" dirty="0">
                <a:solidFill>
                  <a:schemeClr val="bg1"/>
                </a:solidFill>
                <a:latin typeface="MS Mincho" panose="02020609040205080304" charset="-128"/>
                <a:ea typeface="MS Mincho" panose="02020609040205080304" charset="-128"/>
              </a:rPr>
              <a:t>给我</a:t>
            </a:r>
            <a:endParaRPr lang="zh-CN" altLang="en-US" sz="2800" dirty="0">
              <a:solidFill>
                <a:schemeClr val="bg1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 algn="l"/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ごぜんちゅう</a:t>
            </a:r>
            <a:r>
              <a:rPr lang="zh-CN" altLang="en-US" sz="2800" dirty="0">
                <a:latin typeface="MS Mincho" panose="02020609040205080304" charset="-128"/>
                <a:ea typeface="宋体" panose="02010600030101010101" pitchFamily="2" charset="-122"/>
              </a:rPr>
              <a:t>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（午前中）</a:t>
            </a:r>
            <a:r>
              <a:rPr lang="zh-CN" altLang="en-US" sz="2800" dirty="0">
                <a:latin typeface="MS Mincho" panose="02020609040205080304" charset="-128"/>
                <a:ea typeface="宋体" panose="02010600030101010101" pitchFamily="2" charset="-122"/>
              </a:rPr>
              <a:t>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 上午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</p:txBody>
      </p:sp>
      <p:sp>
        <p:nvSpPr>
          <p:cNvPr id="22531" name="矩形 22530"/>
          <p:cNvSpPr>
            <a:spLocks noGrp="1"/>
          </p:cNvSpPr>
          <p:nvPr/>
        </p:nvSpPr>
        <p:spPr>
          <a:xfrm>
            <a:off x="5505450" y="153988"/>
            <a:ext cx="3665538" cy="6381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000" b="1" u="none" kern="1200" baseline="0">
                <a:solidFill>
                  <a:schemeClr val="tx2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2532" name="矩形 22531"/>
          <p:cNvSpPr>
            <a:spLocks noGrp="1"/>
          </p:cNvSpPr>
          <p:nvPr/>
        </p:nvSpPr>
        <p:spPr>
          <a:xfrm>
            <a:off x="3327400" y="153988"/>
            <a:ext cx="2568575" cy="6381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000" b="1" u="none" kern="1200" baseline="0">
                <a:solidFill>
                  <a:schemeClr val="tx2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标题 23553"/>
          <p:cNvSpPr>
            <a:spLocks noGrp="1"/>
          </p:cNvSpPr>
          <p:nvPr>
            <p:ph type="title"/>
          </p:nvPr>
        </p:nvSpPr>
        <p:spPr>
          <a:xfrm>
            <a:off x="95250" y="288925"/>
            <a:ext cx="9013825" cy="5897563"/>
          </a:xfrm>
          <a:ln/>
        </p:spPr>
        <p:txBody>
          <a:bodyPr anchor="ctr"/>
          <a:p>
            <a:r>
              <a:rPr lang="zh-CN" altLang="en-US" dirty="0">
                <a:solidFill>
                  <a:srgbClr val="00CCFF"/>
                </a:solidFill>
              </a:rPr>
              <a:t>一、教学目的与要求</a:t>
            </a:r>
            <a:br>
              <a:rPr lang="zh-CN" altLang="en-US" sz="2300" dirty="0">
                <a:solidFill>
                  <a:schemeClr val="hlink"/>
                </a:solidFill>
              </a:rPr>
            </a:br>
            <a:br>
              <a:rPr lang="zh-CN" altLang="en-US" sz="2300" dirty="0">
                <a:solidFill>
                  <a:schemeClr val="hlink"/>
                </a:solidFill>
              </a:rPr>
            </a:br>
            <a:r>
              <a:rPr lang="zh-CN" altLang="en-US" sz="2300" dirty="0">
                <a:solidFill>
                  <a:schemeClr val="bg1"/>
                </a:solidFill>
              </a:rPr>
              <a:t>目的：掌握动宾词组的用法；掌握几种常用寒暄语的用法。</a:t>
            </a:r>
            <a:br>
              <a:rPr lang="zh-CN" altLang="en-US" sz="2300" dirty="0">
                <a:solidFill>
                  <a:schemeClr val="bg1"/>
                </a:solidFill>
              </a:rPr>
            </a:br>
            <a:r>
              <a:rPr lang="zh-CN" altLang="en-US" sz="2300" dirty="0">
                <a:solidFill>
                  <a:schemeClr val="bg1"/>
                </a:solidFill>
              </a:rPr>
              <a:t>要求：能用正确的语音和语调朗读课文。背诵基础课问。</a:t>
            </a:r>
            <a:br>
              <a:rPr lang="zh-CN" altLang="en-US" sz="2300" dirty="0">
                <a:solidFill>
                  <a:schemeClr val="hlink"/>
                </a:solidFill>
              </a:rPr>
            </a:br>
            <a:br>
              <a:rPr lang="zh-CN" altLang="en-US" sz="2300" dirty="0">
                <a:solidFill>
                  <a:srgbClr val="00CCFF"/>
                </a:solidFill>
              </a:rPr>
            </a:br>
            <a:r>
              <a:rPr lang="zh-CN" altLang="en-US" dirty="0">
                <a:solidFill>
                  <a:srgbClr val="00CCFF"/>
                </a:solidFill>
              </a:rPr>
              <a:t>二、教学重点与难点</a:t>
            </a:r>
            <a:br>
              <a:rPr lang="zh-CN" altLang="en-US" sz="2300" dirty="0">
                <a:solidFill>
                  <a:schemeClr val="hlink"/>
                </a:solidFill>
              </a:rPr>
            </a:br>
            <a:br>
              <a:rPr lang="zh-CN" altLang="en-US" sz="2300" dirty="0">
                <a:solidFill>
                  <a:schemeClr val="hlink"/>
                </a:solidFill>
              </a:rPr>
            </a:br>
            <a:r>
              <a:rPr lang="zh-CN" altLang="en-US" sz="2300" dirty="0">
                <a:solidFill>
                  <a:schemeClr val="bg1"/>
                </a:solidFill>
              </a:rPr>
              <a:t>重点：1.词汇：“何”的读音；じゃあ； </a:t>
            </a:r>
            <a:br>
              <a:rPr lang="zh-CN" altLang="en-US" sz="2300" dirty="0">
                <a:solidFill>
                  <a:schemeClr val="bg1"/>
                </a:solidFill>
              </a:rPr>
            </a:br>
            <a:r>
              <a:rPr lang="zh-CN" altLang="en-US" sz="2300" dirty="0">
                <a:solidFill>
                  <a:schemeClr val="bg1"/>
                </a:solidFill>
              </a:rPr>
              <a:t>      2.句型：～～をください 。 </a:t>
            </a:r>
            <a:br>
              <a:rPr lang="zh-CN" altLang="en-US" sz="2300" dirty="0">
                <a:solidFill>
                  <a:schemeClr val="bg1"/>
                </a:solidFill>
              </a:rPr>
            </a:br>
            <a:r>
              <a:rPr lang="zh-CN" altLang="en-US" sz="2300" dirty="0">
                <a:solidFill>
                  <a:schemeClr val="bg1"/>
                </a:solidFill>
              </a:rPr>
              <a:t>      3.词法：「を」、「で」、「か」。  </a:t>
            </a:r>
            <a:br>
              <a:rPr lang="zh-CN" altLang="en-US" sz="2300" dirty="0">
                <a:solidFill>
                  <a:schemeClr val="bg1"/>
                </a:solidFill>
              </a:rPr>
            </a:br>
            <a:r>
              <a:rPr lang="zh-CN" altLang="en-US" sz="2300" dirty="0">
                <a:solidFill>
                  <a:schemeClr val="bg1"/>
                </a:solidFill>
              </a:rPr>
              <a:t>  4.交际要点：在公司或客人家里要告辞时的说法；服务行业的用语。</a:t>
            </a:r>
            <a:br>
              <a:rPr lang="zh-CN" altLang="en-US" sz="2300" dirty="0">
                <a:solidFill>
                  <a:schemeClr val="bg1"/>
                </a:solidFill>
              </a:rPr>
            </a:br>
            <a:br>
              <a:rPr lang="zh-CN" altLang="en-US" sz="2300" dirty="0">
                <a:solidFill>
                  <a:schemeClr val="bg1"/>
                </a:solidFill>
              </a:rPr>
            </a:br>
            <a:r>
              <a:rPr lang="zh-CN" altLang="en-US" sz="2300" dirty="0">
                <a:solidFill>
                  <a:schemeClr val="bg1"/>
                </a:solidFill>
              </a:rPr>
              <a:t>难点：「で」和「に」的区别。</a:t>
            </a:r>
            <a:endParaRPr lang="zh-CN" altLang="en-US" sz="2300" dirty="0">
              <a:solidFill>
                <a:schemeClr val="bg1"/>
              </a:solidFill>
            </a:endParaRPr>
          </a:p>
        </p:txBody>
      </p:sp>
      <p:sp>
        <p:nvSpPr>
          <p:cNvPr id="23555" name="矩形 23554"/>
          <p:cNvSpPr>
            <a:spLocks noGrp="1"/>
          </p:cNvSpPr>
          <p:nvPr/>
        </p:nvSpPr>
        <p:spPr>
          <a:xfrm>
            <a:off x="5505450" y="153988"/>
            <a:ext cx="3665538" cy="6381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000" b="1" u="none" kern="1200" baseline="0">
                <a:solidFill>
                  <a:schemeClr val="tx2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3556" name="矩形 23555"/>
          <p:cNvSpPr>
            <a:spLocks noGrp="1"/>
          </p:cNvSpPr>
          <p:nvPr/>
        </p:nvSpPr>
        <p:spPr>
          <a:xfrm>
            <a:off x="3327400" y="153988"/>
            <a:ext cx="2568575" cy="6381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000" b="1" u="none" kern="1200" baseline="0">
                <a:solidFill>
                  <a:schemeClr val="tx2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文本占位符 24577"/>
          <p:cNvSpPr>
            <a:spLocks noGrp="1"/>
          </p:cNvSpPr>
          <p:nvPr>
            <p:ph type="body" idx="1"/>
          </p:nvPr>
        </p:nvSpPr>
        <p:spPr>
          <a:xfrm>
            <a:off x="466725" y="2420938"/>
            <a:ext cx="8686800" cy="3657600"/>
          </a:xfrm>
          <a:ln/>
        </p:spPr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sz="3400" dirty="0">
                <a:solidFill>
                  <a:schemeClr val="bg1"/>
                </a:solidFill>
              </a:rPr>
              <a:t>助词特征：表示动宾结构。</a:t>
            </a:r>
            <a:endParaRPr lang="zh-CN" altLang="en-US" sz="34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None/>
            </a:pPr>
            <a:endParaRPr lang="zh-CN" altLang="en-US" sz="34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3400" dirty="0">
                <a:solidFill>
                  <a:schemeClr val="bg1"/>
                </a:solidFill>
                <a:ea typeface="MS PGothic" panose="020B0600070205080204" pitchFamily="2" charset="-128"/>
              </a:rPr>
              <a:t>「を」</a:t>
            </a:r>
            <a:r>
              <a:rPr lang="zh-CN" altLang="en-US" sz="3400" dirty="0">
                <a:solidFill>
                  <a:schemeClr val="bg1"/>
                </a:solidFill>
              </a:rPr>
              <a:t>：提示动作的对象语。</a:t>
            </a:r>
            <a:endParaRPr lang="zh-CN" altLang="en-US" sz="34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3400" dirty="0">
                <a:solidFill>
                  <a:schemeClr val="bg1"/>
                </a:solidFill>
              </a:rPr>
              <a:t>注意</a:t>
            </a:r>
            <a:r>
              <a:rPr lang="ja-JP" altLang="en-US" sz="3400" dirty="0">
                <a:solidFill>
                  <a:schemeClr val="bg1"/>
                </a:solidFill>
                <a:ea typeface="MS PGothic" panose="020B0600070205080204" pitchFamily="2" charset="-128"/>
              </a:rPr>
              <a:t>「を」</a:t>
            </a:r>
            <a:r>
              <a:rPr lang="zh-CN" altLang="en-US" sz="3400" dirty="0">
                <a:solidFill>
                  <a:schemeClr val="bg1"/>
                </a:solidFill>
              </a:rPr>
              <a:t>读成</a:t>
            </a:r>
            <a:r>
              <a:rPr lang="ja-JP" altLang="en-US" sz="3400" dirty="0">
                <a:solidFill>
                  <a:schemeClr val="bg1"/>
                </a:solidFill>
                <a:ea typeface="MS PGothic" panose="020B0600070205080204" pitchFamily="2" charset="-128"/>
              </a:rPr>
              <a:t>「お」</a:t>
            </a:r>
            <a:endParaRPr lang="ja-JP" altLang="en-US" sz="34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格助词，表示动作的目的和对象时，在目的和对象的词语后面加助词</a:t>
            </a:r>
            <a:r>
              <a:rPr lang="ja-JP" altLang="en-US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「</a:t>
            </a:r>
            <a:r>
              <a:rPr lang="ja-JP" altLang="en-US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を</a:t>
            </a:r>
            <a:r>
              <a:rPr lang="ja-JP" altLang="en-US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」</a:t>
            </a:r>
            <a:r>
              <a:rPr lang="zh-CN" altLang="en-US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。</a:t>
            </a:r>
            <a:endParaRPr lang="zh-CN" altLang="en-US" dirty="0">
              <a:solidFill>
                <a:schemeClr val="bg1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3400" dirty="0">
                <a:ea typeface="MS PGothic" panose="020B0600070205080204" pitchFamily="2" charset="-128"/>
              </a:rPr>
              <a:t>　</a:t>
            </a:r>
            <a:endParaRPr lang="zh-CN" altLang="en-US" sz="3400" dirty="0"/>
          </a:p>
        </p:txBody>
      </p:sp>
      <p:sp>
        <p:nvSpPr>
          <p:cNvPr id="24579" name="文本框 24578"/>
          <p:cNvSpPr txBox="1"/>
          <p:nvPr/>
        </p:nvSpPr>
        <p:spPr>
          <a:xfrm>
            <a:off x="838200" y="1371600"/>
            <a:ext cx="3810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ja-JP" altLang="en-US" sz="4000" b="1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１　名　を　</a:t>
            </a: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动</a:t>
            </a:r>
            <a:endParaRPr lang="ja-JP" altLang="en-US" sz="4000" b="1" dirty="0">
              <a:solidFill>
                <a:schemeClr val="bg1"/>
              </a:solidFill>
              <a:latin typeface="Times New Roman" panose="02020603050405020304" pitchFamily="2" charset="0"/>
              <a:ea typeface="MS PGothic" panose="020B0600070205080204" pitchFamily="2" charset="-128"/>
            </a:endParaRPr>
          </a:p>
        </p:txBody>
      </p:sp>
      <p:sp>
        <p:nvSpPr>
          <p:cNvPr id="24580" name="标题 24579"/>
          <p:cNvSpPr>
            <a:spLocks noGrp="1"/>
          </p:cNvSpPr>
          <p:nvPr>
            <p:ph type="title"/>
          </p:nvPr>
        </p:nvSpPr>
        <p:spPr>
          <a:xfrm>
            <a:off x="533400" y="455613"/>
            <a:ext cx="6927850" cy="773112"/>
          </a:xfrm>
          <a:ln/>
        </p:spPr>
        <p:txBody>
          <a:bodyPr anchor="ctr"/>
          <a:p>
            <a:r>
              <a:rPr lang="zh-CN" altLang="en-US" sz="4000">
                <a:solidFill>
                  <a:srgbClr val="00CCFF"/>
                </a:solidFill>
              </a:rPr>
              <a:t>语法句型</a:t>
            </a:r>
            <a:endParaRPr lang="zh-CN" altLang="en-US" sz="4000">
              <a:solidFill>
                <a:srgbClr val="00CC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1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4578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charRg st="14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4578">
                                            <p:txEl>
                                              <p:charRg st="14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charRg st="28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4578">
                                            <p:txEl>
                                              <p:charRg st="28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charRg st="39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4578">
                                            <p:txEl>
                                              <p:charRg st="39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charRg st="74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4578">
                                            <p:txEl>
                                              <p:charRg st="74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uiExpand="1" build="p"/>
      <p:bldP spid="24579" grpId="0"/>
      <p:bldP spid="2458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直接连接符 25601"/>
          <p:cNvSpPr/>
          <p:nvPr/>
        </p:nvSpPr>
        <p:spPr>
          <a:xfrm>
            <a:off x="3279775" y="2133600"/>
            <a:ext cx="17526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03" name="直接连接符 25602"/>
          <p:cNvSpPr/>
          <p:nvPr/>
        </p:nvSpPr>
        <p:spPr>
          <a:xfrm>
            <a:off x="5441950" y="2133600"/>
            <a:ext cx="17526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04" name="下弧形箭头 25603"/>
          <p:cNvSpPr/>
          <p:nvPr/>
        </p:nvSpPr>
        <p:spPr>
          <a:xfrm>
            <a:off x="3927475" y="2420938"/>
            <a:ext cx="3352800" cy="609600"/>
          </a:xfrm>
          <a:prstGeom prst="curvedUpArrow">
            <a:avLst>
              <a:gd name="adj1" fmla="val 110000"/>
              <a:gd name="adj2" fmla="val 220000"/>
              <a:gd name="adj3" fmla="val 33333"/>
            </a:avLst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5605" name="文本框 25604"/>
          <p:cNvSpPr txBox="1"/>
          <p:nvPr/>
        </p:nvSpPr>
        <p:spPr>
          <a:xfrm>
            <a:off x="3549650" y="3352800"/>
            <a:ext cx="44196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  <a:buClrTx/>
            </a:pPr>
            <a:r>
              <a:rPr lang="zh-CN" altLang="en-US" sz="4400" dirty="0">
                <a:latin typeface="Times New Roman" panose="02020603050405020304" pitchFamily="2" charset="0"/>
                <a:ea typeface="宋体" panose="02010600030101010101" pitchFamily="2" charset="-122"/>
              </a:rPr>
              <a:t>     </a:t>
            </a:r>
            <a:r>
              <a:rPr lang="zh-CN" altLang="en-US" sz="4400" dirty="0">
                <a:solidFill>
                  <a:srgbClr val="FF0066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N</a:t>
            </a:r>
            <a:r>
              <a:rPr lang="zh-CN" altLang="en-US" sz="4400" dirty="0">
                <a:solidFill>
                  <a:schemeClr val="bg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+</a:t>
            </a:r>
            <a:r>
              <a:rPr lang="ja-JP" altLang="en-US" sz="4400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を</a:t>
            </a:r>
            <a:r>
              <a:rPr lang="zh-CN" altLang="en-US" sz="4400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+</a:t>
            </a:r>
            <a:r>
              <a:rPr lang="zh-CN" altLang="en-US" sz="4400" dirty="0">
                <a:solidFill>
                  <a:srgbClr val="FF0066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V</a:t>
            </a:r>
            <a:endParaRPr lang="zh-CN" altLang="en-US" sz="4400" dirty="0">
              <a:solidFill>
                <a:srgbClr val="FF0066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25606" name="文本框 25605"/>
          <p:cNvSpPr txBox="1"/>
          <p:nvPr/>
        </p:nvSpPr>
        <p:spPr>
          <a:xfrm>
            <a:off x="3711575" y="4114800"/>
            <a:ext cx="3429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  <a:buClrTx/>
            </a:pPr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名词</a:t>
            </a: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+</a:t>
            </a:r>
            <a:r>
              <a:rPr lang="ja-JP" altLang="en-US" sz="4000" b="1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を</a:t>
            </a:r>
            <a:r>
              <a:rPr lang="zh-CN" altLang="en-US" sz="40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+</a:t>
            </a:r>
            <a:r>
              <a:rPr lang="zh-CN" altLang="en-US" sz="4000" b="1" dirty="0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动词</a:t>
            </a:r>
            <a:endParaRPr lang="zh-CN" altLang="en-US" sz="4000" b="1" dirty="0">
              <a:solidFill>
                <a:srgbClr val="FF0066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07" name="文本占位符 25606"/>
          <p:cNvSpPr>
            <a:spLocks noGrp="1"/>
          </p:cNvSpPr>
          <p:nvPr>
            <p:ph type="body" idx="1"/>
          </p:nvPr>
        </p:nvSpPr>
        <p:spPr>
          <a:xfrm>
            <a:off x="539750" y="1485900"/>
            <a:ext cx="8518525" cy="3527425"/>
          </a:xfrm>
          <a:ln/>
        </p:spPr>
        <p:txBody>
          <a:bodyPr/>
          <a:p>
            <a:pPr>
              <a:buNone/>
            </a:pPr>
            <a:r>
              <a:rPr lang="zh-CN" altLang="en-US" dirty="0">
                <a:solidFill>
                  <a:schemeClr val="bg1"/>
                </a:solidFill>
              </a:rPr>
              <a:t>1</a:t>
            </a:r>
            <a:r>
              <a:rPr lang="en-US" altLang="x-none" dirty="0">
                <a:solidFill>
                  <a:schemeClr val="bg1"/>
                </a:solidFill>
              </a:rPr>
              <a:t>.</a:t>
            </a:r>
            <a:r>
              <a:rPr lang="ja-JP" altLang="en-US" b="1" dirty="0">
                <a:solidFill>
                  <a:schemeClr val="bg1"/>
                </a:solidFill>
              </a:rPr>
              <a:t>李さんは　毎日　</a:t>
            </a:r>
            <a:r>
              <a:rPr lang="ja-JP" altLang="en-US" b="1" dirty="0">
                <a:solidFill>
                  <a:srgbClr val="00CCFF"/>
                </a:solidFill>
              </a:rPr>
              <a:t>コーヒー　</a:t>
            </a:r>
            <a:r>
              <a:rPr lang="ja-JP" altLang="en-US" b="1" dirty="0">
                <a:solidFill>
                  <a:schemeClr val="bg1"/>
                </a:solidFill>
              </a:rPr>
              <a:t>を</a:t>
            </a:r>
            <a:r>
              <a:rPr lang="ja-JP" altLang="en-US" b="1" dirty="0"/>
              <a:t>　</a:t>
            </a:r>
            <a:r>
              <a:rPr lang="ja-JP" altLang="en-US" b="1" dirty="0">
                <a:solidFill>
                  <a:srgbClr val="FF0066"/>
                </a:solidFill>
              </a:rPr>
              <a:t>飲みます</a:t>
            </a:r>
            <a:r>
              <a:rPr lang="ja-JP" altLang="en-US" b="1" dirty="0"/>
              <a:t>。</a:t>
            </a:r>
            <a:endParaRPr lang="ja-JP" altLang="en-US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2560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560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文本占位符 26625"/>
          <p:cNvSpPr>
            <a:spLocks noGrp="1"/>
          </p:cNvSpPr>
          <p:nvPr>
            <p:ph type="body" idx="1"/>
          </p:nvPr>
        </p:nvSpPr>
        <p:spPr>
          <a:xfrm>
            <a:off x="-33337" y="1485900"/>
            <a:ext cx="9140825" cy="3816350"/>
          </a:xfrm>
          <a:ln/>
        </p:spPr>
        <p:txBody>
          <a:bodyPr/>
          <a:p>
            <a:pPr>
              <a:buNone/>
            </a:pPr>
            <a:r>
              <a:rPr lang="ja-JP" altLang="en-US" dirty="0">
                <a:latin typeface="MS Gothic" panose="020B0609070205080204" pitchFamily="1" charset="-128"/>
                <a:ea typeface="MS Gothic" panose="020B0609070205080204" pitchFamily="1" charset="-128"/>
              </a:rPr>
              <a:t>　　</a:t>
            </a:r>
            <a:r>
              <a:rPr lang="ja-JP" altLang="en-US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　</a:t>
            </a:r>
            <a:r>
              <a:rPr lang="en-US" altLang="x-none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1.</a:t>
            </a:r>
            <a:endParaRPr lang="en-US" altLang="x-none" dirty="0">
              <a:solidFill>
                <a:schemeClr val="bg1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  <a:p>
            <a:pPr>
              <a:buNone/>
            </a:pPr>
            <a:endParaRPr lang="ja-JP" altLang="en-US" dirty="0">
              <a:solidFill>
                <a:schemeClr val="bg1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  <a:p>
            <a:pPr>
              <a:buNone/>
            </a:pPr>
            <a:r>
              <a:rPr lang="ja-JP" altLang="en-US" sz="36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  ①ご飯を食べます。</a:t>
            </a:r>
            <a:r>
              <a:rPr lang="zh-CN" altLang="en-US" sz="3600" b="1" dirty="0">
                <a:latin typeface="MS Gothic" panose="020B0609070205080204" pitchFamily="1" charset="-128"/>
                <a:ea typeface="MS Gothic" panose="020B0609070205080204" pitchFamily="1" charset="-128"/>
              </a:rPr>
              <a:t> </a:t>
            </a:r>
            <a:r>
              <a:rPr lang="ja-JP" altLang="en-US" sz="3600" b="1" dirty="0">
                <a:solidFill>
                  <a:srgbClr val="FF0066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→</a:t>
            </a:r>
            <a:r>
              <a:rPr lang="zh-CN" altLang="en-US" sz="3600" b="1" dirty="0">
                <a:solidFill>
                  <a:srgbClr val="FF0066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吃饭。</a:t>
            </a:r>
            <a:endParaRPr lang="ja-JP" altLang="en-US" sz="3600" b="1" dirty="0">
              <a:solidFill>
                <a:srgbClr val="FF0066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  <a:p>
            <a:pPr>
              <a:buNone/>
            </a:pPr>
            <a:r>
              <a:rPr lang="ja-JP" altLang="en-US" sz="36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  ②パンを食べます。</a:t>
            </a:r>
            <a:r>
              <a:rPr lang="zh-CN" altLang="en-US" sz="3600" b="1" dirty="0">
                <a:latin typeface="MS Gothic" panose="020B0609070205080204" pitchFamily="1" charset="-128"/>
                <a:ea typeface="MS Gothic" panose="020B0609070205080204" pitchFamily="1" charset="-128"/>
              </a:rPr>
              <a:t> </a:t>
            </a:r>
            <a:r>
              <a:rPr lang="ja-JP" altLang="en-US" sz="3600" b="1" dirty="0">
                <a:solidFill>
                  <a:srgbClr val="FF0066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→</a:t>
            </a:r>
            <a:r>
              <a:rPr lang="zh-CN" altLang="en-US" sz="3600" b="1" dirty="0">
                <a:solidFill>
                  <a:srgbClr val="FF0066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吃面包。</a:t>
            </a:r>
            <a:endParaRPr lang="ja-JP" altLang="en-US" sz="3600" b="1" dirty="0">
              <a:solidFill>
                <a:srgbClr val="FF0066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  <a:p>
            <a:pPr>
              <a:buNone/>
            </a:pPr>
            <a:r>
              <a:rPr lang="ja-JP" altLang="en-US" sz="36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  ③</a:t>
            </a:r>
            <a:r>
              <a:rPr lang="zh-CN" altLang="en-US" sz="36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听收音机。  </a:t>
            </a:r>
            <a:r>
              <a:rPr lang="zh-CN" altLang="en-US" sz="3600" b="1" dirty="0">
                <a:latin typeface="MS Gothic" panose="020B0609070205080204" pitchFamily="1" charset="-128"/>
                <a:ea typeface="MS Gothic" panose="020B0609070205080204" pitchFamily="1" charset="-128"/>
              </a:rPr>
              <a:t>     </a:t>
            </a:r>
            <a:r>
              <a:rPr lang="ja-JP" altLang="en-US" sz="3600" b="1" dirty="0">
                <a:solidFill>
                  <a:srgbClr val="FF0066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→ラジオを聞きます。</a:t>
            </a:r>
            <a:endParaRPr lang="ja-JP" altLang="en-US" sz="3600" b="1" dirty="0">
              <a:solidFill>
                <a:srgbClr val="FF0066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  <a:p>
            <a:pPr>
              <a:buNone/>
            </a:pPr>
            <a:r>
              <a:rPr lang="ja-JP" altLang="en-US" sz="36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  ④</a:t>
            </a:r>
            <a:r>
              <a:rPr lang="zh-CN" altLang="en-US" sz="36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喝水。  </a:t>
            </a:r>
            <a:r>
              <a:rPr lang="zh-CN" altLang="en-US" sz="3600" b="1" dirty="0">
                <a:latin typeface="MS Gothic" panose="020B0609070205080204" pitchFamily="1" charset="-128"/>
                <a:ea typeface="MS Gothic" panose="020B0609070205080204" pitchFamily="1" charset="-128"/>
              </a:rPr>
              <a:t>         </a:t>
            </a:r>
            <a:r>
              <a:rPr lang="ja-JP" altLang="en-US" sz="3600" b="1" dirty="0">
                <a:solidFill>
                  <a:srgbClr val="FF0066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→水を飲みます。</a:t>
            </a:r>
            <a:endParaRPr lang="ja-JP" altLang="en-US" sz="3600" b="1" dirty="0">
              <a:solidFill>
                <a:srgbClr val="FF0066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</p:txBody>
      </p:sp>
      <p:sp>
        <p:nvSpPr>
          <p:cNvPr id="26627" name="矩形 26626"/>
          <p:cNvSpPr/>
          <p:nvPr/>
        </p:nvSpPr>
        <p:spPr>
          <a:xfrm>
            <a:off x="1476375" y="1196975"/>
            <a:ext cx="1828800" cy="838200"/>
          </a:xfrm>
          <a:prstGeom prst="rect">
            <a:avLst/>
          </a:prstGeom>
          <a:solidFill>
            <a:srgbClr val="FF66FF"/>
          </a:solidFill>
          <a:ln w="9525">
            <a:noFill/>
          </a:ln>
        </p:spPr>
        <p:txBody>
          <a:bodyPr wrap="none" lIns="90170" tIns="46990" rIns="90170" bIns="46990" anchor="ctr"/>
          <a:p>
            <a:pPr>
              <a:buClrTx/>
            </a:pPr>
            <a:r>
              <a:rPr lang="ja-JP" altLang="en-US" sz="3200" b="1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名詞（Ｎ）</a:t>
            </a:r>
            <a:endParaRPr lang="ja-JP" altLang="en-US" sz="3200" b="1" dirty="0">
              <a:solidFill>
                <a:schemeClr val="bg1"/>
              </a:solidFill>
              <a:latin typeface="Times New Roman" panose="02020603050405020304" pitchFamily="2" charset="0"/>
              <a:ea typeface="MS PGothic" panose="020B0600070205080204" pitchFamily="2" charset="-128"/>
            </a:endParaRPr>
          </a:p>
        </p:txBody>
      </p:sp>
      <p:sp>
        <p:nvSpPr>
          <p:cNvPr id="26628" name="矩形 26627"/>
          <p:cNvSpPr/>
          <p:nvPr/>
        </p:nvSpPr>
        <p:spPr>
          <a:xfrm>
            <a:off x="6732588" y="1196975"/>
            <a:ext cx="1905000" cy="914400"/>
          </a:xfrm>
          <a:prstGeom prst="rect">
            <a:avLst/>
          </a:prstGeom>
          <a:solidFill>
            <a:srgbClr val="FF9933"/>
          </a:solidFill>
          <a:ln w="9525">
            <a:noFill/>
          </a:ln>
        </p:spPr>
        <p:txBody>
          <a:bodyPr wrap="none" lIns="90170" tIns="46990" rIns="90170" bIns="46990" anchor="ctr"/>
          <a:p>
            <a:pPr>
              <a:buClrTx/>
            </a:pPr>
            <a:r>
              <a:rPr lang="ja-JP" altLang="en-US" sz="3600" b="1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動詞（Ｖ）</a:t>
            </a:r>
            <a:endParaRPr lang="ja-JP" altLang="en-US" sz="3600" b="1" dirty="0">
              <a:solidFill>
                <a:schemeClr val="bg1"/>
              </a:solidFill>
              <a:latin typeface="Times New Roman" panose="02020603050405020304" pitchFamily="2" charset="0"/>
              <a:ea typeface="MS PGothic" panose="020B0600070205080204" pitchFamily="2" charset="-128"/>
            </a:endParaRPr>
          </a:p>
        </p:txBody>
      </p:sp>
      <p:sp>
        <p:nvSpPr>
          <p:cNvPr id="26629" name="椭圆 26628"/>
          <p:cNvSpPr/>
          <p:nvPr/>
        </p:nvSpPr>
        <p:spPr>
          <a:xfrm>
            <a:off x="4068763" y="1268413"/>
            <a:ext cx="1752600" cy="762000"/>
          </a:xfrm>
          <a:prstGeom prst="ellipse">
            <a:avLst/>
          </a:prstGeom>
          <a:solidFill>
            <a:srgbClr val="00CCFF">
              <a:alpha val="100000"/>
            </a:srgbClr>
          </a:solidFill>
          <a:ln w="9525">
            <a:noFill/>
          </a:ln>
        </p:spPr>
        <p:txBody>
          <a:bodyPr wrap="none" lIns="90170" tIns="46990" rIns="90170" bIns="46990" anchor="ctr"/>
          <a:p>
            <a:pPr>
              <a:buClrTx/>
            </a:pPr>
            <a:r>
              <a:rPr lang="ja-JP" altLang="en-US" sz="3600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を</a:t>
            </a:r>
            <a:endParaRPr lang="ja-JP" altLang="en-US" sz="3600" dirty="0">
              <a:solidFill>
                <a:schemeClr val="bg1"/>
              </a:solidFill>
              <a:latin typeface="Times New Roman" panose="02020603050405020304" pitchFamily="2" charset="0"/>
              <a:ea typeface="MS PGothic" panose="020B0600070205080204" pitchFamily="2" charset="-128"/>
            </a:endParaRPr>
          </a:p>
        </p:txBody>
      </p:sp>
      <p:sp>
        <p:nvSpPr>
          <p:cNvPr id="26630" name="文本框 26629"/>
          <p:cNvSpPr txBox="1"/>
          <p:nvPr/>
        </p:nvSpPr>
        <p:spPr>
          <a:xfrm>
            <a:off x="3421063" y="1341438"/>
            <a:ext cx="609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  <a:buClrTx/>
            </a:pPr>
            <a:r>
              <a:rPr lang="ja-JP" altLang="en-US" sz="3600" b="1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＋</a:t>
            </a:r>
            <a:endParaRPr lang="ja-JP" altLang="en-US" sz="3600" b="1" dirty="0">
              <a:solidFill>
                <a:schemeClr val="bg1"/>
              </a:solidFill>
              <a:latin typeface="Times New Roman" panose="02020603050405020304" pitchFamily="2" charset="0"/>
              <a:ea typeface="MS PGothic" panose="020B0600070205080204" pitchFamily="2" charset="-128"/>
            </a:endParaRPr>
          </a:p>
        </p:txBody>
      </p:sp>
      <p:sp>
        <p:nvSpPr>
          <p:cNvPr id="26631" name="文本框 26630"/>
          <p:cNvSpPr txBox="1"/>
          <p:nvPr/>
        </p:nvSpPr>
        <p:spPr>
          <a:xfrm>
            <a:off x="5797550" y="1341438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  <a:buClrTx/>
            </a:pPr>
            <a:r>
              <a:rPr lang="ja-JP" altLang="en-US" sz="3600" b="1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＋</a:t>
            </a:r>
            <a:endParaRPr lang="ja-JP" altLang="en-US" sz="3600" b="1" dirty="0">
              <a:solidFill>
                <a:schemeClr val="bg1"/>
              </a:solidFill>
              <a:latin typeface="Times New Roman" panose="02020603050405020304" pitchFamily="2" charset="0"/>
              <a:ea typeface="MS PGothic" panose="020B0600070205080204" pitchFamily="2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2662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" fill="hold"/>
                                        <p:tgtEl>
                                          <p:spTgt spid="2662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7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" fill="hold"/>
                                        <p:tgtEl>
                                          <p:spTgt spid="26626">
                                            <p:txEl>
                                              <p:charRg st="7" end="2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24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" fill="hold"/>
                                        <p:tgtEl>
                                          <p:spTgt spid="26626">
                                            <p:txEl>
                                              <p:charRg st="24" end="4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42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" fill="hold"/>
                                        <p:tgtEl>
                                          <p:spTgt spid="26626">
                                            <p:txEl>
                                              <p:charRg st="42" end="68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68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" fill="hold"/>
                                        <p:tgtEl>
                                          <p:spTgt spid="26626">
                                            <p:txEl>
                                              <p:charRg st="68" end="9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uild="p"/>
      <p:bldP spid="26627" grpId="0" bldLvl="0" animBg="1"/>
      <p:bldP spid="26628" grpId="0" bldLvl="0" animBg="1"/>
      <p:bldP spid="26629" grpId="0" bldLvl="0" animBg="1"/>
      <p:bldP spid="26630" grpId="0"/>
      <p:bldP spid="266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文本占位符 27649"/>
          <p:cNvSpPr>
            <a:spLocks noGrp="1"/>
          </p:cNvSpPr>
          <p:nvPr>
            <p:ph type="body" idx="1"/>
          </p:nvPr>
        </p:nvSpPr>
        <p:spPr>
          <a:xfrm>
            <a:off x="252413" y="334963"/>
            <a:ext cx="8461375" cy="5037137"/>
          </a:xfrm>
          <a:ln/>
        </p:spPr>
        <p:txBody>
          <a:bodyPr/>
          <a:p>
            <a:pPr>
              <a:lnSpc>
                <a:spcPct val="110000"/>
              </a:lnSpc>
              <a:buNone/>
            </a:pPr>
            <a:r>
              <a:rPr lang="ja-JP" altLang="en-US" sz="2800" dirty="0">
                <a:solidFill>
                  <a:srgbClr val="FF0066"/>
                </a:solidFill>
                <a:ea typeface="MS PGothic" panose="020B0600070205080204" pitchFamily="2" charset="-128"/>
              </a:rPr>
              <a:t>　</a:t>
            </a:r>
            <a:r>
              <a:rPr lang="ja-JP" altLang="en-US" sz="2800" b="1" dirty="0">
                <a:solidFill>
                  <a:srgbClr val="FF0066"/>
                </a:solidFill>
                <a:ea typeface="黑体" panose="02010609060101010101" pitchFamily="2" charset="-122"/>
              </a:rPr>
              <a:t>注意：</a:t>
            </a:r>
            <a:r>
              <a:rPr lang="zh-CN" altLang="en-US" sz="2800" b="1" dirty="0">
                <a:solidFill>
                  <a:srgbClr val="FF0066"/>
                </a:solidFill>
                <a:ea typeface="黑体" panose="02010609060101010101" pitchFamily="2" charset="-122"/>
              </a:rPr>
              <a:t>注意时态。</a:t>
            </a:r>
            <a:endParaRPr lang="ja-JP" altLang="en-US" sz="2800" b="1" dirty="0">
              <a:solidFill>
                <a:srgbClr val="FF0066"/>
              </a:solidFill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x-none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①</a:t>
            </a: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晩ごはん、何を食べましたか。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000" b="1" dirty="0">
                <a:solidFill>
                  <a:srgbClr val="FF66FF"/>
                </a:solidFill>
                <a:ea typeface="宋体" panose="02010600030101010101" pitchFamily="2" charset="-122"/>
              </a:rPr>
              <a:t>       </a:t>
            </a:r>
            <a:r>
              <a:rPr lang="ja-JP" altLang="en-US" sz="2000" b="1" dirty="0">
                <a:solidFill>
                  <a:srgbClr val="FF66FF"/>
                </a:solidFill>
                <a:ea typeface="黑体" panose="02010609060101010101" pitchFamily="2" charset="-122"/>
              </a:rPr>
              <a:t>→</a:t>
            </a:r>
            <a:r>
              <a:rPr lang="zh-CN" altLang="en-US" sz="2000" b="1" dirty="0">
                <a:solidFill>
                  <a:srgbClr val="FF66FF"/>
                </a:solidFill>
                <a:ea typeface="黑体" panose="02010609060101010101" pitchFamily="2" charset="-122"/>
              </a:rPr>
              <a:t>晚饭吃什么了？</a:t>
            </a:r>
            <a:endParaRPr lang="ja-JP" altLang="en-US" sz="2000" b="1" dirty="0">
              <a:solidFill>
                <a:srgbClr val="FF66FF"/>
              </a:solidFill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②写真を撮りましたか。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000" b="1" dirty="0">
                <a:solidFill>
                  <a:srgbClr val="FF66FF"/>
                </a:solidFill>
                <a:ea typeface="宋体" panose="02010600030101010101" pitchFamily="2" charset="-122"/>
              </a:rPr>
              <a:t>       </a:t>
            </a:r>
            <a:r>
              <a:rPr lang="ja-JP" altLang="en-US" sz="2000" b="1" dirty="0">
                <a:solidFill>
                  <a:srgbClr val="FF66FF"/>
                </a:solidFill>
                <a:ea typeface="MS PGothic" panose="020B0600070205080204" pitchFamily="2" charset="-128"/>
              </a:rPr>
              <a:t>→はい、（写真を）撮りました。</a:t>
            </a:r>
            <a:endParaRPr lang="ja-JP" altLang="en-US" sz="2000" b="1" dirty="0">
              <a:solidFill>
                <a:srgbClr val="FF66FF"/>
              </a:solidFill>
              <a:ea typeface="MS PGothic" panose="020B0600070205080204" pitchFamily="2" charset="-128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000" b="1" dirty="0">
                <a:solidFill>
                  <a:srgbClr val="FF66FF"/>
                </a:solidFill>
                <a:ea typeface="宋体" panose="02010600030101010101" pitchFamily="2" charset="-122"/>
              </a:rPr>
              <a:t>       </a:t>
            </a:r>
            <a:r>
              <a:rPr lang="ja-JP" altLang="en-US" sz="2000" b="1" dirty="0">
                <a:solidFill>
                  <a:srgbClr val="FF66FF"/>
                </a:solidFill>
                <a:ea typeface="MS PGothic" panose="020B0600070205080204" pitchFamily="2" charset="-128"/>
              </a:rPr>
              <a:t>→いいえ、撮りませんでした。</a:t>
            </a:r>
            <a:endParaRPr lang="ja-JP" altLang="en-US" sz="2000" b="1" dirty="0">
              <a:solidFill>
                <a:srgbClr val="FF66FF"/>
              </a:solidFill>
              <a:ea typeface="MS PGothic" panose="020B0600070205080204" pitchFamily="2" charset="-128"/>
            </a:endParaRPr>
          </a:p>
          <a:p>
            <a:pPr>
              <a:lnSpc>
                <a:spcPct val="110000"/>
              </a:lnSpc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③明日、何をしますか。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000" b="1" dirty="0">
                <a:solidFill>
                  <a:srgbClr val="FF66FF"/>
                </a:solidFill>
                <a:ea typeface="宋体" panose="02010600030101010101" pitchFamily="2" charset="-122"/>
              </a:rPr>
              <a:t>       </a:t>
            </a:r>
            <a:r>
              <a:rPr lang="ja-JP" altLang="en-US" sz="2000" b="1" dirty="0">
                <a:solidFill>
                  <a:srgbClr val="FF66FF"/>
                </a:solidFill>
                <a:ea typeface="MS PGothic" panose="020B0600070205080204" pitchFamily="2" charset="-128"/>
              </a:rPr>
              <a:t>→デパートへ行きます。</a:t>
            </a:r>
            <a:endParaRPr lang="ja-JP" altLang="en-US" sz="2000" b="1" dirty="0">
              <a:solidFill>
                <a:srgbClr val="FF66FF"/>
              </a:solidFill>
              <a:ea typeface="MS PGothic" panose="020B0600070205080204" pitchFamily="2" charset="-128"/>
            </a:endParaRPr>
          </a:p>
          <a:p>
            <a:pPr>
              <a:lnSpc>
                <a:spcPct val="110000"/>
              </a:lnSpc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④おととい、何をしましたか。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000" b="1" dirty="0">
                <a:solidFill>
                  <a:srgbClr val="FF66FF"/>
                </a:solidFill>
                <a:ea typeface="宋体" panose="02010600030101010101" pitchFamily="2" charset="-122"/>
              </a:rPr>
              <a:t>       </a:t>
            </a:r>
            <a:r>
              <a:rPr lang="ja-JP" altLang="en-US" sz="2000" b="1" dirty="0">
                <a:solidFill>
                  <a:srgbClr val="FF66FF"/>
                </a:solidFill>
                <a:ea typeface="MS PGothic" panose="020B0600070205080204" pitchFamily="2" charset="-128"/>
              </a:rPr>
              <a:t>→レポートを書きました。</a:t>
            </a:r>
            <a:endParaRPr lang="ja-JP" altLang="en-US" sz="2000" b="1" dirty="0">
              <a:solidFill>
                <a:srgbClr val="FF66FF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1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650">
                                            <p:txEl>
                                              <p:charRg st="1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650">
                                            <p:txEl>
                                              <p:charRg st="1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26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650">
                                            <p:txEl>
                                              <p:charRg st="26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50">
                                            <p:txEl>
                                              <p:charRg st="26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42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650">
                                            <p:txEl>
                                              <p:charRg st="42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650">
                                            <p:txEl>
                                              <p:charRg st="42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54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650">
                                            <p:txEl>
                                              <p:charRg st="54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650">
                                            <p:txEl>
                                              <p:charRg st="54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77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650">
                                            <p:txEl>
                                              <p:charRg st="77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650">
                                            <p:txEl>
                                              <p:charRg st="77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99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650">
                                            <p:txEl>
                                              <p:charRg st="99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650">
                                            <p:txEl>
                                              <p:charRg st="99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111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650">
                                            <p:txEl>
                                              <p:charRg st="111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650">
                                            <p:txEl>
                                              <p:charRg st="111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130" end="1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650">
                                            <p:txEl>
                                              <p:charRg st="130" end="14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650">
                                            <p:txEl>
                                              <p:charRg st="130" end="14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145" end="1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650">
                                            <p:txEl>
                                              <p:charRg st="145" end="16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650">
                                            <p:txEl>
                                              <p:charRg st="145" end="16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标题 28673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r>
              <a:rPr lang="zh-CN" altLang="en-US" sz="5000">
                <a:solidFill>
                  <a:schemeClr val="bg1"/>
                </a:solidFill>
              </a:rPr>
              <a:t>例句</a:t>
            </a:r>
            <a:endParaRPr lang="zh-CN" altLang="en-US" sz="5000">
              <a:solidFill>
                <a:schemeClr val="bg1"/>
              </a:solidFill>
            </a:endParaRPr>
          </a:p>
        </p:txBody>
      </p:sp>
      <p:sp>
        <p:nvSpPr>
          <p:cNvPr id="28675" name="文本占位符 28674"/>
          <p:cNvSpPr>
            <a:spLocks noGrp="1"/>
          </p:cNvSpPr>
          <p:nvPr>
            <p:ph type="body" idx="1"/>
          </p:nvPr>
        </p:nvSpPr>
        <p:spPr>
          <a:xfrm>
            <a:off x="381000" y="1371600"/>
            <a:ext cx="8763000" cy="4724400"/>
          </a:xfrm>
          <a:ln/>
        </p:spPr>
        <p:txBody>
          <a:bodyPr/>
          <a:p>
            <a:pPr>
              <a:lnSpc>
                <a:spcPct val="80000"/>
              </a:lnSpc>
              <a:buNone/>
            </a:pPr>
            <a:r>
              <a:rPr lang="zh-CN" altLang="en-US" sz="1900" b="1" dirty="0">
                <a:solidFill>
                  <a:schemeClr val="bg1"/>
                </a:solidFill>
                <a:ea typeface="宋体" panose="02010600030101010101" pitchFamily="2" charset="-122"/>
              </a:rPr>
              <a:t>                  </a:t>
            </a:r>
            <a:r>
              <a:rPr lang="ja-JP" altLang="en-US" sz="1900" b="1" dirty="0">
                <a:solidFill>
                  <a:schemeClr val="bg1"/>
                </a:solidFill>
                <a:ea typeface="MS PGothic" panose="020B0600070205080204" pitchFamily="2" charset="-128"/>
              </a:rPr>
              <a:t>まいにち　　じょ　 ぎん    　ぐ　</a:t>
            </a:r>
            <a:endParaRPr lang="ja-JP" altLang="en-US" sz="19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sz="3100" b="1" dirty="0">
                <a:solidFill>
                  <a:schemeClr val="bg1"/>
                </a:solidFill>
                <a:ea typeface="MS PGothic" panose="020B0600070205080204" pitchFamily="2" charset="-128"/>
              </a:rPr>
              <a:t>１　わたしは　毎日　ジョギングを　します。</a:t>
            </a:r>
            <a:endParaRPr lang="ja-JP" altLang="en-US" sz="31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sz="3100" b="1" dirty="0">
                <a:solidFill>
                  <a:schemeClr val="bg1"/>
                </a:solidFill>
                <a:ea typeface="MS PGothic" panose="020B0600070205080204" pitchFamily="2" charset="-128"/>
              </a:rPr>
              <a:t> </a:t>
            </a:r>
            <a:r>
              <a:rPr lang="zh-CN" altLang="en-US" sz="3100" b="1" dirty="0">
                <a:solidFill>
                  <a:schemeClr val="bg1"/>
                </a:solidFill>
                <a:ea typeface="宋体" panose="02010600030101010101" pitchFamily="2" charset="-122"/>
              </a:rPr>
              <a:t> </a:t>
            </a:r>
            <a:r>
              <a:rPr lang="ja-JP" altLang="en-US" sz="3100" b="1" dirty="0">
                <a:solidFill>
                  <a:schemeClr val="bg1"/>
                </a:solidFill>
                <a:ea typeface="MS PGothic" panose="020B0600070205080204" pitchFamily="2" charset="-128"/>
              </a:rPr>
              <a:t> </a:t>
            </a:r>
            <a:r>
              <a:rPr lang="zh-CN" altLang="en-US" sz="1700" b="1" dirty="0">
                <a:solidFill>
                  <a:schemeClr val="bg1"/>
                </a:solidFill>
              </a:rPr>
              <a:t>我每天慢跑。</a:t>
            </a:r>
            <a:endParaRPr lang="zh-CN" altLang="en-US" sz="1700" b="1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None/>
            </a:pPr>
            <a:endParaRPr lang="zh-CN" altLang="en-US" sz="1700" b="1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1900" b="1" dirty="0">
                <a:solidFill>
                  <a:schemeClr val="bg1"/>
                </a:solidFill>
                <a:latin typeface="MS Gothic" panose="020B0609070205080204" pitchFamily="1" charset="-128"/>
                <a:ea typeface="宋体" panose="02010600030101010101" pitchFamily="2" charset="-122"/>
              </a:rPr>
              <a:t>                  </a:t>
            </a:r>
            <a:r>
              <a:rPr lang="en-US" altLang="x-none" sz="19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しんぶん　</a:t>
            </a:r>
            <a:r>
              <a:rPr lang="zh-CN" altLang="en-US" sz="1900" b="1" dirty="0">
                <a:solidFill>
                  <a:schemeClr val="bg1"/>
                </a:solidFill>
                <a:latin typeface="MS Gothic" panose="020B0609070205080204" pitchFamily="1" charset="-128"/>
                <a:ea typeface="宋体" panose="02010600030101010101" pitchFamily="2" charset="-122"/>
              </a:rPr>
              <a:t>  </a:t>
            </a:r>
            <a:r>
              <a:rPr lang="en-US" altLang="x-none" sz="19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よ</a:t>
            </a:r>
            <a:endParaRPr lang="en-US" altLang="x-none" sz="1900" b="1" dirty="0">
              <a:solidFill>
                <a:schemeClr val="bg1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sz="3100" b="1" dirty="0">
                <a:solidFill>
                  <a:schemeClr val="bg1"/>
                </a:solidFill>
                <a:ea typeface="MS PGothic" panose="020B0600070205080204" pitchFamily="2" charset="-128"/>
              </a:rPr>
              <a:t>２　わたしは　新聞を　読みません。</a:t>
            </a:r>
            <a:endParaRPr lang="ja-JP" altLang="en-US" sz="31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1700" b="1" dirty="0">
                <a:solidFill>
                  <a:schemeClr val="bg1"/>
                </a:solidFill>
              </a:rPr>
              <a:t>     我不看报。</a:t>
            </a:r>
            <a:endParaRPr lang="zh-CN" altLang="en-US" sz="1700" b="1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None/>
            </a:pPr>
            <a:endParaRPr lang="zh-CN" altLang="en-US" sz="2700" b="1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1900" b="1" dirty="0">
                <a:solidFill>
                  <a:schemeClr val="bg1"/>
                </a:solidFill>
                <a:latin typeface="MS Gothic" panose="020B0609070205080204" pitchFamily="1" charset="-128"/>
                <a:ea typeface="宋体" panose="02010600030101010101" pitchFamily="2" charset="-122"/>
              </a:rPr>
              <a:t>                  </a:t>
            </a:r>
            <a:r>
              <a:rPr lang="en-US" altLang="x-none" sz="19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まいあさ　なに　　た</a:t>
            </a:r>
            <a:endParaRPr lang="en-US" altLang="x-none" sz="1900" b="1" dirty="0">
              <a:solidFill>
                <a:schemeClr val="bg1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sz="3100" b="1" dirty="0">
                <a:solidFill>
                  <a:schemeClr val="bg1"/>
                </a:solidFill>
                <a:ea typeface="MS PGothic" panose="020B0600070205080204" pitchFamily="2" charset="-128"/>
              </a:rPr>
              <a:t>３　李さんは　毎朝　何を　食べますか。</a:t>
            </a:r>
            <a:endParaRPr lang="ja-JP" altLang="en-US" sz="2700" b="1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sz="1900" b="1" dirty="0">
                <a:solidFill>
                  <a:schemeClr val="bg1"/>
                </a:solidFill>
              </a:rPr>
              <a:t>  </a:t>
            </a:r>
            <a:r>
              <a:rPr lang="zh-CN" altLang="en-US" sz="1900" b="1" dirty="0">
                <a:solidFill>
                  <a:schemeClr val="bg1"/>
                </a:solidFill>
              </a:rPr>
              <a:t>  </a:t>
            </a:r>
            <a:r>
              <a:rPr lang="zh-CN" altLang="en-US" sz="1700" b="1" dirty="0">
                <a:solidFill>
                  <a:schemeClr val="bg1"/>
                </a:solidFill>
              </a:rPr>
              <a:t>小李每天早晨吃什么？</a:t>
            </a:r>
            <a:r>
              <a:rPr lang="en-US" altLang="x-none" sz="1700" b="1" dirty="0">
                <a:solidFill>
                  <a:schemeClr val="bg1"/>
                </a:solidFill>
              </a:rPr>
              <a:t> </a:t>
            </a:r>
            <a:r>
              <a:rPr lang="en-US" altLang="x-none" sz="2700" b="1" dirty="0">
                <a:solidFill>
                  <a:schemeClr val="bg1"/>
                </a:solidFill>
              </a:rPr>
              <a:t> </a:t>
            </a:r>
            <a:r>
              <a:rPr lang="ja-JP" altLang="en-US" sz="2700" b="1" dirty="0">
                <a:solidFill>
                  <a:schemeClr val="bg1"/>
                </a:solidFill>
              </a:rPr>
              <a:t>　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60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charRg st="60" end="7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71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8675">
                                            <p:txEl>
                                              <p:charRg st="71" end="9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8675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38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8675">
                                            <p:txEl>
                                              <p:charRg st="38" end="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98" end="1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8675">
                                            <p:txEl>
                                              <p:charRg st="98" end="1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116" end="1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8675">
                                            <p:txEl>
                                              <p:charRg st="116" end="1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128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8675">
                                            <p:txEl>
                                              <p:charRg st="128" end="1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177" end="1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8675">
                                            <p:txEl>
                                              <p:charRg st="177" end="1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157" end="1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8675">
                                            <p:txEl>
                                              <p:charRg st="157" end="1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文本占位符 29697"/>
          <p:cNvSpPr>
            <a:spLocks noGrp="1"/>
          </p:cNvSpPr>
          <p:nvPr>
            <p:ph type="body" idx="1"/>
          </p:nvPr>
        </p:nvSpPr>
        <p:spPr>
          <a:xfrm>
            <a:off x="469900" y="981075"/>
            <a:ext cx="7993063" cy="5472113"/>
          </a:xfrm>
          <a:ln/>
        </p:spPr>
        <p:txBody>
          <a:bodyPr/>
          <a:p>
            <a:pPr>
              <a:buNone/>
            </a:pPr>
            <a:r>
              <a:rPr lang="zh-CN" altLang="en-US" sz="3600" b="1" dirty="0">
                <a:solidFill>
                  <a:schemeClr val="folHlink"/>
                </a:solidFill>
                <a:ea typeface="黑体" panose="02010609060101010101" pitchFamily="2" charset="-122"/>
              </a:rPr>
              <a:t>  </a:t>
            </a:r>
            <a:r>
              <a:rPr lang="en-US" altLang="x-none" sz="3600" b="1" dirty="0">
                <a:solidFill>
                  <a:schemeClr val="folHlink"/>
                </a:solidFill>
                <a:ea typeface="黑体" panose="02010609060101010101" pitchFamily="2" charset="-122"/>
              </a:rPr>
              <a:t>⑤</a:t>
            </a:r>
            <a:r>
              <a:rPr lang="zh-CN" altLang="en-US" sz="3600" b="1" dirty="0">
                <a:solidFill>
                  <a:schemeClr val="folHlink"/>
                </a:solidFill>
                <a:ea typeface="黑体" panose="02010609060101010101" pitchFamily="2" charset="-122"/>
              </a:rPr>
              <a:t>喝酒。</a:t>
            </a:r>
            <a:endParaRPr lang="zh-CN" altLang="en-US" sz="3600" b="1" dirty="0">
              <a:solidFill>
                <a:schemeClr val="folHlink"/>
              </a:solidFill>
              <a:ea typeface="黑体" panose="02010609060101010101" pitchFamily="2" charset="-122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ea typeface="宋体" panose="02010600030101010101" pitchFamily="2" charset="-122"/>
              </a:rPr>
              <a:t>  </a:t>
            </a: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 →お酒を飲みます。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600" b="1" dirty="0">
                <a:solidFill>
                  <a:schemeClr val="folHlink"/>
                </a:solidFill>
                <a:ea typeface="黑体" panose="02010609060101010101" pitchFamily="2" charset="-122"/>
              </a:rPr>
              <a:t>  ⑥</a:t>
            </a:r>
            <a:r>
              <a:rPr lang="zh-CN" altLang="en-US" sz="3600" b="1" dirty="0">
                <a:solidFill>
                  <a:schemeClr val="folHlink"/>
                </a:solidFill>
                <a:ea typeface="黑体" panose="02010609060101010101" pitchFamily="2" charset="-122"/>
              </a:rPr>
              <a:t>学日语。</a:t>
            </a:r>
            <a:endParaRPr lang="zh-CN" altLang="en-US" sz="3600" b="1" dirty="0">
              <a:solidFill>
                <a:schemeClr val="folHlink"/>
              </a:solidFill>
              <a:ea typeface="黑体" panose="02010609060101010101" pitchFamily="2" charset="-122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  </a:t>
            </a:r>
            <a:r>
              <a:rPr lang="zh-CN" altLang="en-US" sz="2800" b="1" dirty="0">
                <a:solidFill>
                  <a:schemeClr val="bg1"/>
                </a:solidFill>
                <a:ea typeface="宋体" panose="02010600030101010101" pitchFamily="2" charset="-122"/>
              </a:rPr>
              <a:t>  </a:t>
            </a: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→日本語を勉強します。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600" b="1" dirty="0">
                <a:solidFill>
                  <a:srgbClr val="0000FF"/>
                </a:solidFill>
                <a:ea typeface="黑体" panose="02010609060101010101" pitchFamily="2" charset="-122"/>
              </a:rPr>
              <a:t> </a:t>
            </a:r>
            <a:r>
              <a:rPr lang="ja-JP" altLang="en-US" sz="3600" b="1" dirty="0">
                <a:solidFill>
                  <a:schemeClr val="folHlink"/>
                </a:solidFill>
                <a:ea typeface="黑体" panose="02010609060101010101" pitchFamily="2" charset="-122"/>
              </a:rPr>
              <a:t> ⑦</a:t>
            </a:r>
            <a:r>
              <a:rPr lang="zh-CN" altLang="en-US" sz="3600" b="1" dirty="0">
                <a:solidFill>
                  <a:schemeClr val="folHlink"/>
                </a:solidFill>
                <a:ea typeface="黑体" panose="02010609060101010101" pitchFamily="2" charset="-122"/>
              </a:rPr>
              <a:t>看报纸。</a:t>
            </a:r>
            <a:endParaRPr lang="zh-CN" altLang="en-US" sz="3600" b="1" dirty="0">
              <a:solidFill>
                <a:schemeClr val="folHlink"/>
              </a:solidFill>
              <a:ea typeface="黑体" panose="02010609060101010101" pitchFamily="2" charset="-122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ea typeface="宋体" panose="02010600030101010101" pitchFamily="2" charset="-122"/>
              </a:rPr>
              <a:t>  </a:t>
            </a: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 →新聞を読みます。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600" b="1" dirty="0">
                <a:solidFill>
                  <a:schemeClr val="folHlink"/>
                </a:solidFill>
                <a:ea typeface="黑体" panose="02010609060101010101" pitchFamily="2" charset="-122"/>
              </a:rPr>
              <a:t>  ⑧</a:t>
            </a:r>
            <a:r>
              <a:rPr lang="zh-CN" altLang="en-US" sz="3600" b="1" dirty="0">
                <a:solidFill>
                  <a:schemeClr val="folHlink"/>
                </a:solidFill>
                <a:ea typeface="黑体" panose="02010609060101010101" pitchFamily="2" charset="-122"/>
              </a:rPr>
              <a:t>看电视。</a:t>
            </a:r>
            <a:endParaRPr lang="zh-CN" altLang="en-US" sz="3600" b="1" dirty="0">
              <a:solidFill>
                <a:schemeClr val="folHlink"/>
              </a:solidFill>
              <a:ea typeface="黑体" panose="02010609060101010101" pitchFamily="2" charset="-122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ea typeface="宋体" panose="02010600030101010101" pitchFamily="2" charset="-122"/>
              </a:rPr>
              <a:t>  </a:t>
            </a: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 →テレビを見ます。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29698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charRg st="7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29698">
                                            <p:txEl>
                                              <p:charRg st="7" end="2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charRg st="21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29698">
                                            <p:txEl>
                                              <p:charRg st="21" end="29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charRg st="29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29698">
                                            <p:txEl>
                                              <p:charRg st="29" end="45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charRg st="45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29698">
                                            <p:txEl>
                                              <p:charRg st="45" end="5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charRg st="53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29698">
                                            <p:txEl>
                                              <p:charRg st="53" end="67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charRg st="67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" fill="hold"/>
                                        <p:tgtEl>
                                          <p:spTgt spid="29698">
                                            <p:txEl>
                                              <p:charRg st="67" end="75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charRg st="75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" fill="hold"/>
                                        <p:tgtEl>
                                          <p:spTgt spid="29698">
                                            <p:txEl>
                                              <p:charRg st="75" end="89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文本占位符 30721"/>
          <p:cNvSpPr>
            <a:spLocks noGrp="1"/>
          </p:cNvSpPr>
          <p:nvPr>
            <p:ph type="body" idx="1"/>
          </p:nvPr>
        </p:nvSpPr>
        <p:spPr>
          <a:xfrm>
            <a:off x="323850" y="1198563"/>
            <a:ext cx="8305800" cy="5140325"/>
          </a:xfrm>
          <a:ln/>
        </p:spPr>
        <p:txBody>
          <a:bodyPr/>
          <a:p>
            <a:pPr>
              <a:buNone/>
            </a:pPr>
            <a:r>
              <a:rPr lang="zh-CN" altLang="en-US" sz="1900" b="1" dirty="0">
                <a:solidFill>
                  <a:schemeClr val="bg1"/>
                </a:solidFill>
                <a:ea typeface="宋体" panose="02010600030101010101" pitchFamily="2" charset="-122"/>
              </a:rPr>
              <a:t>                        </a:t>
            </a:r>
            <a:r>
              <a:rPr lang="ja-JP" altLang="en-US" sz="1900" b="1" dirty="0">
                <a:solidFill>
                  <a:schemeClr val="bg1"/>
                </a:solidFill>
                <a:ea typeface="MS PGothic" panose="020B0600070205080204" pitchFamily="2" charset="-128"/>
              </a:rPr>
              <a:t>まいばん　</a:t>
            </a:r>
            <a:r>
              <a:rPr lang="zh-CN" altLang="en-US" sz="1900" b="1" dirty="0">
                <a:solidFill>
                  <a:schemeClr val="bg1"/>
                </a:solidFill>
                <a:ea typeface="宋体" panose="02010600030101010101" pitchFamily="2" charset="-122"/>
              </a:rPr>
              <a:t> </a:t>
            </a:r>
            <a:r>
              <a:rPr lang="ja-JP" altLang="en-US" sz="1900" b="1" dirty="0">
                <a:solidFill>
                  <a:schemeClr val="bg1"/>
                </a:solidFill>
                <a:ea typeface="MS PGothic" panose="020B0600070205080204" pitchFamily="2" charset="-128"/>
              </a:rPr>
              <a:t>シーディー　き　　</a:t>
            </a:r>
            <a:endParaRPr lang="ja-JP" altLang="en-US" sz="19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800" b="1" dirty="0">
                <a:solidFill>
                  <a:schemeClr val="bg1"/>
                </a:solidFill>
                <a:ea typeface="MS PGothic" panose="020B0600070205080204" pitchFamily="2" charset="-128"/>
              </a:rPr>
              <a:t>４　李さんは　毎晩　</a:t>
            </a:r>
            <a:r>
              <a:rPr lang="en-US" altLang="x-none" sz="3800" b="1" dirty="0">
                <a:solidFill>
                  <a:schemeClr val="bg1"/>
                </a:solidFill>
                <a:ea typeface="MS PGothic" panose="020B0600070205080204" pitchFamily="2" charset="-128"/>
              </a:rPr>
              <a:t>CD</a:t>
            </a:r>
            <a:r>
              <a:rPr lang="ja-JP" altLang="en-US" sz="3800" b="1" dirty="0">
                <a:solidFill>
                  <a:schemeClr val="bg1"/>
                </a:solidFill>
                <a:ea typeface="MS PGothic" panose="020B0600070205080204" pitchFamily="2" charset="-128"/>
              </a:rPr>
              <a:t>を　聞きます。</a:t>
            </a:r>
            <a:r>
              <a:rPr lang="zh-CN" altLang="en-US" sz="3800" b="1" dirty="0">
                <a:solidFill>
                  <a:schemeClr val="bg1"/>
                </a:solidFill>
              </a:rPr>
              <a:t> </a:t>
            </a:r>
            <a:endParaRPr lang="zh-CN" altLang="en-US" sz="3800" b="1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zh-CN" altLang="en-US" sz="1900" b="1" dirty="0">
                <a:solidFill>
                  <a:schemeClr val="bg1"/>
                </a:solidFill>
              </a:rPr>
              <a:t>     </a:t>
            </a:r>
            <a:r>
              <a:rPr lang="zh-CN" altLang="en-US" sz="1900" dirty="0">
                <a:solidFill>
                  <a:schemeClr val="bg1"/>
                </a:solidFill>
              </a:rPr>
              <a:t>小李每天晚上听CD。</a:t>
            </a:r>
            <a:endParaRPr lang="zh-CN" altLang="en-US" sz="1900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zh-CN" altLang="en-US" sz="1800" b="1" dirty="0">
                <a:solidFill>
                  <a:schemeClr val="bg1"/>
                </a:solidFill>
                <a:ea typeface="宋体" panose="02010600030101010101" pitchFamily="2" charset="-122"/>
              </a:rPr>
              <a:t>                             </a:t>
            </a:r>
            <a:r>
              <a:rPr lang="ja-JP" altLang="en-US" sz="1800" b="1" dirty="0">
                <a:solidFill>
                  <a:schemeClr val="bg1"/>
                </a:solidFill>
                <a:ea typeface="MS PGothic" panose="020B0600070205080204" pitchFamily="2" charset="-128"/>
              </a:rPr>
              <a:t>　　　　　         た　</a:t>
            </a:r>
            <a:endParaRPr lang="ja-JP" altLang="en-US" sz="1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800" b="1" dirty="0">
                <a:solidFill>
                  <a:schemeClr val="bg1"/>
                </a:solidFill>
                <a:ea typeface="MS PGothic" panose="020B0600070205080204" pitchFamily="2" charset="-128"/>
              </a:rPr>
              <a:t>５　　わたしは　リンゴを　食べます。</a:t>
            </a:r>
            <a:endParaRPr lang="ja-JP" altLang="en-US" sz="3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zh-CN" altLang="en-US" sz="1900" dirty="0">
                <a:solidFill>
                  <a:schemeClr val="bg1"/>
                </a:solidFill>
              </a:rPr>
              <a:t>     我吃苹果。</a:t>
            </a:r>
            <a:endParaRPr lang="zh-CN" altLang="en-US" sz="1900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MS Gothic" panose="020B0609070205080204" pitchFamily="1" charset="-128"/>
                <a:ea typeface="宋体" panose="02010600030101010101" pitchFamily="2" charset="-122"/>
              </a:rPr>
              <a:t>                                 </a:t>
            </a:r>
            <a:r>
              <a:rPr lang="zh-CN" altLang="en-US" sz="16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てがみ　　   　　か　</a:t>
            </a:r>
            <a:endParaRPr lang="zh-CN" altLang="en-US" sz="1600" b="1" dirty="0">
              <a:solidFill>
                <a:schemeClr val="bg1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  <a:p>
            <a:pPr>
              <a:buNone/>
            </a:pPr>
            <a:r>
              <a:rPr lang="ja-JP" altLang="en-US" sz="3800" b="1" dirty="0">
                <a:solidFill>
                  <a:schemeClr val="bg1"/>
                </a:solidFill>
                <a:ea typeface="MS PGothic" panose="020B0600070205080204" pitchFamily="2" charset="-128"/>
              </a:rPr>
              <a:t>６　小野さんは　手紙を　書きます。</a:t>
            </a:r>
            <a:endParaRPr lang="ja-JP" altLang="en-US" sz="3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zh-CN" altLang="en-US" sz="1900" dirty="0">
                <a:solidFill>
                  <a:schemeClr val="bg1"/>
                </a:solidFill>
              </a:rPr>
              <a:t>      小野女士写信。</a:t>
            </a:r>
            <a:endParaRPr lang="zh-CN" altLang="en-US" sz="19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22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40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0722">
                                            <p:txEl>
                                              <p:charRg st="40" end="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61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0722">
                                            <p:txEl>
                                              <p:charRg st="61" end="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77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0722">
                                            <p:txEl>
                                              <p:charRg st="77" end="1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142" end="1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0722">
                                            <p:txEl>
                                              <p:charRg st="142" end="1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153" end="1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0722">
                                            <p:txEl>
                                              <p:charRg st="153" end="1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123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0722">
                                            <p:txEl>
                                              <p:charRg st="123" end="1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217" end="2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0722">
                                            <p:txEl>
                                              <p:charRg st="217" end="2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199" end="2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0722">
                                            <p:txEl>
                                              <p:charRg st="199" end="2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文本占位符 31745" descr="纸莎草纸"/>
          <p:cNvSpPr>
            <a:spLocks noGrp="1"/>
          </p:cNvSpPr>
          <p:nvPr>
            <p:ph type="body" idx="1"/>
          </p:nvPr>
        </p:nvSpPr>
        <p:spPr>
          <a:xfrm>
            <a:off x="469900" y="263525"/>
            <a:ext cx="8207375" cy="5256213"/>
          </a:xfrm>
          <a:blipFill rotWithShape="1">
            <a:blip r:embed="rId1"/>
          </a:blipFill>
          <a:ln/>
        </p:spPr>
        <p:txBody>
          <a:bodyPr/>
          <a:p>
            <a:pPr>
              <a:buNone/>
            </a:pPr>
            <a:endParaRPr lang="en-US" altLang="x-none" dirty="0"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zh-CN" altLang="en-US" sz="4400" dirty="0"/>
              <a:t> </a:t>
            </a:r>
            <a:r>
              <a:rPr lang="en-US" altLang="x-none" sz="4400" dirty="0">
                <a:ea typeface="MS PGothic" panose="020B0600070205080204" pitchFamily="2" charset="-128"/>
              </a:rPr>
              <a:t>2.</a:t>
            </a:r>
            <a:r>
              <a:rPr lang="ja-JP" altLang="en-US" sz="4400" dirty="0">
                <a:ea typeface="MS PGothic" panose="020B0600070205080204" pitchFamily="2" charset="-128"/>
              </a:rPr>
              <a:t>私は　駅</a:t>
            </a:r>
            <a:r>
              <a:rPr lang="ja-JP" altLang="en-US" sz="4400" dirty="0">
                <a:solidFill>
                  <a:srgbClr val="FF0066"/>
                </a:solidFill>
                <a:ea typeface="MS PGothic" panose="020B0600070205080204" pitchFamily="2" charset="-128"/>
              </a:rPr>
              <a:t>で</a:t>
            </a:r>
            <a:r>
              <a:rPr lang="ja-JP" altLang="en-US" sz="4400" dirty="0">
                <a:ea typeface="MS PGothic" panose="020B0600070205080204" pitchFamily="2" charset="-128"/>
              </a:rPr>
              <a:t>　新聞を</a:t>
            </a:r>
            <a:r>
              <a:rPr lang="ja-JP" altLang="en-US" sz="4400" dirty="0">
                <a:solidFill>
                  <a:srgbClr val="FF0066"/>
                </a:solidFill>
                <a:ea typeface="MS PGothic" panose="020B0600070205080204" pitchFamily="2" charset="-128"/>
              </a:rPr>
              <a:t>買います</a:t>
            </a:r>
            <a:r>
              <a:rPr lang="ja-JP" altLang="en-US" sz="4400" dirty="0">
                <a:ea typeface="MS PGothic" panose="020B0600070205080204" pitchFamily="2" charset="-128"/>
              </a:rPr>
              <a:t>。</a:t>
            </a:r>
            <a:endParaRPr lang="ja-JP" altLang="en-US" sz="4400" dirty="0">
              <a:ea typeface="MS PGothic" panose="020B0600070205080204" pitchFamily="2" charset="-128"/>
            </a:endParaRPr>
          </a:p>
        </p:txBody>
      </p:sp>
      <p:sp>
        <p:nvSpPr>
          <p:cNvPr id="31747" name="文本框 31746"/>
          <p:cNvSpPr txBox="1"/>
          <p:nvPr/>
        </p:nvSpPr>
        <p:spPr>
          <a:xfrm>
            <a:off x="1905000" y="2635250"/>
            <a:ext cx="2743200" cy="701675"/>
          </a:xfrm>
          <a:prstGeom prst="rect">
            <a:avLst/>
          </a:prstGeom>
          <a:gradFill rotWithShape="1">
            <a:gsLst>
              <a:gs pos="0">
                <a:srgbClr val="66FF66"/>
              </a:gs>
              <a:gs pos="50000">
                <a:schemeClr val="bg1"/>
              </a:gs>
              <a:gs pos="100000">
                <a:srgbClr val="66FF66"/>
              </a:gs>
            </a:gsLst>
            <a:lin ang="18900000" scaled="1"/>
            <a:tileRect/>
          </a:gradFill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  <a:buClrTx/>
            </a:pPr>
            <a:r>
              <a:rPr lang="zh-CN" altLang="en-US" sz="4000" b="1">
                <a:latin typeface="Times New Roman" panose="02020603050405020304" pitchFamily="2" charset="0"/>
                <a:ea typeface="黑体" panose="02010609060101010101" pitchFamily="2" charset="-122"/>
              </a:rPr>
              <a:t>在哪个地方</a:t>
            </a:r>
            <a:endParaRPr lang="zh-CN" altLang="en-US" sz="4000" b="1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31748" name="矩形 31747"/>
          <p:cNvSpPr/>
          <p:nvPr/>
        </p:nvSpPr>
        <p:spPr>
          <a:xfrm>
            <a:off x="6516688" y="2784475"/>
            <a:ext cx="1600200" cy="762000"/>
          </a:xfrm>
          <a:prstGeom prst="rect">
            <a:avLst/>
          </a:prstGeom>
          <a:gradFill rotWithShape="1">
            <a:gsLst>
              <a:gs pos="0">
                <a:srgbClr val="CCFFCC"/>
              </a:gs>
              <a:gs pos="100000">
                <a:schemeClr val="bg1"/>
              </a:gs>
            </a:gsLst>
            <a:path path="rect">
              <a:fillToRect t="100000" r="100000"/>
            </a:path>
            <a:tileRect/>
          </a:gradFill>
          <a:ln w="9525">
            <a:noFill/>
          </a:ln>
        </p:spPr>
        <p:txBody>
          <a:bodyPr wrap="none" lIns="90170" tIns="46990" rIns="90170" bIns="46990" anchor="ctr"/>
          <a:p>
            <a:pPr>
              <a:buClrTx/>
            </a:pP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做什么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31749" name="下箭头 31748"/>
          <p:cNvSpPr/>
          <p:nvPr/>
        </p:nvSpPr>
        <p:spPr>
          <a:xfrm>
            <a:off x="3203575" y="1704975"/>
            <a:ext cx="431800" cy="863600"/>
          </a:xfrm>
          <a:prstGeom prst="downArrow">
            <a:avLst>
              <a:gd name="adj1" fmla="val 23101"/>
              <a:gd name="adj2" fmla="val 32037"/>
            </a:avLst>
          </a:prstGeom>
          <a:solidFill>
            <a:schemeClr val="hlink">
              <a:alpha val="100000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1750" name="文本框 31749"/>
          <p:cNvSpPr txBox="1"/>
          <p:nvPr/>
        </p:nvSpPr>
        <p:spPr>
          <a:xfrm>
            <a:off x="900113" y="4295775"/>
            <a:ext cx="3744912" cy="579438"/>
          </a:xfrm>
          <a:prstGeom prst="rect">
            <a:avLst/>
          </a:prstGeom>
          <a:gradFill rotWithShape="1">
            <a:gsLst>
              <a:gs pos="0">
                <a:srgbClr val="FF00FF"/>
              </a:gs>
              <a:gs pos="50000">
                <a:schemeClr val="bg1"/>
              </a:gs>
              <a:gs pos="100000">
                <a:srgbClr val="FF00FF"/>
              </a:gs>
            </a:gsLst>
            <a:lin ang="5400000" scaled="1"/>
            <a:tileRect/>
          </a:gradFill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50000"/>
              </a:spcBef>
              <a:buClrTx/>
            </a:pPr>
            <a:r>
              <a:rPr lang="zh-CN" altLang="en-US" sz="3200" b="1" dirty="0">
                <a:latin typeface="Times New Roman" panose="02020603050405020304" pitchFamily="2" charset="0"/>
                <a:ea typeface="宋体" panose="02010600030101010101" pitchFamily="2" charset="-122"/>
              </a:rPr>
              <a:t>意义</a:t>
            </a:r>
            <a:r>
              <a:rPr lang="ja-JP" altLang="en-US" sz="3200" b="1" dirty="0">
                <a:latin typeface="Times New Roman" panose="02020603050405020304" pitchFamily="2" charset="0"/>
                <a:ea typeface="MS PGothic" panose="020B0600070205080204" pitchFamily="2" charset="-128"/>
              </a:rPr>
              <a:t>：</a:t>
            </a:r>
            <a:r>
              <a:rPr lang="zh-CN" altLang="en-US" sz="3200" b="1" dirty="0">
                <a:latin typeface="Times New Roman" panose="02020603050405020304" pitchFamily="2" charset="0"/>
                <a:ea typeface="黑体" panose="02010609060101010101" pitchFamily="2" charset="-122"/>
              </a:rPr>
              <a:t>在哪里干什么</a:t>
            </a:r>
            <a:endParaRPr lang="zh-CN" altLang="en-US" sz="3200" b="1" dirty="0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31751" name="直接连接符 31750"/>
          <p:cNvSpPr/>
          <p:nvPr/>
        </p:nvSpPr>
        <p:spPr>
          <a:xfrm>
            <a:off x="2987675" y="1631950"/>
            <a:ext cx="685800" cy="0"/>
          </a:xfrm>
          <a:prstGeom prst="line">
            <a:avLst/>
          </a:prstGeom>
          <a:ln w="9525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1752" name="直接连接符 31751"/>
          <p:cNvSpPr/>
          <p:nvPr/>
        </p:nvSpPr>
        <p:spPr>
          <a:xfrm>
            <a:off x="4572000" y="1558925"/>
            <a:ext cx="3505200" cy="0"/>
          </a:xfrm>
          <a:prstGeom prst="line">
            <a:avLst/>
          </a:prstGeom>
          <a:ln w="9525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1753" name="下箭头 31752"/>
          <p:cNvSpPr/>
          <p:nvPr/>
        </p:nvSpPr>
        <p:spPr>
          <a:xfrm>
            <a:off x="7083425" y="1704975"/>
            <a:ext cx="431800" cy="863600"/>
          </a:xfrm>
          <a:prstGeom prst="downArrow">
            <a:avLst>
              <a:gd name="adj1" fmla="val 23101"/>
              <a:gd name="adj2" fmla="val 32037"/>
            </a:avLst>
          </a:prstGeom>
          <a:solidFill>
            <a:schemeClr val="hlink">
              <a:alpha val="100000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charRg st="1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746">
                                            <p:txEl>
                                              <p:charRg st="1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746">
                                            <p:txEl>
                                              <p:charRg st="1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nimBg="1" build="p"/>
      <p:bldP spid="31747" grpId="0" bldLvl="0" animBg="1"/>
      <p:bldP spid="31748" grpId="0" bldLvl="0" animBg="1"/>
      <p:bldP spid="31750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文本占位符 32769"/>
          <p:cNvSpPr>
            <a:spLocks noGrp="1"/>
          </p:cNvSpPr>
          <p:nvPr>
            <p:ph type="body" idx="1"/>
          </p:nvPr>
        </p:nvSpPr>
        <p:spPr>
          <a:xfrm>
            <a:off x="396875" y="836613"/>
            <a:ext cx="8748713" cy="6021387"/>
          </a:xfrm>
          <a:ln/>
        </p:spPr>
        <p:txBody>
          <a:bodyPr/>
          <a:p>
            <a:pPr>
              <a:buNone/>
            </a:pPr>
            <a:r>
              <a:rPr lang="en-US" altLang="x-none" sz="4000" b="1" dirty="0">
                <a:solidFill>
                  <a:schemeClr val="bg1"/>
                </a:solidFill>
                <a:ea typeface="MS PGothic" panose="020B0600070205080204" pitchFamily="2" charset="-128"/>
              </a:rPr>
              <a:t>2.</a:t>
            </a:r>
            <a:r>
              <a:rPr lang="zh-CN" altLang="en-US" sz="4000" b="1" dirty="0">
                <a:solidFill>
                  <a:schemeClr val="bg1"/>
                </a:solidFill>
                <a:ea typeface="宋体" panose="02010600030101010101" pitchFamily="2" charset="-122"/>
              </a:rPr>
              <a:t>N</a:t>
            </a:r>
            <a:r>
              <a:rPr lang="ja-JP" altLang="en-US" sz="4000" b="1" dirty="0">
                <a:solidFill>
                  <a:schemeClr val="bg1"/>
                </a:solidFill>
                <a:ea typeface="MS PGothic" panose="020B0600070205080204" pitchFamily="2" charset="-128"/>
              </a:rPr>
              <a:t>は</a:t>
            </a:r>
            <a:r>
              <a:rPr lang="zh-CN" altLang="en-US" sz="4000" b="1" dirty="0">
                <a:solidFill>
                  <a:schemeClr val="bg1"/>
                </a:solidFill>
                <a:ea typeface="宋体" panose="02010600030101010101" pitchFamily="2" charset="-122"/>
              </a:rPr>
              <a:t>  N</a:t>
            </a:r>
            <a:r>
              <a:rPr lang="ja-JP" altLang="en-US" sz="4000" b="1" dirty="0">
                <a:solidFill>
                  <a:schemeClr val="bg1"/>
                </a:solidFill>
                <a:ea typeface="MS PGothic" panose="020B0600070205080204" pitchFamily="2" charset="-128"/>
              </a:rPr>
              <a:t>で</a:t>
            </a:r>
            <a:r>
              <a:rPr lang="zh-CN" altLang="en-US" sz="4000" b="1" dirty="0">
                <a:solidFill>
                  <a:schemeClr val="bg1"/>
                </a:solidFill>
                <a:ea typeface="宋体" panose="02010600030101010101" pitchFamily="2" charset="-122"/>
              </a:rPr>
              <a:t>  N</a:t>
            </a:r>
            <a:r>
              <a:rPr lang="ja-JP" altLang="en-US" sz="4000" b="1" dirty="0">
                <a:solidFill>
                  <a:schemeClr val="bg1"/>
                </a:solidFill>
                <a:ea typeface="MS PGothic" panose="020B0600070205080204" pitchFamily="2" charset="-128"/>
              </a:rPr>
              <a:t>を</a:t>
            </a:r>
            <a:r>
              <a:rPr lang="zh-CN" altLang="en-US" sz="4000" b="1" dirty="0">
                <a:solidFill>
                  <a:schemeClr val="bg1"/>
                </a:solidFill>
                <a:ea typeface="宋体" panose="02010600030101010101" pitchFamily="2" charset="-122"/>
              </a:rPr>
              <a:t>  </a:t>
            </a:r>
            <a:r>
              <a:rPr lang="ja-JP" altLang="en-US" sz="4000" b="1" dirty="0">
                <a:solidFill>
                  <a:schemeClr val="bg1"/>
                </a:solidFill>
                <a:ea typeface="MS PGothic" panose="020B0600070205080204" pitchFamily="2" charset="-128"/>
              </a:rPr>
              <a:t>Ｖます。</a:t>
            </a:r>
            <a:endParaRPr lang="ja-JP" altLang="en-US" sz="40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説明：「</a:t>
            </a:r>
            <a:r>
              <a:rPr lang="zh-CN" altLang="en-US" b="1" dirty="0">
                <a:solidFill>
                  <a:schemeClr val="bg1"/>
                </a:solidFill>
                <a:ea typeface="宋体" panose="02010600030101010101" pitchFamily="2" charset="-122"/>
              </a:rPr>
              <a:t>N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は」</a:t>
            </a:r>
            <a:r>
              <a:rPr lang="zh-CN" altLang="en-US" b="1" dirty="0">
                <a:solidFill>
                  <a:schemeClr val="bg1"/>
                </a:solidFill>
                <a:ea typeface="黑体" panose="02010609060101010101" pitchFamily="2" charset="-122"/>
              </a:rPr>
              <a:t>是主语</a:t>
            </a:r>
            <a:r>
              <a:rPr lang="zh-CN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，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「</a:t>
            </a:r>
            <a:r>
              <a:rPr lang="zh-CN" altLang="en-US" b="1" dirty="0">
                <a:solidFill>
                  <a:schemeClr val="bg1"/>
                </a:solidFill>
                <a:ea typeface="黑体" panose="02010609060101010101" pitchFamily="2" charset="-122"/>
              </a:rPr>
              <a:t>场所</a:t>
            </a:r>
            <a:r>
              <a:rPr lang="zh-CN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+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で」</a:t>
            </a:r>
            <a:r>
              <a:rPr lang="zh-CN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，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 「</a:t>
            </a:r>
            <a:r>
              <a:rPr lang="zh-CN" altLang="en-US" b="1" dirty="0">
                <a:solidFill>
                  <a:schemeClr val="bg1"/>
                </a:solidFill>
                <a:ea typeface="黑体" panose="02010609060101010101" pitchFamily="2" charset="-122"/>
              </a:rPr>
              <a:t>名词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をＶます」</a:t>
            </a:r>
            <a:r>
              <a:rPr lang="zh-CN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。</a:t>
            </a:r>
            <a:endParaRPr lang="zh-CN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zh-CN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意思：</a:t>
            </a:r>
            <a:r>
              <a:rPr lang="zh-CN" altLang="en-US" b="1" dirty="0">
                <a:solidFill>
                  <a:schemeClr val="bg1"/>
                </a:solidFill>
                <a:ea typeface="黑体" panose="02010609060101010101" pitchFamily="2" charset="-122"/>
              </a:rPr>
              <a:t>主语（在哪里）做什么</a:t>
            </a:r>
            <a:r>
              <a:rPr lang="zh-CN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。</a:t>
            </a:r>
            <a:endParaRPr lang="zh-CN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endParaRPr lang="ja-JP" altLang="en-US" sz="3200" b="1" dirty="0"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600" b="1" dirty="0">
                <a:solidFill>
                  <a:schemeClr val="bg1"/>
                </a:solidFill>
                <a:ea typeface="MS PGothic" panose="020B0600070205080204" pitchFamily="2" charset="-128"/>
              </a:rPr>
              <a:t>例：</a:t>
            </a:r>
            <a:r>
              <a:rPr lang="ja-JP" altLang="en-US" sz="3600" b="1" dirty="0">
                <a:solidFill>
                  <a:srgbClr val="FF66FF"/>
                </a:solidFill>
                <a:ea typeface="MS PGothic" panose="020B0600070205080204" pitchFamily="2" charset="-128"/>
              </a:rPr>
              <a:t>李さん</a:t>
            </a:r>
            <a:r>
              <a:rPr lang="ja-JP" altLang="en-US" sz="3600" b="1" dirty="0">
                <a:solidFill>
                  <a:schemeClr val="bg1"/>
                </a:solidFill>
                <a:ea typeface="MS PGothic" panose="020B0600070205080204" pitchFamily="2" charset="-128"/>
              </a:rPr>
              <a:t>は  </a:t>
            </a:r>
            <a:r>
              <a:rPr lang="ja-JP" altLang="en-US" sz="3600" b="1" dirty="0">
                <a:solidFill>
                  <a:srgbClr val="FF66FF"/>
                </a:solidFill>
                <a:ea typeface="MS PGothic" panose="020B0600070205080204" pitchFamily="2" charset="-128"/>
              </a:rPr>
              <a:t>食堂</a:t>
            </a:r>
            <a:r>
              <a:rPr lang="ja-JP" altLang="en-US" sz="3600" b="1" dirty="0">
                <a:solidFill>
                  <a:schemeClr val="bg1"/>
                </a:solidFill>
                <a:ea typeface="MS PGothic" panose="020B0600070205080204" pitchFamily="2" charset="-128"/>
              </a:rPr>
              <a:t>で    </a:t>
            </a:r>
            <a:r>
              <a:rPr lang="ja-JP" altLang="en-US" sz="3600" b="1" dirty="0">
                <a:solidFill>
                  <a:srgbClr val="FF66FF"/>
                </a:solidFill>
                <a:ea typeface="MS PGothic" panose="020B0600070205080204" pitchFamily="2" charset="-128"/>
              </a:rPr>
              <a:t>ご飯を食べます。</a:t>
            </a:r>
            <a:endParaRPr lang="ja-JP" altLang="en-US" dirty="0">
              <a:solidFill>
                <a:srgbClr val="FF66FF"/>
              </a:solidFill>
              <a:ea typeface="MS PGothic" panose="020B0600070205080204" pitchFamily="2" charset="-128"/>
            </a:endParaRPr>
          </a:p>
        </p:txBody>
      </p:sp>
      <p:sp>
        <p:nvSpPr>
          <p:cNvPr id="32771" name="直接连接符 32770"/>
          <p:cNvSpPr/>
          <p:nvPr/>
        </p:nvSpPr>
        <p:spPr>
          <a:xfrm>
            <a:off x="1116013" y="4005263"/>
            <a:ext cx="1143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2772" name="直接连接符 32771"/>
          <p:cNvSpPr/>
          <p:nvPr/>
        </p:nvSpPr>
        <p:spPr>
          <a:xfrm>
            <a:off x="1547813" y="4005263"/>
            <a:ext cx="0" cy="45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2773" name="椭圆 32772"/>
          <p:cNvSpPr/>
          <p:nvPr/>
        </p:nvSpPr>
        <p:spPr>
          <a:xfrm>
            <a:off x="755650" y="4508500"/>
            <a:ext cx="1676400" cy="1143000"/>
          </a:xfrm>
          <a:prstGeom prst="ellipse">
            <a:avLst/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主语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32774" name="直接连接符 32773"/>
          <p:cNvSpPr/>
          <p:nvPr/>
        </p:nvSpPr>
        <p:spPr>
          <a:xfrm>
            <a:off x="3276600" y="4005263"/>
            <a:ext cx="1066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2775" name="直接连接符 32774"/>
          <p:cNvSpPr/>
          <p:nvPr/>
        </p:nvSpPr>
        <p:spPr>
          <a:xfrm>
            <a:off x="3778250" y="4076700"/>
            <a:ext cx="0" cy="45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2776" name="椭圆 32775"/>
          <p:cNvSpPr/>
          <p:nvPr/>
        </p:nvSpPr>
        <p:spPr>
          <a:xfrm>
            <a:off x="3025775" y="4648200"/>
            <a:ext cx="1676400" cy="1066800"/>
          </a:xfrm>
          <a:prstGeom prst="ellipse">
            <a:avLst/>
          </a:prstGeom>
          <a:gradFill rotWithShape="1">
            <a:gsLst>
              <a:gs pos="0">
                <a:srgbClr val="FFFF99"/>
              </a:gs>
              <a:gs pos="100000">
                <a:schemeClr val="bg1"/>
              </a:gs>
            </a:gsLst>
            <a:path path="rect">
              <a:fillToRect t="100000" r="100000"/>
            </a:path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在食堂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32777" name="直接连接符 32776"/>
          <p:cNvSpPr/>
          <p:nvPr/>
        </p:nvSpPr>
        <p:spPr>
          <a:xfrm>
            <a:off x="6873875" y="4078288"/>
            <a:ext cx="0" cy="685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2778" name="椭圆 32777"/>
          <p:cNvSpPr/>
          <p:nvPr/>
        </p:nvSpPr>
        <p:spPr>
          <a:xfrm>
            <a:off x="5741988" y="4800600"/>
            <a:ext cx="2514600" cy="106680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50000">
                <a:srgbClr val="66FF66"/>
              </a:gs>
              <a:gs pos="100000">
                <a:schemeClr val="bg1"/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吃饭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32779" name="直接连接符 32778"/>
          <p:cNvSpPr/>
          <p:nvPr/>
        </p:nvSpPr>
        <p:spPr>
          <a:xfrm>
            <a:off x="5721350" y="4005263"/>
            <a:ext cx="2819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32770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19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32770">
                                            <p:txEl>
                                              <p:charRg st="19" end="48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48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32770">
                                            <p:txEl>
                                              <p:charRg st="48" end="6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64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32770">
                                            <p:txEl>
                                              <p:charRg st="64" end="88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" fill="hold"/>
                                        <p:tgtEl>
                                          <p:spTgt spid="3277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1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" fill="hold"/>
                                        <p:tgtEl>
                                          <p:spTgt spid="3277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" fill="hold"/>
                                        <p:tgtEl>
                                          <p:spTgt spid="3277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900" decel="100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" fill="hold"/>
                                        <p:tgtEl>
                                          <p:spTgt spid="3277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build="p"/>
      <p:bldP spid="32773" grpId="0" bldLvl="0" animBg="1"/>
      <p:bldP spid="32776" grpId="0" bldLvl="0" animBg="1"/>
      <p:bldP spid="32778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文本占位符 33793"/>
          <p:cNvSpPr>
            <a:spLocks noGrp="1"/>
          </p:cNvSpPr>
          <p:nvPr>
            <p:ph type="body" idx="1"/>
          </p:nvPr>
        </p:nvSpPr>
        <p:spPr>
          <a:xfrm>
            <a:off x="466725" y="1557338"/>
            <a:ext cx="8610600" cy="5334000"/>
          </a:xfrm>
          <a:ln/>
        </p:spPr>
        <p:txBody>
          <a:bodyPr/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◎</a:t>
            </a:r>
            <a:r>
              <a:rPr lang="zh-CN" altLang="en-US" dirty="0">
                <a:solidFill>
                  <a:schemeClr val="bg1"/>
                </a:solidFill>
              </a:rPr>
              <a:t>助词特征：</a:t>
            </a:r>
            <a:endParaRPr lang="zh-CN" altLang="en-US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　　　   「で」</a:t>
            </a:r>
            <a:r>
              <a:rPr lang="zh-CN" altLang="en-US" dirty="0">
                <a:solidFill>
                  <a:schemeClr val="bg1"/>
                </a:solidFill>
              </a:rPr>
              <a:t>：表示动作进行的场所。</a:t>
            </a:r>
            <a:endParaRPr lang="zh-CN" altLang="en-US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　</a:t>
            </a:r>
            <a:r>
              <a:rPr lang="zh-CN" altLang="en-US" dirty="0">
                <a:solidFill>
                  <a:schemeClr val="bg1"/>
                </a:solidFill>
              </a:rPr>
              <a:t>第</a:t>
            </a: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６</a:t>
            </a:r>
            <a:r>
              <a:rPr lang="zh-CN" altLang="en-US" dirty="0">
                <a:solidFill>
                  <a:schemeClr val="bg1"/>
                </a:solidFill>
              </a:rPr>
              <a:t>课学过</a:t>
            </a: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「で」</a:t>
            </a:r>
            <a:r>
              <a:rPr lang="zh-CN" altLang="en-US" dirty="0">
                <a:solidFill>
                  <a:schemeClr val="bg1"/>
                </a:solidFill>
              </a:rPr>
              <a:t>表示交通工具的用法。</a:t>
            </a:r>
            <a:endParaRPr lang="zh-CN" altLang="en-US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　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</a:rPr>
              <a:t>第</a:t>
            </a:r>
            <a:r>
              <a:rPr lang="ja-JP" altLang="en-US" dirty="0">
                <a:solidFill>
                  <a:schemeClr val="bg1"/>
                </a:solidFill>
                <a:latin typeface="宋体" panose="02010600030101010101" pitchFamily="2" charset="-122"/>
                <a:ea typeface="MS PGothic" panose="020B0600070205080204" pitchFamily="2" charset="-128"/>
              </a:rPr>
              <a:t>４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</a:rPr>
              <a:t>课学过</a:t>
            </a:r>
            <a:r>
              <a:rPr lang="ja-JP" altLang="en-US" dirty="0">
                <a:solidFill>
                  <a:schemeClr val="bg1"/>
                </a:solidFill>
                <a:latin typeface="宋体" panose="02010600030101010101" pitchFamily="2" charset="-122"/>
                <a:ea typeface="MS PGothic" panose="020B0600070205080204" pitchFamily="2" charset="-128"/>
              </a:rPr>
              <a:t>「に」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</a:rPr>
              <a:t>表示动作存在场所。</a:t>
            </a: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</a:endParaRPr>
          </a:p>
          <a:p>
            <a:pPr>
              <a:buNone/>
            </a:pP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</a:rPr>
              <a:t>例如，</a:t>
            </a:r>
            <a:endParaRPr lang="ja-JP" altLang="en-US" dirty="0">
              <a:solidFill>
                <a:schemeClr val="bg1"/>
              </a:solidFill>
              <a:latin typeface="宋体" panose="02010600030101010101" pitchFamily="2" charset="-122"/>
            </a:endParaRPr>
          </a:p>
          <a:p>
            <a:pPr>
              <a:buNone/>
            </a:pPr>
            <a:r>
              <a:rPr lang="ja-JP" altLang="en-US" dirty="0">
                <a:latin typeface="宋体" panose="02010600030101010101" pitchFamily="2" charset="-122"/>
                <a:ea typeface="MS PGothic" panose="020B0600070205080204" pitchFamily="2" charset="-128"/>
              </a:rPr>
              <a:t>　　</a:t>
            </a:r>
            <a:r>
              <a:rPr lang="ja-JP" altLang="en-US" sz="3400" dirty="0">
                <a:solidFill>
                  <a:schemeClr val="bg1"/>
                </a:solidFill>
                <a:latin typeface="宋体" panose="02010600030101010101" pitchFamily="2" charset="-122"/>
                <a:ea typeface="MS PGothic" panose="020B0600070205080204" pitchFamily="2" charset="-128"/>
              </a:rPr>
              <a:t>李さんは　図書館</a:t>
            </a:r>
            <a:r>
              <a:rPr lang="ja-JP" altLang="en-US" sz="3400" dirty="0">
                <a:solidFill>
                  <a:srgbClr val="33CCFF"/>
                </a:solidFill>
                <a:latin typeface="宋体" panose="02010600030101010101" pitchFamily="2" charset="-122"/>
                <a:ea typeface="MS PGothic" panose="020B0600070205080204" pitchFamily="2" charset="-128"/>
              </a:rPr>
              <a:t>で　</a:t>
            </a:r>
            <a:r>
              <a:rPr lang="ja-JP" altLang="en-US" sz="3400" dirty="0">
                <a:solidFill>
                  <a:schemeClr val="bg1"/>
                </a:solidFill>
                <a:latin typeface="宋体" panose="02010600030101010101" pitchFamily="2" charset="-122"/>
                <a:ea typeface="MS PGothic" panose="020B0600070205080204" pitchFamily="2" charset="-128"/>
              </a:rPr>
              <a:t>勉強します。</a:t>
            </a:r>
            <a:r>
              <a:rPr lang="zh-CN" altLang="en-US" sz="3400" dirty="0">
                <a:solidFill>
                  <a:schemeClr val="bg1"/>
                </a:solidFill>
                <a:latin typeface="宋体" panose="02010600030101010101" pitchFamily="2" charset="-122"/>
              </a:rPr>
              <a:t>      </a:t>
            </a:r>
            <a:endParaRPr lang="zh-CN" altLang="en-US" sz="3400" dirty="0">
              <a:solidFill>
                <a:schemeClr val="bg1"/>
              </a:solidFill>
              <a:latin typeface="宋体" panose="02010600030101010101" pitchFamily="2" charset="-122"/>
            </a:endParaRPr>
          </a:p>
          <a:p>
            <a:pPr>
              <a:buNone/>
            </a:pPr>
            <a:r>
              <a:rPr lang="ja-JP" altLang="en-US" sz="3400" dirty="0">
                <a:solidFill>
                  <a:schemeClr val="bg1"/>
                </a:solidFill>
                <a:latin typeface="宋体" panose="02010600030101010101" pitchFamily="2" charset="-122"/>
                <a:ea typeface="MS PGothic" panose="020B0600070205080204" pitchFamily="2" charset="-128"/>
              </a:rPr>
              <a:t>　　わたしは　毎日　バス</a:t>
            </a:r>
            <a:r>
              <a:rPr lang="ja-JP" altLang="en-US" sz="3400" dirty="0">
                <a:solidFill>
                  <a:srgbClr val="33CCFF"/>
                </a:solidFill>
                <a:latin typeface="宋体" panose="02010600030101010101" pitchFamily="2" charset="-122"/>
                <a:ea typeface="MS PGothic" panose="020B0600070205080204" pitchFamily="2" charset="-128"/>
              </a:rPr>
              <a:t>で　</a:t>
            </a:r>
            <a:r>
              <a:rPr lang="ja-JP" altLang="en-US" sz="3400" dirty="0">
                <a:solidFill>
                  <a:schemeClr val="bg1"/>
                </a:solidFill>
                <a:latin typeface="宋体" panose="02010600030101010101" pitchFamily="2" charset="-122"/>
                <a:ea typeface="MS PGothic" panose="020B0600070205080204" pitchFamily="2" charset="-128"/>
              </a:rPr>
              <a:t>学校へ　行きます。</a:t>
            </a:r>
            <a:endParaRPr lang="ja-JP" altLang="en-US" sz="3400" dirty="0">
              <a:solidFill>
                <a:schemeClr val="bg1"/>
              </a:solidFill>
              <a:latin typeface="宋体" panose="02010600030101010101" pitchFamily="2" charset="-122"/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400" dirty="0">
                <a:solidFill>
                  <a:schemeClr val="bg1"/>
                </a:solidFill>
                <a:latin typeface="宋体" panose="02010600030101010101" pitchFamily="2" charset="-122"/>
                <a:ea typeface="MS PGothic" panose="020B0600070205080204" pitchFamily="2" charset="-128"/>
              </a:rPr>
              <a:t>　　机の　上</a:t>
            </a:r>
            <a:r>
              <a:rPr lang="ja-JP" altLang="en-US" sz="3400" dirty="0">
                <a:solidFill>
                  <a:srgbClr val="33CCFF"/>
                </a:solidFill>
                <a:latin typeface="宋体" panose="02010600030101010101" pitchFamily="2" charset="-122"/>
                <a:ea typeface="MS PGothic" panose="020B0600070205080204" pitchFamily="2" charset="-128"/>
              </a:rPr>
              <a:t>に</a:t>
            </a:r>
            <a:r>
              <a:rPr lang="ja-JP" altLang="en-US" sz="3400" dirty="0">
                <a:solidFill>
                  <a:schemeClr val="bg1"/>
                </a:solidFill>
                <a:latin typeface="宋体" panose="02010600030101010101" pitchFamily="2" charset="-122"/>
                <a:ea typeface="MS PGothic" panose="020B0600070205080204" pitchFamily="2" charset="-128"/>
              </a:rPr>
              <a:t>　猫が　います。</a:t>
            </a:r>
            <a:endParaRPr lang="ja-JP" altLang="en-US" sz="3400" dirty="0">
              <a:solidFill>
                <a:schemeClr val="bg1"/>
              </a:solidFill>
              <a:latin typeface="宋体" panose="02010600030101010101" pitchFamily="2" charset="-122"/>
              <a:ea typeface="MS PGothic" panose="020B0600070205080204" pitchFamily="2" charset="-128"/>
            </a:endParaRPr>
          </a:p>
        </p:txBody>
      </p:sp>
      <p:sp>
        <p:nvSpPr>
          <p:cNvPr id="33795" name="文本框 33794"/>
          <p:cNvSpPr txBox="1"/>
          <p:nvPr/>
        </p:nvSpPr>
        <p:spPr>
          <a:xfrm>
            <a:off x="539750" y="909638"/>
            <a:ext cx="5791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ja-JP" altLang="en-US" sz="3600" b="1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２　名</a:t>
            </a: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（场所）</a:t>
            </a:r>
            <a:r>
              <a:rPr lang="ja-JP" altLang="en-US" sz="3600" b="1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で   </a:t>
            </a: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动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2" charset="0"/>
              <a:ea typeface="MS PGothic" panose="020B0600070205080204" pitchFamily="2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379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7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3794">
                                            <p:txEl>
                                              <p:charRg st="7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28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3794">
                                            <p:txEl>
                                              <p:charRg st="28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48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3794">
                                            <p:txEl>
                                              <p:charRg st="48" end="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67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3794">
                                            <p:txEl>
                                              <p:charRg st="67" end="7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71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3794">
                                            <p:txEl>
                                              <p:charRg st="71" end="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96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3794">
                                            <p:txEl>
                                              <p:charRg st="96" end="1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120" end="1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4">
                                            <p:txEl>
                                              <p:charRg st="120" end="1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uiExpand="1" build="p"/>
      <p:bldP spid="3379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文本占位符 34817"/>
          <p:cNvSpPr>
            <a:spLocks noGrp="1"/>
          </p:cNvSpPr>
          <p:nvPr>
            <p:ph type="body" idx="1"/>
          </p:nvPr>
        </p:nvSpPr>
        <p:spPr>
          <a:xfrm>
            <a:off x="539750" y="911225"/>
            <a:ext cx="8424863" cy="5216525"/>
          </a:xfrm>
          <a:ln/>
        </p:spPr>
        <p:txBody>
          <a:bodyPr/>
          <a:p>
            <a:pPr>
              <a:buNone/>
            </a:pPr>
            <a:r>
              <a:rPr lang="ja-JP" altLang="en-US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 “で”</a:t>
            </a:r>
            <a:r>
              <a:rPr lang="zh-CN" altLang="en-US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表示行为动作进行的场所、范围、期限、方法、手段、原因、根据等意义。</a:t>
            </a:r>
            <a:endParaRPr lang="zh-CN" altLang="en-US" dirty="0">
              <a:solidFill>
                <a:schemeClr val="bg1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  <a:p>
            <a:r>
              <a:rPr lang="ja-JP" altLang="en-US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存在的场所和动作进行的场所在汉语里都用“在”来表示，但在日语里前者为“に”，后者为“で”。 </a:t>
            </a:r>
            <a:endParaRPr lang="ja-JP" altLang="en-US" b="1" dirty="0">
              <a:solidFill>
                <a:schemeClr val="bg1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  <a:p>
            <a:pPr>
              <a:buNone/>
            </a:pPr>
            <a:endParaRPr lang="ja-JP" altLang="en-US" sz="3200" b="1" dirty="0">
              <a:solidFill>
                <a:schemeClr val="bg1"/>
              </a:solidFill>
              <a:latin typeface="楷体_GB2312" pitchFamily="1" charset="-122"/>
              <a:ea typeface="楷体_GB2312" pitchFamily="1" charset="-122"/>
            </a:endParaRPr>
          </a:p>
          <a:p>
            <a:r>
              <a:rPr lang="ja-JP" altLang="en-US" dirty="0">
                <a:solidFill>
                  <a:srgbClr val="00CCFF"/>
                </a:solidFill>
                <a:ea typeface="MS PGothic" panose="020B0600070205080204" pitchFamily="2" charset="-128"/>
              </a:rPr>
              <a:t>「に」</a:t>
            </a:r>
            <a:r>
              <a:rPr lang="zh-CN" altLang="en-US" dirty="0">
                <a:solidFill>
                  <a:srgbClr val="00CCFF"/>
                </a:solidFill>
              </a:rPr>
              <a:t>：</a:t>
            </a:r>
            <a:r>
              <a:rPr lang="zh-CN" altLang="en-US" dirty="0">
                <a:solidFill>
                  <a:schemeClr val="bg1"/>
                </a:solidFill>
              </a:rPr>
              <a:t>表示存在的位置，因此它的后续动词都是些具有</a:t>
            </a:r>
            <a:endParaRPr lang="zh-CN" altLang="en-US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2" charset="0"/>
              </a:rPr>
              <a:t>    “</a:t>
            </a:r>
            <a:r>
              <a:rPr lang="zh-CN" altLang="en-US" b="1" dirty="0">
                <a:solidFill>
                  <a:srgbClr val="FF822D"/>
                </a:solidFill>
              </a:rPr>
              <a:t>存在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2" charset="0"/>
              </a:rPr>
              <a:t>”</a:t>
            </a:r>
            <a:r>
              <a:rPr lang="zh-CN" altLang="en-US" dirty="0">
                <a:solidFill>
                  <a:schemeClr val="bg1"/>
                </a:solidFill>
              </a:rPr>
              <a:t>意义的动词，</a:t>
            </a:r>
            <a:endParaRPr lang="zh-CN" altLang="en-US" dirty="0">
              <a:solidFill>
                <a:schemeClr val="bg1"/>
              </a:solidFill>
            </a:endParaRPr>
          </a:p>
          <a:p>
            <a:r>
              <a:rPr lang="ja-JP" altLang="en-US" dirty="0">
                <a:solidFill>
                  <a:srgbClr val="00CCFF"/>
                </a:solidFill>
                <a:ea typeface="MS PGothic" panose="020B0600070205080204" pitchFamily="2" charset="-128"/>
              </a:rPr>
              <a:t>「で」：</a:t>
            </a:r>
            <a:r>
              <a:rPr lang="zh-CN" altLang="en-US" dirty="0">
                <a:solidFill>
                  <a:schemeClr val="bg1"/>
                </a:solidFill>
              </a:rPr>
              <a:t>是表示动作的场所，因此它的后续动词都是些具有</a:t>
            </a:r>
            <a:endParaRPr lang="zh-CN" altLang="en-US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2" charset="0"/>
              </a:rPr>
              <a:t>    “</a:t>
            </a:r>
            <a:r>
              <a:rPr lang="zh-CN" altLang="en-US" b="1" dirty="0">
                <a:solidFill>
                  <a:srgbClr val="FF0000"/>
                </a:solidFill>
              </a:rPr>
              <a:t>行动</a:t>
            </a: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2" charset="0"/>
              </a:rPr>
              <a:t>”</a:t>
            </a:r>
            <a:r>
              <a:rPr lang="zh-CN" altLang="en-US" dirty="0">
                <a:solidFill>
                  <a:schemeClr val="bg1"/>
                </a:solidFill>
              </a:rPr>
              <a:t>意义的动词，</a:t>
            </a:r>
            <a:endParaRPr lang="zh-CN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endParaRPr lang="zh-CN" altLang="en-US" dirty="0">
              <a:ea typeface="MS PGothic" panose="020B0600070205080204" pitchFamily="2" charset="-128"/>
            </a:endParaRPr>
          </a:p>
          <a:p>
            <a:endParaRPr lang="ja-JP" altLang="en-US" b="1" dirty="0"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标题 3584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4375"/>
          </a:xfrm>
          <a:ln/>
        </p:spPr>
        <p:txBody>
          <a:bodyPr anchor="ctr"/>
          <a:p>
            <a:r>
              <a:rPr lang="zh-CN" altLang="en-US" sz="4600">
                <a:solidFill>
                  <a:schemeClr val="bg1"/>
                </a:solidFill>
              </a:rPr>
              <a:t>例句</a:t>
            </a:r>
            <a:endParaRPr lang="zh-CN" altLang="en-US" sz="4600">
              <a:solidFill>
                <a:schemeClr val="bg1"/>
              </a:solidFill>
            </a:endParaRPr>
          </a:p>
        </p:txBody>
      </p:sp>
      <p:sp>
        <p:nvSpPr>
          <p:cNvPr id="35843" name="文本占位符 35842"/>
          <p:cNvSpPr>
            <a:spLocks noGrp="1"/>
          </p:cNvSpPr>
          <p:nvPr>
            <p:ph type="body" idx="1"/>
          </p:nvPr>
        </p:nvSpPr>
        <p:spPr>
          <a:xfrm>
            <a:off x="250825" y="1412875"/>
            <a:ext cx="8763000" cy="5181600"/>
          </a:xfrm>
          <a:ln/>
        </p:spPr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sz="1900" b="1" dirty="0">
                <a:solidFill>
                  <a:schemeClr val="bg1"/>
                </a:solidFill>
                <a:ea typeface="宋体" panose="02010600030101010101" pitchFamily="2" charset="-122"/>
              </a:rPr>
              <a:t>               </a:t>
            </a:r>
            <a:r>
              <a:rPr lang="ja-JP" altLang="en-US" sz="1900" b="1" dirty="0">
                <a:solidFill>
                  <a:schemeClr val="bg1"/>
                </a:solidFill>
                <a:ea typeface="MS PGothic" panose="020B0600070205080204" pitchFamily="2" charset="-128"/>
              </a:rPr>
              <a:t>                     　　　　　べんとう　　  </a:t>
            </a:r>
            <a:r>
              <a:rPr lang="zh-CN" altLang="en-US" sz="1900" b="1" dirty="0">
                <a:solidFill>
                  <a:schemeClr val="bg1"/>
                </a:solidFill>
                <a:ea typeface="宋体" panose="02010600030101010101" pitchFamily="2" charset="-122"/>
              </a:rPr>
              <a:t> </a:t>
            </a:r>
            <a:r>
              <a:rPr lang="ja-JP" altLang="en-US" sz="1900" b="1" dirty="0">
                <a:solidFill>
                  <a:schemeClr val="bg1"/>
                </a:solidFill>
                <a:ea typeface="MS PGothic" panose="020B0600070205080204" pitchFamily="2" charset="-128"/>
              </a:rPr>
              <a:t>　か</a:t>
            </a:r>
            <a:endParaRPr lang="ja-JP" altLang="en-US" sz="19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3500" b="1" dirty="0">
                <a:solidFill>
                  <a:schemeClr val="bg1"/>
                </a:solidFill>
                <a:ea typeface="MS PGothic" panose="020B0600070205080204" pitchFamily="2" charset="-128"/>
              </a:rPr>
              <a:t>１　わたしは　コンビにで　お弁当を　買います。</a:t>
            </a:r>
            <a:endParaRPr lang="ja-JP" altLang="en-US" sz="35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1900" b="1" dirty="0">
                <a:solidFill>
                  <a:schemeClr val="bg1"/>
                </a:solidFill>
                <a:ea typeface="MS PGothic" panose="020B0600070205080204" pitchFamily="2" charset="-128"/>
              </a:rPr>
              <a:t>     </a:t>
            </a:r>
            <a:r>
              <a:rPr lang="zh-CN" altLang="en-US" sz="1900" b="1" dirty="0">
                <a:solidFill>
                  <a:schemeClr val="bg1"/>
                </a:solidFill>
              </a:rPr>
              <a:t>我在便利店买盒饭。</a:t>
            </a:r>
            <a:endParaRPr lang="zh-CN" altLang="en-US" sz="1100" b="1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x-none" sz="19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 </a:t>
            </a:r>
            <a:r>
              <a:rPr lang="zh-CN" altLang="en-US" sz="1900" b="1" dirty="0">
                <a:solidFill>
                  <a:schemeClr val="bg1"/>
                </a:solidFill>
                <a:latin typeface="MS Gothic" panose="020B0609070205080204" pitchFamily="1" charset="-128"/>
                <a:ea typeface="宋体" panose="02010600030101010101" pitchFamily="2" charset="-122"/>
              </a:rPr>
              <a:t>                         </a:t>
            </a:r>
            <a:r>
              <a:rPr lang="en-US" altLang="x-none" sz="19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しんぶん　  　よ</a:t>
            </a:r>
            <a:endParaRPr lang="en-US" altLang="x-none" sz="1900" b="1" dirty="0">
              <a:solidFill>
                <a:schemeClr val="bg1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3500" b="1" dirty="0">
                <a:solidFill>
                  <a:schemeClr val="bg1"/>
                </a:solidFill>
                <a:ea typeface="MS PGothic" panose="020B0600070205080204" pitchFamily="2" charset="-128"/>
              </a:rPr>
              <a:t>２　今日　どこで　新聞を　読みましたか。</a:t>
            </a:r>
            <a:endParaRPr lang="ja-JP" altLang="en-US" sz="35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1900" b="1" dirty="0">
                <a:solidFill>
                  <a:schemeClr val="bg1"/>
                </a:solidFill>
                <a:ea typeface="MS PGothic" panose="020B0600070205080204" pitchFamily="2" charset="-128"/>
              </a:rPr>
              <a:t> </a:t>
            </a:r>
            <a:r>
              <a:rPr lang="zh-CN" altLang="en-US" sz="1900" b="1" dirty="0">
                <a:solidFill>
                  <a:schemeClr val="bg1"/>
                </a:solidFill>
                <a:ea typeface="宋体" panose="02010600030101010101" pitchFamily="2" charset="-122"/>
              </a:rPr>
              <a:t>    </a:t>
            </a:r>
            <a:r>
              <a:rPr lang="zh-CN" altLang="en-US" sz="1900" b="1" dirty="0">
                <a:solidFill>
                  <a:schemeClr val="bg1"/>
                </a:solidFill>
              </a:rPr>
              <a:t>今天，你在哪儿看报纸了？</a:t>
            </a:r>
            <a:endParaRPr lang="zh-CN" altLang="en-US" sz="1900" b="1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1900" b="1" dirty="0">
                <a:solidFill>
                  <a:schemeClr val="bg1"/>
                </a:solidFill>
                <a:latin typeface="MS Gothic" panose="020B0609070205080204" pitchFamily="1" charset="-128"/>
                <a:ea typeface="宋体" panose="02010600030101010101" pitchFamily="2" charset="-122"/>
              </a:rPr>
              <a:t>                           </a:t>
            </a:r>
            <a:r>
              <a:rPr lang="zh-CN" altLang="en-US" sz="19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いえ　</a:t>
            </a:r>
            <a:r>
              <a:rPr lang="zh-CN" altLang="en-US" sz="1900" b="1" dirty="0">
                <a:solidFill>
                  <a:schemeClr val="bg1"/>
                </a:solidFill>
                <a:latin typeface="MS Gothic" panose="020B0609070205080204" pitchFamily="1" charset="-128"/>
                <a:ea typeface="宋体" panose="02010600030101010101" pitchFamily="2" charset="-122"/>
              </a:rPr>
              <a:t>  </a:t>
            </a:r>
            <a:r>
              <a:rPr lang="zh-CN" altLang="en-US" sz="19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  かえ</a:t>
            </a:r>
            <a:endParaRPr lang="zh-CN" altLang="en-US" sz="1900" b="1" dirty="0">
              <a:solidFill>
                <a:schemeClr val="bg1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3500" b="1" dirty="0">
                <a:solidFill>
                  <a:schemeClr val="bg1"/>
                </a:solidFill>
                <a:ea typeface="MS PGothic" panose="020B0600070205080204" pitchFamily="2" charset="-128"/>
              </a:rPr>
              <a:t>３　昨日　バスで　家へ　帰りましたか。</a:t>
            </a:r>
            <a:r>
              <a:rPr lang="ja-JP" altLang="en-US" sz="1900" b="1" dirty="0">
                <a:solidFill>
                  <a:schemeClr val="bg1"/>
                </a:solidFill>
              </a:rPr>
              <a:t> </a:t>
            </a:r>
            <a:endParaRPr lang="ja-JP" altLang="en-US" sz="1900" b="1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1900" b="1" dirty="0">
                <a:solidFill>
                  <a:schemeClr val="bg1"/>
                </a:solidFill>
              </a:rPr>
              <a:t>     昨天，你乘公共汽车回家了？</a:t>
            </a:r>
            <a:r>
              <a:rPr lang="en-US" altLang="x-none" sz="1900" b="1" dirty="0">
                <a:solidFill>
                  <a:schemeClr val="bg1"/>
                </a:solidFill>
              </a:rPr>
              <a:t> </a:t>
            </a:r>
            <a:r>
              <a:rPr lang="en-US" altLang="x-none" sz="3100" b="1" dirty="0">
                <a:solidFill>
                  <a:schemeClr val="bg1"/>
                </a:solidFill>
              </a:rPr>
              <a:t> </a:t>
            </a:r>
            <a:r>
              <a:rPr lang="ja-JP" altLang="en-US" sz="3100" b="1" dirty="0">
                <a:solidFill>
                  <a:schemeClr val="bg1"/>
                </a:solidFill>
              </a:rPr>
              <a:t>　</a:t>
            </a:r>
            <a:endParaRPr lang="zh-CN" altLang="en-US" sz="2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77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5843">
                                            <p:txEl>
                                              <p:charRg st="77" end="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92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5843">
                                            <p:txEl>
                                              <p:charRg st="92" end="1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0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5843">
                                            <p:txEl>
                                              <p:charRg st="0" end="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53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5843">
                                            <p:txEl>
                                              <p:charRg st="53" end="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128" end="1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5843">
                                            <p:txEl>
                                              <p:charRg st="128" end="1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149" end="1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5843">
                                            <p:txEl>
                                              <p:charRg st="149" end="1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167" end="2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5843">
                                            <p:txEl>
                                              <p:charRg st="167" end="2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204" end="2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5843">
                                            <p:txEl>
                                              <p:charRg st="204" end="2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225" end="2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5843">
                                            <p:txEl>
                                              <p:charRg st="225" end="2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3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文本占位符 36865"/>
          <p:cNvSpPr>
            <a:spLocks noGrp="1"/>
          </p:cNvSpPr>
          <p:nvPr>
            <p:ph type="body" idx="1"/>
          </p:nvPr>
        </p:nvSpPr>
        <p:spPr>
          <a:xfrm>
            <a:off x="250825" y="1341438"/>
            <a:ext cx="8305800" cy="5140325"/>
          </a:xfrm>
          <a:ln/>
        </p:spPr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sz="1900" b="1" dirty="0">
                <a:solidFill>
                  <a:schemeClr val="bg1"/>
                </a:solidFill>
                <a:latin typeface="MS Gothic" panose="020B0609070205080204" pitchFamily="1" charset="-128"/>
                <a:ea typeface="宋体" panose="02010600030101010101" pitchFamily="2" charset="-122"/>
              </a:rPr>
              <a:t>      </a:t>
            </a:r>
            <a:r>
              <a:rPr lang="ja-JP" altLang="en-US" sz="19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にほん　　    なに　　 　き　　　</a:t>
            </a:r>
            <a:endParaRPr lang="ja-JP" altLang="en-US" sz="1900" b="1" dirty="0">
              <a:solidFill>
                <a:schemeClr val="bg1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3800" b="1" dirty="0">
                <a:solidFill>
                  <a:schemeClr val="bg1"/>
                </a:solidFill>
                <a:ea typeface="MS PGothic" panose="020B0600070205080204" pitchFamily="2" charset="-128"/>
              </a:rPr>
              <a:t>４　日本へ　何で　来ましたか。</a:t>
            </a:r>
            <a:endParaRPr lang="ja-JP" altLang="en-US" sz="1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endParaRPr lang="zh-CN" altLang="en-US" sz="1900" b="1" dirty="0">
              <a:solidFill>
                <a:schemeClr val="bg1"/>
              </a:solidFill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1900" b="1" dirty="0">
                <a:solidFill>
                  <a:schemeClr val="bg1"/>
                </a:solidFill>
                <a:ea typeface="宋体" panose="02010600030101010101" pitchFamily="2" charset="-122"/>
              </a:rPr>
              <a:t>       </a:t>
            </a:r>
            <a:r>
              <a:rPr lang="zh-CN" altLang="en-US" sz="1900" b="1" dirty="0">
                <a:solidFill>
                  <a:schemeClr val="bg1"/>
                </a:solidFill>
                <a:ea typeface="MS Gothic" panose="020B0609070205080204" pitchFamily="1" charset="-128"/>
              </a:rPr>
              <a:t>へや　</a:t>
            </a:r>
            <a:endParaRPr lang="zh-CN" altLang="en-US" sz="1900" b="1" dirty="0">
              <a:solidFill>
                <a:schemeClr val="bg1"/>
              </a:solidFill>
              <a:ea typeface="MS Gothic" panose="020B0609070205080204" pitchFamily="1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3800" b="1" dirty="0">
                <a:solidFill>
                  <a:schemeClr val="bg1"/>
                </a:solidFill>
                <a:ea typeface="MS PGothic" panose="020B0600070205080204" pitchFamily="2" charset="-128"/>
              </a:rPr>
              <a:t>５　部屋には　ラジオが　ありません。</a:t>
            </a:r>
            <a:endParaRPr lang="ja-JP" altLang="en-US" sz="3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endParaRPr lang="zh-CN" altLang="en-US" sz="1400" b="1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1900" b="1" dirty="0">
                <a:solidFill>
                  <a:schemeClr val="bg1"/>
                </a:solidFill>
                <a:ea typeface="宋体" panose="02010600030101010101" pitchFamily="2" charset="-122"/>
              </a:rPr>
              <a:t>                       </a:t>
            </a:r>
            <a:r>
              <a:rPr lang="zh-CN" altLang="en-US" sz="1900" b="1" dirty="0">
                <a:solidFill>
                  <a:schemeClr val="bg1"/>
                </a:solidFill>
                <a:ea typeface="MS Gothic" panose="020B0609070205080204" pitchFamily="1" charset="-128"/>
              </a:rPr>
              <a:t>いえ　</a:t>
            </a:r>
            <a:endParaRPr lang="zh-CN" altLang="en-US" sz="1900" b="1" dirty="0">
              <a:solidFill>
                <a:schemeClr val="bg1"/>
              </a:solidFill>
              <a:ea typeface="MS Gothic" panose="020B0609070205080204" pitchFamily="1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sz="3800" b="1" dirty="0">
                <a:solidFill>
                  <a:schemeClr val="bg1"/>
                </a:solidFill>
                <a:ea typeface="MS PGothic" panose="020B0600070205080204" pitchFamily="2" charset="-128"/>
              </a:rPr>
              <a:t>６　わたしは　家で　テレビを　見ます。</a:t>
            </a:r>
            <a:endParaRPr lang="ja-JP" altLang="en-US" sz="3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3800" dirty="0"/>
              <a:t>                                   </a:t>
            </a:r>
            <a:endParaRPr lang="zh-CN" altLang="en-US" sz="3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6866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charRg st="26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6866">
                                            <p:txEl>
                                              <p:charRg st="26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charRg st="43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6866">
                                            <p:txEl>
                                              <p:charRg st="43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charRg st="54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6866">
                                            <p:txEl>
                                              <p:charRg st="54" end="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charRg st="74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6866">
                                            <p:txEl>
                                              <p:charRg st="74" end="10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charRg st="101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6866">
                                            <p:txEl>
                                              <p:charRg st="101" end="1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文本占位符 37889"/>
          <p:cNvSpPr>
            <a:spLocks noGrp="1"/>
          </p:cNvSpPr>
          <p:nvPr>
            <p:ph type="body" idx="1"/>
          </p:nvPr>
        </p:nvSpPr>
        <p:spPr>
          <a:xfrm>
            <a:off x="323850" y="1270000"/>
            <a:ext cx="8610600" cy="5410200"/>
          </a:xfrm>
          <a:ln/>
        </p:spPr>
        <p:txBody>
          <a:bodyPr/>
          <a:p>
            <a:pPr>
              <a:buNone/>
            </a:pPr>
            <a:r>
              <a:rPr lang="zh-CN" altLang="en-US" sz="1900" b="1" dirty="0">
                <a:solidFill>
                  <a:schemeClr val="bg1"/>
                </a:solidFill>
                <a:latin typeface="MS Gothic" panose="020B0609070205080204" pitchFamily="1" charset="-128"/>
                <a:ea typeface="宋体" panose="02010600030101010101" pitchFamily="2" charset="-122"/>
              </a:rPr>
              <a:t>     </a:t>
            </a:r>
            <a:r>
              <a:rPr lang="ja-JP" altLang="en-US" sz="19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もり　　　  　とうきょう　　　</a:t>
            </a:r>
            <a:r>
              <a:rPr lang="zh-CN" altLang="en-US" sz="1900" b="1" dirty="0">
                <a:solidFill>
                  <a:schemeClr val="bg1"/>
                </a:solidFill>
                <a:latin typeface="MS Gothic" panose="020B0609070205080204" pitchFamily="1" charset="-128"/>
                <a:ea typeface="宋体" panose="02010600030101010101" pitchFamily="2" charset="-122"/>
              </a:rPr>
              <a:t> </a:t>
            </a:r>
            <a:r>
              <a:rPr lang="ja-JP" altLang="en-US" sz="19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ひろしま　　　</a:t>
            </a:r>
            <a:r>
              <a:rPr lang="zh-CN" altLang="en-US" sz="1900" b="1" dirty="0">
                <a:solidFill>
                  <a:schemeClr val="bg1"/>
                </a:solidFill>
                <a:latin typeface="MS Gothic" panose="020B0609070205080204" pitchFamily="1" charset="-128"/>
                <a:ea typeface="宋体" panose="02010600030101010101" pitchFamily="2" charset="-122"/>
              </a:rPr>
              <a:t>  </a:t>
            </a:r>
            <a:r>
              <a:rPr lang="ja-JP" altLang="en-US" sz="1900" b="1" dirty="0">
                <a:solidFill>
                  <a:schemeClr val="bg1"/>
                </a:solidFill>
                <a:latin typeface="MS Gothic" panose="020B0609070205080204" pitchFamily="1" charset="-128"/>
                <a:ea typeface="MS Gothic" panose="020B0609070205080204" pitchFamily="1" charset="-128"/>
              </a:rPr>
              <a:t>しんかんせん　　　</a:t>
            </a:r>
            <a:endParaRPr lang="ja-JP" altLang="en-US" sz="1900" b="1" dirty="0">
              <a:solidFill>
                <a:schemeClr val="bg1"/>
              </a:solidFill>
              <a:latin typeface="MS Gothic" panose="020B0609070205080204" pitchFamily="1" charset="-128"/>
              <a:ea typeface="MS Gothic" panose="020B0609070205080204" pitchFamily="1" charset="-128"/>
            </a:endParaRPr>
          </a:p>
          <a:p>
            <a:pPr>
              <a:buNone/>
            </a:pPr>
            <a:r>
              <a:rPr lang="ja-JP" altLang="en-US" sz="3400" b="1" dirty="0">
                <a:solidFill>
                  <a:schemeClr val="bg1"/>
                </a:solidFill>
                <a:ea typeface="MS PGothic" panose="020B0600070205080204" pitchFamily="2" charset="-128"/>
              </a:rPr>
              <a:t>７　森さんは　東京から　広島まで　新幹線で</a:t>
            </a:r>
            <a:r>
              <a:rPr lang="zh-CN" altLang="en-US" sz="3400" b="1" dirty="0">
                <a:solidFill>
                  <a:schemeClr val="bg1"/>
                </a:solidFill>
                <a:ea typeface="宋体" panose="02010600030101010101" pitchFamily="2" charset="-122"/>
              </a:rPr>
              <a:t> </a:t>
            </a:r>
            <a:r>
              <a:rPr lang="ja-JP" altLang="en-US" sz="3400" b="1" dirty="0">
                <a:solidFill>
                  <a:schemeClr val="bg1"/>
                </a:solidFill>
                <a:ea typeface="MS PGothic" panose="020B0600070205080204" pitchFamily="2" charset="-128"/>
              </a:rPr>
              <a:t>行きます。</a:t>
            </a:r>
            <a:endParaRPr lang="ja-JP" altLang="en-US" sz="16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zh-CN" altLang="en-US" sz="1900" b="1" dirty="0">
                <a:solidFill>
                  <a:schemeClr val="bg1"/>
                </a:solidFill>
              </a:rPr>
              <a:t>     </a:t>
            </a:r>
            <a:r>
              <a:rPr lang="zh-CN" altLang="en-US" sz="1900" dirty="0">
                <a:solidFill>
                  <a:schemeClr val="bg1"/>
                </a:solidFill>
              </a:rPr>
              <a:t>森先生从东京乘新干线去广岛。</a:t>
            </a:r>
            <a:endParaRPr lang="zh-CN" altLang="en-US" sz="1900" dirty="0">
              <a:solidFill>
                <a:schemeClr val="bg1"/>
              </a:solidFill>
            </a:endParaRPr>
          </a:p>
          <a:p>
            <a:pPr>
              <a:buNone/>
            </a:pPr>
            <a:endParaRPr lang="zh-CN" altLang="en-US" sz="1900" b="1" dirty="0">
              <a:solidFill>
                <a:schemeClr val="bg1"/>
              </a:solidFill>
              <a:ea typeface="MS Gothic" panose="020B0609070205080204" pitchFamily="1" charset="-128"/>
            </a:endParaRPr>
          </a:p>
          <a:p>
            <a:pPr>
              <a:buNone/>
            </a:pPr>
            <a:r>
              <a:rPr lang="ja-JP" altLang="en-US" sz="3400" b="1" dirty="0">
                <a:solidFill>
                  <a:schemeClr val="bg1"/>
                </a:solidFill>
                <a:ea typeface="MS PGothic" panose="020B0600070205080204" pitchFamily="2" charset="-128"/>
              </a:rPr>
              <a:t>８　李さんは　駅からアパートまで　タクシーで</a:t>
            </a:r>
            <a:endParaRPr lang="ja-JP" altLang="en-US" sz="34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1900" b="1" dirty="0">
                <a:solidFill>
                  <a:schemeClr val="bg1"/>
                </a:solidFill>
                <a:ea typeface="MS PGothic" panose="020B0600070205080204" pitchFamily="2" charset="-128"/>
              </a:rPr>
              <a:t>　　　えき</a:t>
            </a:r>
            <a:endParaRPr lang="ja-JP" altLang="en-US" sz="19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zh-CN" altLang="en-US" sz="3400" b="1" dirty="0">
                <a:solidFill>
                  <a:schemeClr val="bg1"/>
                </a:solidFill>
                <a:ea typeface="宋体" panose="02010600030101010101" pitchFamily="2" charset="-122"/>
              </a:rPr>
              <a:t>  </a:t>
            </a:r>
            <a:r>
              <a:rPr lang="ja-JP" altLang="en-US" sz="3400" b="1" dirty="0">
                <a:solidFill>
                  <a:schemeClr val="bg1"/>
                </a:solidFill>
                <a:ea typeface="MS PGothic" panose="020B0600070205080204" pitchFamily="2" charset="-128"/>
              </a:rPr>
              <a:t>帰りました。</a:t>
            </a:r>
            <a:endParaRPr lang="ja-JP" altLang="en-US" sz="34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zh-CN" altLang="en-US" sz="1900" b="1" dirty="0">
                <a:solidFill>
                  <a:schemeClr val="bg1"/>
                </a:solidFill>
              </a:rPr>
              <a:t>     </a:t>
            </a:r>
            <a:r>
              <a:rPr lang="zh-CN" altLang="en-US" sz="1900" dirty="0">
                <a:solidFill>
                  <a:schemeClr val="bg1"/>
                </a:solidFill>
              </a:rPr>
              <a:t>小李从车站乘出租车回公寓。</a:t>
            </a:r>
            <a:endParaRPr lang="zh-CN" altLang="en-US" sz="19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69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7890">
                                            <p:txEl>
                                              <p:charRg st="69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7890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41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7890">
                                            <p:txEl>
                                              <p:charRg st="41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128" end="1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7890">
                                            <p:txEl>
                                              <p:charRg st="128" end="1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90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7890">
                                            <p:txEl>
                                              <p:charRg st="90" end="1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113" end="1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7890">
                                            <p:txEl>
                                              <p:charRg st="113" end="1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119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7890">
                                            <p:txEl>
                                              <p:charRg st="119" end="1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8914" name="图片 38913" descr="200912217333223953"/>
          <p:cNvPicPr>
            <a:picLocks noChangeAspect="1"/>
          </p:cNvPicPr>
          <p:nvPr/>
        </p:nvPicPr>
        <p:blipFill>
          <a:blip r:embed="rId1"/>
          <a:srcRect l="69389" t="49574"/>
          <a:stretch>
            <a:fillRect/>
          </a:stretch>
        </p:blipFill>
        <p:spPr>
          <a:xfrm>
            <a:off x="5797550" y="2063750"/>
            <a:ext cx="2800350" cy="3457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5" name="文本占位符 38914"/>
          <p:cNvSpPr>
            <a:spLocks noGrp="1"/>
          </p:cNvSpPr>
          <p:nvPr>
            <p:ph type="body" idx="1"/>
          </p:nvPr>
        </p:nvSpPr>
        <p:spPr>
          <a:xfrm>
            <a:off x="254000" y="695325"/>
            <a:ext cx="8531225" cy="4606925"/>
          </a:xfrm>
          <a:ln/>
        </p:spPr>
        <p:txBody>
          <a:bodyPr/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①李さんは教室で日本語を勉強します。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000" b="1" dirty="0">
                <a:solidFill>
                  <a:srgbClr val="FF0066"/>
                </a:solidFill>
                <a:ea typeface="黑体" panose="02010609060101010101" pitchFamily="2" charset="-122"/>
              </a:rPr>
              <a:t>⇒</a:t>
            </a:r>
            <a:r>
              <a:rPr lang="zh-CN" altLang="en-US" sz="2000" b="1" dirty="0">
                <a:solidFill>
                  <a:srgbClr val="FF0066"/>
                </a:solidFill>
                <a:ea typeface="黑体" panose="02010609060101010101" pitchFamily="2" charset="-122"/>
              </a:rPr>
              <a:t>小李在教室学习日语。</a:t>
            </a:r>
            <a:endParaRPr lang="ja-JP" altLang="en-US" sz="2000" b="1" dirty="0">
              <a:solidFill>
                <a:srgbClr val="FF0066"/>
              </a:solidFill>
              <a:ea typeface="黑体" panose="02010609060101010101" pitchFamily="2" charset="-122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②</a:t>
            </a:r>
            <a:r>
              <a:rPr lang="zh-CN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我在商场买了钟。</a:t>
            </a:r>
            <a:endParaRPr lang="zh-CN" altLang="en-US" sz="2800" b="1" dirty="0">
              <a:solidFill>
                <a:schemeClr val="bg1"/>
              </a:solidFill>
              <a:ea typeface="黑体" panose="02010609060101010101" pitchFamily="2" charset="-122"/>
            </a:endParaRPr>
          </a:p>
          <a:p>
            <a:pPr>
              <a:buNone/>
            </a:pPr>
            <a:r>
              <a:rPr lang="ja-JP" altLang="en-US" sz="2000" b="1" dirty="0">
                <a:solidFill>
                  <a:srgbClr val="FF0066"/>
                </a:solidFill>
                <a:ea typeface="MS PGothic" panose="020B0600070205080204" pitchFamily="2" charset="-128"/>
              </a:rPr>
              <a:t>⇒私はデパートで時計を買いました。</a:t>
            </a:r>
            <a:endParaRPr lang="ja-JP" altLang="en-US" sz="2000" b="1" dirty="0">
              <a:solidFill>
                <a:srgbClr val="FF0066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③</a:t>
            </a:r>
            <a:r>
              <a:rPr lang="zh-CN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这个照片在哪里拍的？</a:t>
            </a:r>
            <a:endParaRPr lang="zh-CN" altLang="en-US" sz="2800" b="1" dirty="0">
              <a:solidFill>
                <a:schemeClr val="bg1"/>
              </a:solidFill>
              <a:ea typeface="黑体" panose="02010609060101010101" pitchFamily="2" charset="-122"/>
            </a:endParaRPr>
          </a:p>
          <a:p>
            <a:pPr>
              <a:buNone/>
            </a:pPr>
            <a:r>
              <a:rPr lang="ja-JP" altLang="en-US" sz="2000" b="1" dirty="0">
                <a:solidFill>
                  <a:srgbClr val="FF0066"/>
                </a:solidFill>
                <a:ea typeface="MS PGothic" panose="020B0600070205080204" pitchFamily="2" charset="-128"/>
              </a:rPr>
              <a:t>⇒この写真はどこで撮りましたか。</a:t>
            </a:r>
            <a:endParaRPr lang="ja-JP" altLang="en-US" sz="2000" b="1" dirty="0">
              <a:solidFill>
                <a:srgbClr val="FF0066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④</a:t>
            </a:r>
            <a:r>
              <a:rPr lang="zh-CN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在车站见了</a:t>
            </a: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金</a:t>
            </a:r>
            <a:r>
              <a:rPr lang="zh-CN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。</a:t>
            </a:r>
            <a:endParaRPr lang="zh-CN" altLang="en-US" sz="2800" b="1" dirty="0">
              <a:solidFill>
                <a:schemeClr val="bg1"/>
              </a:solidFill>
              <a:ea typeface="黑体" panose="02010609060101010101" pitchFamily="2" charset="-122"/>
            </a:endParaRPr>
          </a:p>
          <a:p>
            <a:pPr>
              <a:buNone/>
            </a:pPr>
            <a:r>
              <a:rPr lang="ja-JP" altLang="en-US" sz="2000" b="1" dirty="0">
                <a:solidFill>
                  <a:srgbClr val="FF0066"/>
                </a:solidFill>
                <a:ea typeface="MS PGothic" panose="020B0600070205080204" pitchFamily="2" charset="-128"/>
              </a:rPr>
              <a:t>⇒（私は）駅でキムさんに会いました。</a:t>
            </a:r>
            <a:endParaRPr lang="ja-JP" altLang="en-US" sz="2000" b="1" dirty="0">
              <a:solidFill>
                <a:srgbClr val="FF0066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⑤</a:t>
            </a:r>
            <a:r>
              <a:rPr lang="zh-CN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在公司的食堂吃的晚饭。</a:t>
            </a:r>
            <a:endParaRPr lang="zh-CN" altLang="en-US" sz="2800" b="1" dirty="0">
              <a:solidFill>
                <a:schemeClr val="bg1"/>
              </a:solidFill>
              <a:ea typeface="黑体" panose="02010609060101010101" pitchFamily="2" charset="-122"/>
            </a:endParaRPr>
          </a:p>
          <a:p>
            <a:pPr>
              <a:buNone/>
            </a:pPr>
            <a:r>
              <a:rPr lang="ja-JP" altLang="en-US" sz="2000" b="1" dirty="0">
                <a:solidFill>
                  <a:srgbClr val="FF0066"/>
                </a:solidFill>
                <a:ea typeface="MS PGothic" panose="020B0600070205080204" pitchFamily="2" charset="-128"/>
              </a:rPr>
              <a:t>⇒会社の食堂で晩御飯を食べました。</a:t>
            </a:r>
            <a:endParaRPr lang="ja-JP" altLang="en-US" sz="2000" b="1" dirty="0">
              <a:solidFill>
                <a:srgbClr val="FF0066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15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19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8915">
                                            <p:txEl>
                                              <p:charRg st="19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31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8915">
                                            <p:txEl>
                                              <p:charRg st="31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41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8915">
                                            <p:txEl>
                                              <p:charRg st="41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59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8915">
                                            <p:txEl>
                                              <p:charRg st="59" end="7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71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8915">
                                            <p:txEl>
                                              <p:charRg st="71" end="8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88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8915">
                                            <p:txEl>
                                              <p:charRg st="88" end="9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97" end="1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8915">
                                            <p:txEl>
                                              <p:charRg st="97" end="1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116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8915">
                                            <p:txEl>
                                              <p:charRg st="116" end="1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charRg st="129" end="1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8915">
                                            <p:txEl>
                                              <p:charRg st="129" end="1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9938" name="图片 39937" descr="200912217333223953"/>
          <p:cNvPicPr>
            <a:picLocks noChangeAspect="1"/>
          </p:cNvPicPr>
          <p:nvPr/>
        </p:nvPicPr>
        <p:blipFill>
          <a:blip r:embed="rId1"/>
          <a:srcRect l="71625" t="48741" r="237" b="5444"/>
          <a:stretch>
            <a:fillRect/>
          </a:stretch>
        </p:blipFill>
        <p:spPr>
          <a:xfrm>
            <a:off x="5940425" y="2424113"/>
            <a:ext cx="2574925" cy="31416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39" name="文本占位符 39938"/>
          <p:cNvSpPr>
            <a:spLocks noGrp="1"/>
          </p:cNvSpPr>
          <p:nvPr>
            <p:ph type="body" idx="1"/>
          </p:nvPr>
        </p:nvSpPr>
        <p:spPr>
          <a:xfrm>
            <a:off x="468313" y="1052513"/>
            <a:ext cx="8604250" cy="5661025"/>
          </a:xfrm>
          <a:ln/>
        </p:spPr>
        <p:txBody>
          <a:bodyPr/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⑥</a:t>
            </a:r>
            <a:r>
              <a:rPr lang="zh-CN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我在便利店买了盒饭。</a:t>
            </a:r>
            <a:endParaRPr lang="zh-CN" altLang="en-US" sz="2800" b="1" dirty="0">
              <a:solidFill>
                <a:schemeClr val="bg1"/>
              </a:solidFill>
              <a:ea typeface="黑体" panose="02010609060101010101" pitchFamily="2" charset="-122"/>
            </a:endParaRPr>
          </a:p>
          <a:p>
            <a:pPr>
              <a:buNone/>
            </a:pPr>
            <a:r>
              <a:rPr lang="ja-JP" altLang="en-US" sz="2000" b="1" dirty="0">
                <a:solidFill>
                  <a:srgbClr val="FF66FF"/>
                </a:solidFill>
                <a:ea typeface="MS PGothic" panose="020B0600070205080204" pitchFamily="2" charset="-128"/>
              </a:rPr>
              <a:t>⇒私はコンビにでお弁当を買いました。</a:t>
            </a:r>
            <a:endParaRPr lang="ja-JP" altLang="en-US" sz="2000" b="1" dirty="0">
              <a:solidFill>
                <a:srgbClr val="FF66FF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⑦</a:t>
            </a:r>
            <a:r>
              <a:rPr lang="zh-CN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今天，你在哪里看报纸了啊？</a:t>
            </a:r>
            <a:endParaRPr lang="zh-CN" altLang="en-US" sz="2800" b="1" dirty="0">
              <a:solidFill>
                <a:schemeClr val="bg1"/>
              </a:solidFill>
              <a:ea typeface="黑体" panose="02010609060101010101" pitchFamily="2" charset="-122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　</a:t>
            </a:r>
            <a:r>
              <a:rPr lang="en-US" altLang="x-none" sz="2800" b="1" dirty="0">
                <a:solidFill>
                  <a:schemeClr val="bg1"/>
                </a:solidFill>
                <a:latin typeface="微软雅黑" panose="020B0503020204020204" pitchFamily="2" charset="-122"/>
                <a:ea typeface="黑体" panose="02010609060101010101" pitchFamily="2" charset="-122"/>
              </a:rPr>
              <a:t>…</a:t>
            </a:r>
            <a:r>
              <a:rPr lang="zh-CN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在电车中看的报纸。</a:t>
            </a:r>
            <a:endParaRPr lang="ja-JP" altLang="en-US" sz="2800" b="1" dirty="0">
              <a:solidFill>
                <a:schemeClr val="bg1"/>
              </a:solidFill>
              <a:ea typeface="黑体" panose="02010609060101010101" pitchFamily="2" charset="-122"/>
            </a:endParaRPr>
          </a:p>
          <a:p>
            <a:pPr>
              <a:buNone/>
            </a:pPr>
            <a:r>
              <a:rPr lang="ja-JP" altLang="en-US" sz="2000" b="1" dirty="0">
                <a:solidFill>
                  <a:srgbClr val="FF66FF"/>
                </a:solidFill>
                <a:ea typeface="MS PGothic" panose="020B0600070205080204" pitchFamily="2" charset="-128"/>
              </a:rPr>
              <a:t>⇒今日、どこで新聞を読みましたか。</a:t>
            </a:r>
            <a:endParaRPr lang="ja-JP" altLang="en-US" sz="2000" b="1" dirty="0">
              <a:solidFill>
                <a:srgbClr val="FF66FF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en-US" altLang="x-none" sz="2000" b="1" dirty="0">
                <a:solidFill>
                  <a:srgbClr val="FF66FF"/>
                </a:solidFill>
                <a:latin typeface="微软雅黑" panose="020B0503020204020204" pitchFamily="2" charset="-122"/>
                <a:ea typeface="MS PGothic" panose="020B0600070205080204" pitchFamily="2" charset="-128"/>
              </a:rPr>
              <a:t>…</a:t>
            </a:r>
            <a:r>
              <a:rPr lang="ja-JP" altLang="en-US" sz="2000" b="1" dirty="0">
                <a:solidFill>
                  <a:srgbClr val="FF66FF"/>
                </a:solidFill>
                <a:ea typeface="MS PGothic" panose="020B0600070205080204" pitchFamily="2" charset="-128"/>
              </a:rPr>
              <a:t>電車の中で新聞を読みました。</a:t>
            </a:r>
            <a:endParaRPr lang="ja-JP" altLang="en-US" sz="2000" b="1" dirty="0">
              <a:solidFill>
                <a:srgbClr val="FF66FF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en-US" altLang="x-none" sz="2800" b="1" dirty="0">
                <a:solidFill>
                  <a:schemeClr val="bg1"/>
                </a:solidFill>
                <a:ea typeface="黑体" panose="02010609060101010101" pitchFamily="2" charset="-122"/>
              </a:rPr>
              <a:t>⑧</a:t>
            </a:r>
            <a:r>
              <a:rPr lang="zh-CN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在公园打网球。</a:t>
            </a:r>
            <a:endParaRPr lang="zh-CN" altLang="en-US" sz="2800" b="1" dirty="0">
              <a:solidFill>
                <a:schemeClr val="bg1"/>
              </a:solidFill>
              <a:ea typeface="黑体" panose="02010609060101010101" pitchFamily="2" charset="-122"/>
            </a:endParaRPr>
          </a:p>
          <a:p>
            <a:pPr>
              <a:buNone/>
            </a:pPr>
            <a:r>
              <a:rPr lang="ja-JP" altLang="en-US" sz="2000" b="1" dirty="0">
                <a:solidFill>
                  <a:srgbClr val="FF66FF"/>
                </a:solidFill>
                <a:ea typeface="MS PGothic" panose="020B0600070205080204" pitchFamily="2" charset="-128"/>
              </a:rPr>
              <a:t>⇒公園でテニスをします。</a:t>
            </a:r>
            <a:endParaRPr lang="ja-JP" altLang="en-US" sz="2000" b="1" dirty="0">
              <a:solidFill>
                <a:srgbClr val="FF66FF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39939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12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39939">
                                            <p:txEl>
                                              <p:charRg st="12" end="3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31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39939">
                                            <p:txEl>
                                              <p:charRg st="31" end="46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46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39939">
                                            <p:txEl>
                                              <p:charRg st="46" end="58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58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39939">
                                            <p:txEl>
                                              <p:charRg st="58" end="76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76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39939">
                                            <p:txEl>
                                              <p:charRg st="76" end="9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92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" fill="hold"/>
                                        <p:tgtEl>
                                          <p:spTgt spid="39939">
                                            <p:txEl>
                                              <p:charRg st="92" end="10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101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" fill="hold"/>
                                        <p:tgtEl>
                                          <p:spTgt spid="39939">
                                            <p:txEl>
                                              <p:charRg st="101" end="11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椭圆 40961"/>
          <p:cNvSpPr/>
          <p:nvPr/>
        </p:nvSpPr>
        <p:spPr>
          <a:xfrm>
            <a:off x="4262438" y="855663"/>
            <a:ext cx="838200" cy="914400"/>
          </a:xfrm>
          <a:prstGeom prst="ellipse">
            <a:avLst/>
          </a:prstGeom>
          <a:gradFill rotWithShape="1">
            <a:gsLst>
              <a:gs pos="0">
                <a:srgbClr val="66FF66"/>
              </a:gs>
              <a:gs pos="50000">
                <a:schemeClr val="bg1"/>
              </a:gs>
              <a:gs pos="100000">
                <a:srgbClr val="66FF66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0963" name="文本占位符 40962"/>
          <p:cNvSpPr>
            <a:spLocks noGrp="1"/>
          </p:cNvSpPr>
          <p:nvPr>
            <p:ph type="body" idx="1"/>
          </p:nvPr>
        </p:nvSpPr>
        <p:spPr>
          <a:xfrm>
            <a:off x="0" y="0"/>
            <a:ext cx="9144000" cy="6858000"/>
          </a:xfrm>
          <a:ln/>
        </p:spPr>
        <p:txBody>
          <a:bodyPr/>
          <a:p>
            <a:endParaRPr lang="zh-CN" altLang="en-US" dirty="0"/>
          </a:p>
          <a:p>
            <a:pPr>
              <a:buNone/>
            </a:pPr>
            <a:endParaRPr lang="zh-CN" altLang="en-US" dirty="0"/>
          </a:p>
          <a:p>
            <a:pPr>
              <a:buNone/>
            </a:pPr>
            <a:r>
              <a:rPr lang="ja-JP" altLang="en-US" sz="4000" b="1" dirty="0">
                <a:solidFill>
                  <a:schemeClr val="bg1"/>
                </a:solidFill>
                <a:ea typeface="MS PGothic" panose="020B0600070205080204" pitchFamily="2" charset="-128"/>
              </a:rPr>
              <a:t>３．私は毎朝　パン　</a:t>
            </a:r>
            <a:r>
              <a:rPr lang="ja-JP" altLang="en-US" sz="4000" b="1" dirty="0">
                <a:solidFill>
                  <a:schemeClr val="accent2"/>
                </a:solidFill>
                <a:ea typeface="MS PGothic" panose="020B0600070205080204" pitchFamily="2" charset="-128"/>
              </a:rPr>
              <a:t>か</a:t>
            </a:r>
            <a:r>
              <a:rPr lang="ja-JP" altLang="en-US" sz="4000" b="1" dirty="0">
                <a:solidFill>
                  <a:schemeClr val="bg1"/>
                </a:solidFill>
                <a:ea typeface="MS PGothic" panose="020B0600070205080204" pitchFamily="2" charset="-128"/>
              </a:rPr>
              <a:t>　お粥 を食べます。</a:t>
            </a:r>
            <a:endParaRPr lang="ja-JP" altLang="en-US" sz="4000" b="1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  <p:sp>
        <p:nvSpPr>
          <p:cNvPr id="40964" name="直接连接符 40963"/>
          <p:cNvSpPr/>
          <p:nvPr/>
        </p:nvSpPr>
        <p:spPr>
          <a:xfrm>
            <a:off x="3124200" y="2057400"/>
            <a:ext cx="914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0965" name="直接连接符 40964"/>
          <p:cNvSpPr/>
          <p:nvPr/>
        </p:nvSpPr>
        <p:spPr>
          <a:xfrm>
            <a:off x="5334000" y="2057400"/>
            <a:ext cx="990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0966" name="下箭头 40965"/>
          <p:cNvSpPr/>
          <p:nvPr/>
        </p:nvSpPr>
        <p:spPr>
          <a:xfrm>
            <a:off x="4572000" y="2133600"/>
            <a:ext cx="76200" cy="685800"/>
          </a:xfrm>
          <a:prstGeom prst="downArrow">
            <a:avLst>
              <a:gd name="adj1" fmla="val 50000"/>
              <a:gd name="adj2" fmla="val 22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0967" name="矩形 40966"/>
          <p:cNvSpPr/>
          <p:nvPr/>
        </p:nvSpPr>
        <p:spPr>
          <a:xfrm>
            <a:off x="3048000" y="2895600"/>
            <a:ext cx="4191000" cy="1295400"/>
          </a:xfrm>
          <a:prstGeom prst="rect">
            <a:avLst/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r>
              <a:rPr lang="zh-CN" altLang="en-US" sz="3600" b="1">
                <a:solidFill>
                  <a:srgbClr val="FF00FF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选择助词：或者</a:t>
            </a:r>
            <a:endParaRPr lang="zh-CN" altLang="en-US" sz="3600" b="1">
              <a:solidFill>
                <a:srgbClr val="FF00FF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charRg st="2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40963">
                                            <p:txEl>
                                              <p:charRg st="2" end="2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" fill="hold"/>
                                        <p:tgtEl>
                                          <p:spTgt spid="4096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  <p:bldP spid="4096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文本占位符 41985"/>
          <p:cNvSpPr>
            <a:spLocks noGrp="1"/>
          </p:cNvSpPr>
          <p:nvPr>
            <p:ph type="body" idx="1"/>
          </p:nvPr>
        </p:nvSpPr>
        <p:spPr>
          <a:xfrm>
            <a:off x="396875" y="479425"/>
            <a:ext cx="8496300" cy="5543550"/>
          </a:xfrm>
          <a:ln/>
        </p:spPr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sz="4400" b="1" dirty="0">
                <a:solidFill>
                  <a:schemeClr val="bg1"/>
                </a:solidFill>
              </a:rPr>
              <a:t>3.</a:t>
            </a:r>
            <a:r>
              <a:rPr lang="ja-JP" altLang="en-US" sz="4400" b="1" dirty="0">
                <a:solidFill>
                  <a:schemeClr val="bg1"/>
                </a:solidFill>
                <a:ea typeface="MS PGothic" panose="020B0600070205080204" pitchFamily="2" charset="-128"/>
              </a:rPr>
              <a:t>名詞＋か＋名詞</a:t>
            </a:r>
            <a:endParaRPr lang="ja-JP" altLang="en-US" sz="44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zh-CN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说明：对若干名词进行选择时，名词和名词之间加</a:t>
            </a: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「か」</a:t>
            </a:r>
            <a:r>
              <a:rPr lang="zh-CN" altLang="en-US" sz="2800" b="1" dirty="0">
                <a:solidFill>
                  <a:schemeClr val="bg1"/>
                </a:solidFill>
                <a:ea typeface="黑体" panose="02010609060101010101" pitchFamily="2" charset="-122"/>
              </a:rPr>
              <a:t>。相当于汉语的“或者”；</a:t>
            </a: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「</a:t>
            </a:r>
            <a:r>
              <a:rPr lang="ja-JP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か」</a:t>
            </a:r>
            <a:r>
              <a:rPr lang="zh-CN" altLang="en-US" sz="2800" dirty="0">
                <a:solidFill>
                  <a:schemeClr val="bg1"/>
                </a:solidFill>
                <a:ea typeface="MS PGothic" panose="020B0600070205080204" pitchFamily="2" charset="-128"/>
              </a:rPr>
              <a:t>还</a:t>
            </a:r>
            <a:r>
              <a:rPr lang="zh-CN" altLang="en-US" sz="2800" dirty="0">
                <a:solidFill>
                  <a:schemeClr val="bg1"/>
                </a:solidFill>
              </a:rPr>
              <a:t>表示疑问，用在疑问句的句尾。</a:t>
            </a:r>
            <a:r>
              <a:rPr lang="ja-JP" altLang="en-US" sz="3600" dirty="0">
                <a:solidFill>
                  <a:schemeClr val="bg1"/>
                </a:solidFill>
                <a:ea typeface="MS PGothic" panose="020B0600070205080204" pitchFamily="2" charset="-128"/>
              </a:rPr>
              <a:t>　　　</a:t>
            </a:r>
            <a:endParaRPr lang="ja-JP" altLang="en-US" sz="36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600" dirty="0">
                <a:solidFill>
                  <a:schemeClr val="bg1"/>
                </a:solidFill>
                <a:ea typeface="MS PGothic" panose="020B0600070205080204" pitchFamily="2" charset="-128"/>
              </a:rPr>
              <a:t>　　　</a:t>
            </a:r>
            <a:endParaRPr lang="ja-JP" altLang="en-US" sz="36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①私は毎朝パンとお粥を食べます。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b="1" dirty="0">
                <a:solidFill>
                  <a:srgbClr val="FF00FF"/>
                </a:solidFill>
                <a:ea typeface="MS PGothic" panose="020B0600070205080204" pitchFamily="2" charset="-128"/>
              </a:rPr>
              <a:t>⇒</a:t>
            </a:r>
            <a:r>
              <a:rPr lang="zh-CN" altLang="en-US" b="1" dirty="0">
                <a:solidFill>
                  <a:srgbClr val="FF00FF"/>
                </a:solidFill>
                <a:ea typeface="黑体" panose="02010609060101010101" pitchFamily="2" charset="-122"/>
              </a:rPr>
              <a:t>我每天早上吃面包或者喝粥。</a:t>
            </a:r>
            <a:endParaRPr lang="ja-JP" altLang="en-US" b="1" dirty="0">
              <a:solidFill>
                <a:srgbClr val="FF00FF"/>
              </a:solidFill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②</a:t>
            </a:r>
            <a:r>
              <a:rPr lang="zh-CN" altLang="en-US" b="1" dirty="0">
                <a:solidFill>
                  <a:schemeClr val="bg1"/>
                </a:solidFill>
                <a:ea typeface="黑体" panose="02010609060101010101" pitchFamily="2" charset="-122"/>
              </a:rPr>
              <a:t>我星期一或者二休息。</a:t>
            </a:r>
            <a:endParaRPr lang="zh-CN" altLang="en-US" b="1" dirty="0">
              <a:solidFill>
                <a:schemeClr val="bg1"/>
              </a:solidFill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b="1" dirty="0">
                <a:solidFill>
                  <a:srgbClr val="FF00FF"/>
                </a:solidFill>
                <a:ea typeface="MS PGothic" panose="020B0600070205080204" pitchFamily="2" charset="-128"/>
              </a:rPr>
              <a:t>⇒休みは月曜日か火曜日です。</a:t>
            </a:r>
            <a:endParaRPr lang="ja-JP" altLang="en-US" b="1" dirty="0">
              <a:solidFill>
                <a:srgbClr val="FF00FF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③</a:t>
            </a:r>
            <a:r>
              <a:rPr lang="zh-CN" altLang="en-US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今天工作到5</a:t>
            </a:r>
            <a:r>
              <a:rPr lang="ja-JP" altLang="en-US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zh-CN" altLang="en-US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6点。</a:t>
            </a:r>
            <a:endParaRPr lang="zh-CN" altLang="en-US" b="1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ja-JP" altLang="en-US" b="1" dirty="0">
                <a:solidFill>
                  <a:srgbClr val="FF00FF"/>
                </a:solidFill>
                <a:ea typeface="MS PGothic" panose="020B0600070205080204" pitchFamily="2" charset="-128"/>
              </a:rPr>
              <a:t>⇒今日、５時か６時まで働きます。</a:t>
            </a:r>
            <a:endParaRPr lang="ja-JP" altLang="en-US" b="1" dirty="0">
              <a:solidFill>
                <a:srgbClr val="FF00FF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41986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charRg st="10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41986">
                                            <p:txEl>
                                              <p:charRg st="10" end="69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charRg st="69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41986">
                                            <p:txEl>
                                              <p:charRg st="69" end="7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charRg st="73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41986">
                                            <p:txEl>
                                              <p:charRg st="73" end="9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charRg st="90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41986">
                                            <p:txEl>
                                              <p:charRg st="90" end="105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charRg st="105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41986">
                                            <p:txEl>
                                              <p:charRg st="105" end="117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charRg st="117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" fill="hold"/>
                                        <p:tgtEl>
                                          <p:spTgt spid="41986">
                                            <p:txEl>
                                              <p:charRg st="117" end="13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charRg st="132" end="1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" fill="hold"/>
                                        <p:tgtEl>
                                          <p:spTgt spid="41986">
                                            <p:txEl>
                                              <p:charRg st="132" end="14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charRg st="144" end="1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" fill="hold"/>
                                        <p:tgtEl>
                                          <p:spTgt spid="41986">
                                            <p:txEl>
                                              <p:charRg st="144" end="16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标题 43009"/>
          <p:cNvSpPr>
            <a:spLocks noGrp="1"/>
          </p:cNvSpPr>
          <p:nvPr>
            <p:ph type="title"/>
          </p:nvPr>
        </p:nvSpPr>
        <p:spPr>
          <a:xfrm>
            <a:off x="395288" y="1196975"/>
            <a:ext cx="8839200" cy="865188"/>
          </a:xfrm>
          <a:ln/>
        </p:spPr>
        <p:txBody>
          <a:bodyPr anchor="ctr"/>
          <a:p>
            <a:r>
              <a:rPr lang="ja-JP" altLang="en-US" sz="3800" dirty="0">
                <a:solidFill>
                  <a:schemeClr val="bg1"/>
                </a:solidFill>
                <a:ea typeface="MS PGothic" panose="020B0600070205080204" pitchFamily="2" charset="-128"/>
              </a:rPr>
              <a:t>４　</a:t>
            </a:r>
            <a:r>
              <a:rPr lang="zh-CN" altLang="en-US" sz="3800" dirty="0">
                <a:solidFill>
                  <a:schemeClr val="bg1"/>
                </a:solidFill>
                <a:ea typeface="MS PGothic" panose="020B0600070205080204" pitchFamily="2" charset="-128"/>
              </a:rPr>
              <a:t>名  </a:t>
            </a:r>
            <a:r>
              <a:rPr lang="ja-JP" altLang="en-US" sz="3800" dirty="0">
                <a:solidFill>
                  <a:schemeClr val="bg1"/>
                </a:solidFill>
                <a:ea typeface="MS PGothic" panose="020B0600070205080204" pitchFamily="2" charset="-128"/>
              </a:rPr>
              <a:t>を　ください　</a:t>
            </a:r>
            <a:r>
              <a:rPr lang="ja-JP" altLang="en-US" sz="3800" dirty="0">
                <a:ea typeface="MS PGothic" panose="020B0600070205080204" pitchFamily="2" charset="-128"/>
              </a:rPr>
              <a:t>　</a:t>
            </a:r>
            <a:r>
              <a:rPr lang="zh-CN" altLang="en-US" sz="3800" dirty="0">
                <a:solidFill>
                  <a:schemeClr val="bg1"/>
                </a:solidFill>
              </a:rPr>
              <a:t>请给我</a:t>
            </a:r>
            <a:r>
              <a:rPr lang="en-US" altLang="x-none" sz="3800" dirty="0">
                <a:solidFill>
                  <a:schemeClr val="bg1"/>
                </a:solidFill>
                <a:latin typeface="微软雅黑" panose="020B0503020204020204" pitchFamily="2" charset="-122"/>
              </a:rPr>
              <a:t>…</a:t>
            </a:r>
            <a:r>
              <a:rPr lang="zh-CN" altLang="en-US" sz="3800" dirty="0">
                <a:solidFill>
                  <a:schemeClr val="bg1"/>
                </a:solidFill>
              </a:rPr>
              <a:t>，我要</a:t>
            </a:r>
            <a:r>
              <a:rPr lang="en-US" altLang="x-none" sz="3800" dirty="0">
                <a:solidFill>
                  <a:schemeClr val="bg1"/>
                </a:solidFill>
                <a:latin typeface="微软雅黑" panose="020B0503020204020204" pitchFamily="2" charset="-122"/>
              </a:rPr>
              <a:t>…</a:t>
            </a:r>
            <a:endParaRPr lang="ja-JP" altLang="en-US" sz="3800" dirty="0">
              <a:solidFill>
                <a:schemeClr val="bg1"/>
              </a:solidFill>
            </a:endParaRPr>
          </a:p>
        </p:txBody>
      </p:sp>
      <p:sp>
        <p:nvSpPr>
          <p:cNvPr id="43011" name="文本占位符 43010"/>
          <p:cNvSpPr>
            <a:spLocks noGrp="1"/>
          </p:cNvSpPr>
          <p:nvPr>
            <p:ph type="body" idx="1"/>
          </p:nvPr>
        </p:nvSpPr>
        <p:spPr>
          <a:xfrm>
            <a:off x="466725" y="2133600"/>
            <a:ext cx="8229600" cy="4525963"/>
          </a:xfrm>
          <a:ln/>
        </p:spPr>
        <p:txBody>
          <a:bodyPr/>
          <a:p>
            <a:pPr>
              <a:buNone/>
            </a:pPr>
            <a:r>
              <a:rPr lang="zh-CN" altLang="en-US" dirty="0">
                <a:solidFill>
                  <a:schemeClr val="bg1"/>
                </a:solidFill>
              </a:rPr>
              <a:t>◎ 买东西或者在餐厅点菜时，用“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を　ください</a:t>
            </a:r>
            <a:r>
              <a:rPr lang="zh-CN" altLang="en-US" dirty="0">
                <a:solidFill>
                  <a:schemeClr val="bg1"/>
                </a:solidFill>
              </a:rPr>
              <a:t>”的形式。此形式既可以用于花钱购物也可以用于不花钱的索取。例如，</a:t>
            </a:r>
            <a:endParaRPr lang="zh-CN" altLang="en-US" dirty="0">
              <a:solidFill>
                <a:schemeClr val="bg1"/>
              </a:solidFill>
            </a:endParaRPr>
          </a:p>
          <a:p>
            <a:pPr>
              <a:buNone/>
            </a:pPr>
            <a:endParaRPr lang="zh-CN" altLang="en-US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　　コーラーと　ケーキ　を　ください。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　　申込書（もうしこみしょ）を　ください。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　　この本　を　ください。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charRg st="0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3011">
                                            <p:txEl>
                                              <p:charRg st="0" end="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charRg st="56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3011">
                                            <p:txEl>
                                              <p:charRg st="56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charRg st="76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3011">
                                            <p:txEl>
                                              <p:charRg st="76" end="9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charRg st="98" end="1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3011">
                                            <p:txEl>
                                              <p:charRg st="98" end="1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1" grpId="0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文本占位符 44033"/>
          <p:cNvSpPr>
            <a:spLocks noGrp="1"/>
          </p:cNvSpPr>
          <p:nvPr>
            <p:ph type="body" idx="1"/>
          </p:nvPr>
        </p:nvSpPr>
        <p:spPr>
          <a:xfrm>
            <a:off x="612775" y="1123950"/>
            <a:ext cx="8243888" cy="5013325"/>
          </a:xfrm>
          <a:ln/>
        </p:spPr>
        <p:txBody>
          <a:bodyPr/>
          <a:p>
            <a:pPr>
              <a:lnSpc>
                <a:spcPct val="80000"/>
              </a:lnSpc>
              <a:buNone/>
            </a:pPr>
            <a:r>
              <a:rPr lang="en-US" altLang="x-none" b="1" dirty="0">
                <a:solidFill>
                  <a:schemeClr val="bg1"/>
                </a:solidFill>
                <a:ea typeface="MS PGothic" panose="020B0600070205080204" pitchFamily="2" charset="-128"/>
              </a:rPr>
              <a:t>①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この本をください。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b="1" dirty="0">
                <a:solidFill>
                  <a:srgbClr val="FF66FF"/>
                </a:solidFill>
                <a:ea typeface="MS PGothic" panose="020B0600070205080204" pitchFamily="2" charset="-128"/>
              </a:rPr>
              <a:t>⇒</a:t>
            </a:r>
            <a:r>
              <a:rPr lang="zh-CN" altLang="en-US" b="1" dirty="0">
                <a:solidFill>
                  <a:srgbClr val="FF66FF"/>
                </a:solidFill>
                <a:ea typeface="黑体" panose="02010609060101010101" pitchFamily="2" charset="-122"/>
              </a:rPr>
              <a:t>请给我书。</a:t>
            </a:r>
            <a:endParaRPr lang="ja-JP" altLang="en-US" b="1" dirty="0">
              <a:solidFill>
                <a:srgbClr val="FF66FF"/>
              </a:solidFill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②</a:t>
            </a:r>
            <a:r>
              <a:rPr lang="zh-CN" altLang="en-US" b="1" dirty="0">
                <a:solidFill>
                  <a:schemeClr val="bg1"/>
                </a:solidFill>
                <a:ea typeface="黑体" panose="02010609060101010101" pitchFamily="2" charset="-122"/>
              </a:rPr>
              <a:t>请给我笔记本和铅笔。</a:t>
            </a:r>
            <a:endParaRPr lang="ja-JP" altLang="en-US" b="1" dirty="0">
              <a:solidFill>
                <a:schemeClr val="bg1"/>
              </a:solidFill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b="1" dirty="0">
                <a:solidFill>
                  <a:srgbClr val="FF66FF"/>
                </a:solidFill>
                <a:ea typeface="MS PGothic" panose="020B0600070205080204" pitchFamily="2" charset="-128"/>
              </a:rPr>
              <a:t>⇒ノートと鉛筆をください。</a:t>
            </a:r>
            <a:endParaRPr lang="ja-JP" altLang="en-US" b="1" dirty="0">
              <a:solidFill>
                <a:srgbClr val="FF66FF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③</a:t>
            </a:r>
            <a:r>
              <a:rPr lang="zh-CN" altLang="en-US" b="1" dirty="0">
                <a:solidFill>
                  <a:schemeClr val="bg1"/>
                </a:solidFill>
                <a:ea typeface="黑体" panose="02010609060101010101" pitchFamily="2" charset="-122"/>
              </a:rPr>
              <a:t>请给我草莓和苹果。</a:t>
            </a:r>
            <a:endParaRPr lang="ja-JP" altLang="en-US" b="1" dirty="0">
              <a:solidFill>
                <a:schemeClr val="bg1"/>
              </a:solidFill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b="1" dirty="0">
                <a:solidFill>
                  <a:srgbClr val="FF66FF"/>
                </a:solidFill>
                <a:ea typeface="MS PGothic" panose="020B0600070205080204" pitchFamily="2" charset="-128"/>
              </a:rPr>
              <a:t>⇒イチゴとりんごをください。</a:t>
            </a:r>
            <a:endParaRPr lang="ja-JP" altLang="en-US" b="1" dirty="0">
              <a:solidFill>
                <a:srgbClr val="FF66FF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④</a:t>
            </a:r>
            <a:r>
              <a:rPr lang="zh-CN" altLang="en-US" b="1" dirty="0">
                <a:solidFill>
                  <a:schemeClr val="bg1"/>
                </a:solidFill>
                <a:ea typeface="黑体" panose="02010609060101010101" pitchFamily="2" charset="-122"/>
              </a:rPr>
              <a:t>请给我葡萄酒。</a:t>
            </a:r>
            <a:endParaRPr lang="ja-JP" altLang="en-US" b="1" dirty="0">
              <a:solidFill>
                <a:schemeClr val="bg1"/>
              </a:solidFill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b="1" dirty="0">
                <a:solidFill>
                  <a:srgbClr val="FF66FF"/>
                </a:solidFill>
                <a:ea typeface="MS PGothic" panose="020B0600070205080204" pitchFamily="2" charset="-128"/>
              </a:rPr>
              <a:t>⇒ワインをください。</a:t>
            </a:r>
            <a:endParaRPr lang="ja-JP" altLang="en-US" b="1" dirty="0">
              <a:solidFill>
                <a:srgbClr val="FF66FF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⑤</a:t>
            </a:r>
            <a:r>
              <a:rPr lang="zh-CN" altLang="en-US" b="1" dirty="0">
                <a:solidFill>
                  <a:schemeClr val="bg1"/>
                </a:solidFill>
                <a:ea typeface="黑体" panose="02010609060101010101" pitchFamily="2" charset="-122"/>
              </a:rPr>
              <a:t>请给我咖喱饭。</a:t>
            </a:r>
            <a:endParaRPr lang="zh-CN" altLang="en-US" b="1" dirty="0">
              <a:solidFill>
                <a:schemeClr val="bg1"/>
              </a:solidFill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b="1" dirty="0">
                <a:solidFill>
                  <a:srgbClr val="FF66FF"/>
                </a:solidFill>
                <a:ea typeface="MS PGothic" panose="020B0600070205080204" pitchFamily="2" charset="-128"/>
              </a:rPr>
              <a:t>⇒カレーをください。</a:t>
            </a:r>
            <a:endParaRPr lang="ja-JP" altLang="en-US" b="1" dirty="0">
              <a:solidFill>
                <a:srgbClr val="FF66FF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44034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charRg st="11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44034">
                                            <p:txEl>
                                              <p:charRg st="11" end="18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charRg st="18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44034">
                                            <p:txEl>
                                              <p:charRg st="18" end="3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charRg st="30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44034">
                                            <p:txEl>
                                              <p:charRg st="30" end="4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charRg st="44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44034">
                                            <p:txEl>
                                              <p:charRg st="44" end="55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charRg st="55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44034">
                                            <p:txEl>
                                              <p:charRg st="55" end="7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charRg st="70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" fill="hold"/>
                                        <p:tgtEl>
                                          <p:spTgt spid="44034">
                                            <p:txEl>
                                              <p:charRg st="70" end="79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charRg st="79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" fill="hold"/>
                                        <p:tgtEl>
                                          <p:spTgt spid="44034">
                                            <p:txEl>
                                              <p:charRg st="79" end="9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charRg st="90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" fill="hold"/>
                                        <p:tgtEl>
                                          <p:spTgt spid="44034">
                                            <p:txEl>
                                              <p:charRg st="90" end="99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charRg st="99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" fill="hold"/>
                                        <p:tgtEl>
                                          <p:spTgt spid="44034">
                                            <p:txEl>
                                              <p:charRg st="99" end="11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标题 45057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r>
              <a:rPr lang="zh-CN" altLang="en-US">
                <a:solidFill>
                  <a:schemeClr val="bg1"/>
                </a:solidFill>
              </a:rPr>
              <a:t>基本课文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5059" name="文本占位符 45058"/>
          <p:cNvSpPr>
            <a:spLocks noGrp="1"/>
          </p:cNvSpPr>
          <p:nvPr>
            <p:ph type="body" idx="1"/>
          </p:nvPr>
        </p:nvSpPr>
        <p:spPr>
          <a:xfrm>
            <a:off x="457200" y="1312863"/>
            <a:ext cx="8229600" cy="5141912"/>
          </a:xfrm>
          <a:ln/>
        </p:spPr>
        <p:txBody>
          <a:bodyPr/>
          <a:p>
            <a:pPr>
              <a:lnSpc>
                <a:spcPct val="80000"/>
              </a:lnSpc>
              <a:buNone/>
            </a:pPr>
            <a:r>
              <a:rPr lang="ja-JP" altLang="en-US" sz="3600" dirty="0">
                <a:solidFill>
                  <a:schemeClr val="bg1"/>
                </a:solidFill>
                <a:ea typeface="MS PGothic" panose="020B0600070205080204" pitchFamily="2" charset="-128"/>
              </a:rPr>
              <a:t>甲：李さん、今朝家で</a:t>
            </a:r>
            <a:r>
              <a:rPr lang="ja-JP" altLang="en-US" sz="3600" u="sng" dirty="0">
                <a:solidFill>
                  <a:srgbClr val="FF66FF"/>
                </a:solidFill>
                <a:ea typeface="MS PGothic" panose="020B0600070205080204" pitchFamily="2" charset="-128"/>
              </a:rPr>
              <a:t>新聞を読みましたか</a:t>
            </a:r>
            <a:r>
              <a:rPr lang="ja-JP" altLang="en-US" sz="3600" dirty="0">
                <a:solidFill>
                  <a:srgbClr val="FF66FF"/>
                </a:solidFill>
                <a:ea typeface="MS PGothic" panose="020B0600070205080204" pitchFamily="2" charset="-128"/>
              </a:rPr>
              <a:t>。</a:t>
            </a:r>
            <a:r>
              <a:rPr lang="zh-CN" altLang="en-US" sz="3600" b="1" dirty="0">
                <a:solidFill>
                  <a:srgbClr val="FF66FF"/>
                </a:solidFill>
              </a:rPr>
              <a:t>  </a:t>
            </a:r>
            <a:endParaRPr lang="zh-CN" altLang="en-US" sz="3600" b="1" dirty="0">
              <a:solidFill>
                <a:srgbClr val="FF66FF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600" b="1" dirty="0">
                <a:solidFill>
                  <a:srgbClr val="FF66FF"/>
                </a:solidFill>
              </a:rPr>
              <a:t>  </a:t>
            </a:r>
            <a:r>
              <a:rPr lang="ja-JP" altLang="en-US" sz="3600" b="1" dirty="0">
                <a:solidFill>
                  <a:srgbClr val="FF66FF"/>
                </a:solidFill>
                <a:ea typeface="HG丸ｺﾞｼｯｸM-PRO"/>
              </a:rPr>
              <a:t>　</a:t>
            </a:r>
            <a:r>
              <a:rPr lang="zh-CN" altLang="en-US" sz="3600" b="1" dirty="0">
                <a:solidFill>
                  <a:srgbClr val="FF66FF"/>
                </a:solidFill>
                <a:ea typeface="宋体" panose="02010600030101010101" pitchFamily="2" charset="-122"/>
              </a:rPr>
              <a:t>                </a:t>
            </a:r>
            <a:r>
              <a:rPr lang="zh-CN" altLang="en-US" b="1" dirty="0">
                <a:solidFill>
                  <a:srgbClr val="FF66FF"/>
                </a:solidFill>
                <a:ea typeface="楷体_GB2312" pitchFamily="1" charset="-122"/>
              </a:rPr>
              <a:t>（看报了吗？）</a:t>
            </a:r>
            <a:r>
              <a:rPr lang="zh-CN" altLang="en-US" b="1" dirty="0">
                <a:solidFill>
                  <a:srgbClr val="FF66FF"/>
                </a:solidFill>
                <a:ea typeface="MS PGothic" panose="020B0600070205080204" pitchFamily="2" charset="-128"/>
              </a:rPr>
              <a:t>    </a:t>
            </a:r>
            <a:endParaRPr lang="ja-JP" altLang="en-US" b="1" dirty="0">
              <a:solidFill>
                <a:srgbClr val="FF66FF"/>
              </a:solidFill>
              <a:ea typeface="HG丸ｺﾞｼｯｸM-PRO"/>
            </a:endParaRPr>
          </a:p>
          <a:p>
            <a:pPr algn="just">
              <a:lnSpc>
                <a:spcPct val="80000"/>
              </a:lnSpc>
              <a:buNone/>
            </a:pPr>
            <a:r>
              <a:rPr lang="ja-JP" altLang="en-US" sz="3600" dirty="0">
                <a:solidFill>
                  <a:schemeClr val="bg1"/>
                </a:solidFill>
                <a:ea typeface="MS PGothic" panose="020B0600070205080204" pitchFamily="2" charset="-128"/>
              </a:rPr>
              <a:t>乙：いいえ、読みませんでした。</a:t>
            </a:r>
            <a:endParaRPr lang="ja-JP" altLang="en-US" sz="36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algn="just">
              <a:lnSpc>
                <a:spcPct val="80000"/>
              </a:lnSpc>
              <a:buNone/>
            </a:pPr>
            <a:endParaRPr lang="en-US" altLang="x-none" sz="3600" dirty="0">
              <a:solidFill>
                <a:srgbClr val="1B41E5"/>
              </a:solidFill>
              <a:ea typeface="MS PGothic" panose="020B0600070205080204" pitchFamily="2" charset="-128"/>
            </a:endParaRPr>
          </a:p>
          <a:p>
            <a:pPr algn="just">
              <a:lnSpc>
                <a:spcPct val="80000"/>
              </a:lnSpc>
              <a:buNone/>
            </a:pPr>
            <a:endParaRPr lang="en-US" altLang="x-none" sz="3600" dirty="0">
              <a:solidFill>
                <a:srgbClr val="1B41E5"/>
              </a:solidFill>
              <a:ea typeface="MS PGothic" panose="020B0600070205080204" pitchFamily="2" charset="-128"/>
            </a:endParaRPr>
          </a:p>
          <a:p>
            <a:pPr algn="just">
              <a:lnSpc>
                <a:spcPct val="80000"/>
              </a:lnSpc>
              <a:buNone/>
            </a:pPr>
            <a:r>
              <a:rPr lang="ja-JP" altLang="en-US" sz="3600" dirty="0">
                <a:solidFill>
                  <a:schemeClr val="bg1"/>
                </a:solidFill>
                <a:ea typeface="MS PGothic" panose="020B0600070205080204" pitchFamily="2" charset="-128"/>
              </a:rPr>
              <a:t>甲：今朝　何を　食べましたか。</a:t>
            </a:r>
            <a:endParaRPr lang="ja-JP" altLang="en-US" sz="36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sz="3600" dirty="0">
                <a:solidFill>
                  <a:schemeClr val="bg1"/>
                </a:solidFill>
                <a:ea typeface="MS PGothic" panose="020B0600070205080204" pitchFamily="2" charset="-128"/>
              </a:rPr>
              <a:t>乙：何</a:t>
            </a:r>
            <a:r>
              <a:rPr lang="ja-JP" altLang="en-US" sz="3600" dirty="0">
                <a:solidFill>
                  <a:srgbClr val="FF66FF"/>
                </a:solidFill>
                <a:ea typeface="MS PGothic" panose="020B0600070205080204" pitchFamily="2" charset="-128"/>
              </a:rPr>
              <a:t>も　</a:t>
            </a:r>
            <a:r>
              <a:rPr lang="ja-JP" altLang="en-US" sz="3600" dirty="0">
                <a:solidFill>
                  <a:schemeClr val="bg1"/>
                </a:solidFill>
                <a:ea typeface="MS PGothic" panose="020B0600070205080204" pitchFamily="2" charset="-128"/>
              </a:rPr>
              <a:t>食べ</a:t>
            </a:r>
            <a:r>
              <a:rPr lang="ja-JP" altLang="en-US" sz="3600" dirty="0">
                <a:solidFill>
                  <a:srgbClr val="FF66FF"/>
                </a:solidFill>
                <a:ea typeface="MS PGothic" panose="020B0600070205080204" pitchFamily="2" charset="-128"/>
              </a:rPr>
              <a:t>ませんでした。</a:t>
            </a:r>
            <a:endParaRPr lang="en-US" altLang="x-none" sz="3600" dirty="0">
              <a:solidFill>
                <a:srgbClr val="FF66FF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sz="3600" b="1" dirty="0">
                <a:solidFill>
                  <a:srgbClr val="FF66FF"/>
                </a:solidFill>
                <a:ea typeface="MS PGothic" panose="020B0600070205080204" pitchFamily="2" charset="-128"/>
              </a:rPr>
              <a:t>　　</a:t>
            </a:r>
            <a:r>
              <a:rPr lang="ja-JP" altLang="en-US" b="1" dirty="0">
                <a:solidFill>
                  <a:srgbClr val="FF66FF"/>
                </a:solidFill>
                <a:ea typeface="楷体_GB2312" pitchFamily="1" charset="-122"/>
              </a:rPr>
              <a:t>（</a:t>
            </a:r>
            <a:r>
              <a:rPr lang="zh-CN" altLang="en-US" b="1" dirty="0">
                <a:solidFill>
                  <a:srgbClr val="FF66FF"/>
                </a:solidFill>
                <a:ea typeface="楷体_GB2312" pitchFamily="1" charset="-122"/>
              </a:rPr>
              <a:t>表示全面的否定</a:t>
            </a:r>
            <a:r>
              <a:rPr lang="ja-JP" altLang="en-US" b="1" dirty="0">
                <a:solidFill>
                  <a:srgbClr val="FF66FF"/>
                </a:solidFill>
                <a:ea typeface="楷体_GB2312" pitchFamily="1" charset="-122"/>
              </a:rPr>
              <a:t>）</a:t>
            </a:r>
            <a:endParaRPr lang="ja-JP" altLang="en-US" b="1" dirty="0">
              <a:solidFill>
                <a:srgbClr val="FF66FF"/>
              </a:solidFill>
              <a:ea typeface="楷体_GB2312" pitchFamily="1" charset="-122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文本占位符 46081"/>
          <p:cNvSpPr>
            <a:spLocks noGrp="1"/>
          </p:cNvSpPr>
          <p:nvPr>
            <p:ph type="body" idx="1"/>
          </p:nvPr>
        </p:nvSpPr>
        <p:spPr>
          <a:xfrm>
            <a:off x="457200" y="693738"/>
            <a:ext cx="8229600" cy="5146675"/>
          </a:xfrm>
          <a:ln/>
        </p:spPr>
        <p:txBody>
          <a:bodyPr/>
          <a:p>
            <a:pPr>
              <a:lnSpc>
                <a:spcPct val="80000"/>
              </a:lnSpc>
              <a:buNone/>
            </a:pPr>
            <a:r>
              <a:rPr lang="ja-JP" altLang="en-US" sz="3600" dirty="0">
                <a:solidFill>
                  <a:schemeClr val="bg1"/>
                </a:solidFill>
                <a:ea typeface="MS PGothic" panose="020B0600070205080204" pitchFamily="2" charset="-128"/>
              </a:rPr>
              <a:t>甲：吉田さん、日曜日　</a:t>
            </a:r>
            <a:r>
              <a:rPr lang="ja-JP" altLang="en-US" sz="3600" u="sng" dirty="0">
                <a:solidFill>
                  <a:srgbClr val="FF66FF"/>
                </a:solidFill>
                <a:ea typeface="MS PGothic" panose="020B0600070205080204" pitchFamily="2" charset="-128"/>
              </a:rPr>
              <a:t>何をしますか</a:t>
            </a:r>
            <a:r>
              <a:rPr lang="ja-JP" altLang="en-US" sz="3600" dirty="0">
                <a:solidFill>
                  <a:srgbClr val="FF66FF"/>
                </a:solidFill>
                <a:ea typeface="MS PGothic" panose="020B0600070205080204" pitchFamily="2" charset="-128"/>
              </a:rPr>
              <a:t>。</a:t>
            </a:r>
            <a:r>
              <a:rPr lang="zh-CN" altLang="en-US" sz="3600" b="1" dirty="0">
                <a:solidFill>
                  <a:srgbClr val="FF66FF"/>
                </a:solidFill>
              </a:rPr>
              <a:t>  </a:t>
            </a:r>
            <a:endParaRPr lang="en-US" altLang="x-none" sz="3600" b="1" dirty="0">
              <a:solidFill>
                <a:srgbClr val="FF66FF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sz="3600" b="1" dirty="0">
                <a:solidFill>
                  <a:srgbClr val="FF66FF"/>
                </a:solidFill>
                <a:ea typeface="HG丸ｺﾞｼｯｸM-PRO"/>
              </a:rPr>
              <a:t>　</a:t>
            </a:r>
            <a:r>
              <a:rPr lang="zh-CN" altLang="en-US" sz="3600" b="1" dirty="0">
                <a:solidFill>
                  <a:srgbClr val="FF66FF"/>
                </a:solidFill>
              </a:rPr>
              <a:t>     </a:t>
            </a:r>
            <a:r>
              <a:rPr lang="zh-CN" altLang="en-US" sz="3600" b="1" dirty="0">
                <a:solidFill>
                  <a:srgbClr val="FF66FF"/>
                </a:solidFill>
                <a:ea typeface="MS PGothic" panose="020B0600070205080204" pitchFamily="2" charset="-128"/>
              </a:rPr>
              <a:t>        </a:t>
            </a:r>
            <a:r>
              <a:rPr lang="ja-JP" altLang="en-US" sz="3600" b="1" dirty="0">
                <a:solidFill>
                  <a:srgbClr val="FF66FF"/>
                </a:solidFill>
                <a:ea typeface="MS PGothic" panose="020B0600070205080204" pitchFamily="2" charset="-128"/>
              </a:rPr>
              <a:t>　　　　</a:t>
            </a:r>
            <a:r>
              <a:rPr lang="zh-CN" altLang="en-US" b="1" dirty="0">
                <a:solidFill>
                  <a:srgbClr val="FF66FF"/>
                </a:solidFill>
              </a:rPr>
              <a:t>（做什么？）</a:t>
            </a:r>
            <a:r>
              <a:rPr lang="zh-CN" altLang="en-US" b="1" dirty="0">
                <a:solidFill>
                  <a:srgbClr val="FF66FF"/>
                </a:solidFill>
                <a:ea typeface="MS PGothic" panose="020B0600070205080204" pitchFamily="2" charset="-128"/>
              </a:rPr>
              <a:t>    </a:t>
            </a:r>
            <a:endParaRPr lang="ja-JP" altLang="en-US" b="1" dirty="0">
              <a:solidFill>
                <a:srgbClr val="FF66FF"/>
              </a:solidFill>
              <a:ea typeface="HG丸ｺﾞｼｯｸM-PRO"/>
            </a:endParaRPr>
          </a:p>
          <a:p>
            <a:pPr algn="just">
              <a:lnSpc>
                <a:spcPct val="80000"/>
              </a:lnSpc>
              <a:buNone/>
            </a:pPr>
            <a:r>
              <a:rPr lang="ja-JP" altLang="en-US" sz="3600" dirty="0">
                <a:solidFill>
                  <a:schemeClr val="bg1"/>
                </a:solidFill>
                <a:ea typeface="MS PGothic" panose="020B0600070205080204" pitchFamily="2" charset="-128"/>
              </a:rPr>
              <a:t>乙：テニス</a:t>
            </a:r>
            <a:r>
              <a:rPr lang="ja-JP" altLang="en-US" sz="3600" dirty="0">
                <a:solidFill>
                  <a:srgbClr val="FF66FF"/>
                </a:solidFill>
                <a:ea typeface="MS PGothic" panose="020B0600070205080204" pitchFamily="2" charset="-128"/>
              </a:rPr>
              <a:t>か</a:t>
            </a:r>
            <a:r>
              <a:rPr lang="zh-CN" altLang="en-US" sz="3600" dirty="0">
                <a:solidFill>
                  <a:srgbClr val="FF66FF"/>
                </a:solidFill>
                <a:ea typeface="宋体" panose="02010600030101010101" pitchFamily="2" charset="-122"/>
              </a:rPr>
              <a:t> </a:t>
            </a:r>
            <a:r>
              <a:rPr lang="ja-JP" altLang="en-US" sz="3600" dirty="0">
                <a:solidFill>
                  <a:schemeClr val="bg1"/>
                </a:solidFill>
                <a:ea typeface="MS PGothic" panose="020B0600070205080204" pitchFamily="2" charset="-128"/>
              </a:rPr>
              <a:t>ジョギングをします。</a:t>
            </a:r>
            <a:endParaRPr lang="ja-JP" altLang="en-US" sz="3600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algn="just">
              <a:lnSpc>
                <a:spcPct val="80000"/>
              </a:lnSpc>
              <a:buNone/>
            </a:pPr>
            <a:r>
              <a:rPr lang="ja-JP" altLang="en-US" sz="3600" dirty="0">
                <a:solidFill>
                  <a:srgbClr val="FF66FF"/>
                </a:solidFill>
                <a:ea typeface="MS PGothic" panose="020B0600070205080204" pitchFamily="2" charset="-128"/>
              </a:rPr>
              <a:t>　　　　</a:t>
            </a:r>
            <a:r>
              <a:rPr lang="zh-CN" altLang="en-US" sz="3600" dirty="0">
                <a:solidFill>
                  <a:srgbClr val="FF66FF"/>
                </a:solidFill>
                <a:ea typeface="宋体" panose="02010600030101010101" pitchFamily="2" charset="-122"/>
              </a:rPr>
              <a:t> </a:t>
            </a:r>
            <a:r>
              <a:rPr lang="ja-JP" altLang="en-US" b="1" dirty="0">
                <a:solidFill>
                  <a:srgbClr val="FF66FF"/>
                </a:solidFill>
                <a:ea typeface="HG丸ｺﾞｼｯｸM-PRO"/>
              </a:rPr>
              <a:t>（</a:t>
            </a:r>
            <a:r>
              <a:rPr lang="zh-CN" altLang="en-US" b="1" dirty="0">
                <a:solidFill>
                  <a:srgbClr val="FF66FF"/>
                </a:solidFill>
              </a:rPr>
              <a:t>或者</a:t>
            </a:r>
            <a:r>
              <a:rPr lang="ja-JP" altLang="en-US" b="1" dirty="0">
                <a:solidFill>
                  <a:srgbClr val="FF66FF"/>
                </a:solidFill>
                <a:ea typeface="HG丸ｺﾞｼｯｸM-PRO"/>
              </a:rPr>
              <a:t>）</a:t>
            </a:r>
            <a:endParaRPr lang="ja-JP" altLang="en-US" b="1" dirty="0">
              <a:solidFill>
                <a:srgbClr val="FF66FF"/>
              </a:solidFill>
              <a:ea typeface="HG丸ｺﾞｼｯｸM-PRO"/>
            </a:endParaRPr>
          </a:p>
          <a:p>
            <a:pPr algn="just">
              <a:lnSpc>
                <a:spcPct val="80000"/>
              </a:lnSpc>
              <a:buNone/>
            </a:pPr>
            <a:endParaRPr lang="ja-JP" altLang="en-US" b="1" dirty="0">
              <a:solidFill>
                <a:srgbClr val="C00000"/>
              </a:solidFill>
              <a:ea typeface="HG丸ｺﾞｼｯｸM-PRO"/>
            </a:endParaRPr>
          </a:p>
          <a:p>
            <a:pPr algn="just">
              <a:lnSpc>
                <a:spcPct val="80000"/>
              </a:lnSpc>
              <a:buNone/>
            </a:pPr>
            <a:endParaRPr lang="ja-JP" altLang="en-US" b="1" dirty="0">
              <a:solidFill>
                <a:srgbClr val="C00000"/>
              </a:solidFill>
              <a:ea typeface="HG丸ｺﾞｼｯｸM-PRO"/>
            </a:endParaRPr>
          </a:p>
          <a:p>
            <a:pPr algn="just">
              <a:lnSpc>
                <a:spcPct val="80000"/>
              </a:lnSpc>
              <a:buNone/>
            </a:pPr>
            <a:r>
              <a:rPr lang="ja-JP" altLang="en-US" sz="3600" dirty="0">
                <a:solidFill>
                  <a:schemeClr val="bg1"/>
                </a:solidFill>
                <a:ea typeface="MS PGothic" panose="020B0600070205080204" pitchFamily="2" charset="-128"/>
              </a:rPr>
              <a:t>甲：</a:t>
            </a:r>
            <a:r>
              <a:rPr lang="ja-JP" altLang="en-US" sz="3600" u="sng" dirty="0">
                <a:solidFill>
                  <a:srgbClr val="FF66FF"/>
                </a:solidFill>
                <a:ea typeface="MS PGothic" panose="020B0600070205080204" pitchFamily="2" charset="-128"/>
              </a:rPr>
              <a:t>いらっしゃいませ</a:t>
            </a:r>
            <a:r>
              <a:rPr lang="ja-JP" altLang="en-US" sz="3600" dirty="0">
                <a:solidFill>
                  <a:srgbClr val="FF66FF"/>
                </a:solidFill>
                <a:ea typeface="MS PGothic" panose="020B0600070205080204" pitchFamily="2" charset="-128"/>
              </a:rPr>
              <a:t>。</a:t>
            </a:r>
            <a:endParaRPr lang="ja-JP" altLang="en-US" sz="3600" dirty="0">
              <a:solidFill>
                <a:srgbClr val="FF66FF"/>
              </a:solidFill>
              <a:ea typeface="MS PGothic" panose="020B0600070205080204" pitchFamily="2" charset="-128"/>
            </a:endParaRPr>
          </a:p>
          <a:p>
            <a:pPr algn="just">
              <a:lnSpc>
                <a:spcPct val="80000"/>
              </a:lnSpc>
              <a:buNone/>
            </a:pPr>
            <a:r>
              <a:rPr lang="zh-CN" altLang="en-US" sz="3600" dirty="0">
                <a:solidFill>
                  <a:srgbClr val="FF66FF"/>
                </a:solidFill>
                <a:ea typeface="宋体" panose="02010600030101010101" pitchFamily="2" charset="-122"/>
              </a:rPr>
              <a:t>  </a:t>
            </a:r>
            <a:r>
              <a:rPr lang="ja-JP" altLang="en-US" b="1" dirty="0">
                <a:solidFill>
                  <a:srgbClr val="FF66FF"/>
                </a:solidFill>
                <a:ea typeface="HG丸ｺﾞｼｯｸM-PRO"/>
              </a:rPr>
              <a:t>（</a:t>
            </a:r>
            <a:r>
              <a:rPr lang="zh-CN" altLang="en-US" b="1" dirty="0">
                <a:solidFill>
                  <a:srgbClr val="FF66FF"/>
                </a:solidFill>
              </a:rPr>
              <a:t>寒暄语，“欢迎光临”</a:t>
            </a:r>
            <a:r>
              <a:rPr lang="ja-JP" altLang="en-US" b="1" dirty="0">
                <a:solidFill>
                  <a:srgbClr val="FF66FF"/>
                </a:solidFill>
                <a:ea typeface="HG丸ｺﾞｼｯｸM-PRO"/>
              </a:rPr>
              <a:t>）</a:t>
            </a:r>
            <a:endParaRPr lang="ja-JP" altLang="en-US" b="1" dirty="0">
              <a:solidFill>
                <a:srgbClr val="FF66FF"/>
              </a:solidFill>
              <a:ea typeface="HG丸ｺﾞｼｯｸM-PRO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sz="3600" dirty="0">
                <a:solidFill>
                  <a:schemeClr val="bg1"/>
                </a:solidFill>
                <a:ea typeface="MS PGothic" panose="020B0600070205080204" pitchFamily="2" charset="-128"/>
              </a:rPr>
              <a:t>乙：このノートと鉛筆</a:t>
            </a:r>
            <a:r>
              <a:rPr lang="ja-JP" altLang="en-US" sz="3600" u="sng" dirty="0">
                <a:solidFill>
                  <a:srgbClr val="FF66FF"/>
                </a:solidFill>
                <a:ea typeface="MS PGothic" panose="020B0600070205080204" pitchFamily="2" charset="-128"/>
              </a:rPr>
              <a:t>をください</a:t>
            </a:r>
            <a:r>
              <a:rPr lang="ja-JP" altLang="en-US" sz="3600" dirty="0">
                <a:solidFill>
                  <a:srgbClr val="FF66FF"/>
                </a:solidFill>
                <a:ea typeface="MS PGothic" panose="020B0600070205080204" pitchFamily="2" charset="-128"/>
              </a:rPr>
              <a:t>。</a:t>
            </a:r>
            <a:endParaRPr lang="en-US" altLang="x-none" sz="3600" dirty="0">
              <a:solidFill>
                <a:srgbClr val="FF66FF"/>
              </a:solidFill>
              <a:ea typeface="MS PGothic" panose="020B0600070205080204" pitchFamily="2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ja-JP" altLang="en-US" sz="3600" b="1" dirty="0">
                <a:solidFill>
                  <a:srgbClr val="FF66FF"/>
                </a:solidFill>
                <a:ea typeface="MS PGothic" panose="020B0600070205080204" pitchFamily="2" charset="-128"/>
              </a:rPr>
              <a:t>　　</a:t>
            </a:r>
            <a:r>
              <a:rPr lang="ja-JP" altLang="en-US" sz="3600" b="1" dirty="0">
                <a:solidFill>
                  <a:srgbClr val="FF66FF"/>
                </a:solidFill>
                <a:ea typeface="HG丸ｺﾞｼｯｸM-PRO"/>
              </a:rPr>
              <a:t>　　　　　　　</a:t>
            </a:r>
            <a:r>
              <a:rPr lang="ja-JP" altLang="en-US" b="1" dirty="0">
                <a:solidFill>
                  <a:srgbClr val="FF66FF"/>
                </a:solidFill>
                <a:ea typeface="HG丸ｺﾞｼｯｸM-PRO"/>
              </a:rPr>
              <a:t>（</a:t>
            </a:r>
            <a:r>
              <a:rPr lang="zh-CN" altLang="en-US" b="1" dirty="0">
                <a:solidFill>
                  <a:srgbClr val="FF66FF"/>
                </a:solidFill>
              </a:rPr>
              <a:t>请卖给我</a:t>
            </a:r>
            <a:r>
              <a:rPr lang="ja-JP" altLang="en-US" b="1" dirty="0">
                <a:solidFill>
                  <a:srgbClr val="FF66FF"/>
                </a:solidFill>
                <a:ea typeface="HG丸ｺﾞｼｯｸM-PRO"/>
              </a:rPr>
              <a:t>～）</a:t>
            </a:r>
            <a:endParaRPr lang="ja-JP" altLang="en-US" b="1" dirty="0">
              <a:solidFill>
                <a:srgbClr val="FF66FF"/>
              </a:solidFill>
              <a:ea typeface="HG丸ｺﾞｼｯｸM-PRO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标题 47105"/>
          <p:cNvSpPr>
            <a:spLocks noGrp="1"/>
          </p:cNvSpPr>
          <p:nvPr>
            <p:ph type="title"/>
          </p:nvPr>
        </p:nvSpPr>
        <p:spPr>
          <a:xfrm>
            <a:off x="755650" y="1052513"/>
            <a:ext cx="7777163" cy="503237"/>
          </a:xfrm>
          <a:ln/>
        </p:spPr>
        <p:txBody>
          <a:bodyPr anchor="ctr"/>
          <a:p>
            <a:r>
              <a:rPr lang="zh-CN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5</a:t>
            </a:r>
            <a:r>
              <a:rPr lang="en-US" altLang="x-none" dirty="0">
                <a:solidFill>
                  <a:schemeClr val="bg1"/>
                </a:solidFill>
                <a:ea typeface="MS PGothic" panose="020B0600070205080204" pitchFamily="2" charset="-128"/>
              </a:rPr>
              <a:t>.</a:t>
            </a: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　何的读法</a:t>
            </a:r>
            <a:r>
              <a:rPr lang="ja-JP" altLang="en-US" dirty="0">
                <a:solidFill>
                  <a:schemeClr val="bg1"/>
                </a:solidFill>
                <a:latin typeface="微软雅黑" panose="020B0503020204020204" pitchFamily="2" charset="-122"/>
                <a:ea typeface="MS PGothic" panose="020B0600070205080204" pitchFamily="2" charset="-128"/>
              </a:rPr>
              <a:t>——</a:t>
            </a:r>
            <a:r>
              <a:rPr lang="ja-JP" altLang="en-US" dirty="0">
                <a:solidFill>
                  <a:schemeClr val="bg1"/>
                </a:solidFill>
                <a:ea typeface="MS PGothic" panose="020B0600070205080204" pitchFamily="2" charset="-128"/>
              </a:rPr>
              <a:t>“なん”和“なに” </a:t>
            </a:r>
            <a:endParaRPr lang="ja-JP" altLang="en-US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  <p:sp>
        <p:nvSpPr>
          <p:cNvPr id="47107" name="文本占位符 4710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>
              <a:lnSpc>
                <a:spcPct val="90000"/>
              </a:lnSpc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根据后续音节的不同，读音发生相应的变化。其最基本的读音是“なに”，但在助词“の”以及量词前读成“なん”。在“で”前两种读法都可以。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何（なに） と 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何と　何を　買いますか。（你都买什么和什么？） 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何（なに） が 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あそこに　何が　ありますか。（那儿有什么？） </a:t>
            </a:r>
            <a:endParaRPr lang="zh-CN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何（なに） を 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何を　食べますか。（你吃什么？）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</a:pPr>
            <a:endParaRPr lang="ja-JP" altLang="en-US" b="1" dirty="0">
              <a:ea typeface="MS PGothic" panose="020B0600070205080204" pitchFamily="2" charset="-128"/>
            </a:endParaRPr>
          </a:p>
          <a:p>
            <a:pPr>
              <a:lnSpc>
                <a:spcPct val="90000"/>
              </a:lnSpc>
            </a:pPr>
            <a:endParaRPr lang="ja-JP" altLang="en-US" sz="2800" b="1" dirty="0">
              <a:ea typeface="MS PGothic" panose="020B0600070205080204" pitchFamily="2" charset="-128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文本占位符 48129"/>
          <p:cNvSpPr>
            <a:spLocks noGrp="1"/>
          </p:cNvSpPr>
          <p:nvPr>
            <p:ph type="body" idx="1"/>
          </p:nvPr>
        </p:nvSpPr>
        <p:spPr>
          <a:xfrm>
            <a:off x="539750" y="1341438"/>
            <a:ext cx="8220075" cy="5289550"/>
          </a:xfrm>
          <a:ln/>
        </p:spPr>
        <p:txBody>
          <a:bodyPr/>
          <a:p>
            <a:pPr>
              <a:buNone/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何（なに/なん）   で 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何で　会社へ　行きますか。（你怎么去公司？） 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何（なん）   の 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それは　何の　本ですか。（那是什么书？） 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何（なん）   时刻/星期等 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李さんは　何時に　来ますか。（小李几点来？）</a:t>
            </a:r>
            <a:r>
              <a:rPr lang="ja-JP" altLang="en-US" b="1" dirty="0">
                <a:solidFill>
                  <a:schemeClr val="bg1"/>
                </a:solidFill>
              </a:rPr>
              <a:t> </a:t>
            </a:r>
            <a:endParaRPr lang="ja-JP" alt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文本占位符 49153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r>
              <a:rPr lang="zh-CN" altLang="en-US" b="1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与后续的词构成疑问词时，读作</a:t>
            </a:r>
            <a:r>
              <a:rPr lang="ja-JP" altLang="en-US" sz="3600" b="1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「なん」</a:t>
            </a:r>
            <a:r>
              <a:rPr lang="zh-CN" altLang="en-US" sz="3600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，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如</a:t>
            </a:r>
            <a:r>
              <a:rPr lang="ja-JP" altLang="en-US" sz="3600" b="1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「何時」「何曜日」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等。其他场合一般也读作</a:t>
            </a:r>
            <a:r>
              <a:rPr lang="ja-JP" altLang="en-US" sz="3600" b="1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「なん」</a:t>
            </a:r>
            <a:r>
              <a:rPr lang="zh-CN" altLang="en-US" sz="3600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，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但在助词</a:t>
            </a:r>
            <a:r>
              <a:rPr lang="ja-JP" altLang="en-US" sz="3600" b="1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「が」「を」「も」 「に」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前面时，要读作</a:t>
            </a:r>
            <a:r>
              <a:rPr lang="ja-JP" altLang="en-US" sz="3600" b="1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「なに」。</a:t>
            </a:r>
            <a:endParaRPr lang="ja-JP" altLang="en-US" b="1" dirty="0">
              <a:solidFill>
                <a:schemeClr val="bg1"/>
              </a:solidFill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8" name="文本占位符 50177"/>
          <p:cNvSpPr>
            <a:spLocks noGrp="1"/>
          </p:cNvSpPr>
          <p:nvPr>
            <p:ph type="body" sz="half" idx="1"/>
          </p:nvPr>
        </p:nvSpPr>
        <p:spPr>
          <a:xfrm>
            <a:off x="468313" y="190500"/>
            <a:ext cx="4800600" cy="5791200"/>
          </a:xfrm>
          <a:ln/>
        </p:spPr>
        <p:txBody>
          <a:bodyPr/>
          <a:p>
            <a:pPr>
              <a:buNone/>
            </a:pPr>
            <a:r>
              <a:rPr lang="ja-JP" altLang="en-US" sz="3200" b="1" dirty="0">
                <a:solidFill>
                  <a:srgbClr val="FF66FF"/>
                </a:solidFill>
                <a:ea typeface="MS PGothic" panose="020B0600070205080204" pitchFamily="2" charset="-128"/>
              </a:rPr>
              <a:t>「なに」：</a:t>
            </a:r>
            <a:r>
              <a:rPr lang="zh-CN" altLang="en-US" sz="3200" b="1" dirty="0">
                <a:solidFill>
                  <a:srgbClr val="FF66FF"/>
                </a:solidFill>
                <a:ea typeface="黑体" panose="02010609060101010101" pitchFamily="2" charset="-122"/>
              </a:rPr>
              <a:t>时</a:t>
            </a:r>
            <a:r>
              <a:rPr lang="ja-JP" altLang="en-US" sz="3200" b="1" dirty="0">
                <a:solidFill>
                  <a:srgbClr val="FF66FF"/>
                </a:solidFill>
                <a:ea typeface="MS PGothic" panose="020B0600070205080204" pitchFamily="2" charset="-128"/>
              </a:rPr>
              <a:t>　</a:t>
            </a:r>
            <a:endParaRPr lang="ja-JP" altLang="en-US" sz="3200" b="1" dirty="0">
              <a:solidFill>
                <a:srgbClr val="FF66FF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000" b="1" dirty="0">
                <a:solidFill>
                  <a:schemeClr val="bg1"/>
                </a:solidFill>
                <a:ea typeface="MS PGothic" panose="020B0600070205080204" pitchFamily="2" charset="-128"/>
              </a:rPr>
              <a:t>何＋「に</a:t>
            </a:r>
            <a:r>
              <a:rPr lang="en-US" altLang="x-none" sz="2000" b="1" dirty="0">
                <a:solidFill>
                  <a:schemeClr val="bg1"/>
                </a:solidFill>
                <a:ea typeface="MS PGothic" panose="020B0600070205080204" pitchFamily="2" charset="-128"/>
              </a:rPr>
              <a:t>/</a:t>
            </a:r>
            <a:r>
              <a:rPr lang="ja-JP" altLang="en-US" sz="2000" b="1" dirty="0">
                <a:solidFill>
                  <a:schemeClr val="bg1"/>
                </a:solidFill>
                <a:ea typeface="MS PGothic" panose="020B0600070205080204" pitchFamily="2" charset="-128"/>
              </a:rPr>
              <a:t>を</a:t>
            </a:r>
            <a:r>
              <a:rPr lang="en-US" altLang="x-none" sz="2000" b="1" dirty="0">
                <a:solidFill>
                  <a:schemeClr val="bg1"/>
                </a:solidFill>
                <a:ea typeface="MS PGothic" panose="020B0600070205080204" pitchFamily="2" charset="-128"/>
              </a:rPr>
              <a:t>/</a:t>
            </a:r>
            <a:r>
              <a:rPr lang="ja-JP" altLang="en-US" sz="2000" b="1" dirty="0">
                <a:solidFill>
                  <a:schemeClr val="bg1"/>
                </a:solidFill>
                <a:ea typeface="MS PGothic" panose="020B0600070205080204" pitchFamily="2" charset="-128"/>
              </a:rPr>
              <a:t>が</a:t>
            </a:r>
            <a:r>
              <a:rPr lang="en-US" altLang="x-none" sz="2000" b="1" dirty="0">
                <a:solidFill>
                  <a:schemeClr val="bg1"/>
                </a:solidFill>
                <a:ea typeface="MS PGothic" panose="020B0600070205080204" pitchFamily="2" charset="-128"/>
              </a:rPr>
              <a:t>/</a:t>
            </a:r>
            <a:r>
              <a:rPr lang="ja-JP" altLang="en-US" sz="2000" b="1" dirty="0">
                <a:solidFill>
                  <a:schemeClr val="bg1"/>
                </a:solidFill>
                <a:ea typeface="MS PGothic" panose="020B0600070205080204" pitchFamily="2" charset="-128"/>
              </a:rPr>
              <a:t>か</a:t>
            </a:r>
            <a:r>
              <a:rPr lang="en-US" altLang="x-none" sz="2000" b="1" dirty="0">
                <a:solidFill>
                  <a:schemeClr val="bg1"/>
                </a:solidFill>
                <a:ea typeface="MS PGothic" panose="020B0600070205080204" pitchFamily="2" charset="-128"/>
              </a:rPr>
              <a:t>/</a:t>
            </a:r>
            <a:r>
              <a:rPr lang="ja-JP" altLang="en-US" sz="2000" b="1" dirty="0">
                <a:solidFill>
                  <a:schemeClr val="bg1"/>
                </a:solidFill>
                <a:ea typeface="MS PGothic" panose="020B0600070205080204" pitchFamily="2" charset="-128"/>
              </a:rPr>
              <a:t>も」</a:t>
            </a:r>
            <a:r>
              <a:rPr lang="zh-CN" altLang="en-US" sz="2000" b="1" dirty="0">
                <a:solidFill>
                  <a:schemeClr val="bg1"/>
                </a:solidFill>
                <a:ea typeface="MS PGothic" panose="020B0600070205080204" pitchFamily="2" charset="-128"/>
              </a:rPr>
              <a:t>前。</a:t>
            </a:r>
            <a:endParaRPr lang="zh-CN" altLang="en-US" sz="20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200" b="1" dirty="0">
                <a:solidFill>
                  <a:schemeClr val="bg1"/>
                </a:solidFill>
                <a:ea typeface="MS PGothic" panose="020B0600070205080204" pitchFamily="2" charset="-128"/>
              </a:rPr>
              <a:t>①何</a:t>
            </a:r>
            <a:r>
              <a:rPr lang="ja-JP" altLang="en-US" sz="3200" b="1" dirty="0">
                <a:solidFill>
                  <a:srgbClr val="FF66FF"/>
                </a:solidFill>
                <a:ea typeface="MS PGothic" panose="020B0600070205080204" pitchFamily="2" charset="-128"/>
              </a:rPr>
              <a:t>に</a:t>
            </a:r>
            <a:r>
              <a:rPr lang="ja-JP" altLang="en-US" sz="3200" b="1" dirty="0">
                <a:solidFill>
                  <a:schemeClr val="bg1"/>
                </a:solidFill>
                <a:ea typeface="MS PGothic" panose="020B0600070205080204" pitchFamily="2" charset="-128"/>
              </a:rPr>
              <a:t>起きますか。</a:t>
            </a:r>
            <a:endParaRPr lang="ja-JP" altLang="en-US" sz="32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200" b="1" dirty="0">
                <a:solidFill>
                  <a:schemeClr val="bg1"/>
                </a:solidFill>
                <a:ea typeface="MS PGothic" panose="020B0600070205080204" pitchFamily="2" charset="-128"/>
              </a:rPr>
              <a:t>②何</a:t>
            </a:r>
            <a:r>
              <a:rPr lang="ja-JP" altLang="en-US" sz="3200" b="1" dirty="0">
                <a:solidFill>
                  <a:srgbClr val="FF66FF"/>
                </a:solidFill>
                <a:ea typeface="MS PGothic" panose="020B0600070205080204" pitchFamily="2" charset="-128"/>
              </a:rPr>
              <a:t>を</a:t>
            </a:r>
            <a:r>
              <a:rPr lang="ja-JP" altLang="en-US" sz="3200" b="1" dirty="0">
                <a:solidFill>
                  <a:schemeClr val="bg1"/>
                </a:solidFill>
                <a:ea typeface="MS PGothic" panose="020B0600070205080204" pitchFamily="2" charset="-128"/>
              </a:rPr>
              <a:t>食べますか。</a:t>
            </a:r>
            <a:endParaRPr lang="ja-JP" altLang="en-US" sz="32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200" b="1" dirty="0">
                <a:solidFill>
                  <a:schemeClr val="bg1"/>
                </a:solidFill>
                <a:ea typeface="MS PGothic" panose="020B0600070205080204" pitchFamily="2" charset="-128"/>
              </a:rPr>
              <a:t>③何</a:t>
            </a:r>
            <a:r>
              <a:rPr lang="ja-JP" altLang="en-US" sz="3200" b="1" dirty="0">
                <a:solidFill>
                  <a:srgbClr val="FF66FF"/>
                </a:solidFill>
                <a:ea typeface="MS PGothic" panose="020B0600070205080204" pitchFamily="2" charset="-128"/>
              </a:rPr>
              <a:t>が</a:t>
            </a:r>
            <a:r>
              <a:rPr lang="ja-JP" altLang="en-US" sz="3200" b="1" dirty="0">
                <a:solidFill>
                  <a:schemeClr val="bg1"/>
                </a:solidFill>
                <a:ea typeface="MS PGothic" panose="020B0600070205080204" pitchFamily="2" charset="-128"/>
              </a:rPr>
              <a:t>ほしいですか。</a:t>
            </a:r>
            <a:endParaRPr lang="ja-JP" altLang="en-US" sz="32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200" b="1" dirty="0">
                <a:solidFill>
                  <a:schemeClr val="bg1"/>
                </a:solidFill>
                <a:ea typeface="MS PGothic" panose="020B0600070205080204" pitchFamily="2" charset="-128"/>
              </a:rPr>
              <a:t>　</a:t>
            </a:r>
            <a:r>
              <a:rPr lang="zh-CN" altLang="en-US" sz="3200" b="1" dirty="0">
                <a:solidFill>
                  <a:schemeClr val="bg1"/>
                </a:solidFill>
                <a:ea typeface="MS PGothic" panose="020B0600070205080204" pitchFamily="2" charset="-128"/>
              </a:rPr>
              <a:t>（想要什么？）</a:t>
            </a:r>
            <a:endParaRPr lang="ja-JP" altLang="en-US" sz="32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200" b="1" dirty="0">
                <a:solidFill>
                  <a:schemeClr val="bg1"/>
                </a:solidFill>
                <a:ea typeface="MS PGothic" panose="020B0600070205080204" pitchFamily="2" charset="-128"/>
              </a:rPr>
              <a:t>④何</a:t>
            </a:r>
            <a:r>
              <a:rPr lang="ja-JP" altLang="en-US" sz="3200" b="1" dirty="0">
                <a:solidFill>
                  <a:srgbClr val="FF66FF"/>
                </a:solidFill>
                <a:ea typeface="MS PGothic" panose="020B0600070205080204" pitchFamily="2" charset="-128"/>
              </a:rPr>
              <a:t>か</a:t>
            </a:r>
            <a:r>
              <a:rPr lang="ja-JP" altLang="en-US" sz="3200" b="1" dirty="0">
                <a:solidFill>
                  <a:schemeClr val="bg1"/>
                </a:solidFill>
                <a:ea typeface="MS PGothic" panose="020B0600070205080204" pitchFamily="2" charset="-128"/>
              </a:rPr>
              <a:t>注文しますか。</a:t>
            </a:r>
            <a:endParaRPr lang="ja-JP" altLang="en-US" sz="32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200" b="1" dirty="0">
                <a:solidFill>
                  <a:schemeClr val="bg1"/>
                </a:solidFill>
                <a:ea typeface="MS PGothic" panose="020B0600070205080204" pitchFamily="2" charset="-128"/>
              </a:rPr>
              <a:t>  </a:t>
            </a:r>
            <a:r>
              <a:rPr lang="zh-CN" altLang="en-US" sz="3200" b="1" dirty="0">
                <a:solidFill>
                  <a:schemeClr val="bg1"/>
                </a:solidFill>
                <a:ea typeface="MS PGothic" panose="020B0600070205080204" pitchFamily="2" charset="-128"/>
              </a:rPr>
              <a:t>(要点什么吗？）</a:t>
            </a:r>
            <a:endParaRPr lang="en-US" altLang="x-none" sz="32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200" b="1" dirty="0">
                <a:solidFill>
                  <a:schemeClr val="bg1"/>
                </a:solidFill>
                <a:ea typeface="MS PGothic" panose="020B0600070205080204" pitchFamily="2" charset="-128"/>
              </a:rPr>
              <a:t>⑤何</a:t>
            </a:r>
            <a:r>
              <a:rPr lang="ja-JP" altLang="en-US" sz="3200" b="1" dirty="0">
                <a:solidFill>
                  <a:srgbClr val="FF66FF"/>
                </a:solidFill>
                <a:ea typeface="MS PGothic" panose="020B0600070205080204" pitchFamily="2" charset="-128"/>
              </a:rPr>
              <a:t>も</a:t>
            </a:r>
            <a:r>
              <a:rPr lang="ja-JP" altLang="en-US" sz="3200" b="1" dirty="0">
                <a:solidFill>
                  <a:schemeClr val="bg1"/>
                </a:solidFill>
                <a:ea typeface="MS PGothic" panose="020B0600070205080204" pitchFamily="2" charset="-128"/>
              </a:rPr>
              <a:t>しません。</a:t>
            </a:r>
            <a:endParaRPr lang="ja-JP" altLang="en-US" sz="32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200" b="1" dirty="0">
                <a:solidFill>
                  <a:schemeClr val="bg1"/>
                </a:solidFill>
                <a:ea typeface="MS PGothic" panose="020B0600070205080204" pitchFamily="2" charset="-128"/>
              </a:rPr>
              <a:t>  </a:t>
            </a:r>
            <a:r>
              <a:rPr lang="zh-CN" altLang="en-US" sz="3200" b="1" dirty="0">
                <a:solidFill>
                  <a:schemeClr val="bg1"/>
                </a:solidFill>
                <a:ea typeface="MS PGothic" panose="020B0600070205080204" pitchFamily="2" charset="-128"/>
              </a:rPr>
              <a:t>（什么都没做。）</a:t>
            </a:r>
            <a:endParaRPr lang="ja-JP" altLang="en-US" sz="3200" b="1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  <p:sp>
        <p:nvSpPr>
          <p:cNvPr id="50179" name="文本占位符 50178"/>
          <p:cNvSpPr>
            <a:spLocks noGrp="1"/>
          </p:cNvSpPr>
          <p:nvPr>
            <p:ph type="body" sz="half" idx="2"/>
          </p:nvPr>
        </p:nvSpPr>
        <p:spPr>
          <a:xfrm>
            <a:off x="4932363" y="981075"/>
            <a:ext cx="4114800" cy="5638800"/>
          </a:xfrm>
          <a:ln/>
        </p:spPr>
        <p:txBody>
          <a:bodyPr/>
          <a:p>
            <a:pPr>
              <a:buNone/>
            </a:pPr>
            <a:r>
              <a:rPr lang="ja-JP" altLang="en-US" sz="3600" b="1" dirty="0">
                <a:solidFill>
                  <a:srgbClr val="FF66FF"/>
                </a:solidFill>
                <a:ea typeface="MS PGothic" panose="020B0600070205080204" pitchFamily="2" charset="-128"/>
              </a:rPr>
              <a:t>「なん」：</a:t>
            </a:r>
            <a:r>
              <a:rPr lang="zh-CN" altLang="en-US" sz="3600" b="1" dirty="0">
                <a:solidFill>
                  <a:srgbClr val="FF66FF"/>
                </a:solidFill>
                <a:ea typeface="黑体" panose="02010609060101010101" pitchFamily="2" charset="-122"/>
              </a:rPr>
              <a:t>时</a:t>
            </a:r>
            <a:endParaRPr lang="zh-CN" altLang="en-US" sz="3600" b="1" dirty="0">
              <a:solidFill>
                <a:srgbClr val="FF66FF"/>
              </a:solidFill>
              <a:ea typeface="黑体" panose="02010609060101010101" pitchFamily="2" charset="-122"/>
            </a:endParaRPr>
          </a:p>
          <a:p>
            <a:pPr>
              <a:buNone/>
            </a:pPr>
            <a:r>
              <a:rPr lang="ja-JP" altLang="en-US" sz="3600" b="1" dirty="0">
                <a:solidFill>
                  <a:schemeClr val="bg1"/>
                </a:solidFill>
                <a:ea typeface="MS PGothic" panose="020B0600070205080204" pitchFamily="2" charset="-128"/>
              </a:rPr>
              <a:t>何曜日、何月、何で、</a:t>
            </a:r>
            <a:endParaRPr lang="ja-JP" altLang="en-US" sz="36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3600" b="1" dirty="0">
                <a:solidFill>
                  <a:schemeClr val="bg1"/>
                </a:solidFill>
                <a:ea typeface="MS PGothic" panose="020B0600070205080204" pitchFamily="2" charset="-128"/>
              </a:rPr>
              <a:t>何年、何の本</a:t>
            </a:r>
            <a:r>
              <a:rPr lang="en-US" altLang="x-none" sz="3600" b="1" dirty="0">
                <a:solidFill>
                  <a:schemeClr val="bg1"/>
                </a:solidFill>
                <a:latin typeface="微软雅黑" panose="020B0503020204020204" pitchFamily="2" charset="-122"/>
                <a:ea typeface="MS PGothic" panose="020B0600070205080204" pitchFamily="2" charset="-128"/>
              </a:rPr>
              <a:t>…</a:t>
            </a:r>
            <a:endParaRPr lang="en-US" altLang="x-none" sz="3600" b="1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178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78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0178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charRg st="8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0178">
                                            <p:txEl>
                                              <p:charRg st="8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178">
                                            <p:txEl>
                                              <p:charRg st="8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0178">
                                            <p:txEl>
                                              <p:charRg st="8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charRg st="2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0178">
                                            <p:txEl>
                                              <p:charRg st="2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0178">
                                            <p:txEl>
                                              <p:charRg st="2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0178">
                                            <p:txEl>
                                              <p:charRg st="24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charRg st="3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0178">
                                            <p:txEl>
                                              <p:charRg st="3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178">
                                            <p:txEl>
                                              <p:charRg st="3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0178">
                                            <p:txEl>
                                              <p:charRg st="34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charRg st="44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0178">
                                            <p:txEl>
                                              <p:charRg st="44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0178">
                                            <p:txEl>
                                              <p:charRg st="44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0178">
                                            <p:txEl>
                                              <p:charRg st="44" end="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charRg st="55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0178">
                                            <p:txEl>
                                              <p:charRg st="55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0178">
                                            <p:txEl>
                                              <p:charRg st="55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0178">
                                            <p:txEl>
                                              <p:charRg st="55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charRg st="64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0178">
                                            <p:txEl>
                                              <p:charRg st="64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0178">
                                            <p:txEl>
                                              <p:charRg st="64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0178">
                                            <p:txEl>
                                              <p:charRg st="64" end="7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charRg st="75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0178">
                                            <p:txEl>
                                              <p:charRg st="75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0178">
                                            <p:txEl>
                                              <p:charRg st="75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0178">
                                            <p:txEl>
                                              <p:charRg st="75" end="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charRg st="86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0178">
                                            <p:txEl>
                                              <p:charRg st="86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0178">
                                            <p:txEl>
                                              <p:charRg st="86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0178">
                                            <p:txEl>
                                              <p:charRg st="86" end="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charRg st="95" end="1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0178">
                                            <p:txEl>
                                              <p:charRg st="95" end="10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0178">
                                            <p:txEl>
                                              <p:charRg st="95" end="10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0178">
                                            <p:txEl>
                                              <p:charRg st="95" end="10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0179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179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0179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charRg st="7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0179">
                                            <p:txEl>
                                              <p:charRg st="7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0179">
                                            <p:txEl>
                                              <p:charRg st="7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50179">
                                            <p:txEl>
                                              <p:charRg st="7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charRg st="18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0179">
                                            <p:txEl>
                                              <p:charRg st="18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0179">
                                            <p:txEl>
                                              <p:charRg st="18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50179">
                                            <p:txEl>
                                              <p:charRg st="18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build="p"/>
      <p:bldP spid="50179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标题 5120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r>
              <a:rPr lang="zh-CN" altLang="en-US">
                <a:solidFill>
                  <a:schemeClr val="bg1"/>
                </a:solidFill>
              </a:rPr>
              <a:t>应用课文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1203" name="Rectangle 3"/>
          <p:cNvSpPr>
            <a:spLocks noGrp="1"/>
          </p:cNvSpPr>
          <p:nvPr/>
        </p:nvSpPr>
        <p:spPr>
          <a:xfrm>
            <a:off x="787400" y="1196975"/>
            <a:ext cx="7961313" cy="554513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u="none" kern="1200" baseline="0">
                <a:solidFill>
                  <a:schemeClr val="tx1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1800" b="0" i="0" u="none" kern="1200" baseline="0">
                <a:solidFill>
                  <a:schemeClr val="tx1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1600" b="0" i="0" u="none" kern="1200" baseline="0">
                <a:solidFill>
                  <a:schemeClr val="tx1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1600" b="0" i="0" u="none" kern="1200" baseline="0">
                <a:solidFill>
                  <a:schemeClr val="tx1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5pPr>
          </a:lstStyle>
          <a:p>
            <a:pPr lvl="0">
              <a:lnSpc>
                <a:spcPct val="80000"/>
              </a:lnSpc>
              <a:buNone/>
            </a:pPr>
            <a:r>
              <a:rPr lang="ja-JP" altLang="en-US" b="1" dirty="0">
                <a:solidFill>
                  <a:schemeClr val="folHlink"/>
                </a:solidFill>
                <a:ea typeface="MS PGothic" panose="020B0600070205080204" pitchFamily="2" charset="-128"/>
              </a:rPr>
              <a:t>吉田：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李さん、</a:t>
            </a:r>
            <a:r>
              <a:rPr lang="ja-JP" altLang="en-US" b="1" u="sng" dirty="0">
                <a:solidFill>
                  <a:schemeClr val="bg1"/>
                </a:solidFill>
                <a:ea typeface="MS PGothic" panose="020B0600070205080204" pitchFamily="2" charset="-128"/>
              </a:rPr>
              <a:t>これから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昼ご飯ですか。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lvl="0">
              <a:lnSpc>
                <a:spcPct val="80000"/>
              </a:lnSpc>
              <a:buNone/>
            </a:pPr>
            <a:r>
              <a:rPr lang="ja-JP" altLang="en-US" b="1" dirty="0">
                <a:solidFill>
                  <a:srgbClr val="FF66FF"/>
                </a:solidFill>
                <a:ea typeface="MS PGothic" panose="020B0600070205080204" pitchFamily="2" charset="-128"/>
              </a:rPr>
              <a:t>李</a:t>
            </a:r>
            <a:r>
              <a:rPr lang="zh-CN" altLang="en-US" b="1" dirty="0">
                <a:solidFill>
                  <a:srgbClr val="FF66FF"/>
                </a:solidFill>
                <a:ea typeface="MS PGothic" panose="020B0600070205080204" pitchFamily="2" charset="-128"/>
              </a:rPr>
              <a:t>　 </a:t>
            </a:r>
            <a:r>
              <a:rPr lang="ja-JP" altLang="en-US" b="1" dirty="0">
                <a:solidFill>
                  <a:srgbClr val="FF66FF"/>
                </a:solidFill>
                <a:ea typeface="MS PGothic" panose="020B0600070205080204" pitchFamily="2" charset="-128"/>
              </a:rPr>
              <a:t>：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はい、小野さんといっしょに行きます。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lvl="0">
              <a:lnSpc>
                <a:spcPct val="80000"/>
              </a:lnSpc>
              <a:buNone/>
            </a:pPr>
            <a:r>
              <a:rPr lang="ja-JP" altLang="en-US" b="1" dirty="0">
                <a:solidFill>
                  <a:srgbClr val="00CCFF"/>
                </a:solidFill>
                <a:ea typeface="MS PGothic" panose="020B0600070205080204" pitchFamily="2" charset="-128"/>
              </a:rPr>
              <a:t>小野：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課長は</a:t>
            </a:r>
            <a:r>
              <a:rPr lang="ja-JP" altLang="en-US" b="1" dirty="0">
                <a:solidFill>
                  <a:schemeClr val="bg1"/>
                </a:solidFill>
                <a:ea typeface="楷体_GB2312" pitchFamily="1" charset="-122"/>
              </a:rPr>
              <a:t>？（</a:t>
            </a:r>
            <a:r>
              <a:rPr lang="zh-CN" altLang="en-US" b="1" dirty="0">
                <a:solidFill>
                  <a:schemeClr val="bg1"/>
                </a:solidFill>
                <a:ea typeface="楷体_GB2312" pitchFamily="1" charset="-122"/>
              </a:rPr>
              <a:t>询问</a:t>
            </a:r>
            <a:r>
              <a:rPr lang="ja-JP" altLang="en-US" b="1" dirty="0">
                <a:solidFill>
                  <a:schemeClr val="bg1"/>
                </a:solidFill>
                <a:ea typeface="楷体_GB2312" pitchFamily="1" charset="-122"/>
              </a:rPr>
              <a:t>）</a:t>
            </a:r>
            <a:endParaRPr lang="ja-JP" altLang="en-US" b="1" dirty="0">
              <a:solidFill>
                <a:schemeClr val="bg1"/>
              </a:solidFill>
              <a:ea typeface="楷体_GB2312" pitchFamily="1" charset="-122"/>
            </a:endParaRPr>
          </a:p>
          <a:p>
            <a:pPr lvl="0">
              <a:lnSpc>
                <a:spcPct val="80000"/>
              </a:lnSpc>
              <a:buNone/>
            </a:pPr>
            <a:r>
              <a:rPr lang="ja-JP" altLang="en-US" b="1" dirty="0">
                <a:solidFill>
                  <a:schemeClr val="folHlink"/>
                </a:solidFill>
                <a:ea typeface="MS PGothic" panose="020B0600070205080204" pitchFamily="2" charset="-128"/>
              </a:rPr>
              <a:t>吉田：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コンビ二でお弁当とお茶を買いました。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lvl="0">
              <a:lnSpc>
                <a:spcPct val="80000"/>
              </a:lnSpc>
              <a:buNone/>
            </a:pPr>
            <a:r>
              <a:rPr lang="ja-JP" altLang="en-US" b="1" dirty="0">
                <a:solidFill>
                  <a:srgbClr val="FF66FF"/>
                </a:solidFill>
                <a:ea typeface="MS PGothic" panose="020B0600070205080204" pitchFamily="2" charset="-128"/>
              </a:rPr>
              <a:t>李  ：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いつもコンビ二ですか。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lvl="0">
              <a:lnSpc>
                <a:spcPct val="80000"/>
              </a:lnSpc>
              <a:buNone/>
            </a:pPr>
            <a:r>
              <a:rPr lang="ja-JP" altLang="en-US" b="1" dirty="0">
                <a:solidFill>
                  <a:schemeClr val="folHlink"/>
                </a:solidFill>
                <a:ea typeface="MS PGothic" panose="020B0600070205080204" pitchFamily="2" charset="-128"/>
              </a:rPr>
              <a:t>吉田：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いいえ、いつもはそば屋でそばかうどんを食べます。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lvl="0">
              <a:lnSpc>
                <a:spcPct val="80000"/>
              </a:lnSpc>
              <a:buNone/>
            </a:pPr>
            <a:r>
              <a:rPr lang="ja-JP" altLang="en-US" b="1" dirty="0">
                <a:solidFill>
                  <a:srgbClr val="FF66FF"/>
                </a:solidFill>
                <a:ea typeface="MS PGothic" panose="020B0600070205080204" pitchFamily="2" charset="-128"/>
              </a:rPr>
              <a:t>李   ：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そうですか。</a:t>
            </a:r>
            <a:r>
              <a:rPr lang="zh-CN" altLang="en-US" b="1" dirty="0">
                <a:solidFill>
                  <a:schemeClr val="bg1"/>
                </a:solidFill>
                <a:ea typeface="楷体_GB2312" pitchFamily="1" charset="-122"/>
              </a:rPr>
              <a:t>（随声附和）</a:t>
            </a:r>
            <a:endParaRPr lang="ja-JP" altLang="en-US" b="1" dirty="0">
              <a:solidFill>
                <a:schemeClr val="bg1"/>
              </a:solidFill>
              <a:ea typeface="楷体_GB2312" pitchFamily="1" charset="-122"/>
            </a:endParaRPr>
          </a:p>
          <a:p>
            <a:pPr lvl="0">
              <a:lnSpc>
                <a:spcPct val="80000"/>
              </a:lnSpc>
              <a:buNone/>
            </a:pPr>
            <a:r>
              <a:rPr lang="ja-JP" altLang="en-US" b="1" dirty="0">
                <a:solidFill>
                  <a:srgbClr val="00CCFF"/>
                </a:solidFill>
                <a:ea typeface="MS PGothic" panose="020B0600070205080204" pitchFamily="2" charset="-128"/>
              </a:rPr>
              <a:t>小野：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李さん、今日はそば屋へ行きますか。</a:t>
            </a:r>
            <a:endParaRPr lang="ja-JP" altLang="en-US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lvl="0">
              <a:lnSpc>
                <a:spcPct val="80000"/>
              </a:lnSpc>
              <a:buNone/>
            </a:pPr>
            <a:r>
              <a:rPr lang="ja-JP" altLang="en-US" b="1" dirty="0">
                <a:solidFill>
                  <a:srgbClr val="FF66FF"/>
                </a:solidFill>
                <a:ea typeface="MS PGothic" panose="020B0600070205080204" pitchFamily="2" charset="-128"/>
              </a:rPr>
              <a:t>李   ：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そうですね。</a:t>
            </a:r>
            <a:r>
              <a:rPr lang="zh-CN" altLang="en-US" b="1" dirty="0">
                <a:solidFill>
                  <a:schemeClr val="bg1"/>
                </a:solidFill>
                <a:ea typeface="楷体_GB2312" pitchFamily="1" charset="-122"/>
              </a:rPr>
              <a:t>（赞同）</a:t>
            </a:r>
            <a:endParaRPr lang="ja-JP" altLang="en-US" b="1" dirty="0">
              <a:solidFill>
                <a:schemeClr val="bg1"/>
              </a:solidFill>
              <a:ea typeface="楷体_GB2312" pitchFamily="1" charset="-122"/>
            </a:endParaRPr>
          </a:p>
          <a:p>
            <a:pPr lvl="0">
              <a:lnSpc>
                <a:spcPct val="80000"/>
              </a:lnSpc>
              <a:buNone/>
            </a:pPr>
            <a:r>
              <a:rPr lang="ja-JP" altLang="en-US" b="1" dirty="0">
                <a:solidFill>
                  <a:srgbClr val="00CCFF"/>
                </a:solidFill>
                <a:ea typeface="MS PGothic" panose="020B0600070205080204" pitchFamily="2" charset="-128"/>
              </a:rPr>
              <a:t>小野：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じゃあ</a:t>
            </a:r>
            <a:r>
              <a:rPr lang="zh-CN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（</a:t>
            </a:r>
            <a:r>
              <a:rPr lang="ja-JP" altLang="en-US" b="1" dirty="0">
                <a:solidFill>
                  <a:schemeClr val="bg1"/>
                </a:solidFill>
                <a:ea typeface="楷体_GB2312" pitchFamily="1" charset="-122"/>
              </a:rPr>
              <a:t>口語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＝では</a:t>
            </a:r>
            <a:r>
              <a:rPr lang="zh-CN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）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、課長、失礼します。</a:t>
            </a:r>
            <a:endParaRPr lang="en-US" altLang="x-none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lvl="0">
              <a:lnSpc>
                <a:spcPct val="80000"/>
              </a:lnSpc>
              <a:buNone/>
            </a:pPr>
            <a:r>
              <a:rPr lang="ja-JP" altLang="en-US" b="1" dirty="0">
                <a:solidFill>
                  <a:schemeClr val="folHlink"/>
                </a:solidFill>
                <a:ea typeface="MS PGothic" panose="020B0600070205080204" pitchFamily="2" charset="-128"/>
              </a:rPr>
              <a:t>吉田：</a:t>
            </a: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いってらっしゃい</a:t>
            </a:r>
            <a:r>
              <a:rPr lang="ja-JP" altLang="en-US" b="1" dirty="0">
                <a:solidFill>
                  <a:schemeClr val="bg1"/>
                </a:solidFill>
                <a:ea typeface="楷体_GB2312" pitchFamily="1" charset="-122"/>
              </a:rPr>
              <a:t>。（</a:t>
            </a:r>
            <a:r>
              <a:rPr lang="zh-CN" altLang="en-US" b="1" dirty="0">
                <a:solidFill>
                  <a:schemeClr val="bg1"/>
                </a:solidFill>
                <a:ea typeface="楷体_GB2312" pitchFamily="1" charset="-122"/>
              </a:rPr>
              <a:t>寒暄语</a:t>
            </a:r>
            <a:r>
              <a:rPr lang="ja-JP" altLang="en-US" b="1" dirty="0">
                <a:solidFill>
                  <a:schemeClr val="bg1"/>
                </a:solidFill>
                <a:ea typeface="楷体_GB2312" pitchFamily="1" charset="-122"/>
              </a:rPr>
              <a:t>）</a:t>
            </a:r>
            <a:endParaRPr lang="zh-CN" altLang="en-US" b="1" dirty="0">
              <a:solidFill>
                <a:schemeClr val="bg1"/>
              </a:solidFill>
              <a:ea typeface="楷体_GB2312" pitchFamily="1" charset="-122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Rectangle 3"/>
          <p:cNvSpPr>
            <a:spLocks noGrp="1"/>
          </p:cNvSpPr>
          <p:nvPr/>
        </p:nvSpPr>
        <p:spPr>
          <a:xfrm>
            <a:off x="571500" y="1427163"/>
            <a:ext cx="7848600" cy="421481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u="none" kern="1200" baseline="0">
                <a:solidFill>
                  <a:schemeClr val="tx1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1800" b="0" i="0" u="none" kern="1200" baseline="0">
                <a:solidFill>
                  <a:schemeClr val="tx1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1600" b="0" i="0" u="none" kern="1200" baseline="0">
                <a:solidFill>
                  <a:schemeClr val="tx1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1600" b="0" i="0" u="none" kern="1200" baseline="0">
                <a:solidFill>
                  <a:schemeClr val="tx1"/>
                </a:solidFill>
                <a:latin typeface="微软雅黑" panose="020B0503020204020204" pitchFamily="2" charset="-122"/>
                <a:ea typeface="微软雅黑" panose="020B0503020204020204" pitchFamily="2" charset="-122"/>
              </a:defRPr>
            </a:lvl5pPr>
          </a:lstStyle>
          <a:p>
            <a:pPr lvl="0">
              <a:lnSpc>
                <a:spcPct val="80000"/>
              </a:lnSpc>
              <a:buNone/>
            </a:pPr>
            <a:r>
              <a:rPr lang="ja-JP" altLang="en-US" sz="3600" b="1" dirty="0">
                <a:solidFill>
                  <a:srgbClr val="FF66FF"/>
                </a:solidFill>
                <a:ea typeface="MS PGothic" panose="020B0600070205080204" pitchFamily="2" charset="-128"/>
              </a:rPr>
              <a:t>店員：</a:t>
            </a:r>
            <a:r>
              <a:rPr lang="ja-JP" altLang="en-US" sz="3600" b="1" dirty="0">
                <a:solidFill>
                  <a:schemeClr val="bg1"/>
                </a:solidFill>
                <a:ea typeface="MS PGothic" panose="020B0600070205080204" pitchFamily="2" charset="-128"/>
              </a:rPr>
              <a:t>いらっしゃいませ。 </a:t>
            </a:r>
            <a:r>
              <a:rPr lang="ja-JP" altLang="en-US" sz="2400" b="1" dirty="0">
                <a:solidFill>
                  <a:schemeClr val="bg1"/>
                </a:solidFill>
                <a:ea typeface="楷体_GB2312" pitchFamily="1" charset="-122"/>
              </a:rPr>
              <a:t>（</a:t>
            </a:r>
            <a:r>
              <a:rPr lang="zh-CN" altLang="en-US" sz="2400" b="1" dirty="0">
                <a:solidFill>
                  <a:schemeClr val="bg1"/>
                </a:solidFill>
                <a:ea typeface="楷体_GB2312" pitchFamily="1" charset="-122"/>
              </a:rPr>
              <a:t>寒暄语</a:t>
            </a:r>
            <a:r>
              <a:rPr lang="ja-JP" altLang="en-US" sz="2400" b="1" dirty="0">
                <a:solidFill>
                  <a:schemeClr val="bg1"/>
                </a:solidFill>
                <a:ea typeface="楷体_GB2312" pitchFamily="1" charset="-122"/>
              </a:rPr>
              <a:t>）</a:t>
            </a:r>
            <a:endParaRPr lang="ja-JP" altLang="en-US" sz="2400" b="1" dirty="0">
              <a:solidFill>
                <a:schemeClr val="bg1"/>
              </a:solidFill>
              <a:ea typeface="楷体_GB2312" pitchFamily="1" charset="-122"/>
            </a:endParaRPr>
          </a:p>
          <a:p>
            <a:pPr lvl="0">
              <a:lnSpc>
                <a:spcPct val="80000"/>
              </a:lnSpc>
              <a:buNone/>
            </a:pPr>
            <a:r>
              <a:rPr lang="ja-JP" altLang="en-US" sz="3600" b="1" dirty="0">
                <a:solidFill>
                  <a:srgbClr val="00CCFF"/>
                </a:solidFill>
                <a:ea typeface="MS PGothic" panose="020B0600070205080204" pitchFamily="2" charset="-128"/>
              </a:rPr>
              <a:t>小野：</a:t>
            </a:r>
            <a:r>
              <a:rPr lang="ja-JP" altLang="en-US" sz="3600" b="1" dirty="0">
                <a:solidFill>
                  <a:schemeClr val="bg1"/>
                </a:solidFill>
                <a:ea typeface="MS PGothic" panose="020B0600070205080204" pitchFamily="2" charset="-128"/>
              </a:rPr>
              <a:t>すみません</a:t>
            </a:r>
            <a:r>
              <a:rPr lang="ja-JP" altLang="en-US" sz="2400" b="1" dirty="0">
                <a:solidFill>
                  <a:schemeClr val="bg1"/>
                </a:solidFill>
                <a:ea typeface="楷体_GB2312" pitchFamily="1" charset="-122"/>
              </a:rPr>
              <a:t>（</a:t>
            </a:r>
            <a:r>
              <a:rPr lang="zh-CN" altLang="en-US" sz="2400" b="1" dirty="0">
                <a:solidFill>
                  <a:schemeClr val="bg1"/>
                </a:solidFill>
                <a:ea typeface="楷体_GB2312" pitchFamily="1" charset="-122"/>
              </a:rPr>
              <a:t>搭话</a:t>
            </a:r>
            <a:r>
              <a:rPr lang="ja-JP" altLang="en-US" sz="2400" b="1" dirty="0">
                <a:solidFill>
                  <a:schemeClr val="bg1"/>
                </a:solidFill>
                <a:ea typeface="楷体_GB2312" pitchFamily="1" charset="-122"/>
              </a:rPr>
              <a:t>）、</a:t>
            </a:r>
            <a:endParaRPr lang="en-US" altLang="x-none" sz="2400" b="1" dirty="0">
              <a:solidFill>
                <a:schemeClr val="bg1"/>
              </a:solidFill>
              <a:ea typeface="楷体_GB2312" pitchFamily="1" charset="-122"/>
            </a:endParaRPr>
          </a:p>
          <a:p>
            <a:pPr lvl="0">
              <a:lnSpc>
                <a:spcPct val="80000"/>
              </a:lnSpc>
              <a:buNone/>
            </a:pPr>
            <a:r>
              <a:rPr lang="ja-JP" altLang="en-US" sz="2400" b="1" dirty="0">
                <a:solidFill>
                  <a:schemeClr val="bg1"/>
                </a:solidFill>
                <a:ea typeface="MS PGothic" panose="020B0600070205080204" pitchFamily="2" charset="-128"/>
              </a:rPr>
              <a:t>　　　　　　</a:t>
            </a:r>
            <a:r>
              <a:rPr lang="ja-JP" altLang="en-US" sz="3600" b="1" dirty="0">
                <a:solidFill>
                  <a:schemeClr val="bg1"/>
                </a:solidFill>
                <a:ea typeface="MS PGothic" panose="020B0600070205080204" pitchFamily="2" charset="-128"/>
              </a:rPr>
              <a:t>親子丼をくだ</a:t>
            </a:r>
            <a:r>
              <a:rPr lang="zh-CN" altLang="en-US" sz="3600" b="1" dirty="0">
                <a:solidFill>
                  <a:schemeClr val="bg1"/>
                </a:solidFill>
                <a:ea typeface="MS PGothic" panose="020B0600070205080204" pitchFamily="2" charset="-128"/>
              </a:rPr>
              <a:t> </a:t>
            </a:r>
            <a:r>
              <a:rPr lang="ja-JP" altLang="en-US" sz="3600" b="1" dirty="0">
                <a:solidFill>
                  <a:schemeClr val="bg1"/>
                </a:solidFill>
                <a:ea typeface="MS PGothic" panose="020B0600070205080204" pitchFamily="2" charset="-128"/>
              </a:rPr>
              <a:t>さい。</a:t>
            </a:r>
            <a:endParaRPr lang="en-US" altLang="x-none" sz="36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lvl="0">
              <a:lnSpc>
                <a:spcPct val="80000"/>
              </a:lnSpc>
              <a:buNone/>
            </a:pPr>
            <a:r>
              <a:rPr lang="ja-JP" altLang="en-US" sz="3600" b="1" dirty="0">
                <a:solidFill>
                  <a:schemeClr val="bg1"/>
                </a:solidFill>
                <a:ea typeface="MS PGothic" panose="020B0600070205080204" pitchFamily="2" charset="-128"/>
              </a:rPr>
              <a:t>　　　　李さんは</a:t>
            </a:r>
            <a:r>
              <a:rPr lang="ja-JP" altLang="en-US" sz="2400" b="1" dirty="0">
                <a:solidFill>
                  <a:schemeClr val="bg1"/>
                </a:solidFill>
                <a:ea typeface="楷体_GB2312" pitchFamily="1" charset="-122"/>
              </a:rPr>
              <a:t>？（</a:t>
            </a:r>
            <a:r>
              <a:rPr lang="zh-CN" altLang="en-US" sz="2400" b="1" dirty="0">
                <a:solidFill>
                  <a:schemeClr val="bg1"/>
                </a:solidFill>
                <a:ea typeface="楷体_GB2312" pitchFamily="1" charset="-122"/>
              </a:rPr>
              <a:t>询问</a:t>
            </a:r>
            <a:r>
              <a:rPr lang="ja-JP" altLang="en-US" sz="2400" b="1" dirty="0">
                <a:solidFill>
                  <a:schemeClr val="bg1"/>
                </a:solidFill>
                <a:ea typeface="楷体_GB2312" pitchFamily="1" charset="-122"/>
              </a:rPr>
              <a:t>）</a:t>
            </a:r>
            <a:endParaRPr lang="ja-JP" altLang="en-US" sz="2400" b="1" dirty="0">
              <a:solidFill>
                <a:schemeClr val="bg1"/>
              </a:solidFill>
              <a:ea typeface="楷体_GB2312" pitchFamily="1" charset="-122"/>
            </a:endParaRPr>
          </a:p>
          <a:p>
            <a:pPr lvl="0">
              <a:lnSpc>
                <a:spcPct val="80000"/>
              </a:lnSpc>
              <a:buNone/>
            </a:pPr>
            <a:r>
              <a:rPr lang="ja-JP" altLang="en-US" sz="3600" b="1" dirty="0">
                <a:solidFill>
                  <a:schemeClr val="folHlink"/>
                </a:solidFill>
                <a:ea typeface="MS PGothic" panose="020B0600070205080204" pitchFamily="2" charset="-128"/>
              </a:rPr>
              <a:t>李　 ：</a:t>
            </a:r>
            <a:r>
              <a:rPr lang="ja-JP" altLang="en-US" sz="3600" b="1" dirty="0">
                <a:solidFill>
                  <a:schemeClr val="bg1"/>
                </a:solidFill>
                <a:ea typeface="MS PGothic" panose="020B0600070205080204" pitchFamily="2" charset="-128"/>
              </a:rPr>
              <a:t>私もそれをください。</a:t>
            </a:r>
            <a:r>
              <a:rPr lang="zh-CN" altLang="en-US" sz="2400" b="1" dirty="0">
                <a:solidFill>
                  <a:schemeClr val="bg1"/>
                </a:solidFill>
                <a:ea typeface="楷体_GB2312" pitchFamily="1" charset="-122"/>
              </a:rPr>
              <a:t>（强调）</a:t>
            </a:r>
            <a:endParaRPr lang="en-US" altLang="x-none" sz="2400" b="1" dirty="0">
              <a:solidFill>
                <a:schemeClr val="bg1"/>
              </a:solidFill>
              <a:ea typeface="楷体_GB2312" pitchFamily="1" charset="-122"/>
            </a:endParaRPr>
          </a:p>
          <a:p>
            <a:pPr lvl="0">
              <a:lnSpc>
                <a:spcPct val="80000"/>
              </a:lnSpc>
              <a:buNone/>
            </a:pPr>
            <a:r>
              <a:rPr lang="ja-JP" altLang="en-US" sz="3600" b="1" dirty="0">
                <a:solidFill>
                  <a:srgbClr val="FF66FF"/>
                </a:solidFill>
                <a:ea typeface="MS PGothic" panose="020B0600070205080204" pitchFamily="2" charset="-128"/>
              </a:rPr>
              <a:t>店員：</a:t>
            </a:r>
            <a:r>
              <a:rPr lang="ja-JP" altLang="en-US" sz="3600" b="1" dirty="0">
                <a:solidFill>
                  <a:schemeClr val="bg1"/>
                </a:solidFill>
                <a:ea typeface="MS PGothic" panose="020B0600070205080204" pitchFamily="2" charset="-128"/>
              </a:rPr>
              <a:t>かしこまりました。</a:t>
            </a:r>
            <a:endParaRPr lang="ja-JP" altLang="en-US" sz="36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lvl="0">
              <a:lnSpc>
                <a:spcPct val="80000"/>
              </a:lnSpc>
              <a:buNone/>
            </a:pPr>
            <a:r>
              <a:rPr lang="ja-JP" altLang="en-US" sz="3600" b="1" dirty="0">
                <a:solidFill>
                  <a:schemeClr val="bg1"/>
                </a:solidFill>
                <a:ea typeface="MS PGothic" panose="020B0600070205080204" pitchFamily="2" charset="-128"/>
              </a:rPr>
              <a:t>　　　</a:t>
            </a:r>
            <a:r>
              <a:rPr lang="ja-JP" altLang="en-US" sz="2400" b="1" dirty="0">
                <a:solidFill>
                  <a:schemeClr val="bg1"/>
                </a:solidFill>
                <a:ea typeface="MS PGothic" panose="020B0600070205080204" pitchFamily="2" charset="-128"/>
              </a:rPr>
              <a:t>　</a:t>
            </a:r>
            <a:r>
              <a:rPr lang="zh-CN" altLang="en-US" sz="2400" b="1" dirty="0">
                <a:solidFill>
                  <a:schemeClr val="bg1"/>
                </a:solidFill>
                <a:ea typeface="楷体_GB2312" pitchFamily="1" charset="-122"/>
              </a:rPr>
              <a:t>（自谦，我知道了。</a:t>
            </a:r>
            <a:r>
              <a:rPr lang="en-US" altLang="x-none" sz="2400" b="1" dirty="0">
                <a:solidFill>
                  <a:schemeClr val="bg1"/>
                </a:solidFill>
                <a:ea typeface="楷体_GB2312" pitchFamily="1" charset="-122"/>
              </a:rPr>
              <a:t> </a:t>
            </a:r>
            <a:r>
              <a:rPr lang="zh-CN" altLang="en-US" sz="2400" b="1" dirty="0">
                <a:solidFill>
                  <a:schemeClr val="bg1"/>
                </a:solidFill>
                <a:ea typeface="楷体_GB2312" pitchFamily="1" charset="-122"/>
              </a:rPr>
              <a:t>）</a:t>
            </a:r>
            <a:endParaRPr lang="ja-JP" altLang="en-US" sz="2400" b="1" dirty="0">
              <a:solidFill>
                <a:schemeClr val="bg1"/>
              </a:solidFill>
              <a:ea typeface="楷体_GB2312" pitchFamily="1" charset="-122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文本占位符 53249"/>
          <p:cNvSpPr>
            <a:spLocks noGrp="1"/>
          </p:cNvSpPr>
          <p:nvPr>
            <p:ph type="body" idx="1"/>
          </p:nvPr>
        </p:nvSpPr>
        <p:spPr>
          <a:xfrm>
            <a:off x="228600" y="533400"/>
            <a:ext cx="8915400" cy="5368925"/>
          </a:xfrm>
          <a:ln/>
        </p:spPr>
        <p:txBody>
          <a:bodyPr/>
          <a:p>
            <a:pPr marL="609600" indent="-609600">
              <a:buNone/>
            </a:pPr>
            <a:r>
              <a:rPr lang="zh-CN" altLang="en-US" sz="4200" b="1" dirty="0">
                <a:solidFill>
                  <a:srgbClr val="FF0000"/>
                </a:solidFill>
              </a:rPr>
              <a:t>欢迎的场合</a:t>
            </a:r>
            <a:endParaRPr lang="zh-CN" altLang="en-US" sz="4200" b="1" dirty="0">
              <a:solidFill>
                <a:srgbClr val="FF0000"/>
              </a:solidFill>
            </a:endParaRPr>
          </a:p>
          <a:p>
            <a:pPr marL="609600" indent="-609600">
              <a:buNone/>
            </a:pPr>
            <a:endParaRPr lang="zh-CN" altLang="en-US" sz="2200" b="1" dirty="0">
              <a:solidFill>
                <a:srgbClr val="FF0000"/>
              </a:solidFill>
            </a:endParaRPr>
          </a:p>
          <a:p>
            <a:pPr marL="609600" indent="-609600">
              <a:buNone/>
            </a:pPr>
            <a:r>
              <a:rPr lang="ja-JP" altLang="en-US" sz="2600" b="1" dirty="0">
                <a:solidFill>
                  <a:schemeClr val="bg1"/>
                </a:solidFill>
                <a:ea typeface="MS PGothic" panose="020B0600070205080204" pitchFamily="2" charset="-128"/>
              </a:rPr>
              <a:t>◎</a:t>
            </a:r>
            <a:r>
              <a:rPr lang="ja-JP" altLang="en-US" sz="3500" b="1" dirty="0">
                <a:solidFill>
                  <a:schemeClr val="bg1"/>
                </a:solidFill>
                <a:ea typeface="MS PGothic" panose="020B0600070205080204" pitchFamily="2" charset="-128"/>
              </a:rPr>
              <a:t>いらっしゃい  </a:t>
            </a:r>
            <a:endParaRPr lang="ja-JP" altLang="en-US" sz="35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marL="609600" indent="-609600">
              <a:buNone/>
            </a:pPr>
            <a:r>
              <a:rPr lang="ja-JP" altLang="en-US" sz="3500" b="1" dirty="0">
                <a:solidFill>
                  <a:schemeClr val="bg1"/>
                </a:solidFill>
                <a:ea typeface="MS PGothic" panose="020B0600070205080204" pitchFamily="2" charset="-128"/>
              </a:rPr>
              <a:t>　　　　　　　　　　　　　　　</a:t>
            </a:r>
            <a:r>
              <a:rPr lang="ja-JP" altLang="en-US" sz="3500" b="1" dirty="0">
                <a:solidFill>
                  <a:schemeClr val="bg1"/>
                </a:solidFill>
              </a:rPr>
              <a:t>私人场合、公司</a:t>
            </a:r>
            <a:endParaRPr lang="ja-JP" altLang="en-US" sz="3500" b="1" dirty="0">
              <a:solidFill>
                <a:schemeClr val="bg1"/>
              </a:solidFill>
            </a:endParaRPr>
          </a:p>
          <a:p>
            <a:pPr marL="609600" indent="-609600">
              <a:buNone/>
            </a:pPr>
            <a:r>
              <a:rPr lang="ja-JP" altLang="en-US" sz="2600" b="1" dirty="0">
                <a:solidFill>
                  <a:schemeClr val="bg1"/>
                </a:solidFill>
                <a:ea typeface="MS PGothic" panose="020B0600070205080204" pitchFamily="2" charset="-128"/>
              </a:rPr>
              <a:t>◎</a:t>
            </a:r>
            <a:r>
              <a:rPr lang="ja-JP" altLang="en-US" sz="3500" b="1" dirty="0">
                <a:solidFill>
                  <a:schemeClr val="bg1"/>
                </a:solidFill>
                <a:ea typeface="MS PGothic" panose="020B0600070205080204" pitchFamily="2" charset="-128"/>
              </a:rPr>
              <a:t>いらっしゃいませ</a:t>
            </a:r>
            <a:endParaRPr lang="zh-CN" altLang="en-US" sz="35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marL="609600" indent="-609600">
              <a:buNone/>
            </a:pPr>
            <a:r>
              <a:rPr lang="ja-JP" altLang="en-US" sz="3500" b="1" dirty="0">
                <a:solidFill>
                  <a:schemeClr val="bg1"/>
                </a:solidFill>
                <a:ea typeface="MS PGothic" panose="020B0600070205080204" pitchFamily="2" charset="-128"/>
              </a:rPr>
              <a:t>　　　　　　　　　　　　</a:t>
            </a:r>
            <a:r>
              <a:rPr lang="ja-JP" altLang="en-US" sz="3500" b="1" dirty="0">
                <a:solidFill>
                  <a:schemeClr val="bg1"/>
                </a:solidFill>
              </a:rPr>
              <a:t>商店饭店等服务行业</a:t>
            </a:r>
            <a:endParaRPr lang="ja-JP" altLang="en-US" sz="3500" b="1" dirty="0">
              <a:solidFill>
                <a:schemeClr val="bg1"/>
              </a:solidFill>
            </a:endParaRPr>
          </a:p>
          <a:p>
            <a:pPr marL="609600" indent="-609600">
              <a:buNone/>
            </a:pPr>
            <a:r>
              <a:rPr lang="ja-JP" altLang="en-US" sz="2600" b="1" dirty="0">
                <a:solidFill>
                  <a:schemeClr val="bg1"/>
                </a:solidFill>
                <a:ea typeface="MS PGothic" panose="020B0600070205080204" pitchFamily="2" charset="-128"/>
              </a:rPr>
              <a:t>◎</a:t>
            </a:r>
            <a:r>
              <a:rPr lang="ja-JP" altLang="en-US" sz="3500" b="1" dirty="0">
                <a:solidFill>
                  <a:schemeClr val="bg1"/>
                </a:solidFill>
                <a:ea typeface="MS PGothic" panose="020B0600070205080204" pitchFamily="2" charset="-128"/>
              </a:rPr>
              <a:t>ようこそ、北京（ぺきん）にいらっしゃいました。</a:t>
            </a:r>
            <a:endParaRPr lang="ja-JP" altLang="en-US" sz="35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marL="609600" indent="-609600">
              <a:buNone/>
            </a:pPr>
            <a:r>
              <a:rPr lang="ja-JP" altLang="en-US" sz="3500" b="1" dirty="0">
                <a:solidFill>
                  <a:schemeClr val="bg1"/>
                </a:solidFill>
                <a:ea typeface="MS PGothic" panose="020B0600070205080204" pitchFamily="2" charset="-128"/>
              </a:rPr>
              <a:t>　　　　　　　　　　　　　　</a:t>
            </a:r>
            <a:r>
              <a:rPr lang="ja-JP" altLang="en-US" sz="3500" b="1" dirty="0">
                <a:solidFill>
                  <a:schemeClr val="bg1"/>
                </a:solidFill>
              </a:rPr>
              <a:t>欢迎到北京来</a:t>
            </a:r>
            <a:endParaRPr lang="zh-CN" altLang="en-US" sz="35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325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charRg st="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3250">
                                            <p:txEl>
                                              <p:charRg st="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charRg st="17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3250">
                                            <p:txEl>
                                              <p:charRg st="17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charRg st="4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3250">
                                            <p:txEl>
                                              <p:charRg st="40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charRg st="50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3250">
                                            <p:txEl>
                                              <p:charRg st="50" end="7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charRg st="72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3250">
                                            <p:txEl>
                                              <p:charRg st="72" end="9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charRg st="97" end="1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3250">
                                            <p:txEl>
                                              <p:charRg st="97" end="1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文本占位符 54273"/>
          <p:cNvSpPr>
            <a:spLocks noGrp="1"/>
          </p:cNvSpPr>
          <p:nvPr>
            <p:ph type="body" idx="1"/>
          </p:nvPr>
        </p:nvSpPr>
        <p:spPr>
          <a:xfrm>
            <a:off x="107950" y="1412875"/>
            <a:ext cx="9677400" cy="6172200"/>
          </a:xfrm>
          <a:ln/>
        </p:spPr>
        <p:txBody>
          <a:bodyPr/>
          <a:p>
            <a:pPr marL="609600" indent="-609600">
              <a:buNone/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◎</a:t>
            </a:r>
            <a:r>
              <a:rPr lang="ja-JP" altLang="en-US" sz="3400" b="1" dirty="0">
                <a:solidFill>
                  <a:schemeClr val="bg1"/>
                </a:solidFill>
                <a:ea typeface="MS PGothic" panose="020B0600070205080204" pitchFamily="2" charset="-128"/>
              </a:rPr>
              <a:t>お会（あ）いできて、嬉（うれ）しいです。</a:t>
            </a:r>
            <a:endParaRPr lang="ja-JP" altLang="en-US" sz="34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marL="609600" indent="-609600">
              <a:buNone/>
            </a:pPr>
            <a:r>
              <a:rPr lang="ja-JP" altLang="en-US" sz="3400" b="1" dirty="0">
                <a:solidFill>
                  <a:schemeClr val="bg1"/>
                </a:solidFill>
                <a:ea typeface="MS PGothic" panose="020B0600070205080204" pitchFamily="2" charset="-128"/>
              </a:rPr>
              <a:t>　　　　　　　　　　　　　　　　　　　</a:t>
            </a:r>
            <a:r>
              <a:rPr lang="ja-JP" altLang="en-US" sz="3400" b="1" dirty="0">
                <a:solidFill>
                  <a:schemeClr val="bg1"/>
                </a:solidFill>
              </a:rPr>
              <a:t>见到你很高兴</a:t>
            </a:r>
            <a:endParaRPr lang="ja-JP" altLang="en-US" sz="3400" b="1" dirty="0">
              <a:solidFill>
                <a:schemeClr val="bg1"/>
              </a:solidFill>
            </a:endParaRPr>
          </a:p>
          <a:p>
            <a:pPr marL="609600" indent="-609600">
              <a:buNone/>
            </a:pPr>
            <a:r>
              <a:rPr lang="zh-CN" altLang="en-US" sz="3400" b="1" dirty="0">
                <a:solidFill>
                  <a:schemeClr val="bg1"/>
                </a:solidFill>
              </a:rPr>
              <a:t>◎</a:t>
            </a:r>
            <a:r>
              <a:rPr lang="zh-CN" altLang="en-US" sz="3900" b="1" dirty="0">
                <a:solidFill>
                  <a:schemeClr val="bg1"/>
                </a:solidFill>
              </a:rPr>
              <a:t>辛苦了！</a:t>
            </a:r>
            <a:endParaRPr lang="zh-CN" altLang="en-US" sz="3900" b="1" dirty="0">
              <a:solidFill>
                <a:schemeClr val="bg1"/>
              </a:solidFill>
            </a:endParaRPr>
          </a:p>
          <a:p>
            <a:pPr marL="609600" indent="-609600"/>
            <a:r>
              <a:rPr lang="ja-JP" altLang="en-US" sz="3400" b="1" dirty="0">
                <a:solidFill>
                  <a:schemeClr val="bg1"/>
                </a:solidFill>
                <a:ea typeface="MS PGothic" panose="020B0600070205080204" pitchFamily="2" charset="-128"/>
              </a:rPr>
              <a:t>お疲（つか）れさまでした。</a:t>
            </a:r>
            <a:r>
              <a:rPr lang="ja-JP" altLang="en-US" sz="3400" b="1" dirty="0">
                <a:solidFill>
                  <a:schemeClr val="bg1"/>
                </a:solidFill>
              </a:rPr>
              <a:t>（对长辈、上司）</a:t>
            </a:r>
            <a:endParaRPr lang="ja-JP" altLang="en-US" sz="3400" b="1" dirty="0">
              <a:solidFill>
                <a:schemeClr val="bg1"/>
              </a:solidFill>
            </a:endParaRPr>
          </a:p>
          <a:p>
            <a:pPr marL="609600" indent="-609600"/>
            <a:r>
              <a:rPr lang="ja-JP" altLang="en-US" sz="3400" b="1" dirty="0">
                <a:solidFill>
                  <a:schemeClr val="bg1"/>
                </a:solidFill>
                <a:ea typeface="MS PGothic" panose="020B0600070205080204" pitchFamily="2" charset="-128"/>
              </a:rPr>
              <a:t>ご苦労（くろう）さまでした。</a:t>
            </a:r>
            <a:r>
              <a:rPr lang="ja-JP" altLang="en-US" sz="3400" b="1" dirty="0">
                <a:solidFill>
                  <a:schemeClr val="bg1"/>
                </a:solidFill>
              </a:rPr>
              <a:t>（对平辈、</a:t>
            </a:r>
            <a:r>
              <a:rPr lang="zh-CN" altLang="en-US" sz="3400" b="1" dirty="0">
                <a:solidFill>
                  <a:schemeClr val="bg1"/>
                </a:solidFill>
              </a:rPr>
              <a:t>晚</a:t>
            </a:r>
            <a:r>
              <a:rPr lang="ja-JP" altLang="en-US" sz="3400" b="1" dirty="0">
                <a:solidFill>
                  <a:schemeClr val="bg1"/>
                </a:solidFill>
              </a:rPr>
              <a:t>辈）</a:t>
            </a:r>
            <a:endParaRPr lang="ja-JP" altLang="en-US" sz="3400" b="1" dirty="0">
              <a:solidFill>
                <a:schemeClr val="bg1"/>
              </a:solidFill>
            </a:endParaRPr>
          </a:p>
          <a:p>
            <a:pPr marL="609600" indent="-609600"/>
            <a:r>
              <a:rPr lang="ja-JP" altLang="en-US" sz="3400" b="1" dirty="0">
                <a:solidFill>
                  <a:schemeClr val="bg1"/>
                </a:solidFill>
                <a:ea typeface="MS PGothic" panose="020B0600070205080204" pitchFamily="2" charset="-128"/>
              </a:rPr>
              <a:t>ご苦労さん。                 </a:t>
            </a:r>
            <a:r>
              <a:rPr lang="zh-CN" altLang="en-US" sz="3400" b="1" dirty="0">
                <a:solidFill>
                  <a:schemeClr val="bg1"/>
                </a:solidFill>
              </a:rPr>
              <a:t>（对晚辈）</a:t>
            </a:r>
            <a:endParaRPr lang="zh-CN" altLang="en-US" sz="3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4274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charRg st="22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4274">
                                            <p:txEl>
                                              <p:charRg st="22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charRg st="48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4274">
                                            <p:txEl>
                                              <p:charRg st="48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charRg st="54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4274">
                                            <p:txEl>
                                              <p:charRg st="54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charRg st="76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4274">
                                            <p:txEl>
                                              <p:charRg st="76" end="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charRg st="99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4274">
                                            <p:txEl>
                                              <p:charRg st="99" end="1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uiExpand="1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文本占位符 55297"/>
          <p:cNvSpPr>
            <a:spLocks noGrp="1"/>
          </p:cNvSpPr>
          <p:nvPr>
            <p:ph type="body" idx="1"/>
          </p:nvPr>
        </p:nvSpPr>
        <p:spPr>
          <a:xfrm>
            <a:off x="466725" y="1127125"/>
            <a:ext cx="8077200" cy="4876800"/>
          </a:xfrm>
          <a:ln/>
        </p:spPr>
        <p:txBody>
          <a:bodyPr/>
          <a:p>
            <a:pPr marL="609600" indent="-609600">
              <a:lnSpc>
                <a:spcPct val="90000"/>
              </a:lnSpc>
              <a:buNone/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◎</a:t>
            </a:r>
            <a:r>
              <a:rPr lang="ja-JP" altLang="en-US" sz="3900" b="1" dirty="0">
                <a:solidFill>
                  <a:schemeClr val="bg1"/>
                </a:solidFill>
                <a:ea typeface="MS PGothic" panose="020B0600070205080204" pitchFamily="2" charset="-128"/>
              </a:rPr>
              <a:t>ごめんください。</a:t>
            </a:r>
            <a:endParaRPr lang="zh-CN" altLang="en-US" sz="39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marL="609600" indent="-609600">
              <a:lnSpc>
                <a:spcPct val="90000"/>
              </a:lnSpc>
              <a:buNone/>
            </a:pPr>
            <a:r>
              <a:rPr lang="zh-CN" altLang="en-US" sz="3900" b="1" dirty="0">
                <a:solidFill>
                  <a:schemeClr val="bg1"/>
                </a:solidFill>
                <a:ea typeface="MS PGothic" panose="020B0600070205080204" pitchFamily="2" charset="-128"/>
              </a:rPr>
              <a:t>    </a:t>
            </a:r>
            <a:r>
              <a:rPr lang="ja-JP" altLang="en-US" sz="3900" b="1" dirty="0">
                <a:solidFill>
                  <a:schemeClr val="bg1"/>
                </a:solidFill>
                <a:ea typeface="MS PGothic" panose="020B0600070205080204" pitchFamily="2" charset="-128"/>
              </a:rPr>
              <a:t>　　　</a:t>
            </a:r>
            <a:r>
              <a:rPr lang="ja-JP" altLang="en-US" sz="3900" b="1" dirty="0">
                <a:solidFill>
                  <a:schemeClr val="bg1"/>
                </a:solidFill>
                <a:latin typeface="宋体" panose="02010600030101010101" pitchFamily="2" charset="-122"/>
              </a:rPr>
              <a:t>有人吗</a:t>
            </a:r>
            <a:r>
              <a:rPr lang="en-US" altLang="x-none" sz="3900" b="1" dirty="0">
                <a:solidFill>
                  <a:schemeClr val="bg1"/>
                </a:solidFill>
                <a:latin typeface="宋体" panose="02010600030101010101" pitchFamily="2" charset="-122"/>
              </a:rPr>
              <a:t>?</a:t>
            </a:r>
            <a:endParaRPr lang="ja-JP" altLang="en-US" sz="3900" b="1" dirty="0">
              <a:solidFill>
                <a:schemeClr val="bg1"/>
              </a:solidFill>
              <a:latin typeface="宋体" panose="02010600030101010101" pitchFamily="2" charset="-122"/>
            </a:endParaRPr>
          </a:p>
          <a:p>
            <a:pPr marL="609600" indent="-609600">
              <a:lnSpc>
                <a:spcPct val="90000"/>
              </a:lnSpc>
              <a:buNone/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◎</a:t>
            </a:r>
            <a:r>
              <a:rPr lang="ja-JP" altLang="en-US" sz="3900" b="1" dirty="0">
                <a:solidFill>
                  <a:schemeClr val="bg1"/>
                </a:solidFill>
                <a:ea typeface="MS PGothic" panose="020B0600070205080204" pitchFamily="2" charset="-128"/>
              </a:rPr>
              <a:t>どうぞ、おはいりください。　　</a:t>
            </a:r>
            <a:r>
              <a:rPr lang="zh-CN" altLang="en-US" sz="3900" b="1" dirty="0">
                <a:solidFill>
                  <a:schemeClr val="bg1"/>
                </a:solidFill>
                <a:latin typeface="宋体" panose="02010600030101010101" pitchFamily="2" charset="-122"/>
              </a:rPr>
              <a:t>请进</a:t>
            </a:r>
            <a:endParaRPr lang="ja-JP" altLang="en-US" sz="39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marL="609600" indent="-609600">
              <a:lnSpc>
                <a:spcPct val="90000"/>
              </a:lnSpc>
              <a:buNone/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◎</a:t>
            </a:r>
            <a:r>
              <a:rPr lang="ja-JP" altLang="en-US" sz="3900" b="1" dirty="0">
                <a:solidFill>
                  <a:schemeClr val="bg1"/>
                </a:solidFill>
                <a:ea typeface="MS PGothic" panose="020B0600070205080204" pitchFamily="2" charset="-128"/>
              </a:rPr>
              <a:t>お邪魔</a:t>
            </a:r>
            <a:r>
              <a:rPr lang="ja-JP" altLang="en-US" sz="3100" b="1" dirty="0">
                <a:solidFill>
                  <a:schemeClr val="bg1"/>
                </a:solidFill>
                <a:ea typeface="MS PGothic" panose="020B0600070205080204" pitchFamily="2" charset="-128"/>
              </a:rPr>
              <a:t>（じゃま）</a:t>
            </a:r>
            <a:r>
              <a:rPr lang="ja-JP" altLang="en-US" sz="3900" b="1" dirty="0">
                <a:solidFill>
                  <a:schemeClr val="bg1"/>
                </a:solidFill>
                <a:ea typeface="MS PGothic" panose="020B0600070205080204" pitchFamily="2" charset="-128"/>
              </a:rPr>
              <a:t>します。</a:t>
            </a:r>
            <a:endParaRPr lang="zh-CN" altLang="en-US" sz="39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marL="609600" indent="-609600">
              <a:lnSpc>
                <a:spcPct val="90000"/>
              </a:lnSpc>
              <a:buNone/>
            </a:pPr>
            <a:r>
              <a:rPr lang="zh-CN" altLang="en-US" sz="3900" b="1" dirty="0">
                <a:solidFill>
                  <a:schemeClr val="bg1"/>
                </a:solidFill>
              </a:rPr>
              <a:t>   </a:t>
            </a:r>
            <a:r>
              <a:rPr lang="ja-JP" altLang="en-US" sz="3900" b="1" dirty="0">
                <a:solidFill>
                  <a:schemeClr val="bg1"/>
                </a:solidFill>
                <a:ea typeface="MS PGothic" panose="020B0600070205080204" pitchFamily="2" charset="-128"/>
              </a:rPr>
              <a:t>　　　</a:t>
            </a:r>
            <a:r>
              <a:rPr lang="ja-JP" altLang="en-US" sz="3900" b="1" dirty="0">
                <a:solidFill>
                  <a:schemeClr val="bg1"/>
                </a:solidFill>
              </a:rPr>
              <a:t>打扰了</a:t>
            </a:r>
            <a:r>
              <a:rPr lang="ja-JP" altLang="en-US" sz="3900" b="1" dirty="0">
                <a:solidFill>
                  <a:schemeClr val="bg1"/>
                </a:solidFill>
                <a:ea typeface="MS PGothic" panose="020B0600070205080204" pitchFamily="2" charset="-128"/>
              </a:rPr>
              <a:t>　　（</a:t>
            </a:r>
            <a:r>
              <a:rPr lang="ja-JP" altLang="en-US" sz="3900" b="1" dirty="0">
                <a:solidFill>
                  <a:schemeClr val="bg1"/>
                </a:solidFill>
              </a:rPr>
              <a:t>进门时</a:t>
            </a:r>
            <a:r>
              <a:rPr lang="ja-JP" altLang="en-US" sz="3900" b="1" dirty="0">
                <a:solidFill>
                  <a:schemeClr val="bg1"/>
                </a:solidFill>
                <a:ea typeface="MS PGothic" panose="020B0600070205080204" pitchFamily="2" charset="-128"/>
              </a:rPr>
              <a:t>）</a:t>
            </a:r>
            <a:endParaRPr lang="en-US" altLang="x-none" sz="39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marL="609600" indent="-609600">
              <a:lnSpc>
                <a:spcPct val="90000"/>
              </a:lnSpc>
              <a:buNone/>
            </a:pPr>
            <a:r>
              <a:rPr lang="ja-JP" altLang="en-US" b="1" dirty="0">
                <a:solidFill>
                  <a:schemeClr val="bg1"/>
                </a:solidFill>
                <a:ea typeface="MS PGothic" panose="020B0600070205080204" pitchFamily="2" charset="-128"/>
              </a:rPr>
              <a:t>◎</a:t>
            </a:r>
            <a:r>
              <a:rPr lang="ja-JP" altLang="en-US" sz="3900" b="1" dirty="0">
                <a:solidFill>
                  <a:schemeClr val="bg1"/>
                </a:solidFill>
                <a:ea typeface="MS PGothic" panose="020B0600070205080204" pitchFamily="2" charset="-128"/>
              </a:rPr>
              <a:t>お邪魔しました。</a:t>
            </a:r>
            <a:endParaRPr lang="zh-CN" altLang="en-US" sz="39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 marL="609600" indent="-609600">
              <a:lnSpc>
                <a:spcPct val="90000"/>
              </a:lnSpc>
              <a:buNone/>
            </a:pPr>
            <a:r>
              <a:rPr lang="zh-CN" altLang="en-US" sz="3900" b="1" dirty="0">
                <a:solidFill>
                  <a:schemeClr val="bg1"/>
                </a:solidFill>
              </a:rPr>
              <a:t>   </a:t>
            </a:r>
            <a:r>
              <a:rPr lang="ja-JP" altLang="en-US" sz="3900" b="1" dirty="0">
                <a:solidFill>
                  <a:schemeClr val="bg1"/>
                </a:solidFill>
                <a:ea typeface="MS PGothic" panose="020B0600070205080204" pitchFamily="2" charset="-128"/>
              </a:rPr>
              <a:t>　　　</a:t>
            </a:r>
            <a:r>
              <a:rPr lang="zh-CN" altLang="en-US" sz="3900" b="1" dirty="0">
                <a:solidFill>
                  <a:schemeClr val="bg1"/>
                </a:solidFill>
              </a:rPr>
              <a:t>打扰了</a:t>
            </a:r>
            <a:r>
              <a:rPr lang="ja-JP" altLang="en-US" sz="3900" b="1" dirty="0">
                <a:solidFill>
                  <a:schemeClr val="bg1"/>
                </a:solidFill>
                <a:ea typeface="MS PGothic" panose="020B0600070205080204" pitchFamily="2" charset="-128"/>
              </a:rPr>
              <a:t>　　（</a:t>
            </a:r>
            <a:r>
              <a:rPr lang="zh-CN" altLang="en-US" sz="3900" b="1" dirty="0">
                <a:solidFill>
                  <a:schemeClr val="bg1"/>
                </a:solidFill>
              </a:rPr>
              <a:t>离开时</a:t>
            </a:r>
            <a:r>
              <a:rPr lang="ja-JP" altLang="en-US" sz="3900" b="1" dirty="0">
                <a:solidFill>
                  <a:schemeClr val="bg1"/>
                </a:solidFill>
                <a:ea typeface="MS PGothic" panose="020B0600070205080204" pitchFamily="2" charset="-128"/>
              </a:rPr>
              <a:t>）</a:t>
            </a:r>
            <a:endParaRPr lang="zh-CN" altLang="en-US" sz="3900" b="1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  <p:sp>
        <p:nvSpPr>
          <p:cNvPr id="55299" name="标题 55298"/>
          <p:cNvSpPr/>
          <p:nvPr>
            <p:ph type="title"/>
          </p:nvPr>
        </p:nvSpPr>
        <p:spPr>
          <a:xfrm>
            <a:off x="323850" y="117475"/>
            <a:ext cx="2209800" cy="1139825"/>
          </a:xfrm>
          <a:ln/>
        </p:spPr>
        <p:txBody>
          <a:bodyPr vert="horz" wrap="square" anchor="ctr" anchorCtr="1"/>
          <a:p>
            <a:r>
              <a:rPr lang="zh-CN" altLang="en-US" sz="5000">
                <a:solidFill>
                  <a:srgbClr val="FF0000"/>
                </a:solidFill>
              </a:rPr>
              <a:t>拜访</a:t>
            </a:r>
            <a:endParaRPr lang="zh-CN" altLang="en-US" sz="50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529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charRg st="1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5298">
                                            <p:txEl>
                                              <p:charRg st="1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charRg st="22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5298">
                                            <p:txEl>
                                              <p:charRg st="22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charRg st="41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5298">
                                            <p:txEl>
                                              <p:charRg st="41" end="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charRg st="55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5298">
                                            <p:txEl>
                                              <p:charRg st="55" end="7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charRg st="72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5298">
                                            <p:txEl>
                                              <p:charRg st="72" end="8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charRg st="82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5298">
                                            <p:txEl>
                                              <p:charRg st="82" end="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 build="p"/>
      <p:bldP spid="5529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文本占位符 56321"/>
          <p:cNvSpPr>
            <a:spLocks noGrp="1"/>
          </p:cNvSpPr>
          <p:nvPr>
            <p:ph type="body" idx="1"/>
          </p:nvPr>
        </p:nvSpPr>
        <p:spPr>
          <a:xfrm>
            <a:off x="612775" y="192088"/>
            <a:ext cx="7704138" cy="5876925"/>
          </a:xfrm>
          <a:ln/>
        </p:spPr>
        <p:txBody>
          <a:bodyPr/>
          <a:p>
            <a:pPr>
              <a:buNone/>
            </a:pPr>
            <a:r>
              <a:rPr lang="ja-JP" altLang="en-US" sz="2800" b="1" dirty="0">
                <a:solidFill>
                  <a:srgbClr val="FF3300"/>
                </a:solidFill>
                <a:ea typeface="MS PGothic" panose="020B0600070205080204" pitchFamily="2" charset="-128"/>
              </a:rPr>
              <a:t>練習</a:t>
            </a:r>
            <a:r>
              <a:rPr lang="zh-CN" altLang="en-US" sz="2800" b="1" dirty="0">
                <a:solidFill>
                  <a:srgbClr val="FF3300"/>
                </a:solidFill>
                <a:ea typeface="MS PGothic" panose="020B0600070205080204" pitchFamily="2" charset="-128"/>
              </a:rPr>
              <a:t>：根据所学内容填空。</a:t>
            </a:r>
            <a:endParaRPr lang="zh-CN" altLang="en-US" sz="2800" b="1" dirty="0">
              <a:solidFill>
                <a:srgbClr val="FF3300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①昨日（　　　　　）を買いましたか。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　</a:t>
            </a:r>
            <a:r>
              <a:rPr lang="en-US" altLang="x-none" sz="2800" b="1" dirty="0">
                <a:solidFill>
                  <a:schemeClr val="bg1"/>
                </a:solidFill>
                <a:latin typeface="微软雅黑" panose="020B0503020204020204" pitchFamily="2" charset="-122"/>
                <a:ea typeface="MS PGothic" panose="020B0600070205080204" pitchFamily="2" charset="-128"/>
              </a:rPr>
              <a:t>…</a:t>
            </a:r>
            <a:r>
              <a:rPr lang="en-US" altLang="x-none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.</a:t>
            </a: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車の雑誌を買いました。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②（　　　　　　）上海へ行きますか。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　</a:t>
            </a:r>
            <a:r>
              <a:rPr lang="en-US" altLang="x-none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....</a:t>
            </a: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来週行きます。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③毎日（　　　　　　）に起きますか。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　</a:t>
            </a:r>
            <a:r>
              <a:rPr lang="en-US" altLang="x-none" sz="2800" b="1" dirty="0">
                <a:solidFill>
                  <a:schemeClr val="bg1"/>
                </a:solidFill>
                <a:latin typeface="微软雅黑" panose="020B0503020204020204" pitchFamily="2" charset="-122"/>
                <a:ea typeface="MS PGothic" panose="020B0600070205080204" pitchFamily="2" charset="-128"/>
              </a:rPr>
              <a:t>…</a:t>
            </a:r>
            <a:r>
              <a:rPr lang="en-US" altLang="x-none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.</a:t>
            </a: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６時半に起きます。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④（　　　　　　　）と図書館へ行きますか。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　</a:t>
            </a:r>
            <a:r>
              <a:rPr lang="en-US" altLang="x-none" sz="2800" b="1" dirty="0">
                <a:solidFill>
                  <a:schemeClr val="bg1"/>
                </a:solidFill>
                <a:latin typeface="微软雅黑" panose="020B0503020204020204" pitchFamily="2" charset="-122"/>
                <a:ea typeface="MS PGothic" panose="020B0600070205080204" pitchFamily="2" charset="-128"/>
              </a:rPr>
              <a:t>…</a:t>
            </a:r>
            <a:r>
              <a:rPr lang="en-US" altLang="x-none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.</a:t>
            </a: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小野さんと行きます。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⑤駅へ（　　　　　）で行きますか。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  <a:p>
            <a:pPr>
              <a:buNone/>
            </a:pP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　</a:t>
            </a:r>
            <a:r>
              <a:rPr lang="en-US" altLang="x-none" sz="2800" b="1" dirty="0">
                <a:solidFill>
                  <a:schemeClr val="bg1"/>
                </a:solidFill>
                <a:latin typeface="微软雅黑" panose="020B0503020204020204" pitchFamily="2" charset="-122"/>
                <a:ea typeface="MS PGothic" panose="020B0600070205080204" pitchFamily="2" charset="-128"/>
              </a:rPr>
              <a:t>…</a:t>
            </a:r>
            <a:r>
              <a:rPr lang="en-US" altLang="x-none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.</a:t>
            </a:r>
            <a:r>
              <a:rPr lang="ja-JP" altLang="en-US" sz="2800" b="1" dirty="0">
                <a:solidFill>
                  <a:schemeClr val="bg1"/>
                </a:solidFill>
                <a:ea typeface="MS PGothic" panose="020B0600070205080204" pitchFamily="2" charset="-128"/>
              </a:rPr>
              <a:t>　バスで行きます。</a:t>
            </a:r>
            <a:endParaRPr lang="ja-JP" altLang="en-US" sz="2800" b="1" dirty="0">
              <a:solidFill>
                <a:schemeClr val="bg1"/>
              </a:solidFill>
              <a:ea typeface="MS PGothic" panose="020B0600070205080204" pitchFamily="2" charset="-128"/>
            </a:endParaRPr>
          </a:p>
        </p:txBody>
      </p:sp>
      <p:sp>
        <p:nvSpPr>
          <p:cNvPr id="56323" name="文本框 56322"/>
          <p:cNvSpPr txBox="1"/>
          <p:nvPr/>
        </p:nvSpPr>
        <p:spPr>
          <a:xfrm>
            <a:off x="2197100" y="55245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ja-JP" altLang="en-US" sz="3600" b="1" dirty="0">
                <a:solidFill>
                  <a:srgbClr val="FF66FF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何</a:t>
            </a:r>
            <a:endParaRPr lang="ja-JP" altLang="en-US" sz="3600" b="1" dirty="0">
              <a:solidFill>
                <a:srgbClr val="FF66FF"/>
              </a:solidFill>
              <a:latin typeface="Times New Roman" panose="02020603050405020304" pitchFamily="2" charset="0"/>
              <a:ea typeface="MS PGothic" panose="020B0600070205080204" pitchFamily="2" charset="-128"/>
            </a:endParaRPr>
          </a:p>
        </p:txBody>
      </p:sp>
      <p:sp>
        <p:nvSpPr>
          <p:cNvPr id="56324" name="文本框 56323"/>
          <p:cNvSpPr txBox="1"/>
          <p:nvPr/>
        </p:nvSpPr>
        <p:spPr>
          <a:xfrm>
            <a:off x="1260475" y="1560513"/>
            <a:ext cx="1066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ja-JP" altLang="en-US" sz="3600" b="1" dirty="0">
                <a:solidFill>
                  <a:srgbClr val="FF66FF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いつ</a:t>
            </a:r>
            <a:endParaRPr lang="ja-JP" altLang="en-US" sz="3600" b="1" dirty="0">
              <a:solidFill>
                <a:srgbClr val="FF66FF"/>
              </a:solidFill>
              <a:latin typeface="Times New Roman" panose="02020603050405020304" pitchFamily="2" charset="0"/>
              <a:ea typeface="MS PGothic" panose="020B0600070205080204" pitchFamily="2" charset="-128"/>
            </a:endParaRPr>
          </a:p>
        </p:txBody>
      </p:sp>
      <p:sp>
        <p:nvSpPr>
          <p:cNvPr id="56325" name="文本框 56324"/>
          <p:cNvSpPr txBox="1"/>
          <p:nvPr/>
        </p:nvSpPr>
        <p:spPr>
          <a:xfrm>
            <a:off x="1908175" y="2640013"/>
            <a:ext cx="1371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ja-JP" altLang="en-US" sz="3600" b="1" dirty="0">
                <a:solidFill>
                  <a:srgbClr val="FF66FF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何時</a:t>
            </a:r>
            <a:endParaRPr lang="ja-JP" altLang="en-US" sz="3600" b="1" dirty="0">
              <a:solidFill>
                <a:srgbClr val="FF66FF"/>
              </a:solidFill>
              <a:latin typeface="Times New Roman" panose="02020603050405020304" pitchFamily="2" charset="0"/>
              <a:ea typeface="MS PGothic" panose="020B0600070205080204" pitchFamily="2" charset="-128"/>
            </a:endParaRPr>
          </a:p>
        </p:txBody>
      </p:sp>
      <p:sp>
        <p:nvSpPr>
          <p:cNvPr id="56326" name="文本框 56325"/>
          <p:cNvSpPr txBox="1"/>
          <p:nvPr/>
        </p:nvSpPr>
        <p:spPr>
          <a:xfrm>
            <a:off x="1476375" y="3648075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ja-JP" altLang="en-US" sz="3600" b="1" dirty="0">
                <a:solidFill>
                  <a:srgbClr val="FF66FF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誰</a:t>
            </a:r>
            <a:endParaRPr lang="ja-JP" altLang="en-US" sz="3600" b="1" dirty="0">
              <a:solidFill>
                <a:srgbClr val="FF66FF"/>
              </a:solidFill>
              <a:latin typeface="Times New Roman" panose="02020603050405020304" pitchFamily="2" charset="0"/>
              <a:ea typeface="MS PGothic" panose="020B0600070205080204" pitchFamily="2" charset="-128"/>
            </a:endParaRPr>
          </a:p>
        </p:txBody>
      </p:sp>
      <p:sp>
        <p:nvSpPr>
          <p:cNvPr id="56327" name="文本框 56326"/>
          <p:cNvSpPr txBox="1"/>
          <p:nvPr/>
        </p:nvSpPr>
        <p:spPr>
          <a:xfrm>
            <a:off x="2052638" y="4729163"/>
            <a:ext cx="990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ja-JP" altLang="en-US" sz="3600" b="1" dirty="0">
                <a:solidFill>
                  <a:srgbClr val="FF66FF"/>
                </a:solidFill>
                <a:latin typeface="Times New Roman" panose="02020603050405020304" pitchFamily="2" charset="0"/>
                <a:ea typeface="MS PGothic" panose="020B0600070205080204" pitchFamily="2" charset="-128"/>
              </a:rPr>
              <a:t>何</a:t>
            </a:r>
            <a:endParaRPr lang="ja-JP" altLang="en-US" sz="3600" b="1" dirty="0">
              <a:solidFill>
                <a:srgbClr val="FF66FF"/>
              </a:solidFill>
              <a:latin typeface="Times New Roman" panose="02020603050405020304" pitchFamily="2" charset="0"/>
              <a:ea typeface="MS PGothic" panose="020B0600070205080204" pitchFamily="2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56322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charRg st="13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56322">
                                            <p:txEl>
                                              <p:charRg st="13" end="3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charRg st="32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56322">
                                            <p:txEl>
                                              <p:charRg st="32" end="47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charRg st="47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56322">
                                            <p:txEl>
                                              <p:charRg st="47" end="66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charRg st="66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56322">
                                            <p:txEl>
                                              <p:charRg st="66" end="79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charRg st="79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56322">
                                            <p:txEl>
                                              <p:charRg st="79" end="98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charRg st="98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" fill="hold"/>
                                        <p:tgtEl>
                                          <p:spTgt spid="56322">
                                            <p:txEl>
                                              <p:charRg st="98" end="11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charRg st="111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" fill="hold"/>
                                        <p:tgtEl>
                                          <p:spTgt spid="56322">
                                            <p:txEl>
                                              <p:charRg st="111" end="13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charRg st="133" end="1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" fill="hold"/>
                                        <p:tgtEl>
                                          <p:spTgt spid="56322">
                                            <p:txEl>
                                              <p:charRg st="133" end="147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charRg st="147" end="1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" fill="hold"/>
                                        <p:tgtEl>
                                          <p:spTgt spid="56322">
                                            <p:txEl>
                                              <p:charRg st="147" end="165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charRg st="165" end="1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" fill="hold"/>
                                        <p:tgtEl>
                                          <p:spTgt spid="56322">
                                            <p:txEl>
                                              <p:charRg st="165" end="178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10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1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" fill="hold"/>
                                        <p:tgtEl>
                                          <p:spTgt spid="5632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 build="p"/>
      <p:bldP spid="56323" grpId="0"/>
      <p:bldP spid="56324" grpId="0"/>
      <p:bldP spid="56325" grpId="0"/>
      <p:bldP spid="56326" grpId="0"/>
      <p:bldP spid="56327" grpId="0"/>
    </p:bldLst>
  </p:timing>
</p:sld>
</file>

<file path=ppt/theme/theme1.xml><?xml version="1.0" encoding="utf-8"?>
<a:theme xmlns:a="http://schemas.openxmlformats.org/drawingml/2006/main" name="PPT-模板-更新2003-4-30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WISH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EAS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WISH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简洁答辩PPT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H:\coach\aptec\PPT-模板-更新2003-4-30.ppt</Template>
  <TotalTime>0</TotalTime>
  <Words>5717</Words>
  <Application>WPS 演示</Application>
  <PresentationFormat>鍦ㄥ睆骞曚笂鏄剧ず</PresentationFormat>
  <Paragraphs>499</Paragraphs>
  <Slides>48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62</vt:i4>
      </vt:variant>
      <vt:variant>
        <vt:lpstr>主题</vt:lpstr>
      </vt:variant>
      <vt:variant>
        <vt:i4>5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48</vt:i4>
      </vt:variant>
    </vt:vector>
  </HeadingPairs>
  <TitlesOfParts>
    <vt:vector size="116" baseType="lpstr">
      <vt:lpstr>Arial</vt:lpstr>
      <vt:lpstr>宋体</vt:lpstr>
      <vt:lpstr>Wingdings</vt:lpstr>
      <vt:lpstr>Times New Roman</vt:lpstr>
      <vt:lpstr>MS PGothic</vt:lpstr>
      <vt:lpstr>楷体_GB2312</vt:lpstr>
      <vt:lpstr>MS Gothic</vt:lpstr>
      <vt:lpstr>HG丸ｺﾞｼｯｸM-PRO</vt:lpstr>
      <vt:lpstr>Wingdings 2</vt:lpstr>
      <vt:lpstr>黑体</vt:lpstr>
      <vt:lpstr>Segoe Print</vt:lpstr>
      <vt:lpstr>微软雅黑</vt:lpstr>
      <vt:lpstr>Calibri</vt:lpstr>
      <vt:lpstr>Courier New</vt:lpstr>
      <vt:lpstr>华文细黑</vt:lpstr>
      <vt:lpstr>Gulim</vt:lpstr>
      <vt:lpstr>HY헤드라인M</vt:lpstr>
      <vt:lpstr>Verdana</vt:lpstr>
      <vt:lpstr>Arial Black</vt:lpstr>
      <vt:lpstr>HY견명조</vt:lpstr>
      <vt:lpstr>HY견고딕</vt:lpstr>
      <vt:lpstr>GulimChe</vt:lpstr>
      <vt:lpstr>HY각헤드라인M</vt:lpstr>
      <vt:lpstr>Impact</vt:lpstr>
      <vt:lpstr>DotumChe</vt:lpstr>
      <vt:lpstr>Batang</vt:lpstr>
      <vt:lpstr>Tahoma</vt:lpstr>
      <vt:lpstr>새굴림</vt:lpstr>
      <vt:lpstr>휴먼견출새내기체</vt:lpstr>
      <vt:lpstr>Futura Hv</vt:lpstr>
      <vt:lpstr>Dotum</vt:lpstr>
      <vt:lpstr>Palatino</vt:lpstr>
      <vt:lpstr>HY신문명조</vt:lpstr>
      <vt:lpstr>Book Antiqua</vt:lpstr>
      <vt:lpstr>견고딕</vt:lpstr>
      <vt:lpstr>가는으뜸체</vt:lpstr>
      <vt:lpstr>Helvetica</vt:lpstr>
      <vt:lpstr>Monotype Sorts</vt:lpstr>
      <vt:lpstr>PMingLiU</vt:lpstr>
      <vt:lpstr>Arial Narrow</vt:lpstr>
      <vt:lpstr>Lucida Sans Unicode</vt:lpstr>
      <vt:lpstr>신명조</vt:lpstr>
      <vt:lpstr>╜┼╕φ┴╢</vt:lpstr>
      <vt:lpstr>_x000B__x000C_</vt:lpstr>
      <vt:lpstr>Latha</vt:lpstr>
      <vt:lpstr>方正超粗黑简体</vt:lpstr>
      <vt:lpstr>Haettenschweiler</vt:lpstr>
      <vt:lpstr>Mistral</vt:lpstr>
      <vt:lpstr>Arial Unicode MS</vt:lpstr>
      <vt:lpstr>Rockwell</vt:lpstr>
      <vt:lpstr>方正粗宋简体</vt:lpstr>
      <vt:lpstr>MS UI Gothic</vt:lpstr>
      <vt:lpstr>华文楷体</vt:lpstr>
      <vt:lpstr>方正静蕾简体</vt:lpstr>
      <vt:lpstr>Malgun Gothic</vt:lpstr>
      <vt:lpstr>Palatino Linotype</vt:lpstr>
      <vt:lpstr>MS Mincho</vt:lpstr>
      <vt:lpstr>Trebuchet MS</vt:lpstr>
      <vt:lpstr>新宋体</vt:lpstr>
      <vt:lpstr>汉仪粗黑简</vt:lpstr>
      <vt:lpstr>字体管家初恋体</vt:lpstr>
      <vt:lpstr>Wingdings</vt:lpstr>
      <vt:lpstr>PPT-模板-更新2003-4-30</vt:lpstr>
      <vt:lpstr>1_WISH</vt:lpstr>
      <vt:lpstr>WEAS</vt:lpstr>
      <vt:lpstr>WISH</vt:lpstr>
      <vt:lpstr>简洁答辩PPT</vt:lpstr>
      <vt:lpstr>PowerPoint.Show.8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ljq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k7</dc:creator>
  <cp:lastModifiedBy>Administrator</cp:lastModifiedBy>
  <cp:revision>259</cp:revision>
  <dcterms:created xsi:type="dcterms:W3CDTF">2001-07-26T04:47:05Z</dcterms:created>
  <dcterms:modified xsi:type="dcterms:W3CDTF">2017-10-11T07:26:40Z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2052-10.1.0.6875</vt:lpwstr>
  </property>
</Properties>
</file>