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6" r:id="rId2"/>
    <p:sldId id="257" r:id="rId3"/>
    <p:sldId id="258" r:id="rId4"/>
    <p:sldId id="284" r:id="rId5"/>
    <p:sldId id="292" r:id="rId6"/>
    <p:sldId id="285" r:id="rId7"/>
    <p:sldId id="286" r:id="rId8"/>
    <p:sldId id="287" r:id="rId9"/>
    <p:sldId id="289" r:id="rId10"/>
    <p:sldId id="295" r:id="rId11"/>
    <p:sldId id="296" r:id="rId12"/>
    <p:sldId id="297" r:id="rId13"/>
    <p:sldId id="299" r:id="rId14"/>
    <p:sldId id="300" r:id="rId15"/>
    <p:sldId id="301" r:id="rId16"/>
    <p:sldId id="304" r:id="rId17"/>
    <p:sldId id="305" r:id="rId18"/>
    <p:sldId id="306" r:id="rId19"/>
    <p:sldId id="310" r:id="rId20"/>
    <p:sldId id="312" r:id="rId21"/>
    <p:sldId id="282" r:id="rId2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100" d="100"/>
          <a:sy n="100" d="100"/>
        </p:scale>
        <p:origin x="-954" y="-264"/>
      </p:cViewPr>
      <p:guideLst>
        <p:guide orient="horz" pos="2160"/>
        <p:guide pos="3840"/>
      </p:guideLst>
    </p:cSldViewPr>
  </p:slideViewPr>
  <p:notesTextViewPr>
    <p:cViewPr>
      <p:scale>
        <a:sx n="1" d="1"/>
        <a:sy n="1" d="1"/>
      </p:scale>
      <p:origin x="0" y="0"/>
    </p:cViewPr>
  </p:notesTextViewPr>
  <p:sorterViewPr>
    <p:cViewPr>
      <p:scale>
        <a:sx n="139" d="100"/>
        <a:sy n="139" d="100"/>
      </p:scale>
      <p:origin x="0" y="693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E0A17-7481-4AAC-9656-B48CBC08B5B7}" type="datetimeFigureOut">
              <a:rPr lang="zh-CN" altLang="en-US" smtClean="0"/>
              <a:t>2018/12/18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DACA5D-3666-44B0-A012-6A6CAABD0FE4}" type="slidenum">
              <a:rPr lang="zh-CN" altLang="en-US" smtClean="0"/>
              <a:t>‹#›</a:t>
            </a:fld>
            <a:endParaRPr lang="zh-CN" altLang="en-US"/>
          </a:p>
        </p:txBody>
      </p:sp>
    </p:spTree>
    <p:extLst>
      <p:ext uri="{BB962C8B-B14F-4D97-AF65-F5344CB8AC3E}">
        <p14:creationId xmlns:p14="http://schemas.microsoft.com/office/powerpoint/2010/main" val="35214780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00B1FB53-074E-453F-8BCF-006D7CFC3CA0}"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1852273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00B1FB53-074E-453F-8BCF-006D7CFC3CA0}"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1852273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00B1FB53-074E-453F-8BCF-006D7CFC3CA0}"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9367057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00B1FB53-074E-453F-8BCF-006D7CFC3CA0}"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1852273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00B1FB53-074E-453F-8BCF-006D7CFC3CA0}"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15</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9367057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00B1FB53-074E-453F-8BCF-006D7CFC3CA0}"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9367057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524000" y="3602037"/>
            <a:ext cx="9144000" cy="1655763"/>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pPr defTabSz="914377"/>
            <a:fld id="{E5FAD713-895F-4467-8500-79F51DDAE221}" type="datetimeFigureOut">
              <a:rPr lang="zh-CN" altLang="en-US" smtClean="0">
                <a:solidFill>
                  <a:prstClr val="black">
                    <a:tint val="75000"/>
                  </a:prstClr>
                </a:solidFill>
              </a:rPr>
              <a:pPr defTabSz="914377"/>
              <a:t>2018/12/18</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pPr defTabSz="914377"/>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914377"/>
            <a:fld id="{BA7AE5F4-7B60-4AFD-A25C-45965DC60B21}" type="slidenum">
              <a:rPr lang="zh-CN" altLang="en-US" smtClean="0">
                <a:solidFill>
                  <a:prstClr val="black">
                    <a:tint val="75000"/>
                  </a:prstClr>
                </a:solidFill>
              </a:rPr>
              <a:pPr defTabSz="914377"/>
              <a:t>‹#›</a:t>
            </a:fld>
            <a:endParaRPr lang="zh-CN" altLang="en-US">
              <a:solidFill>
                <a:prstClr val="black">
                  <a:tint val="75000"/>
                </a:prstClr>
              </a:solidFill>
            </a:endParaRPr>
          </a:p>
        </p:txBody>
      </p:sp>
    </p:spTree>
    <p:extLst>
      <p:ext uri="{BB962C8B-B14F-4D97-AF65-F5344CB8AC3E}">
        <p14:creationId xmlns:p14="http://schemas.microsoft.com/office/powerpoint/2010/main" val="23830185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pPr defTabSz="914377"/>
            <a:fld id="{E5FAD713-895F-4467-8500-79F51DDAE221}" type="datetimeFigureOut">
              <a:rPr lang="zh-CN" altLang="en-US" smtClean="0">
                <a:solidFill>
                  <a:prstClr val="black">
                    <a:tint val="75000"/>
                  </a:prstClr>
                </a:solidFill>
              </a:rPr>
              <a:pPr defTabSz="914377"/>
              <a:t>2018/12/18</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pPr defTabSz="914377"/>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914377"/>
            <a:fld id="{BA7AE5F4-7B60-4AFD-A25C-45965DC60B21}" type="slidenum">
              <a:rPr lang="zh-CN" altLang="en-US" smtClean="0">
                <a:solidFill>
                  <a:prstClr val="black">
                    <a:tint val="75000"/>
                  </a:prstClr>
                </a:solidFill>
              </a:rPr>
              <a:pPr defTabSz="914377"/>
              <a:t>‹#›</a:t>
            </a:fld>
            <a:endParaRPr lang="zh-CN" altLang="en-US">
              <a:solidFill>
                <a:prstClr val="black">
                  <a:tint val="75000"/>
                </a:prstClr>
              </a:solidFill>
            </a:endParaRPr>
          </a:p>
        </p:txBody>
      </p:sp>
    </p:spTree>
    <p:extLst>
      <p:ext uri="{BB962C8B-B14F-4D97-AF65-F5344CB8AC3E}">
        <p14:creationId xmlns:p14="http://schemas.microsoft.com/office/powerpoint/2010/main" val="8992072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831851" y="4589464"/>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pPr defTabSz="914377"/>
            <a:fld id="{E5FAD713-895F-4467-8500-79F51DDAE221}" type="datetimeFigureOut">
              <a:rPr lang="zh-CN" altLang="en-US" smtClean="0">
                <a:solidFill>
                  <a:prstClr val="black">
                    <a:tint val="75000"/>
                  </a:prstClr>
                </a:solidFill>
              </a:rPr>
              <a:pPr defTabSz="914377"/>
              <a:t>2018/12/18</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pPr defTabSz="914377"/>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914377"/>
            <a:fld id="{BA7AE5F4-7B60-4AFD-A25C-45965DC60B21}" type="slidenum">
              <a:rPr lang="zh-CN" altLang="en-US" smtClean="0">
                <a:solidFill>
                  <a:prstClr val="black">
                    <a:tint val="75000"/>
                  </a:prstClr>
                </a:solidFill>
              </a:rPr>
              <a:pPr defTabSz="914377"/>
              <a:t>‹#›</a:t>
            </a:fld>
            <a:endParaRPr lang="zh-CN" altLang="en-US">
              <a:solidFill>
                <a:prstClr val="black">
                  <a:tint val="75000"/>
                </a:prstClr>
              </a:solidFill>
            </a:endParaRPr>
          </a:p>
        </p:txBody>
      </p:sp>
    </p:spTree>
    <p:extLst>
      <p:ext uri="{BB962C8B-B14F-4D97-AF65-F5344CB8AC3E}">
        <p14:creationId xmlns:p14="http://schemas.microsoft.com/office/powerpoint/2010/main" val="3773907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838200" y="1825625"/>
            <a:ext cx="5181600" cy="4351339"/>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6172200" y="1825625"/>
            <a:ext cx="5181600" cy="4351339"/>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pPr defTabSz="914377"/>
            <a:fld id="{E5FAD713-895F-4467-8500-79F51DDAE221}" type="datetimeFigureOut">
              <a:rPr lang="zh-CN" altLang="en-US" smtClean="0">
                <a:solidFill>
                  <a:prstClr val="black">
                    <a:tint val="75000"/>
                  </a:prstClr>
                </a:solidFill>
              </a:rPr>
              <a:pPr defTabSz="914377"/>
              <a:t>2018/12/18</a:t>
            </a:fld>
            <a:endParaRPr lang="zh-CN" altLang="en-US">
              <a:solidFill>
                <a:prstClr val="black">
                  <a:tint val="75000"/>
                </a:prstClr>
              </a:solidFill>
            </a:endParaRPr>
          </a:p>
        </p:txBody>
      </p:sp>
      <p:sp>
        <p:nvSpPr>
          <p:cNvPr id="6" name="Footer Placeholder 5"/>
          <p:cNvSpPr>
            <a:spLocks noGrp="1"/>
          </p:cNvSpPr>
          <p:nvPr>
            <p:ph type="ftr" sz="quarter" idx="11"/>
          </p:nvPr>
        </p:nvSpPr>
        <p:spPr/>
        <p:txBody>
          <a:bodyPr/>
          <a:lstStyle/>
          <a:p>
            <a:pPr defTabSz="914377"/>
            <a:endParaRPr lang="zh-CN" alt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914377"/>
            <a:fld id="{BA7AE5F4-7B60-4AFD-A25C-45965DC60B21}" type="slidenum">
              <a:rPr lang="zh-CN" altLang="en-US" smtClean="0">
                <a:solidFill>
                  <a:prstClr val="black">
                    <a:tint val="75000"/>
                  </a:prstClr>
                </a:solidFill>
              </a:rPr>
              <a:pPr defTabSz="914377"/>
              <a:t>‹#›</a:t>
            </a:fld>
            <a:endParaRPr lang="zh-CN" altLang="en-US">
              <a:solidFill>
                <a:prstClr val="black">
                  <a:tint val="75000"/>
                </a:prstClr>
              </a:solidFill>
            </a:endParaRPr>
          </a:p>
        </p:txBody>
      </p:sp>
    </p:spTree>
    <p:extLst>
      <p:ext uri="{BB962C8B-B14F-4D97-AF65-F5344CB8AC3E}">
        <p14:creationId xmlns:p14="http://schemas.microsoft.com/office/powerpoint/2010/main" val="5161549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zh-CN" altLang="en-US" smtClean="0"/>
              <a:t>编辑母版文本样式</a:t>
            </a:r>
          </a:p>
        </p:txBody>
      </p:sp>
      <p:sp>
        <p:nvSpPr>
          <p:cNvPr id="4" name="Content Placeholder 3"/>
          <p:cNvSpPr>
            <a:spLocks noGrp="1"/>
          </p:cNvSpPr>
          <p:nvPr>
            <p:ph sz="half" idx="2"/>
          </p:nvPr>
        </p:nvSpPr>
        <p:spPr>
          <a:xfrm>
            <a:off x="839789"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zh-CN" altLang="en-US" smtClean="0"/>
              <a:t>编辑母版文本样式</a:t>
            </a:r>
          </a:p>
        </p:txBody>
      </p:sp>
      <p:sp>
        <p:nvSpPr>
          <p:cNvPr id="6" name="Content Placeholder 5"/>
          <p:cNvSpPr>
            <a:spLocks noGrp="1"/>
          </p:cNvSpPr>
          <p:nvPr>
            <p:ph sz="quarter" idx="4"/>
          </p:nvPr>
        </p:nvSpPr>
        <p:spPr>
          <a:xfrm>
            <a:off x="6172201"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pPr defTabSz="914377"/>
            <a:fld id="{E5FAD713-895F-4467-8500-79F51DDAE221}" type="datetimeFigureOut">
              <a:rPr lang="zh-CN" altLang="en-US" smtClean="0">
                <a:solidFill>
                  <a:prstClr val="black">
                    <a:tint val="75000"/>
                  </a:prstClr>
                </a:solidFill>
              </a:rPr>
              <a:pPr defTabSz="914377"/>
              <a:t>2018/12/18</a:t>
            </a:fld>
            <a:endParaRPr lang="zh-CN" altLang="en-US">
              <a:solidFill>
                <a:prstClr val="black">
                  <a:tint val="75000"/>
                </a:prstClr>
              </a:solidFill>
            </a:endParaRPr>
          </a:p>
        </p:txBody>
      </p:sp>
      <p:sp>
        <p:nvSpPr>
          <p:cNvPr id="8" name="Footer Placeholder 7"/>
          <p:cNvSpPr>
            <a:spLocks noGrp="1"/>
          </p:cNvSpPr>
          <p:nvPr>
            <p:ph type="ftr" sz="quarter" idx="11"/>
          </p:nvPr>
        </p:nvSpPr>
        <p:spPr/>
        <p:txBody>
          <a:bodyPr/>
          <a:lstStyle/>
          <a:p>
            <a:pPr defTabSz="914377"/>
            <a:endParaRPr lang="zh-CN" alt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914377"/>
            <a:fld id="{BA7AE5F4-7B60-4AFD-A25C-45965DC60B21}" type="slidenum">
              <a:rPr lang="zh-CN" altLang="en-US" smtClean="0">
                <a:solidFill>
                  <a:prstClr val="black">
                    <a:tint val="75000"/>
                  </a:prstClr>
                </a:solidFill>
              </a:rPr>
              <a:pPr defTabSz="914377"/>
              <a:t>‹#›</a:t>
            </a:fld>
            <a:endParaRPr lang="zh-CN" altLang="en-US">
              <a:solidFill>
                <a:prstClr val="black">
                  <a:tint val="75000"/>
                </a:prstClr>
              </a:solidFill>
            </a:endParaRPr>
          </a:p>
        </p:txBody>
      </p:sp>
    </p:spTree>
    <p:extLst>
      <p:ext uri="{BB962C8B-B14F-4D97-AF65-F5344CB8AC3E}">
        <p14:creationId xmlns:p14="http://schemas.microsoft.com/office/powerpoint/2010/main" val="22956173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pPr defTabSz="914377"/>
            <a:fld id="{E5FAD713-895F-4467-8500-79F51DDAE221}" type="datetimeFigureOut">
              <a:rPr lang="zh-CN" altLang="en-US" smtClean="0">
                <a:solidFill>
                  <a:prstClr val="black">
                    <a:tint val="75000"/>
                  </a:prstClr>
                </a:solidFill>
              </a:rPr>
              <a:pPr defTabSz="914377"/>
              <a:t>2018/12/18</a:t>
            </a:fld>
            <a:endParaRPr lang="zh-CN" altLang="en-US">
              <a:solidFill>
                <a:prstClr val="black">
                  <a:tint val="75000"/>
                </a:prstClr>
              </a:solidFill>
            </a:endParaRPr>
          </a:p>
        </p:txBody>
      </p:sp>
      <p:sp>
        <p:nvSpPr>
          <p:cNvPr id="4" name="Footer Placeholder 3"/>
          <p:cNvSpPr>
            <a:spLocks noGrp="1"/>
          </p:cNvSpPr>
          <p:nvPr>
            <p:ph type="ftr" sz="quarter" idx="11"/>
          </p:nvPr>
        </p:nvSpPr>
        <p:spPr/>
        <p:txBody>
          <a:bodyPr/>
          <a:lstStyle/>
          <a:p>
            <a:pPr defTabSz="914377"/>
            <a:endParaRPr lang="zh-CN" alt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914377"/>
            <a:fld id="{BA7AE5F4-7B60-4AFD-A25C-45965DC60B21}" type="slidenum">
              <a:rPr lang="zh-CN" altLang="en-US" smtClean="0">
                <a:solidFill>
                  <a:prstClr val="black">
                    <a:tint val="75000"/>
                  </a:prstClr>
                </a:solidFill>
              </a:rPr>
              <a:pPr defTabSz="914377"/>
              <a:t>‹#›</a:t>
            </a:fld>
            <a:endParaRPr lang="zh-CN" altLang="en-US">
              <a:solidFill>
                <a:prstClr val="black">
                  <a:tint val="75000"/>
                </a:prstClr>
              </a:solidFill>
            </a:endParaRPr>
          </a:p>
        </p:txBody>
      </p:sp>
    </p:spTree>
    <p:extLst>
      <p:ext uri="{BB962C8B-B14F-4D97-AF65-F5344CB8AC3E}">
        <p14:creationId xmlns:p14="http://schemas.microsoft.com/office/powerpoint/2010/main" val="15557581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defTabSz="914377"/>
            <a:fld id="{E5FAD713-895F-4467-8500-79F51DDAE221}" type="datetimeFigureOut">
              <a:rPr lang="zh-CN" altLang="en-US" smtClean="0">
                <a:solidFill>
                  <a:prstClr val="black">
                    <a:tint val="75000"/>
                  </a:prstClr>
                </a:solidFill>
              </a:rPr>
              <a:pPr defTabSz="914377"/>
              <a:t>2018/12/18</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pPr defTabSz="914377"/>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pPr defTabSz="914377"/>
            <a:fld id="{BA7AE5F4-7B60-4AFD-A25C-45965DC60B21}" type="slidenum">
              <a:rPr lang="zh-CN" altLang="en-US" smtClean="0">
                <a:solidFill>
                  <a:prstClr val="black">
                    <a:tint val="75000"/>
                  </a:prstClr>
                </a:solidFill>
              </a:rPr>
              <a:pPr defTabSz="914377"/>
              <a:t>‹#›</a:t>
            </a:fld>
            <a:endParaRPr lang="zh-CN" altLang="en-US">
              <a:solidFill>
                <a:prstClr val="black">
                  <a:tint val="75000"/>
                </a:prstClr>
              </a:solidFill>
            </a:endParaRPr>
          </a:p>
        </p:txBody>
      </p:sp>
      <p:sp>
        <p:nvSpPr>
          <p:cNvPr id="7" name="矩形 6"/>
          <p:cNvSpPr/>
          <p:nvPr userDrawn="1"/>
        </p:nvSpPr>
        <p:spPr>
          <a:xfrm>
            <a:off x="8325228" y="5957581"/>
            <a:ext cx="775136" cy="246221"/>
          </a:xfrm>
          <a:prstGeom prst="rect">
            <a:avLst/>
          </a:prstGeom>
        </p:spPr>
        <p:txBody>
          <a:bodyPr wrap="square">
            <a:spAutoFit/>
          </a:bodyPr>
          <a:lstStyle/>
          <a:p>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r>
              <a:rPr lang="en-US" altLang="zh-CN" sz="100" dirty="0">
                <a:solidFill>
                  <a:prstClr val="white"/>
                </a:solidFill>
                <a:ea typeface="宋体"/>
              </a:rPr>
              <a:t> </a:t>
            </a:r>
            <a:endParaRPr lang="zh-CN" altLang="en-US" sz="100" dirty="0">
              <a:solidFill>
                <a:prstClr val="white"/>
              </a:solidFill>
              <a:ea typeface="宋体"/>
            </a:endParaRPr>
          </a:p>
        </p:txBody>
      </p:sp>
    </p:spTree>
    <p:extLst>
      <p:ext uri="{BB962C8B-B14F-4D97-AF65-F5344CB8AC3E}">
        <p14:creationId xmlns:p14="http://schemas.microsoft.com/office/powerpoint/2010/main" val="30138833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914377"/>
            <a:fld id="{E5FAD713-895F-4467-8500-79F51DDAE221}" type="datetimeFigureOut">
              <a:rPr lang="zh-CN" altLang="en-US" smtClean="0">
                <a:solidFill>
                  <a:prstClr val="black">
                    <a:tint val="75000"/>
                  </a:prstClr>
                </a:solidFill>
              </a:rPr>
              <a:pPr defTabSz="914377"/>
              <a:t>2018/12/18</a:t>
            </a:fld>
            <a:endParaRPr lang="zh-CN" altLang="en-US">
              <a:solidFill>
                <a:prstClr val="black">
                  <a:tint val="75000"/>
                </a:prstClr>
              </a:solidFill>
            </a:endParaRPr>
          </a:p>
        </p:txBody>
      </p:sp>
      <p:sp>
        <p:nvSpPr>
          <p:cNvPr id="3" name="Footer Placeholder 2"/>
          <p:cNvSpPr>
            <a:spLocks noGrp="1"/>
          </p:cNvSpPr>
          <p:nvPr>
            <p:ph type="ftr" sz="quarter" idx="11"/>
          </p:nvPr>
        </p:nvSpPr>
        <p:spPr/>
        <p:txBody>
          <a:bodyPr/>
          <a:lstStyle/>
          <a:p>
            <a:pPr defTabSz="914377"/>
            <a:endParaRPr lang="zh-CN" alt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914377"/>
            <a:fld id="{BA7AE5F4-7B60-4AFD-A25C-45965DC60B21}" type="slidenum">
              <a:rPr lang="zh-CN" altLang="en-US" smtClean="0">
                <a:solidFill>
                  <a:prstClr val="black">
                    <a:tint val="75000"/>
                  </a:prstClr>
                </a:solidFill>
              </a:rPr>
              <a:pPr defTabSz="914377"/>
              <a:t>‹#›</a:t>
            </a:fld>
            <a:endParaRPr lang="zh-CN" altLang="en-US">
              <a:solidFill>
                <a:prstClr val="black">
                  <a:tint val="75000"/>
                </a:prstClr>
              </a:solidFill>
            </a:endParaRPr>
          </a:p>
        </p:txBody>
      </p:sp>
    </p:spTree>
    <p:extLst>
      <p:ext uri="{BB962C8B-B14F-4D97-AF65-F5344CB8AC3E}">
        <p14:creationId xmlns:p14="http://schemas.microsoft.com/office/powerpoint/2010/main" val="18643628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pPr defTabSz="914377"/>
            <a:fld id="{E5FAD713-895F-4467-8500-79F51DDAE221}" type="datetimeFigureOut">
              <a:rPr lang="zh-CN" altLang="en-US" smtClean="0">
                <a:solidFill>
                  <a:prstClr val="black">
                    <a:tint val="75000"/>
                  </a:prstClr>
                </a:solidFill>
              </a:rPr>
              <a:pPr defTabSz="914377"/>
              <a:t>2018/12/18</a:t>
            </a:fld>
            <a:endParaRPr lang="zh-CN" altLang="en-US">
              <a:solidFill>
                <a:prstClr val="black">
                  <a:tint val="75000"/>
                </a:prstClr>
              </a:solidFill>
            </a:endParaRPr>
          </a:p>
        </p:txBody>
      </p:sp>
      <p:sp>
        <p:nvSpPr>
          <p:cNvPr id="6" name="Footer Placeholder 5"/>
          <p:cNvSpPr>
            <a:spLocks noGrp="1"/>
          </p:cNvSpPr>
          <p:nvPr>
            <p:ph type="ftr" sz="quarter" idx="11"/>
          </p:nvPr>
        </p:nvSpPr>
        <p:spPr/>
        <p:txBody>
          <a:bodyPr/>
          <a:lstStyle/>
          <a:p>
            <a:pPr defTabSz="914377"/>
            <a:endParaRPr lang="zh-CN" alt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914377"/>
            <a:fld id="{BA7AE5F4-7B60-4AFD-A25C-45965DC60B21}" type="slidenum">
              <a:rPr lang="zh-CN" altLang="en-US" smtClean="0">
                <a:solidFill>
                  <a:prstClr val="black">
                    <a:tint val="75000"/>
                  </a:prstClr>
                </a:solidFill>
              </a:rPr>
              <a:pPr defTabSz="914377"/>
              <a:t>‹#›</a:t>
            </a:fld>
            <a:endParaRPr lang="zh-CN" altLang="en-US">
              <a:solidFill>
                <a:prstClr val="black">
                  <a:tint val="75000"/>
                </a:prstClr>
              </a:solidFill>
            </a:endParaRPr>
          </a:p>
        </p:txBody>
      </p:sp>
    </p:spTree>
    <p:extLst>
      <p:ext uri="{BB962C8B-B14F-4D97-AF65-F5344CB8AC3E}">
        <p14:creationId xmlns:p14="http://schemas.microsoft.com/office/powerpoint/2010/main" val="25563503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5183188" y="987426"/>
            <a:ext cx="6172200" cy="4873625"/>
          </a:xfrm>
        </p:spPr>
        <p:txBody>
          <a:bodyPr anchor="t"/>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pPr defTabSz="914377"/>
            <a:fld id="{E5FAD713-895F-4467-8500-79F51DDAE221}" type="datetimeFigureOut">
              <a:rPr lang="zh-CN" altLang="en-US" smtClean="0">
                <a:solidFill>
                  <a:prstClr val="black">
                    <a:tint val="75000"/>
                  </a:prstClr>
                </a:solidFill>
              </a:rPr>
              <a:pPr defTabSz="914377"/>
              <a:t>2018/12/18</a:t>
            </a:fld>
            <a:endParaRPr lang="zh-CN" altLang="en-US">
              <a:solidFill>
                <a:prstClr val="black">
                  <a:tint val="75000"/>
                </a:prstClr>
              </a:solidFill>
            </a:endParaRPr>
          </a:p>
        </p:txBody>
      </p:sp>
      <p:sp>
        <p:nvSpPr>
          <p:cNvPr id="6" name="Footer Placeholder 5"/>
          <p:cNvSpPr>
            <a:spLocks noGrp="1"/>
          </p:cNvSpPr>
          <p:nvPr>
            <p:ph type="ftr" sz="quarter" idx="11"/>
          </p:nvPr>
        </p:nvSpPr>
        <p:spPr/>
        <p:txBody>
          <a:bodyPr/>
          <a:lstStyle/>
          <a:p>
            <a:pPr defTabSz="914377"/>
            <a:endParaRPr lang="zh-CN" alt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914377"/>
            <a:fld id="{BA7AE5F4-7B60-4AFD-A25C-45965DC60B21}" type="slidenum">
              <a:rPr lang="zh-CN" altLang="en-US" smtClean="0">
                <a:solidFill>
                  <a:prstClr val="black">
                    <a:tint val="75000"/>
                  </a:prstClr>
                </a:solidFill>
              </a:rPr>
              <a:pPr defTabSz="914377"/>
              <a:t>‹#›</a:t>
            </a:fld>
            <a:endParaRPr lang="zh-CN" altLang="en-US">
              <a:solidFill>
                <a:prstClr val="black">
                  <a:tint val="75000"/>
                </a:prstClr>
              </a:solidFill>
            </a:endParaRPr>
          </a:p>
        </p:txBody>
      </p:sp>
    </p:spTree>
    <p:extLst>
      <p:ext uri="{BB962C8B-B14F-4D97-AF65-F5344CB8AC3E}">
        <p14:creationId xmlns:p14="http://schemas.microsoft.com/office/powerpoint/2010/main" val="11958525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pPr defTabSz="914377"/>
            <a:fld id="{E5FAD713-895F-4467-8500-79F51DDAE221}" type="datetimeFigureOut">
              <a:rPr lang="zh-CN" altLang="en-US" smtClean="0">
                <a:solidFill>
                  <a:prstClr val="black">
                    <a:tint val="75000"/>
                  </a:prstClr>
                </a:solidFill>
              </a:rPr>
              <a:pPr defTabSz="914377"/>
              <a:t>2018/12/18</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pPr defTabSz="914377"/>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914377"/>
            <a:fld id="{BA7AE5F4-7B60-4AFD-A25C-45965DC60B21}" type="slidenum">
              <a:rPr lang="zh-CN" altLang="en-US" smtClean="0">
                <a:solidFill>
                  <a:prstClr val="black">
                    <a:tint val="75000"/>
                  </a:prstClr>
                </a:solidFill>
              </a:rPr>
              <a:pPr defTabSz="914377"/>
              <a:t>‹#›</a:t>
            </a:fld>
            <a:endParaRPr lang="zh-CN" altLang="en-US">
              <a:solidFill>
                <a:prstClr val="black">
                  <a:tint val="75000"/>
                </a:prstClr>
              </a:solidFill>
            </a:endParaRPr>
          </a:p>
        </p:txBody>
      </p:sp>
    </p:spTree>
    <p:extLst>
      <p:ext uri="{BB962C8B-B14F-4D97-AF65-F5344CB8AC3E}">
        <p14:creationId xmlns:p14="http://schemas.microsoft.com/office/powerpoint/2010/main" val="36175509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6"/>
            <a:ext cx="2628900" cy="581183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838201" y="365126"/>
            <a:ext cx="7734300" cy="581183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pPr defTabSz="914377"/>
            <a:fld id="{E5FAD713-895F-4467-8500-79F51DDAE221}" type="datetimeFigureOut">
              <a:rPr lang="zh-CN" altLang="en-US" smtClean="0">
                <a:solidFill>
                  <a:prstClr val="black">
                    <a:tint val="75000"/>
                  </a:prstClr>
                </a:solidFill>
              </a:rPr>
              <a:pPr defTabSz="914377"/>
              <a:t>2018/12/18</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pPr defTabSz="914377"/>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914377"/>
            <a:fld id="{BA7AE5F4-7B60-4AFD-A25C-45965DC60B21}" type="slidenum">
              <a:rPr lang="zh-CN" altLang="en-US" smtClean="0">
                <a:solidFill>
                  <a:prstClr val="black">
                    <a:tint val="75000"/>
                  </a:prstClr>
                </a:solidFill>
              </a:rPr>
              <a:pPr defTabSz="914377"/>
              <a:t>‹#›</a:t>
            </a:fld>
            <a:endParaRPr lang="zh-CN" altLang="en-US">
              <a:solidFill>
                <a:prstClr val="black">
                  <a:tint val="75000"/>
                </a:prstClr>
              </a:solidFill>
            </a:endParaRPr>
          </a:p>
        </p:txBody>
      </p:sp>
    </p:spTree>
    <p:extLst>
      <p:ext uri="{BB962C8B-B14F-4D97-AF65-F5344CB8AC3E}">
        <p14:creationId xmlns:p14="http://schemas.microsoft.com/office/powerpoint/2010/main" val="24505719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2"/>
            <a:ext cx="12192000" cy="6857999"/>
          </a:xfrm>
          <a:prstGeom prst="rect">
            <a:avLst/>
          </a:prstGeom>
        </p:spPr>
      </p:pic>
      <p:grpSp>
        <p:nvGrpSpPr>
          <p:cNvPr id="3" name="组合 2"/>
          <p:cNvGrpSpPr/>
          <p:nvPr userDrawn="1"/>
        </p:nvGrpSpPr>
        <p:grpSpPr>
          <a:xfrm>
            <a:off x="1007" y="5266268"/>
            <a:ext cx="12207925" cy="1616160"/>
            <a:chOff x="756" y="4279899"/>
            <a:chExt cx="6661733" cy="881921"/>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56" y="4279899"/>
              <a:ext cx="5377567" cy="881921"/>
            </a:xfrm>
            <a:prstGeom prst="rect">
              <a:avLst/>
            </a:prstGeom>
          </p:spPr>
        </p:pic>
        <p:pic>
          <p:nvPicPr>
            <p:cNvPr id="5" name="图片 4"/>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flipH="1">
              <a:off x="5271256" y="4279899"/>
              <a:ext cx="1391233" cy="881921"/>
            </a:xfrm>
            <a:prstGeom prst="rect">
              <a:avLst/>
            </a:prstGeom>
          </p:spPr>
        </p:pic>
      </p:grpSp>
      <p:sp>
        <p:nvSpPr>
          <p:cNvPr id="6" name="矩形 5"/>
          <p:cNvSpPr/>
          <p:nvPr userDrawn="1"/>
        </p:nvSpPr>
        <p:spPr>
          <a:xfrm>
            <a:off x="0" y="819149"/>
            <a:ext cx="12192000" cy="58864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9052444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2"/>
            <a:ext cx="12192000" cy="6857999"/>
          </a:xfrm>
          <a:prstGeom prst="rect">
            <a:avLst/>
          </a:prstGeom>
        </p:spPr>
      </p:pic>
      <p:grpSp>
        <p:nvGrpSpPr>
          <p:cNvPr id="6" name="组合 5"/>
          <p:cNvGrpSpPr/>
          <p:nvPr userDrawn="1"/>
        </p:nvGrpSpPr>
        <p:grpSpPr>
          <a:xfrm>
            <a:off x="1007" y="5266268"/>
            <a:ext cx="12207925" cy="1616160"/>
            <a:chOff x="756" y="4279899"/>
            <a:chExt cx="6661733" cy="881921"/>
          </a:xfrm>
        </p:grpSpPr>
        <p:pic>
          <p:nvPicPr>
            <p:cNvPr id="10" name="图片 9"/>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56" y="4279899"/>
              <a:ext cx="5377567" cy="881921"/>
            </a:xfrm>
            <a:prstGeom prst="rect">
              <a:avLst/>
            </a:prstGeom>
          </p:spPr>
        </p:pic>
        <p:pic>
          <p:nvPicPr>
            <p:cNvPr id="11" name="图片 10"/>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flipH="1">
              <a:off x="5271256" y="4279899"/>
              <a:ext cx="1391233" cy="881921"/>
            </a:xfrm>
            <a:prstGeom prst="rect">
              <a:avLst/>
            </a:prstGeom>
          </p:spPr>
        </p:pic>
      </p:grpSp>
      <p:sp>
        <p:nvSpPr>
          <p:cNvPr id="8" name="矩形 7"/>
          <p:cNvSpPr/>
          <p:nvPr userDrawn="1"/>
        </p:nvSpPr>
        <p:spPr>
          <a:xfrm>
            <a:off x="0" y="819149"/>
            <a:ext cx="12192000" cy="58864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0226630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16">
            <a:extLst>
              <a:ext uri="{28A0092B-C50C-407E-A947-70E740481C1C}">
                <a14:useLocalDpi xmlns:a14="http://schemas.microsoft.com/office/drawing/2010/main"/>
              </a:ext>
            </a:extLst>
          </a:blip>
          <a:stretch>
            <a:fillRect/>
          </a:stretch>
        </p:blipFill>
        <p:spPr>
          <a:xfrm>
            <a:off x="0" y="2"/>
            <a:ext cx="12192000" cy="6857999"/>
          </a:xfrm>
          <a:prstGeom prst="rect">
            <a:avLst/>
          </a:prstGeom>
        </p:spPr>
      </p:pic>
      <p:sp>
        <p:nvSpPr>
          <p:cNvPr id="12" name="标题 1"/>
          <p:cNvSpPr txBox="1">
            <a:spLocks/>
          </p:cNvSpPr>
          <p:nvPr userDrawn="1"/>
        </p:nvSpPr>
        <p:spPr>
          <a:xfrm>
            <a:off x="433917" y="104775"/>
            <a:ext cx="6090708" cy="561975"/>
          </a:xfrm>
          <a:prstGeom prst="rect">
            <a:avLst/>
          </a:prstGeom>
        </p:spPr>
        <p:txBody>
          <a:bodyPr anchor="t">
            <a:normAutofit/>
          </a:bodyPr>
          <a:lstStyle>
            <a:lvl1pPr algn="l" defTabSz="914377"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200" b="1" dirty="0" smtClean="0">
                <a:solidFill>
                  <a:srgbClr val="FFFF00"/>
                </a:solidFill>
                <a:latin typeface="黑体" pitchFamily="49" charset="-122"/>
                <a:ea typeface="黑体" pitchFamily="49" charset="-122"/>
              </a:rPr>
              <a:t>中小学</a:t>
            </a:r>
            <a:r>
              <a:rPr lang="zh-CN" altLang="en-US" sz="3200" b="1" dirty="0" smtClean="0">
                <a:solidFill>
                  <a:srgbClr val="FFFF00"/>
                </a:solidFill>
                <a:latin typeface="黑体" pitchFamily="49" charset="-122"/>
                <a:ea typeface="黑体" pitchFamily="49" charset="-122"/>
              </a:rPr>
              <a:t>电脑作品制作活动</a:t>
            </a:r>
          </a:p>
        </p:txBody>
      </p:sp>
      <p:grpSp>
        <p:nvGrpSpPr>
          <p:cNvPr id="8" name="组合 7"/>
          <p:cNvGrpSpPr/>
          <p:nvPr userDrawn="1"/>
        </p:nvGrpSpPr>
        <p:grpSpPr>
          <a:xfrm>
            <a:off x="1007" y="5266268"/>
            <a:ext cx="12207925" cy="1616160"/>
            <a:chOff x="756" y="4279899"/>
            <a:chExt cx="6661733" cy="881921"/>
          </a:xfrm>
        </p:grpSpPr>
        <p:pic>
          <p:nvPicPr>
            <p:cNvPr id="9" name="图片 8"/>
            <p:cNvPicPr>
              <a:picLocks noChangeAspect="1"/>
            </p:cNvPicPr>
            <p:nvPr/>
          </p:nvPicPr>
          <p:blipFill>
            <a:blip r:embed="rId17">
              <a:extLst>
                <a:ext uri="{28A0092B-C50C-407E-A947-70E740481C1C}">
                  <a14:useLocalDpi xmlns:a14="http://schemas.microsoft.com/office/drawing/2010/main"/>
                </a:ext>
              </a:extLst>
            </a:blip>
            <a:stretch>
              <a:fillRect/>
            </a:stretch>
          </p:blipFill>
          <p:spPr>
            <a:xfrm>
              <a:off x="756" y="4279899"/>
              <a:ext cx="5377567" cy="881921"/>
            </a:xfrm>
            <a:prstGeom prst="rect">
              <a:avLst/>
            </a:prstGeom>
          </p:spPr>
        </p:pic>
        <p:pic>
          <p:nvPicPr>
            <p:cNvPr id="10" name="图片 9"/>
            <p:cNvPicPr>
              <a:picLocks noChangeAspect="1"/>
            </p:cNvPicPr>
            <p:nvPr/>
          </p:nvPicPr>
          <p:blipFill rotWithShape="1">
            <a:blip r:embed="rId18" cstate="print">
              <a:extLst>
                <a:ext uri="{28A0092B-C50C-407E-A947-70E740481C1C}">
                  <a14:useLocalDpi xmlns:a14="http://schemas.microsoft.com/office/drawing/2010/main"/>
                </a:ext>
              </a:extLst>
            </a:blip>
            <a:srcRect/>
            <a:stretch/>
          </p:blipFill>
          <p:spPr>
            <a:xfrm flipH="1">
              <a:off x="5271256" y="4279899"/>
              <a:ext cx="1391233" cy="881921"/>
            </a:xfrm>
            <a:prstGeom prst="rect">
              <a:avLst/>
            </a:prstGeom>
          </p:spPr>
        </p:pic>
      </p:grpSp>
      <p:sp>
        <p:nvSpPr>
          <p:cNvPr id="11" name="矩形 10"/>
          <p:cNvSpPr/>
          <p:nvPr userDrawn="1"/>
        </p:nvSpPr>
        <p:spPr>
          <a:xfrm>
            <a:off x="0" y="819149"/>
            <a:ext cx="12192000" cy="58864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838200" y="1825625"/>
            <a:ext cx="10515600" cy="4351339"/>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914377"/>
            <a:fld id="{E5FAD713-895F-4467-8500-79F51DDAE221}" type="datetimeFigureOut">
              <a:rPr lang="zh-CN" altLang="en-US" smtClean="0">
                <a:solidFill>
                  <a:prstClr val="black">
                    <a:tint val="75000"/>
                  </a:prstClr>
                </a:solidFill>
              </a:rPr>
              <a:pPr defTabSz="914377"/>
              <a:t>2018/12/18</a:t>
            </a:fld>
            <a:endParaRPr lang="zh-CN" altLang="en-US">
              <a:solidFill>
                <a:prstClr val="black">
                  <a:tint val="75000"/>
                </a:prstClr>
              </a:solidFill>
            </a:endParaRP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377"/>
            <a:endParaRPr lang="zh-CN" altLang="en-US">
              <a:solidFill>
                <a:prstClr val="black">
                  <a:tint val="75000"/>
                </a:prstClr>
              </a:solidFill>
            </a:endParaRP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377"/>
            <a:fld id="{BA7AE5F4-7B60-4AFD-A25C-45965DC60B21}" type="slidenum">
              <a:rPr lang="zh-CN" altLang="en-US" smtClean="0">
                <a:solidFill>
                  <a:prstClr val="black">
                    <a:tint val="75000"/>
                  </a:prstClr>
                </a:solidFill>
              </a:rPr>
              <a:pPr defTabSz="914377"/>
              <a:t>‹#›</a:t>
            </a:fld>
            <a:endParaRPr lang="zh-CN" altLang="en-US">
              <a:solidFill>
                <a:prstClr val="black">
                  <a:tint val="75000"/>
                </a:prstClr>
              </a:solidFill>
            </a:endParaRPr>
          </a:p>
        </p:txBody>
      </p:sp>
    </p:spTree>
    <p:extLst>
      <p:ext uri="{BB962C8B-B14F-4D97-AF65-F5344CB8AC3E}">
        <p14:creationId xmlns:p14="http://schemas.microsoft.com/office/powerpoint/2010/main" val="38334369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74" r:id="rId7"/>
    <p:sldLayoutId id="2147483667" r:id="rId8"/>
    <p:sldLayoutId id="2147483668" r:id="rId9"/>
    <p:sldLayoutId id="2147483669" r:id="rId10"/>
    <p:sldLayoutId id="2147483670" r:id="rId11"/>
    <p:sldLayoutId id="2147483671" r:id="rId12"/>
    <p:sldLayoutId id="2147483672" r:id="rId13"/>
    <p:sldLayoutId id="2147483673" r:id="rId14"/>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7.jpe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9.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18.jpeg"/><Relationship Id="rId5" Type="http://schemas.openxmlformats.org/officeDocument/2006/relationships/image" Target="../media/image3.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22.jpeg"/><Relationship Id="rId4" Type="http://schemas.openxmlformats.org/officeDocument/2006/relationships/image" Target="../media/image21.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2"/>
            <a:ext cx="12192000" cy="6857999"/>
          </a:xfrm>
          <a:prstGeom prst="rect">
            <a:avLst/>
          </a:prstGeom>
        </p:spPr>
      </p:pic>
      <p:pic>
        <p:nvPicPr>
          <p:cNvPr id="5" name="图片 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212320" y="1747568"/>
            <a:ext cx="8554715" cy="2210653"/>
          </a:xfrm>
          <a:prstGeom prst="rect">
            <a:avLst/>
          </a:prstGeom>
        </p:spPr>
      </p:pic>
      <p:sp>
        <p:nvSpPr>
          <p:cNvPr id="6" name="文本框 5"/>
          <p:cNvSpPr txBox="1"/>
          <p:nvPr/>
        </p:nvSpPr>
        <p:spPr>
          <a:xfrm>
            <a:off x="2994504" y="4163592"/>
            <a:ext cx="8667757" cy="584775"/>
          </a:xfrm>
          <a:prstGeom prst="rect">
            <a:avLst/>
          </a:prstGeom>
          <a:noFill/>
        </p:spPr>
        <p:txBody>
          <a:bodyPr wrap="none" rtlCol="0">
            <a:spAutoFit/>
          </a:bodyPr>
          <a:lstStyle/>
          <a:p>
            <a:pPr defTabSz="914377"/>
            <a:r>
              <a:rPr lang="en-US" altLang="zh-CN" sz="3200" dirty="0" smtClean="0">
                <a:solidFill>
                  <a:prstClr val="white"/>
                </a:solidFill>
                <a:latin typeface="微软雅黑" panose="020B0503020204020204" pitchFamily="34" charset="-122"/>
                <a:ea typeface="微软雅黑" panose="020B0503020204020204" pitchFamily="34" charset="-122"/>
              </a:rPr>
              <a:t>——2018</a:t>
            </a:r>
            <a:r>
              <a:rPr lang="zh-CN" altLang="en-US" sz="3200" dirty="0" smtClean="0">
                <a:solidFill>
                  <a:prstClr val="white"/>
                </a:solidFill>
                <a:latin typeface="微软雅黑" panose="020B0503020204020204" pitchFamily="34" charset="-122"/>
                <a:ea typeface="微软雅黑" panose="020B0503020204020204" pitchFamily="34" charset="-122"/>
              </a:rPr>
              <a:t>年中大附中电脑作品活动表彰会</a:t>
            </a:r>
            <a:r>
              <a:rPr lang="en-US" altLang="zh-CN" sz="3200" dirty="0" smtClean="0">
                <a:solidFill>
                  <a:prstClr val="white"/>
                </a:solidFill>
                <a:latin typeface="微软雅黑" panose="020B0503020204020204" pitchFamily="34" charset="-122"/>
                <a:ea typeface="微软雅黑" panose="020B0503020204020204" pitchFamily="34" charset="-122"/>
              </a:rPr>
              <a:t>——</a:t>
            </a:r>
            <a:endParaRPr lang="zh-CN" altLang="en-US" sz="3200" dirty="0">
              <a:solidFill>
                <a:prstClr val="white"/>
              </a:solidFill>
              <a:latin typeface="微软雅黑" panose="020B0503020204020204" pitchFamily="34" charset="-122"/>
              <a:ea typeface="微软雅黑" panose="020B0503020204020204" pitchFamily="34" charset="-122"/>
            </a:endParaRPr>
          </a:p>
        </p:txBody>
      </p:sp>
      <p:pic>
        <p:nvPicPr>
          <p:cNvPr id="7" name="图片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6182" y="24428"/>
            <a:ext cx="5703705" cy="6858000"/>
          </a:xfrm>
          <a:prstGeom prst="rect">
            <a:avLst/>
          </a:prstGeom>
        </p:spPr>
      </p:pic>
      <p:grpSp>
        <p:nvGrpSpPr>
          <p:cNvPr id="9" name="组合 8"/>
          <p:cNvGrpSpPr/>
          <p:nvPr/>
        </p:nvGrpSpPr>
        <p:grpSpPr>
          <a:xfrm>
            <a:off x="1007" y="5266268"/>
            <a:ext cx="12207925" cy="1616160"/>
            <a:chOff x="756" y="4279899"/>
            <a:chExt cx="6661733" cy="881921"/>
          </a:xfrm>
        </p:grpSpPr>
        <p:pic>
          <p:nvPicPr>
            <p:cNvPr id="2" name="图片 1"/>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56" y="4279899"/>
              <a:ext cx="5377567" cy="881921"/>
            </a:xfrm>
            <a:prstGeom prst="rect">
              <a:avLst/>
            </a:prstGeom>
          </p:spPr>
        </p:pic>
        <p:pic>
          <p:nvPicPr>
            <p:cNvPr id="8" name="图片 7"/>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flipH="1">
              <a:off x="5271256" y="4279899"/>
              <a:ext cx="1391233" cy="881921"/>
            </a:xfrm>
            <a:prstGeom prst="rect">
              <a:avLst/>
            </a:prstGeom>
          </p:spPr>
        </p:pic>
      </p:grpSp>
    </p:spTree>
    <p:extLst>
      <p:ext uri="{BB962C8B-B14F-4D97-AF65-F5344CB8AC3E}">
        <p14:creationId xmlns:p14="http://schemas.microsoft.com/office/powerpoint/2010/main" val="5190421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down)">
                                      <p:cBhvr>
                                        <p:cTn id="13" dur="1250"/>
                                        <p:tgtEl>
                                          <p:spTgt spid="7"/>
                                        </p:tgtEl>
                                      </p:cBhvr>
                                    </p:animEffect>
                                  </p:childTnLst>
                                </p:cTn>
                              </p:par>
                            </p:childTnLst>
                          </p:cTn>
                        </p:par>
                        <p:par>
                          <p:cTn id="14" fill="hold">
                            <p:stCondLst>
                              <p:cond delay="2250"/>
                            </p:stCondLst>
                            <p:childTnLst>
                              <p:par>
                                <p:cTn id="15" presetID="42"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par>
                          <p:cTn id="20" fill="hold">
                            <p:stCondLst>
                              <p:cond delay="3250"/>
                            </p:stCondLst>
                            <p:childTnLst>
                              <p:par>
                                <p:cTn id="21" presetID="2" presetClass="entr" presetSubtype="4" decel="20000" fill="hold" grpId="0" nodeType="afterEffect">
                                  <p:stCondLst>
                                    <p:cond delay="0"/>
                                  </p:stCondLst>
                                  <p:iterate type="lt">
                                    <p:tmPct val="14000"/>
                                  </p:iterate>
                                  <p:childTnLst>
                                    <p:set>
                                      <p:cBhvr>
                                        <p:cTn id="22" dur="1" fill="hold">
                                          <p:stCondLst>
                                            <p:cond delay="0"/>
                                          </p:stCondLst>
                                        </p:cTn>
                                        <p:tgtEl>
                                          <p:spTgt spid="6"/>
                                        </p:tgtEl>
                                        <p:attrNameLst>
                                          <p:attrName>style.visibility</p:attrName>
                                        </p:attrNameLst>
                                      </p:cBhvr>
                                      <p:to>
                                        <p:strVal val="visible"/>
                                      </p:to>
                                    </p:set>
                                    <p:anim calcmode="lin" valueType="num">
                                      <p:cBhvr additive="base">
                                        <p:cTn id="23" dur="750" fill="hold"/>
                                        <p:tgtEl>
                                          <p:spTgt spid="6"/>
                                        </p:tgtEl>
                                        <p:attrNameLst>
                                          <p:attrName>ppt_x</p:attrName>
                                        </p:attrNameLst>
                                      </p:cBhvr>
                                      <p:tavLst>
                                        <p:tav tm="0">
                                          <p:val>
                                            <p:strVal val="#ppt_x"/>
                                          </p:val>
                                        </p:tav>
                                        <p:tav tm="100000">
                                          <p:val>
                                            <p:strVal val="#ppt_x"/>
                                          </p:val>
                                        </p:tav>
                                      </p:tavLst>
                                    </p:anim>
                                    <p:anim calcmode="lin" valueType="num">
                                      <p:cBhvr additive="base">
                                        <p:cTn id="24" dur="75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2"/>
            <a:ext cx="12192000" cy="6857999"/>
          </a:xfrm>
          <a:prstGeom prst="rect">
            <a:avLst/>
          </a:prstGeom>
        </p:spPr>
      </p:pic>
      <p:pic>
        <p:nvPicPr>
          <p:cNvPr id="16" name="图片 1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82" y="24428"/>
            <a:ext cx="5703705" cy="6858000"/>
          </a:xfrm>
          <a:prstGeom prst="rect">
            <a:avLst/>
          </a:prstGeom>
        </p:spPr>
      </p:pic>
      <p:grpSp>
        <p:nvGrpSpPr>
          <p:cNvPr id="17" name="组合 16"/>
          <p:cNvGrpSpPr/>
          <p:nvPr/>
        </p:nvGrpSpPr>
        <p:grpSpPr>
          <a:xfrm>
            <a:off x="1007" y="5266268"/>
            <a:ext cx="12207925" cy="1616160"/>
            <a:chOff x="756" y="4279899"/>
            <a:chExt cx="6661733" cy="881921"/>
          </a:xfrm>
        </p:grpSpPr>
        <p:pic>
          <p:nvPicPr>
            <p:cNvPr id="18" name="图片 1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56" y="4279899"/>
              <a:ext cx="5377567" cy="881921"/>
            </a:xfrm>
            <a:prstGeom prst="rect">
              <a:avLst/>
            </a:prstGeom>
          </p:spPr>
        </p:pic>
        <p:pic>
          <p:nvPicPr>
            <p:cNvPr id="19" name="图片 18"/>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flipH="1">
              <a:off x="5271256" y="4279899"/>
              <a:ext cx="1391233" cy="881921"/>
            </a:xfrm>
            <a:prstGeom prst="rect">
              <a:avLst/>
            </a:prstGeom>
          </p:spPr>
        </p:pic>
      </p:grpSp>
      <p:sp>
        <p:nvSpPr>
          <p:cNvPr id="7" name="文本1"/>
          <p:cNvSpPr>
            <a:spLocks noChangeArrowheads="1"/>
          </p:cNvSpPr>
          <p:nvPr/>
        </p:nvSpPr>
        <p:spPr bwMode="gray">
          <a:xfrm>
            <a:off x="5200873" y="741874"/>
            <a:ext cx="5457825" cy="960508"/>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w="6350" algn="ctr">
                <a:solidFill>
                  <a:schemeClr val="tx1"/>
                </a:solidFill>
                <a:prstDash val="sysDot"/>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219170" fontAlgn="base">
              <a:lnSpc>
                <a:spcPct val="120000"/>
              </a:lnSpc>
              <a:spcBef>
                <a:spcPct val="0"/>
              </a:spcBef>
              <a:spcAft>
                <a:spcPct val="0"/>
              </a:spcAft>
              <a:defRPr/>
            </a:pPr>
            <a:r>
              <a:rPr lang="zh-CN" altLang="en-US" sz="2400" b="1" dirty="0">
                <a:solidFill>
                  <a:srgbClr val="4D4D4D"/>
                </a:solidFill>
                <a:latin typeface="微软雅黑" pitchFamily="34" charset="-122"/>
                <a:ea typeface="微软雅黑" pitchFamily="34" charset="-122"/>
              </a:rPr>
              <a:t>第一部分</a:t>
            </a:r>
            <a:endParaRPr lang="en-US" altLang="zh-CN" sz="2400" b="1" dirty="0">
              <a:solidFill>
                <a:srgbClr val="4D4D4D"/>
              </a:solidFill>
              <a:latin typeface="微软雅黑" pitchFamily="34" charset="-122"/>
              <a:ea typeface="微软雅黑" pitchFamily="34" charset="-122"/>
            </a:endParaRPr>
          </a:p>
          <a:p>
            <a:pPr algn="ctr" defTabSz="1219170" fontAlgn="base">
              <a:lnSpc>
                <a:spcPct val="120000"/>
              </a:lnSpc>
              <a:spcBef>
                <a:spcPct val="0"/>
              </a:spcBef>
              <a:spcAft>
                <a:spcPct val="0"/>
              </a:spcAft>
              <a:defRPr/>
            </a:pPr>
            <a:r>
              <a:rPr lang="zh-CN" altLang="en-US" sz="2400" b="1" dirty="0" smtClean="0">
                <a:solidFill>
                  <a:srgbClr val="4D4D4D"/>
                </a:solidFill>
                <a:latin typeface="微软雅黑" pitchFamily="34" charset="-122"/>
                <a:ea typeface="微软雅黑" pitchFamily="34" charset="-122"/>
              </a:rPr>
              <a:t>学校</a:t>
            </a:r>
            <a:r>
              <a:rPr lang="zh-CN" altLang="en-US" sz="2400" b="1" dirty="0">
                <a:solidFill>
                  <a:srgbClr val="4D4D4D"/>
                </a:solidFill>
                <a:latin typeface="微软雅黑" pitchFamily="34" charset="-122"/>
                <a:ea typeface="微软雅黑" pitchFamily="34" charset="-122"/>
              </a:rPr>
              <a:t>领导讲话</a:t>
            </a:r>
            <a:endParaRPr lang="zh-CN" altLang="zh-CN" sz="2400" b="1" dirty="0">
              <a:solidFill>
                <a:srgbClr val="4D4D4D"/>
              </a:solidFill>
              <a:latin typeface="微软雅黑" pitchFamily="34" charset="-122"/>
              <a:ea typeface="微软雅黑" pitchFamily="34" charset="-122"/>
            </a:endParaRPr>
          </a:p>
        </p:txBody>
      </p:sp>
      <p:sp>
        <p:nvSpPr>
          <p:cNvPr id="8" name="标题1"/>
          <p:cNvSpPr>
            <a:spLocks noChangeArrowheads="1"/>
          </p:cNvSpPr>
          <p:nvPr/>
        </p:nvSpPr>
        <p:spPr bwMode="gray">
          <a:xfrm>
            <a:off x="4618261" y="729968"/>
            <a:ext cx="1628775" cy="973931"/>
          </a:xfrm>
          <a:prstGeom prst="roundRect">
            <a:avLst>
              <a:gd name="adj" fmla="val 11921"/>
            </a:avLst>
          </a:prstGeom>
          <a:solidFill>
            <a:schemeClr val="accent2"/>
          </a:solidFill>
          <a:ln w="25400" cap="flat" cmpd="sng" algn="ctr">
            <a:noFill/>
            <a:prstDash val="solid"/>
          </a:ln>
          <a:effectLst>
            <a:outerShdw blurRad="50800" dist="38100" dir="2700000" algn="tl" rotWithShape="0">
              <a:prstClr val="black">
                <a:alpha val="40000"/>
              </a:prstClr>
            </a:outerShdw>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377" fontAlgn="base">
              <a:lnSpc>
                <a:spcPct val="120000"/>
              </a:lnSpc>
              <a:spcBef>
                <a:spcPct val="0"/>
              </a:spcBef>
              <a:spcAft>
                <a:spcPct val="0"/>
              </a:spcAft>
              <a:defRPr/>
            </a:pPr>
            <a:r>
              <a:rPr lang="en-US" altLang="zh-CN" sz="4000" b="1" dirty="0">
                <a:solidFill>
                  <a:sysClr val="window" lastClr="FFFFFF">
                    <a:lumMod val="95000"/>
                  </a:sysClr>
                </a:solidFill>
                <a:latin typeface="微软雅黑" pitchFamily="34" charset="-122"/>
                <a:ea typeface="微软雅黑" pitchFamily="34" charset="-122"/>
              </a:rPr>
              <a:t>01</a:t>
            </a:r>
            <a:endParaRPr lang="zh-CN" altLang="zh-CN" sz="4000" b="1" dirty="0">
              <a:solidFill>
                <a:sysClr val="window" lastClr="FFFFFF">
                  <a:lumMod val="95000"/>
                </a:sysClr>
              </a:solidFill>
              <a:latin typeface="微软雅黑" pitchFamily="34" charset="-122"/>
              <a:ea typeface="微软雅黑" pitchFamily="34" charset="-122"/>
            </a:endParaRPr>
          </a:p>
        </p:txBody>
      </p:sp>
      <p:sp>
        <p:nvSpPr>
          <p:cNvPr id="9" name="文本1"/>
          <p:cNvSpPr>
            <a:spLocks noChangeArrowheads="1"/>
          </p:cNvSpPr>
          <p:nvPr/>
        </p:nvSpPr>
        <p:spPr bwMode="gray">
          <a:xfrm>
            <a:off x="5200873" y="1999174"/>
            <a:ext cx="5457825" cy="960508"/>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w="6350" algn="ctr">
                <a:solidFill>
                  <a:schemeClr val="tx1"/>
                </a:solidFill>
                <a:prstDash val="sysDot"/>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219170" fontAlgn="base">
              <a:lnSpc>
                <a:spcPct val="120000"/>
              </a:lnSpc>
              <a:spcBef>
                <a:spcPct val="0"/>
              </a:spcBef>
              <a:spcAft>
                <a:spcPct val="0"/>
              </a:spcAft>
              <a:defRPr/>
            </a:pPr>
            <a:r>
              <a:rPr lang="zh-CN" altLang="en-US" sz="2400" b="1" dirty="0">
                <a:solidFill>
                  <a:srgbClr val="4D4D4D"/>
                </a:solidFill>
                <a:latin typeface="微软雅黑" pitchFamily="34" charset="-122"/>
                <a:ea typeface="微软雅黑" pitchFamily="34" charset="-122"/>
              </a:rPr>
              <a:t>第二部分</a:t>
            </a:r>
            <a:endParaRPr lang="en-US" altLang="zh-CN" sz="2400" b="1" dirty="0">
              <a:solidFill>
                <a:srgbClr val="4D4D4D"/>
              </a:solidFill>
              <a:latin typeface="微软雅黑" pitchFamily="34" charset="-122"/>
              <a:ea typeface="微软雅黑" pitchFamily="34" charset="-122"/>
            </a:endParaRPr>
          </a:p>
          <a:p>
            <a:pPr algn="ctr" defTabSz="1219170" fontAlgn="base">
              <a:lnSpc>
                <a:spcPct val="120000"/>
              </a:lnSpc>
              <a:spcBef>
                <a:spcPct val="0"/>
              </a:spcBef>
              <a:spcAft>
                <a:spcPct val="0"/>
              </a:spcAft>
              <a:defRPr/>
            </a:pPr>
            <a:r>
              <a:rPr lang="en-US" altLang="zh-CN" sz="2400" b="1" dirty="0" smtClean="0">
                <a:solidFill>
                  <a:srgbClr val="4D4D4D"/>
                </a:solidFill>
                <a:latin typeface="微软雅黑" pitchFamily="34" charset="-122"/>
                <a:ea typeface="微软雅黑" pitchFamily="34" charset="-122"/>
              </a:rPr>
              <a:t>2</a:t>
            </a:r>
            <a:r>
              <a:rPr lang="zh-CN" altLang="en-US" sz="2400" b="1" dirty="0" smtClean="0">
                <a:solidFill>
                  <a:srgbClr val="4D4D4D"/>
                </a:solidFill>
                <a:latin typeface="微软雅黑" pitchFamily="34" charset="-122"/>
                <a:ea typeface="微软雅黑" pitchFamily="34" charset="-122"/>
              </a:rPr>
              <a:t>、	</a:t>
            </a:r>
            <a:r>
              <a:rPr lang="en-US" altLang="zh-CN" sz="2400" b="1" dirty="0" smtClean="0">
                <a:solidFill>
                  <a:srgbClr val="4D4D4D"/>
                </a:solidFill>
                <a:latin typeface="微软雅黑" pitchFamily="34" charset="-122"/>
                <a:ea typeface="微软雅黑" pitchFamily="34" charset="-122"/>
              </a:rPr>
              <a:t>2018</a:t>
            </a:r>
            <a:r>
              <a:rPr lang="zh-CN" altLang="en-US" sz="2400" b="1" dirty="0" smtClean="0">
                <a:solidFill>
                  <a:srgbClr val="4D4D4D"/>
                </a:solidFill>
                <a:latin typeface="微软雅黑" pitchFamily="34" charset="-122"/>
                <a:ea typeface="微软雅黑" pitchFamily="34" charset="-122"/>
              </a:rPr>
              <a:t>年电脑作品活动</a:t>
            </a:r>
            <a:r>
              <a:rPr lang="zh-CN" altLang="en-US" sz="2400" b="1" dirty="0">
                <a:solidFill>
                  <a:srgbClr val="4D4D4D"/>
                </a:solidFill>
                <a:latin typeface="微软雅黑" pitchFamily="34" charset="-122"/>
                <a:ea typeface="微软雅黑" pitchFamily="34" charset="-122"/>
              </a:rPr>
              <a:t>总结</a:t>
            </a:r>
            <a:endParaRPr lang="zh-CN" altLang="zh-CN" sz="2400" b="1" dirty="0">
              <a:solidFill>
                <a:srgbClr val="4D4D4D"/>
              </a:solidFill>
              <a:latin typeface="微软雅黑" pitchFamily="34" charset="-122"/>
              <a:ea typeface="微软雅黑" pitchFamily="34" charset="-122"/>
            </a:endParaRPr>
          </a:p>
        </p:txBody>
      </p:sp>
      <p:sp>
        <p:nvSpPr>
          <p:cNvPr id="10" name="标题1"/>
          <p:cNvSpPr>
            <a:spLocks noChangeArrowheads="1"/>
          </p:cNvSpPr>
          <p:nvPr/>
        </p:nvSpPr>
        <p:spPr bwMode="gray">
          <a:xfrm>
            <a:off x="4618261" y="1987268"/>
            <a:ext cx="1628775" cy="973931"/>
          </a:xfrm>
          <a:prstGeom prst="roundRect">
            <a:avLst>
              <a:gd name="adj" fmla="val 11921"/>
            </a:avLst>
          </a:prstGeom>
          <a:solidFill>
            <a:schemeClr val="accent2"/>
          </a:solidFill>
          <a:ln w="25400" cap="flat" cmpd="sng" algn="ctr">
            <a:noFill/>
            <a:prstDash val="solid"/>
          </a:ln>
          <a:effectLst>
            <a:outerShdw blurRad="50800" dist="38100" dir="2700000" algn="tl" rotWithShape="0">
              <a:prstClr val="black">
                <a:alpha val="40000"/>
              </a:prstClr>
            </a:outerShdw>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377" fontAlgn="base">
              <a:lnSpc>
                <a:spcPct val="120000"/>
              </a:lnSpc>
              <a:spcBef>
                <a:spcPct val="0"/>
              </a:spcBef>
              <a:spcAft>
                <a:spcPct val="0"/>
              </a:spcAft>
              <a:defRPr/>
            </a:pPr>
            <a:r>
              <a:rPr lang="en-US" altLang="zh-CN" sz="4000" b="1" dirty="0">
                <a:solidFill>
                  <a:sysClr val="window" lastClr="FFFFFF">
                    <a:lumMod val="95000"/>
                  </a:sysClr>
                </a:solidFill>
                <a:latin typeface="微软雅黑" pitchFamily="34" charset="-122"/>
                <a:ea typeface="微软雅黑" pitchFamily="34" charset="-122"/>
              </a:rPr>
              <a:t>02</a:t>
            </a:r>
            <a:endParaRPr lang="zh-CN" altLang="zh-CN" sz="4000" b="1" dirty="0">
              <a:solidFill>
                <a:sysClr val="window" lastClr="FFFFFF">
                  <a:lumMod val="95000"/>
                </a:sysClr>
              </a:solidFill>
              <a:latin typeface="微软雅黑" pitchFamily="34" charset="-122"/>
              <a:ea typeface="微软雅黑" pitchFamily="34" charset="-122"/>
            </a:endParaRPr>
          </a:p>
        </p:txBody>
      </p:sp>
      <p:sp>
        <p:nvSpPr>
          <p:cNvPr id="11" name="文本1"/>
          <p:cNvSpPr>
            <a:spLocks noChangeArrowheads="1"/>
          </p:cNvSpPr>
          <p:nvPr/>
        </p:nvSpPr>
        <p:spPr bwMode="gray">
          <a:xfrm>
            <a:off x="5200873" y="3295262"/>
            <a:ext cx="5457825" cy="960508"/>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w="6350" algn="ctr">
                <a:solidFill>
                  <a:schemeClr val="tx1"/>
                </a:solidFill>
                <a:prstDash val="sysDot"/>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219170" fontAlgn="base">
              <a:lnSpc>
                <a:spcPct val="120000"/>
              </a:lnSpc>
              <a:spcBef>
                <a:spcPct val="0"/>
              </a:spcBef>
              <a:spcAft>
                <a:spcPct val="0"/>
              </a:spcAft>
              <a:defRPr/>
            </a:pPr>
            <a:r>
              <a:rPr lang="zh-CN" altLang="en-US" sz="2400" b="1" dirty="0">
                <a:solidFill>
                  <a:srgbClr val="4D4D4D"/>
                </a:solidFill>
                <a:latin typeface="微软雅黑" pitchFamily="34" charset="-122"/>
                <a:ea typeface="微软雅黑" pitchFamily="34" charset="-122"/>
              </a:rPr>
              <a:t>第三部分</a:t>
            </a:r>
            <a:endParaRPr lang="en-US" altLang="zh-CN" sz="2400" b="1" dirty="0">
              <a:solidFill>
                <a:srgbClr val="4D4D4D"/>
              </a:solidFill>
              <a:latin typeface="微软雅黑" pitchFamily="34" charset="-122"/>
              <a:ea typeface="微软雅黑" pitchFamily="34" charset="-122"/>
            </a:endParaRPr>
          </a:p>
          <a:p>
            <a:pPr algn="ctr" defTabSz="1219170" fontAlgn="base">
              <a:lnSpc>
                <a:spcPct val="120000"/>
              </a:lnSpc>
              <a:spcBef>
                <a:spcPct val="0"/>
              </a:spcBef>
              <a:spcAft>
                <a:spcPct val="0"/>
              </a:spcAft>
              <a:defRPr/>
            </a:pPr>
            <a:r>
              <a:rPr lang="zh-CN" altLang="en-US" sz="2400" b="1" dirty="0" smtClean="0">
                <a:solidFill>
                  <a:srgbClr val="4D4D4D"/>
                </a:solidFill>
                <a:latin typeface="微软雅黑" pitchFamily="34" charset="-122"/>
                <a:ea typeface="微软雅黑" pitchFamily="34" charset="-122"/>
              </a:rPr>
              <a:t>颁发奖状</a:t>
            </a:r>
            <a:r>
              <a:rPr lang="zh-CN" altLang="en-US" sz="2400" b="1" dirty="0">
                <a:solidFill>
                  <a:srgbClr val="4D4D4D"/>
                </a:solidFill>
                <a:latin typeface="微软雅黑" pitchFamily="34" charset="-122"/>
                <a:ea typeface="微软雅黑" pitchFamily="34" charset="-122"/>
              </a:rPr>
              <a:t>及奖品</a:t>
            </a:r>
            <a:endParaRPr lang="zh-CN" altLang="zh-CN" sz="2400" b="1" dirty="0">
              <a:solidFill>
                <a:srgbClr val="4D4D4D"/>
              </a:solidFill>
              <a:latin typeface="微软雅黑" pitchFamily="34" charset="-122"/>
              <a:ea typeface="微软雅黑" pitchFamily="34" charset="-122"/>
            </a:endParaRPr>
          </a:p>
        </p:txBody>
      </p:sp>
      <p:sp>
        <p:nvSpPr>
          <p:cNvPr id="12" name="标题1"/>
          <p:cNvSpPr>
            <a:spLocks noChangeArrowheads="1"/>
          </p:cNvSpPr>
          <p:nvPr/>
        </p:nvSpPr>
        <p:spPr bwMode="gray">
          <a:xfrm>
            <a:off x="4618261" y="3283356"/>
            <a:ext cx="1628775" cy="973931"/>
          </a:xfrm>
          <a:prstGeom prst="roundRect">
            <a:avLst>
              <a:gd name="adj" fmla="val 11921"/>
            </a:avLst>
          </a:prstGeom>
          <a:solidFill>
            <a:schemeClr val="accent2"/>
          </a:solidFill>
          <a:ln w="25400" cap="flat" cmpd="sng" algn="ctr">
            <a:noFill/>
            <a:prstDash val="solid"/>
          </a:ln>
          <a:effectLst>
            <a:outerShdw blurRad="50800" dist="38100" dir="2700000" algn="tl" rotWithShape="0">
              <a:prstClr val="black">
                <a:alpha val="40000"/>
              </a:prstClr>
            </a:outerShdw>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377" fontAlgn="base">
              <a:lnSpc>
                <a:spcPct val="120000"/>
              </a:lnSpc>
              <a:spcBef>
                <a:spcPct val="0"/>
              </a:spcBef>
              <a:spcAft>
                <a:spcPct val="0"/>
              </a:spcAft>
              <a:defRPr/>
            </a:pPr>
            <a:r>
              <a:rPr lang="en-US" altLang="zh-CN" sz="4000" b="1" dirty="0">
                <a:solidFill>
                  <a:sysClr val="window" lastClr="FFFFFF">
                    <a:lumMod val="95000"/>
                  </a:sysClr>
                </a:solidFill>
                <a:latin typeface="微软雅黑" pitchFamily="34" charset="-122"/>
                <a:ea typeface="微软雅黑" pitchFamily="34" charset="-122"/>
              </a:rPr>
              <a:t>03</a:t>
            </a:r>
            <a:endParaRPr lang="zh-CN" altLang="zh-CN" sz="4000" b="1" dirty="0">
              <a:solidFill>
                <a:sysClr val="window" lastClr="FFFFFF">
                  <a:lumMod val="95000"/>
                </a:sysClr>
              </a:solidFill>
              <a:latin typeface="微软雅黑" pitchFamily="34" charset="-122"/>
              <a:ea typeface="微软雅黑" pitchFamily="34" charset="-122"/>
            </a:endParaRPr>
          </a:p>
        </p:txBody>
      </p:sp>
      <p:sp>
        <p:nvSpPr>
          <p:cNvPr id="13" name="文本1"/>
          <p:cNvSpPr>
            <a:spLocks noChangeArrowheads="1"/>
          </p:cNvSpPr>
          <p:nvPr/>
        </p:nvSpPr>
        <p:spPr bwMode="gray">
          <a:xfrm>
            <a:off x="5200873" y="4589834"/>
            <a:ext cx="5457825" cy="960508"/>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w="6350" algn="ctr">
                <a:solidFill>
                  <a:schemeClr val="tx1"/>
                </a:solidFill>
                <a:prstDash val="sysDot"/>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219170" fontAlgn="base">
              <a:lnSpc>
                <a:spcPct val="120000"/>
              </a:lnSpc>
              <a:spcBef>
                <a:spcPct val="0"/>
              </a:spcBef>
              <a:spcAft>
                <a:spcPct val="0"/>
              </a:spcAft>
              <a:defRPr/>
            </a:pPr>
            <a:r>
              <a:rPr lang="zh-CN" altLang="en-US" sz="2400" b="1" dirty="0">
                <a:solidFill>
                  <a:srgbClr val="4D4D4D"/>
                </a:solidFill>
                <a:latin typeface="微软雅黑" pitchFamily="34" charset="-122"/>
                <a:ea typeface="微软雅黑" pitchFamily="34" charset="-122"/>
              </a:rPr>
              <a:t>第四部分</a:t>
            </a:r>
            <a:endParaRPr lang="en-US" altLang="zh-CN" sz="2400" b="1" dirty="0">
              <a:solidFill>
                <a:srgbClr val="4D4D4D"/>
              </a:solidFill>
              <a:latin typeface="微软雅黑" pitchFamily="34" charset="-122"/>
              <a:ea typeface="微软雅黑" pitchFamily="34" charset="-122"/>
            </a:endParaRPr>
          </a:p>
          <a:p>
            <a:pPr algn="ctr" defTabSz="1219170" fontAlgn="base">
              <a:lnSpc>
                <a:spcPct val="120000"/>
              </a:lnSpc>
              <a:spcBef>
                <a:spcPct val="0"/>
              </a:spcBef>
              <a:spcAft>
                <a:spcPct val="0"/>
              </a:spcAft>
              <a:defRPr/>
            </a:pPr>
            <a:r>
              <a:rPr lang="zh-CN" altLang="en-US" sz="2400" b="1" dirty="0">
                <a:solidFill>
                  <a:srgbClr val="4D4D4D"/>
                </a:solidFill>
                <a:latin typeface="微软雅黑" pitchFamily="34" charset="-122"/>
                <a:ea typeface="微软雅黑" pitchFamily="34" charset="-122"/>
              </a:rPr>
              <a:t> </a:t>
            </a:r>
            <a:r>
              <a:rPr lang="zh-CN" altLang="en-US" sz="2400" b="1" dirty="0" smtClean="0">
                <a:solidFill>
                  <a:srgbClr val="4D4D4D"/>
                </a:solidFill>
                <a:latin typeface="微软雅黑" pitchFamily="34" charset="-122"/>
                <a:ea typeface="微软雅黑" pitchFamily="34" charset="-122"/>
              </a:rPr>
              <a:t>             </a:t>
            </a:r>
            <a:r>
              <a:rPr lang="en-US" altLang="zh-CN" sz="2400" b="1" dirty="0" smtClean="0">
                <a:solidFill>
                  <a:srgbClr val="4D4D4D"/>
                </a:solidFill>
                <a:latin typeface="微软雅黑" pitchFamily="34" charset="-122"/>
                <a:ea typeface="微软雅黑" pitchFamily="34" charset="-122"/>
              </a:rPr>
              <a:t>2019</a:t>
            </a:r>
            <a:r>
              <a:rPr lang="zh-CN" altLang="en-US" sz="2400" b="1" dirty="0">
                <a:solidFill>
                  <a:srgbClr val="4D4D4D"/>
                </a:solidFill>
                <a:latin typeface="微软雅黑" pitchFamily="34" charset="-122"/>
                <a:ea typeface="微软雅黑" pitchFamily="34" charset="-122"/>
              </a:rPr>
              <a:t>年电脑作品活动</a:t>
            </a:r>
            <a:r>
              <a:rPr lang="zh-CN" altLang="en-US" sz="2400" b="1" dirty="0" smtClean="0">
                <a:solidFill>
                  <a:srgbClr val="4D4D4D"/>
                </a:solidFill>
                <a:latin typeface="微软雅黑" pitchFamily="34" charset="-122"/>
                <a:ea typeface="微软雅黑" pitchFamily="34" charset="-122"/>
              </a:rPr>
              <a:t>启动</a:t>
            </a:r>
            <a:endParaRPr lang="zh-CN" altLang="zh-CN" sz="2400" b="1" dirty="0">
              <a:solidFill>
                <a:srgbClr val="4D4D4D"/>
              </a:solidFill>
              <a:latin typeface="微软雅黑" pitchFamily="34" charset="-122"/>
              <a:ea typeface="微软雅黑" pitchFamily="34" charset="-122"/>
            </a:endParaRPr>
          </a:p>
        </p:txBody>
      </p:sp>
      <p:sp>
        <p:nvSpPr>
          <p:cNvPr id="14" name="标题1"/>
          <p:cNvSpPr>
            <a:spLocks noChangeArrowheads="1"/>
          </p:cNvSpPr>
          <p:nvPr/>
        </p:nvSpPr>
        <p:spPr bwMode="gray">
          <a:xfrm>
            <a:off x="4618261" y="4577928"/>
            <a:ext cx="1628775" cy="973931"/>
          </a:xfrm>
          <a:prstGeom prst="roundRect">
            <a:avLst>
              <a:gd name="adj" fmla="val 11921"/>
            </a:avLst>
          </a:prstGeom>
          <a:solidFill>
            <a:schemeClr val="accent2"/>
          </a:solidFill>
          <a:ln w="25400" cap="flat" cmpd="sng" algn="ctr">
            <a:noFill/>
            <a:prstDash val="solid"/>
          </a:ln>
          <a:effectLst>
            <a:outerShdw blurRad="50800" dist="38100" dir="2700000" algn="tl" rotWithShape="0">
              <a:prstClr val="black">
                <a:alpha val="40000"/>
              </a:prstClr>
            </a:outerShdw>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377" fontAlgn="base">
              <a:lnSpc>
                <a:spcPct val="120000"/>
              </a:lnSpc>
              <a:spcBef>
                <a:spcPct val="0"/>
              </a:spcBef>
              <a:spcAft>
                <a:spcPct val="0"/>
              </a:spcAft>
              <a:defRPr/>
            </a:pPr>
            <a:r>
              <a:rPr lang="en-US" altLang="zh-CN" sz="4000" b="1" dirty="0">
                <a:solidFill>
                  <a:sysClr val="window" lastClr="FFFFFF">
                    <a:lumMod val="95000"/>
                  </a:sysClr>
                </a:solidFill>
                <a:latin typeface="微软雅黑" pitchFamily="34" charset="-122"/>
                <a:ea typeface="微软雅黑" pitchFamily="34" charset="-122"/>
              </a:rPr>
              <a:t>04</a:t>
            </a:r>
            <a:endParaRPr lang="zh-CN" altLang="zh-CN" sz="4000" b="1" dirty="0">
              <a:solidFill>
                <a:sysClr val="window" lastClr="FFFFFF">
                  <a:lumMod val="95000"/>
                </a:sysClr>
              </a:solidFill>
              <a:latin typeface="微软雅黑" pitchFamily="34" charset="-122"/>
              <a:ea typeface="微软雅黑" pitchFamily="34" charset="-122"/>
            </a:endParaRPr>
          </a:p>
        </p:txBody>
      </p:sp>
    </p:spTree>
    <p:extLst>
      <p:ext uri="{BB962C8B-B14F-4D97-AF65-F5344CB8AC3E}">
        <p14:creationId xmlns:p14="http://schemas.microsoft.com/office/powerpoint/2010/main" val="3685930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500"/>
                                        <p:tgtEl>
                                          <p:spTgt spid="7"/>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500"/>
                                        <p:tgtEl>
                                          <p:spTgt spid="10"/>
                                        </p:tgtEl>
                                      </p:cBhvr>
                                    </p:animEffect>
                                  </p:childTnLst>
                                </p:cTn>
                              </p:par>
                            </p:childTnLst>
                          </p:cTn>
                        </p:par>
                        <p:par>
                          <p:cTn id="15" fill="hold">
                            <p:stCondLst>
                              <p:cond delay="1000"/>
                            </p:stCondLst>
                            <p:childTnLst>
                              <p:par>
                                <p:cTn id="16" presetID="22" presetClass="entr" presetSubtype="4"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ipe(down)">
                                      <p:cBhvr>
                                        <p:cTn id="18" dur="500"/>
                                        <p:tgtEl>
                                          <p:spTgt spid="9"/>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left)">
                                      <p:cBhvr>
                                        <p:cTn id="21" dur="500"/>
                                        <p:tgtEl>
                                          <p:spTgt spid="12"/>
                                        </p:tgtEl>
                                      </p:cBhvr>
                                    </p:animEffect>
                                  </p:childTnLst>
                                </p:cTn>
                              </p:par>
                            </p:childTnLst>
                          </p:cTn>
                        </p:par>
                        <p:par>
                          <p:cTn id="22" fill="hold">
                            <p:stCondLst>
                              <p:cond delay="1500"/>
                            </p:stCondLst>
                            <p:childTnLst>
                              <p:par>
                                <p:cTn id="23" presetID="22" presetClass="entr" presetSubtype="4"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down)">
                                      <p:cBhvr>
                                        <p:cTn id="25" dur="500"/>
                                        <p:tgtEl>
                                          <p:spTgt spid="11"/>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left)">
                                      <p:cBhvr>
                                        <p:cTn id="28" dur="500"/>
                                        <p:tgtEl>
                                          <p:spTgt spid="14"/>
                                        </p:tgtEl>
                                      </p:cBhvr>
                                    </p:animEffect>
                                  </p:childTnLst>
                                </p:cTn>
                              </p:par>
                            </p:childTnLst>
                          </p:cTn>
                        </p:par>
                        <p:par>
                          <p:cTn id="29" fill="hold">
                            <p:stCondLst>
                              <p:cond delay="2000"/>
                            </p:stCondLst>
                            <p:childTnLst>
                              <p:par>
                                <p:cTn id="30" presetID="22" presetClass="entr" presetSubtype="4"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down)">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2"/>
            <a:ext cx="12192000" cy="6857999"/>
          </a:xfrm>
          <a:prstGeom prst="rect">
            <a:avLst/>
          </a:prstGeom>
        </p:spPr>
      </p:pic>
      <p:pic>
        <p:nvPicPr>
          <p:cNvPr id="26" name="图片 2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6182" y="24428"/>
            <a:ext cx="5703705" cy="6858000"/>
          </a:xfrm>
          <a:prstGeom prst="rect">
            <a:avLst/>
          </a:prstGeom>
        </p:spPr>
      </p:pic>
      <p:grpSp>
        <p:nvGrpSpPr>
          <p:cNvPr id="27" name="组合 26"/>
          <p:cNvGrpSpPr/>
          <p:nvPr/>
        </p:nvGrpSpPr>
        <p:grpSpPr>
          <a:xfrm>
            <a:off x="1007" y="5266268"/>
            <a:ext cx="12207925" cy="1616160"/>
            <a:chOff x="756" y="4279899"/>
            <a:chExt cx="6661733" cy="881921"/>
          </a:xfrm>
        </p:grpSpPr>
        <p:pic>
          <p:nvPicPr>
            <p:cNvPr id="28" name="图片 27"/>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56" y="4279899"/>
              <a:ext cx="5377567" cy="881921"/>
            </a:xfrm>
            <a:prstGeom prst="rect">
              <a:avLst/>
            </a:prstGeom>
          </p:spPr>
        </p:pic>
        <p:pic>
          <p:nvPicPr>
            <p:cNvPr id="29" name="图片 28"/>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flipH="1">
              <a:off x="5271256" y="4279899"/>
              <a:ext cx="1391233" cy="881921"/>
            </a:xfrm>
            <a:prstGeom prst="rect">
              <a:avLst/>
            </a:prstGeom>
          </p:spPr>
        </p:pic>
      </p:grpSp>
      <p:grpSp>
        <p:nvGrpSpPr>
          <p:cNvPr id="13" name="组合 12"/>
          <p:cNvGrpSpPr/>
          <p:nvPr/>
        </p:nvGrpSpPr>
        <p:grpSpPr>
          <a:xfrm>
            <a:off x="3739675" y="2099734"/>
            <a:ext cx="7985349" cy="3379173"/>
            <a:chOff x="1358950" y="1173758"/>
            <a:chExt cx="7072312" cy="3482975"/>
          </a:xfrm>
        </p:grpSpPr>
        <p:sp>
          <p:nvSpPr>
            <p:cNvPr id="14" name="Freeform 5"/>
            <p:cNvSpPr>
              <a:spLocks/>
            </p:cNvSpPr>
            <p:nvPr/>
          </p:nvSpPr>
          <p:spPr bwMode="auto">
            <a:xfrm>
              <a:off x="1358950" y="1173758"/>
              <a:ext cx="7072312" cy="3482975"/>
            </a:xfrm>
            <a:custGeom>
              <a:avLst/>
              <a:gdLst>
                <a:gd name="T0" fmla="*/ 97 w 9549"/>
                <a:gd name="T1" fmla="*/ 0 h 4700"/>
                <a:gd name="T2" fmla="*/ 9452 w 9549"/>
                <a:gd name="T3" fmla="*/ 0 h 4700"/>
                <a:gd name="T4" fmla="*/ 9549 w 9549"/>
                <a:gd name="T5" fmla="*/ 97 h 4700"/>
                <a:gd name="T6" fmla="*/ 9549 w 9549"/>
                <a:gd name="T7" fmla="*/ 4603 h 4700"/>
                <a:gd name="T8" fmla="*/ 9452 w 9549"/>
                <a:gd name="T9" fmla="*/ 4700 h 4700"/>
                <a:gd name="T10" fmla="*/ 97 w 9549"/>
                <a:gd name="T11" fmla="*/ 4700 h 4700"/>
                <a:gd name="T12" fmla="*/ 0 w 9549"/>
                <a:gd name="T13" fmla="*/ 4603 h 4700"/>
                <a:gd name="T14" fmla="*/ 0 w 9549"/>
                <a:gd name="T15" fmla="*/ 97 h 4700"/>
                <a:gd name="T16" fmla="*/ 97 w 9549"/>
                <a:gd name="T17" fmla="*/ 0 h 4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549" h="4700">
                  <a:moveTo>
                    <a:pt x="97" y="0"/>
                  </a:moveTo>
                  <a:lnTo>
                    <a:pt x="9452" y="0"/>
                  </a:lnTo>
                  <a:cubicBezTo>
                    <a:pt x="9505" y="0"/>
                    <a:pt x="9549" y="43"/>
                    <a:pt x="9549" y="97"/>
                  </a:cubicBezTo>
                  <a:lnTo>
                    <a:pt x="9549" y="4603"/>
                  </a:lnTo>
                  <a:cubicBezTo>
                    <a:pt x="9549" y="4656"/>
                    <a:pt x="9505" y="4700"/>
                    <a:pt x="9452" y="4700"/>
                  </a:cubicBezTo>
                  <a:lnTo>
                    <a:pt x="97" y="4700"/>
                  </a:lnTo>
                  <a:cubicBezTo>
                    <a:pt x="44" y="4700"/>
                    <a:pt x="0" y="4656"/>
                    <a:pt x="0" y="4603"/>
                  </a:cubicBezTo>
                  <a:lnTo>
                    <a:pt x="0" y="97"/>
                  </a:lnTo>
                  <a:cubicBezTo>
                    <a:pt x="0" y="43"/>
                    <a:pt x="44" y="0"/>
                    <a:pt x="97" y="0"/>
                  </a:cubicBezTo>
                  <a:close/>
                </a:path>
              </a:pathLst>
            </a:cu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5" name="Freeform 8"/>
            <p:cNvSpPr>
              <a:spLocks/>
            </p:cNvSpPr>
            <p:nvPr/>
          </p:nvSpPr>
          <p:spPr bwMode="auto">
            <a:xfrm>
              <a:off x="7851825" y="4077295"/>
              <a:ext cx="579437" cy="579438"/>
            </a:xfrm>
            <a:custGeom>
              <a:avLst/>
              <a:gdLst>
                <a:gd name="T0" fmla="*/ 782 w 782"/>
                <a:gd name="T1" fmla="*/ 0 h 782"/>
                <a:gd name="T2" fmla="*/ 782 w 782"/>
                <a:gd name="T3" fmla="*/ 685 h 782"/>
                <a:gd name="T4" fmla="*/ 685 w 782"/>
                <a:gd name="T5" fmla="*/ 782 h 782"/>
                <a:gd name="T6" fmla="*/ 0 w 782"/>
                <a:gd name="T7" fmla="*/ 782 h 782"/>
                <a:gd name="T8" fmla="*/ 782 w 782"/>
                <a:gd name="T9" fmla="*/ 0 h 782"/>
              </a:gdLst>
              <a:ahLst/>
              <a:cxnLst>
                <a:cxn ang="0">
                  <a:pos x="T0" y="T1"/>
                </a:cxn>
                <a:cxn ang="0">
                  <a:pos x="T2" y="T3"/>
                </a:cxn>
                <a:cxn ang="0">
                  <a:pos x="T4" y="T5"/>
                </a:cxn>
                <a:cxn ang="0">
                  <a:pos x="T6" y="T7"/>
                </a:cxn>
                <a:cxn ang="0">
                  <a:pos x="T8" y="T9"/>
                </a:cxn>
              </a:cxnLst>
              <a:rect l="0" t="0" r="r" b="b"/>
              <a:pathLst>
                <a:path w="782" h="782">
                  <a:moveTo>
                    <a:pt x="782" y="0"/>
                  </a:moveTo>
                  <a:lnTo>
                    <a:pt x="782" y="685"/>
                  </a:lnTo>
                  <a:cubicBezTo>
                    <a:pt x="782" y="738"/>
                    <a:pt x="738" y="782"/>
                    <a:pt x="685" y="782"/>
                  </a:cubicBezTo>
                  <a:lnTo>
                    <a:pt x="0" y="782"/>
                  </a:lnTo>
                  <a:lnTo>
                    <a:pt x="782" y="0"/>
                  </a:ln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pPr defTabSz="914377"/>
              <a:endParaRPr lang="zh-CN" altLang="en-US" sz="1867">
                <a:solidFill>
                  <a:srgbClr val="FEAE01"/>
                </a:solidFill>
                <a:latin typeface="微软雅黑" panose="020B0503020204020204" pitchFamily="34" charset="-122"/>
                <a:ea typeface="微软雅黑" panose="020B0503020204020204" pitchFamily="34" charset="-122"/>
              </a:endParaRPr>
            </a:p>
          </p:txBody>
        </p:sp>
      </p:grpSp>
      <p:sp>
        <p:nvSpPr>
          <p:cNvPr id="16" name="Freeform 6"/>
          <p:cNvSpPr>
            <a:spLocks/>
          </p:cNvSpPr>
          <p:nvPr/>
        </p:nvSpPr>
        <p:spPr bwMode="auto">
          <a:xfrm>
            <a:off x="4079852" y="1912548"/>
            <a:ext cx="2329600" cy="182801"/>
          </a:xfrm>
          <a:custGeom>
            <a:avLst/>
            <a:gdLst>
              <a:gd name="T0" fmla="*/ 249 w 3270"/>
              <a:gd name="T1" fmla="*/ 261 h 261"/>
              <a:gd name="T2" fmla="*/ 3270 w 3270"/>
              <a:gd name="T3" fmla="*/ 261 h 261"/>
              <a:gd name="T4" fmla="*/ 3022 w 3270"/>
              <a:gd name="T5" fmla="*/ 0 h 261"/>
              <a:gd name="T6" fmla="*/ 0 w 3270"/>
              <a:gd name="T7" fmla="*/ 0 h 261"/>
              <a:gd name="T8" fmla="*/ 249 w 3270"/>
              <a:gd name="T9" fmla="*/ 261 h 261"/>
            </a:gdLst>
            <a:ahLst/>
            <a:cxnLst>
              <a:cxn ang="0">
                <a:pos x="T0" y="T1"/>
              </a:cxn>
              <a:cxn ang="0">
                <a:pos x="T2" y="T3"/>
              </a:cxn>
              <a:cxn ang="0">
                <a:pos x="T4" y="T5"/>
              </a:cxn>
              <a:cxn ang="0">
                <a:pos x="T6" y="T7"/>
              </a:cxn>
              <a:cxn ang="0">
                <a:pos x="T8" y="T9"/>
              </a:cxn>
            </a:cxnLst>
            <a:rect l="0" t="0" r="r" b="b"/>
            <a:pathLst>
              <a:path w="3270" h="261">
                <a:moveTo>
                  <a:pt x="249" y="261"/>
                </a:moveTo>
                <a:lnTo>
                  <a:pt x="3270" y="261"/>
                </a:lnTo>
                <a:lnTo>
                  <a:pt x="3022" y="0"/>
                </a:lnTo>
                <a:lnTo>
                  <a:pt x="0" y="0"/>
                </a:lnTo>
                <a:lnTo>
                  <a:pt x="249" y="261"/>
                </a:lnTo>
                <a:close/>
              </a:path>
            </a:pathLst>
          </a:custGeom>
          <a:solidFill>
            <a:schemeClr val="accent4">
              <a:lumMod val="75000"/>
            </a:schemeClr>
          </a:solidFill>
          <a:ln>
            <a:noFill/>
          </a:ln>
        </p:spPr>
        <p:txBody>
          <a:bodyPr vert="horz" wrap="square" lIns="121920" tIns="60960" rIns="121920" bIns="60960" numCol="1" anchor="t" anchorCtr="0" compatLnSpc="1">
            <a:prstTxWarp prst="textNoShape">
              <a:avLst/>
            </a:prstTxWarp>
          </a:bodyPr>
          <a:lstStyle/>
          <a:p>
            <a:pPr defTabSz="914377"/>
            <a:endParaRPr lang="zh-CN" altLang="en-US" sz="1867">
              <a:solidFill>
                <a:srgbClr val="FEAE01"/>
              </a:solidFill>
              <a:latin typeface="微软雅黑" panose="020B0503020204020204" pitchFamily="34" charset="-122"/>
              <a:ea typeface="微软雅黑" panose="020B0503020204020204" pitchFamily="34" charset="-122"/>
            </a:endParaRPr>
          </a:p>
        </p:txBody>
      </p:sp>
      <p:sp>
        <p:nvSpPr>
          <p:cNvPr id="17" name="Freeform 7"/>
          <p:cNvSpPr>
            <a:spLocks/>
          </p:cNvSpPr>
          <p:nvPr/>
        </p:nvSpPr>
        <p:spPr bwMode="auto">
          <a:xfrm>
            <a:off x="4062637" y="1912547"/>
            <a:ext cx="2152513" cy="1466912"/>
          </a:xfrm>
          <a:custGeom>
            <a:avLst/>
            <a:gdLst>
              <a:gd name="T0" fmla="*/ 3022 w 3022"/>
              <a:gd name="T1" fmla="*/ 0 h 2098"/>
              <a:gd name="T2" fmla="*/ 0 w 3022"/>
              <a:gd name="T3" fmla="*/ 0 h 2098"/>
              <a:gd name="T4" fmla="*/ 0 w 3022"/>
              <a:gd name="T5" fmla="*/ 2098 h 2098"/>
              <a:gd name="T6" fmla="*/ 2165 w 3022"/>
              <a:gd name="T7" fmla="*/ 2098 h 2098"/>
              <a:gd name="T8" fmla="*/ 3022 w 3022"/>
              <a:gd name="T9" fmla="*/ 0 h 2098"/>
            </a:gdLst>
            <a:ahLst/>
            <a:cxnLst>
              <a:cxn ang="0">
                <a:pos x="T0" y="T1"/>
              </a:cxn>
              <a:cxn ang="0">
                <a:pos x="T2" y="T3"/>
              </a:cxn>
              <a:cxn ang="0">
                <a:pos x="T4" y="T5"/>
              </a:cxn>
              <a:cxn ang="0">
                <a:pos x="T6" y="T7"/>
              </a:cxn>
              <a:cxn ang="0">
                <a:pos x="T8" y="T9"/>
              </a:cxn>
            </a:cxnLst>
            <a:rect l="0" t="0" r="r" b="b"/>
            <a:pathLst>
              <a:path w="3022" h="2098">
                <a:moveTo>
                  <a:pt x="3022" y="0"/>
                </a:moveTo>
                <a:lnTo>
                  <a:pt x="0" y="0"/>
                </a:lnTo>
                <a:lnTo>
                  <a:pt x="0" y="2098"/>
                </a:lnTo>
                <a:lnTo>
                  <a:pt x="2165" y="2098"/>
                </a:lnTo>
                <a:lnTo>
                  <a:pt x="3022" y="0"/>
                </a:ln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pPr defTabSz="914377"/>
            <a:endParaRPr lang="zh-CN" altLang="en-US" sz="1867">
              <a:solidFill>
                <a:srgbClr val="FEAE01"/>
              </a:solidFill>
              <a:latin typeface="微软雅黑" panose="020B0503020204020204" pitchFamily="34" charset="-122"/>
              <a:ea typeface="微软雅黑" panose="020B0503020204020204" pitchFamily="34" charset="-122"/>
            </a:endParaRPr>
          </a:p>
        </p:txBody>
      </p:sp>
      <p:sp>
        <p:nvSpPr>
          <p:cNvPr id="18" name="Freeform 9"/>
          <p:cNvSpPr>
            <a:spLocks noEditPoints="1"/>
          </p:cNvSpPr>
          <p:nvPr/>
        </p:nvSpPr>
        <p:spPr bwMode="auto">
          <a:xfrm>
            <a:off x="11468907" y="5197821"/>
            <a:ext cx="264583" cy="264584"/>
          </a:xfrm>
          <a:custGeom>
            <a:avLst/>
            <a:gdLst>
              <a:gd name="T0" fmla="*/ 146 w 268"/>
              <a:gd name="T1" fmla="*/ 226 h 268"/>
              <a:gd name="T2" fmla="*/ 125 w 268"/>
              <a:gd name="T3" fmla="*/ 209 h 268"/>
              <a:gd name="T4" fmla="*/ 177 w 268"/>
              <a:gd name="T5" fmla="*/ 148 h 268"/>
              <a:gd name="T6" fmla="*/ 43 w 268"/>
              <a:gd name="T7" fmla="*/ 148 h 268"/>
              <a:gd name="T8" fmla="*/ 43 w 268"/>
              <a:gd name="T9" fmla="*/ 120 h 268"/>
              <a:gd name="T10" fmla="*/ 177 w 268"/>
              <a:gd name="T11" fmla="*/ 120 h 268"/>
              <a:gd name="T12" fmla="*/ 125 w 268"/>
              <a:gd name="T13" fmla="*/ 60 h 268"/>
              <a:gd name="T14" fmla="*/ 146 w 268"/>
              <a:gd name="T15" fmla="*/ 42 h 268"/>
              <a:gd name="T16" fmla="*/ 224 w 268"/>
              <a:gd name="T17" fmla="*/ 134 h 268"/>
              <a:gd name="T18" fmla="*/ 146 w 268"/>
              <a:gd name="T19" fmla="*/ 226 h 268"/>
              <a:gd name="T20" fmla="*/ 134 w 268"/>
              <a:gd name="T21" fmla="*/ 0 h 268"/>
              <a:gd name="T22" fmla="*/ 268 w 268"/>
              <a:gd name="T23" fmla="*/ 134 h 268"/>
              <a:gd name="T24" fmla="*/ 134 w 268"/>
              <a:gd name="T25" fmla="*/ 268 h 268"/>
              <a:gd name="T26" fmla="*/ 0 w 268"/>
              <a:gd name="T27" fmla="*/ 134 h 268"/>
              <a:gd name="T28" fmla="*/ 134 w 268"/>
              <a:gd name="T29" fmla="*/ 0 h 268"/>
              <a:gd name="T30" fmla="*/ 134 w 268"/>
              <a:gd name="T31" fmla="*/ 17 h 268"/>
              <a:gd name="T32" fmla="*/ 250 w 268"/>
              <a:gd name="T33" fmla="*/ 134 h 268"/>
              <a:gd name="T34" fmla="*/ 134 w 268"/>
              <a:gd name="T35" fmla="*/ 251 h 268"/>
              <a:gd name="T36" fmla="*/ 17 w 268"/>
              <a:gd name="T37" fmla="*/ 134 h 268"/>
              <a:gd name="T38" fmla="*/ 134 w 268"/>
              <a:gd name="T39" fmla="*/ 17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68" h="268">
                <a:moveTo>
                  <a:pt x="146" y="226"/>
                </a:moveTo>
                <a:lnTo>
                  <a:pt x="125" y="209"/>
                </a:lnTo>
                <a:lnTo>
                  <a:pt x="177" y="148"/>
                </a:lnTo>
                <a:lnTo>
                  <a:pt x="43" y="148"/>
                </a:lnTo>
                <a:lnTo>
                  <a:pt x="43" y="120"/>
                </a:lnTo>
                <a:lnTo>
                  <a:pt x="177" y="120"/>
                </a:lnTo>
                <a:lnTo>
                  <a:pt x="125" y="60"/>
                </a:lnTo>
                <a:lnTo>
                  <a:pt x="146" y="42"/>
                </a:lnTo>
                <a:lnTo>
                  <a:pt x="224" y="134"/>
                </a:lnTo>
                <a:lnTo>
                  <a:pt x="146" y="226"/>
                </a:lnTo>
                <a:close/>
                <a:moveTo>
                  <a:pt x="134" y="0"/>
                </a:moveTo>
                <a:cubicBezTo>
                  <a:pt x="208" y="0"/>
                  <a:pt x="268" y="60"/>
                  <a:pt x="268" y="134"/>
                </a:cubicBezTo>
                <a:cubicBezTo>
                  <a:pt x="268" y="208"/>
                  <a:pt x="208" y="268"/>
                  <a:pt x="134" y="268"/>
                </a:cubicBezTo>
                <a:cubicBezTo>
                  <a:pt x="60" y="268"/>
                  <a:pt x="0" y="208"/>
                  <a:pt x="0" y="134"/>
                </a:cubicBezTo>
                <a:cubicBezTo>
                  <a:pt x="0" y="60"/>
                  <a:pt x="60" y="0"/>
                  <a:pt x="134" y="0"/>
                </a:cubicBezTo>
                <a:close/>
                <a:moveTo>
                  <a:pt x="134" y="17"/>
                </a:moveTo>
                <a:cubicBezTo>
                  <a:pt x="198" y="17"/>
                  <a:pt x="250" y="70"/>
                  <a:pt x="250" y="134"/>
                </a:cubicBezTo>
                <a:cubicBezTo>
                  <a:pt x="250" y="199"/>
                  <a:pt x="198" y="251"/>
                  <a:pt x="134" y="251"/>
                </a:cubicBezTo>
                <a:cubicBezTo>
                  <a:pt x="69" y="251"/>
                  <a:pt x="17" y="199"/>
                  <a:pt x="17" y="134"/>
                </a:cubicBezTo>
                <a:cubicBezTo>
                  <a:pt x="17" y="70"/>
                  <a:pt x="69" y="17"/>
                  <a:pt x="134"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FEAE01"/>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4309191" y="2020679"/>
            <a:ext cx="671988" cy="1446550"/>
          </a:xfrm>
          <a:prstGeom prst="rect">
            <a:avLst/>
          </a:prstGeom>
          <a:noFill/>
        </p:spPr>
        <p:txBody>
          <a:bodyPr wrap="square" rtlCol="0">
            <a:spAutoFit/>
          </a:bodyPr>
          <a:lstStyle/>
          <a:p>
            <a:pPr defTabSz="914377"/>
            <a:r>
              <a:rPr lang="en-US" altLang="zh-CN" sz="8800" b="1" dirty="0">
                <a:solidFill>
                  <a:srgbClr val="F8F8F8"/>
                </a:solidFill>
                <a:latin typeface="微软雅黑" panose="020B0503020204020204" pitchFamily="34" charset="-122"/>
                <a:ea typeface="微软雅黑" panose="020B0503020204020204" pitchFamily="34" charset="-122"/>
              </a:rPr>
              <a:t>1</a:t>
            </a:r>
            <a:endParaRPr lang="zh-CN" altLang="en-US" sz="8800" b="1" dirty="0">
              <a:solidFill>
                <a:srgbClr val="F8F8F8"/>
              </a:solidFill>
              <a:latin typeface="微软雅黑" panose="020B0503020204020204" pitchFamily="34" charset="-122"/>
              <a:ea typeface="微软雅黑" panose="020B0503020204020204" pitchFamily="34" charset="-122"/>
            </a:endParaRPr>
          </a:p>
        </p:txBody>
      </p:sp>
      <p:sp>
        <p:nvSpPr>
          <p:cNvPr id="20" name="TextBox 19"/>
          <p:cNvSpPr txBox="1"/>
          <p:nvPr/>
        </p:nvSpPr>
        <p:spPr>
          <a:xfrm>
            <a:off x="6251299" y="3429001"/>
            <a:ext cx="4746723" cy="1077218"/>
          </a:xfrm>
          <a:prstGeom prst="rect">
            <a:avLst/>
          </a:prstGeom>
          <a:noFill/>
        </p:spPr>
        <p:txBody>
          <a:bodyPr wrap="square" rtlCol="0">
            <a:spAutoFit/>
          </a:bodyPr>
          <a:lstStyle/>
          <a:p>
            <a:pPr defTabSz="914377"/>
            <a:r>
              <a:rPr lang="zh-CN" altLang="en-US" sz="3200" b="1" dirty="0">
                <a:solidFill>
                  <a:srgbClr val="2B2A30"/>
                </a:solidFill>
                <a:latin typeface="微软雅黑" panose="020B0503020204020204" pitchFamily="34" charset="-122"/>
                <a:ea typeface="微软雅黑" panose="020B0503020204020204" pitchFamily="34" charset="-122"/>
              </a:rPr>
              <a:t>请学校领导讲话</a:t>
            </a:r>
          </a:p>
          <a:p>
            <a:pPr defTabSz="914377"/>
            <a:endParaRPr lang="zh-CN" altLang="en-US" sz="3200" b="1" dirty="0">
              <a:solidFill>
                <a:srgbClr val="2B2A3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151060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down)">
                                      <p:cBhvr>
                                        <p:cTn id="11" dur="500"/>
                                        <p:tgtEl>
                                          <p:spTgt spid="16"/>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up)">
                                      <p:cBhvr>
                                        <p:cTn id="15" dur="500"/>
                                        <p:tgtEl>
                                          <p:spTgt spid="17"/>
                                        </p:tgtEl>
                                      </p:cBhvr>
                                    </p:animEffect>
                                  </p:childTnLst>
                                </p:cTn>
                              </p:par>
                            </p:childTnLst>
                          </p:cTn>
                        </p:par>
                        <p:par>
                          <p:cTn id="16" fill="hold">
                            <p:stCondLst>
                              <p:cond delay="1500"/>
                            </p:stCondLst>
                            <p:childTnLst>
                              <p:par>
                                <p:cTn id="17" presetID="31" presetClass="entr" presetSubtype="0"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p:cTn id="19" dur="500" fill="hold"/>
                                        <p:tgtEl>
                                          <p:spTgt spid="19"/>
                                        </p:tgtEl>
                                        <p:attrNameLst>
                                          <p:attrName>ppt_w</p:attrName>
                                        </p:attrNameLst>
                                      </p:cBhvr>
                                      <p:tavLst>
                                        <p:tav tm="0">
                                          <p:val>
                                            <p:fltVal val="0"/>
                                          </p:val>
                                        </p:tav>
                                        <p:tav tm="100000">
                                          <p:val>
                                            <p:strVal val="#ppt_w"/>
                                          </p:val>
                                        </p:tav>
                                      </p:tavLst>
                                    </p:anim>
                                    <p:anim calcmode="lin" valueType="num">
                                      <p:cBhvr>
                                        <p:cTn id="20" dur="500" fill="hold"/>
                                        <p:tgtEl>
                                          <p:spTgt spid="19"/>
                                        </p:tgtEl>
                                        <p:attrNameLst>
                                          <p:attrName>ppt_h</p:attrName>
                                        </p:attrNameLst>
                                      </p:cBhvr>
                                      <p:tavLst>
                                        <p:tav tm="0">
                                          <p:val>
                                            <p:fltVal val="0"/>
                                          </p:val>
                                        </p:tav>
                                        <p:tav tm="100000">
                                          <p:val>
                                            <p:strVal val="#ppt_h"/>
                                          </p:val>
                                        </p:tav>
                                      </p:tavLst>
                                    </p:anim>
                                    <p:anim calcmode="lin" valueType="num">
                                      <p:cBhvr>
                                        <p:cTn id="21" dur="500" fill="hold"/>
                                        <p:tgtEl>
                                          <p:spTgt spid="19"/>
                                        </p:tgtEl>
                                        <p:attrNameLst>
                                          <p:attrName>style.rotation</p:attrName>
                                        </p:attrNameLst>
                                      </p:cBhvr>
                                      <p:tavLst>
                                        <p:tav tm="0">
                                          <p:val>
                                            <p:fltVal val="90"/>
                                          </p:val>
                                        </p:tav>
                                        <p:tav tm="100000">
                                          <p:val>
                                            <p:fltVal val="0"/>
                                          </p:val>
                                        </p:tav>
                                      </p:tavLst>
                                    </p:anim>
                                    <p:animEffect transition="in" filter="fade">
                                      <p:cBhvr>
                                        <p:cTn id="22" dur="500"/>
                                        <p:tgtEl>
                                          <p:spTgt spid="19"/>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wipe(left)">
                                      <p:cBhvr>
                                        <p:cTn id="2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9" grpId="0"/>
      <p:bldP spid="2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2"/>
            <a:ext cx="12192000" cy="6857999"/>
          </a:xfrm>
          <a:prstGeom prst="rect">
            <a:avLst/>
          </a:prstGeom>
        </p:spPr>
      </p:pic>
      <p:pic>
        <p:nvPicPr>
          <p:cNvPr id="26" name="图片 2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6182" y="24428"/>
            <a:ext cx="5703705" cy="6858000"/>
          </a:xfrm>
          <a:prstGeom prst="rect">
            <a:avLst/>
          </a:prstGeom>
        </p:spPr>
      </p:pic>
      <p:grpSp>
        <p:nvGrpSpPr>
          <p:cNvPr id="27" name="组合 26"/>
          <p:cNvGrpSpPr/>
          <p:nvPr/>
        </p:nvGrpSpPr>
        <p:grpSpPr>
          <a:xfrm>
            <a:off x="1007" y="5266268"/>
            <a:ext cx="12207925" cy="1616160"/>
            <a:chOff x="756" y="4279899"/>
            <a:chExt cx="6661733" cy="881921"/>
          </a:xfrm>
        </p:grpSpPr>
        <p:pic>
          <p:nvPicPr>
            <p:cNvPr id="28" name="图片 27"/>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56" y="4279899"/>
              <a:ext cx="5377567" cy="881921"/>
            </a:xfrm>
            <a:prstGeom prst="rect">
              <a:avLst/>
            </a:prstGeom>
          </p:spPr>
        </p:pic>
        <p:pic>
          <p:nvPicPr>
            <p:cNvPr id="29" name="图片 28"/>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flipH="1">
              <a:off x="5271256" y="4279899"/>
              <a:ext cx="1391233" cy="881921"/>
            </a:xfrm>
            <a:prstGeom prst="rect">
              <a:avLst/>
            </a:prstGeom>
          </p:spPr>
        </p:pic>
      </p:grpSp>
      <p:grpSp>
        <p:nvGrpSpPr>
          <p:cNvPr id="13" name="组合 12"/>
          <p:cNvGrpSpPr/>
          <p:nvPr/>
        </p:nvGrpSpPr>
        <p:grpSpPr>
          <a:xfrm>
            <a:off x="3739675" y="2099734"/>
            <a:ext cx="7985349" cy="3379173"/>
            <a:chOff x="1358950" y="1173758"/>
            <a:chExt cx="7072312" cy="3482975"/>
          </a:xfrm>
        </p:grpSpPr>
        <p:sp>
          <p:nvSpPr>
            <p:cNvPr id="14" name="Freeform 5"/>
            <p:cNvSpPr>
              <a:spLocks/>
            </p:cNvSpPr>
            <p:nvPr/>
          </p:nvSpPr>
          <p:spPr bwMode="auto">
            <a:xfrm>
              <a:off x="1358950" y="1173758"/>
              <a:ext cx="7072312" cy="3482975"/>
            </a:xfrm>
            <a:custGeom>
              <a:avLst/>
              <a:gdLst>
                <a:gd name="T0" fmla="*/ 97 w 9549"/>
                <a:gd name="T1" fmla="*/ 0 h 4700"/>
                <a:gd name="T2" fmla="*/ 9452 w 9549"/>
                <a:gd name="T3" fmla="*/ 0 h 4700"/>
                <a:gd name="T4" fmla="*/ 9549 w 9549"/>
                <a:gd name="T5" fmla="*/ 97 h 4700"/>
                <a:gd name="T6" fmla="*/ 9549 w 9549"/>
                <a:gd name="T7" fmla="*/ 4603 h 4700"/>
                <a:gd name="T8" fmla="*/ 9452 w 9549"/>
                <a:gd name="T9" fmla="*/ 4700 h 4700"/>
                <a:gd name="T10" fmla="*/ 97 w 9549"/>
                <a:gd name="T11" fmla="*/ 4700 h 4700"/>
                <a:gd name="T12" fmla="*/ 0 w 9549"/>
                <a:gd name="T13" fmla="*/ 4603 h 4700"/>
                <a:gd name="T14" fmla="*/ 0 w 9549"/>
                <a:gd name="T15" fmla="*/ 97 h 4700"/>
                <a:gd name="T16" fmla="*/ 97 w 9549"/>
                <a:gd name="T17" fmla="*/ 0 h 4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549" h="4700">
                  <a:moveTo>
                    <a:pt x="97" y="0"/>
                  </a:moveTo>
                  <a:lnTo>
                    <a:pt x="9452" y="0"/>
                  </a:lnTo>
                  <a:cubicBezTo>
                    <a:pt x="9505" y="0"/>
                    <a:pt x="9549" y="43"/>
                    <a:pt x="9549" y="97"/>
                  </a:cubicBezTo>
                  <a:lnTo>
                    <a:pt x="9549" y="4603"/>
                  </a:lnTo>
                  <a:cubicBezTo>
                    <a:pt x="9549" y="4656"/>
                    <a:pt x="9505" y="4700"/>
                    <a:pt x="9452" y="4700"/>
                  </a:cubicBezTo>
                  <a:lnTo>
                    <a:pt x="97" y="4700"/>
                  </a:lnTo>
                  <a:cubicBezTo>
                    <a:pt x="44" y="4700"/>
                    <a:pt x="0" y="4656"/>
                    <a:pt x="0" y="4603"/>
                  </a:cubicBezTo>
                  <a:lnTo>
                    <a:pt x="0" y="97"/>
                  </a:lnTo>
                  <a:cubicBezTo>
                    <a:pt x="0" y="43"/>
                    <a:pt x="44" y="0"/>
                    <a:pt x="97" y="0"/>
                  </a:cubicBezTo>
                  <a:close/>
                </a:path>
              </a:pathLst>
            </a:cu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5" name="Freeform 8"/>
            <p:cNvSpPr>
              <a:spLocks/>
            </p:cNvSpPr>
            <p:nvPr/>
          </p:nvSpPr>
          <p:spPr bwMode="auto">
            <a:xfrm>
              <a:off x="7851825" y="4077295"/>
              <a:ext cx="579437" cy="579438"/>
            </a:xfrm>
            <a:custGeom>
              <a:avLst/>
              <a:gdLst>
                <a:gd name="T0" fmla="*/ 782 w 782"/>
                <a:gd name="T1" fmla="*/ 0 h 782"/>
                <a:gd name="T2" fmla="*/ 782 w 782"/>
                <a:gd name="T3" fmla="*/ 685 h 782"/>
                <a:gd name="T4" fmla="*/ 685 w 782"/>
                <a:gd name="T5" fmla="*/ 782 h 782"/>
                <a:gd name="T6" fmla="*/ 0 w 782"/>
                <a:gd name="T7" fmla="*/ 782 h 782"/>
                <a:gd name="T8" fmla="*/ 782 w 782"/>
                <a:gd name="T9" fmla="*/ 0 h 782"/>
              </a:gdLst>
              <a:ahLst/>
              <a:cxnLst>
                <a:cxn ang="0">
                  <a:pos x="T0" y="T1"/>
                </a:cxn>
                <a:cxn ang="0">
                  <a:pos x="T2" y="T3"/>
                </a:cxn>
                <a:cxn ang="0">
                  <a:pos x="T4" y="T5"/>
                </a:cxn>
                <a:cxn ang="0">
                  <a:pos x="T6" y="T7"/>
                </a:cxn>
                <a:cxn ang="0">
                  <a:pos x="T8" y="T9"/>
                </a:cxn>
              </a:cxnLst>
              <a:rect l="0" t="0" r="r" b="b"/>
              <a:pathLst>
                <a:path w="782" h="782">
                  <a:moveTo>
                    <a:pt x="782" y="0"/>
                  </a:moveTo>
                  <a:lnTo>
                    <a:pt x="782" y="685"/>
                  </a:lnTo>
                  <a:cubicBezTo>
                    <a:pt x="782" y="738"/>
                    <a:pt x="738" y="782"/>
                    <a:pt x="685" y="782"/>
                  </a:cubicBezTo>
                  <a:lnTo>
                    <a:pt x="0" y="782"/>
                  </a:lnTo>
                  <a:lnTo>
                    <a:pt x="782" y="0"/>
                  </a:ln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pPr defTabSz="914377"/>
              <a:endParaRPr lang="zh-CN" altLang="en-US" sz="1867">
                <a:solidFill>
                  <a:srgbClr val="FEAE01"/>
                </a:solidFill>
                <a:latin typeface="微软雅黑" panose="020B0503020204020204" pitchFamily="34" charset="-122"/>
                <a:ea typeface="微软雅黑" panose="020B0503020204020204" pitchFamily="34" charset="-122"/>
              </a:endParaRPr>
            </a:p>
          </p:txBody>
        </p:sp>
      </p:grpSp>
      <p:sp>
        <p:nvSpPr>
          <p:cNvPr id="16" name="Freeform 6"/>
          <p:cNvSpPr>
            <a:spLocks/>
          </p:cNvSpPr>
          <p:nvPr/>
        </p:nvSpPr>
        <p:spPr bwMode="auto">
          <a:xfrm>
            <a:off x="4079852" y="1912548"/>
            <a:ext cx="2329600" cy="182801"/>
          </a:xfrm>
          <a:custGeom>
            <a:avLst/>
            <a:gdLst>
              <a:gd name="T0" fmla="*/ 249 w 3270"/>
              <a:gd name="T1" fmla="*/ 261 h 261"/>
              <a:gd name="T2" fmla="*/ 3270 w 3270"/>
              <a:gd name="T3" fmla="*/ 261 h 261"/>
              <a:gd name="T4" fmla="*/ 3022 w 3270"/>
              <a:gd name="T5" fmla="*/ 0 h 261"/>
              <a:gd name="T6" fmla="*/ 0 w 3270"/>
              <a:gd name="T7" fmla="*/ 0 h 261"/>
              <a:gd name="T8" fmla="*/ 249 w 3270"/>
              <a:gd name="T9" fmla="*/ 261 h 261"/>
            </a:gdLst>
            <a:ahLst/>
            <a:cxnLst>
              <a:cxn ang="0">
                <a:pos x="T0" y="T1"/>
              </a:cxn>
              <a:cxn ang="0">
                <a:pos x="T2" y="T3"/>
              </a:cxn>
              <a:cxn ang="0">
                <a:pos x="T4" y="T5"/>
              </a:cxn>
              <a:cxn ang="0">
                <a:pos x="T6" y="T7"/>
              </a:cxn>
              <a:cxn ang="0">
                <a:pos x="T8" y="T9"/>
              </a:cxn>
            </a:cxnLst>
            <a:rect l="0" t="0" r="r" b="b"/>
            <a:pathLst>
              <a:path w="3270" h="261">
                <a:moveTo>
                  <a:pt x="249" y="261"/>
                </a:moveTo>
                <a:lnTo>
                  <a:pt x="3270" y="261"/>
                </a:lnTo>
                <a:lnTo>
                  <a:pt x="3022" y="0"/>
                </a:lnTo>
                <a:lnTo>
                  <a:pt x="0" y="0"/>
                </a:lnTo>
                <a:lnTo>
                  <a:pt x="249" y="261"/>
                </a:lnTo>
                <a:close/>
              </a:path>
            </a:pathLst>
          </a:custGeom>
          <a:solidFill>
            <a:schemeClr val="accent4">
              <a:lumMod val="75000"/>
            </a:schemeClr>
          </a:solidFill>
          <a:ln>
            <a:noFill/>
          </a:ln>
        </p:spPr>
        <p:txBody>
          <a:bodyPr vert="horz" wrap="square" lIns="121920" tIns="60960" rIns="121920" bIns="60960" numCol="1" anchor="t" anchorCtr="0" compatLnSpc="1">
            <a:prstTxWarp prst="textNoShape">
              <a:avLst/>
            </a:prstTxWarp>
          </a:bodyPr>
          <a:lstStyle/>
          <a:p>
            <a:pPr defTabSz="914377"/>
            <a:endParaRPr lang="zh-CN" altLang="en-US" sz="1867">
              <a:solidFill>
                <a:srgbClr val="FEAE01"/>
              </a:solidFill>
              <a:latin typeface="微软雅黑" panose="020B0503020204020204" pitchFamily="34" charset="-122"/>
              <a:ea typeface="微软雅黑" panose="020B0503020204020204" pitchFamily="34" charset="-122"/>
            </a:endParaRPr>
          </a:p>
        </p:txBody>
      </p:sp>
      <p:sp>
        <p:nvSpPr>
          <p:cNvPr id="17" name="Freeform 7"/>
          <p:cNvSpPr>
            <a:spLocks/>
          </p:cNvSpPr>
          <p:nvPr/>
        </p:nvSpPr>
        <p:spPr bwMode="auto">
          <a:xfrm>
            <a:off x="4062637" y="1912547"/>
            <a:ext cx="2152513" cy="1466912"/>
          </a:xfrm>
          <a:custGeom>
            <a:avLst/>
            <a:gdLst>
              <a:gd name="T0" fmla="*/ 3022 w 3022"/>
              <a:gd name="T1" fmla="*/ 0 h 2098"/>
              <a:gd name="T2" fmla="*/ 0 w 3022"/>
              <a:gd name="T3" fmla="*/ 0 h 2098"/>
              <a:gd name="T4" fmla="*/ 0 w 3022"/>
              <a:gd name="T5" fmla="*/ 2098 h 2098"/>
              <a:gd name="T6" fmla="*/ 2165 w 3022"/>
              <a:gd name="T7" fmla="*/ 2098 h 2098"/>
              <a:gd name="T8" fmla="*/ 3022 w 3022"/>
              <a:gd name="T9" fmla="*/ 0 h 2098"/>
            </a:gdLst>
            <a:ahLst/>
            <a:cxnLst>
              <a:cxn ang="0">
                <a:pos x="T0" y="T1"/>
              </a:cxn>
              <a:cxn ang="0">
                <a:pos x="T2" y="T3"/>
              </a:cxn>
              <a:cxn ang="0">
                <a:pos x="T4" y="T5"/>
              </a:cxn>
              <a:cxn ang="0">
                <a:pos x="T6" y="T7"/>
              </a:cxn>
              <a:cxn ang="0">
                <a:pos x="T8" y="T9"/>
              </a:cxn>
            </a:cxnLst>
            <a:rect l="0" t="0" r="r" b="b"/>
            <a:pathLst>
              <a:path w="3022" h="2098">
                <a:moveTo>
                  <a:pt x="3022" y="0"/>
                </a:moveTo>
                <a:lnTo>
                  <a:pt x="0" y="0"/>
                </a:lnTo>
                <a:lnTo>
                  <a:pt x="0" y="2098"/>
                </a:lnTo>
                <a:lnTo>
                  <a:pt x="2165" y="2098"/>
                </a:lnTo>
                <a:lnTo>
                  <a:pt x="3022" y="0"/>
                </a:ln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pPr defTabSz="914377"/>
            <a:endParaRPr lang="zh-CN" altLang="en-US" sz="1867">
              <a:solidFill>
                <a:srgbClr val="FEAE01"/>
              </a:solidFill>
              <a:latin typeface="微软雅黑" panose="020B0503020204020204" pitchFamily="34" charset="-122"/>
              <a:ea typeface="微软雅黑" panose="020B0503020204020204" pitchFamily="34" charset="-122"/>
            </a:endParaRPr>
          </a:p>
        </p:txBody>
      </p:sp>
      <p:sp>
        <p:nvSpPr>
          <p:cNvPr id="18" name="Freeform 9"/>
          <p:cNvSpPr>
            <a:spLocks noEditPoints="1"/>
          </p:cNvSpPr>
          <p:nvPr/>
        </p:nvSpPr>
        <p:spPr bwMode="auto">
          <a:xfrm>
            <a:off x="11468907" y="5197821"/>
            <a:ext cx="264583" cy="264584"/>
          </a:xfrm>
          <a:custGeom>
            <a:avLst/>
            <a:gdLst>
              <a:gd name="T0" fmla="*/ 146 w 268"/>
              <a:gd name="T1" fmla="*/ 226 h 268"/>
              <a:gd name="T2" fmla="*/ 125 w 268"/>
              <a:gd name="T3" fmla="*/ 209 h 268"/>
              <a:gd name="T4" fmla="*/ 177 w 268"/>
              <a:gd name="T5" fmla="*/ 148 h 268"/>
              <a:gd name="T6" fmla="*/ 43 w 268"/>
              <a:gd name="T7" fmla="*/ 148 h 268"/>
              <a:gd name="T8" fmla="*/ 43 w 268"/>
              <a:gd name="T9" fmla="*/ 120 h 268"/>
              <a:gd name="T10" fmla="*/ 177 w 268"/>
              <a:gd name="T11" fmla="*/ 120 h 268"/>
              <a:gd name="T12" fmla="*/ 125 w 268"/>
              <a:gd name="T13" fmla="*/ 60 h 268"/>
              <a:gd name="T14" fmla="*/ 146 w 268"/>
              <a:gd name="T15" fmla="*/ 42 h 268"/>
              <a:gd name="T16" fmla="*/ 224 w 268"/>
              <a:gd name="T17" fmla="*/ 134 h 268"/>
              <a:gd name="T18" fmla="*/ 146 w 268"/>
              <a:gd name="T19" fmla="*/ 226 h 268"/>
              <a:gd name="T20" fmla="*/ 134 w 268"/>
              <a:gd name="T21" fmla="*/ 0 h 268"/>
              <a:gd name="T22" fmla="*/ 268 w 268"/>
              <a:gd name="T23" fmla="*/ 134 h 268"/>
              <a:gd name="T24" fmla="*/ 134 w 268"/>
              <a:gd name="T25" fmla="*/ 268 h 268"/>
              <a:gd name="T26" fmla="*/ 0 w 268"/>
              <a:gd name="T27" fmla="*/ 134 h 268"/>
              <a:gd name="T28" fmla="*/ 134 w 268"/>
              <a:gd name="T29" fmla="*/ 0 h 268"/>
              <a:gd name="T30" fmla="*/ 134 w 268"/>
              <a:gd name="T31" fmla="*/ 17 h 268"/>
              <a:gd name="T32" fmla="*/ 250 w 268"/>
              <a:gd name="T33" fmla="*/ 134 h 268"/>
              <a:gd name="T34" fmla="*/ 134 w 268"/>
              <a:gd name="T35" fmla="*/ 251 h 268"/>
              <a:gd name="T36" fmla="*/ 17 w 268"/>
              <a:gd name="T37" fmla="*/ 134 h 268"/>
              <a:gd name="T38" fmla="*/ 134 w 268"/>
              <a:gd name="T39" fmla="*/ 17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68" h="268">
                <a:moveTo>
                  <a:pt x="146" y="226"/>
                </a:moveTo>
                <a:lnTo>
                  <a:pt x="125" y="209"/>
                </a:lnTo>
                <a:lnTo>
                  <a:pt x="177" y="148"/>
                </a:lnTo>
                <a:lnTo>
                  <a:pt x="43" y="148"/>
                </a:lnTo>
                <a:lnTo>
                  <a:pt x="43" y="120"/>
                </a:lnTo>
                <a:lnTo>
                  <a:pt x="177" y="120"/>
                </a:lnTo>
                <a:lnTo>
                  <a:pt x="125" y="60"/>
                </a:lnTo>
                <a:lnTo>
                  <a:pt x="146" y="42"/>
                </a:lnTo>
                <a:lnTo>
                  <a:pt x="224" y="134"/>
                </a:lnTo>
                <a:lnTo>
                  <a:pt x="146" y="226"/>
                </a:lnTo>
                <a:close/>
                <a:moveTo>
                  <a:pt x="134" y="0"/>
                </a:moveTo>
                <a:cubicBezTo>
                  <a:pt x="208" y="0"/>
                  <a:pt x="268" y="60"/>
                  <a:pt x="268" y="134"/>
                </a:cubicBezTo>
                <a:cubicBezTo>
                  <a:pt x="268" y="208"/>
                  <a:pt x="208" y="268"/>
                  <a:pt x="134" y="268"/>
                </a:cubicBezTo>
                <a:cubicBezTo>
                  <a:pt x="60" y="268"/>
                  <a:pt x="0" y="208"/>
                  <a:pt x="0" y="134"/>
                </a:cubicBezTo>
                <a:cubicBezTo>
                  <a:pt x="0" y="60"/>
                  <a:pt x="60" y="0"/>
                  <a:pt x="134" y="0"/>
                </a:cubicBezTo>
                <a:close/>
                <a:moveTo>
                  <a:pt x="134" y="17"/>
                </a:moveTo>
                <a:cubicBezTo>
                  <a:pt x="198" y="17"/>
                  <a:pt x="250" y="70"/>
                  <a:pt x="250" y="134"/>
                </a:cubicBezTo>
                <a:cubicBezTo>
                  <a:pt x="250" y="199"/>
                  <a:pt x="198" y="251"/>
                  <a:pt x="134" y="251"/>
                </a:cubicBezTo>
                <a:cubicBezTo>
                  <a:pt x="69" y="251"/>
                  <a:pt x="17" y="199"/>
                  <a:pt x="17" y="134"/>
                </a:cubicBezTo>
                <a:cubicBezTo>
                  <a:pt x="17" y="70"/>
                  <a:pt x="69" y="17"/>
                  <a:pt x="134"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FEAE01"/>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4309191" y="2020679"/>
            <a:ext cx="671988" cy="1446550"/>
          </a:xfrm>
          <a:prstGeom prst="rect">
            <a:avLst/>
          </a:prstGeom>
          <a:noFill/>
        </p:spPr>
        <p:txBody>
          <a:bodyPr wrap="square" rtlCol="0">
            <a:spAutoFit/>
          </a:bodyPr>
          <a:lstStyle/>
          <a:p>
            <a:pPr defTabSz="914377"/>
            <a:r>
              <a:rPr lang="en-US" altLang="zh-CN" sz="8800" b="1" dirty="0" smtClean="0">
                <a:solidFill>
                  <a:srgbClr val="F8F8F8"/>
                </a:solidFill>
                <a:latin typeface="微软雅黑" panose="020B0503020204020204" pitchFamily="34" charset="-122"/>
                <a:ea typeface="微软雅黑" panose="020B0503020204020204" pitchFamily="34" charset="-122"/>
              </a:rPr>
              <a:t>2</a:t>
            </a:r>
            <a:endParaRPr lang="zh-CN" altLang="en-US" sz="8800" b="1" dirty="0">
              <a:solidFill>
                <a:srgbClr val="F8F8F8"/>
              </a:solidFill>
              <a:latin typeface="微软雅黑" panose="020B0503020204020204" pitchFamily="34" charset="-122"/>
              <a:ea typeface="微软雅黑" panose="020B0503020204020204" pitchFamily="34" charset="-122"/>
            </a:endParaRPr>
          </a:p>
        </p:txBody>
      </p:sp>
      <p:sp>
        <p:nvSpPr>
          <p:cNvPr id="20" name="TextBox 19"/>
          <p:cNvSpPr txBox="1"/>
          <p:nvPr/>
        </p:nvSpPr>
        <p:spPr>
          <a:xfrm>
            <a:off x="4645185" y="3429001"/>
            <a:ext cx="6352837" cy="1077218"/>
          </a:xfrm>
          <a:prstGeom prst="rect">
            <a:avLst/>
          </a:prstGeom>
          <a:noFill/>
        </p:spPr>
        <p:txBody>
          <a:bodyPr wrap="square" rtlCol="0">
            <a:spAutoFit/>
          </a:bodyPr>
          <a:lstStyle/>
          <a:p>
            <a:pPr algn="ctr" defTabSz="914377"/>
            <a:r>
              <a:rPr lang="en-US" altLang="zh-CN" sz="3200" b="1" dirty="0" smtClean="0">
                <a:solidFill>
                  <a:srgbClr val="2B2A30"/>
                </a:solidFill>
                <a:latin typeface="微软雅黑" panose="020B0503020204020204" pitchFamily="34" charset="-122"/>
                <a:ea typeface="微软雅黑" panose="020B0503020204020204" pitchFamily="34" charset="-122"/>
              </a:rPr>
              <a:t>2018</a:t>
            </a:r>
            <a:r>
              <a:rPr lang="zh-CN" altLang="en-US" sz="3200" b="1" dirty="0">
                <a:solidFill>
                  <a:srgbClr val="2B2A30"/>
                </a:solidFill>
                <a:latin typeface="微软雅黑" panose="020B0503020204020204" pitchFamily="34" charset="-122"/>
                <a:ea typeface="微软雅黑" panose="020B0503020204020204" pitchFamily="34" charset="-122"/>
              </a:rPr>
              <a:t>年中大</a:t>
            </a:r>
            <a:r>
              <a:rPr lang="zh-CN" altLang="en-US" sz="3200" b="1" dirty="0" smtClean="0">
                <a:solidFill>
                  <a:srgbClr val="2B2A30"/>
                </a:solidFill>
                <a:latin typeface="微软雅黑" panose="020B0503020204020204" pitchFamily="34" charset="-122"/>
                <a:ea typeface="微软雅黑" panose="020B0503020204020204" pitchFamily="34" charset="-122"/>
              </a:rPr>
              <a:t>附中</a:t>
            </a:r>
            <a:endParaRPr lang="en-US" altLang="zh-CN" sz="3200" b="1" dirty="0" smtClean="0">
              <a:solidFill>
                <a:srgbClr val="2B2A30"/>
              </a:solidFill>
              <a:latin typeface="微软雅黑" panose="020B0503020204020204" pitchFamily="34" charset="-122"/>
              <a:ea typeface="微软雅黑" panose="020B0503020204020204" pitchFamily="34" charset="-122"/>
            </a:endParaRPr>
          </a:p>
          <a:p>
            <a:pPr algn="ctr" defTabSz="914377"/>
            <a:r>
              <a:rPr lang="zh-CN" altLang="en-US" sz="3200" b="1" dirty="0" smtClean="0">
                <a:solidFill>
                  <a:srgbClr val="2B2A30"/>
                </a:solidFill>
                <a:latin typeface="微软雅黑" panose="020B0503020204020204" pitchFamily="34" charset="-122"/>
                <a:ea typeface="微软雅黑" panose="020B0503020204020204" pitchFamily="34" charset="-122"/>
              </a:rPr>
              <a:t>电脑</a:t>
            </a:r>
            <a:r>
              <a:rPr lang="zh-CN" altLang="en-US" sz="3200" b="1" dirty="0">
                <a:solidFill>
                  <a:srgbClr val="2B2A30"/>
                </a:solidFill>
                <a:latin typeface="微软雅黑" panose="020B0503020204020204" pitchFamily="34" charset="-122"/>
                <a:ea typeface="微软雅黑" panose="020B0503020204020204" pitchFamily="34" charset="-122"/>
              </a:rPr>
              <a:t>作品制作活动总结</a:t>
            </a:r>
          </a:p>
        </p:txBody>
      </p:sp>
    </p:spTree>
    <p:extLst>
      <p:ext uri="{BB962C8B-B14F-4D97-AF65-F5344CB8AC3E}">
        <p14:creationId xmlns:p14="http://schemas.microsoft.com/office/powerpoint/2010/main" val="16327517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down)">
                                      <p:cBhvr>
                                        <p:cTn id="11" dur="500"/>
                                        <p:tgtEl>
                                          <p:spTgt spid="16"/>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up)">
                                      <p:cBhvr>
                                        <p:cTn id="15" dur="500"/>
                                        <p:tgtEl>
                                          <p:spTgt spid="17"/>
                                        </p:tgtEl>
                                      </p:cBhvr>
                                    </p:animEffect>
                                  </p:childTnLst>
                                </p:cTn>
                              </p:par>
                            </p:childTnLst>
                          </p:cTn>
                        </p:par>
                        <p:par>
                          <p:cTn id="16" fill="hold">
                            <p:stCondLst>
                              <p:cond delay="1500"/>
                            </p:stCondLst>
                            <p:childTnLst>
                              <p:par>
                                <p:cTn id="17" presetID="31" presetClass="entr" presetSubtype="0"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p:cTn id="19" dur="500" fill="hold"/>
                                        <p:tgtEl>
                                          <p:spTgt spid="19"/>
                                        </p:tgtEl>
                                        <p:attrNameLst>
                                          <p:attrName>ppt_w</p:attrName>
                                        </p:attrNameLst>
                                      </p:cBhvr>
                                      <p:tavLst>
                                        <p:tav tm="0">
                                          <p:val>
                                            <p:fltVal val="0"/>
                                          </p:val>
                                        </p:tav>
                                        <p:tav tm="100000">
                                          <p:val>
                                            <p:strVal val="#ppt_w"/>
                                          </p:val>
                                        </p:tav>
                                      </p:tavLst>
                                    </p:anim>
                                    <p:anim calcmode="lin" valueType="num">
                                      <p:cBhvr>
                                        <p:cTn id="20" dur="500" fill="hold"/>
                                        <p:tgtEl>
                                          <p:spTgt spid="19"/>
                                        </p:tgtEl>
                                        <p:attrNameLst>
                                          <p:attrName>ppt_h</p:attrName>
                                        </p:attrNameLst>
                                      </p:cBhvr>
                                      <p:tavLst>
                                        <p:tav tm="0">
                                          <p:val>
                                            <p:fltVal val="0"/>
                                          </p:val>
                                        </p:tav>
                                        <p:tav tm="100000">
                                          <p:val>
                                            <p:strVal val="#ppt_h"/>
                                          </p:val>
                                        </p:tav>
                                      </p:tavLst>
                                    </p:anim>
                                    <p:anim calcmode="lin" valueType="num">
                                      <p:cBhvr>
                                        <p:cTn id="21" dur="500" fill="hold"/>
                                        <p:tgtEl>
                                          <p:spTgt spid="19"/>
                                        </p:tgtEl>
                                        <p:attrNameLst>
                                          <p:attrName>style.rotation</p:attrName>
                                        </p:attrNameLst>
                                      </p:cBhvr>
                                      <p:tavLst>
                                        <p:tav tm="0">
                                          <p:val>
                                            <p:fltVal val="90"/>
                                          </p:val>
                                        </p:tav>
                                        <p:tav tm="100000">
                                          <p:val>
                                            <p:fltVal val="0"/>
                                          </p:val>
                                        </p:tav>
                                      </p:tavLst>
                                    </p:anim>
                                    <p:animEffect transition="in" filter="fade">
                                      <p:cBhvr>
                                        <p:cTn id="22" dur="500"/>
                                        <p:tgtEl>
                                          <p:spTgt spid="19"/>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wipe(left)">
                                      <p:cBhvr>
                                        <p:cTn id="2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9" grpId="0"/>
      <p:bldP spid="2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76275" y="1136650"/>
            <a:ext cx="10515600" cy="1325563"/>
          </a:xfrm>
        </p:spPr>
        <p:txBody>
          <a:bodyPr/>
          <a:lstStyle/>
          <a:p>
            <a:pPr algn="ctr"/>
            <a:r>
              <a:rPr lang="zh-CN" altLang="en-US" dirty="0" smtClean="0"/>
              <a:t>探索与创新</a:t>
            </a:r>
            <a:endParaRPr lang="zh-CN" altLang="en-US" dirty="0"/>
          </a:p>
        </p:txBody>
      </p:sp>
      <p:sp>
        <p:nvSpPr>
          <p:cNvPr id="3" name="内容占位符 2"/>
          <p:cNvSpPr>
            <a:spLocks noGrp="1"/>
          </p:cNvSpPr>
          <p:nvPr>
            <p:ph idx="1"/>
          </p:nvPr>
        </p:nvSpPr>
        <p:spPr>
          <a:xfrm>
            <a:off x="838200" y="2816226"/>
            <a:ext cx="10687050" cy="2584450"/>
          </a:xfrm>
        </p:spPr>
        <p:txBody>
          <a:bodyPr/>
          <a:lstStyle/>
          <a:p>
            <a:r>
              <a:rPr lang="en-US" altLang="zh-CN" dirty="0"/>
              <a:t>2018</a:t>
            </a:r>
            <a:r>
              <a:rPr lang="zh-CN" altLang="en-US" dirty="0"/>
              <a:t>年，我们继续组织学生积极参加“第十九届全国中小学电脑制作活动”系列活动。在学校领导的热情关怀和信息技术全体老师的通力合作下，该活动有序完成了“选拔学生、基础培训、竞赛辅导、精品打造和总结提升”等环节。</a:t>
            </a:r>
          </a:p>
        </p:txBody>
      </p:sp>
    </p:spTree>
    <p:extLst>
      <p:ext uri="{BB962C8B-B14F-4D97-AF65-F5344CB8AC3E}">
        <p14:creationId xmlns:p14="http://schemas.microsoft.com/office/powerpoint/2010/main" val="13484523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内容占位符 2"/>
          <p:cNvSpPr>
            <a:spLocks noGrp="1"/>
          </p:cNvSpPr>
          <p:nvPr>
            <p:ph idx="1"/>
          </p:nvPr>
        </p:nvSpPr>
        <p:spPr>
          <a:xfrm>
            <a:off x="657225" y="1319213"/>
            <a:ext cx="10972800" cy="4525962"/>
          </a:xfrm>
        </p:spPr>
        <p:txBody>
          <a:bodyPr/>
          <a:lstStyle/>
          <a:p>
            <a:pPr eaLnBrk="1" hangingPunct="1"/>
            <a:r>
              <a:rPr lang="zh-CN" altLang="en-US" sz="3600" dirty="0" smtClean="0">
                <a:latin typeface="黑体" pitchFamily="49" charset="-122"/>
                <a:ea typeface="黑体" pitchFamily="49" charset="-122"/>
              </a:rPr>
              <a:t>提交了</a:t>
            </a:r>
            <a:r>
              <a:rPr lang="en-US" altLang="zh-CN" sz="3600" dirty="0" smtClean="0">
                <a:latin typeface="黑体" pitchFamily="49" charset="-122"/>
                <a:ea typeface="黑体" pitchFamily="49" charset="-122"/>
              </a:rPr>
              <a:t>19</a:t>
            </a:r>
            <a:r>
              <a:rPr lang="zh-CN" altLang="en-US" sz="3600" dirty="0" smtClean="0">
                <a:latin typeface="黑体" pitchFamily="49" charset="-122"/>
                <a:ea typeface="黑体" pitchFamily="49" charset="-122"/>
              </a:rPr>
              <a:t>件电脑作品。</a:t>
            </a:r>
            <a:endParaRPr lang="en-US" altLang="zh-CN" sz="3600" dirty="0" smtClean="0">
              <a:latin typeface="黑体" pitchFamily="49" charset="-122"/>
              <a:ea typeface="黑体" pitchFamily="49" charset="-122"/>
            </a:endParaRPr>
          </a:p>
          <a:p>
            <a:pPr eaLnBrk="1" hangingPunct="1"/>
            <a:endParaRPr lang="en-US" altLang="zh-CN" sz="3600" dirty="0" smtClean="0">
              <a:latin typeface="黑体" pitchFamily="49" charset="-122"/>
              <a:ea typeface="黑体" pitchFamily="49" charset="-122"/>
            </a:endParaRPr>
          </a:p>
          <a:p>
            <a:r>
              <a:rPr lang="en-US" altLang="zh-CN" sz="4800" dirty="0" smtClean="0">
                <a:solidFill>
                  <a:srgbClr val="FF0000"/>
                </a:solidFill>
                <a:latin typeface="DFPLiuLi-B5" pitchFamily="66" charset="-120"/>
                <a:ea typeface="DFPLiuLi-B5" pitchFamily="66" charset="-120"/>
              </a:rPr>
              <a:t>11</a:t>
            </a:r>
            <a:r>
              <a:rPr lang="zh-CN" altLang="en-US" sz="3600" dirty="0" smtClean="0">
                <a:latin typeface="黑体" pitchFamily="49" charset="-122"/>
                <a:ea typeface="黑体" pitchFamily="49" charset="-122"/>
              </a:rPr>
              <a:t>件作品获得广州市奖项。</a:t>
            </a:r>
            <a:endParaRPr lang="en-US" altLang="zh-CN" sz="3600" dirty="0" smtClean="0">
              <a:latin typeface="黑体" pitchFamily="49" charset="-122"/>
              <a:ea typeface="黑体" pitchFamily="49" charset="-122"/>
            </a:endParaRPr>
          </a:p>
          <a:p>
            <a:pPr lvl="2">
              <a:buFont typeface="Wingdings" pitchFamily="2" charset="2"/>
              <a:buChar char="ü"/>
            </a:pPr>
            <a:r>
              <a:rPr lang="zh-CN" altLang="en-US" sz="3600" dirty="0" smtClean="0">
                <a:latin typeface="黑体" pitchFamily="49" charset="-122"/>
                <a:ea typeface="黑体" pitchFamily="49" charset="-122"/>
              </a:rPr>
              <a:t>一等奖</a:t>
            </a:r>
            <a:r>
              <a:rPr lang="en-US" altLang="zh-CN" sz="3600" dirty="0">
                <a:latin typeface="黑体" pitchFamily="49" charset="-122"/>
                <a:ea typeface="黑体" pitchFamily="49" charset="-122"/>
              </a:rPr>
              <a:t>2</a:t>
            </a:r>
            <a:r>
              <a:rPr lang="zh-CN" altLang="en-US" sz="3600" dirty="0" smtClean="0">
                <a:latin typeface="黑体" pitchFamily="49" charset="-122"/>
                <a:ea typeface="黑体" pitchFamily="49" charset="-122"/>
              </a:rPr>
              <a:t>项</a:t>
            </a:r>
            <a:endParaRPr lang="en-US" altLang="zh-CN" sz="3600" dirty="0" smtClean="0">
              <a:latin typeface="黑体" pitchFamily="49" charset="-122"/>
              <a:ea typeface="黑体" pitchFamily="49" charset="-122"/>
            </a:endParaRPr>
          </a:p>
          <a:p>
            <a:pPr lvl="2">
              <a:buFont typeface="Wingdings" pitchFamily="2" charset="2"/>
              <a:buChar char="ü"/>
            </a:pPr>
            <a:r>
              <a:rPr lang="zh-CN" altLang="en-US" sz="3600" dirty="0" smtClean="0">
                <a:latin typeface="黑体" pitchFamily="49" charset="-122"/>
                <a:ea typeface="黑体" pitchFamily="49" charset="-122"/>
              </a:rPr>
              <a:t>二等奖</a:t>
            </a:r>
            <a:r>
              <a:rPr lang="en-US" altLang="zh-CN" sz="3600" dirty="0">
                <a:latin typeface="黑体" pitchFamily="49" charset="-122"/>
                <a:ea typeface="黑体" pitchFamily="49" charset="-122"/>
              </a:rPr>
              <a:t>4</a:t>
            </a:r>
            <a:r>
              <a:rPr lang="zh-CN" altLang="en-US" sz="3600" dirty="0" smtClean="0">
                <a:latin typeface="黑体" pitchFamily="49" charset="-122"/>
                <a:ea typeface="黑体" pitchFamily="49" charset="-122"/>
              </a:rPr>
              <a:t>项</a:t>
            </a:r>
            <a:endParaRPr lang="en-US" altLang="zh-CN" sz="3600" dirty="0" smtClean="0">
              <a:latin typeface="黑体" pitchFamily="49" charset="-122"/>
              <a:ea typeface="黑体" pitchFamily="49" charset="-122"/>
            </a:endParaRPr>
          </a:p>
          <a:p>
            <a:pPr lvl="2">
              <a:buFont typeface="Wingdings" pitchFamily="2" charset="2"/>
              <a:buChar char="ü"/>
            </a:pPr>
            <a:r>
              <a:rPr lang="zh-CN" altLang="en-US" sz="3600" dirty="0" smtClean="0">
                <a:latin typeface="黑体" pitchFamily="49" charset="-122"/>
                <a:ea typeface="黑体" pitchFamily="49" charset="-122"/>
              </a:rPr>
              <a:t>三等奖</a:t>
            </a:r>
            <a:r>
              <a:rPr lang="en-US" altLang="zh-CN" sz="3600" dirty="0">
                <a:latin typeface="黑体" pitchFamily="49" charset="-122"/>
                <a:ea typeface="黑体" pitchFamily="49" charset="-122"/>
              </a:rPr>
              <a:t>5</a:t>
            </a:r>
            <a:r>
              <a:rPr lang="zh-CN" altLang="en-US" sz="3600" dirty="0" smtClean="0">
                <a:latin typeface="黑体" pitchFamily="49" charset="-122"/>
                <a:ea typeface="黑体" pitchFamily="49" charset="-122"/>
              </a:rPr>
              <a:t>项</a:t>
            </a:r>
            <a:endParaRPr lang="en-US" altLang="zh-CN" sz="3600" dirty="0" smtClean="0">
              <a:latin typeface="黑体" pitchFamily="49" charset="-122"/>
              <a:ea typeface="黑体" pitchFamily="49" charset="-122"/>
            </a:endParaRPr>
          </a:p>
          <a:p>
            <a:pPr lvl="2">
              <a:buFont typeface="Wingdings" pitchFamily="2" charset="2"/>
              <a:buChar char="ü"/>
            </a:pPr>
            <a:r>
              <a:rPr lang="zh-CN" altLang="en-US" sz="3600" dirty="0" smtClean="0">
                <a:latin typeface="黑体" pitchFamily="49" charset="-122"/>
                <a:ea typeface="黑体" pitchFamily="49" charset="-122"/>
              </a:rPr>
              <a:t>我</a:t>
            </a:r>
            <a:r>
              <a:rPr lang="zh-CN" altLang="en-US" sz="3600" dirty="0">
                <a:latin typeface="黑体" pitchFamily="49" charset="-122"/>
                <a:ea typeface="黑体" pitchFamily="49" charset="-122"/>
              </a:rPr>
              <a:t>校再次被评为</a:t>
            </a:r>
            <a:r>
              <a:rPr lang="zh-CN" altLang="en-US" sz="3600" dirty="0">
                <a:solidFill>
                  <a:srgbClr val="FF0000"/>
                </a:solidFill>
                <a:latin typeface="黑体" pitchFamily="49" charset="-122"/>
                <a:ea typeface="黑体" pitchFamily="49" charset="-122"/>
              </a:rPr>
              <a:t>广州市优秀组织</a:t>
            </a:r>
            <a:r>
              <a:rPr lang="zh-CN" altLang="en-US" sz="3600" dirty="0" smtClean="0">
                <a:solidFill>
                  <a:srgbClr val="FF0000"/>
                </a:solidFill>
                <a:latin typeface="黑体" pitchFamily="49" charset="-122"/>
                <a:ea typeface="黑体" pitchFamily="49" charset="-122"/>
              </a:rPr>
              <a:t>奖</a:t>
            </a:r>
            <a:endParaRPr lang="en-US" altLang="zh-CN" sz="3600" dirty="0" smtClean="0">
              <a:solidFill>
                <a:srgbClr val="FF0000"/>
              </a:solidFill>
              <a:latin typeface="黑体" pitchFamily="49" charset="-122"/>
              <a:ea typeface="黑体" pitchFamily="49" charset="-122"/>
            </a:endParaRPr>
          </a:p>
        </p:txBody>
      </p:sp>
      <p:pic>
        <p:nvPicPr>
          <p:cNvPr id="1026" name="Picture 2" descr="K:\1电脑作品\2018\2018年电脑作品集资料\03获奖作品\112广州市三等奖：《玩“胶”》\0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72351" y="1362075"/>
            <a:ext cx="1757826" cy="1328738"/>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K:\1电脑作品\2018\2018年电脑作品集资料\03获奖作品\111广州市三等奖：《神奇的硬币魔术》\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386889" y="1362075"/>
            <a:ext cx="1761308" cy="132873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K:\1电脑作品\2018\2018年电脑作品集资料\03获奖作品\110广州市三等奖：《我的手作生活》\0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72351" y="3057525"/>
            <a:ext cx="2443384" cy="1381125"/>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K:\1电脑作品\2018\2018年电脑作品集资料\03获奖作品\19广州市三等奖：《防风行动》\0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942359" y="3057525"/>
            <a:ext cx="1205838" cy="18002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K:\1电脑作品\2018\2018年电脑作品集资料\03获奖作品\18广州市三等奖：《反恐电磁机甲》\01.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194781" y="5035600"/>
            <a:ext cx="1953416" cy="12747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84137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内容占位符 2"/>
          <p:cNvSpPr>
            <a:spLocks noGrp="1"/>
          </p:cNvSpPr>
          <p:nvPr>
            <p:ph idx="1"/>
          </p:nvPr>
        </p:nvSpPr>
        <p:spPr>
          <a:xfrm>
            <a:off x="1345456" y="1011787"/>
            <a:ext cx="9036049" cy="1312313"/>
          </a:xfrm>
        </p:spPr>
        <p:txBody>
          <a:bodyPr/>
          <a:lstStyle/>
          <a:p>
            <a:r>
              <a:rPr lang="en-US" altLang="zh-CN" sz="4800" dirty="0" smtClean="0">
                <a:solidFill>
                  <a:srgbClr val="FF0000"/>
                </a:solidFill>
                <a:latin typeface="黑体" pitchFamily="49" charset="-122"/>
                <a:ea typeface="黑体" pitchFamily="49" charset="-122"/>
              </a:rPr>
              <a:t>5</a:t>
            </a:r>
            <a:r>
              <a:rPr lang="zh-CN" altLang="en-US" sz="3600" dirty="0" smtClean="0">
                <a:latin typeface="黑体" pitchFamily="49" charset="-122"/>
                <a:ea typeface="黑体" pitchFamily="49" charset="-122"/>
              </a:rPr>
              <a:t>件</a:t>
            </a:r>
            <a:r>
              <a:rPr lang="zh-CN" altLang="en-US" sz="3600" dirty="0">
                <a:latin typeface="黑体" pitchFamily="49" charset="-122"/>
                <a:ea typeface="黑体" pitchFamily="49" charset="-122"/>
              </a:rPr>
              <a:t>作品选送到参加省赛，最终</a:t>
            </a:r>
            <a:r>
              <a:rPr lang="en-US" altLang="zh-CN" sz="3600" dirty="0">
                <a:latin typeface="黑体" pitchFamily="49" charset="-122"/>
                <a:ea typeface="黑体" pitchFamily="49" charset="-122"/>
              </a:rPr>
              <a:t>5</a:t>
            </a:r>
            <a:r>
              <a:rPr lang="zh-CN" altLang="en-US" sz="3600" dirty="0">
                <a:latin typeface="黑体" pitchFamily="49" charset="-122"/>
                <a:ea typeface="黑体" pitchFamily="49" charset="-122"/>
              </a:rPr>
              <a:t>件作品获奖，其中一等奖</a:t>
            </a:r>
            <a:r>
              <a:rPr lang="en-US" altLang="zh-CN" sz="3600" dirty="0">
                <a:latin typeface="黑体" pitchFamily="49" charset="-122"/>
                <a:ea typeface="黑体" pitchFamily="49" charset="-122"/>
              </a:rPr>
              <a:t>2</a:t>
            </a:r>
            <a:r>
              <a:rPr lang="zh-CN" altLang="en-US" sz="3600" dirty="0">
                <a:latin typeface="黑体" pitchFamily="49" charset="-122"/>
                <a:ea typeface="黑体" pitchFamily="49" charset="-122"/>
              </a:rPr>
              <a:t>项，</a:t>
            </a:r>
            <a:r>
              <a:rPr lang="zh-CN" altLang="en-US" sz="3600" dirty="0" smtClean="0">
                <a:latin typeface="黑体" pitchFamily="49" charset="-122"/>
                <a:ea typeface="黑体" pitchFamily="49" charset="-122"/>
              </a:rPr>
              <a:t>二等奖</a:t>
            </a:r>
            <a:r>
              <a:rPr lang="en-US" altLang="zh-CN" sz="3600" dirty="0" smtClean="0">
                <a:latin typeface="黑体" pitchFamily="49" charset="-122"/>
                <a:ea typeface="黑体" pitchFamily="49" charset="-122"/>
              </a:rPr>
              <a:t>3</a:t>
            </a:r>
            <a:r>
              <a:rPr lang="zh-CN" altLang="en-US" sz="3600" dirty="0" smtClean="0">
                <a:latin typeface="黑体" pitchFamily="49" charset="-122"/>
                <a:ea typeface="黑体" pitchFamily="49" charset="-122"/>
              </a:rPr>
              <a:t>项</a:t>
            </a:r>
            <a:r>
              <a:rPr lang="zh-CN" altLang="en-US" sz="3600" dirty="0">
                <a:latin typeface="黑体" pitchFamily="49" charset="-122"/>
                <a:ea typeface="黑体" pitchFamily="49" charset="-122"/>
              </a:rPr>
              <a:t>。</a:t>
            </a:r>
            <a:endParaRPr lang="en-US" altLang="zh-CN" sz="3600" dirty="0" smtClean="0">
              <a:latin typeface="黑体" pitchFamily="49" charset="-122"/>
              <a:ea typeface="黑体" pitchFamily="49" charset="-122"/>
            </a:endParaRPr>
          </a:p>
        </p:txBody>
      </p:sp>
      <p:pic>
        <p:nvPicPr>
          <p:cNvPr id="2050" name="Picture 2" descr="K:\1电脑作品\2018\2018年电脑作品集资料\03获奖作品\15广东省二等奖：初中组网页设计《光的“折”学》\0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0100" y="3095623"/>
            <a:ext cx="4994356" cy="2390775"/>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rgbClr val="FFFFFF"/>
                </a:solidFill>
              </a14:hiddenFill>
            </a:ext>
          </a:extLst>
        </p:spPr>
      </p:pic>
      <p:pic>
        <p:nvPicPr>
          <p:cNvPr id="2051" name="Picture 3" descr="K:\1电脑作品\2018\2018年电脑作品集资料\03获奖作品\14广东省二等奖：高中组网页设计《拯救》\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48413" y="3095622"/>
            <a:ext cx="4840360" cy="2390775"/>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28168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内容占位符 2"/>
          <p:cNvSpPr>
            <a:spLocks noGrp="1"/>
          </p:cNvSpPr>
          <p:nvPr>
            <p:ph idx="1"/>
          </p:nvPr>
        </p:nvSpPr>
        <p:spPr>
          <a:xfrm>
            <a:off x="619125" y="1019176"/>
            <a:ext cx="11296650" cy="5133973"/>
          </a:xfrm>
        </p:spPr>
        <p:txBody>
          <a:bodyPr>
            <a:normAutofit/>
          </a:bodyPr>
          <a:lstStyle/>
          <a:p>
            <a:pPr eaLnBrk="1" hangingPunct="1"/>
            <a:r>
              <a:rPr lang="en-US" altLang="zh-CN" sz="4800" dirty="0" smtClean="0">
                <a:solidFill>
                  <a:srgbClr val="FF0000"/>
                </a:solidFill>
                <a:latin typeface="DFPLiuLi-B5" pitchFamily="66" charset="-120"/>
                <a:ea typeface="DFPLiuLi-B5" pitchFamily="66" charset="-120"/>
              </a:rPr>
              <a:t>3</a:t>
            </a:r>
            <a:r>
              <a:rPr lang="zh-CN" altLang="en-US" sz="3600" dirty="0" smtClean="0">
                <a:latin typeface="黑体" pitchFamily="49" charset="-122"/>
                <a:ea typeface="黑体" pitchFamily="49" charset="-122"/>
              </a:rPr>
              <a:t>件作品获得全国奖</a:t>
            </a:r>
            <a:endParaRPr lang="en-US" altLang="zh-CN" sz="3600" dirty="0" smtClean="0">
              <a:latin typeface="黑体" pitchFamily="49" charset="-122"/>
              <a:ea typeface="黑体" pitchFamily="49" charset="-122"/>
            </a:endParaRPr>
          </a:p>
          <a:p>
            <a:r>
              <a:rPr lang="zh-CN" altLang="en-US" sz="2400" dirty="0">
                <a:latin typeface="黑体" pitchFamily="49" charset="-122"/>
                <a:ea typeface="黑体" pitchFamily="49" charset="-122"/>
              </a:rPr>
              <a:t>经过省赛选拔，最终三件作品脱颖而出，代表广东省参加全国赛并全部获奖</a:t>
            </a:r>
            <a:r>
              <a:rPr lang="zh-CN" altLang="en-US" sz="2400" dirty="0" smtClean="0">
                <a:latin typeface="黑体" pitchFamily="49" charset="-122"/>
                <a:ea typeface="黑体" pitchFamily="49" charset="-122"/>
              </a:rPr>
              <a:t>。</a:t>
            </a:r>
            <a:endParaRPr lang="en-US" altLang="zh-CN" sz="2400" dirty="0" smtClean="0">
              <a:latin typeface="黑体" pitchFamily="49" charset="-122"/>
              <a:ea typeface="黑体" pitchFamily="49" charset="-122"/>
            </a:endParaRPr>
          </a:p>
          <a:p>
            <a:r>
              <a:rPr lang="zh-CN" altLang="en-US" sz="2400" dirty="0" smtClean="0">
                <a:latin typeface="黑体" pitchFamily="49" charset="-122"/>
                <a:ea typeface="黑体" pitchFamily="49" charset="-122"/>
              </a:rPr>
              <a:t>杨</a:t>
            </a:r>
            <a:r>
              <a:rPr lang="zh-CN" altLang="en-US" sz="2400" dirty="0">
                <a:latin typeface="黑体" pitchFamily="49" charset="-122"/>
                <a:ea typeface="黑体" pitchFamily="49" charset="-122"/>
              </a:rPr>
              <a:t>颜瑜、林彤同学制作的初中网页设计</a:t>
            </a:r>
            <a:r>
              <a:rPr lang="en-US" altLang="zh-CN" sz="2400" dirty="0">
                <a:latin typeface="黑体" pitchFamily="49" charset="-122"/>
                <a:ea typeface="黑体" pitchFamily="49" charset="-122"/>
              </a:rPr>
              <a:t>《</a:t>
            </a:r>
            <a:r>
              <a:rPr lang="zh-CN" altLang="en-US" sz="2400" dirty="0">
                <a:latin typeface="黑体" pitchFamily="49" charset="-122"/>
                <a:ea typeface="黑体" pitchFamily="49" charset="-122"/>
              </a:rPr>
              <a:t>皂就精彩</a:t>
            </a:r>
            <a:r>
              <a:rPr lang="en-US" altLang="zh-CN" sz="2400" dirty="0">
                <a:latin typeface="黑体" pitchFamily="49" charset="-122"/>
                <a:ea typeface="黑体" pitchFamily="49" charset="-122"/>
              </a:rPr>
              <a:t>》</a:t>
            </a:r>
            <a:r>
              <a:rPr lang="zh-CN" altLang="en-US" sz="2400" dirty="0">
                <a:latin typeface="黑体" pitchFamily="49" charset="-122"/>
                <a:ea typeface="黑体" pitchFamily="49" charset="-122"/>
              </a:rPr>
              <a:t>荣获</a:t>
            </a:r>
            <a:r>
              <a:rPr lang="zh-CN" altLang="en-US" sz="2400" dirty="0">
                <a:solidFill>
                  <a:srgbClr val="FF0000"/>
                </a:solidFill>
                <a:latin typeface="黑体" pitchFamily="49" charset="-122"/>
                <a:ea typeface="黑体" pitchFamily="49" charset="-122"/>
              </a:rPr>
              <a:t>全国一等奖</a:t>
            </a:r>
            <a:r>
              <a:rPr lang="zh-CN" altLang="en-US" sz="2400" dirty="0" smtClean="0">
                <a:latin typeface="黑体" pitchFamily="49" charset="-122"/>
                <a:ea typeface="黑体" pitchFamily="49" charset="-122"/>
              </a:rPr>
              <a:t>；</a:t>
            </a:r>
            <a:endParaRPr lang="en-US" altLang="zh-CN" sz="2400" dirty="0" smtClean="0">
              <a:latin typeface="黑体" pitchFamily="49" charset="-122"/>
              <a:ea typeface="黑体" pitchFamily="49" charset="-122"/>
            </a:endParaRPr>
          </a:p>
          <a:p>
            <a:r>
              <a:rPr lang="zh-CN" altLang="en-US" sz="2400" dirty="0" smtClean="0">
                <a:latin typeface="黑体" pitchFamily="49" charset="-122"/>
                <a:ea typeface="黑体" pitchFamily="49" charset="-122"/>
              </a:rPr>
              <a:t>钟雪童</a:t>
            </a:r>
            <a:r>
              <a:rPr lang="zh-CN" altLang="en-US" sz="2400" dirty="0">
                <a:latin typeface="黑体" pitchFamily="49" charset="-122"/>
                <a:ea typeface="黑体" pitchFamily="49" charset="-122"/>
              </a:rPr>
              <a:t>同学制作的高中网页设计</a:t>
            </a:r>
            <a:r>
              <a:rPr lang="en-US" altLang="zh-CN" sz="2400" dirty="0">
                <a:latin typeface="黑体" pitchFamily="49" charset="-122"/>
                <a:ea typeface="黑体" pitchFamily="49" charset="-122"/>
              </a:rPr>
              <a:t>《</a:t>
            </a:r>
            <a:r>
              <a:rPr lang="zh-CN" altLang="en-US" sz="2400" dirty="0">
                <a:latin typeface="黑体" pitchFamily="49" charset="-122"/>
                <a:ea typeface="黑体" pitchFamily="49" charset="-122"/>
              </a:rPr>
              <a:t>大亚湾 海洋生态科考</a:t>
            </a:r>
            <a:r>
              <a:rPr lang="en-US" altLang="zh-CN" sz="2400" dirty="0">
                <a:latin typeface="黑体" pitchFamily="49" charset="-122"/>
                <a:ea typeface="黑体" pitchFamily="49" charset="-122"/>
              </a:rPr>
              <a:t>》</a:t>
            </a:r>
            <a:r>
              <a:rPr lang="zh-CN" altLang="en-US" sz="2400" dirty="0">
                <a:latin typeface="黑体" pitchFamily="49" charset="-122"/>
                <a:ea typeface="黑体" pitchFamily="49" charset="-122"/>
              </a:rPr>
              <a:t>荣获</a:t>
            </a:r>
            <a:r>
              <a:rPr lang="zh-CN" altLang="en-US" sz="2400" dirty="0">
                <a:solidFill>
                  <a:srgbClr val="FF0000"/>
                </a:solidFill>
                <a:latin typeface="黑体" pitchFamily="49" charset="-122"/>
                <a:ea typeface="黑体" pitchFamily="49" charset="-122"/>
              </a:rPr>
              <a:t>全国二等奖</a:t>
            </a:r>
            <a:r>
              <a:rPr lang="zh-CN" altLang="en-US" sz="2400" dirty="0" smtClean="0">
                <a:latin typeface="黑体" pitchFamily="49" charset="-122"/>
                <a:ea typeface="黑体" pitchFamily="49" charset="-122"/>
              </a:rPr>
              <a:t>；</a:t>
            </a:r>
            <a:endParaRPr lang="en-US" altLang="zh-CN" sz="2400" dirty="0" smtClean="0">
              <a:latin typeface="黑体" pitchFamily="49" charset="-122"/>
              <a:ea typeface="黑体" pitchFamily="49" charset="-122"/>
            </a:endParaRPr>
          </a:p>
          <a:p>
            <a:r>
              <a:rPr lang="zh-CN" altLang="en-US" sz="2400" dirty="0" smtClean="0">
                <a:latin typeface="黑体" pitchFamily="49" charset="-122"/>
                <a:ea typeface="黑体" pitchFamily="49" charset="-122"/>
              </a:rPr>
              <a:t>艾</a:t>
            </a:r>
            <a:r>
              <a:rPr lang="zh-CN" altLang="en-US" sz="2400" dirty="0">
                <a:latin typeface="黑体" pitchFamily="49" charset="-122"/>
                <a:ea typeface="黑体" pitchFamily="49" charset="-122"/>
              </a:rPr>
              <a:t>书飏、孙承藩制作的</a:t>
            </a:r>
            <a:r>
              <a:rPr lang="en-US" altLang="zh-CN" sz="2400" dirty="0">
                <a:latin typeface="黑体" pitchFamily="49" charset="-122"/>
                <a:ea typeface="黑体" pitchFamily="49" charset="-122"/>
              </a:rPr>
              <a:t>3D</a:t>
            </a:r>
            <a:r>
              <a:rPr lang="zh-CN" altLang="en-US" sz="2400" dirty="0">
                <a:latin typeface="黑体" pitchFamily="49" charset="-122"/>
                <a:ea typeface="黑体" pitchFamily="49" charset="-122"/>
              </a:rPr>
              <a:t>创意设计</a:t>
            </a:r>
            <a:r>
              <a:rPr lang="en-US" altLang="zh-CN" sz="2400" dirty="0">
                <a:latin typeface="黑体" pitchFamily="49" charset="-122"/>
                <a:ea typeface="黑体" pitchFamily="49" charset="-122"/>
              </a:rPr>
              <a:t>《“</a:t>
            </a:r>
            <a:r>
              <a:rPr lang="zh-CN" altLang="en-US" sz="2400" dirty="0">
                <a:latin typeface="黑体" pitchFamily="49" charset="-122"/>
                <a:ea typeface="黑体" pitchFamily="49" charset="-122"/>
              </a:rPr>
              <a:t>拯救者”地震救援机甲</a:t>
            </a:r>
            <a:r>
              <a:rPr lang="en-US" altLang="zh-CN" sz="2400" dirty="0">
                <a:latin typeface="黑体" pitchFamily="49" charset="-122"/>
                <a:ea typeface="黑体" pitchFamily="49" charset="-122"/>
              </a:rPr>
              <a:t>》</a:t>
            </a:r>
            <a:r>
              <a:rPr lang="zh-CN" altLang="en-US" sz="2400" dirty="0">
                <a:latin typeface="黑体" pitchFamily="49" charset="-122"/>
                <a:ea typeface="黑体" pitchFamily="49" charset="-122"/>
              </a:rPr>
              <a:t>荣获</a:t>
            </a:r>
            <a:r>
              <a:rPr lang="zh-CN" altLang="en-US" sz="2400" dirty="0">
                <a:solidFill>
                  <a:srgbClr val="FF0000"/>
                </a:solidFill>
                <a:latin typeface="黑体" pitchFamily="49" charset="-122"/>
                <a:ea typeface="黑体" pitchFamily="49" charset="-122"/>
              </a:rPr>
              <a:t>全国二等奖</a:t>
            </a:r>
            <a:r>
              <a:rPr lang="zh-CN" altLang="en-US" sz="2400" dirty="0">
                <a:latin typeface="黑体" pitchFamily="49" charset="-122"/>
                <a:ea typeface="黑体" pitchFamily="49" charset="-122"/>
              </a:rPr>
              <a:t>。</a:t>
            </a:r>
            <a:endParaRPr lang="zh-CN" altLang="en-US" sz="2400" dirty="0" smtClean="0">
              <a:latin typeface="黑体" pitchFamily="49" charset="-122"/>
              <a:ea typeface="黑体" pitchFamily="49" charset="-122"/>
            </a:endParaRPr>
          </a:p>
        </p:txBody>
      </p:sp>
      <p:pic>
        <p:nvPicPr>
          <p:cNvPr id="3074" name="Picture 2" descr="K:\1电脑作品\2018\2018年电脑作品集资料\03获奖作品\11全国一等奖：初中组网页设计《皂就精彩》\0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7250" y="3962400"/>
            <a:ext cx="2671392" cy="2433638"/>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K:\1电脑作品\2018\2018年电脑作品集资料\03获奖作品\12全国二等奖：高中组网页设计《大亚湾 海洋生态科考》\0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67188" y="3962401"/>
            <a:ext cx="2966780" cy="243363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K:\1电脑作品\2018\2018年电脑作品集资料\03获奖作品\13全国二等奖：初中组3D创意设计《“拯救者”地震救援机甲》\JJ0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39049" y="3962400"/>
            <a:ext cx="3893821" cy="2433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20583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标题 1"/>
          <p:cNvSpPr>
            <a:spLocks noGrp="1"/>
          </p:cNvSpPr>
          <p:nvPr>
            <p:ph type="title"/>
          </p:nvPr>
        </p:nvSpPr>
        <p:spPr>
          <a:xfrm>
            <a:off x="828675" y="1050925"/>
            <a:ext cx="10515600" cy="1325563"/>
          </a:xfrm>
        </p:spPr>
        <p:txBody>
          <a:bodyPr anchor="t"/>
          <a:lstStyle/>
          <a:p>
            <a:pPr eaLnBrk="1" hangingPunct="1"/>
            <a:r>
              <a:rPr lang="en-US" altLang="zh-CN" dirty="0" smtClean="0">
                <a:solidFill>
                  <a:srgbClr val="C00000"/>
                </a:solidFill>
                <a:latin typeface="宋体" pitchFamily="2" charset="-122"/>
                <a:ea typeface="宋体" pitchFamily="2" charset="-122"/>
              </a:rPr>
              <a:t>2018</a:t>
            </a:r>
            <a:r>
              <a:rPr lang="zh-CN" altLang="en-US" dirty="0" smtClean="0">
                <a:solidFill>
                  <a:srgbClr val="C00000"/>
                </a:solidFill>
                <a:latin typeface="宋体" pitchFamily="2" charset="-122"/>
                <a:ea typeface="宋体" pitchFamily="2" charset="-122"/>
              </a:rPr>
              <a:t>年广州市计算机作品大赛</a:t>
            </a:r>
            <a:endParaRPr lang="zh-CN" altLang="en-US" dirty="0" smtClean="0">
              <a:solidFill>
                <a:srgbClr val="C00000"/>
              </a:solidFill>
            </a:endParaRPr>
          </a:p>
        </p:txBody>
      </p:sp>
      <p:sp>
        <p:nvSpPr>
          <p:cNvPr id="20483" name="内容占位符 2"/>
          <p:cNvSpPr>
            <a:spLocks noGrp="1"/>
          </p:cNvSpPr>
          <p:nvPr>
            <p:ph idx="1"/>
          </p:nvPr>
        </p:nvSpPr>
        <p:spPr>
          <a:xfrm>
            <a:off x="533401" y="2057400"/>
            <a:ext cx="6848474" cy="4448175"/>
          </a:xfrm>
        </p:spPr>
        <p:txBody>
          <a:bodyPr>
            <a:normAutofit/>
          </a:bodyPr>
          <a:lstStyle/>
          <a:p>
            <a:pPr eaLnBrk="1" hangingPunct="1"/>
            <a:r>
              <a:rPr lang="zh-CN" altLang="en-US" dirty="0" smtClean="0">
                <a:latin typeface="宋体" pitchFamily="2" charset="-122"/>
                <a:ea typeface="宋体" pitchFamily="2" charset="-122"/>
              </a:rPr>
              <a:t>广州市计算机作品大赛是广州市教研室举办的全市范围的计算机作品比赛，按要求提交作品参加区赛，区赛中优秀作品的作者参加市赛。市赛是现场赛，要求选手在</a:t>
            </a:r>
            <a:r>
              <a:rPr lang="en-US" altLang="zh-CN" dirty="0" smtClean="0">
                <a:latin typeface="宋体" pitchFamily="2" charset="-122"/>
                <a:ea typeface="宋体" pitchFamily="2" charset="-122"/>
              </a:rPr>
              <a:t>2</a:t>
            </a:r>
            <a:r>
              <a:rPr lang="zh-CN" altLang="en-US" dirty="0" smtClean="0">
                <a:latin typeface="宋体" pitchFamily="2" charset="-122"/>
                <a:ea typeface="宋体" pitchFamily="2" charset="-122"/>
              </a:rPr>
              <a:t>个小时内现场完成作品制作，根据现场赛制作的作品评出具体名次。</a:t>
            </a:r>
            <a:endParaRPr lang="en-US" altLang="zh-CN" dirty="0" smtClean="0">
              <a:latin typeface="宋体" pitchFamily="2" charset="-122"/>
              <a:ea typeface="宋体" pitchFamily="2" charset="-122"/>
            </a:endParaRPr>
          </a:p>
          <a:p>
            <a:pPr eaLnBrk="1" hangingPunct="1"/>
            <a:endParaRPr lang="en-US" altLang="zh-CN" dirty="0">
              <a:latin typeface="宋体" pitchFamily="2" charset="-122"/>
              <a:ea typeface="宋体" pitchFamily="2" charset="-122"/>
            </a:endParaRPr>
          </a:p>
          <a:p>
            <a:r>
              <a:rPr lang="zh-CN" altLang="en-US" dirty="0">
                <a:latin typeface="宋体" pitchFamily="2" charset="-122"/>
                <a:ea typeface="宋体" pitchFamily="2" charset="-122"/>
              </a:rPr>
              <a:t>在“</a:t>
            </a:r>
            <a:r>
              <a:rPr lang="en-US" altLang="zh-CN" dirty="0">
                <a:latin typeface="宋体" pitchFamily="2" charset="-122"/>
                <a:ea typeface="宋体" pitchFamily="2" charset="-122"/>
              </a:rPr>
              <a:t>2018</a:t>
            </a:r>
            <a:r>
              <a:rPr lang="zh-CN" altLang="en-US" dirty="0">
                <a:latin typeface="宋体" pitchFamily="2" charset="-122"/>
                <a:ea typeface="宋体" pitchFamily="2" charset="-122"/>
              </a:rPr>
              <a:t>年广州市中小学计算机作品大赛”中，经过现场赛的比赛和评委会的评审，我校最终取得了</a:t>
            </a:r>
            <a:r>
              <a:rPr lang="en-US" altLang="zh-CN" dirty="0">
                <a:latin typeface="宋体" pitchFamily="2" charset="-122"/>
                <a:ea typeface="宋体" pitchFamily="2" charset="-122"/>
              </a:rPr>
              <a:t>1</a:t>
            </a:r>
            <a:r>
              <a:rPr lang="zh-CN" altLang="en-US" dirty="0">
                <a:latin typeface="宋体" pitchFamily="2" charset="-122"/>
                <a:ea typeface="宋体" pitchFamily="2" charset="-122"/>
              </a:rPr>
              <a:t>个二等奖，</a:t>
            </a:r>
            <a:r>
              <a:rPr lang="en-US" altLang="zh-CN" dirty="0">
                <a:latin typeface="宋体" pitchFamily="2" charset="-122"/>
                <a:ea typeface="宋体" pitchFamily="2" charset="-122"/>
              </a:rPr>
              <a:t>3</a:t>
            </a:r>
            <a:r>
              <a:rPr lang="zh-CN" altLang="en-US" dirty="0">
                <a:latin typeface="宋体" pitchFamily="2" charset="-122"/>
                <a:ea typeface="宋体" pitchFamily="2" charset="-122"/>
              </a:rPr>
              <a:t>个三等奖。</a:t>
            </a:r>
            <a:endParaRPr lang="zh-CN" altLang="en-US" dirty="0" smtClean="0">
              <a:latin typeface="宋体" pitchFamily="2" charset="-122"/>
              <a:ea typeface="宋体" pitchFamily="2" charset="-122"/>
            </a:endParaRPr>
          </a:p>
          <a:p>
            <a:pPr eaLnBrk="1" hangingPunct="1"/>
            <a:endParaRPr lang="zh-CN" altLang="en-US" dirty="0" smtClean="0">
              <a:latin typeface="宋体" pitchFamily="2" charset="-122"/>
              <a:ea typeface="宋体" pitchFamily="2" charset="-122"/>
            </a:endParaRPr>
          </a:p>
        </p:txBody>
      </p:sp>
      <p:graphicFrame>
        <p:nvGraphicFramePr>
          <p:cNvPr id="3" name="表格 2"/>
          <p:cNvGraphicFramePr>
            <a:graphicFrameLocks noGrp="1"/>
          </p:cNvGraphicFramePr>
          <p:nvPr>
            <p:extLst>
              <p:ext uri="{D42A27DB-BD31-4B8C-83A1-F6EECF244321}">
                <p14:modId xmlns:p14="http://schemas.microsoft.com/office/powerpoint/2010/main" val="2441977183"/>
              </p:ext>
            </p:extLst>
          </p:nvPr>
        </p:nvGraphicFramePr>
        <p:xfrm>
          <a:off x="7663497" y="2227738"/>
          <a:ext cx="4423727" cy="3475464"/>
        </p:xfrm>
        <a:graphic>
          <a:graphicData uri="http://schemas.openxmlformats.org/drawingml/2006/table">
            <a:tbl>
              <a:tblPr firstRow="1" firstCol="1" bandRow="1">
                <a:tableStyleId>{5C22544A-7EE6-4342-B048-85BDC9FD1C3A}</a:tableStyleId>
              </a:tblPr>
              <a:tblGrid>
                <a:gridCol w="500199"/>
                <a:gridCol w="876604"/>
                <a:gridCol w="1072892"/>
                <a:gridCol w="965826"/>
                <a:gridCol w="1008206"/>
              </a:tblGrid>
              <a:tr h="553562">
                <a:tc>
                  <a:txBody>
                    <a:bodyPr/>
                    <a:lstStyle/>
                    <a:p>
                      <a:pPr algn="l">
                        <a:spcAft>
                          <a:spcPts val="0"/>
                        </a:spcAft>
                      </a:pPr>
                      <a:r>
                        <a:rPr lang="zh-CN" sz="1400" kern="100" dirty="0">
                          <a:effectLst/>
                        </a:rPr>
                        <a:t>序号</a:t>
                      </a:r>
                      <a:endParaRPr lang="zh-CN" sz="1050" kern="100" dirty="0">
                        <a:effectLst/>
                        <a:latin typeface="Calibri"/>
                        <a:ea typeface="宋体"/>
                        <a:cs typeface="Times New Roman"/>
                      </a:endParaRPr>
                    </a:p>
                  </a:txBody>
                  <a:tcPr marL="68580" marR="68580" marT="0" marB="0"/>
                </a:tc>
                <a:tc>
                  <a:txBody>
                    <a:bodyPr/>
                    <a:lstStyle/>
                    <a:p>
                      <a:pPr algn="just">
                        <a:spcAft>
                          <a:spcPts val="0"/>
                        </a:spcAft>
                      </a:pPr>
                      <a:r>
                        <a:rPr lang="zh-CN" sz="1400" kern="100">
                          <a:effectLst/>
                        </a:rPr>
                        <a:t>作品类别</a:t>
                      </a:r>
                      <a:endParaRPr lang="zh-CN" sz="1050" kern="100">
                        <a:effectLst/>
                        <a:latin typeface="Calibri"/>
                        <a:ea typeface="宋体"/>
                        <a:cs typeface="Times New Roman"/>
                      </a:endParaRPr>
                    </a:p>
                  </a:txBody>
                  <a:tcPr marL="68580" marR="68580" marT="0" marB="0"/>
                </a:tc>
                <a:tc>
                  <a:txBody>
                    <a:bodyPr/>
                    <a:lstStyle/>
                    <a:p>
                      <a:pPr algn="just">
                        <a:spcAft>
                          <a:spcPts val="0"/>
                        </a:spcAft>
                      </a:pPr>
                      <a:r>
                        <a:rPr lang="zh-CN" sz="1400" kern="100">
                          <a:effectLst/>
                        </a:rPr>
                        <a:t>获奖等级</a:t>
                      </a:r>
                      <a:endParaRPr lang="zh-CN" sz="1050" kern="100">
                        <a:effectLst/>
                        <a:latin typeface="Calibri"/>
                        <a:ea typeface="宋体"/>
                        <a:cs typeface="Times New Roman"/>
                      </a:endParaRPr>
                    </a:p>
                  </a:txBody>
                  <a:tcPr marL="68580" marR="68580" marT="0" marB="0"/>
                </a:tc>
                <a:tc>
                  <a:txBody>
                    <a:bodyPr/>
                    <a:lstStyle/>
                    <a:p>
                      <a:pPr algn="just">
                        <a:spcAft>
                          <a:spcPts val="0"/>
                        </a:spcAft>
                      </a:pPr>
                      <a:r>
                        <a:rPr lang="zh-CN" altLang="en-US" sz="1400" kern="100" dirty="0" smtClean="0">
                          <a:effectLst/>
                        </a:rPr>
                        <a:t>学生</a:t>
                      </a:r>
                      <a:r>
                        <a:rPr lang="zh-CN" sz="1400" kern="100" dirty="0" smtClean="0">
                          <a:effectLst/>
                        </a:rPr>
                        <a:t>姓名</a:t>
                      </a:r>
                      <a:endParaRPr lang="zh-CN" sz="1050" kern="100" dirty="0">
                        <a:effectLst/>
                        <a:latin typeface="Calibri"/>
                        <a:ea typeface="宋体"/>
                        <a:cs typeface="Times New Roman"/>
                      </a:endParaRPr>
                    </a:p>
                  </a:txBody>
                  <a:tcPr marL="68580" marR="68580" marT="0" marB="0"/>
                </a:tc>
                <a:tc>
                  <a:txBody>
                    <a:bodyPr/>
                    <a:lstStyle/>
                    <a:p>
                      <a:pPr indent="266700" algn="just">
                        <a:spcAft>
                          <a:spcPts val="0"/>
                        </a:spcAft>
                      </a:pPr>
                      <a:r>
                        <a:rPr lang="zh-CN" sz="1400" kern="100" dirty="0" smtClean="0">
                          <a:effectLst/>
                        </a:rPr>
                        <a:t>教师</a:t>
                      </a:r>
                      <a:endParaRPr lang="zh-CN" sz="1050" kern="100" dirty="0">
                        <a:effectLst/>
                        <a:latin typeface="Calibri"/>
                        <a:ea typeface="宋体"/>
                        <a:cs typeface="Times New Roman"/>
                      </a:endParaRPr>
                    </a:p>
                  </a:txBody>
                  <a:tcPr marL="68580" marR="68580" marT="0" marB="0"/>
                </a:tc>
              </a:tr>
              <a:tr h="654325">
                <a:tc>
                  <a:txBody>
                    <a:bodyPr/>
                    <a:lstStyle/>
                    <a:p>
                      <a:pPr algn="ctr">
                        <a:spcAft>
                          <a:spcPts val="0"/>
                        </a:spcAft>
                      </a:pPr>
                      <a:r>
                        <a:rPr lang="en-US" sz="1400" kern="100">
                          <a:effectLst/>
                        </a:rPr>
                        <a:t>1</a:t>
                      </a:r>
                      <a:endParaRPr lang="zh-CN" sz="1050" kern="100">
                        <a:effectLst/>
                        <a:latin typeface="Calibri"/>
                        <a:ea typeface="宋体"/>
                        <a:cs typeface="Times New Roman"/>
                      </a:endParaRPr>
                    </a:p>
                  </a:txBody>
                  <a:tcPr marL="68580" marR="68580" marT="0" marB="0"/>
                </a:tc>
                <a:tc>
                  <a:txBody>
                    <a:bodyPr/>
                    <a:lstStyle/>
                    <a:p>
                      <a:pPr algn="ctr">
                        <a:spcAft>
                          <a:spcPts val="0"/>
                        </a:spcAft>
                      </a:pPr>
                      <a:r>
                        <a:rPr lang="zh-CN" sz="1400" kern="100">
                          <a:effectLst/>
                        </a:rPr>
                        <a:t>电子报刊</a:t>
                      </a:r>
                      <a:endParaRPr lang="zh-CN" sz="1050" kern="100">
                        <a:effectLst/>
                        <a:latin typeface="Calibri"/>
                        <a:ea typeface="宋体"/>
                        <a:cs typeface="Times New Roman"/>
                      </a:endParaRPr>
                    </a:p>
                  </a:txBody>
                  <a:tcPr marL="68580" marR="68580" marT="0" marB="0" anchor="ctr"/>
                </a:tc>
                <a:tc>
                  <a:txBody>
                    <a:bodyPr/>
                    <a:lstStyle/>
                    <a:p>
                      <a:pPr algn="ctr">
                        <a:spcAft>
                          <a:spcPts val="0"/>
                        </a:spcAft>
                      </a:pPr>
                      <a:r>
                        <a:rPr lang="zh-CN" sz="1400" kern="100" dirty="0" smtClean="0">
                          <a:effectLst/>
                        </a:rPr>
                        <a:t>二等奖</a:t>
                      </a:r>
                      <a:endParaRPr lang="zh-CN" sz="1050" kern="100" dirty="0">
                        <a:effectLst/>
                        <a:latin typeface="Calibri"/>
                        <a:ea typeface="宋体"/>
                        <a:cs typeface="Times New Roman"/>
                      </a:endParaRPr>
                    </a:p>
                  </a:txBody>
                  <a:tcPr marL="68580" marR="68580" marT="0" marB="0" anchor="ctr"/>
                </a:tc>
                <a:tc>
                  <a:txBody>
                    <a:bodyPr/>
                    <a:lstStyle/>
                    <a:p>
                      <a:pPr algn="ctr">
                        <a:spcAft>
                          <a:spcPts val="0"/>
                        </a:spcAft>
                      </a:pPr>
                      <a:r>
                        <a:rPr lang="zh-CN" sz="1400" kern="100">
                          <a:effectLst/>
                        </a:rPr>
                        <a:t>周君颐</a:t>
                      </a:r>
                      <a:endParaRPr lang="zh-CN" sz="1050" kern="100">
                        <a:effectLst/>
                        <a:latin typeface="Calibri"/>
                        <a:ea typeface="宋体"/>
                        <a:cs typeface="Times New Roman"/>
                      </a:endParaRPr>
                    </a:p>
                  </a:txBody>
                  <a:tcPr marL="68580" marR="68580" marT="0" marB="0" anchor="ctr"/>
                </a:tc>
                <a:tc>
                  <a:txBody>
                    <a:bodyPr/>
                    <a:lstStyle/>
                    <a:p>
                      <a:pPr algn="ctr">
                        <a:spcAft>
                          <a:spcPts val="0"/>
                        </a:spcAft>
                      </a:pPr>
                      <a:r>
                        <a:rPr lang="zh-CN" sz="1400" kern="100">
                          <a:effectLst/>
                        </a:rPr>
                        <a:t>向娅</a:t>
                      </a:r>
                      <a:endParaRPr lang="zh-CN" sz="1050" kern="100">
                        <a:effectLst/>
                        <a:latin typeface="Calibri"/>
                        <a:ea typeface="宋体"/>
                        <a:cs typeface="Times New Roman"/>
                      </a:endParaRPr>
                    </a:p>
                  </a:txBody>
                  <a:tcPr marL="68580" marR="68580" marT="0" marB="0" anchor="ctr"/>
                </a:tc>
              </a:tr>
              <a:tr h="755859">
                <a:tc>
                  <a:txBody>
                    <a:bodyPr/>
                    <a:lstStyle/>
                    <a:p>
                      <a:pPr algn="ctr">
                        <a:spcAft>
                          <a:spcPts val="0"/>
                        </a:spcAft>
                      </a:pPr>
                      <a:r>
                        <a:rPr lang="en-US" sz="1400" kern="100">
                          <a:effectLst/>
                        </a:rPr>
                        <a:t>2</a:t>
                      </a:r>
                      <a:endParaRPr lang="zh-CN" sz="1050" kern="100">
                        <a:effectLst/>
                        <a:latin typeface="Calibri"/>
                        <a:ea typeface="宋体"/>
                        <a:cs typeface="Times New Roman"/>
                      </a:endParaRPr>
                    </a:p>
                  </a:txBody>
                  <a:tcPr marL="68580" marR="68580" marT="0" marB="0"/>
                </a:tc>
                <a:tc>
                  <a:txBody>
                    <a:bodyPr/>
                    <a:lstStyle/>
                    <a:p>
                      <a:pPr algn="ctr">
                        <a:spcAft>
                          <a:spcPts val="0"/>
                        </a:spcAft>
                      </a:pPr>
                      <a:r>
                        <a:rPr lang="zh-CN" sz="1400" kern="100" dirty="0">
                          <a:effectLst/>
                        </a:rPr>
                        <a:t>电子报刊</a:t>
                      </a:r>
                      <a:endParaRPr lang="zh-CN" sz="1050" kern="100" dirty="0">
                        <a:effectLst/>
                        <a:latin typeface="Calibri"/>
                        <a:ea typeface="宋体"/>
                        <a:cs typeface="Times New Roman"/>
                      </a:endParaRPr>
                    </a:p>
                  </a:txBody>
                  <a:tcPr marL="68580" marR="68580" marT="0" marB="0" anchor="ctr"/>
                </a:tc>
                <a:tc>
                  <a:txBody>
                    <a:bodyPr/>
                    <a:lstStyle/>
                    <a:p>
                      <a:pPr algn="ctr">
                        <a:spcAft>
                          <a:spcPts val="0"/>
                        </a:spcAft>
                      </a:pPr>
                      <a:r>
                        <a:rPr lang="zh-CN" sz="1400" kern="100" dirty="0" smtClean="0">
                          <a:effectLst/>
                        </a:rPr>
                        <a:t>三等奖</a:t>
                      </a:r>
                      <a:endParaRPr lang="zh-CN" sz="1050" kern="100" dirty="0">
                        <a:effectLst/>
                        <a:latin typeface="Calibri"/>
                        <a:ea typeface="宋体"/>
                        <a:cs typeface="Times New Roman"/>
                      </a:endParaRPr>
                    </a:p>
                  </a:txBody>
                  <a:tcPr marL="68580" marR="68580" marT="0" marB="0" anchor="ctr"/>
                </a:tc>
                <a:tc>
                  <a:txBody>
                    <a:bodyPr/>
                    <a:lstStyle/>
                    <a:p>
                      <a:pPr algn="ctr">
                        <a:spcAft>
                          <a:spcPts val="0"/>
                        </a:spcAft>
                      </a:pPr>
                      <a:r>
                        <a:rPr lang="zh-CN" sz="1400" kern="100">
                          <a:effectLst/>
                        </a:rPr>
                        <a:t>李以荻</a:t>
                      </a:r>
                      <a:endParaRPr lang="zh-CN" sz="1050" kern="100">
                        <a:effectLst/>
                        <a:latin typeface="Calibri"/>
                        <a:ea typeface="宋体"/>
                        <a:cs typeface="Times New Roman"/>
                      </a:endParaRPr>
                    </a:p>
                  </a:txBody>
                  <a:tcPr marL="68580" marR="68580" marT="0" marB="0" anchor="ctr"/>
                </a:tc>
                <a:tc>
                  <a:txBody>
                    <a:bodyPr/>
                    <a:lstStyle/>
                    <a:p>
                      <a:pPr algn="ctr">
                        <a:spcAft>
                          <a:spcPts val="0"/>
                        </a:spcAft>
                      </a:pPr>
                      <a:r>
                        <a:rPr lang="zh-CN" sz="1400" kern="100">
                          <a:effectLst/>
                        </a:rPr>
                        <a:t>郭慧明</a:t>
                      </a:r>
                      <a:endParaRPr lang="zh-CN" sz="1050" kern="100">
                        <a:effectLst/>
                        <a:latin typeface="Calibri"/>
                        <a:ea typeface="宋体"/>
                        <a:cs typeface="Times New Roman"/>
                      </a:endParaRPr>
                    </a:p>
                  </a:txBody>
                  <a:tcPr marL="68580" marR="68580" marT="0" marB="0" anchor="ctr"/>
                </a:tc>
              </a:tr>
              <a:tr h="755859">
                <a:tc>
                  <a:txBody>
                    <a:bodyPr/>
                    <a:lstStyle/>
                    <a:p>
                      <a:pPr algn="ctr">
                        <a:spcAft>
                          <a:spcPts val="0"/>
                        </a:spcAft>
                      </a:pPr>
                      <a:r>
                        <a:rPr lang="en-US" sz="1400" kern="100">
                          <a:effectLst/>
                        </a:rPr>
                        <a:t>3</a:t>
                      </a:r>
                      <a:endParaRPr lang="zh-CN" sz="1050" kern="100">
                        <a:effectLst/>
                        <a:latin typeface="Calibri"/>
                        <a:ea typeface="宋体"/>
                        <a:cs typeface="Times New Roman"/>
                      </a:endParaRPr>
                    </a:p>
                  </a:txBody>
                  <a:tcPr marL="68580" marR="68580" marT="0" marB="0"/>
                </a:tc>
                <a:tc>
                  <a:txBody>
                    <a:bodyPr/>
                    <a:lstStyle/>
                    <a:p>
                      <a:pPr algn="ctr">
                        <a:spcAft>
                          <a:spcPts val="0"/>
                        </a:spcAft>
                      </a:pPr>
                      <a:r>
                        <a:rPr lang="zh-CN" sz="1400" kern="100">
                          <a:effectLst/>
                        </a:rPr>
                        <a:t>电子报刊</a:t>
                      </a:r>
                      <a:endParaRPr lang="zh-CN" sz="1050" kern="100">
                        <a:effectLst/>
                        <a:latin typeface="Calibri"/>
                        <a:ea typeface="宋体"/>
                        <a:cs typeface="Times New Roman"/>
                      </a:endParaRPr>
                    </a:p>
                  </a:txBody>
                  <a:tcPr marL="68580" marR="68580" marT="0" marB="0" anchor="ctr"/>
                </a:tc>
                <a:tc>
                  <a:txBody>
                    <a:bodyPr/>
                    <a:lstStyle/>
                    <a:p>
                      <a:pPr algn="ctr">
                        <a:spcAft>
                          <a:spcPts val="0"/>
                        </a:spcAft>
                      </a:pPr>
                      <a:r>
                        <a:rPr lang="zh-CN" sz="1400" kern="100" dirty="0" smtClean="0">
                          <a:effectLst/>
                        </a:rPr>
                        <a:t>三等奖</a:t>
                      </a:r>
                      <a:endParaRPr lang="zh-CN" sz="1050" kern="100" dirty="0">
                        <a:effectLst/>
                        <a:latin typeface="Calibri"/>
                        <a:ea typeface="宋体"/>
                        <a:cs typeface="Times New Roman"/>
                      </a:endParaRPr>
                    </a:p>
                  </a:txBody>
                  <a:tcPr marL="68580" marR="68580" marT="0" marB="0" anchor="ctr"/>
                </a:tc>
                <a:tc>
                  <a:txBody>
                    <a:bodyPr/>
                    <a:lstStyle/>
                    <a:p>
                      <a:pPr algn="ctr">
                        <a:spcAft>
                          <a:spcPts val="0"/>
                        </a:spcAft>
                      </a:pPr>
                      <a:r>
                        <a:rPr lang="zh-CN" sz="1400" kern="100">
                          <a:effectLst/>
                        </a:rPr>
                        <a:t>潘子逸</a:t>
                      </a:r>
                      <a:endParaRPr lang="zh-CN" sz="1050" kern="100">
                        <a:effectLst/>
                        <a:latin typeface="Calibri"/>
                        <a:ea typeface="宋体"/>
                        <a:cs typeface="Times New Roman"/>
                      </a:endParaRPr>
                    </a:p>
                  </a:txBody>
                  <a:tcPr marL="68580" marR="68580" marT="0" marB="0" anchor="ctr"/>
                </a:tc>
                <a:tc>
                  <a:txBody>
                    <a:bodyPr/>
                    <a:lstStyle/>
                    <a:p>
                      <a:pPr algn="ctr">
                        <a:spcAft>
                          <a:spcPts val="0"/>
                        </a:spcAft>
                      </a:pPr>
                      <a:r>
                        <a:rPr lang="zh-CN" sz="1400" kern="100">
                          <a:effectLst/>
                        </a:rPr>
                        <a:t>郭慧明</a:t>
                      </a:r>
                      <a:endParaRPr lang="zh-CN" sz="1050" kern="100">
                        <a:effectLst/>
                        <a:latin typeface="Calibri"/>
                        <a:ea typeface="宋体"/>
                        <a:cs typeface="Times New Roman"/>
                      </a:endParaRPr>
                    </a:p>
                  </a:txBody>
                  <a:tcPr marL="68580" marR="68580" marT="0" marB="0" anchor="ctr"/>
                </a:tc>
              </a:tr>
              <a:tr h="755859">
                <a:tc>
                  <a:txBody>
                    <a:bodyPr/>
                    <a:lstStyle/>
                    <a:p>
                      <a:pPr algn="ctr">
                        <a:spcAft>
                          <a:spcPts val="0"/>
                        </a:spcAft>
                      </a:pPr>
                      <a:r>
                        <a:rPr lang="en-US" sz="1400" kern="100">
                          <a:effectLst/>
                        </a:rPr>
                        <a:t>4</a:t>
                      </a:r>
                      <a:endParaRPr lang="zh-CN" sz="1050" kern="100">
                        <a:effectLst/>
                        <a:latin typeface="Calibri"/>
                        <a:ea typeface="宋体"/>
                        <a:cs typeface="Times New Roman"/>
                      </a:endParaRPr>
                    </a:p>
                  </a:txBody>
                  <a:tcPr marL="68580" marR="68580" marT="0" marB="0"/>
                </a:tc>
                <a:tc>
                  <a:txBody>
                    <a:bodyPr/>
                    <a:lstStyle/>
                    <a:p>
                      <a:pPr algn="ctr">
                        <a:spcAft>
                          <a:spcPts val="0"/>
                        </a:spcAft>
                      </a:pPr>
                      <a:r>
                        <a:rPr lang="zh-CN" sz="1400" kern="100">
                          <a:effectLst/>
                        </a:rPr>
                        <a:t>网页</a:t>
                      </a:r>
                      <a:endParaRPr lang="zh-CN" sz="1050" kern="100">
                        <a:effectLst/>
                        <a:latin typeface="Calibri"/>
                        <a:ea typeface="宋体"/>
                        <a:cs typeface="Times New Roman"/>
                      </a:endParaRPr>
                    </a:p>
                  </a:txBody>
                  <a:tcPr marL="68580" marR="68580" marT="0" marB="0" anchor="ctr"/>
                </a:tc>
                <a:tc>
                  <a:txBody>
                    <a:bodyPr/>
                    <a:lstStyle/>
                    <a:p>
                      <a:pPr algn="ctr">
                        <a:spcAft>
                          <a:spcPts val="0"/>
                        </a:spcAft>
                      </a:pPr>
                      <a:r>
                        <a:rPr lang="zh-CN" sz="1400" kern="100" dirty="0" smtClean="0">
                          <a:effectLst/>
                        </a:rPr>
                        <a:t>三等奖</a:t>
                      </a:r>
                      <a:endParaRPr lang="zh-CN" sz="1050" kern="100" dirty="0">
                        <a:effectLst/>
                        <a:latin typeface="Calibri"/>
                        <a:ea typeface="宋体"/>
                        <a:cs typeface="Times New Roman"/>
                      </a:endParaRPr>
                    </a:p>
                  </a:txBody>
                  <a:tcPr marL="68580" marR="68580" marT="0" marB="0" anchor="ctr"/>
                </a:tc>
                <a:tc>
                  <a:txBody>
                    <a:bodyPr/>
                    <a:lstStyle/>
                    <a:p>
                      <a:pPr algn="ctr">
                        <a:spcAft>
                          <a:spcPts val="0"/>
                        </a:spcAft>
                      </a:pPr>
                      <a:r>
                        <a:rPr lang="zh-CN" sz="1400" kern="100">
                          <a:effectLst/>
                        </a:rPr>
                        <a:t>钟雪童</a:t>
                      </a:r>
                      <a:endParaRPr lang="zh-CN" sz="1050" kern="100">
                        <a:effectLst/>
                        <a:latin typeface="Calibri"/>
                        <a:ea typeface="宋体"/>
                        <a:cs typeface="Times New Roman"/>
                      </a:endParaRPr>
                    </a:p>
                  </a:txBody>
                  <a:tcPr marL="68580" marR="68580" marT="0" marB="0" anchor="ctr"/>
                </a:tc>
                <a:tc>
                  <a:txBody>
                    <a:bodyPr/>
                    <a:lstStyle/>
                    <a:p>
                      <a:pPr algn="ctr">
                        <a:spcAft>
                          <a:spcPts val="0"/>
                        </a:spcAft>
                      </a:pPr>
                      <a:r>
                        <a:rPr lang="zh-CN" sz="1400" kern="100" dirty="0">
                          <a:effectLst/>
                        </a:rPr>
                        <a:t>俞惠铭</a:t>
                      </a:r>
                      <a:endParaRPr lang="zh-CN" sz="1050" kern="100" dirty="0">
                        <a:effectLst/>
                        <a:latin typeface="Calibri"/>
                        <a:ea typeface="宋体"/>
                        <a:cs typeface="Times New Roman"/>
                      </a:endParaRPr>
                    </a:p>
                  </a:txBody>
                  <a:tcPr marL="68580" marR="68580" marT="0" marB="0" anchor="ctr"/>
                </a:tc>
              </a:tr>
            </a:tbl>
          </a:graphicData>
        </a:graphic>
      </p:graphicFrame>
    </p:spTree>
    <p:extLst>
      <p:ext uri="{BB962C8B-B14F-4D97-AF65-F5344CB8AC3E}">
        <p14:creationId xmlns:p14="http://schemas.microsoft.com/office/powerpoint/2010/main" val="38710278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2"/>
            <a:ext cx="12192000" cy="6857999"/>
          </a:xfrm>
          <a:prstGeom prst="rect">
            <a:avLst/>
          </a:prstGeom>
        </p:spPr>
      </p:pic>
      <p:sp>
        <p:nvSpPr>
          <p:cNvPr id="11" name="Rectangle 142"/>
          <p:cNvSpPr>
            <a:spLocks noChangeArrowheads="1"/>
          </p:cNvSpPr>
          <p:nvPr/>
        </p:nvSpPr>
        <p:spPr bwMode="auto">
          <a:xfrm>
            <a:off x="3781425" y="2405679"/>
            <a:ext cx="7381875" cy="1071562"/>
          </a:xfrm>
          <a:prstGeom prst="rect">
            <a:avLst/>
          </a:prstGeom>
          <a:noFill/>
          <a:ln w="9525">
            <a:noFill/>
            <a:miter lim="800000"/>
            <a:headEnd/>
            <a:tailEnd/>
          </a:ln>
          <a:effectLst>
            <a:outerShdw dist="28398" dir="3806097" algn="ctr" rotWithShape="0">
              <a:schemeClr val="tx1"/>
            </a:outerShdw>
          </a:effectLst>
        </p:spPr>
        <p:txBody>
          <a:bodyPr/>
          <a:lstStyle/>
          <a:p>
            <a:pPr algn="ctr" fontAlgn="auto">
              <a:lnSpc>
                <a:spcPct val="90000"/>
              </a:lnSpc>
              <a:spcBef>
                <a:spcPts val="0"/>
              </a:spcBef>
              <a:spcAft>
                <a:spcPts val="0"/>
              </a:spcAft>
              <a:defRPr/>
            </a:pPr>
            <a:r>
              <a:rPr lang="zh-CN" altLang="en-US" sz="9600" dirty="0">
                <a:solidFill>
                  <a:schemeClr val="bg1"/>
                </a:solidFill>
                <a:latin typeface="华文行楷" pitchFamily="2" charset="-122"/>
                <a:ea typeface="华文行楷" pitchFamily="2" charset="-122"/>
              </a:rPr>
              <a:t>颁奖仪式</a:t>
            </a:r>
            <a:endParaRPr lang="en-US" altLang="ko-KR" sz="9600" dirty="0">
              <a:solidFill>
                <a:schemeClr val="bg1"/>
              </a:solidFill>
              <a:latin typeface="华文行楷" pitchFamily="2" charset="-122"/>
              <a:ea typeface="华文行楷" pitchFamily="2" charset="-122"/>
            </a:endParaRPr>
          </a:p>
        </p:txBody>
      </p:sp>
      <p:sp>
        <p:nvSpPr>
          <p:cNvPr id="6" name="文本框 5"/>
          <p:cNvSpPr txBox="1"/>
          <p:nvPr/>
        </p:nvSpPr>
        <p:spPr>
          <a:xfrm>
            <a:off x="2994504" y="4049292"/>
            <a:ext cx="8667757" cy="584775"/>
          </a:xfrm>
          <a:prstGeom prst="rect">
            <a:avLst/>
          </a:prstGeom>
          <a:noFill/>
        </p:spPr>
        <p:txBody>
          <a:bodyPr wrap="none" rtlCol="0">
            <a:spAutoFit/>
          </a:bodyPr>
          <a:lstStyle/>
          <a:p>
            <a:pPr defTabSz="914377"/>
            <a:r>
              <a:rPr lang="en-US" altLang="zh-CN" sz="3200" dirty="0" smtClean="0">
                <a:solidFill>
                  <a:prstClr val="white"/>
                </a:solidFill>
                <a:latin typeface="微软雅黑" panose="020B0503020204020204" pitchFamily="34" charset="-122"/>
                <a:ea typeface="微软雅黑" panose="020B0503020204020204" pitchFamily="34" charset="-122"/>
              </a:rPr>
              <a:t>——2018</a:t>
            </a:r>
            <a:r>
              <a:rPr lang="zh-CN" altLang="en-US" sz="3200" dirty="0" smtClean="0">
                <a:solidFill>
                  <a:prstClr val="white"/>
                </a:solidFill>
                <a:latin typeface="微软雅黑" panose="020B0503020204020204" pitchFamily="34" charset="-122"/>
                <a:ea typeface="微软雅黑" panose="020B0503020204020204" pitchFamily="34" charset="-122"/>
              </a:rPr>
              <a:t>年中大附中电脑作品活动表彰会</a:t>
            </a:r>
            <a:r>
              <a:rPr lang="en-US" altLang="zh-CN" sz="3200" dirty="0" smtClean="0">
                <a:solidFill>
                  <a:prstClr val="white"/>
                </a:solidFill>
                <a:latin typeface="微软雅黑" panose="020B0503020204020204" pitchFamily="34" charset="-122"/>
                <a:ea typeface="微软雅黑" panose="020B0503020204020204" pitchFamily="34" charset="-122"/>
              </a:rPr>
              <a:t>——</a:t>
            </a:r>
            <a:endParaRPr lang="zh-CN" altLang="en-US" sz="3200" dirty="0">
              <a:solidFill>
                <a:prstClr val="white"/>
              </a:solidFill>
              <a:latin typeface="微软雅黑" panose="020B0503020204020204" pitchFamily="34" charset="-122"/>
              <a:ea typeface="微软雅黑" panose="020B0503020204020204" pitchFamily="34" charset="-122"/>
            </a:endParaRPr>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82" y="24428"/>
            <a:ext cx="5703705" cy="6858000"/>
          </a:xfrm>
          <a:prstGeom prst="rect">
            <a:avLst/>
          </a:prstGeom>
        </p:spPr>
      </p:pic>
      <p:grpSp>
        <p:nvGrpSpPr>
          <p:cNvPr id="9" name="组合 8"/>
          <p:cNvGrpSpPr/>
          <p:nvPr/>
        </p:nvGrpSpPr>
        <p:grpSpPr>
          <a:xfrm>
            <a:off x="1007" y="5266268"/>
            <a:ext cx="12207925" cy="1616160"/>
            <a:chOff x="756" y="4279899"/>
            <a:chExt cx="6661733" cy="881921"/>
          </a:xfrm>
        </p:grpSpPr>
        <p:pic>
          <p:nvPicPr>
            <p:cNvPr id="2" name="图片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56" y="4279899"/>
              <a:ext cx="5377567" cy="881921"/>
            </a:xfrm>
            <a:prstGeom prst="rect">
              <a:avLst/>
            </a:prstGeom>
          </p:spPr>
        </p:pic>
        <p:pic>
          <p:nvPicPr>
            <p:cNvPr id="8" name="图片 7"/>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flipH="1">
              <a:off x="5271256" y="4279899"/>
              <a:ext cx="1391233" cy="881921"/>
            </a:xfrm>
            <a:prstGeom prst="rect">
              <a:avLst/>
            </a:prstGeom>
          </p:spPr>
        </p:pic>
      </p:grpSp>
      <p:sp>
        <p:nvSpPr>
          <p:cNvPr id="10" name="Rectangle 142"/>
          <p:cNvSpPr>
            <a:spLocks noChangeArrowheads="1"/>
          </p:cNvSpPr>
          <p:nvPr/>
        </p:nvSpPr>
        <p:spPr bwMode="auto">
          <a:xfrm>
            <a:off x="3743325" y="2386629"/>
            <a:ext cx="7381875" cy="1071562"/>
          </a:xfrm>
          <a:prstGeom prst="rect">
            <a:avLst/>
          </a:prstGeom>
          <a:noFill/>
          <a:ln w="9525">
            <a:noFill/>
            <a:miter lim="800000"/>
            <a:headEnd/>
            <a:tailEnd/>
          </a:ln>
          <a:effectLst>
            <a:outerShdw dist="28398" dir="3806097" algn="ctr" rotWithShape="0">
              <a:schemeClr val="tx1"/>
            </a:outerShdw>
          </a:effectLst>
        </p:spPr>
        <p:txBody>
          <a:bodyPr/>
          <a:lstStyle/>
          <a:p>
            <a:pPr algn="ctr" fontAlgn="auto">
              <a:lnSpc>
                <a:spcPct val="90000"/>
              </a:lnSpc>
              <a:spcBef>
                <a:spcPts val="0"/>
              </a:spcBef>
              <a:spcAft>
                <a:spcPts val="0"/>
              </a:spcAft>
              <a:defRPr/>
            </a:pPr>
            <a:r>
              <a:rPr lang="zh-CN" altLang="en-US" sz="9600" dirty="0">
                <a:solidFill>
                  <a:srgbClr val="FF0000"/>
                </a:solidFill>
                <a:latin typeface="华文行楷" pitchFamily="2" charset="-122"/>
                <a:ea typeface="华文行楷" pitchFamily="2" charset="-122"/>
              </a:rPr>
              <a:t>颁奖仪式</a:t>
            </a:r>
            <a:endParaRPr lang="en-US" altLang="ko-KR" sz="9600" dirty="0">
              <a:solidFill>
                <a:srgbClr val="FF0000"/>
              </a:solidFill>
              <a:latin typeface="华文行楷" pitchFamily="2" charset="-122"/>
              <a:ea typeface="华文行楷" pitchFamily="2" charset="-122"/>
            </a:endParaRPr>
          </a:p>
        </p:txBody>
      </p:sp>
    </p:spTree>
    <p:extLst>
      <p:ext uri="{BB962C8B-B14F-4D97-AF65-F5344CB8AC3E}">
        <p14:creationId xmlns:p14="http://schemas.microsoft.com/office/powerpoint/2010/main" val="41142082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down)">
                                      <p:cBhvr>
                                        <p:cTn id="13" dur="1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2"/>
            <a:ext cx="12192000" cy="6857999"/>
          </a:xfrm>
          <a:prstGeom prst="rect">
            <a:avLst/>
          </a:prstGeom>
        </p:spPr>
      </p:pic>
      <p:pic>
        <p:nvPicPr>
          <p:cNvPr id="16" name="图片 1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82" y="24428"/>
            <a:ext cx="5703705" cy="6858000"/>
          </a:xfrm>
          <a:prstGeom prst="rect">
            <a:avLst/>
          </a:prstGeom>
        </p:spPr>
      </p:pic>
      <p:grpSp>
        <p:nvGrpSpPr>
          <p:cNvPr id="17" name="组合 16"/>
          <p:cNvGrpSpPr/>
          <p:nvPr/>
        </p:nvGrpSpPr>
        <p:grpSpPr>
          <a:xfrm>
            <a:off x="1007" y="5266268"/>
            <a:ext cx="12207925" cy="1616160"/>
            <a:chOff x="756" y="4279899"/>
            <a:chExt cx="6661733" cy="881921"/>
          </a:xfrm>
        </p:grpSpPr>
        <p:pic>
          <p:nvPicPr>
            <p:cNvPr id="18" name="图片 1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56" y="4279899"/>
              <a:ext cx="5377567" cy="881921"/>
            </a:xfrm>
            <a:prstGeom prst="rect">
              <a:avLst/>
            </a:prstGeom>
          </p:spPr>
        </p:pic>
        <p:pic>
          <p:nvPicPr>
            <p:cNvPr id="19" name="图片 18"/>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flipH="1">
              <a:off x="5271256" y="4279899"/>
              <a:ext cx="1391233" cy="881921"/>
            </a:xfrm>
            <a:prstGeom prst="rect">
              <a:avLst/>
            </a:prstGeom>
          </p:spPr>
        </p:pic>
      </p:grpSp>
      <p:sp>
        <p:nvSpPr>
          <p:cNvPr id="20" name="矩形 10"/>
          <p:cNvSpPr>
            <a:spLocks noChangeArrowheads="1"/>
          </p:cNvSpPr>
          <p:nvPr/>
        </p:nvSpPr>
        <p:spPr bwMode="auto">
          <a:xfrm>
            <a:off x="4273550" y="4616450"/>
            <a:ext cx="7027863" cy="2000250"/>
          </a:xfrm>
          <a:prstGeom prst="rect">
            <a:avLst/>
          </a:prstGeom>
          <a:solidFill>
            <a:srgbClr val="FF0000"/>
          </a:solidFill>
          <a:ln w="76200" algn="ctr">
            <a:solidFill>
              <a:schemeClr val="bg1"/>
            </a:solidFill>
            <a:round/>
            <a:headEnd/>
            <a:tailEnd/>
          </a:ln>
        </p:spPr>
        <p:txBody>
          <a:bodyPr/>
          <a:lstStyle/>
          <a:p>
            <a:pPr latinLnBrk="1"/>
            <a:endParaRPr kumimoji="1" lang="zh-CN" altLang="en-US">
              <a:latin typeface="Gulim" pitchFamily="34" charset="-127"/>
              <a:ea typeface="Gulim" pitchFamily="34" charset="-127"/>
            </a:endParaRPr>
          </a:p>
        </p:txBody>
      </p:sp>
      <p:sp>
        <p:nvSpPr>
          <p:cNvPr id="21" name="内容占位符 2"/>
          <p:cNvSpPr txBox="1">
            <a:spLocks/>
          </p:cNvSpPr>
          <p:nvPr/>
        </p:nvSpPr>
        <p:spPr>
          <a:xfrm>
            <a:off x="3744382" y="579438"/>
            <a:ext cx="8464550" cy="4525962"/>
          </a:xfrm>
          <a:prstGeom prst="rect">
            <a:avLst/>
          </a:prstGeom>
          <a:extLst/>
        </p:spPr>
        <p:txBody>
          <a:bodyPr vert="horz" lIns="91440" tIns="45720" rIns="91440" bIns="45720" rtlCol="0">
            <a:normAutofit/>
          </a:bodyPr>
          <a:lstStyle>
            <a:lvl1pPr marL="0" indent="0" algn="ctr" defTabSz="914377"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189" indent="0" algn="ctr" defTabSz="914377"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377" indent="0" algn="ctr" defTabSz="914377"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566" indent="0" algn="ctr" defTabSz="914377"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754" indent="0" algn="ctr" defTabSz="914377"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5943" indent="0" algn="ctr" defTabSz="914377"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131" indent="0" algn="ctr" defTabSz="914377"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320" indent="0" algn="ctr" defTabSz="914377"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509" indent="0" algn="ctr" defTabSz="914377"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indent="-274320">
              <a:defRPr/>
            </a:pPr>
            <a:r>
              <a:rPr lang="zh-CN" altLang="en-US" dirty="0" smtClean="0">
                <a:solidFill>
                  <a:schemeClr val="bg1"/>
                </a:solidFill>
                <a:latin typeface="黑体" pitchFamily="49" charset="-122"/>
                <a:ea typeface="黑体" pitchFamily="49" charset="-122"/>
              </a:rPr>
              <a:t>获得</a:t>
            </a:r>
            <a:r>
              <a:rPr lang="zh-CN" altLang="en-US" sz="4400" u="sng" dirty="0" smtClean="0">
                <a:solidFill>
                  <a:srgbClr val="FFC000"/>
                </a:solidFill>
                <a:latin typeface="黑体" pitchFamily="49" charset="-122"/>
                <a:ea typeface="黑体" pitchFamily="49" charset="-122"/>
              </a:rPr>
              <a:t>广州市奖</a:t>
            </a:r>
            <a:r>
              <a:rPr lang="zh-CN" altLang="en-US" dirty="0" smtClean="0">
                <a:solidFill>
                  <a:schemeClr val="bg1"/>
                </a:solidFill>
                <a:latin typeface="黑体" pitchFamily="49" charset="-122"/>
                <a:ea typeface="黑体" pitchFamily="49" charset="-122"/>
              </a:rPr>
              <a:t>项的学生名单</a:t>
            </a:r>
            <a:endParaRPr lang="en-US" altLang="zh-CN" dirty="0" smtClean="0">
              <a:solidFill>
                <a:schemeClr val="bg1"/>
              </a:solidFill>
              <a:latin typeface="黑体" pitchFamily="49" charset="-122"/>
              <a:ea typeface="黑体" pitchFamily="49" charset="-122"/>
            </a:endParaRPr>
          </a:p>
          <a:p>
            <a:pPr marL="68580" algn="l">
              <a:defRPr/>
            </a:pPr>
            <a:endParaRPr lang="en-US" altLang="zh-CN" sz="4000" dirty="0" smtClean="0">
              <a:solidFill>
                <a:schemeClr val="bg1"/>
              </a:solidFill>
              <a:latin typeface="黑体" pitchFamily="49" charset="-122"/>
              <a:ea typeface="黑体" pitchFamily="49" charset="-122"/>
            </a:endParaRPr>
          </a:p>
          <a:p>
            <a:pPr marL="68580" algn="l">
              <a:defRPr/>
            </a:pPr>
            <a:r>
              <a:rPr lang="zh-CN" altLang="en-US" sz="4000" dirty="0" smtClean="0">
                <a:solidFill>
                  <a:schemeClr val="bg1"/>
                </a:solidFill>
                <a:latin typeface="黑体" pitchFamily="49" charset="-122"/>
                <a:ea typeface="黑体" pitchFamily="49" charset="-122"/>
              </a:rPr>
              <a:t>杨</a:t>
            </a:r>
            <a:r>
              <a:rPr lang="zh-CN" altLang="en-US" sz="4000" dirty="0">
                <a:solidFill>
                  <a:schemeClr val="bg1"/>
                </a:solidFill>
                <a:latin typeface="黑体" pitchFamily="49" charset="-122"/>
                <a:ea typeface="黑体" pitchFamily="49" charset="-122"/>
              </a:rPr>
              <a:t>以达，陈京涛，周君颐，赵思颖，</a:t>
            </a:r>
            <a:r>
              <a:rPr lang="zh-CN" altLang="en-US" sz="4000" dirty="0" smtClean="0">
                <a:solidFill>
                  <a:schemeClr val="bg1"/>
                </a:solidFill>
                <a:latin typeface="黑体" pitchFamily="49" charset="-122"/>
                <a:ea typeface="黑体" pitchFamily="49" charset="-122"/>
              </a:rPr>
              <a:t>李  广</a:t>
            </a:r>
            <a:r>
              <a:rPr lang="zh-CN" altLang="en-US" sz="4000" dirty="0">
                <a:solidFill>
                  <a:schemeClr val="bg1"/>
                </a:solidFill>
                <a:latin typeface="黑体" pitchFamily="49" charset="-122"/>
                <a:ea typeface="黑体" pitchFamily="49" charset="-122"/>
              </a:rPr>
              <a:t>，李以荻，潘子逸，陈艺霏</a:t>
            </a:r>
          </a:p>
          <a:p>
            <a:pPr marL="68580" algn="l">
              <a:defRPr/>
            </a:pPr>
            <a:r>
              <a:rPr lang="zh-CN" altLang="en-US" sz="4000" dirty="0">
                <a:solidFill>
                  <a:schemeClr val="bg1"/>
                </a:solidFill>
                <a:latin typeface="黑体" pitchFamily="49" charset="-122"/>
                <a:ea typeface="黑体" pitchFamily="49" charset="-122"/>
              </a:rPr>
              <a:t>孙慧烨</a:t>
            </a:r>
          </a:p>
          <a:p>
            <a:pPr marL="68580" algn="l">
              <a:defRPr/>
            </a:pPr>
            <a:endParaRPr lang="zh-CN" altLang="en-US" sz="4000" dirty="0" smtClean="0">
              <a:solidFill>
                <a:schemeClr val="bg1"/>
              </a:solidFill>
              <a:latin typeface="黑体" pitchFamily="49" charset="-122"/>
              <a:ea typeface="黑体" pitchFamily="49" charset="-122"/>
            </a:endParaRPr>
          </a:p>
        </p:txBody>
      </p:sp>
      <p:pic>
        <p:nvPicPr>
          <p:cNvPr id="22" name="Picture 10" descr="http://img20.360buyimg.com/vc/jfs/t1837/63/1764852499/308642/affe1fbd/5678c8e0N0709fb29.jpg"/>
          <p:cNvPicPr>
            <a:picLocks noChangeAspect="1" noChangeArrowheads="1"/>
          </p:cNvPicPr>
          <p:nvPr/>
        </p:nvPicPr>
        <p:blipFill>
          <a:blip r:embed="rId6">
            <a:extLst>
              <a:ext uri="{28A0092B-C50C-407E-A947-70E740481C1C}">
                <a14:useLocalDpi xmlns:a14="http://schemas.microsoft.com/office/drawing/2010/main" val="0"/>
              </a:ext>
            </a:extLst>
          </a:blip>
          <a:srcRect t="2277" b="55972"/>
          <a:stretch>
            <a:fillRect/>
          </a:stretch>
        </p:blipFill>
        <p:spPr bwMode="auto">
          <a:xfrm>
            <a:off x="2765670" y="4142877"/>
            <a:ext cx="4914900" cy="2701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12" descr="http://img5.imgtn.bdimg.com/it/u=1120343702,2413702287&amp;fm=21&amp;gp=0.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162925" y="4779963"/>
            <a:ext cx="2522538" cy="172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817561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2"/>
            <a:ext cx="12192000" cy="6857999"/>
          </a:xfrm>
          <a:prstGeom prst="rect">
            <a:avLst/>
          </a:prstGeom>
        </p:spPr>
      </p:pic>
      <p:pic>
        <p:nvPicPr>
          <p:cNvPr id="16" name="图片 1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82" y="24428"/>
            <a:ext cx="5703705" cy="6858000"/>
          </a:xfrm>
          <a:prstGeom prst="rect">
            <a:avLst/>
          </a:prstGeom>
        </p:spPr>
      </p:pic>
      <p:grpSp>
        <p:nvGrpSpPr>
          <p:cNvPr id="17" name="组合 16"/>
          <p:cNvGrpSpPr/>
          <p:nvPr/>
        </p:nvGrpSpPr>
        <p:grpSpPr>
          <a:xfrm>
            <a:off x="1007" y="5266268"/>
            <a:ext cx="12207925" cy="1616160"/>
            <a:chOff x="756" y="4279899"/>
            <a:chExt cx="6661733" cy="881921"/>
          </a:xfrm>
        </p:grpSpPr>
        <p:pic>
          <p:nvPicPr>
            <p:cNvPr id="18" name="图片 1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56" y="4279899"/>
              <a:ext cx="5377567" cy="881921"/>
            </a:xfrm>
            <a:prstGeom prst="rect">
              <a:avLst/>
            </a:prstGeom>
          </p:spPr>
        </p:pic>
        <p:pic>
          <p:nvPicPr>
            <p:cNvPr id="19" name="图片 18"/>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flipH="1">
              <a:off x="5271256" y="4279899"/>
              <a:ext cx="1391233" cy="881921"/>
            </a:xfrm>
            <a:prstGeom prst="rect">
              <a:avLst/>
            </a:prstGeom>
          </p:spPr>
        </p:pic>
      </p:grpSp>
      <p:sp>
        <p:nvSpPr>
          <p:cNvPr id="21" name="内容占位符 2"/>
          <p:cNvSpPr txBox="1">
            <a:spLocks/>
          </p:cNvSpPr>
          <p:nvPr/>
        </p:nvSpPr>
        <p:spPr>
          <a:xfrm>
            <a:off x="4727575" y="398463"/>
            <a:ext cx="8464550" cy="4525962"/>
          </a:xfrm>
          <a:prstGeom prst="rect">
            <a:avLst/>
          </a:prstGeom>
          <a:extLst/>
        </p:spPr>
        <p:txBody>
          <a:bodyPr vert="horz" lIns="91440" tIns="45720" rIns="91440" bIns="45720" rtlCol="0">
            <a:normAutofit/>
          </a:bodyPr>
          <a:lstStyle>
            <a:lvl1pPr marL="0" indent="0" algn="ctr" defTabSz="914377"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189" indent="0" algn="ctr" defTabSz="914377"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377" indent="0" algn="ctr" defTabSz="914377"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566" indent="0" algn="ctr" defTabSz="914377"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754" indent="0" algn="ctr" defTabSz="914377"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5943" indent="0" algn="ctr" defTabSz="914377"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131" indent="0" algn="ctr" defTabSz="914377"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320" indent="0" algn="ctr" defTabSz="914377"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509" indent="0" algn="ctr" defTabSz="914377"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indent="-274320">
              <a:defRPr/>
            </a:pPr>
            <a:r>
              <a:rPr lang="zh-CN" altLang="en-US" dirty="0" smtClean="0">
                <a:solidFill>
                  <a:schemeClr val="bg1"/>
                </a:solidFill>
                <a:latin typeface="黑体" pitchFamily="49" charset="-122"/>
                <a:ea typeface="黑体" pitchFamily="49" charset="-122"/>
              </a:rPr>
              <a:t>获得</a:t>
            </a:r>
            <a:r>
              <a:rPr lang="zh-CN" altLang="en-US" sz="4400" u="sng" dirty="0" smtClean="0">
                <a:solidFill>
                  <a:srgbClr val="FFC000"/>
                </a:solidFill>
                <a:latin typeface="黑体" pitchFamily="49" charset="-122"/>
                <a:ea typeface="黑体" pitchFamily="49" charset="-122"/>
              </a:rPr>
              <a:t>广东省奖</a:t>
            </a:r>
            <a:r>
              <a:rPr lang="zh-CN" altLang="en-US" dirty="0" smtClean="0">
                <a:solidFill>
                  <a:schemeClr val="bg1"/>
                </a:solidFill>
                <a:latin typeface="黑体" pitchFamily="49" charset="-122"/>
                <a:ea typeface="黑体" pitchFamily="49" charset="-122"/>
              </a:rPr>
              <a:t>项的学生名单</a:t>
            </a:r>
            <a:endParaRPr lang="en-US" altLang="zh-CN" dirty="0" smtClean="0">
              <a:solidFill>
                <a:schemeClr val="bg1"/>
              </a:solidFill>
              <a:latin typeface="黑体" pitchFamily="49" charset="-122"/>
              <a:ea typeface="黑体" pitchFamily="49" charset="-122"/>
            </a:endParaRPr>
          </a:p>
          <a:p>
            <a:pPr marL="68580">
              <a:defRPr/>
            </a:pPr>
            <a:r>
              <a:rPr lang="zh-CN" altLang="en-US" sz="4000" dirty="0" smtClean="0">
                <a:solidFill>
                  <a:schemeClr val="bg1"/>
                </a:solidFill>
                <a:latin typeface="黑体" pitchFamily="49" charset="-122"/>
                <a:ea typeface="黑体" pitchFamily="49" charset="-122"/>
              </a:rPr>
              <a:t>郑凯中</a:t>
            </a:r>
            <a:r>
              <a:rPr lang="zh-CN" altLang="en-US" sz="4000" dirty="0">
                <a:solidFill>
                  <a:schemeClr val="bg1"/>
                </a:solidFill>
                <a:latin typeface="黑体" pitchFamily="49" charset="-122"/>
                <a:ea typeface="黑体" pitchFamily="49" charset="-122"/>
              </a:rPr>
              <a:t>，张雅瑶</a:t>
            </a:r>
            <a:endParaRPr lang="zh-CN" altLang="en-US" sz="4000" dirty="0" smtClean="0">
              <a:solidFill>
                <a:schemeClr val="bg1"/>
              </a:solidFill>
              <a:latin typeface="黑体" pitchFamily="49" charset="-122"/>
              <a:ea typeface="黑体" pitchFamily="49" charset="-122"/>
            </a:endParaRPr>
          </a:p>
        </p:txBody>
      </p:sp>
      <p:pic>
        <p:nvPicPr>
          <p:cNvPr id="11" name="Picture 2" descr="http://img10.360buyimg.com/imgzone/jfs/t11581/281/2121505575/184638/cdde694c/5a0ff77fNed8ee907.jpg"/>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15689"/>
          <a:stretch/>
        </p:blipFill>
        <p:spPr bwMode="auto">
          <a:xfrm>
            <a:off x="-86182" y="-1"/>
            <a:ext cx="4069425" cy="4145977"/>
          </a:xfrm>
          <a:prstGeom prst="rect">
            <a:avLst/>
          </a:prstGeom>
          <a:noFill/>
          <a:extLst>
            <a:ext uri="{909E8E84-426E-40DD-AFC4-6F175D3DCCD1}">
              <a14:hiddenFill xmlns:a14="http://schemas.microsoft.com/office/drawing/2010/main">
                <a:solidFill>
                  <a:srgbClr val="FFFFFF"/>
                </a:solidFill>
              </a14:hiddenFill>
            </a:ext>
          </a:extLst>
        </p:spPr>
      </p:pic>
      <p:sp>
        <p:nvSpPr>
          <p:cNvPr id="10" name="内容占位符 2"/>
          <p:cNvSpPr txBox="1">
            <a:spLocks/>
          </p:cNvSpPr>
          <p:nvPr/>
        </p:nvSpPr>
        <p:spPr>
          <a:xfrm>
            <a:off x="4756150" y="2246313"/>
            <a:ext cx="8464550" cy="4525962"/>
          </a:xfrm>
          <a:prstGeom prst="rect">
            <a:avLst/>
          </a:prstGeom>
          <a:extLst/>
        </p:spPr>
        <p:txBody>
          <a:bodyPr vert="horz" lIns="91440" tIns="45720" rIns="91440" bIns="45720" rtlCol="0">
            <a:normAutofit/>
          </a:bodyPr>
          <a:lstStyle>
            <a:lvl1pPr marL="0" indent="0" algn="ctr" defTabSz="914377"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189" indent="0" algn="ctr" defTabSz="914377"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377" indent="0" algn="ctr" defTabSz="914377"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566" indent="0" algn="ctr" defTabSz="914377"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754" indent="0" algn="ctr" defTabSz="914377"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5943" indent="0" algn="ctr" defTabSz="914377"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131" indent="0" algn="ctr" defTabSz="914377"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320" indent="0" algn="ctr" defTabSz="914377"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509" indent="0" algn="ctr" defTabSz="914377"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indent="-274320">
              <a:defRPr/>
            </a:pPr>
            <a:r>
              <a:rPr lang="zh-CN" altLang="en-US" dirty="0" smtClean="0">
                <a:solidFill>
                  <a:schemeClr val="bg1"/>
                </a:solidFill>
                <a:latin typeface="黑体" pitchFamily="49" charset="-122"/>
                <a:ea typeface="黑体" pitchFamily="49" charset="-122"/>
              </a:rPr>
              <a:t>获得</a:t>
            </a:r>
            <a:r>
              <a:rPr lang="zh-CN" altLang="en-US" sz="4400" u="sng" dirty="0" smtClean="0">
                <a:solidFill>
                  <a:srgbClr val="FFC000"/>
                </a:solidFill>
                <a:latin typeface="黑体" pitchFamily="49" charset="-122"/>
                <a:ea typeface="黑体" pitchFamily="49" charset="-122"/>
              </a:rPr>
              <a:t>全国奖</a:t>
            </a:r>
            <a:r>
              <a:rPr lang="zh-CN" altLang="en-US" dirty="0" smtClean="0">
                <a:solidFill>
                  <a:schemeClr val="bg1"/>
                </a:solidFill>
                <a:latin typeface="黑体" pitchFamily="49" charset="-122"/>
                <a:ea typeface="黑体" pitchFamily="49" charset="-122"/>
              </a:rPr>
              <a:t>项的学生名单</a:t>
            </a:r>
            <a:endParaRPr lang="en-US" altLang="zh-CN" dirty="0" smtClean="0">
              <a:solidFill>
                <a:schemeClr val="bg1"/>
              </a:solidFill>
              <a:latin typeface="黑体" pitchFamily="49" charset="-122"/>
              <a:ea typeface="黑体" pitchFamily="49" charset="-122"/>
            </a:endParaRPr>
          </a:p>
          <a:p>
            <a:pPr marL="68580" algn="l">
              <a:defRPr/>
            </a:pPr>
            <a:endParaRPr lang="en-US" altLang="zh-CN" sz="4000" dirty="0" smtClean="0">
              <a:solidFill>
                <a:schemeClr val="bg1"/>
              </a:solidFill>
              <a:latin typeface="黑体" pitchFamily="49" charset="-122"/>
              <a:ea typeface="黑体" pitchFamily="49" charset="-122"/>
            </a:endParaRPr>
          </a:p>
          <a:p>
            <a:pPr marL="68580">
              <a:defRPr/>
            </a:pPr>
            <a:r>
              <a:rPr lang="zh-CN" altLang="en-US" sz="4000" dirty="0">
                <a:solidFill>
                  <a:schemeClr val="bg1"/>
                </a:solidFill>
                <a:latin typeface="黑体" pitchFamily="49" charset="-122"/>
                <a:ea typeface="黑体" pitchFamily="49" charset="-122"/>
              </a:rPr>
              <a:t>杨颜瑜，林彤，</a:t>
            </a:r>
            <a:r>
              <a:rPr lang="zh-CN" altLang="en-US" sz="4000" dirty="0" smtClean="0">
                <a:solidFill>
                  <a:schemeClr val="bg1"/>
                </a:solidFill>
                <a:latin typeface="黑体" pitchFamily="49" charset="-122"/>
                <a:ea typeface="黑体" pitchFamily="49" charset="-122"/>
              </a:rPr>
              <a:t>钟雪童</a:t>
            </a:r>
            <a:endParaRPr lang="en-US" altLang="zh-CN" sz="4000" dirty="0" smtClean="0">
              <a:solidFill>
                <a:schemeClr val="bg1"/>
              </a:solidFill>
              <a:latin typeface="黑体" pitchFamily="49" charset="-122"/>
              <a:ea typeface="黑体" pitchFamily="49" charset="-122"/>
            </a:endParaRPr>
          </a:p>
          <a:p>
            <a:pPr marL="68580">
              <a:defRPr/>
            </a:pPr>
            <a:r>
              <a:rPr lang="zh-CN" altLang="en-US" sz="4000" dirty="0" smtClean="0">
                <a:solidFill>
                  <a:schemeClr val="bg1"/>
                </a:solidFill>
                <a:latin typeface="黑体" pitchFamily="49" charset="-122"/>
                <a:ea typeface="黑体" pitchFamily="49" charset="-122"/>
              </a:rPr>
              <a:t>艾</a:t>
            </a:r>
            <a:r>
              <a:rPr lang="zh-CN" altLang="en-US" sz="4000" dirty="0">
                <a:solidFill>
                  <a:schemeClr val="bg1"/>
                </a:solidFill>
                <a:latin typeface="黑体" pitchFamily="49" charset="-122"/>
                <a:ea typeface="黑体" pitchFamily="49" charset="-122"/>
              </a:rPr>
              <a:t>书飏，孙承藩</a:t>
            </a:r>
            <a:endParaRPr lang="zh-CN" altLang="en-US" sz="4000" dirty="0" smtClean="0">
              <a:solidFill>
                <a:schemeClr val="bg1"/>
              </a:solidFill>
              <a:latin typeface="黑体" pitchFamily="49" charset="-122"/>
              <a:ea typeface="黑体" pitchFamily="49" charset="-122"/>
            </a:endParaRPr>
          </a:p>
        </p:txBody>
      </p:sp>
      <p:pic>
        <p:nvPicPr>
          <p:cNvPr id="12"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233181" y="2452601"/>
            <a:ext cx="3862819" cy="45508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548603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952499" y="1273939"/>
            <a:ext cx="10677526" cy="4524315"/>
          </a:xfrm>
          <a:prstGeom prst="rect">
            <a:avLst/>
          </a:prstGeom>
        </p:spPr>
        <p:txBody>
          <a:bodyPr wrap="square">
            <a:spAutoFit/>
          </a:bodyPr>
          <a:lstStyle/>
          <a:p>
            <a:r>
              <a:rPr lang="zh-CN" altLang="zh-CN" sz="3200" b="1" dirty="0" smtClean="0"/>
              <a:t>一等奖：</a:t>
            </a:r>
            <a:endParaRPr lang="en-US" altLang="zh-CN" sz="3200" b="1" dirty="0" smtClean="0"/>
          </a:p>
          <a:p>
            <a:r>
              <a:rPr lang="en-US" altLang="zh-CN" sz="3200" dirty="0" smtClean="0"/>
              <a:t>         </a:t>
            </a:r>
            <a:r>
              <a:rPr lang="zh-CN" altLang="zh-CN" sz="3200" dirty="0" smtClean="0"/>
              <a:t>王</a:t>
            </a:r>
            <a:r>
              <a:rPr lang="zh-CN" altLang="zh-CN" sz="3200" dirty="0"/>
              <a:t>思湉 、刘子柔</a:t>
            </a:r>
            <a:r>
              <a:rPr lang="en-US" altLang="zh-CN" sz="3200" dirty="0"/>
              <a:t> </a:t>
            </a:r>
            <a:endParaRPr lang="zh-CN" altLang="zh-CN" sz="3200" dirty="0"/>
          </a:p>
          <a:p>
            <a:r>
              <a:rPr lang="en-US" altLang="zh-CN" sz="3200" dirty="0"/>
              <a:t> </a:t>
            </a:r>
            <a:endParaRPr lang="zh-CN" altLang="zh-CN" sz="3200" dirty="0"/>
          </a:p>
          <a:p>
            <a:r>
              <a:rPr lang="zh-CN" altLang="zh-CN" sz="3200" b="1" dirty="0"/>
              <a:t>二等奖</a:t>
            </a:r>
            <a:r>
              <a:rPr lang="zh-CN" altLang="zh-CN" sz="3200" b="1" dirty="0" smtClean="0"/>
              <a:t>：</a:t>
            </a:r>
            <a:endParaRPr lang="zh-CN" altLang="zh-CN" sz="3200" dirty="0"/>
          </a:p>
          <a:p>
            <a:r>
              <a:rPr lang="en-US" altLang="zh-CN" sz="3200" dirty="0" smtClean="0"/>
              <a:t>         </a:t>
            </a:r>
            <a:r>
              <a:rPr lang="zh-CN" altLang="zh-CN" sz="3200" dirty="0" smtClean="0"/>
              <a:t>吴梓峻</a:t>
            </a:r>
            <a:r>
              <a:rPr lang="zh-CN" altLang="zh-CN" sz="3200" dirty="0"/>
              <a:t>、廖丽雅、刘雨轩、艾子楚、林中楠</a:t>
            </a:r>
          </a:p>
          <a:p>
            <a:r>
              <a:rPr lang="en-US" altLang="zh-CN" sz="3200" dirty="0"/>
              <a:t> </a:t>
            </a:r>
            <a:endParaRPr lang="zh-CN" altLang="zh-CN" sz="3200" dirty="0"/>
          </a:p>
          <a:p>
            <a:r>
              <a:rPr lang="zh-CN" altLang="zh-CN" sz="3200" b="1" dirty="0"/>
              <a:t>三等奖</a:t>
            </a:r>
            <a:r>
              <a:rPr lang="zh-CN" altLang="zh-CN" sz="3200" b="1" dirty="0" smtClean="0"/>
              <a:t>：</a:t>
            </a:r>
            <a:endParaRPr lang="zh-CN" altLang="zh-CN" sz="3200" dirty="0"/>
          </a:p>
          <a:p>
            <a:r>
              <a:rPr lang="en-US" altLang="zh-CN" sz="3200" dirty="0" smtClean="0"/>
              <a:t>        </a:t>
            </a:r>
            <a:r>
              <a:rPr lang="zh-CN" altLang="zh-CN" sz="3200" dirty="0" smtClean="0"/>
              <a:t>罗</a:t>
            </a:r>
            <a:r>
              <a:rPr lang="zh-CN" altLang="zh-CN" sz="3200" dirty="0"/>
              <a:t>永浩、周君颐、杨</a:t>
            </a:r>
            <a:r>
              <a:rPr lang="en-US" altLang="zh-CN" sz="3200" dirty="0"/>
              <a:t>  </a:t>
            </a:r>
            <a:r>
              <a:rPr lang="zh-CN" altLang="zh-CN" sz="3200" dirty="0"/>
              <a:t>凯、龙抗菲、</a:t>
            </a:r>
            <a:r>
              <a:rPr lang="zh-CN" altLang="zh-CN" sz="3200" dirty="0" smtClean="0"/>
              <a:t>杨诗怡</a:t>
            </a:r>
            <a:r>
              <a:rPr lang="zh-CN" altLang="en-US" sz="3200" dirty="0" smtClean="0"/>
              <a:t>、</a:t>
            </a:r>
            <a:r>
              <a:rPr lang="zh-CN" altLang="zh-CN" sz="3200" dirty="0" smtClean="0"/>
              <a:t>蒋翠憶</a:t>
            </a:r>
            <a:r>
              <a:rPr lang="en-US" altLang="zh-CN" sz="3200" dirty="0" smtClean="0"/>
              <a:t>  </a:t>
            </a:r>
          </a:p>
          <a:p>
            <a:r>
              <a:rPr lang="en-US" altLang="zh-CN" sz="3200" dirty="0"/>
              <a:t> </a:t>
            </a:r>
            <a:r>
              <a:rPr lang="en-US" altLang="zh-CN" sz="3200" dirty="0" smtClean="0"/>
              <a:t>       </a:t>
            </a:r>
            <a:r>
              <a:rPr lang="zh-CN" altLang="zh-CN" sz="3200" dirty="0" smtClean="0"/>
              <a:t>许席君</a:t>
            </a:r>
            <a:r>
              <a:rPr lang="zh-CN" altLang="zh-CN" sz="3200" dirty="0"/>
              <a:t>、邓颖曦、朱孔圣、张</a:t>
            </a:r>
            <a:r>
              <a:rPr lang="en-US" altLang="zh-CN" sz="3200" dirty="0"/>
              <a:t>  </a:t>
            </a:r>
            <a:r>
              <a:rPr lang="zh-CN" altLang="zh-CN" sz="3200" dirty="0"/>
              <a:t>为、陈铭琨</a:t>
            </a:r>
          </a:p>
        </p:txBody>
      </p:sp>
      <p:sp>
        <p:nvSpPr>
          <p:cNvPr id="3" name="矩形 2"/>
          <p:cNvSpPr/>
          <p:nvPr/>
        </p:nvSpPr>
        <p:spPr>
          <a:xfrm>
            <a:off x="295274" y="221347"/>
            <a:ext cx="8029575" cy="523220"/>
          </a:xfrm>
          <a:prstGeom prst="rect">
            <a:avLst/>
          </a:prstGeom>
        </p:spPr>
        <p:txBody>
          <a:bodyPr wrap="square">
            <a:spAutoFit/>
          </a:bodyPr>
          <a:lstStyle/>
          <a:p>
            <a:pPr lvl="0"/>
            <a:r>
              <a:rPr lang="zh-CN" altLang="zh-CN" sz="2800" dirty="0">
                <a:solidFill>
                  <a:srgbClr val="FFFF00"/>
                </a:solidFill>
                <a:latin typeface="黑体" pitchFamily="49" charset="-122"/>
                <a:ea typeface="黑体" pitchFamily="49" charset="-122"/>
              </a:rPr>
              <a:t>科技节系列活动之“电脑作品征集”获奖名单</a:t>
            </a:r>
          </a:p>
        </p:txBody>
      </p:sp>
    </p:spTree>
    <p:extLst>
      <p:ext uri="{BB962C8B-B14F-4D97-AF65-F5344CB8AC3E}">
        <p14:creationId xmlns:p14="http://schemas.microsoft.com/office/powerpoint/2010/main" val="33675852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2"/>
            <a:ext cx="12192000" cy="6857999"/>
          </a:xfrm>
          <a:prstGeom prst="rect">
            <a:avLst/>
          </a:prstGeom>
        </p:spPr>
      </p:pic>
      <p:pic>
        <p:nvPicPr>
          <p:cNvPr id="26" name="图片 2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6182" y="24428"/>
            <a:ext cx="5703705" cy="6858000"/>
          </a:xfrm>
          <a:prstGeom prst="rect">
            <a:avLst/>
          </a:prstGeom>
        </p:spPr>
      </p:pic>
      <p:grpSp>
        <p:nvGrpSpPr>
          <p:cNvPr id="27" name="组合 26"/>
          <p:cNvGrpSpPr/>
          <p:nvPr/>
        </p:nvGrpSpPr>
        <p:grpSpPr>
          <a:xfrm>
            <a:off x="1007" y="5266268"/>
            <a:ext cx="12207925" cy="1616160"/>
            <a:chOff x="756" y="4279899"/>
            <a:chExt cx="6661733" cy="881921"/>
          </a:xfrm>
        </p:grpSpPr>
        <p:pic>
          <p:nvPicPr>
            <p:cNvPr id="28" name="图片 27"/>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56" y="4279899"/>
              <a:ext cx="5377567" cy="881921"/>
            </a:xfrm>
            <a:prstGeom prst="rect">
              <a:avLst/>
            </a:prstGeom>
          </p:spPr>
        </p:pic>
        <p:pic>
          <p:nvPicPr>
            <p:cNvPr id="29" name="图片 28"/>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flipH="1">
              <a:off x="5271256" y="4279899"/>
              <a:ext cx="1391233" cy="881921"/>
            </a:xfrm>
            <a:prstGeom prst="rect">
              <a:avLst/>
            </a:prstGeom>
          </p:spPr>
        </p:pic>
      </p:grpSp>
      <p:grpSp>
        <p:nvGrpSpPr>
          <p:cNvPr id="13" name="组合 12"/>
          <p:cNvGrpSpPr/>
          <p:nvPr/>
        </p:nvGrpSpPr>
        <p:grpSpPr>
          <a:xfrm>
            <a:off x="3739675" y="2099734"/>
            <a:ext cx="7985349" cy="3379173"/>
            <a:chOff x="1358950" y="1173758"/>
            <a:chExt cx="7072312" cy="3482975"/>
          </a:xfrm>
        </p:grpSpPr>
        <p:sp>
          <p:nvSpPr>
            <p:cNvPr id="14" name="Freeform 5"/>
            <p:cNvSpPr>
              <a:spLocks/>
            </p:cNvSpPr>
            <p:nvPr/>
          </p:nvSpPr>
          <p:spPr bwMode="auto">
            <a:xfrm>
              <a:off x="1358950" y="1173758"/>
              <a:ext cx="7072312" cy="3482975"/>
            </a:xfrm>
            <a:custGeom>
              <a:avLst/>
              <a:gdLst>
                <a:gd name="T0" fmla="*/ 97 w 9549"/>
                <a:gd name="T1" fmla="*/ 0 h 4700"/>
                <a:gd name="T2" fmla="*/ 9452 w 9549"/>
                <a:gd name="T3" fmla="*/ 0 h 4700"/>
                <a:gd name="T4" fmla="*/ 9549 w 9549"/>
                <a:gd name="T5" fmla="*/ 97 h 4700"/>
                <a:gd name="T6" fmla="*/ 9549 w 9549"/>
                <a:gd name="T7" fmla="*/ 4603 h 4700"/>
                <a:gd name="T8" fmla="*/ 9452 w 9549"/>
                <a:gd name="T9" fmla="*/ 4700 h 4700"/>
                <a:gd name="T10" fmla="*/ 97 w 9549"/>
                <a:gd name="T11" fmla="*/ 4700 h 4700"/>
                <a:gd name="T12" fmla="*/ 0 w 9549"/>
                <a:gd name="T13" fmla="*/ 4603 h 4700"/>
                <a:gd name="T14" fmla="*/ 0 w 9549"/>
                <a:gd name="T15" fmla="*/ 97 h 4700"/>
                <a:gd name="T16" fmla="*/ 97 w 9549"/>
                <a:gd name="T17" fmla="*/ 0 h 4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549" h="4700">
                  <a:moveTo>
                    <a:pt x="97" y="0"/>
                  </a:moveTo>
                  <a:lnTo>
                    <a:pt x="9452" y="0"/>
                  </a:lnTo>
                  <a:cubicBezTo>
                    <a:pt x="9505" y="0"/>
                    <a:pt x="9549" y="43"/>
                    <a:pt x="9549" y="97"/>
                  </a:cubicBezTo>
                  <a:lnTo>
                    <a:pt x="9549" y="4603"/>
                  </a:lnTo>
                  <a:cubicBezTo>
                    <a:pt x="9549" y="4656"/>
                    <a:pt x="9505" y="4700"/>
                    <a:pt x="9452" y="4700"/>
                  </a:cubicBezTo>
                  <a:lnTo>
                    <a:pt x="97" y="4700"/>
                  </a:lnTo>
                  <a:cubicBezTo>
                    <a:pt x="44" y="4700"/>
                    <a:pt x="0" y="4656"/>
                    <a:pt x="0" y="4603"/>
                  </a:cubicBezTo>
                  <a:lnTo>
                    <a:pt x="0" y="97"/>
                  </a:lnTo>
                  <a:cubicBezTo>
                    <a:pt x="0" y="43"/>
                    <a:pt x="44" y="0"/>
                    <a:pt x="97" y="0"/>
                  </a:cubicBezTo>
                  <a:close/>
                </a:path>
              </a:pathLst>
            </a:cu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5" name="Freeform 8"/>
            <p:cNvSpPr>
              <a:spLocks/>
            </p:cNvSpPr>
            <p:nvPr/>
          </p:nvSpPr>
          <p:spPr bwMode="auto">
            <a:xfrm>
              <a:off x="7851825" y="4077295"/>
              <a:ext cx="579437" cy="579438"/>
            </a:xfrm>
            <a:custGeom>
              <a:avLst/>
              <a:gdLst>
                <a:gd name="T0" fmla="*/ 782 w 782"/>
                <a:gd name="T1" fmla="*/ 0 h 782"/>
                <a:gd name="T2" fmla="*/ 782 w 782"/>
                <a:gd name="T3" fmla="*/ 685 h 782"/>
                <a:gd name="T4" fmla="*/ 685 w 782"/>
                <a:gd name="T5" fmla="*/ 782 h 782"/>
                <a:gd name="T6" fmla="*/ 0 w 782"/>
                <a:gd name="T7" fmla="*/ 782 h 782"/>
                <a:gd name="T8" fmla="*/ 782 w 782"/>
                <a:gd name="T9" fmla="*/ 0 h 782"/>
              </a:gdLst>
              <a:ahLst/>
              <a:cxnLst>
                <a:cxn ang="0">
                  <a:pos x="T0" y="T1"/>
                </a:cxn>
                <a:cxn ang="0">
                  <a:pos x="T2" y="T3"/>
                </a:cxn>
                <a:cxn ang="0">
                  <a:pos x="T4" y="T5"/>
                </a:cxn>
                <a:cxn ang="0">
                  <a:pos x="T6" y="T7"/>
                </a:cxn>
                <a:cxn ang="0">
                  <a:pos x="T8" y="T9"/>
                </a:cxn>
              </a:cxnLst>
              <a:rect l="0" t="0" r="r" b="b"/>
              <a:pathLst>
                <a:path w="782" h="782">
                  <a:moveTo>
                    <a:pt x="782" y="0"/>
                  </a:moveTo>
                  <a:lnTo>
                    <a:pt x="782" y="685"/>
                  </a:lnTo>
                  <a:cubicBezTo>
                    <a:pt x="782" y="738"/>
                    <a:pt x="738" y="782"/>
                    <a:pt x="685" y="782"/>
                  </a:cubicBezTo>
                  <a:lnTo>
                    <a:pt x="0" y="782"/>
                  </a:lnTo>
                  <a:lnTo>
                    <a:pt x="782" y="0"/>
                  </a:ln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pPr defTabSz="914377"/>
              <a:endParaRPr lang="zh-CN" altLang="en-US" sz="1867">
                <a:solidFill>
                  <a:srgbClr val="FEAE01"/>
                </a:solidFill>
                <a:latin typeface="微软雅黑" panose="020B0503020204020204" pitchFamily="34" charset="-122"/>
                <a:ea typeface="微软雅黑" panose="020B0503020204020204" pitchFamily="34" charset="-122"/>
              </a:endParaRPr>
            </a:p>
          </p:txBody>
        </p:sp>
      </p:grpSp>
      <p:sp>
        <p:nvSpPr>
          <p:cNvPr id="16" name="Freeform 6"/>
          <p:cNvSpPr>
            <a:spLocks/>
          </p:cNvSpPr>
          <p:nvPr/>
        </p:nvSpPr>
        <p:spPr bwMode="auto">
          <a:xfrm>
            <a:off x="4079852" y="1912548"/>
            <a:ext cx="2329600" cy="182801"/>
          </a:xfrm>
          <a:custGeom>
            <a:avLst/>
            <a:gdLst>
              <a:gd name="T0" fmla="*/ 249 w 3270"/>
              <a:gd name="T1" fmla="*/ 261 h 261"/>
              <a:gd name="T2" fmla="*/ 3270 w 3270"/>
              <a:gd name="T3" fmla="*/ 261 h 261"/>
              <a:gd name="T4" fmla="*/ 3022 w 3270"/>
              <a:gd name="T5" fmla="*/ 0 h 261"/>
              <a:gd name="T6" fmla="*/ 0 w 3270"/>
              <a:gd name="T7" fmla="*/ 0 h 261"/>
              <a:gd name="T8" fmla="*/ 249 w 3270"/>
              <a:gd name="T9" fmla="*/ 261 h 261"/>
            </a:gdLst>
            <a:ahLst/>
            <a:cxnLst>
              <a:cxn ang="0">
                <a:pos x="T0" y="T1"/>
              </a:cxn>
              <a:cxn ang="0">
                <a:pos x="T2" y="T3"/>
              </a:cxn>
              <a:cxn ang="0">
                <a:pos x="T4" y="T5"/>
              </a:cxn>
              <a:cxn ang="0">
                <a:pos x="T6" y="T7"/>
              </a:cxn>
              <a:cxn ang="0">
                <a:pos x="T8" y="T9"/>
              </a:cxn>
            </a:cxnLst>
            <a:rect l="0" t="0" r="r" b="b"/>
            <a:pathLst>
              <a:path w="3270" h="261">
                <a:moveTo>
                  <a:pt x="249" y="261"/>
                </a:moveTo>
                <a:lnTo>
                  <a:pt x="3270" y="261"/>
                </a:lnTo>
                <a:lnTo>
                  <a:pt x="3022" y="0"/>
                </a:lnTo>
                <a:lnTo>
                  <a:pt x="0" y="0"/>
                </a:lnTo>
                <a:lnTo>
                  <a:pt x="249" y="261"/>
                </a:lnTo>
                <a:close/>
              </a:path>
            </a:pathLst>
          </a:custGeom>
          <a:solidFill>
            <a:schemeClr val="accent4">
              <a:lumMod val="75000"/>
            </a:schemeClr>
          </a:solidFill>
          <a:ln>
            <a:noFill/>
          </a:ln>
        </p:spPr>
        <p:txBody>
          <a:bodyPr vert="horz" wrap="square" lIns="121920" tIns="60960" rIns="121920" bIns="60960" numCol="1" anchor="t" anchorCtr="0" compatLnSpc="1">
            <a:prstTxWarp prst="textNoShape">
              <a:avLst/>
            </a:prstTxWarp>
          </a:bodyPr>
          <a:lstStyle/>
          <a:p>
            <a:pPr defTabSz="914377"/>
            <a:endParaRPr lang="zh-CN" altLang="en-US" sz="1867">
              <a:solidFill>
                <a:srgbClr val="FEAE01"/>
              </a:solidFill>
              <a:latin typeface="微软雅黑" panose="020B0503020204020204" pitchFamily="34" charset="-122"/>
              <a:ea typeface="微软雅黑" panose="020B0503020204020204" pitchFamily="34" charset="-122"/>
            </a:endParaRPr>
          </a:p>
        </p:txBody>
      </p:sp>
      <p:sp>
        <p:nvSpPr>
          <p:cNvPr id="17" name="Freeform 7"/>
          <p:cNvSpPr>
            <a:spLocks/>
          </p:cNvSpPr>
          <p:nvPr/>
        </p:nvSpPr>
        <p:spPr bwMode="auto">
          <a:xfrm>
            <a:off x="4062637" y="1912547"/>
            <a:ext cx="2152513" cy="1466912"/>
          </a:xfrm>
          <a:custGeom>
            <a:avLst/>
            <a:gdLst>
              <a:gd name="T0" fmla="*/ 3022 w 3022"/>
              <a:gd name="T1" fmla="*/ 0 h 2098"/>
              <a:gd name="T2" fmla="*/ 0 w 3022"/>
              <a:gd name="T3" fmla="*/ 0 h 2098"/>
              <a:gd name="T4" fmla="*/ 0 w 3022"/>
              <a:gd name="T5" fmla="*/ 2098 h 2098"/>
              <a:gd name="T6" fmla="*/ 2165 w 3022"/>
              <a:gd name="T7" fmla="*/ 2098 h 2098"/>
              <a:gd name="T8" fmla="*/ 3022 w 3022"/>
              <a:gd name="T9" fmla="*/ 0 h 2098"/>
            </a:gdLst>
            <a:ahLst/>
            <a:cxnLst>
              <a:cxn ang="0">
                <a:pos x="T0" y="T1"/>
              </a:cxn>
              <a:cxn ang="0">
                <a:pos x="T2" y="T3"/>
              </a:cxn>
              <a:cxn ang="0">
                <a:pos x="T4" y="T5"/>
              </a:cxn>
              <a:cxn ang="0">
                <a:pos x="T6" y="T7"/>
              </a:cxn>
              <a:cxn ang="0">
                <a:pos x="T8" y="T9"/>
              </a:cxn>
            </a:cxnLst>
            <a:rect l="0" t="0" r="r" b="b"/>
            <a:pathLst>
              <a:path w="3022" h="2098">
                <a:moveTo>
                  <a:pt x="3022" y="0"/>
                </a:moveTo>
                <a:lnTo>
                  <a:pt x="0" y="0"/>
                </a:lnTo>
                <a:lnTo>
                  <a:pt x="0" y="2098"/>
                </a:lnTo>
                <a:lnTo>
                  <a:pt x="2165" y="2098"/>
                </a:lnTo>
                <a:lnTo>
                  <a:pt x="3022" y="0"/>
                </a:ln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pPr defTabSz="914377"/>
            <a:endParaRPr lang="zh-CN" altLang="en-US" sz="1867">
              <a:solidFill>
                <a:srgbClr val="FEAE01"/>
              </a:solidFill>
              <a:latin typeface="微软雅黑" panose="020B0503020204020204" pitchFamily="34" charset="-122"/>
              <a:ea typeface="微软雅黑" panose="020B0503020204020204" pitchFamily="34" charset="-122"/>
            </a:endParaRPr>
          </a:p>
        </p:txBody>
      </p:sp>
      <p:sp>
        <p:nvSpPr>
          <p:cNvPr id="18" name="Freeform 9"/>
          <p:cNvSpPr>
            <a:spLocks noEditPoints="1"/>
          </p:cNvSpPr>
          <p:nvPr/>
        </p:nvSpPr>
        <p:spPr bwMode="auto">
          <a:xfrm>
            <a:off x="11468907" y="5197821"/>
            <a:ext cx="264583" cy="264584"/>
          </a:xfrm>
          <a:custGeom>
            <a:avLst/>
            <a:gdLst>
              <a:gd name="T0" fmla="*/ 146 w 268"/>
              <a:gd name="T1" fmla="*/ 226 h 268"/>
              <a:gd name="T2" fmla="*/ 125 w 268"/>
              <a:gd name="T3" fmla="*/ 209 h 268"/>
              <a:gd name="T4" fmla="*/ 177 w 268"/>
              <a:gd name="T5" fmla="*/ 148 h 268"/>
              <a:gd name="T6" fmla="*/ 43 w 268"/>
              <a:gd name="T7" fmla="*/ 148 h 268"/>
              <a:gd name="T8" fmla="*/ 43 w 268"/>
              <a:gd name="T9" fmla="*/ 120 h 268"/>
              <a:gd name="T10" fmla="*/ 177 w 268"/>
              <a:gd name="T11" fmla="*/ 120 h 268"/>
              <a:gd name="T12" fmla="*/ 125 w 268"/>
              <a:gd name="T13" fmla="*/ 60 h 268"/>
              <a:gd name="T14" fmla="*/ 146 w 268"/>
              <a:gd name="T15" fmla="*/ 42 h 268"/>
              <a:gd name="T16" fmla="*/ 224 w 268"/>
              <a:gd name="T17" fmla="*/ 134 h 268"/>
              <a:gd name="T18" fmla="*/ 146 w 268"/>
              <a:gd name="T19" fmla="*/ 226 h 268"/>
              <a:gd name="T20" fmla="*/ 134 w 268"/>
              <a:gd name="T21" fmla="*/ 0 h 268"/>
              <a:gd name="T22" fmla="*/ 268 w 268"/>
              <a:gd name="T23" fmla="*/ 134 h 268"/>
              <a:gd name="T24" fmla="*/ 134 w 268"/>
              <a:gd name="T25" fmla="*/ 268 h 268"/>
              <a:gd name="T26" fmla="*/ 0 w 268"/>
              <a:gd name="T27" fmla="*/ 134 h 268"/>
              <a:gd name="T28" fmla="*/ 134 w 268"/>
              <a:gd name="T29" fmla="*/ 0 h 268"/>
              <a:gd name="T30" fmla="*/ 134 w 268"/>
              <a:gd name="T31" fmla="*/ 17 h 268"/>
              <a:gd name="T32" fmla="*/ 250 w 268"/>
              <a:gd name="T33" fmla="*/ 134 h 268"/>
              <a:gd name="T34" fmla="*/ 134 w 268"/>
              <a:gd name="T35" fmla="*/ 251 h 268"/>
              <a:gd name="T36" fmla="*/ 17 w 268"/>
              <a:gd name="T37" fmla="*/ 134 h 268"/>
              <a:gd name="T38" fmla="*/ 134 w 268"/>
              <a:gd name="T39" fmla="*/ 17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68" h="268">
                <a:moveTo>
                  <a:pt x="146" y="226"/>
                </a:moveTo>
                <a:lnTo>
                  <a:pt x="125" y="209"/>
                </a:lnTo>
                <a:lnTo>
                  <a:pt x="177" y="148"/>
                </a:lnTo>
                <a:lnTo>
                  <a:pt x="43" y="148"/>
                </a:lnTo>
                <a:lnTo>
                  <a:pt x="43" y="120"/>
                </a:lnTo>
                <a:lnTo>
                  <a:pt x="177" y="120"/>
                </a:lnTo>
                <a:lnTo>
                  <a:pt x="125" y="60"/>
                </a:lnTo>
                <a:lnTo>
                  <a:pt x="146" y="42"/>
                </a:lnTo>
                <a:lnTo>
                  <a:pt x="224" y="134"/>
                </a:lnTo>
                <a:lnTo>
                  <a:pt x="146" y="226"/>
                </a:lnTo>
                <a:close/>
                <a:moveTo>
                  <a:pt x="134" y="0"/>
                </a:moveTo>
                <a:cubicBezTo>
                  <a:pt x="208" y="0"/>
                  <a:pt x="268" y="60"/>
                  <a:pt x="268" y="134"/>
                </a:cubicBezTo>
                <a:cubicBezTo>
                  <a:pt x="268" y="208"/>
                  <a:pt x="208" y="268"/>
                  <a:pt x="134" y="268"/>
                </a:cubicBezTo>
                <a:cubicBezTo>
                  <a:pt x="60" y="268"/>
                  <a:pt x="0" y="208"/>
                  <a:pt x="0" y="134"/>
                </a:cubicBezTo>
                <a:cubicBezTo>
                  <a:pt x="0" y="60"/>
                  <a:pt x="60" y="0"/>
                  <a:pt x="134" y="0"/>
                </a:cubicBezTo>
                <a:close/>
                <a:moveTo>
                  <a:pt x="134" y="17"/>
                </a:moveTo>
                <a:cubicBezTo>
                  <a:pt x="198" y="17"/>
                  <a:pt x="250" y="70"/>
                  <a:pt x="250" y="134"/>
                </a:cubicBezTo>
                <a:cubicBezTo>
                  <a:pt x="250" y="199"/>
                  <a:pt x="198" y="251"/>
                  <a:pt x="134" y="251"/>
                </a:cubicBezTo>
                <a:cubicBezTo>
                  <a:pt x="69" y="251"/>
                  <a:pt x="17" y="199"/>
                  <a:pt x="17" y="134"/>
                </a:cubicBezTo>
                <a:cubicBezTo>
                  <a:pt x="17" y="70"/>
                  <a:pt x="69" y="17"/>
                  <a:pt x="134"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FEAE01"/>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4309191" y="2020679"/>
            <a:ext cx="671988" cy="1446550"/>
          </a:xfrm>
          <a:prstGeom prst="rect">
            <a:avLst/>
          </a:prstGeom>
          <a:noFill/>
        </p:spPr>
        <p:txBody>
          <a:bodyPr wrap="square" rtlCol="0">
            <a:spAutoFit/>
          </a:bodyPr>
          <a:lstStyle/>
          <a:p>
            <a:pPr defTabSz="914377"/>
            <a:r>
              <a:rPr lang="en-US" altLang="zh-CN" sz="8800" b="1" dirty="0" smtClean="0">
                <a:solidFill>
                  <a:srgbClr val="F8F8F8"/>
                </a:solidFill>
                <a:latin typeface="微软雅黑" panose="020B0503020204020204" pitchFamily="34" charset="-122"/>
                <a:ea typeface="微软雅黑" panose="020B0503020204020204" pitchFamily="34" charset="-122"/>
              </a:rPr>
              <a:t>4</a:t>
            </a:r>
            <a:endParaRPr lang="zh-CN" altLang="en-US" sz="8800" b="1" dirty="0">
              <a:solidFill>
                <a:srgbClr val="F8F8F8"/>
              </a:solidFill>
              <a:latin typeface="微软雅黑" panose="020B0503020204020204" pitchFamily="34" charset="-122"/>
              <a:ea typeface="微软雅黑" panose="020B0503020204020204" pitchFamily="34" charset="-122"/>
            </a:endParaRPr>
          </a:p>
        </p:txBody>
      </p:sp>
      <p:sp>
        <p:nvSpPr>
          <p:cNvPr id="20" name="TextBox 19"/>
          <p:cNvSpPr txBox="1"/>
          <p:nvPr/>
        </p:nvSpPr>
        <p:spPr>
          <a:xfrm>
            <a:off x="4645185" y="3429001"/>
            <a:ext cx="6352837" cy="1077218"/>
          </a:xfrm>
          <a:prstGeom prst="rect">
            <a:avLst/>
          </a:prstGeom>
          <a:noFill/>
        </p:spPr>
        <p:txBody>
          <a:bodyPr wrap="square" rtlCol="0">
            <a:spAutoFit/>
          </a:bodyPr>
          <a:lstStyle/>
          <a:p>
            <a:pPr algn="ctr" defTabSz="914377"/>
            <a:r>
              <a:rPr lang="en-US" altLang="zh-CN" sz="3200" b="1" dirty="0" smtClean="0">
                <a:solidFill>
                  <a:srgbClr val="2B2A30"/>
                </a:solidFill>
                <a:latin typeface="微软雅黑" panose="020B0503020204020204" pitchFamily="34" charset="-122"/>
                <a:ea typeface="微软雅黑" panose="020B0503020204020204" pitchFamily="34" charset="-122"/>
              </a:rPr>
              <a:t>2019</a:t>
            </a:r>
            <a:r>
              <a:rPr lang="zh-CN" altLang="en-US" sz="3200" b="1" dirty="0" smtClean="0">
                <a:solidFill>
                  <a:srgbClr val="2B2A30"/>
                </a:solidFill>
                <a:latin typeface="微软雅黑" panose="020B0503020204020204" pitchFamily="34" charset="-122"/>
                <a:ea typeface="微软雅黑" panose="020B0503020204020204" pitchFamily="34" charset="-122"/>
              </a:rPr>
              <a:t>年中</a:t>
            </a:r>
            <a:r>
              <a:rPr lang="zh-CN" altLang="en-US" sz="3200" b="1" dirty="0">
                <a:solidFill>
                  <a:srgbClr val="2B2A30"/>
                </a:solidFill>
                <a:latin typeface="微软雅黑" panose="020B0503020204020204" pitchFamily="34" charset="-122"/>
                <a:ea typeface="微软雅黑" panose="020B0503020204020204" pitchFamily="34" charset="-122"/>
              </a:rPr>
              <a:t>大</a:t>
            </a:r>
            <a:r>
              <a:rPr lang="zh-CN" altLang="en-US" sz="3200" b="1" dirty="0" smtClean="0">
                <a:solidFill>
                  <a:srgbClr val="2B2A30"/>
                </a:solidFill>
                <a:latin typeface="微软雅黑" panose="020B0503020204020204" pitchFamily="34" charset="-122"/>
                <a:ea typeface="微软雅黑" panose="020B0503020204020204" pitchFamily="34" charset="-122"/>
              </a:rPr>
              <a:t>附中</a:t>
            </a:r>
            <a:endParaRPr lang="en-US" altLang="zh-CN" sz="3200" b="1" dirty="0" smtClean="0">
              <a:solidFill>
                <a:srgbClr val="2B2A30"/>
              </a:solidFill>
              <a:latin typeface="微软雅黑" panose="020B0503020204020204" pitchFamily="34" charset="-122"/>
              <a:ea typeface="微软雅黑" panose="020B0503020204020204" pitchFamily="34" charset="-122"/>
            </a:endParaRPr>
          </a:p>
          <a:p>
            <a:pPr algn="ctr" defTabSz="914377"/>
            <a:r>
              <a:rPr lang="zh-CN" altLang="en-US" sz="3200" b="1" dirty="0" smtClean="0">
                <a:solidFill>
                  <a:srgbClr val="2B2A30"/>
                </a:solidFill>
                <a:latin typeface="微软雅黑" panose="020B0503020204020204" pitchFamily="34" charset="-122"/>
                <a:ea typeface="微软雅黑" panose="020B0503020204020204" pitchFamily="34" charset="-122"/>
              </a:rPr>
              <a:t>电脑</a:t>
            </a:r>
            <a:r>
              <a:rPr lang="zh-CN" altLang="en-US" sz="3200" b="1" dirty="0">
                <a:solidFill>
                  <a:srgbClr val="2B2A30"/>
                </a:solidFill>
                <a:latin typeface="微软雅黑" panose="020B0503020204020204" pitchFamily="34" charset="-122"/>
                <a:ea typeface="微软雅黑" panose="020B0503020204020204" pitchFamily="34" charset="-122"/>
              </a:rPr>
              <a:t>作品制作</a:t>
            </a:r>
            <a:r>
              <a:rPr lang="zh-CN" altLang="en-US" sz="3200" b="1" dirty="0" smtClean="0">
                <a:solidFill>
                  <a:srgbClr val="2B2A30"/>
                </a:solidFill>
                <a:latin typeface="微软雅黑" panose="020B0503020204020204" pitchFamily="34" charset="-122"/>
                <a:ea typeface="微软雅黑" panose="020B0503020204020204" pitchFamily="34" charset="-122"/>
              </a:rPr>
              <a:t>活动启动</a:t>
            </a:r>
            <a:endParaRPr lang="zh-CN" altLang="en-US" sz="3200" b="1" dirty="0">
              <a:solidFill>
                <a:srgbClr val="2B2A3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931992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down)">
                                      <p:cBhvr>
                                        <p:cTn id="11" dur="500"/>
                                        <p:tgtEl>
                                          <p:spTgt spid="16"/>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up)">
                                      <p:cBhvr>
                                        <p:cTn id="15" dur="500"/>
                                        <p:tgtEl>
                                          <p:spTgt spid="17"/>
                                        </p:tgtEl>
                                      </p:cBhvr>
                                    </p:animEffect>
                                  </p:childTnLst>
                                </p:cTn>
                              </p:par>
                            </p:childTnLst>
                          </p:cTn>
                        </p:par>
                        <p:par>
                          <p:cTn id="16" fill="hold">
                            <p:stCondLst>
                              <p:cond delay="1500"/>
                            </p:stCondLst>
                            <p:childTnLst>
                              <p:par>
                                <p:cTn id="17" presetID="31" presetClass="entr" presetSubtype="0"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p:cTn id="19" dur="500" fill="hold"/>
                                        <p:tgtEl>
                                          <p:spTgt spid="19"/>
                                        </p:tgtEl>
                                        <p:attrNameLst>
                                          <p:attrName>ppt_w</p:attrName>
                                        </p:attrNameLst>
                                      </p:cBhvr>
                                      <p:tavLst>
                                        <p:tav tm="0">
                                          <p:val>
                                            <p:fltVal val="0"/>
                                          </p:val>
                                        </p:tav>
                                        <p:tav tm="100000">
                                          <p:val>
                                            <p:strVal val="#ppt_w"/>
                                          </p:val>
                                        </p:tav>
                                      </p:tavLst>
                                    </p:anim>
                                    <p:anim calcmode="lin" valueType="num">
                                      <p:cBhvr>
                                        <p:cTn id="20" dur="500" fill="hold"/>
                                        <p:tgtEl>
                                          <p:spTgt spid="19"/>
                                        </p:tgtEl>
                                        <p:attrNameLst>
                                          <p:attrName>ppt_h</p:attrName>
                                        </p:attrNameLst>
                                      </p:cBhvr>
                                      <p:tavLst>
                                        <p:tav tm="0">
                                          <p:val>
                                            <p:fltVal val="0"/>
                                          </p:val>
                                        </p:tav>
                                        <p:tav tm="100000">
                                          <p:val>
                                            <p:strVal val="#ppt_h"/>
                                          </p:val>
                                        </p:tav>
                                      </p:tavLst>
                                    </p:anim>
                                    <p:anim calcmode="lin" valueType="num">
                                      <p:cBhvr>
                                        <p:cTn id="21" dur="500" fill="hold"/>
                                        <p:tgtEl>
                                          <p:spTgt spid="19"/>
                                        </p:tgtEl>
                                        <p:attrNameLst>
                                          <p:attrName>style.rotation</p:attrName>
                                        </p:attrNameLst>
                                      </p:cBhvr>
                                      <p:tavLst>
                                        <p:tav tm="0">
                                          <p:val>
                                            <p:fltVal val="90"/>
                                          </p:val>
                                        </p:tav>
                                        <p:tav tm="100000">
                                          <p:val>
                                            <p:fltVal val="0"/>
                                          </p:val>
                                        </p:tav>
                                      </p:tavLst>
                                    </p:anim>
                                    <p:animEffect transition="in" filter="fade">
                                      <p:cBhvr>
                                        <p:cTn id="22" dur="500"/>
                                        <p:tgtEl>
                                          <p:spTgt spid="19"/>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wipe(left)">
                                      <p:cBhvr>
                                        <p:cTn id="2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9" grpId="0"/>
      <p:bldP spid="2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95274" y="221347"/>
            <a:ext cx="8029575" cy="523220"/>
          </a:xfrm>
          <a:prstGeom prst="rect">
            <a:avLst/>
          </a:prstGeom>
        </p:spPr>
        <p:txBody>
          <a:bodyPr wrap="square">
            <a:spAutoFit/>
          </a:bodyPr>
          <a:lstStyle/>
          <a:p>
            <a:pPr lvl="0"/>
            <a:r>
              <a:rPr lang="en-US" altLang="zh-CN" sz="2800" dirty="0">
                <a:solidFill>
                  <a:srgbClr val="FFFF00"/>
                </a:solidFill>
                <a:latin typeface="黑体" pitchFamily="49" charset="-122"/>
                <a:ea typeface="黑体" pitchFamily="49" charset="-122"/>
              </a:rPr>
              <a:t>2019</a:t>
            </a:r>
            <a:r>
              <a:rPr lang="zh-CN" altLang="en-US" sz="2800" dirty="0">
                <a:solidFill>
                  <a:srgbClr val="FFFF00"/>
                </a:solidFill>
                <a:latin typeface="黑体" pitchFamily="49" charset="-122"/>
                <a:ea typeface="黑体" pitchFamily="49" charset="-122"/>
              </a:rPr>
              <a:t>年中大</a:t>
            </a:r>
            <a:r>
              <a:rPr lang="zh-CN" altLang="en-US" sz="2800" dirty="0" smtClean="0">
                <a:solidFill>
                  <a:srgbClr val="FFFF00"/>
                </a:solidFill>
                <a:latin typeface="黑体" pitchFamily="49" charset="-122"/>
                <a:ea typeface="黑体" pitchFamily="49" charset="-122"/>
              </a:rPr>
              <a:t>附中电脑</a:t>
            </a:r>
            <a:r>
              <a:rPr lang="zh-CN" altLang="en-US" sz="2800" dirty="0">
                <a:solidFill>
                  <a:srgbClr val="FFFF00"/>
                </a:solidFill>
                <a:latin typeface="黑体" pitchFamily="49" charset="-122"/>
                <a:ea typeface="黑体" pitchFamily="49" charset="-122"/>
              </a:rPr>
              <a:t>作品制作活动</a:t>
            </a:r>
            <a:endParaRPr lang="zh-CN" altLang="zh-CN" sz="2800" dirty="0">
              <a:solidFill>
                <a:srgbClr val="FFFF00"/>
              </a:solidFill>
              <a:latin typeface="黑体" pitchFamily="49" charset="-122"/>
              <a:ea typeface="黑体" pitchFamily="49" charset="-122"/>
            </a:endParaRPr>
          </a:p>
        </p:txBody>
      </p:sp>
      <p:sp>
        <p:nvSpPr>
          <p:cNvPr id="4" name="内容占位符 2"/>
          <p:cNvSpPr txBox="1">
            <a:spLocks/>
          </p:cNvSpPr>
          <p:nvPr/>
        </p:nvSpPr>
        <p:spPr>
          <a:xfrm>
            <a:off x="838200" y="1825625"/>
            <a:ext cx="10515600" cy="4351339"/>
          </a:xfrm>
          <a:prstGeom prst="rect">
            <a:avLst/>
          </a:prstGeom>
        </p:spPr>
        <p:txBody>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dirty="0" smtClean="0">
                <a:latin typeface="黑体" pitchFamily="49" charset="-122"/>
                <a:ea typeface="黑体" pitchFamily="49" charset="-122"/>
              </a:rPr>
              <a:t>“电脑作品制作活动”作为中大附中科技教育特色项目，已成为学校鲜明的办学特色。</a:t>
            </a:r>
            <a:endParaRPr lang="en-US" altLang="zh-CN" dirty="0" smtClean="0">
              <a:latin typeface="黑体" pitchFamily="49" charset="-122"/>
              <a:ea typeface="黑体" pitchFamily="49" charset="-122"/>
            </a:endParaRPr>
          </a:p>
          <a:p>
            <a:pPr lvl="1"/>
            <a:r>
              <a:rPr lang="zh-CN" altLang="en-US" sz="2000" dirty="0" smtClean="0">
                <a:latin typeface="楷体" pitchFamily="49" charset="-122"/>
                <a:ea typeface="楷体" pitchFamily="49" charset="-122"/>
              </a:rPr>
              <a:t>我校从</a:t>
            </a:r>
            <a:r>
              <a:rPr lang="en-US" altLang="zh-CN" sz="2000" dirty="0" smtClean="0">
                <a:latin typeface="楷体" pitchFamily="49" charset="-122"/>
                <a:ea typeface="楷体" pitchFamily="49" charset="-122"/>
              </a:rPr>
              <a:t>2002</a:t>
            </a:r>
            <a:r>
              <a:rPr lang="zh-CN" altLang="en-US" sz="2000" dirty="0" smtClean="0">
                <a:latin typeface="楷体" pitchFamily="49" charset="-122"/>
                <a:ea typeface="楷体" pitchFamily="49" charset="-122"/>
              </a:rPr>
              <a:t>年第三届开始参加，已经有</a:t>
            </a:r>
            <a:r>
              <a:rPr lang="en-US" altLang="zh-CN" sz="2000" dirty="0" smtClean="0">
                <a:latin typeface="楷体" pitchFamily="49" charset="-122"/>
                <a:ea typeface="楷体" pitchFamily="49" charset="-122"/>
              </a:rPr>
              <a:t>28</a:t>
            </a:r>
            <a:r>
              <a:rPr lang="zh-CN" altLang="en-US" sz="2000" dirty="0" smtClean="0">
                <a:latin typeface="楷体" pitchFamily="49" charset="-122"/>
                <a:ea typeface="楷体" pitchFamily="49" charset="-122"/>
              </a:rPr>
              <a:t>作品获全国奖项。</a:t>
            </a:r>
            <a:endParaRPr lang="en-US" altLang="zh-CN" sz="2000" dirty="0" smtClean="0">
              <a:latin typeface="楷体" pitchFamily="49" charset="-122"/>
              <a:ea typeface="楷体" pitchFamily="49" charset="-122"/>
            </a:endParaRPr>
          </a:p>
          <a:p>
            <a:endParaRPr lang="en-US" altLang="zh-CN" dirty="0" smtClean="0">
              <a:latin typeface="黑体" pitchFamily="49" charset="-122"/>
              <a:ea typeface="黑体" pitchFamily="49" charset="-122"/>
            </a:endParaRPr>
          </a:p>
          <a:p>
            <a:r>
              <a:rPr lang="zh-CN" altLang="en-US" dirty="0" smtClean="0">
                <a:latin typeface="黑体" pitchFamily="49" charset="-122"/>
                <a:ea typeface="黑体" pitchFamily="49" charset="-122"/>
              </a:rPr>
              <a:t>“全国中小学电脑作品制作活动”</a:t>
            </a:r>
            <a:endParaRPr lang="en-US" altLang="zh-CN" dirty="0" smtClean="0">
              <a:latin typeface="黑体" pitchFamily="49" charset="-122"/>
              <a:ea typeface="黑体" pitchFamily="49" charset="-122"/>
            </a:endParaRPr>
          </a:p>
          <a:p>
            <a:endParaRPr lang="en-US" altLang="zh-CN" dirty="0" smtClean="0">
              <a:latin typeface="黑体" pitchFamily="49" charset="-122"/>
              <a:ea typeface="黑体" pitchFamily="49" charset="-122"/>
            </a:endParaRPr>
          </a:p>
          <a:p>
            <a:r>
              <a:rPr lang="zh-CN" altLang="en-US" dirty="0" smtClean="0">
                <a:latin typeface="黑体" pitchFamily="49" charset="-122"/>
                <a:ea typeface="黑体" pitchFamily="49" charset="-122"/>
              </a:rPr>
              <a:t>“广州市计算机作品大赛”</a:t>
            </a:r>
          </a:p>
        </p:txBody>
      </p:sp>
      <p:sp>
        <p:nvSpPr>
          <p:cNvPr id="5" name="矩形 4"/>
          <p:cNvSpPr/>
          <p:nvPr/>
        </p:nvSpPr>
        <p:spPr>
          <a:xfrm>
            <a:off x="7486765" y="3873242"/>
            <a:ext cx="2236510" cy="707886"/>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ctr" fontAlgn="auto">
              <a:spcBef>
                <a:spcPts val="0"/>
              </a:spcBef>
              <a:spcAft>
                <a:spcPts val="0"/>
              </a:spcAft>
              <a:defRPr/>
            </a:pPr>
            <a:r>
              <a:rPr lang="zh-CN" altLang="en-US" sz="4000" b="1" dirty="0">
                <a:ln w="11430"/>
                <a:solidFill>
                  <a:srgbClr val="FF0000"/>
                </a:solidFill>
                <a:effectLst>
                  <a:outerShdw blurRad="80000" dist="40000" dir="5040000" algn="tl">
                    <a:srgbClr val="000000">
                      <a:alpha val="30000"/>
                    </a:srgbClr>
                  </a:outerShdw>
                </a:effectLst>
                <a:latin typeface="+mn-lt"/>
                <a:ea typeface="+mn-ea"/>
              </a:rPr>
              <a:t>两大活动</a:t>
            </a:r>
          </a:p>
        </p:txBody>
      </p:sp>
      <p:sp>
        <p:nvSpPr>
          <p:cNvPr id="6" name="右中括号 4"/>
          <p:cNvSpPr>
            <a:spLocks/>
          </p:cNvSpPr>
          <p:nvPr/>
        </p:nvSpPr>
        <p:spPr bwMode="auto">
          <a:xfrm>
            <a:off x="6649509" y="3729178"/>
            <a:ext cx="474133" cy="1285875"/>
          </a:xfrm>
          <a:prstGeom prst="rightBracket">
            <a:avLst>
              <a:gd name="adj" fmla="val 8371"/>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pPr latinLnBrk="1"/>
            <a:endParaRPr kumimoji="1" lang="zh-CN" altLang="en-US">
              <a:latin typeface="Gulim" pitchFamily="34" charset="-127"/>
              <a:ea typeface="Gulim" pitchFamily="34" charset="-127"/>
            </a:endParaRPr>
          </a:p>
        </p:txBody>
      </p:sp>
    </p:spTree>
    <p:extLst>
      <p:ext uri="{BB962C8B-B14F-4D97-AF65-F5344CB8AC3E}">
        <p14:creationId xmlns:p14="http://schemas.microsoft.com/office/powerpoint/2010/main" val="37895334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95274" y="221347"/>
            <a:ext cx="8029575" cy="523220"/>
          </a:xfrm>
          <a:prstGeom prst="rect">
            <a:avLst/>
          </a:prstGeom>
        </p:spPr>
        <p:txBody>
          <a:bodyPr wrap="square">
            <a:spAutoFit/>
          </a:bodyPr>
          <a:lstStyle/>
          <a:p>
            <a:pPr lvl="0"/>
            <a:r>
              <a:rPr lang="en-US" altLang="zh-CN" sz="2800" dirty="0" smtClean="0">
                <a:solidFill>
                  <a:srgbClr val="FFFF00"/>
                </a:solidFill>
                <a:latin typeface="黑体" pitchFamily="49" charset="-122"/>
                <a:ea typeface="黑体" pitchFamily="49" charset="-122"/>
              </a:rPr>
              <a:t>2019</a:t>
            </a:r>
            <a:r>
              <a:rPr lang="zh-CN" altLang="en-US" sz="2800" dirty="0" smtClean="0">
                <a:solidFill>
                  <a:srgbClr val="FFFF00"/>
                </a:solidFill>
                <a:latin typeface="黑体" pitchFamily="49" charset="-122"/>
                <a:ea typeface="黑体" pitchFamily="49" charset="-122"/>
              </a:rPr>
              <a:t>年中</a:t>
            </a:r>
            <a:r>
              <a:rPr lang="zh-CN" altLang="en-US" sz="2800" dirty="0">
                <a:solidFill>
                  <a:srgbClr val="FFFF00"/>
                </a:solidFill>
                <a:latin typeface="黑体" pitchFamily="49" charset="-122"/>
                <a:ea typeface="黑体" pitchFamily="49" charset="-122"/>
              </a:rPr>
              <a:t>大</a:t>
            </a:r>
            <a:r>
              <a:rPr lang="zh-CN" altLang="en-US" sz="2800" dirty="0" smtClean="0">
                <a:solidFill>
                  <a:srgbClr val="FFFF00"/>
                </a:solidFill>
                <a:latin typeface="黑体" pitchFamily="49" charset="-122"/>
                <a:ea typeface="黑体" pitchFamily="49" charset="-122"/>
              </a:rPr>
              <a:t>附中电脑</a:t>
            </a:r>
            <a:r>
              <a:rPr lang="zh-CN" altLang="en-US" sz="2800" dirty="0">
                <a:solidFill>
                  <a:srgbClr val="FFFF00"/>
                </a:solidFill>
                <a:latin typeface="黑体" pitchFamily="49" charset="-122"/>
                <a:ea typeface="黑体" pitchFamily="49" charset="-122"/>
              </a:rPr>
              <a:t>作品制作活动</a:t>
            </a:r>
            <a:endParaRPr lang="zh-CN" altLang="zh-CN" sz="2800" dirty="0">
              <a:solidFill>
                <a:srgbClr val="FFFF00"/>
              </a:solidFill>
              <a:latin typeface="黑体" pitchFamily="49" charset="-122"/>
              <a:ea typeface="黑体" pitchFamily="49" charset="-122"/>
            </a:endParaRPr>
          </a:p>
        </p:txBody>
      </p:sp>
      <p:sp>
        <p:nvSpPr>
          <p:cNvPr id="7" name="内容占位符 2"/>
          <p:cNvSpPr txBox="1">
            <a:spLocks/>
          </p:cNvSpPr>
          <p:nvPr/>
        </p:nvSpPr>
        <p:spPr>
          <a:xfrm>
            <a:off x="847725" y="974725"/>
            <a:ext cx="10515600" cy="2346325"/>
          </a:xfrm>
          <a:prstGeom prst="rect">
            <a:avLst/>
          </a:prstGeom>
        </p:spPr>
        <p:txBody>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dirty="0" smtClean="0">
                <a:latin typeface="宋体" pitchFamily="2" charset="-122"/>
                <a:ea typeface="宋体" pitchFamily="2" charset="-122"/>
              </a:rPr>
              <a:t>“全国中小学电脑制作活动”是一项由教育部设立、从</a:t>
            </a:r>
            <a:r>
              <a:rPr lang="en-US" altLang="zh-CN" dirty="0" smtClean="0">
                <a:latin typeface="宋体" pitchFamily="2" charset="-122"/>
                <a:ea typeface="宋体" pitchFamily="2" charset="-122"/>
              </a:rPr>
              <a:t>2000</a:t>
            </a:r>
            <a:r>
              <a:rPr lang="zh-CN" altLang="en-US" dirty="0" smtClean="0">
                <a:latin typeface="宋体" pitchFamily="2" charset="-122"/>
                <a:ea typeface="宋体" pitchFamily="2" charset="-122"/>
              </a:rPr>
              <a:t>年起每年举办一次的全国性中小学生竞赛活动。活动由教育部中央电教馆主办，参赛选手根据活动要求提交电脑作品，经过各省市层层竞赛选拔后，参加全国中小学电脑作品夏令营。在夏令营中选手们进行现场测试比赛，并接受专家答辩，最终决赛出具体名次。</a:t>
            </a:r>
          </a:p>
        </p:txBody>
      </p:sp>
      <p:pic>
        <p:nvPicPr>
          <p:cNvPr id="14338" name="Picture 2" descr="http://www.sysuschool.com/Government/Documents/xydt/xyxw/2018-08-15-09213825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7675" y="3003234"/>
            <a:ext cx="5934074" cy="3758246"/>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http://www.sysuschool.com/Government/Documents/xydt/xyxw/2018-08-15-09220350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88358" y="4706672"/>
            <a:ext cx="3394075" cy="1979877"/>
          </a:xfrm>
          <a:prstGeom prst="rect">
            <a:avLst/>
          </a:prstGeom>
          <a:noFill/>
          <a:extLst>
            <a:ext uri="{909E8E84-426E-40DD-AFC4-6F175D3DCCD1}">
              <a14:hiddenFill xmlns:a14="http://schemas.microsoft.com/office/drawing/2010/main">
                <a:solidFill>
                  <a:srgbClr val="FFFFFF"/>
                </a:solidFill>
              </a14:hiddenFill>
            </a:ext>
          </a:extLst>
        </p:spPr>
      </p:pic>
      <p:pic>
        <p:nvPicPr>
          <p:cNvPr id="14342" name="Picture 6" descr="http://www.sysuschool.com/Government/Documents/xydt/xyxw/2018-08-15-09222650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27812" y="3088958"/>
            <a:ext cx="3394074" cy="19798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00865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4"/>
          <p:cNvSpPr txBox="1">
            <a:spLocks noChangeArrowheads="1"/>
          </p:cNvSpPr>
          <p:nvPr/>
        </p:nvSpPr>
        <p:spPr bwMode="auto">
          <a:xfrm>
            <a:off x="203200" y="1752600"/>
            <a:ext cx="115824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40000"/>
              </a:lnSpc>
              <a:spcBef>
                <a:spcPct val="20000"/>
              </a:spcBef>
              <a:buFont typeface="Arial" pitchFamily="34" charset="0"/>
              <a:buNone/>
            </a:pPr>
            <a:r>
              <a:rPr lang="zh-CN" altLang="en-US" sz="2400" b="1">
                <a:solidFill>
                  <a:srgbClr val="800080"/>
                </a:solidFill>
                <a:latin typeface="宋体" pitchFamily="2" charset="-122"/>
                <a:ea typeface="华文细黑" pitchFamily="2" charset="-122"/>
              </a:rPr>
              <a:t>      </a:t>
            </a:r>
            <a:r>
              <a:rPr lang="zh-CN" altLang="en-US" sz="2400" b="1">
                <a:solidFill>
                  <a:srgbClr val="800080"/>
                </a:solidFill>
                <a:latin typeface="黑体" pitchFamily="49" charset="-122"/>
                <a:ea typeface="黑体" pitchFamily="49" charset="-122"/>
              </a:rPr>
              <a:t>◆ </a:t>
            </a:r>
            <a:r>
              <a:rPr lang="zh-CN" altLang="en-US" sz="2400" b="1">
                <a:solidFill>
                  <a:srgbClr val="800080"/>
                </a:solidFill>
                <a:latin typeface="宋体" pitchFamily="2" charset="-122"/>
                <a:ea typeface="华文细黑" pitchFamily="2" charset="-122"/>
              </a:rPr>
              <a:t>活动</a:t>
            </a:r>
            <a:r>
              <a:rPr lang="zh-CN" altLang="en-US" sz="2400" b="1">
                <a:solidFill>
                  <a:srgbClr val="800080"/>
                </a:solidFill>
                <a:latin typeface="华文细黑" pitchFamily="2" charset="-122"/>
                <a:ea typeface="华文细黑" pitchFamily="2" charset="-122"/>
              </a:rPr>
              <a:t>主题：</a:t>
            </a:r>
            <a:r>
              <a:rPr lang="zh-CN" altLang="en-US" sz="2400" b="1">
                <a:solidFill>
                  <a:srgbClr val="800080"/>
                </a:solidFill>
                <a:latin typeface="宋体" pitchFamily="2" charset="-122"/>
                <a:ea typeface="华文细黑" pitchFamily="2" charset="-122"/>
              </a:rPr>
              <a:t>鼓励广大中小学生结合课堂的学习与实践活动及生活实际，积极探索、勇于创新，运用信息技术手段设计、创作电脑作品，培养</a:t>
            </a:r>
            <a:r>
              <a:rPr lang="zh-CN" altLang="en-US" sz="2400" b="1">
                <a:solidFill>
                  <a:srgbClr val="800080"/>
                </a:solidFill>
                <a:latin typeface="华文细黑" pitchFamily="2" charset="-122"/>
                <a:ea typeface="华文细黑" pitchFamily="2" charset="-122"/>
              </a:rPr>
              <a:t>“</a:t>
            </a:r>
            <a:r>
              <a:rPr lang="zh-CN" altLang="en-US" sz="2400" b="1">
                <a:solidFill>
                  <a:srgbClr val="800080"/>
                </a:solidFill>
                <a:latin typeface="宋体" pitchFamily="2" charset="-122"/>
                <a:ea typeface="华文细黑" pitchFamily="2" charset="-122"/>
              </a:rPr>
              <a:t>发现问题、分析问题和解决问题</a:t>
            </a:r>
            <a:r>
              <a:rPr lang="zh-CN" altLang="en-US" sz="2400" b="1">
                <a:solidFill>
                  <a:srgbClr val="800080"/>
                </a:solidFill>
                <a:latin typeface="华文细黑" pitchFamily="2" charset="-122"/>
                <a:ea typeface="华文细黑" pitchFamily="2" charset="-122"/>
              </a:rPr>
              <a:t>”</a:t>
            </a:r>
            <a:r>
              <a:rPr lang="zh-CN" altLang="en-US" sz="2400" b="1">
                <a:solidFill>
                  <a:srgbClr val="800080"/>
                </a:solidFill>
                <a:latin typeface="宋体" pitchFamily="2" charset="-122"/>
                <a:ea typeface="华文细黑" pitchFamily="2" charset="-122"/>
              </a:rPr>
              <a:t>的能力。</a:t>
            </a:r>
          </a:p>
          <a:p>
            <a:pPr>
              <a:lnSpc>
                <a:spcPct val="140000"/>
              </a:lnSpc>
              <a:spcBef>
                <a:spcPct val="20000"/>
              </a:spcBef>
              <a:buFont typeface="Arial" pitchFamily="34" charset="0"/>
              <a:buNone/>
            </a:pPr>
            <a:r>
              <a:rPr lang="zh-CN" altLang="en-US" sz="2400" b="1">
                <a:solidFill>
                  <a:srgbClr val="800080"/>
                </a:solidFill>
                <a:latin typeface="宋体" pitchFamily="2" charset="-122"/>
                <a:ea typeface="华文细黑" pitchFamily="2" charset="-122"/>
              </a:rPr>
              <a:t>      </a:t>
            </a:r>
            <a:endParaRPr lang="zh-CN" altLang="en-US" sz="3200" b="1">
              <a:latin typeface="宋体" pitchFamily="2" charset="-122"/>
              <a:ea typeface="华文楷体" pitchFamily="2" charset="-122"/>
            </a:endParaRPr>
          </a:p>
        </p:txBody>
      </p:sp>
      <p:sp>
        <p:nvSpPr>
          <p:cNvPr id="5123" name="Rectangle 5"/>
          <p:cNvSpPr>
            <a:spLocks noChangeArrowheads="1"/>
          </p:cNvSpPr>
          <p:nvPr/>
        </p:nvSpPr>
        <p:spPr bwMode="auto">
          <a:xfrm>
            <a:off x="609600" y="990600"/>
            <a:ext cx="5283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kumimoji="1" lang="zh-CN" altLang="en-US" sz="2800" b="1">
                <a:solidFill>
                  <a:srgbClr val="800080"/>
                </a:solidFill>
                <a:latin typeface="黑体" pitchFamily="49" charset="-122"/>
                <a:ea typeface="黑体" pitchFamily="49" charset="-122"/>
              </a:rPr>
              <a:t>活动的基本情况</a:t>
            </a:r>
          </a:p>
        </p:txBody>
      </p:sp>
      <p:sp>
        <p:nvSpPr>
          <p:cNvPr id="2" name="矩形 1"/>
          <p:cNvSpPr/>
          <p:nvPr/>
        </p:nvSpPr>
        <p:spPr>
          <a:xfrm rot="20666673">
            <a:off x="3755913" y="4171387"/>
            <a:ext cx="3998209" cy="1569660"/>
          </a:xfrm>
          <a:prstGeom prst="rect">
            <a:avLst/>
          </a:prstGeom>
          <a:noFill/>
        </p:spPr>
        <p:txBody>
          <a:bodyPr wrap="none">
            <a:spAutoFit/>
          </a:bodyPr>
          <a:lstStyle/>
          <a:p>
            <a:pPr algn="ctr">
              <a:defRPr/>
            </a:pPr>
            <a:r>
              <a:rPr lang="zh-CN" altLang="en-US" sz="96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华文新魏" pitchFamily="2" charset="-122"/>
                <a:ea typeface="华文新魏" pitchFamily="2" charset="-122"/>
              </a:rPr>
              <a:t>没主题</a:t>
            </a:r>
          </a:p>
        </p:txBody>
      </p:sp>
    </p:spTree>
    <p:extLst>
      <p:ext uri="{BB962C8B-B14F-4D97-AF65-F5344CB8AC3E}">
        <p14:creationId xmlns:p14="http://schemas.microsoft.com/office/powerpoint/2010/main" val="39528261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8"/>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endParaRPr lang="zh-CN" altLang="zh-CN"/>
          </a:p>
        </p:txBody>
      </p:sp>
      <p:sp>
        <p:nvSpPr>
          <p:cNvPr id="6147" name="Rectangle 39"/>
          <p:cNvSpPr>
            <a:spLocks noChangeArrowheads="1"/>
          </p:cNvSpPr>
          <p:nvPr/>
        </p:nvSpPr>
        <p:spPr bwMode="auto">
          <a:xfrm>
            <a:off x="912285" y="1301750"/>
            <a:ext cx="8640233" cy="3970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285750" indent="-285750" eaLnBrk="0" hangingPunct="0">
              <a:buFont typeface="Wingdings" pitchFamily="2" charset="2"/>
              <a:buChar char="Ø"/>
            </a:pPr>
            <a:r>
              <a:rPr lang="zh-CN" sz="2800" dirty="0">
                <a:solidFill>
                  <a:srgbClr val="000000"/>
                </a:solidFill>
                <a:latin typeface="楷体" pitchFamily="49" charset="-122"/>
                <a:cs typeface="Times New Roman" pitchFamily="18" charset="0"/>
              </a:rPr>
              <a:t>电子期刊（主题：爱自然、爱科学）</a:t>
            </a:r>
            <a:endParaRPr lang="zh-CN" sz="2800" dirty="0"/>
          </a:p>
          <a:p>
            <a:pPr marL="285750" indent="-285750" eaLnBrk="0" hangingPunct="0">
              <a:buFont typeface="Wingdings" pitchFamily="2" charset="2"/>
              <a:buChar char="Ø"/>
            </a:pPr>
            <a:r>
              <a:rPr lang="zh-CN" sz="2800" dirty="0">
                <a:solidFill>
                  <a:srgbClr val="000000"/>
                </a:solidFill>
                <a:latin typeface="楷体" pitchFamily="49" charset="-122"/>
                <a:cs typeface="Times New Roman" pitchFamily="18" charset="0"/>
              </a:rPr>
              <a:t>电脑艺术设计</a:t>
            </a:r>
            <a:endParaRPr lang="zh-CN" sz="2800" dirty="0"/>
          </a:p>
          <a:p>
            <a:pPr marL="285750" indent="-285750" eaLnBrk="0" hangingPunct="0">
              <a:buFont typeface="Wingdings" pitchFamily="2" charset="2"/>
              <a:buChar char="Ø"/>
            </a:pPr>
            <a:r>
              <a:rPr lang="zh-CN" sz="2800" dirty="0">
                <a:solidFill>
                  <a:srgbClr val="000000"/>
                </a:solidFill>
                <a:latin typeface="楷体" pitchFamily="49" charset="-122"/>
                <a:cs typeface="Times New Roman" pitchFamily="18" charset="0"/>
              </a:rPr>
              <a:t>网页设计</a:t>
            </a:r>
            <a:endParaRPr lang="zh-CN" sz="2800" dirty="0"/>
          </a:p>
          <a:p>
            <a:pPr marL="285750" indent="-285750" eaLnBrk="0" hangingPunct="0">
              <a:buFont typeface="Wingdings" pitchFamily="2" charset="2"/>
              <a:buChar char="Ø"/>
            </a:pPr>
            <a:r>
              <a:rPr lang="zh-CN" sz="2800" dirty="0">
                <a:solidFill>
                  <a:srgbClr val="000000"/>
                </a:solidFill>
                <a:latin typeface="楷体" pitchFamily="49" charset="-122"/>
                <a:cs typeface="Times New Roman" pitchFamily="18" charset="0"/>
              </a:rPr>
              <a:t>电脑动画</a:t>
            </a:r>
            <a:endParaRPr lang="zh-CN" sz="2800" dirty="0"/>
          </a:p>
          <a:p>
            <a:pPr marL="285750" indent="-285750" eaLnBrk="0" hangingPunct="0">
              <a:buFont typeface="Wingdings" pitchFamily="2" charset="2"/>
              <a:buChar char="Ø"/>
            </a:pPr>
            <a:r>
              <a:rPr lang="zh-CN" sz="2800" dirty="0">
                <a:solidFill>
                  <a:srgbClr val="000000"/>
                </a:solidFill>
                <a:latin typeface="楷体" pitchFamily="49" charset="-122"/>
                <a:cs typeface="Times New Roman" pitchFamily="18" charset="0"/>
              </a:rPr>
              <a:t>电脑绘画</a:t>
            </a:r>
            <a:endParaRPr lang="zh-CN" sz="2800" dirty="0"/>
          </a:p>
          <a:p>
            <a:pPr marL="285750" indent="-285750" eaLnBrk="0" hangingPunct="0">
              <a:buFont typeface="Wingdings" pitchFamily="2" charset="2"/>
              <a:buChar char="Ø"/>
            </a:pPr>
            <a:r>
              <a:rPr lang="zh-CN" sz="2800" dirty="0">
                <a:solidFill>
                  <a:srgbClr val="000000"/>
                </a:solidFill>
                <a:latin typeface="楷体" pitchFamily="49" charset="-122"/>
                <a:cs typeface="Times New Roman" pitchFamily="18" charset="0"/>
              </a:rPr>
              <a:t>创新</a:t>
            </a:r>
            <a:r>
              <a:rPr lang="en-US" altLang="zh-CN" sz="2800" dirty="0">
                <a:solidFill>
                  <a:srgbClr val="000000"/>
                </a:solidFill>
                <a:latin typeface="楷体" pitchFamily="49" charset="-122"/>
                <a:cs typeface="Times New Roman" pitchFamily="18" charset="0"/>
              </a:rPr>
              <a:t>3D</a:t>
            </a:r>
            <a:r>
              <a:rPr lang="zh-CN" altLang="en-US" sz="2800" dirty="0">
                <a:solidFill>
                  <a:srgbClr val="000000"/>
                </a:solidFill>
                <a:latin typeface="楷体" pitchFamily="49" charset="-122"/>
                <a:cs typeface="Times New Roman" pitchFamily="18" charset="0"/>
              </a:rPr>
              <a:t>设计</a:t>
            </a:r>
            <a:endParaRPr lang="zh-CN" altLang="en-US" sz="2800" dirty="0"/>
          </a:p>
          <a:p>
            <a:pPr marL="285750" indent="-285750" eaLnBrk="0" hangingPunct="0">
              <a:buFont typeface="Wingdings" pitchFamily="2" charset="2"/>
              <a:buChar char="Ø"/>
            </a:pPr>
            <a:r>
              <a:rPr lang="en-US" altLang="zh-CN" sz="2800" dirty="0">
                <a:solidFill>
                  <a:srgbClr val="000000"/>
                </a:solidFill>
                <a:latin typeface="楷体" pitchFamily="49" charset="-122"/>
                <a:cs typeface="Times New Roman" pitchFamily="18" charset="0"/>
              </a:rPr>
              <a:t>App Inventor</a:t>
            </a:r>
            <a:r>
              <a:rPr lang="zh-CN" altLang="en-US" sz="2800" dirty="0">
                <a:solidFill>
                  <a:srgbClr val="000000"/>
                </a:solidFill>
                <a:latin typeface="楷体" pitchFamily="49" charset="-122"/>
                <a:cs typeface="Times New Roman" pitchFamily="18" charset="0"/>
              </a:rPr>
              <a:t>手机程序设计</a:t>
            </a:r>
            <a:endParaRPr lang="zh-CN" altLang="en-US" sz="2800" dirty="0"/>
          </a:p>
          <a:p>
            <a:pPr marL="285750" indent="-285750" eaLnBrk="0" hangingPunct="0">
              <a:buFont typeface="Wingdings" pitchFamily="2" charset="2"/>
              <a:buChar char="Ø"/>
            </a:pPr>
            <a:r>
              <a:rPr lang="zh-CN" altLang="en-US" sz="2800" dirty="0">
                <a:solidFill>
                  <a:srgbClr val="000000"/>
                </a:solidFill>
                <a:latin typeface="楷体" pitchFamily="49" charset="-122"/>
                <a:cs typeface="Times New Roman" pitchFamily="18" charset="0"/>
              </a:rPr>
              <a:t>微视频</a:t>
            </a:r>
            <a:r>
              <a:rPr lang="en-US" altLang="zh-CN" sz="2800" dirty="0">
                <a:solidFill>
                  <a:srgbClr val="000000"/>
                </a:solidFill>
                <a:latin typeface="楷体" pitchFamily="49" charset="-122"/>
                <a:cs typeface="Times New Roman" pitchFamily="18" charset="0"/>
              </a:rPr>
              <a:t>DV</a:t>
            </a:r>
            <a:r>
              <a:rPr lang="zh-CN" altLang="en-US" sz="2800" dirty="0">
                <a:solidFill>
                  <a:srgbClr val="000000"/>
                </a:solidFill>
                <a:latin typeface="楷体" pitchFamily="49" charset="-122"/>
                <a:cs typeface="Times New Roman" pitchFamily="18" charset="0"/>
              </a:rPr>
              <a:t>创作</a:t>
            </a:r>
            <a:endParaRPr lang="zh-CN" altLang="en-US" sz="2800" dirty="0"/>
          </a:p>
          <a:p>
            <a:pPr marL="285750" indent="-285750" eaLnBrk="0" hangingPunct="0">
              <a:buFont typeface="Wingdings" pitchFamily="2" charset="2"/>
              <a:buChar char="Ø"/>
            </a:pPr>
            <a:r>
              <a:rPr lang="zh-CN" altLang="en-US" sz="2800" dirty="0">
                <a:solidFill>
                  <a:srgbClr val="000000"/>
                </a:solidFill>
                <a:latin typeface="楷体" pitchFamily="49" charset="-122"/>
                <a:cs typeface="Times New Roman" pitchFamily="18" charset="0"/>
              </a:rPr>
              <a:t>信息学奥赛</a:t>
            </a:r>
            <a:endParaRPr lang="zh-CN" altLang="en-US" sz="2800" dirty="0"/>
          </a:p>
        </p:txBody>
      </p:sp>
    </p:spTree>
    <p:extLst>
      <p:ext uri="{BB962C8B-B14F-4D97-AF65-F5344CB8AC3E}">
        <p14:creationId xmlns:p14="http://schemas.microsoft.com/office/powerpoint/2010/main" val="54428393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624417" y="1185863"/>
            <a:ext cx="50401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3200" dirty="0">
                <a:solidFill>
                  <a:srgbClr val="CC0066"/>
                </a:solidFill>
                <a:ea typeface="华文琥珀" pitchFamily="2" charset="-122"/>
              </a:rPr>
              <a:t>活 动 形 式（分类别进行）</a:t>
            </a:r>
          </a:p>
        </p:txBody>
      </p:sp>
      <p:sp>
        <p:nvSpPr>
          <p:cNvPr id="10243" name="Text Box 6"/>
          <p:cNvSpPr txBox="1">
            <a:spLocks noChangeArrowheads="1"/>
          </p:cNvSpPr>
          <p:nvPr/>
        </p:nvSpPr>
        <p:spPr bwMode="auto">
          <a:xfrm>
            <a:off x="912284" y="2060575"/>
            <a:ext cx="9311216" cy="3785652"/>
          </a:xfrm>
          <a:prstGeom prst="rect">
            <a:avLst/>
          </a:prstGeom>
          <a:solidFill>
            <a:srgbClr val="CC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200000"/>
              </a:lnSpc>
            </a:pPr>
            <a:r>
              <a:rPr lang="en-US" altLang="zh-CN" sz="2400" dirty="0"/>
              <a:t>1</a:t>
            </a:r>
            <a:r>
              <a:rPr lang="zh-CN" altLang="en-US" sz="2400" dirty="0" smtClean="0"/>
              <a:t>、本周报</a:t>
            </a:r>
            <a:r>
              <a:rPr lang="zh-CN" altLang="en-US" sz="2400" dirty="0"/>
              <a:t>名，初中允许两人合作。</a:t>
            </a:r>
          </a:p>
          <a:p>
            <a:pPr eaLnBrk="1" hangingPunct="1">
              <a:lnSpc>
                <a:spcPct val="200000"/>
              </a:lnSpc>
            </a:pPr>
            <a:r>
              <a:rPr lang="en-US" altLang="zh-CN" sz="2400" dirty="0"/>
              <a:t>2</a:t>
            </a:r>
            <a:r>
              <a:rPr lang="zh-CN" altLang="en-US" sz="2400" dirty="0" smtClean="0"/>
              <a:t>、放假前，确定主题和</a:t>
            </a:r>
            <a:r>
              <a:rPr lang="zh-CN" altLang="en-US" sz="2400" dirty="0"/>
              <a:t>内容</a:t>
            </a:r>
            <a:r>
              <a:rPr lang="zh-CN" altLang="en-US" sz="2400" dirty="0" smtClean="0"/>
              <a:t>。（多</a:t>
            </a:r>
            <a:r>
              <a:rPr lang="zh-CN" altLang="en-US" sz="2400" dirty="0"/>
              <a:t>和老师</a:t>
            </a:r>
            <a:r>
              <a:rPr lang="zh-CN" altLang="en-US" sz="2400" dirty="0" smtClean="0"/>
              <a:t>沟通）</a:t>
            </a:r>
            <a:endParaRPr lang="en-US" altLang="zh-CN" sz="2400" dirty="0" smtClean="0"/>
          </a:p>
          <a:p>
            <a:pPr eaLnBrk="1" hangingPunct="1">
              <a:lnSpc>
                <a:spcPct val="200000"/>
              </a:lnSpc>
            </a:pPr>
            <a:r>
              <a:rPr lang="en-US" altLang="zh-CN" sz="2400" dirty="0" smtClean="0"/>
              <a:t>3</a:t>
            </a:r>
            <a:r>
              <a:rPr lang="zh-CN" altLang="en-US" sz="2400" dirty="0" smtClean="0"/>
              <a:t>、期末考试后一周集训。</a:t>
            </a:r>
            <a:endParaRPr lang="en-US" altLang="zh-CN" sz="2400" dirty="0" smtClean="0"/>
          </a:p>
          <a:p>
            <a:pPr eaLnBrk="1" hangingPunct="1">
              <a:lnSpc>
                <a:spcPct val="200000"/>
              </a:lnSpc>
            </a:pPr>
            <a:r>
              <a:rPr lang="en-US" altLang="zh-CN" sz="2400" dirty="0" smtClean="0"/>
              <a:t>4</a:t>
            </a:r>
            <a:r>
              <a:rPr lang="zh-CN" altLang="en-US" sz="2400" dirty="0" smtClean="0"/>
              <a:t>、放寒假前做出作品初稿。</a:t>
            </a:r>
            <a:endParaRPr lang="en-US" altLang="zh-CN" sz="2400" dirty="0" smtClean="0"/>
          </a:p>
          <a:p>
            <a:pPr eaLnBrk="1" hangingPunct="1">
              <a:lnSpc>
                <a:spcPct val="200000"/>
              </a:lnSpc>
            </a:pPr>
            <a:r>
              <a:rPr lang="en-US" altLang="zh-CN" sz="2400" dirty="0" smtClean="0"/>
              <a:t>5</a:t>
            </a:r>
            <a:r>
              <a:rPr lang="zh-CN" altLang="en-US" sz="2400" dirty="0" smtClean="0"/>
              <a:t>、寒假在家补充制作完成作品。</a:t>
            </a:r>
            <a:endParaRPr lang="en-US" altLang="zh-CN" sz="2400" dirty="0" smtClean="0"/>
          </a:p>
        </p:txBody>
      </p:sp>
    </p:spTree>
    <p:extLst>
      <p:ext uri="{BB962C8B-B14F-4D97-AF65-F5344CB8AC3E}">
        <p14:creationId xmlns:p14="http://schemas.microsoft.com/office/powerpoint/2010/main" val="80389063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内容占位符 2"/>
          <p:cNvSpPr>
            <a:spLocks noGrp="1"/>
          </p:cNvSpPr>
          <p:nvPr>
            <p:ph idx="1"/>
          </p:nvPr>
        </p:nvSpPr>
        <p:spPr>
          <a:xfrm>
            <a:off x="954617" y="1314450"/>
            <a:ext cx="10517716" cy="1409700"/>
          </a:xfrm>
        </p:spPr>
        <p:txBody>
          <a:bodyPr>
            <a:normAutofit/>
          </a:bodyPr>
          <a:lstStyle/>
          <a:p>
            <a:pPr marL="68263" indent="0" eaLnBrk="1" hangingPunct="1">
              <a:buFont typeface="Wingdings 2" pitchFamily="18" charset="2"/>
              <a:buNone/>
            </a:pPr>
            <a:r>
              <a:rPr lang="zh-CN" altLang="en-US" sz="3600" dirty="0" smtClean="0">
                <a:solidFill>
                  <a:schemeClr val="tx1"/>
                </a:solidFill>
                <a:latin typeface="华文行楷" pitchFamily="2" charset="-122"/>
                <a:ea typeface="华文行楷" pitchFamily="2" charset="-122"/>
              </a:rPr>
              <a:t>      电脑作品制作活动每年都在开展，我们也一直在努力，希望更多有兴趣同学加入我们的行列！</a:t>
            </a:r>
          </a:p>
        </p:txBody>
      </p:sp>
      <p:pic>
        <p:nvPicPr>
          <p:cNvPr id="28675" name="Picture 5" descr="https://ss1.bdstatic.com/70cFuXSh_Q1YnxGkpoWK1HF6hhy/it/u=82030987,1585579876&amp;fm=27&amp;gp=0.jpg"/>
          <p:cNvPicPr>
            <a:picLocks noChangeAspect="1" noChangeArrowheads="1"/>
          </p:cNvPicPr>
          <p:nvPr/>
        </p:nvPicPr>
        <p:blipFill>
          <a:blip r:embed="rId2">
            <a:extLst>
              <a:ext uri="{28A0092B-C50C-407E-A947-70E740481C1C}">
                <a14:useLocalDpi xmlns:a14="http://schemas.microsoft.com/office/drawing/2010/main" val="0"/>
              </a:ext>
            </a:extLst>
          </a:blip>
          <a:srcRect b="16757"/>
          <a:stretch>
            <a:fillRect/>
          </a:stretch>
        </p:blipFill>
        <p:spPr bwMode="auto">
          <a:xfrm>
            <a:off x="6096000" y="3006725"/>
            <a:ext cx="5376333" cy="237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6" name="矩形 1"/>
          <p:cNvSpPr>
            <a:spLocks noChangeArrowheads="1"/>
          </p:cNvSpPr>
          <p:nvPr/>
        </p:nvSpPr>
        <p:spPr bwMode="auto">
          <a:xfrm>
            <a:off x="814917" y="2736850"/>
            <a:ext cx="6096000" cy="264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639763" lvl="1" indent="-273050">
              <a:spcBef>
                <a:spcPct val="20000"/>
              </a:spcBef>
              <a:buClr>
                <a:srgbClr val="94C600"/>
              </a:buClr>
              <a:buSzPct val="76000"/>
              <a:buFont typeface="Wingdings 2" pitchFamily="18" charset="2"/>
              <a:buChar char=""/>
            </a:pPr>
            <a:r>
              <a:rPr lang="en-US" altLang="zh-CN" sz="2200" dirty="0">
                <a:solidFill>
                  <a:srgbClr val="3E3D2D"/>
                </a:solidFill>
                <a:latin typeface="Century Gothic" pitchFamily="34" charset="0"/>
                <a:ea typeface="幼圆" pitchFamily="49" charset="-122"/>
              </a:rPr>
              <a:t>Flash</a:t>
            </a:r>
            <a:r>
              <a:rPr lang="zh-CN" altLang="en-US" sz="2200" dirty="0">
                <a:solidFill>
                  <a:srgbClr val="3E3D2D"/>
                </a:solidFill>
                <a:latin typeface="Century Gothic" pitchFamily="34" charset="0"/>
                <a:ea typeface="幼圆" pitchFamily="49" charset="-122"/>
              </a:rPr>
              <a:t>动画</a:t>
            </a:r>
            <a:endParaRPr lang="en-US" altLang="zh-CN" sz="2200" dirty="0">
              <a:solidFill>
                <a:srgbClr val="3E3D2D"/>
              </a:solidFill>
              <a:latin typeface="Century Gothic" pitchFamily="34" charset="0"/>
              <a:ea typeface="幼圆" pitchFamily="49" charset="-122"/>
            </a:endParaRPr>
          </a:p>
          <a:p>
            <a:pPr marL="639763" lvl="1" indent="-273050">
              <a:spcBef>
                <a:spcPct val="20000"/>
              </a:spcBef>
              <a:buClr>
                <a:srgbClr val="94C600"/>
              </a:buClr>
              <a:buSzPct val="76000"/>
              <a:buFont typeface="Wingdings 2" pitchFamily="18" charset="2"/>
              <a:buChar char=""/>
            </a:pPr>
            <a:r>
              <a:rPr lang="en-US" altLang="zh-CN" sz="2200" dirty="0">
                <a:solidFill>
                  <a:srgbClr val="3E3D2D"/>
                </a:solidFill>
                <a:latin typeface="Century Gothic" pitchFamily="34" charset="0"/>
                <a:ea typeface="幼圆" pitchFamily="49" charset="-122"/>
              </a:rPr>
              <a:t>3D</a:t>
            </a:r>
            <a:r>
              <a:rPr lang="zh-CN" altLang="en-US" sz="2200" dirty="0">
                <a:solidFill>
                  <a:srgbClr val="3E3D2D"/>
                </a:solidFill>
                <a:latin typeface="Century Gothic" pitchFamily="34" charset="0"/>
                <a:ea typeface="幼圆" pitchFamily="49" charset="-122"/>
              </a:rPr>
              <a:t>建模设计</a:t>
            </a:r>
            <a:endParaRPr lang="en-US" altLang="zh-CN" sz="2200" dirty="0">
              <a:solidFill>
                <a:srgbClr val="3E3D2D"/>
              </a:solidFill>
              <a:latin typeface="Century Gothic" pitchFamily="34" charset="0"/>
              <a:ea typeface="幼圆" pitchFamily="49" charset="-122"/>
            </a:endParaRPr>
          </a:p>
          <a:p>
            <a:pPr marL="639763" lvl="1" indent="-273050">
              <a:spcBef>
                <a:spcPct val="20000"/>
              </a:spcBef>
              <a:buClr>
                <a:srgbClr val="94C600"/>
              </a:buClr>
              <a:buSzPct val="76000"/>
              <a:buFont typeface="Wingdings 2" pitchFamily="18" charset="2"/>
              <a:buChar char=""/>
            </a:pPr>
            <a:r>
              <a:rPr lang="zh-CN" altLang="en-US" sz="2200" dirty="0">
                <a:solidFill>
                  <a:srgbClr val="3E3D2D"/>
                </a:solidFill>
                <a:latin typeface="Century Gothic" pitchFamily="34" charset="0"/>
                <a:ea typeface="幼圆" pitchFamily="49" charset="-122"/>
              </a:rPr>
              <a:t>网页设计</a:t>
            </a:r>
            <a:endParaRPr lang="en-US" altLang="zh-CN" sz="2200" dirty="0">
              <a:solidFill>
                <a:srgbClr val="3E3D2D"/>
              </a:solidFill>
              <a:latin typeface="Century Gothic" pitchFamily="34" charset="0"/>
              <a:ea typeface="幼圆" pitchFamily="49" charset="-122"/>
            </a:endParaRPr>
          </a:p>
          <a:p>
            <a:pPr marL="639763" lvl="1" indent="-273050">
              <a:spcBef>
                <a:spcPct val="20000"/>
              </a:spcBef>
              <a:buClr>
                <a:srgbClr val="94C600"/>
              </a:buClr>
              <a:buSzPct val="76000"/>
              <a:buFont typeface="Wingdings 2" pitchFamily="18" charset="2"/>
              <a:buChar char=""/>
            </a:pPr>
            <a:r>
              <a:rPr lang="en-US" altLang="zh-CN" sz="2200" dirty="0">
                <a:solidFill>
                  <a:srgbClr val="3E3D2D"/>
                </a:solidFill>
                <a:latin typeface="Century Gothic" pitchFamily="34" charset="0"/>
                <a:ea typeface="幼圆" pitchFamily="49" charset="-122"/>
              </a:rPr>
              <a:t>App </a:t>
            </a:r>
            <a:r>
              <a:rPr lang="zh-CN" altLang="en-US" sz="2200" dirty="0">
                <a:solidFill>
                  <a:srgbClr val="3E3D2D"/>
                </a:solidFill>
                <a:latin typeface="Century Gothic" pitchFamily="34" charset="0"/>
                <a:ea typeface="幼圆" pitchFamily="49" charset="-122"/>
              </a:rPr>
              <a:t>手机编程</a:t>
            </a:r>
            <a:endParaRPr lang="en-US" altLang="zh-CN" sz="2200" dirty="0">
              <a:solidFill>
                <a:srgbClr val="3E3D2D"/>
              </a:solidFill>
              <a:latin typeface="Century Gothic" pitchFamily="34" charset="0"/>
              <a:ea typeface="幼圆" pitchFamily="49" charset="-122"/>
            </a:endParaRPr>
          </a:p>
          <a:p>
            <a:pPr marL="639763" lvl="1" indent="-273050">
              <a:spcBef>
                <a:spcPct val="20000"/>
              </a:spcBef>
              <a:buClr>
                <a:srgbClr val="94C600"/>
              </a:buClr>
              <a:buSzPct val="76000"/>
              <a:buFont typeface="Wingdings 2" pitchFamily="18" charset="2"/>
              <a:buChar char=""/>
            </a:pPr>
            <a:r>
              <a:rPr lang="zh-CN" altLang="en-US" dirty="0">
                <a:solidFill>
                  <a:srgbClr val="000000"/>
                </a:solidFill>
              </a:rPr>
              <a:t>电脑绘画</a:t>
            </a:r>
            <a:endParaRPr lang="en-US" altLang="zh-CN" dirty="0">
              <a:solidFill>
                <a:srgbClr val="000000"/>
              </a:solidFill>
            </a:endParaRPr>
          </a:p>
          <a:p>
            <a:pPr marL="639763" lvl="1" indent="-273050">
              <a:spcBef>
                <a:spcPct val="20000"/>
              </a:spcBef>
              <a:buClr>
                <a:srgbClr val="94C600"/>
              </a:buClr>
              <a:buSzPct val="76000"/>
              <a:buFont typeface="Wingdings 2" pitchFamily="18" charset="2"/>
              <a:buChar char=""/>
            </a:pPr>
            <a:r>
              <a:rPr lang="zh-CN" altLang="en-US" dirty="0">
                <a:solidFill>
                  <a:srgbClr val="000000"/>
                </a:solidFill>
              </a:rPr>
              <a:t>电子期刊</a:t>
            </a:r>
            <a:endParaRPr lang="en-US" altLang="zh-CN" dirty="0">
              <a:solidFill>
                <a:srgbClr val="000000"/>
              </a:solidFill>
            </a:endParaRPr>
          </a:p>
          <a:p>
            <a:pPr marL="639763" lvl="1" indent="-273050">
              <a:spcBef>
                <a:spcPct val="20000"/>
              </a:spcBef>
              <a:buClr>
                <a:srgbClr val="94C600"/>
              </a:buClr>
              <a:buSzPct val="76000"/>
              <a:buFont typeface="Wingdings 2" pitchFamily="18" charset="2"/>
              <a:buChar char=""/>
            </a:pPr>
            <a:r>
              <a:rPr lang="en-US" altLang="zh-CN" dirty="0">
                <a:solidFill>
                  <a:srgbClr val="000000"/>
                </a:solidFill>
              </a:rPr>
              <a:t>DV</a:t>
            </a:r>
            <a:r>
              <a:rPr lang="zh-CN" altLang="en-US" dirty="0">
                <a:solidFill>
                  <a:srgbClr val="000000"/>
                </a:solidFill>
              </a:rPr>
              <a:t>小短片</a:t>
            </a:r>
          </a:p>
        </p:txBody>
      </p:sp>
      <p:sp>
        <p:nvSpPr>
          <p:cNvPr id="2" name="TextBox 1"/>
          <p:cNvSpPr txBox="1"/>
          <p:nvPr/>
        </p:nvSpPr>
        <p:spPr>
          <a:xfrm>
            <a:off x="3095625" y="5687107"/>
            <a:ext cx="3238500" cy="646331"/>
          </a:xfrm>
          <a:prstGeom prst="rect">
            <a:avLst/>
          </a:prstGeom>
          <a:noFill/>
        </p:spPr>
        <p:txBody>
          <a:bodyPr wrap="square" rtlCol="0">
            <a:spAutoFit/>
          </a:bodyPr>
          <a:lstStyle/>
          <a:p>
            <a:r>
              <a:rPr lang="en-US" altLang="zh-CN" dirty="0" smtClean="0"/>
              <a:t>1</a:t>
            </a:r>
            <a:r>
              <a:rPr lang="zh-CN" altLang="en-US" dirty="0" smtClean="0"/>
              <a:t>、现场报名</a:t>
            </a:r>
            <a:endParaRPr lang="en-US" altLang="zh-CN" dirty="0" smtClean="0"/>
          </a:p>
          <a:p>
            <a:r>
              <a:rPr lang="en-US" altLang="zh-CN" dirty="0" smtClean="0"/>
              <a:t>2</a:t>
            </a:r>
            <a:r>
              <a:rPr lang="zh-CN" altLang="en-US" dirty="0" smtClean="0"/>
              <a:t>、交回“满意度调查表”</a:t>
            </a:r>
            <a:endParaRPr lang="zh-CN" altLang="en-US" dirty="0"/>
          </a:p>
        </p:txBody>
      </p:sp>
    </p:spTree>
    <p:extLst>
      <p:ext uri="{BB962C8B-B14F-4D97-AF65-F5344CB8AC3E}">
        <p14:creationId xmlns:p14="http://schemas.microsoft.com/office/powerpoint/2010/main" val="104370665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2"/>
            <a:ext cx="12192000" cy="6857999"/>
          </a:xfrm>
          <a:prstGeom prst="rect">
            <a:avLst/>
          </a:prstGeom>
        </p:spPr>
      </p:pic>
      <p:pic>
        <p:nvPicPr>
          <p:cNvPr id="8" name="图片 7"/>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212321" y="2004743"/>
            <a:ext cx="8554715" cy="2210653"/>
          </a:xfrm>
          <a:prstGeom prst="rect">
            <a:avLst/>
          </a:prstGeom>
        </p:spPr>
      </p:pic>
      <p:sp>
        <p:nvSpPr>
          <p:cNvPr id="9" name="文本框 8"/>
          <p:cNvSpPr txBox="1"/>
          <p:nvPr/>
        </p:nvSpPr>
        <p:spPr>
          <a:xfrm>
            <a:off x="5210074" y="4309945"/>
            <a:ext cx="4060727" cy="830997"/>
          </a:xfrm>
          <a:prstGeom prst="rect">
            <a:avLst/>
          </a:prstGeom>
          <a:noFill/>
        </p:spPr>
        <p:txBody>
          <a:bodyPr wrap="none" rtlCol="0">
            <a:spAutoFit/>
          </a:bodyPr>
          <a:lstStyle/>
          <a:p>
            <a:pPr defTabSz="914377"/>
            <a:r>
              <a:rPr lang="zh-CN" altLang="en-US" sz="4800" b="1" dirty="0">
                <a:solidFill>
                  <a:prstClr val="white"/>
                </a:solidFill>
                <a:latin typeface="微软雅黑" panose="020B0503020204020204" pitchFamily="34" charset="-122"/>
                <a:ea typeface="微软雅黑" panose="020B0503020204020204" pitchFamily="34" charset="-122"/>
              </a:rPr>
              <a:t>感谢您</a:t>
            </a:r>
            <a:r>
              <a:rPr lang="zh-CN" altLang="en-US" sz="4800" b="1" dirty="0" smtClean="0">
                <a:solidFill>
                  <a:prstClr val="white"/>
                </a:solidFill>
                <a:latin typeface="微软雅黑" panose="020B0503020204020204" pitchFamily="34" charset="-122"/>
                <a:ea typeface="微软雅黑" panose="020B0503020204020204" pitchFamily="34" charset="-122"/>
              </a:rPr>
              <a:t>的参与 </a:t>
            </a:r>
            <a:endParaRPr lang="zh-CN" altLang="en-US" sz="4800" b="1" dirty="0">
              <a:solidFill>
                <a:prstClr val="white"/>
              </a:solidFill>
              <a:latin typeface="微软雅黑" panose="020B0503020204020204" pitchFamily="34" charset="-122"/>
              <a:ea typeface="微软雅黑" panose="020B0503020204020204" pitchFamily="34" charset="-122"/>
            </a:endParaRPr>
          </a:p>
        </p:txBody>
      </p:sp>
      <p:pic>
        <p:nvPicPr>
          <p:cNvPr id="10" name="图片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6182" y="24428"/>
            <a:ext cx="5703705" cy="6858000"/>
          </a:xfrm>
          <a:prstGeom prst="rect">
            <a:avLst/>
          </a:prstGeom>
        </p:spPr>
      </p:pic>
      <p:grpSp>
        <p:nvGrpSpPr>
          <p:cNvPr id="11" name="组合 10"/>
          <p:cNvGrpSpPr/>
          <p:nvPr/>
        </p:nvGrpSpPr>
        <p:grpSpPr>
          <a:xfrm>
            <a:off x="1007" y="5266268"/>
            <a:ext cx="12207925" cy="1616160"/>
            <a:chOff x="756" y="4279899"/>
            <a:chExt cx="6661733" cy="881921"/>
          </a:xfrm>
        </p:grpSpPr>
        <p:pic>
          <p:nvPicPr>
            <p:cNvPr id="12" name="图片 11"/>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56" y="4279899"/>
              <a:ext cx="5377567" cy="881921"/>
            </a:xfrm>
            <a:prstGeom prst="rect">
              <a:avLst/>
            </a:prstGeom>
          </p:spPr>
        </p:pic>
        <p:pic>
          <p:nvPicPr>
            <p:cNvPr id="13" name="图片 12"/>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flipH="1">
              <a:off x="5271256" y="4279899"/>
              <a:ext cx="1391233" cy="881921"/>
            </a:xfrm>
            <a:prstGeom prst="rect">
              <a:avLst/>
            </a:prstGeom>
          </p:spPr>
        </p:pic>
      </p:grpSp>
    </p:spTree>
    <p:extLst>
      <p:ext uri="{BB962C8B-B14F-4D97-AF65-F5344CB8AC3E}">
        <p14:creationId xmlns:p14="http://schemas.microsoft.com/office/powerpoint/2010/main" val="8346531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1250"/>
                                        <p:tgtEl>
                                          <p:spTgt spid="10"/>
                                        </p:tgtEl>
                                      </p:cBhvr>
                                    </p:animEffect>
                                  </p:childTnLst>
                                </p:cTn>
                              </p:par>
                            </p:childTnLst>
                          </p:cTn>
                        </p:par>
                        <p:par>
                          <p:cTn id="14" fill="hold">
                            <p:stCondLst>
                              <p:cond delay="2250"/>
                            </p:stCondLst>
                            <p:childTnLst>
                              <p:par>
                                <p:cTn id="15" presetID="42" presetClass="entr" presetSubtype="0"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3250"/>
                            </p:stCondLst>
                            <p:childTnLst>
                              <p:par>
                                <p:cTn id="21" presetID="2" presetClass="entr" presetSubtype="4" decel="20000" fill="hold" grpId="0" nodeType="afterEffect">
                                  <p:stCondLst>
                                    <p:cond delay="0"/>
                                  </p:stCondLst>
                                  <p:iterate type="lt">
                                    <p:tmPct val="14000"/>
                                  </p:iterate>
                                  <p:childTnLst>
                                    <p:set>
                                      <p:cBhvr>
                                        <p:cTn id="22" dur="1" fill="hold">
                                          <p:stCondLst>
                                            <p:cond delay="0"/>
                                          </p:stCondLst>
                                        </p:cTn>
                                        <p:tgtEl>
                                          <p:spTgt spid="9"/>
                                        </p:tgtEl>
                                        <p:attrNameLst>
                                          <p:attrName>style.visibility</p:attrName>
                                        </p:attrNameLst>
                                      </p:cBhvr>
                                      <p:to>
                                        <p:strVal val="visible"/>
                                      </p:to>
                                    </p:set>
                                    <p:anim calcmode="lin" valueType="num">
                                      <p:cBhvr additive="base">
                                        <p:cTn id="23" dur="750" fill="hold"/>
                                        <p:tgtEl>
                                          <p:spTgt spid="9"/>
                                        </p:tgtEl>
                                        <p:attrNameLst>
                                          <p:attrName>ppt_x</p:attrName>
                                        </p:attrNameLst>
                                      </p:cBhvr>
                                      <p:tavLst>
                                        <p:tav tm="0">
                                          <p:val>
                                            <p:strVal val="#ppt_x"/>
                                          </p:val>
                                        </p:tav>
                                        <p:tav tm="100000">
                                          <p:val>
                                            <p:strVal val="#ppt_x"/>
                                          </p:val>
                                        </p:tav>
                                      </p:tavLst>
                                    </p:anim>
                                    <p:anim calcmode="lin" valueType="num">
                                      <p:cBhvr additive="base">
                                        <p:cTn id="24" dur="75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147</TotalTime>
  <Words>855</Words>
  <Application>Microsoft Office PowerPoint</Application>
  <PresentationFormat>自定义</PresentationFormat>
  <Paragraphs>134</Paragraphs>
  <Slides>21</Slides>
  <Notes>6</Notes>
  <HiddenSlides>0</HiddenSlides>
  <MMClips>0</MMClips>
  <ScaleCrop>false</ScaleCrop>
  <HeadingPairs>
    <vt:vector size="4" baseType="variant">
      <vt:variant>
        <vt:lpstr>主题</vt:lpstr>
      </vt:variant>
      <vt:variant>
        <vt:i4>1</vt:i4>
      </vt:variant>
      <vt:variant>
        <vt:lpstr>幻灯片标题</vt:lpstr>
      </vt:variant>
      <vt:variant>
        <vt:i4>21</vt:i4>
      </vt:variant>
    </vt:vector>
  </HeadingPairs>
  <TitlesOfParts>
    <vt:vector size="22" baseType="lpstr">
      <vt:lpstr>第一PPT，www.1ppt.com</vt:lpstr>
      <vt:lpstr>PowerPoint 演示文稿</vt:lpstr>
      <vt:lpstr>PowerPoint 演示文稿</vt:lpstr>
      <vt:lpstr>PowerPoint 演示文稿</vt:lpstr>
      <vt:lpstr>PowerPoint 演示文稿</vt:lpstr>
      <vt:lpstr>探索与创新</vt:lpstr>
      <vt:lpstr>PowerPoint 演示文稿</vt:lpstr>
      <vt:lpstr>PowerPoint 演示文稿</vt:lpstr>
      <vt:lpstr>PowerPoint 演示文稿</vt:lpstr>
      <vt:lpstr>2018年广州市计算机作品大赛</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表彰大会</dc:title>
  <dc:creator>user</dc:creator>
  <cp:keywords>user</cp:keywords>
  <cp:lastModifiedBy>mingko</cp:lastModifiedBy>
  <cp:revision>20</cp:revision>
  <dcterms:created xsi:type="dcterms:W3CDTF">2016-12-21T15:04:44Z</dcterms:created>
  <dcterms:modified xsi:type="dcterms:W3CDTF">2018-12-18T06:42:11Z</dcterms:modified>
</cp:coreProperties>
</file>