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131840" y="2852936"/>
            <a:ext cx="3744416" cy="1656184"/>
          </a:xfrm>
        </p:spPr>
        <p:txBody>
          <a:bodyPr>
            <a:no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描写文</a:t>
            </a:r>
            <a:r>
              <a:rPr lang="en-US" altLang="zh-CN" sz="8000" dirty="0" smtClean="0">
                <a:solidFill>
                  <a:schemeClr val="tx1"/>
                </a:solidFill>
              </a:rPr>
              <a:t/>
            </a:r>
            <a:br>
              <a:rPr lang="en-US" altLang="zh-CN" sz="8000" dirty="0" smtClean="0">
                <a:solidFill>
                  <a:schemeClr val="tx1"/>
                </a:solidFill>
              </a:rPr>
            </a:b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1800" y="3356992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Descriptive writing </a:t>
            </a:r>
            <a:endParaRPr lang="zh-CN" alt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41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7992888" cy="51125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CN" sz="4400" b="1" dirty="0" smtClean="0">
                <a:latin typeface="Times New Roman" pitchFamily="18" charset="0"/>
                <a:cs typeface="Times New Roman" pitchFamily="18" charset="0"/>
              </a:rPr>
              <a:t>Pre-writing 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0000FF"/>
                </a:solidFill>
              </a:rPr>
              <a:t>1.</a:t>
            </a:r>
            <a:r>
              <a:rPr lang="zh-CN" altLang="en-US" sz="3600" b="1" dirty="0" smtClean="0">
                <a:solidFill>
                  <a:srgbClr val="0000FF"/>
                </a:solidFill>
              </a:rPr>
              <a:t>两分钟阅读描写文概述、写作技巧，并圈点勾画关键信息。</a:t>
            </a:r>
            <a:endParaRPr lang="en-US" altLang="zh-CN" sz="3600" b="1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US" altLang="zh-CN" sz="3600" b="1" dirty="0" smtClean="0"/>
          </a:p>
          <a:p>
            <a:pPr marL="0" indent="0">
              <a:buNone/>
            </a:pPr>
            <a:r>
              <a:rPr lang="en-US" altLang="zh-CN" sz="3600" b="1" dirty="0" smtClean="0"/>
              <a:t>Q1:What? </a:t>
            </a:r>
            <a:r>
              <a:rPr lang="zh-CN" altLang="en-US" sz="3600" b="1" dirty="0" smtClean="0"/>
              <a:t>什么是描写文？</a:t>
            </a:r>
            <a:endParaRPr lang="en-US" altLang="zh-CN" sz="3600" b="1" dirty="0" smtClean="0"/>
          </a:p>
          <a:p>
            <a:pPr marL="0" indent="0">
              <a:buNone/>
            </a:pPr>
            <a:r>
              <a:rPr lang="zh-CN" altLang="en-US" sz="3600" b="1" dirty="0" smtClean="0">
                <a:solidFill>
                  <a:srgbClr val="FF0000"/>
                </a:solidFill>
              </a:rPr>
              <a:t>人物、景物、事物特征和性质进行描写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3600" b="1" dirty="0" smtClean="0"/>
              <a:t>Q2</a:t>
            </a:r>
            <a:r>
              <a:rPr lang="zh-CN" altLang="en-US" sz="3600" b="1" dirty="0" smtClean="0"/>
              <a:t>：</a:t>
            </a:r>
            <a:r>
              <a:rPr lang="en-US" altLang="zh-CN" sz="3600" b="1" dirty="0" smtClean="0"/>
              <a:t>How</a:t>
            </a:r>
            <a:r>
              <a:rPr lang="zh-CN" altLang="en-US" sz="3600" b="1" dirty="0" smtClean="0"/>
              <a:t>？描写文怎么写？</a:t>
            </a:r>
            <a:endParaRPr lang="en-US" altLang="zh-CN" sz="3600" b="1" dirty="0" smtClean="0"/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空间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位置；视线转移顺序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77651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712968" cy="684076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altLang="zh-CN" sz="4800" b="1" dirty="0" smtClean="0">
                <a:latin typeface="Times New Roman" pitchFamily="18" charset="0"/>
                <a:cs typeface="Times New Roman" pitchFamily="18" charset="0"/>
              </a:rPr>
              <a:t>Pre-writing</a:t>
            </a: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典型事例</a:t>
            </a:r>
            <a:endParaRPr lang="en-US" altLang="zh-CN" sz="36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       假设你是李华，暑假期间你们将组织由外国学生参加的中国城市多元文化之旅活动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discovering China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”，你刚到北京的美国朋友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Tom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来信询问活动的有关事宜。请你根据以下要点，给他写一封回信：</a:t>
            </a:r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活动目的</a:t>
            </a:r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日程安排：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1)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时间：一周  </a:t>
            </a:r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              2)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路线：昆明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井冈山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上海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苏杭；</a:t>
            </a:r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发出邀请</a:t>
            </a:r>
            <a:endParaRPr lang="en-US" altLang="zh-CN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altLang="zh-CN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zh-CN" sz="4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2845020" y="1070180"/>
            <a:ext cx="771601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740058" y="2465715"/>
            <a:ext cx="823126" cy="5381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067944" y="1124744"/>
            <a:ext cx="84361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982144" y="1564905"/>
            <a:ext cx="725760" cy="5643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740057" y="2465715"/>
            <a:ext cx="336389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6372200" y="188640"/>
            <a:ext cx="25603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Step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审题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22002" y="3717032"/>
            <a:ext cx="3806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了解中国城市文化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45024" y="5229200"/>
            <a:ext cx="380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介绍景点文化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993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79512" y="620688"/>
            <a:ext cx="8640960" cy="518457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While-writing</a:t>
            </a:r>
          </a:p>
          <a:p>
            <a:pPr marL="0" indent="0" algn="ctr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Step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联想词汇</a:t>
            </a:r>
            <a:endParaRPr lang="en-US" altLang="zh-CN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学习关于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__________</a:t>
            </a: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全方位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_____________</a:t>
            </a: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一个受欢迎的旅游景点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__________________</a:t>
            </a: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去井冈山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_________________</a:t>
            </a: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革命根据地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________________</a:t>
            </a: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欣赏沿途美景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____________________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zh-CN" altLang="en-US" sz="3600" b="1" dirty="0" smtClean="0">
                <a:latin typeface="Times New Roman" pitchFamily="18" charset="0"/>
                <a:cs typeface="Times New Roman" pitchFamily="18" charset="0"/>
              </a:rPr>
              <a:t>整个旅行</a:t>
            </a:r>
            <a:r>
              <a:rPr lang="en-US" altLang="zh-CN" sz="3600" b="1" dirty="0" smtClean="0">
                <a:latin typeface="Times New Roman" pitchFamily="18" charset="0"/>
                <a:cs typeface="Times New Roman" pitchFamily="18" charset="0"/>
              </a:rPr>
              <a:t>____________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2267744" y="1712775"/>
            <a:ext cx="2448272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learn about</a:t>
            </a:r>
            <a:endParaRPr lang="zh-CN" altLang="en-US" sz="28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7704" y="2235995"/>
            <a:ext cx="2880320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in every aspect</a:t>
            </a:r>
            <a:endParaRPr lang="zh-CN" altLang="en-US" sz="28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2759215"/>
            <a:ext cx="403244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a popular tourist destination</a:t>
            </a:r>
            <a:endParaRPr lang="zh-CN" altLang="en-US" sz="24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3800994"/>
            <a:ext cx="3096344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a revolutionary base</a:t>
            </a:r>
            <a:endParaRPr lang="zh-CN" altLang="en-US" sz="24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07297" y="3339329"/>
            <a:ext cx="3488839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head for </a:t>
            </a:r>
            <a:r>
              <a:rPr lang="en-US" altLang="zh-CN" sz="2400" b="1" dirty="0" err="1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Jinggangshan</a:t>
            </a:r>
            <a:endParaRPr lang="zh-CN" altLang="en-US" sz="24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31840" y="4365104"/>
            <a:ext cx="4824536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enjoy the great scenery alongside</a:t>
            </a:r>
            <a:endParaRPr lang="zh-CN" altLang="en-US" sz="24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99184" y="4869160"/>
            <a:ext cx="2272816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t</a:t>
            </a:r>
            <a:r>
              <a:rPr lang="en-US" altLang="zh-CN" sz="2400" b="1" dirty="0" smtClean="0">
                <a:solidFill>
                  <a:srgbClr val="FF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he whole trip</a:t>
            </a:r>
            <a:endParaRPr lang="zh-CN" altLang="en-US" sz="2400" b="1" dirty="0">
              <a:solidFill>
                <a:srgbClr val="FF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02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79512" y="116632"/>
            <a:ext cx="8640960" cy="50177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Step 3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句式升级</a:t>
            </a:r>
            <a:endParaRPr lang="en-US" altLang="zh-CN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我认为这是你进一步了解中国的好机会。</a:t>
            </a:r>
            <a:endParaRPr lang="en-US" altLang="zh-CN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_____________, it’s a good chance for you to learn more about China.(opinion)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___________,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it’s a good chance for you to learn more about China.(opinion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首先，我们要飞往昆明，一个因为美丽温和的气候而受欢迎的旅游 景点。</a:t>
            </a:r>
            <a:endParaRPr lang="en-US" altLang="zh-CN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we’ll fly to Kunming, _______________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________________for its beauty and mild temperature.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First, we’ll fly to Kunming, ___________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_______________ for its beauty and mild temperature.</a:t>
            </a:r>
          </a:p>
          <a:p>
            <a:pPr marL="0" indent="0">
              <a:buNone/>
            </a:pP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148476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my opinion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6205" y="2060848"/>
            <a:ext cx="1539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think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008" y="4365104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which is a popular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7504" y="4888324"/>
            <a:ext cx="2989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tourist destination</a:t>
            </a:r>
            <a:endParaRPr lang="zh-CN" altLang="en-US" sz="2800" dirty="0"/>
          </a:p>
        </p:txBody>
      </p:sp>
      <p:sp>
        <p:nvSpPr>
          <p:cNvPr id="8" name="矩形 7"/>
          <p:cNvSpPr/>
          <p:nvPr/>
        </p:nvSpPr>
        <p:spPr>
          <a:xfrm>
            <a:off x="4476260" y="5299189"/>
            <a:ext cx="18822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popular</a:t>
            </a:r>
            <a:endParaRPr lang="zh-CN" altLang="en-US" sz="3200" dirty="0"/>
          </a:p>
        </p:txBody>
      </p:sp>
      <p:sp>
        <p:nvSpPr>
          <p:cNvPr id="9" name="矩形 8"/>
          <p:cNvSpPr/>
          <p:nvPr/>
        </p:nvSpPr>
        <p:spPr>
          <a:xfrm>
            <a:off x="128801" y="5877272"/>
            <a:ext cx="2989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tourist destination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8101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8208912" cy="5904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Step 3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句式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升级</a:t>
            </a:r>
            <a:endParaRPr lang="en-US" altLang="zh-CN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然后，我们要去井冈山，是革命圣地也是自然景观。</a:t>
            </a:r>
            <a:endParaRPr lang="en-US" altLang="zh-CN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Then we will head for </a:t>
            </a:r>
            <a:r>
              <a:rPr lang="en-US" altLang="zh-CN" sz="3200" b="1" dirty="0" err="1" smtClean="0">
                <a:latin typeface="Times New Roman" pitchFamily="18" charset="0"/>
                <a:cs typeface="Times New Roman" pitchFamily="18" charset="0"/>
              </a:rPr>
              <a:t>Jinggangshan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and _______________________________________as well as a natural beauty spot. (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并列句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>
              <a:buNone/>
            </a:pP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Then we will head for </a:t>
            </a:r>
            <a:r>
              <a:rPr lang="en-US" altLang="zh-CN" sz="3200" b="1" dirty="0" err="1" smtClean="0">
                <a:latin typeface="Times New Roman" pitchFamily="18" charset="0"/>
                <a:cs typeface="Times New Roman" pitchFamily="18" charset="0"/>
              </a:rPr>
              <a:t>Jinggangshan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, _______________________________________as well as a natural beauty spot. (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定语从句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zh-CN" altLang="en-US" sz="3200" dirty="0"/>
          </a:p>
        </p:txBody>
      </p:sp>
      <p:sp>
        <p:nvSpPr>
          <p:cNvPr id="4" name="矩形 3"/>
          <p:cNvSpPr/>
          <p:nvPr/>
        </p:nvSpPr>
        <p:spPr>
          <a:xfrm>
            <a:off x="441783" y="2420888"/>
            <a:ext cx="6515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it is a former revolutionary base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6165" y="4509120"/>
            <a:ext cx="6610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which is a former revolutionary base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95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51520" y="0"/>
            <a:ext cx="7992888" cy="4873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sz="4000" b="1" dirty="0">
                <a:solidFill>
                  <a:srgbClr val="FF0000"/>
                </a:solidFill>
              </a:rPr>
              <a:t>Step 4 </a:t>
            </a:r>
            <a:r>
              <a:rPr lang="zh-CN" altLang="en-US" sz="4000" b="1" dirty="0">
                <a:solidFill>
                  <a:srgbClr val="FF0000"/>
                </a:solidFill>
              </a:rPr>
              <a:t>连词成句</a:t>
            </a:r>
            <a:endParaRPr lang="en-US" altLang="zh-CN" sz="4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动笔前想想：</a:t>
            </a:r>
            <a:endParaRPr lang="en-US" altLang="zh-CN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4000" b="1" dirty="0" smtClean="0">
                <a:latin typeface="Times New Roman" pitchFamily="18" charset="0"/>
                <a:cs typeface="Times New Roman" pitchFamily="18" charset="0"/>
              </a:rPr>
              <a:t>主体时态：</a:t>
            </a: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_____________</a:t>
            </a:r>
          </a:p>
          <a:p>
            <a:pPr marL="0" indent="0">
              <a:buNone/>
            </a:pP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4000" b="1" dirty="0" smtClean="0">
                <a:latin typeface="Times New Roman" pitchFamily="18" charset="0"/>
                <a:cs typeface="Times New Roman" pitchFamily="18" charset="0"/>
              </a:rPr>
              <a:t>主体人称：</a:t>
            </a:r>
            <a:r>
              <a:rPr lang="en-US" altLang="zh-CN" sz="4000" b="1" dirty="0" smtClean="0">
                <a:latin typeface="Times New Roman" pitchFamily="18" charset="0"/>
                <a:cs typeface="Times New Roman" pitchFamily="18" charset="0"/>
              </a:rPr>
              <a:t>____________</a:t>
            </a:r>
          </a:p>
        </p:txBody>
      </p:sp>
      <p:sp>
        <p:nvSpPr>
          <p:cNvPr id="4" name="矩形 3"/>
          <p:cNvSpPr/>
          <p:nvPr/>
        </p:nvSpPr>
        <p:spPr>
          <a:xfrm>
            <a:off x="3250298" y="1412776"/>
            <a:ext cx="2501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一般现在时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80724" y="2090226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一三人称为主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19672" y="3284984"/>
            <a:ext cx="5616624" cy="304698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  <a:cs typeface="Arial Unicode MS" pitchFamily="34" charset="-122"/>
              </a:rPr>
              <a:t>注意</a:t>
            </a:r>
            <a:endParaRPr lang="en-US" altLang="zh-CN" sz="3200" b="1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  <a:cs typeface="Arial Unicode MS" pitchFamily="34" charset="-122"/>
            </a:endParaRPr>
          </a:p>
          <a:p>
            <a:pPr marL="742950" indent="-742950">
              <a:buAutoNum type="arabicPeriod"/>
            </a:pPr>
            <a:r>
              <a:rPr lang="zh-CN" altLang="en-US" sz="3200" b="1" dirty="0">
                <a:solidFill>
                  <a:srgbClr val="0000FF"/>
                </a:solidFill>
                <a:latin typeface="华文琥珀" pitchFamily="2" charset="-122"/>
                <a:ea typeface="华文琥珀" pitchFamily="2" charset="-122"/>
                <a:cs typeface="Arial Unicode MS" pitchFamily="34" charset="-122"/>
              </a:rPr>
              <a:t>书写整齐</a:t>
            </a:r>
            <a:endParaRPr lang="en-US" altLang="zh-CN" sz="3200" b="1" dirty="0">
              <a:solidFill>
                <a:srgbClr val="0000FF"/>
              </a:solidFill>
              <a:latin typeface="华文琥珀" pitchFamily="2" charset="-122"/>
              <a:ea typeface="华文琥珀" pitchFamily="2" charset="-122"/>
              <a:cs typeface="Arial Unicode MS" pitchFamily="34" charset="-122"/>
            </a:endParaRPr>
          </a:p>
          <a:p>
            <a:pPr marL="742950" indent="-742950">
              <a:buAutoNum type="arabicPeriod"/>
            </a:pPr>
            <a:r>
              <a:rPr lang="zh-CN" altLang="en-US" sz="3200" b="1" dirty="0">
                <a:solidFill>
                  <a:srgbClr val="0000FF"/>
                </a:solidFill>
                <a:latin typeface="华文琥珀" pitchFamily="2" charset="-122"/>
                <a:ea typeface="华文琥珀" pitchFamily="2" charset="-122"/>
                <a:cs typeface="Arial Unicode MS" pitchFamily="34" charset="-122"/>
              </a:rPr>
              <a:t>主谓一致（单复数）</a:t>
            </a:r>
            <a:endParaRPr lang="en-US" altLang="zh-CN" sz="3200" b="1" dirty="0">
              <a:solidFill>
                <a:srgbClr val="0000FF"/>
              </a:solidFill>
              <a:latin typeface="华文琥珀" pitchFamily="2" charset="-122"/>
              <a:ea typeface="华文琥珀" pitchFamily="2" charset="-122"/>
              <a:cs typeface="Arial Unicode MS" pitchFamily="34" charset="-122"/>
            </a:endParaRPr>
          </a:p>
          <a:p>
            <a:pPr marL="742950" indent="-742950">
              <a:buAutoNum type="arabicPeriod"/>
            </a:pPr>
            <a:r>
              <a:rPr lang="zh-CN" altLang="en-US" sz="3200" b="1" dirty="0">
                <a:solidFill>
                  <a:srgbClr val="0000FF"/>
                </a:solidFill>
                <a:latin typeface="华文琥珀" pitchFamily="2" charset="-122"/>
                <a:ea typeface="华文琥珀" pitchFamily="2" charset="-122"/>
                <a:cs typeface="Arial Unicode MS" pitchFamily="34" charset="-122"/>
              </a:rPr>
              <a:t>时态</a:t>
            </a:r>
            <a:endParaRPr lang="en-US" altLang="zh-CN" sz="3200" b="1" dirty="0">
              <a:solidFill>
                <a:srgbClr val="0000FF"/>
              </a:solidFill>
              <a:latin typeface="华文琥珀" pitchFamily="2" charset="-122"/>
              <a:ea typeface="华文琥珀" pitchFamily="2" charset="-122"/>
              <a:cs typeface="Arial Unicode MS" pitchFamily="34" charset="-122"/>
            </a:endParaRPr>
          </a:p>
          <a:p>
            <a:pPr marL="742950" indent="-742950">
              <a:buAutoNum type="arabicPeriod"/>
            </a:pPr>
            <a:r>
              <a:rPr lang="zh-CN" altLang="en-US" sz="3200" b="1" dirty="0">
                <a:solidFill>
                  <a:srgbClr val="0000FF"/>
                </a:solidFill>
                <a:latin typeface="华文琥珀" pitchFamily="2" charset="-122"/>
                <a:ea typeface="华文琥珀" pitchFamily="2" charset="-122"/>
                <a:cs typeface="Arial Unicode MS" pitchFamily="34" charset="-122"/>
              </a:rPr>
              <a:t>一主两谓？</a:t>
            </a:r>
            <a:endParaRPr lang="en-US" altLang="zh-CN" sz="3200" b="1" dirty="0">
              <a:solidFill>
                <a:srgbClr val="0000FF"/>
              </a:solidFill>
              <a:latin typeface="华文琥珀" pitchFamily="2" charset="-122"/>
              <a:ea typeface="华文琥珀" pitchFamily="2" charset="-122"/>
              <a:cs typeface="Arial Unicode MS" pitchFamily="34" charset="-122"/>
            </a:endParaRPr>
          </a:p>
          <a:p>
            <a:pPr marL="742950" indent="-742950">
              <a:buAutoNum type="arabicPeriod"/>
            </a:pPr>
            <a:r>
              <a:rPr lang="zh-CN" altLang="en-US" sz="3200" b="1" dirty="0">
                <a:solidFill>
                  <a:srgbClr val="0000FF"/>
                </a:solidFill>
                <a:latin typeface="华文琥珀" pitchFamily="2" charset="-122"/>
                <a:ea typeface="华文琥珀" pitchFamily="2" charset="-122"/>
                <a:cs typeface="Arial Unicode MS" pitchFamily="34" charset="-122"/>
              </a:rPr>
              <a:t>句子衔接</a:t>
            </a:r>
          </a:p>
        </p:txBody>
      </p:sp>
    </p:spTree>
    <p:extLst>
      <p:ext uri="{BB962C8B-B14F-4D97-AF65-F5344CB8AC3E}">
        <p14:creationId xmlns:p14="http://schemas.microsoft.com/office/powerpoint/2010/main" val="62113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79</TotalTime>
  <Words>458</Words>
  <Application>Microsoft Office PowerPoint</Application>
  <PresentationFormat>全屏显示(4:3)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凸显</vt:lpstr>
      <vt:lpstr>描写文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描写文</dc:title>
  <dc:creator>MARTIAN_H</dc:creator>
  <cp:lastModifiedBy>admin</cp:lastModifiedBy>
  <cp:revision>8</cp:revision>
  <dcterms:created xsi:type="dcterms:W3CDTF">2018-04-02T14:55:20Z</dcterms:created>
  <dcterms:modified xsi:type="dcterms:W3CDTF">2018-04-02T23:45:12Z</dcterms:modified>
</cp:coreProperties>
</file>