
<file path=[Content_Types].xml><?xml version="1.0" encoding="utf-8"?>
<Types xmlns="http://schemas.openxmlformats.org/package/2006/content-types">
  <Default Extension="wav" ContentType="audio/x-wav"/>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4" r:id="rId3"/>
    <p:sldMasterId id="2147483673" r:id="rId4"/>
  </p:sldMasterIdLst>
  <p:notesMasterIdLst>
    <p:notesMasterId r:id="rId8"/>
  </p:notesMasterIdLst>
  <p:sldIdLst>
    <p:sldId id="283" r:id="rId5"/>
    <p:sldId id="284" r:id="rId6"/>
    <p:sldId id="265" r:id="rId7"/>
    <p:sldId id="256" r:id="rId9"/>
    <p:sldId id="273" r:id="rId10"/>
    <p:sldId id="301" r:id="rId11"/>
    <p:sldId id="262" r:id="rId12"/>
    <p:sldId id="303" r:id="rId13"/>
    <p:sldId id="274" r:id="rId14"/>
    <p:sldId id="294" r:id="rId15"/>
    <p:sldId id="295" r:id="rId16"/>
    <p:sldId id="302" r:id="rId17"/>
    <p:sldId id="305" r:id="rId18"/>
    <p:sldId id="306" r:id="rId19"/>
    <p:sldId id="297" r:id="rId20"/>
    <p:sldId id="307" r:id="rId21"/>
    <p:sldId id="280" r:id="rId22"/>
    <p:sldId id="310" r:id="rId23"/>
    <p:sldId id="309" r:id="rId24"/>
    <p:sldId id="311" r:id="rId25"/>
    <p:sldId id="308" r:id="rId26"/>
    <p:sldId id="296" r:id="rId27"/>
    <p:sldId id="290" r:id="rId28"/>
    <p:sldId id="291" r:id="rId29"/>
    <p:sldId id="292" r:id="rId30"/>
    <p:sldId id="293" r:id="rId31"/>
    <p:sldId id="313" r:id="rId32"/>
    <p:sldId id="314" r:id="rId33"/>
    <p:sldId id="316" r:id="rId34"/>
    <p:sldId id="315" r:id="rId35"/>
    <p:sldId id="312" r:id="rId36"/>
    <p:sldId id="317" r:id="rId37"/>
    <p:sldId id="318" r:id="rId38"/>
    <p:sldId id="319" r:id="rId39"/>
    <p:sldId id="320" r:id="rId40"/>
    <p:sldId id="321" r:id="rId41"/>
    <p:sldId id="322" r:id="rId42"/>
    <p:sldId id="323" r:id="rId43"/>
    <p:sldId id="324" r:id="rId44"/>
    <p:sldId id="325" r:id="rId45"/>
    <p:sldId id="326" r:id="rId46"/>
    <p:sldId id="327" r:id="rId47"/>
    <p:sldId id="328" r:id="rId48"/>
    <p:sldId id="329" r:id="rId49"/>
    <p:sldId id="330" r:id="rId50"/>
    <p:sldId id="331" r:id="rId51"/>
  </p:sldIdLst>
  <p:sldSz cx="12192000"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showPr>
  <p:clrMru>
    <a:srgbClr val="FFFFF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108" d="100"/>
          <a:sy n="108" d="100"/>
        </p:scale>
        <p:origin x="-636" y="-78"/>
      </p:cViewPr>
      <p:guideLst>
        <p:guide orient="horz" pos="2225"/>
        <p:guide pos="388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notesMaster" Target="notesMasters/notesMaster1.xml"/><Relationship Id="rId7" Type="http://schemas.openxmlformats.org/officeDocument/2006/relationships/slide" Target="slides/slide3.xml"/><Relationship Id="rId6" Type="http://schemas.openxmlformats.org/officeDocument/2006/relationships/slide" Target="slides/slide2.xml"/><Relationship Id="rId54" Type="http://schemas.openxmlformats.org/officeDocument/2006/relationships/tableStyles" Target="tableStyles.xml"/><Relationship Id="rId53" Type="http://schemas.openxmlformats.org/officeDocument/2006/relationships/viewProps" Target="viewProps.xml"/><Relationship Id="rId52" Type="http://schemas.openxmlformats.org/officeDocument/2006/relationships/presProps" Target="presProps.xml"/><Relationship Id="rId51" Type="http://schemas.openxmlformats.org/officeDocument/2006/relationships/slide" Target="slides/slide46.xml"/><Relationship Id="rId50" Type="http://schemas.openxmlformats.org/officeDocument/2006/relationships/slide" Target="slides/slide45.xml"/><Relationship Id="rId5" Type="http://schemas.openxmlformats.org/officeDocument/2006/relationships/slide" Target="slides/slide1.xml"/><Relationship Id="rId49" Type="http://schemas.openxmlformats.org/officeDocument/2006/relationships/slide" Target="slides/slide44.xml"/><Relationship Id="rId48" Type="http://schemas.openxmlformats.org/officeDocument/2006/relationships/slide" Target="slides/slide43.xml"/><Relationship Id="rId47" Type="http://schemas.openxmlformats.org/officeDocument/2006/relationships/slide" Target="slides/slide42.xml"/><Relationship Id="rId46" Type="http://schemas.openxmlformats.org/officeDocument/2006/relationships/slide" Target="slides/slide41.xml"/><Relationship Id="rId45" Type="http://schemas.openxmlformats.org/officeDocument/2006/relationships/slide" Target="slides/slide40.xml"/><Relationship Id="rId44" Type="http://schemas.openxmlformats.org/officeDocument/2006/relationships/slide" Target="slides/slide39.xml"/><Relationship Id="rId43" Type="http://schemas.openxmlformats.org/officeDocument/2006/relationships/slide" Target="slides/slide38.xml"/><Relationship Id="rId42" Type="http://schemas.openxmlformats.org/officeDocument/2006/relationships/slide" Target="slides/slide37.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3316"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5125" name="备注占位符 4"/>
          <p:cNvSpPr>
            <a:spLocks noGrp="1" noChangeArrowheads="1"/>
          </p:cNvSpPr>
          <p:nvPr>
            <p:ph type="body" sz="quarter" idx="4294967295"/>
          </p:nvPr>
        </p:nvSpPr>
        <p:spPr bwMode="auto">
          <a:xfrm>
            <a:off x="685800" y="4400550"/>
            <a:ext cx="5486400" cy="360045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p>
            <a:pPr lvl="0" algn="r" eaLnBrk="1" hangingPunct="1">
              <a:buFont typeface="Arial" panose="020B0604020202020204" pitchFamily="34" charset="0"/>
            </a:pPr>
            <a:fld id="{9A0DB2DC-4C9A-4742-B13C-FB6460FD3503}" type="slidenum">
              <a:rPr lang="" altLang="en-US" sz="1200" dirty="0"/>
            </a:fld>
            <a:endParaRPr lang=""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幻灯片图像占位符 1"/>
          <p:cNvSpPr>
            <a:spLocks noGrp="1" noRot="1" noTextEdit="1"/>
          </p:cNvSpPr>
          <p:nvPr>
            <p:ph type="sldImg"/>
          </p:nvPr>
        </p:nvSpPr>
        <p:spPr>
          <a:ln>
            <a:miter lim="800000"/>
          </a:ln>
        </p:spPr>
      </p:sp>
      <p:sp>
        <p:nvSpPr>
          <p:cNvPr id="14339" name="文本占位符 2"/>
          <p:cNvSpPr>
            <a:spLocks noGrp="1"/>
          </p:cNvSpPr>
          <p:nvPr>
            <p:ph type="body"/>
          </p:nvPr>
        </p:nvSpPr>
        <p:spPr>
          <a:ln/>
        </p:spPr>
        <p:txBody>
          <a:bodyPr wrap="square" lIns="91440" tIns="45720" rIns="91440" bIns="45720" anchor="t"/>
          <a:p>
            <a:pPr lvl="0" eaLnBrk="1" hangingPunct="1"/>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Rectangle 7"/>
          <p:cNvSpPr txBox="1">
            <a:spLocks noGrp="1"/>
          </p:cNvSpPr>
          <p:nvPr>
            <p:ph type="sldNum" sz="quarter"/>
          </p:nvPr>
        </p:nvSpPr>
        <p:spPr>
          <a:xfrm>
            <a:off x="3884613" y="8685213"/>
            <a:ext cx="2971800" cy="457200"/>
          </a:xfrm>
          <a:prstGeom prst="rect">
            <a:avLst/>
          </a:prstGeom>
          <a:noFill/>
          <a:ln w="9525">
            <a:noFill/>
          </a:ln>
        </p:spPr>
        <p:txBody>
          <a:bodyPr lIns="91440" tIns="45720" rIns="91440" bIns="45720" anchor="b"/>
          <a:p>
            <a:pPr lvl="0" indent="0" algn="r"/>
            <a:fld id="{9A0DB2DC-4C9A-4742-B13C-FB6460FD3503}" type="slidenum">
              <a:rPr lang="en-US" altLang="zh-CN" sz="1200" dirty="0">
                <a:latin typeface="Times New Roman" panose="02020603050405020304" pitchFamily="18" charset="0"/>
              </a:rPr>
            </a:fld>
            <a:endParaRPr lang="en-US" altLang="zh-CN" sz="1200" dirty="0">
              <a:latin typeface="Times New Roman" panose="02020603050405020304" pitchFamily="18" charset="0"/>
            </a:endParaRPr>
          </a:p>
        </p:txBody>
      </p:sp>
      <p:sp>
        <p:nvSpPr>
          <p:cNvPr id="35842" name="Rectangle 2"/>
          <p:cNvSpPr>
            <a:spLocks noTextEdit="1"/>
          </p:cNvSpPr>
          <p:nvPr>
            <p:ph type="sldImg"/>
          </p:nvPr>
        </p:nvSpPr>
        <p:spPr>
          <a:ln>
            <a:solidFill>
              <a:srgbClr val="000000"/>
            </a:solidFill>
            <a:miter/>
          </a:ln>
        </p:spPr>
      </p:sp>
      <p:sp>
        <p:nvSpPr>
          <p:cNvPr id="35843" name="Rectangle 3"/>
          <p:cNvSpPr>
            <a:spLocks noGrp="1"/>
          </p:cNvSpPr>
          <p:nvPr>
            <p:ph type="body"/>
          </p:nvPr>
        </p:nvSpPr>
        <p:spPr>
          <a:noFill/>
          <a:ln>
            <a:noFill/>
          </a:ln>
        </p:spPr>
        <p:txBody>
          <a:bodyPr wrap="square" lIns="91440" tIns="45720" rIns="91440" bIns="45720" anchor="t"/>
          <a:p>
            <a:pPr lvl="0">
              <a:spcBef>
                <a:spcPct val="0"/>
              </a:spcBef>
            </a:pPr>
            <a:endParaRPr lang="zh-CN" altLang="zh-CN"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5" name="幻灯片图像占位符 1"/>
          <p:cNvSpPr/>
          <p:nvPr>
            <p:ph type="sldImg"/>
          </p:nvPr>
        </p:nvSpPr>
        <p:spPr>
          <a:ln>
            <a:solidFill>
              <a:srgbClr val="000000"/>
            </a:solidFill>
          </a:ln>
        </p:spPr>
      </p:sp>
      <p:sp>
        <p:nvSpPr>
          <p:cNvPr id="47106" name="文本占位符 2"/>
          <p:cNvSpPr/>
          <p:nvPr>
            <p:ph type="body"/>
          </p:nvPr>
        </p:nvSpPr>
        <p:spPr>
          <a:noFill/>
          <a:ln>
            <a:noFill/>
          </a:ln>
        </p:spPr>
        <p:txBody>
          <a:bodyPr lIns="91440" tIns="45720" rIns="91440" bIns="45720" anchor="t"/>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tags" Target="../tags/tag4.xml"/><Relationship Id="rId7" Type="http://schemas.openxmlformats.org/officeDocument/2006/relationships/image" Target="../media/image4.png"/><Relationship Id="rId6" Type="http://schemas.openxmlformats.org/officeDocument/2006/relationships/tags" Target="../tags/tag3.xml"/><Relationship Id="rId5" Type="http://schemas.openxmlformats.org/officeDocument/2006/relationships/tags" Target="../tags/tag2.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1.xml"/><Relationship Id="rId13" Type="http://schemas.openxmlformats.org/officeDocument/2006/relationships/tags" Target="../tags/tag8.xml"/><Relationship Id="rId12" Type="http://schemas.openxmlformats.org/officeDocument/2006/relationships/tags" Target="../tags/tag7.xml"/><Relationship Id="rId11" Type="http://schemas.openxmlformats.org/officeDocument/2006/relationships/tags" Target="../tags/tag6.xml"/><Relationship Id="rId10" Type="http://schemas.openxmlformats.org/officeDocument/2006/relationships/tags" Target="../tags/tag5.xml"/><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8" Type="http://schemas.openxmlformats.org/officeDocument/2006/relationships/tags" Target="../tags/tag13.xml"/><Relationship Id="rId7" Type="http://schemas.openxmlformats.org/officeDocument/2006/relationships/tags" Target="../tags/tag12.xml"/><Relationship Id="rId6" Type="http://schemas.openxmlformats.org/officeDocument/2006/relationships/tags" Target="../tags/tag11.xml"/><Relationship Id="rId5" Type="http://schemas.openxmlformats.org/officeDocument/2006/relationships/tags" Target="../tags/tag10.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9.xml"/><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18.xml"/><Relationship Id="rId7" Type="http://schemas.openxmlformats.org/officeDocument/2006/relationships/tags" Target="../tags/tag17.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14.xml"/><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23.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19.xml"/><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24.xml"/><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34.xml"/><Relationship Id="rId8" Type="http://schemas.openxmlformats.org/officeDocument/2006/relationships/tags" Target="../tags/tag33.xml"/><Relationship Id="rId7" Type="http://schemas.openxmlformats.org/officeDocument/2006/relationships/tags" Target="../tags/tag32.xml"/><Relationship Id="rId6" Type="http://schemas.openxmlformats.org/officeDocument/2006/relationships/tags" Target="../tags/tag31.xml"/><Relationship Id="rId5" Type="http://schemas.openxmlformats.org/officeDocument/2006/relationships/tags" Target="../tags/tag30.xml"/><Relationship Id="rId4" Type="http://schemas.openxmlformats.org/officeDocument/2006/relationships/image" Target="NULL" TargetMode="External"/><Relationship Id="rId3" Type="http://schemas.openxmlformats.org/officeDocument/2006/relationships/image" Target="../media/image6.png"/><Relationship Id="rId2" Type="http://schemas.openxmlformats.org/officeDocument/2006/relationships/tags" Target="../tags/tag29.xml"/><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4" Type="http://schemas.openxmlformats.org/officeDocument/2006/relationships/tags" Target="../tags/tag37.xml"/><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42.xml"/><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38.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47.xml"/><Relationship Id="rId7" Type="http://schemas.openxmlformats.org/officeDocument/2006/relationships/tags" Target="../tags/tag46.xml"/><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43.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52.xml"/><Relationship Id="rId7" Type="http://schemas.openxmlformats.org/officeDocument/2006/relationships/tags" Target="../tags/tag51.xml"/><Relationship Id="rId6" Type="http://schemas.openxmlformats.org/officeDocument/2006/relationships/tags" Target="../tags/tag50.xml"/><Relationship Id="rId5" Type="http://schemas.openxmlformats.org/officeDocument/2006/relationships/tags" Target="../tags/tag49.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48.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tags" Target="../tags/tag56.xml"/><Relationship Id="rId7" Type="http://schemas.openxmlformats.org/officeDocument/2006/relationships/image" Target="../media/image4.png"/><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53.xml"/><Relationship Id="rId12" Type="http://schemas.openxmlformats.org/officeDocument/2006/relationships/tags" Target="../tags/tag59.xml"/><Relationship Id="rId11" Type="http://schemas.openxmlformats.org/officeDocument/2006/relationships/tags" Target="../tags/tag58.xml"/><Relationship Id="rId10" Type="http://schemas.openxmlformats.org/officeDocument/2006/relationships/tags" Target="../tags/tag57.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64.xml"/><Relationship Id="rId7" Type="http://schemas.openxmlformats.org/officeDocument/2006/relationships/tags" Target="../tags/tag63.xml"/><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60.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69.xml"/><Relationship Id="rId7" Type="http://schemas.openxmlformats.org/officeDocument/2006/relationships/tags" Target="../tags/tag68.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65.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9" Type="http://schemas.openxmlformats.org/officeDocument/2006/relationships/tags" Target="../tags/tag74.xml"/><Relationship Id="rId8" Type="http://schemas.openxmlformats.org/officeDocument/2006/relationships/image" Target="../media/image4.png"/><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70.xml"/><Relationship Id="rId11" Type="http://schemas.openxmlformats.org/officeDocument/2006/relationships/tags" Target="../tags/tag76.xml"/><Relationship Id="rId10" Type="http://schemas.openxmlformats.org/officeDocument/2006/relationships/tags" Target="../tags/tag75.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9" Type="http://schemas.openxmlformats.org/officeDocument/2006/relationships/tags" Target="../tags/tag81.xml"/><Relationship Id="rId8" Type="http://schemas.openxmlformats.org/officeDocument/2006/relationships/image" Target="../media/image4.png"/><Relationship Id="rId7" Type="http://schemas.openxmlformats.org/officeDocument/2006/relationships/tags" Target="../tags/tag80.xml"/><Relationship Id="rId6" Type="http://schemas.openxmlformats.org/officeDocument/2006/relationships/tags" Target="../tags/tag79.xml"/><Relationship Id="rId5" Type="http://schemas.openxmlformats.org/officeDocument/2006/relationships/tags" Target="../tags/tag78.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77.xml"/><Relationship Id="rId13" Type="http://schemas.openxmlformats.org/officeDocument/2006/relationships/tags" Target="../tags/tag84.xml"/><Relationship Id="rId12" Type="http://schemas.openxmlformats.org/officeDocument/2006/relationships/tags" Target="../tags/tag83.xml"/><Relationship Id="rId11" Type="http://schemas.openxmlformats.org/officeDocument/2006/relationships/tags" Target="../tags/tag82.xml"/><Relationship Id="rId10" Type="http://schemas.openxmlformats.org/officeDocument/2006/relationships/image" Target="../media/image5.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9" Type="http://schemas.openxmlformats.org/officeDocument/2006/relationships/tags" Target="../tags/tag89.xml"/><Relationship Id="rId8" Type="http://schemas.openxmlformats.org/officeDocument/2006/relationships/image" Target="../media/image4.png"/><Relationship Id="rId7" Type="http://schemas.openxmlformats.org/officeDocument/2006/relationships/tags" Target="../tags/tag88.xml"/><Relationship Id="rId6" Type="http://schemas.openxmlformats.org/officeDocument/2006/relationships/tags" Target="../tags/tag87.xml"/><Relationship Id="rId5" Type="http://schemas.openxmlformats.org/officeDocument/2006/relationships/tags" Target="../tags/tag86.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85.xml"/><Relationship Id="rId13" Type="http://schemas.openxmlformats.org/officeDocument/2006/relationships/tags" Target="../tags/tag92.xml"/><Relationship Id="rId12" Type="http://schemas.openxmlformats.org/officeDocument/2006/relationships/tags" Target="../tags/tag91.xml"/><Relationship Id="rId11" Type="http://schemas.openxmlformats.org/officeDocument/2006/relationships/tags" Target="../tags/tag90.xml"/><Relationship Id="rId10" Type="http://schemas.openxmlformats.org/officeDocument/2006/relationships/image" Target="../media/image5.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97.xml"/><Relationship Id="rId8" Type="http://schemas.openxmlformats.org/officeDocument/2006/relationships/image" Target="../media/image4.png"/><Relationship Id="rId7" Type="http://schemas.openxmlformats.org/officeDocument/2006/relationships/tags" Target="../tags/tag96.xml"/><Relationship Id="rId6" Type="http://schemas.openxmlformats.org/officeDocument/2006/relationships/tags" Target="../tags/tag95.xml"/><Relationship Id="rId5" Type="http://schemas.openxmlformats.org/officeDocument/2006/relationships/tags" Target="../tags/tag94.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93.xml"/><Relationship Id="rId13" Type="http://schemas.openxmlformats.org/officeDocument/2006/relationships/tags" Target="../tags/tag100.xml"/><Relationship Id="rId12" Type="http://schemas.openxmlformats.org/officeDocument/2006/relationships/tags" Target="../tags/tag99.xml"/><Relationship Id="rId11" Type="http://schemas.openxmlformats.org/officeDocument/2006/relationships/tags" Target="../tags/tag98.xml"/><Relationship Id="rId10" Type="http://schemas.openxmlformats.org/officeDocument/2006/relationships/image" Target="../media/image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tags" Target="../tags/tag104.xml"/><Relationship Id="rId7" Type="http://schemas.openxmlformats.org/officeDocument/2006/relationships/image" Target="../media/image4.png"/><Relationship Id="rId6" Type="http://schemas.openxmlformats.org/officeDocument/2006/relationships/tags" Target="../tags/tag103.xml"/><Relationship Id="rId5" Type="http://schemas.openxmlformats.org/officeDocument/2006/relationships/tags" Target="../tags/tag102.xml"/><Relationship Id="rId4" Type="http://schemas.openxmlformats.org/officeDocument/2006/relationships/image" Target="NULL" TargetMode="External"/><Relationship Id="rId3" Type="http://schemas.openxmlformats.org/officeDocument/2006/relationships/image" Target="../media/image3.png"/><Relationship Id="rId2" Type="http://schemas.openxmlformats.org/officeDocument/2006/relationships/tags" Target="../tags/tag101.xml"/><Relationship Id="rId12" Type="http://schemas.openxmlformats.org/officeDocument/2006/relationships/tags" Target="../tags/tag107.xml"/><Relationship Id="rId11" Type="http://schemas.openxmlformats.org/officeDocument/2006/relationships/tags" Target="../tags/tag106.xml"/><Relationship Id="rId10" Type="http://schemas.openxmlformats.org/officeDocument/2006/relationships/tags" Target="../tags/tag105.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rotWithShape="0">
          <a:blip r:embed="rId2"/>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Only">
  <p:cSld name="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内容占位符 1"/>
          <p:cNvSpPr>
            <a:spLocks noGrp="1"/>
          </p:cNvSpPr>
          <p:nvPr>
            <p:ph/>
          </p:nvPr>
        </p:nvSpPr>
        <p:spPr>
          <a:xfrm>
            <a:off x="914400" y="304800"/>
            <a:ext cx="10363200" cy="556260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8" name="日期占位符 2"/>
          <p:cNvSpPr>
            <a:spLocks noGrp="1"/>
          </p:cNvSpPr>
          <p:nvPr>
            <p:ph type="dt" sz="half" idx="2"/>
          </p:nvPr>
        </p:nvSpPr>
        <p:spPr>
          <a:xfrm>
            <a:off x="914400" y="6248400"/>
            <a:ext cx="2540000" cy="457200"/>
          </a:xfrm>
          <a:prstGeom prst="rect">
            <a:avLst/>
          </a:prstGeom>
        </p:spPr>
        <p:txBody>
          <a:bodyPr vert="horz" lIns="91440" tIns="45720" rIns="91440" bIns="45720" rtlCol="0" anchor="ctr"/>
          <a:lstStyle>
            <a:lvl1pPr eaLnBrk="1" hangingPunct="1">
              <a:defRPr sz="1600">
                <a:solidFill>
                  <a:prstClr val="black"/>
                </a:solidFill>
                <a:latin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16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9" name="页脚占位符 3"/>
          <p:cNvSpPr>
            <a:spLocks noGrp="1"/>
          </p:cNvSpPr>
          <p:nvPr>
            <p:ph type="ftr" sz="quarter" idx="3"/>
          </p:nvPr>
        </p:nvSpPr>
        <p:spPr>
          <a:xfrm>
            <a:off x="4165600" y="6248400"/>
            <a:ext cx="3860800" cy="457200"/>
          </a:xfrm>
          <a:prstGeom prst="rect">
            <a:avLst/>
          </a:prstGeom>
        </p:spPr>
        <p:txBody>
          <a:bodyPr vert="horz" lIns="91440" tIns="45720" rIns="91440" bIns="45720" rtlCol="0" anchor="ctr"/>
          <a:lstStyle>
            <a:lvl1pPr eaLnBrk="1" hangingPunct="1">
              <a:defRPr sz="1600">
                <a:solidFill>
                  <a:prstClr val="black"/>
                </a:solidFill>
                <a:latin typeface="Arial" panose="020B0604020202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altLang="zh-CN" sz="16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 name="灯片编号占位符 2"/>
          <p:cNvSpPr>
            <a:spLocks noGrp="1"/>
          </p:cNvSpPr>
          <p:nvPr>
            <p:ph type="sldNum" sz="quarter" idx="10"/>
          </p:nvPr>
        </p:nvSpPr>
        <p:spPr>
          <a:xfrm>
            <a:off x="8737600" y="6356350"/>
            <a:ext cx="2844800" cy="366713"/>
          </a:xfrm>
          <a:prstGeom prst="rect">
            <a:avLst/>
          </a:prstGeom>
        </p:spPr>
        <p:txBody>
          <a:bodyPr vert="horz" lIns="91440" tIns="45720" rIns="91440" bIns="45720" rtlCol="0" anchor="ctr"/>
          <a:p>
            <a:pPr lvl="0" fontAlgn="base"/>
            <a:fld id="{9A0DB2DC-4C9A-4742-B13C-FB6460FD3503}" type="slidenum">
              <a:rPr lang="en-US" altLang="zh-CN" strike="noStrike" noProof="1" dirty="0">
                <a:latin typeface="Calibri" panose="020F0502020204030204" pitchFamily="34" charset="0"/>
                <a:ea typeface="宋体" panose="02010600030101010101" pitchFamily="2" charset="-122"/>
                <a:cs typeface="+mn-cs"/>
              </a:rPr>
            </a:fld>
            <a:endParaRPr lang="en-US" altLang="zh-CN" strike="noStrike" noProof="1" dirty="0"/>
          </a:p>
        </p:txBody>
      </p:sp>
    </p:spTree>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tx2"/>
        </a:solidFill>
        <a:effectLst/>
      </p:bgPr>
    </p:bg>
    <p:spTree>
      <p:nvGrpSpPr>
        <p:cNvPr id="1" name=""/>
        <p:cNvGrpSpPr/>
        <p:nvPr/>
      </p:nvGrpSpPr>
      <p:grpSpPr>
        <a:xfrm>
          <a:off x="0" y="0"/>
          <a:ext cx="0" cy="0"/>
          <a:chOff x="0" y="0"/>
          <a:chExt cx="0" cy="0"/>
        </a:xfrm>
      </p:grpSpPr>
      <p:pic>
        <p:nvPicPr>
          <p:cNvPr id="4099" name="图片 7"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7" name="矩形 6"/>
          <p:cNvSpPr/>
          <p:nvPr>
            <p:custDataLst>
              <p:tags r:id="rId5"/>
            </p:custDataLst>
          </p:nvPr>
        </p:nvSpPr>
        <p:spPr>
          <a:xfrm>
            <a:off x="1379538" y="1570038"/>
            <a:ext cx="9436100" cy="27178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pic>
        <p:nvPicPr>
          <p:cNvPr id="4101" name="图片 5" descr="C:/Users/D69LXP2/Desktop/400px_tools/pic_temp/0_pic_quater_right_up.png"/>
          <p:cNvPicPr/>
          <p:nvPr>
            <p:custDataLst>
              <p:tags r:id="rId6"/>
            </p:custDataLst>
          </p:nvPr>
        </p:nvPicPr>
        <p:blipFill>
          <a:blip r:embed="rId7" r:link="rId4"/>
          <a:stretch>
            <a:fillRect/>
          </a:stretch>
        </p:blipFill>
        <p:spPr>
          <a:xfrm>
            <a:off x="10094913" y="3343275"/>
            <a:ext cx="720725" cy="944563"/>
          </a:xfrm>
          <a:prstGeom prst="rect">
            <a:avLst/>
          </a:prstGeom>
          <a:noFill/>
          <a:ln w="9525">
            <a:noFill/>
          </a:ln>
        </p:spPr>
      </p:pic>
      <p:pic>
        <p:nvPicPr>
          <p:cNvPr id="4102" name="图片 4" descr="C:/Users/D69LXP2/Desktop/400px_tools/pic_temp/1_pic_quater_left_down.png"/>
          <p:cNvPicPr/>
          <p:nvPr>
            <p:custDataLst>
              <p:tags r:id="rId8"/>
            </p:custDataLst>
          </p:nvPr>
        </p:nvPicPr>
        <p:blipFill>
          <a:blip r:embed="rId9" r:link="rId4"/>
          <a:stretch>
            <a:fillRect/>
          </a:stretch>
        </p:blipFill>
        <p:spPr>
          <a:xfrm>
            <a:off x="1379538" y="3343275"/>
            <a:ext cx="719137" cy="944563"/>
          </a:xfrm>
          <a:prstGeom prst="rect">
            <a:avLst/>
          </a:prstGeom>
          <a:noFill/>
          <a:ln w="9525">
            <a:noFill/>
          </a:ln>
        </p:spPr>
      </p:pic>
      <p:cxnSp>
        <p:nvCxnSpPr>
          <p:cNvPr id="11" name="直接连接符 10"/>
          <p:cNvCxnSpPr/>
          <p:nvPr>
            <p:custDataLst>
              <p:tags r:id="rId10"/>
            </p:custDataLst>
          </p:nvPr>
        </p:nvCxnSpPr>
        <p:spPr>
          <a:xfrm>
            <a:off x="2278063" y="3455988"/>
            <a:ext cx="76200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副标题 2"/>
          <p:cNvSpPr>
            <a:spLocks noGrp="1"/>
          </p:cNvSpPr>
          <p:nvPr>
            <p:ph type="subTitle" idx="14" hasCustomPrompt="1"/>
          </p:nvPr>
        </p:nvSpPr>
        <p:spPr>
          <a:xfrm>
            <a:off x="2293114" y="3507423"/>
            <a:ext cx="7620061" cy="625665"/>
          </a:xfrm>
        </p:spPr>
        <p:txBody>
          <a:bodyPr vert="horz" wrap="square" lIns="91440" tIns="45720" rIns="91440" bIns="45720" anchor="t" anchorCtr="0">
            <a:normAutofit/>
          </a:bodyPr>
          <a:lstStyle>
            <a:lvl1pPr marL="0" marR="0" indent="0" algn="ctr" defTabSz="914400" rtl="0" eaLnBrk="1" fontAlgn="auto" latinLnBrk="0" hangingPunct="1">
              <a:lnSpc>
                <a:spcPct val="100000"/>
              </a:lnSpc>
              <a:spcBef>
                <a:spcPts val="0"/>
              </a:spcBef>
              <a:spcAft>
                <a:spcPts val="0"/>
              </a:spcAft>
              <a:buClrTx/>
              <a:buSzPts val="2000"/>
              <a:buFont typeface="Arial" panose="020B0604020202020204" pitchFamily="34" charset="0"/>
              <a:buNone/>
              <a:defRPr sz="2400" b="0" spc="200">
                <a:solidFill>
                  <a:schemeClr val="tx1">
                    <a:lumMod val="85000"/>
                    <a:lumOff val="15000"/>
                  </a:schemeClr>
                </a:solidFill>
                <a:latin typeface="Arial" panose="020B0604020202020204" pitchFamily="34" charset="0"/>
                <a:ea typeface="微软雅黑" panose="020B0503020204020204" charset="-122"/>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fontAlgn="auto"/>
            <a:r>
              <a:rPr lang="zh-CN" altLang="en-US" strike="noStrike" noProof="1" dirty="0"/>
              <a:t>单击此处编辑副标题</a:t>
            </a:r>
            <a:endParaRPr lang="zh-CN" altLang="en-US" strike="noStrike" noProof="1" dirty="0"/>
          </a:p>
        </p:txBody>
      </p:sp>
      <p:sp>
        <p:nvSpPr>
          <p:cNvPr id="2" name="标题 1"/>
          <p:cNvSpPr>
            <a:spLocks noGrp="1"/>
          </p:cNvSpPr>
          <p:nvPr>
            <p:ph type="ctrTitle" idx="13" hasCustomPrompt="1"/>
          </p:nvPr>
        </p:nvSpPr>
        <p:spPr>
          <a:xfrm>
            <a:off x="2292796" y="1903414"/>
            <a:ext cx="7620061" cy="1551937"/>
          </a:xfrm>
        </p:spPr>
        <p:txBody>
          <a:bodyPr vert="horz" wrap="square" lIns="91440" tIns="45720" rIns="91440" bIns="45720" anchor="b" anchorCtr="0">
            <a:normAutofit/>
          </a:bodyPr>
          <a:lstStyle>
            <a:lvl1pPr marL="0" marR="0" indent="0" algn="dist" defTabSz="914400" rtl="0" eaLnBrk="1" fontAlgn="auto" latinLnBrk="0" hangingPunct="1">
              <a:lnSpc>
                <a:spcPct val="100000"/>
              </a:lnSpc>
              <a:spcBef>
                <a:spcPct val="0"/>
              </a:spcBef>
              <a:spcAft>
                <a:spcPts val="0"/>
              </a:spcAft>
              <a:buClrTx/>
              <a:buSzPts val="8000"/>
              <a:buNone/>
              <a:defRPr sz="7200" b="0" spc="1000">
                <a:solidFill>
                  <a:schemeClr val="tx1">
                    <a:lumMod val="85000"/>
                    <a:lumOff val="15000"/>
                  </a:schemeClr>
                </a:solidFill>
                <a:latin typeface="Arial" panose="020B0604020202020204" pitchFamily="34" charset="0"/>
                <a:ea typeface="汉仪旗黑-85S" panose="00020600040101010101" pitchFamily="18" charset="-122"/>
              </a:defRPr>
            </a:lvl1pPr>
          </a:lstStyle>
          <a:p>
            <a:pPr fontAlgn="auto"/>
            <a:r>
              <a:rPr lang="zh-CN" altLang="en-US" strike="noStrike" noProof="1" dirty="0"/>
              <a:t>编辑标题</a:t>
            </a:r>
            <a:endParaRPr lang="zh-CN" altLang="en-US" strike="noStrike" noProof="1" dirty="0"/>
          </a:p>
        </p:txBody>
      </p:sp>
      <p:sp>
        <p:nvSpPr>
          <p:cNvPr id="16" name="日期占位符 15"/>
          <p:cNvSpPr>
            <a:spLocks noGrp="1"/>
          </p:cNvSpPr>
          <p:nvPr>
            <p:ph type="dt" sz="half" idx="10"/>
            <p:custDataLst>
              <p:tags r:id="rId11"/>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dk1">
                    <a:tint val="75000"/>
                    <a:lumMod val="85000"/>
                    <a:lumOff val="1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17" name="页脚占位符 16"/>
          <p:cNvSpPr>
            <a:spLocks noGrp="1"/>
          </p:cNvSpPr>
          <p:nvPr>
            <p:ph type="ftr" sz="quarter" idx="11"/>
            <p:custDataLst>
              <p:tags r:id="rId12"/>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18" name="灯片编号占位符 17"/>
          <p:cNvSpPr>
            <a:spLocks noGrp="1"/>
          </p:cNvSpPr>
          <p:nvPr>
            <p:ph type="sldNum" sz="quarter" idx="12"/>
            <p:custDataLst>
              <p:tags r:id="rId13"/>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dk1">
                    <a:tint val="75000"/>
                    <a:lumMod val="85000"/>
                    <a:lumOff val="1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pic>
        <p:nvPicPr>
          <p:cNvPr id="5123" name="图片 7"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7" name="矩形 6"/>
          <p:cNvSpPr/>
          <p:nvPr>
            <p:custDataLst>
              <p:tags r:id="rId5"/>
            </p:custDataLst>
          </p:nvPr>
        </p:nvSpPr>
        <p:spPr>
          <a:xfrm>
            <a:off x="292100" y="0"/>
            <a:ext cx="116078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2" name="标题 1"/>
          <p:cNvSpPr>
            <a:spLocks noGrp="1"/>
          </p:cNvSpPr>
          <p:nvPr>
            <p:ph type="title"/>
          </p:nvPr>
        </p:nvSpPr>
        <p:spPr>
          <a:xfrm>
            <a:off x="669882" y="443234"/>
            <a:ext cx="10852237" cy="441964"/>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内容占位符 2"/>
          <p:cNvSpPr>
            <a:spLocks noGrp="1"/>
          </p:cNvSpPr>
          <p:nvPr>
            <p:ph idx="1"/>
          </p:nvPr>
        </p:nvSpPr>
        <p:spPr>
          <a:xfrm>
            <a:off x="669882" y="952508"/>
            <a:ext cx="10852237"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4" name="日期占位符 3"/>
          <p:cNvSpPr>
            <a:spLocks noGrp="1"/>
          </p:cNvSpPr>
          <p:nvPr>
            <p:ph type="dt" sz="half" idx="10"/>
            <p:custDataLst>
              <p:tags r:id="rId6"/>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5" name="页脚占位符 4"/>
          <p:cNvSpPr>
            <a:spLocks noGrp="1"/>
          </p:cNvSpPr>
          <p:nvPr>
            <p:ph type="ftr" sz="quarter" idx="11"/>
            <p:custDataLst>
              <p:tags r:id="rId7"/>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a:p>
        </p:txBody>
      </p:sp>
      <p:sp>
        <p:nvSpPr>
          <p:cNvPr id="6" name="灯片编号占位符 5"/>
          <p:cNvSpPr>
            <a:spLocks noGrp="1"/>
          </p:cNvSpPr>
          <p:nvPr>
            <p:ph type="sldNum" sz="quarter" idx="12"/>
            <p:custDataLst>
              <p:tags r:id="rId8"/>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tx2"/>
        </a:solidFill>
        <a:effectLst/>
      </p:bgPr>
    </p:bg>
    <p:spTree>
      <p:nvGrpSpPr>
        <p:cNvPr id="1" name=""/>
        <p:cNvGrpSpPr/>
        <p:nvPr/>
      </p:nvGrpSpPr>
      <p:grpSpPr>
        <a:xfrm>
          <a:off x="0" y="0"/>
          <a:ext cx="0" cy="0"/>
          <a:chOff x="0" y="0"/>
          <a:chExt cx="0" cy="0"/>
        </a:xfrm>
      </p:grpSpPr>
      <p:pic>
        <p:nvPicPr>
          <p:cNvPr id="6147" name="图片 7"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7" name="矩形 6"/>
          <p:cNvSpPr/>
          <p:nvPr>
            <p:custDataLst>
              <p:tags r:id="rId5"/>
            </p:custDataLst>
          </p:nvPr>
        </p:nvSpPr>
        <p:spPr>
          <a:xfrm>
            <a:off x="0" y="1141413"/>
            <a:ext cx="12192000" cy="5710238"/>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2" name="标题 1"/>
          <p:cNvSpPr>
            <a:spLocks noGrp="1"/>
          </p:cNvSpPr>
          <p:nvPr>
            <p:ph type="ctrTitle" idx="13" hasCustomPrompt="1"/>
          </p:nvPr>
        </p:nvSpPr>
        <p:spPr>
          <a:xfrm>
            <a:off x="4759959" y="3396298"/>
            <a:ext cx="5356497" cy="1081405"/>
          </a:xfrm>
        </p:spPr>
        <p:txBody>
          <a:bodyPr vert="horz" wrap="square" lIns="91440" tIns="45720" rIns="91440" bIns="45720" anchor="ctr" anchorCtr="0">
            <a:normAutofit/>
          </a:bodyPr>
          <a:lstStyle>
            <a:lvl1pPr marL="0" marR="0" indent="0" algn="l" defTabSz="914400" rtl="0" eaLnBrk="1" fontAlgn="auto" latinLnBrk="0" hangingPunct="1">
              <a:lnSpc>
                <a:spcPct val="100000"/>
              </a:lnSpc>
              <a:spcBef>
                <a:spcPct val="0"/>
              </a:spcBef>
              <a:spcAft>
                <a:spcPts val="0"/>
              </a:spcAft>
              <a:buClrTx/>
              <a:buSzPts val="4800"/>
              <a:buFont typeface="Arial" panose="020B0604020202020204" pitchFamily="34" charset="0"/>
              <a:buNone/>
              <a:defRPr sz="4800" b="0" spc="500">
                <a:solidFill>
                  <a:schemeClr val="tx1">
                    <a:lumMod val="85000"/>
                    <a:lumOff val="15000"/>
                  </a:schemeClr>
                </a:solidFill>
                <a:latin typeface="Arial" panose="020B0604020202020204" pitchFamily="34" charset="0"/>
                <a:ea typeface="汉仪旗黑-85S" panose="00020600040101010101" pitchFamily="18" charset="-122"/>
              </a:defRPr>
            </a:lvl1pPr>
          </a:lstStyle>
          <a:p>
            <a:pPr fontAlgn="auto"/>
            <a:r>
              <a:rPr lang="zh-CN" altLang="en-US" strike="noStrike" noProof="1"/>
              <a:t>编辑标题</a:t>
            </a:r>
            <a:endParaRPr lang="zh-CN" altLang="en-US" strike="noStrike" noProof="1"/>
          </a:p>
        </p:txBody>
      </p:sp>
      <p:sp>
        <p:nvSpPr>
          <p:cNvPr id="4" name="日期占位符 3"/>
          <p:cNvSpPr>
            <a:spLocks noGrp="1"/>
          </p:cNvSpPr>
          <p:nvPr>
            <p:ph type="dt" sz="half" idx="10"/>
            <p:custDataLst>
              <p:tags r:id="rId6"/>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5" name="页脚占位符 4"/>
          <p:cNvSpPr>
            <a:spLocks noGrp="1"/>
          </p:cNvSpPr>
          <p:nvPr>
            <p:ph type="ftr" sz="quarter" idx="11"/>
            <p:custDataLst>
              <p:tags r:id="rId7"/>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a:p>
        </p:txBody>
      </p:sp>
      <p:sp>
        <p:nvSpPr>
          <p:cNvPr id="6" name="灯片编号占位符 5"/>
          <p:cNvSpPr>
            <a:spLocks noGrp="1"/>
          </p:cNvSpPr>
          <p:nvPr>
            <p:ph type="sldNum" sz="quarter" idx="12"/>
            <p:custDataLst>
              <p:tags r:id="rId8"/>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pic>
        <p:nvPicPr>
          <p:cNvPr id="7171" name="图片 8"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8" name="矩形 7"/>
          <p:cNvSpPr/>
          <p:nvPr>
            <p:custDataLst>
              <p:tags r:id="rId5"/>
            </p:custDataLst>
          </p:nvPr>
        </p:nvSpPr>
        <p:spPr>
          <a:xfrm>
            <a:off x="292100" y="0"/>
            <a:ext cx="116078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2" name="标题 1"/>
          <p:cNvSpPr>
            <a:spLocks noGrp="1"/>
          </p:cNvSpPr>
          <p:nvPr>
            <p:ph type="title"/>
          </p:nvPr>
        </p:nvSpPr>
        <p:spPr>
          <a:xfrm>
            <a:off x="669882"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669930" y="952508"/>
            <a:ext cx="5283242"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6238877" y="952508"/>
            <a:ext cx="5283242" cy="5388907"/>
          </a:xfrm>
        </p:spPr>
        <p:txBody>
          <a:bodyPr wrap="square" lIns="90170" tIns="46990" rIns="90170" bIns="46990">
            <a:normAutofit/>
          </a:bodyPr>
          <a:lstStyle>
            <a:lvl1pPr eaLnBrk="1" fontAlgn="auto" latinLnBrk="0" hangingPunct="1">
              <a:defRPr sz="1600">
                <a:solidFill>
                  <a:schemeClr val="tx1"/>
                </a:solidFill>
                <a:latin typeface="Arial" panose="020B0604020202020204" pitchFamily="34" charset="0"/>
                <a:ea typeface="微软雅黑" panose="020B0503020204020204" charset="-122"/>
              </a:defRPr>
            </a:lvl1pPr>
            <a:lvl2pPr eaLnBrk="1" fontAlgn="auto" latinLnBrk="0" hangingPunct="1">
              <a:defRPr sz="1600">
                <a:solidFill>
                  <a:schemeClr val="tx1"/>
                </a:solidFill>
                <a:latin typeface="Arial" panose="020B0604020202020204" pitchFamily="34" charset="0"/>
                <a:ea typeface="微软雅黑" panose="020B0503020204020204" charset="-122"/>
              </a:defRPr>
            </a:lvl2pPr>
            <a:lvl3pPr eaLnBrk="1" fontAlgn="auto" latinLnBrk="0" hangingPunct="1">
              <a:defRPr sz="1600">
                <a:solidFill>
                  <a:schemeClr val="tx1"/>
                </a:solidFill>
                <a:latin typeface="Arial" panose="020B0604020202020204" pitchFamily="34" charset="0"/>
                <a:ea typeface="微软雅黑" panose="020B0503020204020204" charset="-122"/>
              </a:defRPr>
            </a:lvl3pPr>
            <a:lvl4pPr eaLnBrk="1" fontAlgn="auto" latinLnBrk="0" hangingPunct="1">
              <a:defRPr sz="1600">
                <a:solidFill>
                  <a:schemeClr val="tx1"/>
                </a:solidFill>
                <a:latin typeface="Arial" panose="020B0604020202020204" pitchFamily="34" charset="0"/>
                <a:ea typeface="微软雅黑" panose="020B0503020204020204" charset="-122"/>
              </a:defRPr>
            </a:lvl4pPr>
            <a:lvl5pPr eaLnBrk="1" fontAlgn="auto" latinLnBrk="0" hangingPunct="1">
              <a:defRPr sz="160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custDataLst>
              <p:tags r:id="rId6"/>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6" name="页脚占位符 5"/>
          <p:cNvSpPr>
            <a:spLocks noGrp="1"/>
          </p:cNvSpPr>
          <p:nvPr>
            <p:ph type="ftr" sz="quarter" idx="11"/>
            <p:custDataLst>
              <p:tags r:id="rId7"/>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a:p>
        </p:txBody>
      </p:sp>
      <p:sp>
        <p:nvSpPr>
          <p:cNvPr id="7" name="灯片编号占位符 6"/>
          <p:cNvSpPr>
            <a:spLocks noGrp="1"/>
          </p:cNvSpPr>
          <p:nvPr>
            <p:ph type="sldNum" sz="quarter" idx="12"/>
            <p:custDataLst>
              <p:tags r:id="rId8"/>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pic>
        <p:nvPicPr>
          <p:cNvPr id="8195" name="图片 10"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10" name="矩形 9"/>
          <p:cNvSpPr/>
          <p:nvPr>
            <p:custDataLst>
              <p:tags r:id="rId5"/>
            </p:custDataLst>
          </p:nvPr>
        </p:nvSpPr>
        <p:spPr>
          <a:xfrm>
            <a:off x="292100" y="0"/>
            <a:ext cx="116078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2" name="标题 1"/>
          <p:cNvSpPr>
            <a:spLocks noGrp="1"/>
          </p:cNvSpPr>
          <p:nvPr>
            <p:ph type="title"/>
          </p:nvPr>
        </p:nvSpPr>
        <p:spPr>
          <a:xfrm>
            <a:off x="669882"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文本占位符 2"/>
          <p:cNvSpPr>
            <a:spLocks noGrp="1"/>
          </p:cNvSpPr>
          <p:nvPr>
            <p:ph type="body" idx="1" hasCustomPrompt="1"/>
          </p:nvPr>
        </p:nvSpPr>
        <p:spPr>
          <a:xfrm>
            <a:off x="669930" y="952508"/>
            <a:ext cx="5283242" cy="381003"/>
          </a:xfrm>
        </p:spPr>
        <p:txBody>
          <a:bodyPr wrap="square" lIns="90170" tIns="46990" rIns="90170" bIns="46990" anchor="ctr"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dirty="0"/>
              <a:t>单击此处编辑文本</a:t>
            </a:r>
            <a:endParaRPr lang="zh-CN" altLang="en-US" strike="noStrike" noProof="1" dirty="0"/>
          </a:p>
        </p:txBody>
      </p:sp>
      <p:sp>
        <p:nvSpPr>
          <p:cNvPr id="4" name="内容占位符 3"/>
          <p:cNvSpPr>
            <a:spLocks noGrp="1"/>
          </p:cNvSpPr>
          <p:nvPr>
            <p:ph sz="half" idx="2"/>
          </p:nvPr>
        </p:nvSpPr>
        <p:spPr>
          <a:xfrm>
            <a:off x="669925" y="1406525"/>
            <a:ext cx="5283200" cy="4934752"/>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5" name="文本占位符 4"/>
          <p:cNvSpPr>
            <a:spLocks noGrp="1"/>
          </p:cNvSpPr>
          <p:nvPr>
            <p:ph type="body" sz="quarter" idx="3" hasCustomPrompt="1"/>
          </p:nvPr>
        </p:nvSpPr>
        <p:spPr>
          <a:xfrm>
            <a:off x="6235750" y="952508"/>
            <a:ext cx="5283242" cy="381003"/>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6235750" y="1406525"/>
            <a:ext cx="5283242" cy="4934752"/>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7" name="日期占位符 6"/>
          <p:cNvSpPr>
            <a:spLocks noGrp="1"/>
          </p:cNvSpPr>
          <p:nvPr>
            <p:ph type="dt" sz="half" idx="10"/>
            <p:custDataLst>
              <p:tags r:id="rId6"/>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8" name="页脚占位符 7"/>
          <p:cNvSpPr>
            <a:spLocks noGrp="1"/>
          </p:cNvSpPr>
          <p:nvPr>
            <p:ph type="ftr" sz="quarter" idx="11"/>
            <p:custDataLst>
              <p:tags r:id="rId7"/>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a:p>
        </p:txBody>
      </p:sp>
      <p:sp>
        <p:nvSpPr>
          <p:cNvPr id="9" name="灯片编号占位符 8"/>
          <p:cNvSpPr>
            <a:spLocks noGrp="1"/>
          </p:cNvSpPr>
          <p:nvPr>
            <p:ph type="sldNum" sz="quarter" idx="12"/>
            <p:custDataLst>
              <p:tags r:id="rId8"/>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9219" name="图片 7" descr="C:/Users/D69LXP2/Desktop/400px_tools/pic_temp/whole_pic.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7" name="矩形 6"/>
          <p:cNvSpPr/>
          <p:nvPr>
            <p:custDataLst>
              <p:tags r:id="rId5"/>
            </p:custDataLst>
          </p:nvPr>
        </p:nvSpPr>
        <p:spPr>
          <a:xfrm>
            <a:off x="0" y="0"/>
            <a:ext cx="12192000" cy="6858000"/>
          </a:xfrm>
          <a:prstGeom prst="rect">
            <a:avLst/>
          </a:prstGeom>
          <a:solidFill>
            <a:schemeClr val="dk1">
              <a:alpha val="40000"/>
            </a:schemeClr>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6" name="矩形 5"/>
          <p:cNvSpPr/>
          <p:nvPr>
            <p:custDataLst>
              <p:tags r:id="rId6"/>
            </p:custDataLst>
          </p:nvPr>
        </p:nvSpPr>
        <p:spPr>
          <a:xfrm>
            <a:off x="4321175" y="0"/>
            <a:ext cx="7866063" cy="6858000"/>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2" name="标题 1"/>
          <p:cNvSpPr>
            <a:spLocks noGrp="1"/>
          </p:cNvSpPr>
          <p:nvPr>
            <p:ph type="title"/>
          </p:nvPr>
        </p:nvSpPr>
        <p:spPr/>
        <p:txBody>
          <a:bodyPr vert="horz" wrap="square" lIns="90170" tIns="46990" rIns="90170" bIns="46990" rtlCol="0" anchor="ctr" anchorCtr="0">
            <a:normAutofit/>
          </a:bodyPr>
          <a:lstStyle>
            <a:lvl1pPr marL="0" marR="0" lvl="0" algn="r"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7"/>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lt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a:p>
        </p:txBody>
      </p:sp>
      <p:sp>
        <p:nvSpPr>
          <p:cNvPr id="5" name="灯片编号占位符 4"/>
          <p:cNvSpPr>
            <a:spLocks noGrp="1"/>
          </p:cNvSpPr>
          <p:nvPr>
            <p:ph type="sldNum" sz="quarter" idx="12"/>
            <p:custDataLst>
              <p:tags r:id="rId9"/>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3" name="页脚占位符 2"/>
          <p:cNvSpPr>
            <a:spLocks noGrp="1"/>
          </p:cNvSpPr>
          <p:nvPr>
            <p:ph type="ftr" sz="quarter" idx="11"/>
            <p:custDataLst>
              <p:tags r:id="rId3"/>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a:p>
        </p:txBody>
      </p:sp>
      <p:sp>
        <p:nvSpPr>
          <p:cNvPr id="4" name="灯片编号占位符 3"/>
          <p:cNvSpPr>
            <a:spLocks noGrp="1"/>
          </p:cNvSpPr>
          <p:nvPr>
            <p:ph type="sldNum" sz="quarter" idx="12"/>
            <p:custDataLst>
              <p:tags r:id="rId4"/>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pic>
        <p:nvPicPr>
          <p:cNvPr id="11267" name="图片 8"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8" name="矩形 7"/>
          <p:cNvSpPr/>
          <p:nvPr>
            <p:custDataLst>
              <p:tags r:id="rId5"/>
            </p:custDataLst>
          </p:nvPr>
        </p:nvSpPr>
        <p:spPr>
          <a:xfrm>
            <a:off x="292100" y="0"/>
            <a:ext cx="116078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2" name="标题 1"/>
          <p:cNvSpPr>
            <a:spLocks noGrp="1"/>
          </p:cNvSpPr>
          <p:nvPr>
            <p:ph type="title"/>
          </p:nvPr>
        </p:nvSpPr>
        <p:spPr>
          <a:xfrm>
            <a:off x="669930"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图片占位符 2"/>
          <p:cNvSpPr>
            <a:spLocks noGrp="1"/>
          </p:cNvSpPr>
          <p:nvPr>
            <p:ph type="pic" idx="1"/>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dirty="0">
              <a:sym typeface="+mn-ea"/>
            </a:endParaRPr>
          </a:p>
        </p:txBody>
      </p:sp>
      <p:sp>
        <p:nvSpPr>
          <p:cNvPr id="4" name="文本占位符 3"/>
          <p:cNvSpPr>
            <a:spLocks noGrp="1"/>
          </p:cNvSpPr>
          <p:nvPr>
            <p:ph type="body" sz="half" idx="2"/>
          </p:nvPr>
        </p:nvSpPr>
        <p:spPr>
          <a:xfrm>
            <a:off x="6238925" y="952508"/>
            <a:ext cx="5283242"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6"/>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9EFD9D74-47D9-4702-A33C-335B63B48DBF}"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
        <p:nvSpPr>
          <p:cNvPr id="6" name="页脚占位符 5"/>
          <p:cNvSpPr>
            <a:spLocks noGrp="1"/>
          </p:cNvSpPr>
          <p:nvPr>
            <p:ph type="ftr" sz="quarter" idx="11"/>
            <p:custDataLst>
              <p:tags r:id="rId7"/>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7" name="灯片编号占位符 6"/>
          <p:cNvSpPr>
            <a:spLocks noGrp="1"/>
          </p:cNvSpPr>
          <p:nvPr>
            <p:ph type="sldNum" sz="quarter" idx="12"/>
            <p:custDataLst>
              <p:tags r:id="rId8"/>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FABC47A4-756D-490B-A52F-7D9E2C9FC05F}"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pic>
        <p:nvPicPr>
          <p:cNvPr id="12291" name="图片 7"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7" name="矩形 6"/>
          <p:cNvSpPr/>
          <p:nvPr>
            <p:custDataLst>
              <p:tags r:id="rId5"/>
            </p:custDataLst>
          </p:nvPr>
        </p:nvSpPr>
        <p:spPr>
          <a:xfrm>
            <a:off x="292100" y="0"/>
            <a:ext cx="116078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2" name="竖排标题 1"/>
          <p:cNvSpPr>
            <a:spLocks noGrp="1"/>
          </p:cNvSpPr>
          <p:nvPr>
            <p:ph type="title" orient="vert"/>
          </p:nvPr>
        </p:nvSpPr>
        <p:spPr>
          <a:xfrm>
            <a:off x="10571135" y="952508"/>
            <a:ext cx="950984" cy="5388907"/>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669925" y="952500"/>
            <a:ext cx="9828101" cy="5388907"/>
          </a:xfrm>
        </p:spPr>
        <p:txBody>
          <a:bodyPr vert="eaVert" wrap="square">
            <a:normAutofit/>
          </a:bodyPr>
          <a:lstStyle>
            <a:lvl1pPr indent="0" eaLnBrk="1" fontAlgn="auto" latinLnBrk="0" hangingPunct="1">
              <a:defRPr>
                <a:solidFill>
                  <a:schemeClr val="tx1"/>
                </a:solidFill>
                <a:latin typeface="Arial" panose="020B0604020202020204" pitchFamily="34" charset="0"/>
                <a:ea typeface="微软雅黑" panose="020B0503020204020204" charset="-122"/>
              </a:defRPr>
            </a:lvl1pPr>
            <a:lvl2pPr indent="0" eaLnBrk="1" fontAlgn="auto" latinLnBrk="0" hangingPunct="1">
              <a:defRPr>
                <a:solidFill>
                  <a:schemeClr val="tx1"/>
                </a:solidFill>
                <a:latin typeface="Arial" panose="020B0604020202020204" pitchFamily="34" charset="0"/>
                <a:ea typeface="微软雅黑" panose="020B0503020204020204" charset="-122"/>
              </a:defRPr>
            </a:lvl2pPr>
            <a:lvl3pPr indent="0" eaLnBrk="1" fontAlgn="auto" latinLnBrk="0" hangingPunct="1">
              <a:defRPr>
                <a:solidFill>
                  <a:schemeClr val="tx1"/>
                </a:solidFill>
                <a:latin typeface="Arial" panose="020B0604020202020204" pitchFamily="34" charset="0"/>
                <a:ea typeface="微软雅黑" panose="020B0503020204020204" charset="-122"/>
              </a:defRPr>
            </a:lvl3pPr>
            <a:lvl4pPr indent="0" eaLnBrk="1" fontAlgn="auto" latinLnBrk="0" hangingPunct="1">
              <a:defRPr>
                <a:solidFill>
                  <a:schemeClr val="tx1"/>
                </a:solidFill>
                <a:latin typeface="Arial" panose="020B0604020202020204" pitchFamily="34" charset="0"/>
                <a:ea typeface="微软雅黑" panose="020B0503020204020204" charset="-122"/>
              </a:defRPr>
            </a:lvl4pPr>
            <a:lvl5pPr indent="0" eaLnBrk="1" fontAlgn="auto" latinLnBrk="0" hangingPunct="1">
              <a:defRPr>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custDataLst>
              <p:tags r:id="rId6"/>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5" name="页脚占位符 4"/>
          <p:cNvSpPr>
            <a:spLocks noGrp="1"/>
          </p:cNvSpPr>
          <p:nvPr>
            <p:ph type="ftr" sz="quarter" idx="11"/>
            <p:custDataLst>
              <p:tags r:id="rId7"/>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a:p>
        </p:txBody>
      </p:sp>
      <p:sp>
        <p:nvSpPr>
          <p:cNvPr id="6" name="灯片编号占位符 5"/>
          <p:cNvSpPr>
            <a:spLocks noGrp="1"/>
          </p:cNvSpPr>
          <p:nvPr>
            <p:ph type="sldNum" sz="quarter" idx="12"/>
            <p:custDataLst>
              <p:tags r:id="rId8"/>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pic>
        <p:nvPicPr>
          <p:cNvPr id="13315" name="图片 7"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6" name="矩形 5"/>
          <p:cNvSpPr/>
          <p:nvPr>
            <p:custDataLst>
              <p:tags r:id="rId5"/>
            </p:custDataLst>
          </p:nvPr>
        </p:nvSpPr>
        <p:spPr>
          <a:xfrm>
            <a:off x="292100" y="0"/>
            <a:ext cx="116078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7" name="内容占位符 6"/>
          <p:cNvSpPr>
            <a:spLocks noGrp="1"/>
          </p:cNvSpPr>
          <p:nvPr>
            <p:ph sz="quarter" idx="13"/>
          </p:nvPr>
        </p:nvSpPr>
        <p:spPr>
          <a:xfrm>
            <a:off x="669930" y="952508"/>
            <a:ext cx="10852237" cy="5388907"/>
          </a:xfrm>
        </p:spPr>
        <p:txBody>
          <a:bodyPr wrap="square">
            <a:normAutofit/>
          </a:bodyPr>
          <a:lstStyle>
            <a:lvl1pPr>
              <a:defRPr>
                <a:solidFill>
                  <a:schemeClr val="tx1"/>
                </a:solidFill>
                <a:latin typeface="Arial" panose="020B0604020202020204" pitchFamily="34" charset="0"/>
                <a:ea typeface="微软雅黑" panose="020B0503020204020204" charset="-122"/>
              </a:defRPr>
            </a:lvl1pPr>
            <a:lvl2pPr>
              <a:defRPr>
                <a:solidFill>
                  <a:schemeClr val="tx1"/>
                </a:solidFill>
                <a:latin typeface="Arial" panose="020B0604020202020204" pitchFamily="34" charset="0"/>
                <a:ea typeface="微软雅黑" panose="020B0503020204020204" charset="-122"/>
              </a:defRPr>
            </a:lvl2pPr>
            <a:lvl3pPr>
              <a:defRPr>
                <a:solidFill>
                  <a:schemeClr val="tx1"/>
                </a:solidFill>
                <a:latin typeface="Arial" panose="020B0604020202020204" pitchFamily="34" charset="0"/>
                <a:ea typeface="微软雅黑" panose="020B0503020204020204" charset="-122"/>
              </a:defRPr>
            </a:lvl3pPr>
            <a:lvl4pPr>
              <a:defRPr>
                <a:solidFill>
                  <a:schemeClr val="tx1"/>
                </a:solidFill>
                <a:latin typeface="Arial" panose="020B0604020202020204" pitchFamily="34" charset="0"/>
                <a:ea typeface="微软雅黑" panose="020B0503020204020204" charset="-122"/>
              </a:defRPr>
            </a:lvl4pPr>
            <a:lvl5pPr>
              <a:defRPr>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6"/>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7"/>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a:p>
        </p:txBody>
      </p:sp>
      <p:sp>
        <p:nvSpPr>
          <p:cNvPr id="5" name="灯片编号占位符 4"/>
          <p:cNvSpPr>
            <a:spLocks noGrp="1"/>
          </p:cNvSpPr>
          <p:nvPr>
            <p:ph type="sldNum" sz="quarter" idx="12"/>
            <p:custDataLst>
              <p:tags r:id="rId8"/>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14339" name="图片 8"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8" name="矩形 7"/>
          <p:cNvSpPr/>
          <p:nvPr>
            <p:custDataLst>
              <p:tags r:id="rId5"/>
            </p:custDataLst>
          </p:nvPr>
        </p:nvSpPr>
        <p:spPr>
          <a:xfrm>
            <a:off x="1379538" y="1570038"/>
            <a:ext cx="9436100" cy="27178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pic>
        <p:nvPicPr>
          <p:cNvPr id="14341" name="图片 6" descr="C:/Users/D69LXP2/Desktop/400px_tools/pic_temp/0_pic_quater_right_up.png"/>
          <p:cNvPicPr/>
          <p:nvPr>
            <p:custDataLst>
              <p:tags r:id="rId6"/>
            </p:custDataLst>
          </p:nvPr>
        </p:nvPicPr>
        <p:blipFill>
          <a:blip r:embed="rId7" r:link="rId4"/>
          <a:stretch>
            <a:fillRect/>
          </a:stretch>
        </p:blipFill>
        <p:spPr>
          <a:xfrm>
            <a:off x="10094913" y="3343275"/>
            <a:ext cx="720725" cy="944563"/>
          </a:xfrm>
          <a:prstGeom prst="rect">
            <a:avLst/>
          </a:prstGeom>
          <a:noFill/>
          <a:ln w="9525">
            <a:noFill/>
          </a:ln>
        </p:spPr>
      </p:pic>
      <p:pic>
        <p:nvPicPr>
          <p:cNvPr id="14342" name="图片 5" descr="C:/Users/D69LXP2/Desktop/400px_tools/pic_temp/1_pic_quater_left_down.png"/>
          <p:cNvPicPr/>
          <p:nvPr>
            <p:custDataLst>
              <p:tags r:id="rId8"/>
            </p:custDataLst>
          </p:nvPr>
        </p:nvPicPr>
        <p:blipFill>
          <a:blip r:embed="rId9" r:link="rId4"/>
          <a:stretch>
            <a:fillRect/>
          </a:stretch>
        </p:blipFill>
        <p:spPr>
          <a:xfrm>
            <a:off x="1379538" y="3343275"/>
            <a:ext cx="719137" cy="944563"/>
          </a:xfrm>
          <a:prstGeom prst="rect">
            <a:avLst/>
          </a:prstGeom>
          <a:noFill/>
          <a:ln w="9525">
            <a:noFill/>
          </a:ln>
        </p:spPr>
      </p:pic>
      <p:sp>
        <p:nvSpPr>
          <p:cNvPr id="10" name="文本占位符 9"/>
          <p:cNvSpPr>
            <a:spLocks noGrp="1"/>
          </p:cNvSpPr>
          <p:nvPr>
            <p:ph type="body" idx="14" hasCustomPrompt="1"/>
          </p:nvPr>
        </p:nvSpPr>
        <p:spPr>
          <a:xfrm>
            <a:off x="3201035" y="3422106"/>
            <a:ext cx="5789930" cy="574675"/>
          </a:xfrm>
        </p:spPr>
        <p:txBody>
          <a:bodyPr vert="horz" wrap="square" lIns="91440" tIns="45720" rIns="91440" bIns="45720" anchor="t" anchorCtr="0">
            <a:normAutofit/>
          </a:bodyPr>
          <a:lstStyle>
            <a:lvl1pPr marL="0" marR="0" indent="0" algn="ctr" rtl="0" eaLnBrk="1" fontAlgn="auto">
              <a:lnSpc>
                <a:spcPct val="100000"/>
              </a:lnSpc>
              <a:spcBef>
                <a:spcPts val="0"/>
              </a:spcBef>
              <a:spcAft>
                <a:spcPts val="0"/>
              </a:spcAft>
              <a:buClrTx/>
              <a:buSzPts val="2000"/>
              <a:buFont typeface="Arial" panose="020B0604020202020204" pitchFamily="34" charset="0"/>
              <a:buNone/>
              <a:defRPr sz="2400" b="0" spc="300">
                <a:solidFill>
                  <a:schemeClr val="tx1">
                    <a:lumMod val="85000"/>
                    <a:lumOff val="15000"/>
                  </a:schemeClr>
                </a:solidFill>
                <a:latin typeface="Arial" panose="020B0604020202020204" pitchFamily="34" charset="0"/>
                <a:ea typeface="微软雅黑" panose="020B0503020204020204" charset="-122"/>
              </a:defRPr>
            </a:lvl1pPr>
          </a:lstStyle>
          <a:p>
            <a:pPr marL="228600" lvl="0" indent="-228600" algn="l" defTabSz="914400" rtl="0" eaLnBrk="1" fontAlgn="auto" latinLnBrk="0" hangingPunct="1">
              <a:lnSpc>
                <a:spcPct val="130000"/>
              </a:lnSpc>
              <a:spcBef>
                <a:spcPts val="0"/>
              </a:spcBef>
              <a:spcAft>
                <a:spcPts val="1000"/>
              </a:spcAft>
              <a:buClr>
                <a:schemeClr val="tx1">
                  <a:lumMod val="65000"/>
                  <a:lumOff val="35000"/>
                </a:schemeClr>
              </a:buClr>
              <a:buSzPts val="2000"/>
              <a:buFont typeface="Arial" panose="020B0604020202020204" pitchFamily="34" charset="0"/>
              <a:buNone/>
            </a:pPr>
            <a:r>
              <a:rPr lang="zh-CN" altLang="en-US" strike="noStrike" noProof="1" dirty="0"/>
              <a:t>单击此处编辑副标题</a:t>
            </a:r>
            <a:endParaRPr lang="zh-CN" altLang="en-US" strike="noStrike" noProof="1" dirty="0"/>
          </a:p>
        </p:txBody>
      </p:sp>
      <p:sp>
        <p:nvSpPr>
          <p:cNvPr id="2" name="标题 1"/>
          <p:cNvSpPr>
            <a:spLocks noGrp="1"/>
          </p:cNvSpPr>
          <p:nvPr>
            <p:ph type="title" idx="13" hasCustomPrompt="1"/>
          </p:nvPr>
        </p:nvSpPr>
        <p:spPr>
          <a:xfrm>
            <a:off x="3201035" y="1856831"/>
            <a:ext cx="5789930" cy="1479612"/>
          </a:xfrm>
        </p:spPr>
        <p:txBody>
          <a:bodyPr vert="horz" wrap="square" lIns="91440" tIns="45720" rIns="91440" bIns="45720" anchor="ctr" anchorCtr="0">
            <a:normAutofit/>
          </a:bodyPr>
          <a:lstStyle>
            <a:lvl1pPr marL="0" marR="0" indent="0" algn="dist" defTabSz="914400" rtl="0" eaLnBrk="1" fontAlgn="auto" latinLnBrk="0" hangingPunct="1">
              <a:lnSpc>
                <a:spcPct val="100000"/>
              </a:lnSpc>
              <a:spcBef>
                <a:spcPct val="0"/>
              </a:spcBef>
              <a:spcAft>
                <a:spcPts val="0"/>
              </a:spcAft>
              <a:buClrTx/>
              <a:buSzPts val="8000"/>
              <a:buNone/>
              <a:defRPr sz="8000" b="0" spc="1000">
                <a:solidFill>
                  <a:schemeClr val="tx1">
                    <a:lumMod val="85000"/>
                    <a:lumOff val="15000"/>
                  </a:schemeClr>
                </a:solidFill>
                <a:latin typeface="Arial" panose="020B0604020202020204" pitchFamily="34" charset="0"/>
                <a:ea typeface="汉仪旗黑-85S" panose="00020600040101010101" pitchFamily="18" charset="-122"/>
              </a:defRPr>
            </a:lvl1pPr>
          </a:lstStyle>
          <a:p>
            <a:pPr fontAlgn="auto"/>
            <a:r>
              <a:rPr lang="zh-CN" altLang="en-US" strike="noStrike" noProof="1"/>
              <a:t>编辑标题</a:t>
            </a:r>
            <a:endParaRPr lang="zh-CN" altLang="en-US" strike="noStrike" noProof="1"/>
          </a:p>
        </p:txBody>
      </p:sp>
      <p:sp>
        <p:nvSpPr>
          <p:cNvPr id="3" name="日期占位符 2"/>
          <p:cNvSpPr>
            <a:spLocks noGrp="1"/>
          </p:cNvSpPr>
          <p:nvPr>
            <p:ph type="dt" sz="half" idx="10"/>
            <p:custDataLst>
              <p:tags r:id="rId10"/>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dk1">
                    <a:tint val="75000"/>
                    <a:lumMod val="85000"/>
                    <a:lumOff val="1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11"/>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a:p>
        </p:txBody>
      </p:sp>
      <p:sp>
        <p:nvSpPr>
          <p:cNvPr id="5" name="灯片编号占位符 4"/>
          <p:cNvSpPr>
            <a:spLocks noGrp="1"/>
          </p:cNvSpPr>
          <p:nvPr>
            <p:ph type="sldNum" sz="quarter" idx="12"/>
            <p:custDataLst>
              <p:tags r:id="rId12"/>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dk1">
                    <a:tint val="75000"/>
                    <a:lumMod val="85000"/>
                    <a:lumOff val="1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15363" name="图片 6"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6" name="矩形 5"/>
          <p:cNvSpPr/>
          <p:nvPr>
            <p:custDataLst>
              <p:tags r:id="rId5"/>
            </p:custDataLst>
          </p:nvPr>
        </p:nvSpPr>
        <p:spPr>
          <a:xfrm>
            <a:off x="292100" y="0"/>
            <a:ext cx="116078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2" name="标题 1"/>
          <p:cNvSpPr>
            <a:spLocks noGrp="1"/>
          </p:cNvSpPr>
          <p:nvPr>
            <p:ph type="title"/>
          </p:nvPr>
        </p:nvSpPr>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单击此处编辑母版标题样式</a:t>
            </a:r>
            <a:endParaRPr lang="zh-CN" altLang="en-US" strike="noStrike" noProof="1" dirty="0"/>
          </a:p>
        </p:txBody>
      </p:sp>
      <p:sp>
        <p:nvSpPr>
          <p:cNvPr id="3" name="日期占位符 2"/>
          <p:cNvSpPr>
            <a:spLocks noGrp="1"/>
          </p:cNvSpPr>
          <p:nvPr>
            <p:ph type="dt" sz="half" idx="10"/>
            <p:custDataLst>
              <p:tags r:id="rId6"/>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7"/>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5" name="灯片编号占位符 4"/>
          <p:cNvSpPr>
            <a:spLocks noGrp="1"/>
          </p:cNvSpPr>
          <p:nvPr>
            <p:ph type="sldNum" sz="quarter" idx="12"/>
            <p:custDataLst>
              <p:tags r:id="rId8"/>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pic>
        <p:nvPicPr>
          <p:cNvPr id="16387" name="图片 8"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8" name="矩形 7"/>
          <p:cNvSpPr/>
          <p:nvPr>
            <p:custDataLst>
              <p:tags r:id="rId5"/>
            </p:custDataLst>
          </p:nvPr>
        </p:nvSpPr>
        <p:spPr>
          <a:xfrm>
            <a:off x="292100" y="303213"/>
            <a:ext cx="11607800" cy="6251575"/>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2" name="标题 1"/>
          <p:cNvSpPr>
            <a:spLocks noGrp="1"/>
          </p:cNvSpPr>
          <p:nvPr>
            <p:ph type="title" hasCustomPrompt="1"/>
          </p:nvPr>
        </p:nvSpPr>
        <p:spPr>
          <a:xfrm>
            <a:off x="1281600" y="1249200"/>
            <a:ext cx="9626400" cy="723600"/>
          </a:xfrm>
        </p:spPr>
        <p:txBody>
          <a:bodyPr wrap="square" anchor="ctr">
            <a:normAutofit/>
          </a:bodyPr>
          <a:lstStyle>
            <a:lvl1pPr>
              <a:defRPr sz="32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单击此处编辑标题</a:t>
            </a:r>
            <a:endParaRPr lang="zh-CN" altLang="en-US" strike="noStrike" noProof="1" dirty="0"/>
          </a:p>
        </p:txBody>
      </p:sp>
      <p:sp>
        <p:nvSpPr>
          <p:cNvPr id="7" name="内容占位符 6"/>
          <p:cNvSpPr>
            <a:spLocks noGrp="1"/>
          </p:cNvSpPr>
          <p:nvPr>
            <p:ph sz="quarter" idx="13"/>
          </p:nvPr>
        </p:nvSpPr>
        <p:spPr>
          <a:xfrm>
            <a:off x="1281113" y="2163600"/>
            <a:ext cx="9626600" cy="3445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6"/>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7"/>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5" name="灯片编号占位符 4"/>
          <p:cNvSpPr>
            <a:spLocks noGrp="1"/>
          </p:cNvSpPr>
          <p:nvPr>
            <p:ph type="sldNum" sz="quarter" idx="12"/>
            <p:custDataLst>
              <p:tags r:id="rId8"/>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pic>
        <p:nvPicPr>
          <p:cNvPr id="17411" name="图片 11"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11" name="矩形 10"/>
          <p:cNvSpPr/>
          <p:nvPr>
            <p:custDataLst>
              <p:tags r:id="rId5"/>
            </p:custDataLst>
          </p:nvPr>
        </p:nvSpPr>
        <p:spPr>
          <a:xfrm>
            <a:off x="292100" y="303213"/>
            <a:ext cx="11607800" cy="6251575"/>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10" name="矩形 9"/>
          <p:cNvSpPr/>
          <p:nvPr>
            <p:custDataLst>
              <p:tags r:id="rId6"/>
            </p:custDataLst>
          </p:nvPr>
        </p:nvSpPr>
        <p:spPr>
          <a:xfrm>
            <a:off x="0" y="0"/>
            <a:ext cx="4824413" cy="6858000"/>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pic>
        <p:nvPicPr>
          <p:cNvPr id="17414" name="图片 7" descr="C:/Users/D69LXP2/Desktop/400px_tools/pic_temp/0_pic_quater_right_up.png"/>
          <p:cNvPicPr/>
          <p:nvPr>
            <p:custDataLst>
              <p:tags r:id="rId7"/>
            </p:custDataLst>
          </p:nvPr>
        </p:nvPicPr>
        <p:blipFill>
          <a:blip r:embed="rId8" r:link="rId4"/>
          <a:stretch>
            <a:fillRect/>
          </a:stretch>
        </p:blipFill>
        <p:spPr>
          <a:xfrm>
            <a:off x="11471275" y="0"/>
            <a:ext cx="720725" cy="944563"/>
          </a:xfrm>
          <a:prstGeom prst="rect">
            <a:avLst/>
          </a:prstGeom>
          <a:noFill/>
          <a:ln w="9525">
            <a:noFill/>
          </a:ln>
        </p:spPr>
      </p:pic>
      <p:sp>
        <p:nvSpPr>
          <p:cNvPr id="2" name="标题 1"/>
          <p:cNvSpPr>
            <a:spLocks noGrp="1"/>
          </p:cNvSpPr>
          <p:nvPr>
            <p:ph type="title" hasCustomPrompt="1"/>
          </p:nvPr>
        </p:nvSpPr>
        <p:spPr>
          <a:xfrm>
            <a:off x="583200" y="770400"/>
            <a:ext cx="3960000" cy="882000"/>
          </a:xfrm>
        </p:spPr>
        <p:txBody>
          <a:bodyPr wrap="square" anchor="ctr" anchorCtr="0">
            <a:normAutofit/>
          </a:bodyPr>
          <a:lstStyle>
            <a:lvl1pPr>
              <a:defRPr sz="36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单击编辑标题</a:t>
            </a:r>
            <a:endParaRPr lang="zh-CN" altLang="en-US" strike="noStrike" noProof="1" dirty="0"/>
          </a:p>
        </p:txBody>
      </p:sp>
      <p:sp>
        <p:nvSpPr>
          <p:cNvPr id="7" name="文本占位符 6"/>
          <p:cNvSpPr>
            <a:spLocks noGrp="1"/>
          </p:cNvSpPr>
          <p:nvPr>
            <p:ph type="body" sz="quarter" idx="13"/>
          </p:nvPr>
        </p:nvSpPr>
        <p:spPr>
          <a:xfrm>
            <a:off x="586800" y="1764000"/>
            <a:ext cx="3956400" cy="4093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5101200" y="769938"/>
            <a:ext cx="6480000" cy="5087937"/>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9"/>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10"/>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5" name="灯片编号占位符 4"/>
          <p:cNvSpPr>
            <a:spLocks noGrp="1"/>
          </p:cNvSpPr>
          <p:nvPr>
            <p:ph type="sldNum" sz="quarter" idx="12"/>
            <p:custDataLst>
              <p:tags r:id="rId11"/>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pic>
        <p:nvPicPr>
          <p:cNvPr id="18435" name="图片 12"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12" name="矩形 11"/>
          <p:cNvSpPr/>
          <p:nvPr>
            <p:custDataLst>
              <p:tags r:id="rId5"/>
            </p:custDataLst>
          </p:nvPr>
        </p:nvSpPr>
        <p:spPr>
          <a:xfrm>
            <a:off x="0" y="0"/>
            <a:ext cx="12192000" cy="6548438"/>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11" name="矩形 10"/>
          <p:cNvSpPr/>
          <p:nvPr>
            <p:custDataLst>
              <p:tags r:id="rId6"/>
            </p:custDataLst>
          </p:nvPr>
        </p:nvSpPr>
        <p:spPr>
          <a:xfrm>
            <a:off x="0" y="0"/>
            <a:ext cx="12192000" cy="2663825"/>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pic>
        <p:nvPicPr>
          <p:cNvPr id="18438" name="图片 9" descr="C:/Users/D69LXP2/Desktop/400px_tools/pic_temp/0_pic_quater_right_up.png"/>
          <p:cNvPicPr/>
          <p:nvPr>
            <p:custDataLst>
              <p:tags r:id="rId7"/>
            </p:custDataLst>
          </p:nvPr>
        </p:nvPicPr>
        <p:blipFill>
          <a:blip r:embed="rId8" r:link="rId4"/>
          <a:stretch>
            <a:fillRect/>
          </a:stretch>
        </p:blipFill>
        <p:spPr>
          <a:xfrm>
            <a:off x="0" y="0"/>
            <a:ext cx="720725" cy="944563"/>
          </a:xfrm>
          <a:prstGeom prst="rect">
            <a:avLst/>
          </a:prstGeom>
          <a:noFill/>
          <a:ln w="9525">
            <a:noFill/>
          </a:ln>
        </p:spPr>
      </p:pic>
      <p:pic>
        <p:nvPicPr>
          <p:cNvPr id="18439" name="图片 7" descr="C:/Users/D69LXP2/Desktop/400px_tools/pic_temp/1_pic_quater_left_down.png"/>
          <p:cNvPicPr/>
          <p:nvPr>
            <p:custDataLst>
              <p:tags r:id="rId9"/>
            </p:custDataLst>
          </p:nvPr>
        </p:nvPicPr>
        <p:blipFill>
          <a:blip r:embed="rId10" r:link="rId4"/>
          <a:stretch>
            <a:fillRect/>
          </a:stretch>
        </p:blipFill>
        <p:spPr>
          <a:xfrm>
            <a:off x="11471275" y="0"/>
            <a:ext cx="720725" cy="944563"/>
          </a:xfrm>
          <a:prstGeom prst="rect">
            <a:avLst/>
          </a:prstGeom>
          <a:noFill/>
          <a:ln w="9525">
            <a:noFill/>
          </a:ln>
        </p:spPr>
      </p:pic>
      <p:sp>
        <p:nvSpPr>
          <p:cNvPr id="2" name="标题 1"/>
          <p:cNvSpPr>
            <a:spLocks noGrp="1"/>
          </p:cNvSpPr>
          <p:nvPr>
            <p:ph type="title"/>
          </p:nvPr>
        </p:nvSpPr>
        <p:spPr>
          <a:xfrm>
            <a:off x="612000" y="781200"/>
            <a:ext cx="10976400" cy="626400"/>
          </a:xfrm>
        </p:spPr>
        <p:txBody>
          <a:bodyPr wrap="square" anchor="ctr">
            <a:normAutofit/>
          </a:bodyPr>
          <a:lstStyle>
            <a:lvl1pPr algn="ctr">
              <a:defRPr sz="36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nvPr>
        </p:nvSpPr>
        <p:spPr>
          <a:xfrm>
            <a:off x="612000" y="1659600"/>
            <a:ext cx="10975975" cy="828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9" name="内容占位符 8"/>
          <p:cNvSpPr>
            <a:spLocks noGrp="1"/>
          </p:cNvSpPr>
          <p:nvPr>
            <p:ph sz="quarter" idx="14"/>
          </p:nvPr>
        </p:nvSpPr>
        <p:spPr>
          <a:xfrm>
            <a:off x="612775" y="2808000"/>
            <a:ext cx="10965600" cy="34308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11"/>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12"/>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5" name="灯片编号占位符 4"/>
          <p:cNvSpPr>
            <a:spLocks noGrp="1"/>
          </p:cNvSpPr>
          <p:nvPr>
            <p:ph type="sldNum" sz="quarter" idx="12"/>
            <p:custDataLst>
              <p:tags r:id="rId13"/>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pic>
        <p:nvPicPr>
          <p:cNvPr id="19459" name="图片 12"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12" name="矩形 11"/>
          <p:cNvSpPr/>
          <p:nvPr>
            <p:custDataLst>
              <p:tags r:id="rId5"/>
            </p:custDataLst>
          </p:nvPr>
        </p:nvSpPr>
        <p:spPr>
          <a:xfrm>
            <a:off x="0" y="303213"/>
            <a:ext cx="12192000" cy="6548438"/>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11" name="矩形 10"/>
          <p:cNvSpPr/>
          <p:nvPr>
            <p:custDataLst>
              <p:tags r:id="rId6"/>
            </p:custDataLst>
          </p:nvPr>
        </p:nvSpPr>
        <p:spPr>
          <a:xfrm>
            <a:off x="0" y="5029200"/>
            <a:ext cx="12192000" cy="1828800"/>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pic>
        <p:nvPicPr>
          <p:cNvPr id="19462" name="图片 9" descr="C:/Users/D69LXP2/Desktop/400px_tools/pic_temp/0_pic_quater_right_up.png"/>
          <p:cNvPicPr/>
          <p:nvPr>
            <p:custDataLst>
              <p:tags r:id="rId7"/>
            </p:custDataLst>
          </p:nvPr>
        </p:nvPicPr>
        <p:blipFill>
          <a:blip r:embed="rId8" r:link="rId4"/>
          <a:stretch>
            <a:fillRect/>
          </a:stretch>
        </p:blipFill>
        <p:spPr>
          <a:xfrm>
            <a:off x="0" y="0"/>
            <a:ext cx="720725" cy="944563"/>
          </a:xfrm>
          <a:prstGeom prst="rect">
            <a:avLst/>
          </a:prstGeom>
          <a:noFill/>
          <a:ln w="9525">
            <a:noFill/>
          </a:ln>
        </p:spPr>
      </p:pic>
      <p:pic>
        <p:nvPicPr>
          <p:cNvPr id="19463" name="图片 7" descr="C:/Users/D69LXP2/Desktop/400px_tools/pic_temp/1_pic_quater_left_down.png"/>
          <p:cNvPicPr/>
          <p:nvPr>
            <p:custDataLst>
              <p:tags r:id="rId9"/>
            </p:custDataLst>
          </p:nvPr>
        </p:nvPicPr>
        <p:blipFill>
          <a:blip r:embed="rId10" r:link="rId4"/>
          <a:stretch>
            <a:fillRect/>
          </a:stretch>
        </p:blipFill>
        <p:spPr>
          <a:xfrm>
            <a:off x="11471275" y="0"/>
            <a:ext cx="720725" cy="944563"/>
          </a:xfrm>
          <a:prstGeom prst="rect">
            <a:avLst/>
          </a:prstGeom>
          <a:noFill/>
          <a:ln w="9525">
            <a:noFill/>
          </a:ln>
        </p:spPr>
      </p:pic>
      <p:sp>
        <p:nvSpPr>
          <p:cNvPr id="2" name="标题 1"/>
          <p:cNvSpPr>
            <a:spLocks noGrp="1"/>
          </p:cNvSpPr>
          <p:nvPr>
            <p:ph type="title"/>
          </p:nvPr>
        </p:nvSpPr>
        <p:spPr>
          <a:xfrm>
            <a:off x="604800" y="669600"/>
            <a:ext cx="10976400" cy="565200"/>
          </a:xfrm>
        </p:spPr>
        <p:txBody>
          <a:bodyPr wrap="square" anchor="ctr" anchorCtr="0">
            <a:normAutofit/>
          </a:bodyPr>
          <a:lstStyle>
            <a:lvl1pPr algn="ctr">
              <a:defRPr sz="32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604837" y="1681200"/>
            <a:ext cx="10990800" cy="3211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文本占位符 8"/>
          <p:cNvSpPr>
            <a:spLocks noGrp="1"/>
          </p:cNvSpPr>
          <p:nvPr>
            <p:ph type="body" sz="quarter" idx="14"/>
          </p:nvPr>
        </p:nvSpPr>
        <p:spPr>
          <a:xfrm>
            <a:off x="594000" y="5180400"/>
            <a:ext cx="11001600" cy="10116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11"/>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12"/>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5" name="灯片编号占位符 4"/>
          <p:cNvSpPr>
            <a:spLocks noGrp="1"/>
          </p:cNvSpPr>
          <p:nvPr>
            <p:ph type="sldNum" sz="quarter" idx="12"/>
            <p:custDataLst>
              <p:tags r:id="rId13"/>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pic>
        <p:nvPicPr>
          <p:cNvPr id="20483" name="图片 15"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15" name="矩形 14"/>
          <p:cNvSpPr/>
          <p:nvPr>
            <p:custDataLst>
              <p:tags r:id="rId5"/>
            </p:custDataLst>
          </p:nvPr>
        </p:nvSpPr>
        <p:spPr>
          <a:xfrm>
            <a:off x="0" y="0"/>
            <a:ext cx="12192000" cy="6548438"/>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sp>
        <p:nvSpPr>
          <p:cNvPr id="14" name="矩形 13"/>
          <p:cNvSpPr/>
          <p:nvPr>
            <p:custDataLst>
              <p:tags r:id="rId6"/>
            </p:custDataLst>
          </p:nvPr>
        </p:nvSpPr>
        <p:spPr>
          <a:xfrm>
            <a:off x="0" y="0"/>
            <a:ext cx="12192000" cy="914400"/>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pic>
        <p:nvPicPr>
          <p:cNvPr id="20486" name="图片 11" descr="C:/Users/D69LXP2/Desktop/400px_tools/pic_temp/0_pic_quater_right_up.png"/>
          <p:cNvPicPr/>
          <p:nvPr>
            <p:custDataLst>
              <p:tags r:id="rId7"/>
            </p:custDataLst>
          </p:nvPr>
        </p:nvPicPr>
        <p:blipFill>
          <a:blip r:embed="rId8" r:link="rId4"/>
          <a:stretch>
            <a:fillRect/>
          </a:stretch>
        </p:blipFill>
        <p:spPr>
          <a:xfrm>
            <a:off x="11471275" y="5913438"/>
            <a:ext cx="720725" cy="944562"/>
          </a:xfrm>
          <a:prstGeom prst="rect">
            <a:avLst/>
          </a:prstGeom>
          <a:noFill/>
          <a:ln w="9525">
            <a:noFill/>
          </a:ln>
        </p:spPr>
      </p:pic>
      <p:pic>
        <p:nvPicPr>
          <p:cNvPr id="20487" name="图片 9" descr="C:/Users/D69LXP2/Desktop/400px_tools/pic_temp/1_pic_quater_left_down.png"/>
          <p:cNvPicPr/>
          <p:nvPr>
            <p:custDataLst>
              <p:tags r:id="rId9"/>
            </p:custDataLst>
          </p:nvPr>
        </p:nvPicPr>
        <p:blipFill>
          <a:blip r:embed="rId10" r:link="rId4"/>
          <a:stretch>
            <a:fillRect/>
          </a:stretch>
        </p:blipFill>
        <p:spPr>
          <a:xfrm>
            <a:off x="0" y="5913438"/>
            <a:ext cx="720725" cy="944562"/>
          </a:xfrm>
          <a:prstGeom prst="rect">
            <a:avLst/>
          </a:prstGeom>
          <a:noFill/>
          <a:ln w="9525">
            <a:noFill/>
          </a:ln>
        </p:spPr>
      </p:pic>
      <p:sp>
        <p:nvSpPr>
          <p:cNvPr id="2" name="标题 1"/>
          <p:cNvSpPr>
            <a:spLocks noGrp="1"/>
          </p:cNvSpPr>
          <p:nvPr>
            <p:ph type="title"/>
          </p:nvPr>
        </p:nvSpPr>
        <p:spPr>
          <a:xfrm>
            <a:off x="579600" y="237600"/>
            <a:ext cx="11037600" cy="441964"/>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579600" y="1663200"/>
            <a:ext cx="5342400" cy="28944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6242400" y="1663200"/>
            <a:ext cx="5367600" cy="28944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11" name="文本占位符 10"/>
          <p:cNvSpPr>
            <a:spLocks noGrp="1"/>
          </p:cNvSpPr>
          <p:nvPr>
            <p:ph type="body" sz="quarter" idx="15"/>
          </p:nvPr>
        </p:nvSpPr>
        <p:spPr>
          <a:xfrm>
            <a:off x="572400" y="4816800"/>
            <a:ext cx="5342400" cy="781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13" name="文本占位符 12"/>
          <p:cNvSpPr>
            <a:spLocks noGrp="1"/>
          </p:cNvSpPr>
          <p:nvPr>
            <p:ph type="body" sz="quarter" idx="16"/>
          </p:nvPr>
        </p:nvSpPr>
        <p:spPr>
          <a:xfrm>
            <a:off x="6253200" y="4813200"/>
            <a:ext cx="5367600" cy="781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11"/>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12"/>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5" name="灯片编号占位符 4"/>
          <p:cNvSpPr>
            <a:spLocks noGrp="1"/>
          </p:cNvSpPr>
          <p:nvPr>
            <p:ph type="sldNum" sz="quarter" idx="12"/>
            <p:custDataLst>
              <p:tags r:id="rId13"/>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pic>
        <p:nvPicPr>
          <p:cNvPr id="21507" name="图片 10" descr="C:/Users/D69LXP2/Desktop/400px_tools/pic_temp/pic_sup.png"/>
          <p:cNvPicPr/>
          <p:nvPr>
            <p:custDataLst>
              <p:tags r:id="rId2"/>
            </p:custDataLst>
          </p:nvPr>
        </p:nvPicPr>
        <p:blipFill>
          <a:blip r:embed="rId3" r:link="rId4"/>
          <a:stretch>
            <a:fillRect/>
          </a:stretch>
        </p:blipFill>
        <p:spPr>
          <a:xfrm>
            <a:off x="0" y="0"/>
            <a:ext cx="12192000" cy="6858000"/>
          </a:xfrm>
          <a:prstGeom prst="rect">
            <a:avLst/>
          </a:prstGeom>
          <a:noFill/>
          <a:ln w="9525">
            <a:noFill/>
          </a:ln>
        </p:spPr>
      </p:pic>
      <p:sp>
        <p:nvSpPr>
          <p:cNvPr id="10" name="矩形 9"/>
          <p:cNvSpPr/>
          <p:nvPr>
            <p:custDataLst>
              <p:tags r:id="rId5"/>
            </p:custDataLst>
          </p:nvPr>
        </p:nvSpPr>
        <p:spPr>
          <a:xfrm>
            <a:off x="0" y="954088"/>
            <a:ext cx="12192000" cy="4949825"/>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auto"/>
            <a:endParaRPr lang="zh-CN" altLang="en-US" strike="noStrike" noProof="1">
              <a:solidFill>
                <a:schemeClr val="lt1"/>
              </a:solidFill>
            </a:endParaRPr>
          </a:p>
        </p:txBody>
      </p:sp>
      <p:pic>
        <p:nvPicPr>
          <p:cNvPr id="21509" name="图片 8" descr="C:/Users/D69LXP2/Desktop/400px_tools/pic_temp/0_pic_quater_right_up.png"/>
          <p:cNvPicPr/>
          <p:nvPr>
            <p:custDataLst>
              <p:tags r:id="rId6"/>
            </p:custDataLst>
          </p:nvPr>
        </p:nvPicPr>
        <p:blipFill>
          <a:blip r:embed="rId7" r:link="rId4"/>
          <a:stretch>
            <a:fillRect/>
          </a:stretch>
        </p:blipFill>
        <p:spPr>
          <a:xfrm>
            <a:off x="10571163" y="0"/>
            <a:ext cx="1620837" cy="2125663"/>
          </a:xfrm>
          <a:prstGeom prst="rect">
            <a:avLst/>
          </a:prstGeom>
          <a:noFill/>
          <a:ln w="9525">
            <a:noFill/>
          </a:ln>
        </p:spPr>
      </p:pic>
      <p:pic>
        <p:nvPicPr>
          <p:cNvPr id="21510" name="图片 7" descr="C:/Users/D69LXP2/Desktop/400px_tools/pic_temp/1_pic_quater_left_down.png"/>
          <p:cNvPicPr/>
          <p:nvPr>
            <p:custDataLst>
              <p:tags r:id="rId8"/>
            </p:custDataLst>
          </p:nvPr>
        </p:nvPicPr>
        <p:blipFill>
          <a:blip r:embed="rId9" r:link="rId4"/>
          <a:stretch>
            <a:fillRect/>
          </a:stretch>
        </p:blipFill>
        <p:spPr>
          <a:xfrm>
            <a:off x="0" y="4733925"/>
            <a:ext cx="1620838" cy="2124075"/>
          </a:xfrm>
          <a:prstGeom prst="rect">
            <a:avLst/>
          </a:prstGeom>
          <a:noFill/>
          <a:ln w="9525">
            <a:noFill/>
          </a:ln>
        </p:spPr>
      </p:pic>
      <p:sp>
        <p:nvSpPr>
          <p:cNvPr id="2" name="标题 1"/>
          <p:cNvSpPr>
            <a:spLocks noGrp="1"/>
          </p:cNvSpPr>
          <p:nvPr>
            <p:ph type="title" hasCustomPrompt="1"/>
          </p:nvPr>
        </p:nvSpPr>
        <p:spPr>
          <a:xfrm>
            <a:off x="1522800" y="1339200"/>
            <a:ext cx="9144000" cy="2386800"/>
          </a:xfrm>
        </p:spPr>
        <p:txBody>
          <a:bodyPr wrap="square" anchor="b">
            <a:normAutofit/>
          </a:bodyPr>
          <a:lstStyle>
            <a:lvl1pPr algn="ctr">
              <a:defRPr sz="60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单击此处编辑标题</a:t>
            </a:r>
            <a:endParaRPr lang="zh-CN" altLang="en-US" strike="noStrike" noProof="1" dirty="0"/>
          </a:p>
        </p:txBody>
      </p:sp>
      <p:sp>
        <p:nvSpPr>
          <p:cNvPr id="7" name="文本占位符 6"/>
          <p:cNvSpPr>
            <a:spLocks noGrp="1"/>
          </p:cNvSpPr>
          <p:nvPr>
            <p:ph type="body" sz="quarter" idx="13"/>
          </p:nvPr>
        </p:nvSpPr>
        <p:spPr>
          <a:xfrm>
            <a:off x="1522413" y="3862800"/>
            <a:ext cx="9144000" cy="1656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10"/>
            </p:custDataLst>
          </p:nvPr>
        </p:nvSpPr>
        <p:spPr>
          <a:xfrm>
            <a:off x="879475" y="6350000"/>
            <a:ext cx="2700338" cy="315913"/>
          </a:xfrm>
          <a:prstGeom prst="rect">
            <a:avLst/>
          </a:prstGeom>
        </p:spPr>
        <p:txBody>
          <a:bodyPr vert="horz" wrap="square" lIns="91440" tIns="45720" rIns="91440" bIns="45720" rtlCol="0" anchor="ctr">
            <a:normAutofit/>
          </a:bodyPr>
          <a:lstStyle>
            <a:lvl1pPr>
              <a:defRPr>
                <a:solidFill>
                  <a:schemeClr val="dk1">
                    <a:tint val="75000"/>
                    <a:lumMod val="85000"/>
                    <a:lumOff val="1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11"/>
            </p:custDataLst>
          </p:nvPr>
        </p:nvSpPr>
        <p:spPr>
          <a:xfrm>
            <a:off x="4116388" y="6350000"/>
            <a:ext cx="3959225" cy="315913"/>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5" name="灯片编号占位符 4"/>
          <p:cNvSpPr>
            <a:spLocks noGrp="1"/>
          </p:cNvSpPr>
          <p:nvPr>
            <p:ph type="sldNum" sz="quarter" idx="12"/>
            <p:custDataLst>
              <p:tags r:id="rId12"/>
            </p:custDataLst>
          </p:nvPr>
        </p:nvSpPr>
        <p:spPr>
          <a:xfrm>
            <a:off x="8610600" y="6350000"/>
            <a:ext cx="2700338" cy="315913"/>
          </a:xfrm>
          <a:prstGeom prst="rect">
            <a:avLst/>
          </a:prstGeom>
        </p:spPr>
        <p:txBody>
          <a:bodyPr vert="horz" wrap="square" lIns="91440" tIns="45720" rIns="91440" bIns="45720" rtlCol="0" anchor="ctr">
            <a:normAutofit/>
          </a:bodyPr>
          <a:lstStyle>
            <a:lvl1pPr>
              <a:defRPr>
                <a:solidFill>
                  <a:schemeClr val="dk1">
                    <a:tint val="75000"/>
                    <a:lumMod val="85000"/>
                    <a:lumOff val="1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8"/>
            <a:ext cx="105156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914400" y="1981200"/>
            <a:ext cx="5077968"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9632" y="1981200"/>
            <a:ext cx="5077968"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5" y="1778438"/>
            <a:ext cx="4873575"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5" y="2665379"/>
            <a:ext cx="4873575"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8" name="页脚占位符 7"/>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9" name="灯片编号占位符 8"/>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4" name="页脚占位符 3"/>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5" name="灯片编号占位符 4"/>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buClrTx/>
              <a:buSzTx/>
              <a:buNone/>
            </a:pPr>
            <a:fld id="{BB962C8B-B14F-4D97-AF65-F5344CB8AC3E}" type="datetime1">
              <a:rPr lang="zh-CN" altLang="en-US" dirty="0">
                <a:latin typeface="Times New Roman" panose="02020603050405020304" pitchFamily="18" charset="0"/>
              </a:rPr>
            </a:fld>
            <a:endParaRPr lang="zh-CN" altLang="en-US" dirty="0">
              <a:latin typeface="Times New Roman" panose="02020603050405020304" pitchFamily="18" charset="0"/>
            </a:endParaRPr>
          </a:p>
        </p:txBody>
      </p:sp>
      <p:sp>
        <p:nvSpPr>
          <p:cNvPr id="3" name="页脚占位符 2"/>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4" name="灯片编号占位符 3"/>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86800" y="609600"/>
            <a:ext cx="25908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914400" y="609600"/>
            <a:ext cx="7622209"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buClrTx/>
              <a:buSzTx/>
              <a:buNone/>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buSzTx/>
              <a:buNone/>
            </a:pPr>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4.xml"/><Relationship Id="rId8" Type="http://schemas.openxmlformats.org/officeDocument/2006/relationships/slideLayout" Target="../slideLayouts/slideLayout13.xml"/><Relationship Id="rId7" Type="http://schemas.openxmlformats.org/officeDocument/2006/relationships/slideLayout" Target="../slideLayouts/slideLayout12.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 Id="rId3" Type="http://schemas.openxmlformats.org/officeDocument/2006/relationships/slideLayout" Target="../slideLayouts/slideLayout8.xml"/><Relationship Id="rId25" Type="http://schemas.openxmlformats.org/officeDocument/2006/relationships/theme" Target="../theme/theme2.xml"/><Relationship Id="rId24" Type="http://schemas.openxmlformats.org/officeDocument/2006/relationships/tags" Target="../tags/tag113.xml"/><Relationship Id="rId23" Type="http://schemas.openxmlformats.org/officeDocument/2006/relationships/tags" Target="../tags/tag112.xml"/><Relationship Id="rId22" Type="http://schemas.openxmlformats.org/officeDocument/2006/relationships/tags" Target="../tags/tag111.xml"/><Relationship Id="rId21" Type="http://schemas.openxmlformats.org/officeDocument/2006/relationships/tags" Target="../tags/tag110.xml"/><Relationship Id="rId20" Type="http://schemas.openxmlformats.org/officeDocument/2006/relationships/tags" Target="../tags/tag109.xml"/><Relationship Id="rId2" Type="http://schemas.openxmlformats.org/officeDocument/2006/relationships/slideLayout" Target="../slideLayouts/slideLayout7.xml"/><Relationship Id="rId19" Type="http://schemas.openxmlformats.org/officeDocument/2006/relationships/tags" Target="../tags/tag108.xml"/><Relationship Id="rId18" Type="http://schemas.openxmlformats.org/officeDocument/2006/relationships/slideLayout" Target="../slideLayouts/slideLayout23.xml"/><Relationship Id="rId17" Type="http://schemas.openxmlformats.org/officeDocument/2006/relationships/slideLayout" Target="../slideLayouts/slideLayout22.xml"/><Relationship Id="rId16" Type="http://schemas.openxmlformats.org/officeDocument/2006/relationships/slideLayout" Target="../slideLayouts/slideLayout21.xml"/><Relationship Id="rId15" Type="http://schemas.openxmlformats.org/officeDocument/2006/relationships/slideLayout" Target="../slideLayouts/slideLayout20.xml"/><Relationship Id="rId14" Type="http://schemas.openxmlformats.org/officeDocument/2006/relationships/slideLayout" Target="../slideLayouts/slideLayout19.xml"/><Relationship Id="rId13" Type="http://schemas.openxmlformats.org/officeDocument/2006/relationships/slideLayout" Target="../slideLayouts/slideLayout18.xml"/><Relationship Id="rId12" Type="http://schemas.openxmlformats.org/officeDocument/2006/relationships/slideLayout" Target="../slideLayouts/slideLayout17.xml"/><Relationship Id="rId11" Type="http://schemas.openxmlformats.org/officeDocument/2006/relationships/slideLayout" Target="../slideLayouts/slideLayout16.xml"/><Relationship Id="rId10" Type="http://schemas.openxmlformats.org/officeDocument/2006/relationships/slideLayout" Target="../slideLayouts/slideLayout15.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2.xml"/><Relationship Id="rId8" Type="http://schemas.openxmlformats.org/officeDocument/2006/relationships/slideLayout" Target="../slideLayouts/slideLayout31.xml"/><Relationship Id="rId7" Type="http://schemas.openxmlformats.org/officeDocument/2006/relationships/slideLayout" Target="../slideLayouts/slideLayout30.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 Id="rId3" Type="http://schemas.openxmlformats.org/officeDocument/2006/relationships/slideLayout" Target="../slideLayouts/slideLayout26.xml"/><Relationship Id="rId2" Type="http://schemas.openxmlformats.org/officeDocument/2006/relationships/slideLayout" Target="../slideLayouts/slideLayout25.xml"/><Relationship Id="rId12" Type="http://schemas.openxmlformats.org/officeDocument/2006/relationships/theme" Target="../theme/theme3.xml"/><Relationship Id="rId11" Type="http://schemas.openxmlformats.org/officeDocument/2006/relationships/slideLayout" Target="../slideLayouts/slideLayout34.xml"/><Relationship Id="rId10" Type="http://schemas.openxmlformats.org/officeDocument/2006/relationships/slideLayout" Target="../slideLayouts/slideLayout33.xml"/><Relationship Id="rId1"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448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6505" lvl="5"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3705" lvl="6"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30905" lvl="7"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8105" lvl="8"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12192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2pPr>
      <a:lvl3pPr marL="914400" lvl="2" indent="0" algn="l" defTabSz="12192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3pPr>
      <a:lvl4pPr marL="1371600" lvl="3" indent="0" algn="l" defTabSz="12192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4pPr>
      <a:lvl5pPr marL="1828800" lvl="4" indent="0" algn="l" defTabSz="12192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5pPr>
      <a:lvl6pPr marL="2286000" lvl="5" indent="0" algn="l" defTabSz="12192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6pPr>
      <a:lvl7pPr marL="2745105" lvl="6" indent="0" algn="l" defTabSz="12192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7pPr>
      <a:lvl8pPr marL="3202305" lvl="7" indent="0" algn="l" defTabSz="12192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8pPr>
      <a:lvl9pPr marL="3659505" lvl="8" indent="0" algn="l" defTabSz="12192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1026" name="标题占位符 1"/>
          <p:cNvSpPr>
            <a:spLocks noGrp="1"/>
          </p:cNvSpPr>
          <p:nvPr>
            <p:ph type="title"/>
            <p:custDataLst>
              <p:tags r:id="rId19"/>
            </p:custDataLst>
          </p:nvPr>
        </p:nvSpPr>
        <p:spPr>
          <a:xfrm>
            <a:off x="669925" y="442913"/>
            <a:ext cx="10852150" cy="442912"/>
          </a:xfrm>
          <a:prstGeom prst="rect">
            <a:avLst/>
          </a:prstGeom>
          <a:noFill/>
          <a:ln w="9525">
            <a:noFill/>
          </a:ln>
        </p:spPr>
        <p:txBody>
          <a:bodyPr vert="horz" wrap="square" lIns="90170" tIns="46990" rIns="90170" bIns="46990" anchor="ctr"/>
          <a:p>
            <a:pPr lvl="0"/>
            <a:r>
              <a:rPr lang="zh-CN" altLang="en-US" dirty="0"/>
              <a:t>单击此处编辑母版标题样式</a:t>
            </a:r>
            <a:endParaRPr lang="zh-CN" altLang="en-US" dirty="0"/>
          </a:p>
        </p:txBody>
      </p:sp>
      <p:sp>
        <p:nvSpPr>
          <p:cNvPr id="1027" name="文本占位符 2"/>
          <p:cNvSpPr>
            <a:spLocks noGrp="1"/>
          </p:cNvSpPr>
          <p:nvPr>
            <p:ph type="body"/>
            <p:custDataLst>
              <p:tags r:id="rId20"/>
            </p:custDataLst>
          </p:nvPr>
        </p:nvSpPr>
        <p:spPr>
          <a:xfrm>
            <a:off x="669925" y="962025"/>
            <a:ext cx="10852150" cy="5387975"/>
          </a:xfrm>
          <a:prstGeom prst="rect">
            <a:avLst/>
          </a:prstGeom>
          <a:noFill/>
          <a:ln w="9525">
            <a:noFill/>
          </a:ln>
        </p:spPr>
        <p:txBody>
          <a:bodyPr vert="horz" wrap="square" lIns="90170" tIns="46990" rIns="90170" bIns="46990" anchor="t"/>
          <a:p>
            <a:pPr lvl="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475" y="6350000"/>
            <a:ext cx="2700338" cy="315913"/>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微软雅黑" panose="020B050302020402020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5" name="页脚占位符 4"/>
          <p:cNvSpPr>
            <a:spLocks noGrp="1"/>
          </p:cNvSpPr>
          <p:nvPr>
            <p:ph type="ftr" sz="quarter" idx="3"/>
            <p:custDataLst>
              <p:tags r:id="rId22"/>
            </p:custDataLst>
          </p:nvPr>
        </p:nvSpPr>
        <p:spPr>
          <a:xfrm>
            <a:off x="4116388" y="6350000"/>
            <a:ext cx="3959225" cy="315913"/>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微软雅黑" panose="020B0503020204020204" charset="-122"/>
              </a:defRPr>
            </a:lvl1pPr>
          </a:lstStyle>
          <a:p>
            <a:pPr fontAlgn="auto"/>
            <a:endParaRPr lang="zh-CN" altLang="en-US" strike="noStrike" noProof="1" dirty="0"/>
          </a:p>
        </p:txBody>
      </p:sp>
      <p:sp>
        <p:nvSpPr>
          <p:cNvPr id="6" name="灯片编号占位符 5"/>
          <p:cNvSpPr>
            <a:spLocks noGrp="1"/>
          </p:cNvSpPr>
          <p:nvPr>
            <p:ph type="sldNum" sz="quarter" idx="4"/>
            <p:custDataLst>
              <p:tags r:id="rId23"/>
            </p:custDataLst>
          </p:nvPr>
        </p:nvSpPr>
        <p:spPr>
          <a:xfrm>
            <a:off x="8610600" y="6350000"/>
            <a:ext cx="2700338" cy="315913"/>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微软雅黑" panose="020B050302020402020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
        <p:nvSpPr>
          <p:cNvPr id="7" name="KSO_TEMPLATE" hidden="1"/>
          <p:cNvSpPr/>
          <p:nvPr>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 id="2147483668" r:id="rId14"/>
    <p:sldLayoutId id="2147483669" r:id="rId15"/>
    <p:sldLayoutId id="2147483670" r:id="rId16"/>
    <p:sldLayoutId id="2147483671" r:id="rId17"/>
    <p:sldLayoutId id="2147483672" r:id="rId18"/>
  </p:sldLayoutIdLst>
  <p:hf sldNum="0" hdr="0" ftr="0" dt="0"/>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025"/>
          <p:cNvSpPr>
            <a:spLocks noGrp="1"/>
          </p:cNvSpPr>
          <p:nvPr>
            <p:ph type="title"/>
          </p:nvPr>
        </p:nvSpPr>
        <p:spPr>
          <a:xfrm>
            <a:off x="914400" y="609600"/>
            <a:ext cx="103632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1026"/>
          <p:cNvSpPr>
            <a:spLocks noGrp="1"/>
          </p:cNvSpPr>
          <p:nvPr>
            <p:ph type="body" idx="1"/>
          </p:nvPr>
        </p:nvSpPr>
        <p:spPr>
          <a:xfrm>
            <a:off x="914400" y="1981200"/>
            <a:ext cx="103632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日期占位符 1027"/>
          <p:cNvSpPr>
            <a:spLocks noGrp="1"/>
          </p:cNvSpPr>
          <p:nvPr>
            <p:ph type="dt" sz="half" idx="2"/>
          </p:nvPr>
        </p:nvSpPr>
        <p:spPr>
          <a:xfrm>
            <a:off x="914400" y="6248400"/>
            <a:ext cx="2540000" cy="457200"/>
          </a:xfrm>
          <a:prstGeom prst="rect">
            <a:avLst/>
          </a:prstGeom>
          <a:noFill/>
          <a:ln w="9525">
            <a:noFill/>
          </a:ln>
        </p:spPr>
        <p:txBody>
          <a:bodyPr/>
          <a:lstStyle>
            <a:lvl1pPr>
              <a:buFontTx/>
              <a:defRPr sz="1400"/>
            </a:lvl1pPr>
          </a:lstStyle>
          <a:p>
            <a:pPr lvl="0">
              <a:buClrTx/>
              <a:buSzTx/>
              <a:buNone/>
            </a:pPr>
            <a:fld id="{BB962C8B-B14F-4D97-AF65-F5344CB8AC3E}" type="datetime1">
              <a:rPr lang="zh-CN" altLang="en-US" dirty="0">
                <a:latin typeface="Times New Roman" panose="02020603050405020304" pitchFamily="18" charset="0"/>
              </a:rPr>
            </a:fld>
            <a:endParaRPr lang="zh-CN" altLang="en-US" dirty="0">
              <a:latin typeface="Times New Roman" panose="02020603050405020304" pitchFamily="18" charset="0"/>
            </a:endParaRPr>
          </a:p>
        </p:txBody>
      </p:sp>
      <p:sp>
        <p:nvSpPr>
          <p:cNvPr id="1029" name="页脚占位符 1028"/>
          <p:cNvSpPr>
            <a:spLocks noGrp="1"/>
          </p:cNvSpPr>
          <p:nvPr>
            <p:ph type="ftr" sz="quarter" idx="3"/>
          </p:nvPr>
        </p:nvSpPr>
        <p:spPr>
          <a:xfrm>
            <a:off x="4165600" y="6248400"/>
            <a:ext cx="3860800" cy="457200"/>
          </a:xfrm>
          <a:prstGeom prst="rect">
            <a:avLst/>
          </a:prstGeom>
          <a:noFill/>
          <a:ln w="9525">
            <a:noFill/>
          </a:ln>
        </p:spPr>
        <p:txBody>
          <a:bodyPr/>
          <a:lstStyle>
            <a:lvl1pPr algn="ctr">
              <a:buFontTx/>
              <a:defRPr sz="1400"/>
            </a:lvl1pPr>
          </a:lstStyle>
          <a:p>
            <a:pPr lvl="0">
              <a:buClrTx/>
              <a:buSzTx/>
              <a:buNone/>
            </a:pPr>
            <a:endParaRPr lang="zh-CN" altLang="en-US" dirty="0">
              <a:latin typeface="Times New Roman" panose="02020603050405020304" pitchFamily="18" charset="0"/>
            </a:endParaRPr>
          </a:p>
        </p:txBody>
      </p:sp>
      <p:sp>
        <p:nvSpPr>
          <p:cNvPr id="1030" name="灯片编号占位符 1029"/>
          <p:cNvSpPr>
            <a:spLocks noGrp="1"/>
          </p:cNvSpPr>
          <p:nvPr>
            <p:ph type="sldNum" sz="quarter" idx="4"/>
          </p:nvPr>
        </p:nvSpPr>
        <p:spPr>
          <a:xfrm>
            <a:off x="8737600" y="6248400"/>
            <a:ext cx="2540000" cy="457200"/>
          </a:xfrm>
          <a:prstGeom prst="rect">
            <a:avLst/>
          </a:prstGeom>
          <a:noFill/>
          <a:ln w="9525">
            <a:noFill/>
          </a:ln>
        </p:spPr>
        <p:txBody>
          <a:bodyPr/>
          <a:lstStyle>
            <a:lvl1pPr algn="r">
              <a:buFontTx/>
              <a:defRPr sz="1400"/>
            </a:lvl1pPr>
          </a:lstStyle>
          <a:p>
            <a:pPr lvl="0">
              <a:buClrTx/>
              <a:buSzTx/>
              <a:buNone/>
            </a:pPr>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11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1.jpeg"/><Relationship Id="rId1"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3.jpeg"/><Relationship Id="rId1"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2.png"/><Relationship Id="rId1" Type="http://schemas.openxmlformats.org/officeDocument/2006/relationships/image" Target="../media/image14.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image" Target="../media/image17.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1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6" Type="http://schemas.openxmlformats.org/officeDocument/2006/relationships/slideLayout" Target="../slideLayouts/slideLayout30.xml"/><Relationship Id="rId5" Type="http://schemas.openxmlformats.org/officeDocument/2006/relationships/audio" Target="../media/audio3.wav"/><Relationship Id="rId4" Type="http://schemas.openxmlformats.org/officeDocument/2006/relationships/audio" Target="../media/audio2.wav"/><Relationship Id="rId3" Type="http://schemas.openxmlformats.org/officeDocument/2006/relationships/audio" Target="../media/audio1.wav"/><Relationship Id="rId2" Type="http://schemas.openxmlformats.org/officeDocument/2006/relationships/image" Target="../media/image19.jpeg"/><Relationship Id="rId1" Type="http://schemas.openxmlformats.org/officeDocument/2006/relationships/image" Target="../media/image18.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30.xml"/><Relationship Id="rId5" Type="http://schemas.openxmlformats.org/officeDocument/2006/relationships/audio" Target="../media/audio6.wav"/><Relationship Id="rId4" Type="http://schemas.openxmlformats.org/officeDocument/2006/relationships/audio" Target="../media/audio5.wav"/><Relationship Id="rId3" Type="http://schemas.openxmlformats.org/officeDocument/2006/relationships/audio" Target="../media/audio4.wav"/><Relationship Id="rId2" Type="http://schemas.openxmlformats.org/officeDocument/2006/relationships/image" Target="../media/image21.jpeg"/><Relationship Id="rId1" Type="http://schemas.openxmlformats.org/officeDocument/2006/relationships/image" Target="../media/image20.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audio" Target="../media/audio5.wav"/></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audio" Target="../media/audio7.wav"/><Relationship Id="rId1" Type="http://schemas.openxmlformats.org/officeDocument/2006/relationships/audio" Target="../media/audio4.wav"/></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audio" Target="../media/audio8.wav"/></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audio" Target="../media/audio9.wav"/></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audio" Target="../media/audio10.wav"/></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audio" Target="../media/audio3.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363980" y="5753100"/>
            <a:ext cx="8375015" cy="368300"/>
          </a:xfrm>
          <a:prstGeom prst="rect">
            <a:avLst/>
          </a:prstGeom>
          <a:noFill/>
        </p:spPr>
        <p:txBody>
          <a:bodyPr wrap="square" rtlCol="0" anchor="t">
            <a:spAutoFit/>
          </a:bodyPr>
          <a:p>
            <a:r>
              <a:rPr lang="zh-CN" altLang="en-US"/>
              <a:t>https://docs.qq.com/sheet/DT3N0YldGTWRPTUlP?tab=bb08j2&amp;c=A1A0A0</a:t>
            </a:r>
            <a:endParaRPr lang="zh-CN" altLang="en-US"/>
          </a:p>
        </p:txBody>
      </p:sp>
      <p:pic>
        <p:nvPicPr>
          <p:cNvPr id="2" name="图片 1"/>
          <p:cNvPicPr>
            <a:picLocks noChangeAspect="1"/>
          </p:cNvPicPr>
          <p:nvPr/>
        </p:nvPicPr>
        <p:blipFill>
          <a:blip r:embed="rId1"/>
          <a:stretch>
            <a:fillRect/>
          </a:stretch>
        </p:blipFill>
        <p:spPr>
          <a:xfrm>
            <a:off x="1008380" y="449580"/>
            <a:ext cx="8475980" cy="4449445"/>
          </a:xfrm>
          <a:prstGeom prst="rect">
            <a:avLst/>
          </a:prstGeom>
        </p:spPr>
      </p:pic>
      <p:sp>
        <p:nvSpPr>
          <p:cNvPr id="3" name="文本框 2"/>
          <p:cNvSpPr txBox="1"/>
          <p:nvPr/>
        </p:nvSpPr>
        <p:spPr>
          <a:xfrm>
            <a:off x="1363980" y="5143500"/>
            <a:ext cx="5393055" cy="368300"/>
          </a:xfrm>
          <a:prstGeom prst="rect">
            <a:avLst/>
          </a:prstGeom>
          <a:noFill/>
        </p:spPr>
        <p:txBody>
          <a:bodyPr wrap="square" rtlCol="0" anchor="t">
            <a:spAutoFit/>
          </a:bodyPr>
          <a:p>
            <a:r>
              <a:rPr lang="zh-CN" altLang="en-US"/>
              <a:t>https://www.gdkjb.com/special/dasaiindex.html</a:t>
            </a:r>
            <a:endParaRPr lang="zh-CN" altLang="en-US"/>
          </a:p>
        </p:txBody>
      </p:sp>
      <p:pic>
        <p:nvPicPr>
          <p:cNvPr id="4" name="图片 3"/>
          <p:cNvPicPr>
            <a:picLocks noChangeAspect="1"/>
          </p:cNvPicPr>
          <p:nvPr/>
        </p:nvPicPr>
        <p:blipFill>
          <a:blip r:embed="rId2"/>
          <a:stretch>
            <a:fillRect/>
          </a:stretch>
        </p:blipFill>
        <p:spPr>
          <a:xfrm>
            <a:off x="3926840" y="-3175"/>
            <a:ext cx="7880985" cy="6822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1" name="文本框 1"/>
          <p:cNvSpPr txBox="1"/>
          <p:nvPr/>
        </p:nvSpPr>
        <p:spPr>
          <a:xfrm>
            <a:off x="491808" y="1284288"/>
            <a:ext cx="11593512" cy="4919345"/>
          </a:xfrm>
          <a:prstGeom prst="rect">
            <a:avLst/>
          </a:prstGeom>
          <a:noFill/>
          <a:ln w="9525">
            <a:noFill/>
          </a:ln>
        </p:spPr>
        <p:txBody>
          <a:bodyPr wrap="square" anchor="t">
            <a:spAutoFit/>
          </a:bodyPr>
          <a:p>
            <a:pPr eaLnBrk="0" hangingPunct="0">
              <a:lnSpc>
                <a:spcPts val="3765"/>
              </a:lnSpc>
            </a:pPr>
            <a:r>
              <a:rPr lang="en-US" altLang="zh-CN" sz="3200" b="1" dirty="0">
                <a:solidFill>
                  <a:srgbClr val="000000"/>
                </a:solidFill>
                <a:latin typeface="方正启体简体" panose="03000509000000000000" charset="-122"/>
                <a:ea typeface="方正启体简体" panose="03000509000000000000" charset="-122"/>
                <a:sym typeface="微软雅黑" panose="020B0503020204020204" charset="-122"/>
              </a:rPr>
              <a:t>5.25</a:t>
            </a:r>
            <a:r>
              <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rPr>
              <a:t>错题</a:t>
            </a:r>
            <a:r>
              <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rPr>
              <a:t>优秀：</a:t>
            </a:r>
            <a:endPar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ts val="3765"/>
              </a:lnSpc>
            </a:pPr>
            <a:endPar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ts val="3765"/>
              </a:lnSpc>
            </a:pPr>
            <a:r>
              <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rPr>
              <a:t>蔡依桐  陈楚亮  郝英岐  梁星域  刘虹璐  余玥  赵楚源  陈金炫  </a:t>
            </a:r>
            <a:endPar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ts val="3765"/>
              </a:lnSpc>
            </a:pPr>
            <a:r>
              <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rPr>
              <a:t>丁佚乔  王艺婷  苏圣杰  陶珈琪  王子隽  谢禹卓  虞子潇  张熹慧  赵言之  叶映彤  张熠家  钟灿  陈宇辉  黄梓洲</a:t>
            </a:r>
            <a:endPar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ts val="3765"/>
              </a:lnSpc>
            </a:pPr>
            <a:endPar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ts val="3765"/>
              </a:lnSpc>
            </a:pPr>
            <a:r>
              <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rPr>
              <a:t>何佩璇  胡文悦  李祺东  梁泽彬  黄文睿  吴紫彤  谢楷淳  朱熙锟  陈晴川  李西涵  林芊绵  刘景源  吕俊锋  谭玥悦  叶洳萱  郑昊  </a:t>
            </a:r>
            <a:endPar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ts val="3765"/>
              </a:lnSpc>
            </a:pPr>
            <a:r>
              <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rPr>
              <a:t>陈奕匡  刘婧如  夏一菲  钟意  陈泽铭  李卓骋  刘洁  袁润儿  </a:t>
            </a:r>
            <a:endPar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ts val="3765"/>
              </a:lnSpc>
            </a:pPr>
            <a:r>
              <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rPr>
              <a:t>周顺铵</a:t>
            </a:r>
            <a:endParaRPr lang="zh-CN" altLang="en-US" sz="3200" b="1" dirty="0">
              <a:solidFill>
                <a:srgbClr val="000000"/>
              </a:solidFill>
              <a:latin typeface="方正启体简体" panose="03000509000000000000" charset="-122"/>
              <a:ea typeface="方正启体简体" panose="03000509000000000000" charset="-122"/>
              <a:sym typeface="微软雅黑" panose="020B0503020204020204" charset="-122"/>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pic>
        <p:nvPicPr>
          <p:cNvPr id="1026" name="图片 3"/>
          <p:cNvPicPr>
            <a:picLocks noChangeAspect="1"/>
          </p:cNvPicPr>
          <p:nvPr/>
        </p:nvPicPr>
        <p:blipFill>
          <a:blip r:embed="rId1"/>
          <a:srcRect b="14346"/>
          <a:stretch>
            <a:fillRect/>
          </a:stretch>
        </p:blipFill>
        <p:spPr>
          <a:xfrm>
            <a:off x="940435" y="1535430"/>
            <a:ext cx="9852660" cy="5304155"/>
          </a:xfrm>
          <a:prstGeom prst="rect">
            <a:avLst/>
          </a:prstGeom>
          <a:noFill/>
          <a:ln w="9525">
            <a:noFill/>
          </a:ln>
        </p:spPr>
      </p:pic>
      <p:sp>
        <p:nvSpPr>
          <p:cNvPr id="1027" name="文本框 4"/>
          <p:cNvSpPr txBox="1"/>
          <p:nvPr/>
        </p:nvSpPr>
        <p:spPr>
          <a:xfrm>
            <a:off x="1334135" y="77470"/>
            <a:ext cx="9864725" cy="2584450"/>
          </a:xfrm>
          <a:prstGeom prst="rect">
            <a:avLst/>
          </a:prstGeom>
          <a:noFill/>
          <a:ln w="9525">
            <a:noFill/>
          </a:ln>
        </p:spPr>
        <p:txBody>
          <a:bodyPr>
            <a:spAutoFit/>
          </a:bodyPr>
          <a:p>
            <a:pPr eaLnBrk="1" hangingPunct="1">
              <a:buFont typeface="Arial" panose="020B0604020202020204" pitchFamily="34" charset="0"/>
            </a:pPr>
            <a:endParaRPr lang="zh-CN" altLang="en-US" sz="5400" b="1" dirty="0">
              <a:latin typeface="方正启体简体" panose="03000509000000000000" charset="-122"/>
              <a:ea typeface="方正启体简体" panose="03000509000000000000" charset="-122"/>
              <a:cs typeface="方正启体简体" panose="03000509000000000000" charset="-122"/>
            </a:endParaRPr>
          </a:p>
          <a:p>
            <a:pPr eaLnBrk="1" hangingPunct="1">
              <a:buFont typeface="Arial" panose="020B0604020202020204" pitchFamily="34" charset="0"/>
            </a:pPr>
            <a:r>
              <a:rPr lang="zh-CN" altLang="zh-CN" sz="5400" b="1" dirty="0">
                <a:latin typeface="方正启体简体" panose="03000509000000000000" charset="-122"/>
                <a:ea typeface="方正启体简体" panose="03000509000000000000" charset="-122"/>
                <a:cs typeface="方正启体简体" panose="03000509000000000000" charset="-122"/>
              </a:rPr>
              <a:t>庆祝奥林匹克运动复兴</a:t>
            </a:r>
            <a:r>
              <a:rPr lang="en-US" altLang="zh-CN" sz="5400" b="1" dirty="0">
                <a:latin typeface="方正启体简体" panose="03000509000000000000" charset="-122"/>
                <a:ea typeface="方正启体简体" panose="03000509000000000000" charset="-122"/>
                <a:cs typeface="方正启体简体" panose="03000509000000000000" charset="-122"/>
              </a:rPr>
              <a:t>25</a:t>
            </a:r>
            <a:r>
              <a:rPr lang="zh-CN" altLang="zh-CN" sz="5400" b="1" dirty="0">
                <a:latin typeface="方正启体简体" panose="03000509000000000000" charset="-122"/>
                <a:ea typeface="方正启体简体" panose="03000509000000000000" charset="-122"/>
                <a:cs typeface="方正启体简体" panose="03000509000000000000" charset="-122"/>
              </a:rPr>
              <a:t>周年</a:t>
            </a:r>
            <a:endParaRPr lang="en-US" altLang="zh-CN" sz="5400" b="1" dirty="0">
              <a:latin typeface="方正启体简体" panose="03000509000000000000" charset="-122"/>
              <a:ea typeface="方正启体简体" panose="03000509000000000000" charset="-122"/>
              <a:cs typeface="方正启体简体" panose="03000509000000000000" charset="-122"/>
            </a:endParaRPr>
          </a:p>
          <a:p>
            <a:pPr eaLnBrk="1" hangingPunct="1">
              <a:buFont typeface="Arial" panose="020B0604020202020204" pitchFamily="34" charset="0"/>
            </a:pPr>
            <a:r>
              <a:rPr lang="en-US" altLang="zh-CN" sz="5400" b="1" dirty="0">
                <a:latin typeface="方正启体简体" panose="03000509000000000000" charset="-122"/>
                <a:ea typeface="方正启体简体" panose="03000509000000000000" charset="-122"/>
                <a:cs typeface="方正启体简体" panose="03000509000000000000" charset="-122"/>
              </a:rPr>
              <a:t>                                        </a:t>
            </a:r>
            <a:r>
              <a:rPr lang="zh-CN" altLang="en-US" sz="4000" b="1" dirty="0">
                <a:solidFill>
                  <a:srgbClr val="0070C0"/>
                </a:solidFill>
                <a:latin typeface="方正启体简体" panose="03000509000000000000" charset="-122"/>
                <a:ea typeface="方正启体简体" panose="03000509000000000000" charset="-122"/>
                <a:cs typeface="方正启体简体" panose="03000509000000000000" charset="-122"/>
              </a:rPr>
              <a:t>顾拜旦</a:t>
            </a:r>
            <a:endParaRPr lang="zh-CN" altLang="en-US" sz="4000" dirty="0">
              <a:solidFill>
                <a:srgbClr val="0070C0"/>
              </a:solidFill>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p:sp>
        <p:nvSpPr>
          <p:cNvPr id="2050" name="文本框 1"/>
          <p:cNvSpPr txBox="1"/>
          <p:nvPr/>
        </p:nvSpPr>
        <p:spPr>
          <a:xfrm>
            <a:off x="0" y="71438"/>
            <a:ext cx="5184775" cy="398462"/>
          </a:xfrm>
          <a:prstGeom prst="rect">
            <a:avLst/>
          </a:prstGeom>
          <a:noFill/>
          <a:ln w="9525">
            <a:noFill/>
          </a:ln>
        </p:spPr>
        <p:txBody>
          <a:bodyPr>
            <a:spAutoFit/>
          </a:bodyPr>
          <a:p>
            <a:pPr eaLnBrk="1" hangingPunct="1">
              <a:buFont typeface="Arial" panose="020B0604020202020204" pitchFamily="34" charset="0"/>
            </a:pPr>
            <a:r>
              <a:rPr lang="zh-CN" altLang="en-US" sz="2000" dirty="0">
                <a:latin typeface="楷体" panose="02010609060101010101" pitchFamily="49" charset="-122"/>
                <a:ea typeface="楷体" panose="02010609060101010101" pitchFamily="49" charset="-122"/>
              </a:rPr>
              <a:t>部编版语文八年级下册</a:t>
            </a:r>
            <a:endParaRPr lang="zh-CN" altLang="en-US" sz="2000" dirty="0">
              <a:latin typeface="楷体" panose="02010609060101010101" pitchFamily="49" charset="-122"/>
              <a:ea typeface="楷体" panose="02010609060101010101" pitchFamily="49" charset="-122"/>
            </a:endParaRPr>
          </a:p>
        </p:txBody>
      </p:sp>
      <p:pic>
        <p:nvPicPr>
          <p:cNvPr id="2051" name="图片 6"/>
          <p:cNvPicPr>
            <a:picLocks noChangeAspect="1"/>
          </p:cNvPicPr>
          <p:nvPr/>
        </p:nvPicPr>
        <p:blipFill>
          <a:blip r:embed="rId1"/>
          <a:stretch>
            <a:fillRect/>
          </a:stretch>
        </p:blipFill>
        <p:spPr>
          <a:xfrm>
            <a:off x="0" y="1341438"/>
            <a:ext cx="12192000" cy="5516562"/>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p:sp>
        <p:nvSpPr>
          <p:cNvPr id="3074" name="文本框 1"/>
          <p:cNvSpPr txBox="1"/>
          <p:nvPr/>
        </p:nvSpPr>
        <p:spPr>
          <a:xfrm>
            <a:off x="3432175" y="874713"/>
            <a:ext cx="4248150" cy="768350"/>
          </a:xfrm>
          <a:prstGeom prst="rect">
            <a:avLst/>
          </a:prstGeom>
          <a:noFill/>
          <a:ln w="9525">
            <a:noFill/>
          </a:ln>
        </p:spPr>
        <p:txBody>
          <a:bodyPr>
            <a:spAutoFit/>
          </a:bodyPr>
          <a:p>
            <a:pPr eaLnBrk="1" hangingPunct="1">
              <a:buFont typeface="Arial" panose="020B0604020202020204" pitchFamily="34" charset="0"/>
            </a:pPr>
            <a:r>
              <a:rPr lang="zh-CN" altLang="en-US" sz="4400" b="1" dirty="0">
                <a:solidFill>
                  <a:srgbClr val="C00000"/>
                </a:solidFill>
                <a:latin typeface="方正启体简体" panose="03000509000000000000" charset="-122"/>
                <a:ea typeface="方正启体简体" panose="03000509000000000000" charset="-122"/>
              </a:rPr>
              <a:t>走近作者</a:t>
            </a:r>
            <a:endParaRPr lang="zh-CN" altLang="en-US" sz="4400" b="1" dirty="0">
              <a:solidFill>
                <a:srgbClr val="C00000"/>
              </a:solidFill>
              <a:latin typeface="方正启体简体" panose="03000509000000000000" charset="-122"/>
              <a:ea typeface="方正启体简体" panose="03000509000000000000" charset="-122"/>
            </a:endParaRPr>
          </a:p>
        </p:txBody>
      </p:sp>
      <p:pic>
        <p:nvPicPr>
          <p:cNvPr id="3075" name="图片 3"/>
          <p:cNvPicPr>
            <a:picLocks noChangeAspect="1"/>
          </p:cNvPicPr>
          <p:nvPr/>
        </p:nvPicPr>
        <p:blipFill>
          <a:blip r:embed="rId1"/>
          <a:stretch>
            <a:fillRect/>
          </a:stretch>
        </p:blipFill>
        <p:spPr>
          <a:xfrm>
            <a:off x="0" y="0"/>
            <a:ext cx="3575050" cy="2520950"/>
          </a:xfrm>
          <a:prstGeom prst="rect">
            <a:avLst/>
          </a:prstGeom>
          <a:noFill/>
          <a:ln w="9525">
            <a:noFill/>
          </a:ln>
        </p:spPr>
      </p:pic>
      <p:pic>
        <p:nvPicPr>
          <p:cNvPr id="3076" name="Picture 2" descr="http://i0.sinaimg.cn/ty/o/2008-04-22/U2716P6T12D3614743F45DT20080422100111.jpg"/>
          <p:cNvPicPr>
            <a:picLocks noChangeAspect="1"/>
          </p:cNvPicPr>
          <p:nvPr/>
        </p:nvPicPr>
        <p:blipFill>
          <a:blip r:embed="rId2"/>
          <a:stretch>
            <a:fillRect/>
          </a:stretch>
        </p:blipFill>
        <p:spPr>
          <a:xfrm>
            <a:off x="-65087" y="2133600"/>
            <a:ext cx="3260725" cy="4724400"/>
          </a:xfrm>
          <a:prstGeom prst="rect">
            <a:avLst/>
          </a:prstGeom>
          <a:noFill/>
          <a:ln w="9525">
            <a:noFill/>
          </a:ln>
        </p:spPr>
      </p:pic>
      <p:sp>
        <p:nvSpPr>
          <p:cNvPr id="5" name="文本框 4"/>
          <p:cNvSpPr txBox="1"/>
          <p:nvPr/>
        </p:nvSpPr>
        <p:spPr>
          <a:xfrm>
            <a:off x="3935413" y="1787525"/>
            <a:ext cx="7161212" cy="3415030"/>
          </a:xfrm>
          <a:prstGeom prst="rect">
            <a:avLst/>
          </a:prstGeom>
          <a:noFill/>
          <a:ln w="9525">
            <a:noFill/>
          </a:ln>
        </p:spPr>
        <p:txBody>
          <a:bodyPr>
            <a:spAutoFit/>
          </a:bodyPr>
          <a:p>
            <a:pPr eaLnBrk="1" latinLnBrk="1" hangingPunct="1">
              <a:buFont typeface="Arial" panose="020B0604020202020204" pitchFamily="34" charset="0"/>
            </a:pPr>
            <a:r>
              <a:rPr lang="zh-CN" altLang="zh-CN" sz="3600" dirty="0">
                <a:solidFill>
                  <a:srgbClr val="C00000"/>
                </a:solidFill>
                <a:latin typeface="方正启体简体" panose="03000509000000000000" charset="-122"/>
                <a:ea typeface="方正启体简体" panose="03000509000000000000" charset="-122"/>
                <a:cs typeface="方正启体简体" panose="03000509000000000000" charset="-122"/>
              </a:rPr>
              <a:t>顾拜旦</a:t>
            </a:r>
            <a:endParaRPr lang="en-US" altLang="zh-CN" sz="3600" dirty="0">
              <a:solidFill>
                <a:srgbClr val="C00000"/>
              </a:solidFill>
              <a:latin typeface="方正启体简体" panose="03000509000000000000" charset="-122"/>
              <a:ea typeface="方正启体简体" panose="03000509000000000000" charset="-122"/>
              <a:cs typeface="方正启体简体" panose="03000509000000000000" charset="-122"/>
            </a:endParaRPr>
          </a:p>
          <a:p>
            <a:pPr eaLnBrk="1" latinLnBrk="1" hangingPunct="1">
              <a:buFont typeface="Arial" panose="020B0604020202020204" pitchFamily="34" charset="0"/>
            </a:pPr>
            <a:r>
              <a:rPr lang="en-US" altLang="zh-CN" sz="3600" dirty="0">
                <a:latin typeface="方正启体简体" panose="03000509000000000000" charset="-122"/>
                <a:ea typeface="方正启体简体" panose="03000509000000000000" charset="-122"/>
                <a:cs typeface="方正启体简体" panose="03000509000000000000" charset="-122"/>
              </a:rPr>
              <a:t>        </a:t>
            </a:r>
            <a:r>
              <a:rPr lang="zh-CN" altLang="zh-CN" sz="3600" dirty="0">
                <a:latin typeface="方正启体简体" panose="03000509000000000000" charset="-122"/>
                <a:ea typeface="方正启体简体" panose="03000509000000000000" charset="-122"/>
                <a:cs typeface="方正启体简体" panose="03000509000000000000" charset="-122"/>
              </a:rPr>
              <a:t>现代奥林匹克运动会的创始人。</a:t>
            </a:r>
            <a:endParaRPr lang="en-US" altLang="zh-CN" sz="3600" dirty="0">
              <a:latin typeface="方正启体简体" panose="03000509000000000000" charset="-122"/>
              <a:ea typeface="方正启体简体" panose="03000509000000000000" charset="-122"/>
              <a:cs typeface="方正启体简体" panose="03000509000000000000" charset="-122"/>
            </a:endParaRPr>
          </a:p>
          <a:p>
            <a:pPr eaLnBrk="1" latinLnBrk="1" hangingPunct="1">
              <a:buFont typeface="Arial" panose="020B0604020202020204" pitchFamily="34" charset="0"/>
            </a:pPr>
            <a:r>
              <a:rPr lang="en-US" altLang="zh-CN" sz="3600" dirty="0">
                <a:latin typeface="方正启体简体" panose="03000509000000000000" charset="-122"/>
                <a:ea typeface="方正启体简体" panose="03000509000000000000" charset="-122"/>
                <a:cs typeface="方正启体简体" panose="03000509000000000000" charset="-122"/>
              </a:rPr>
              <a:t>        </a:t>
            </a:r>
            <a:r>
              <a:rPr lang="zh-CN" altLang="zh-CN" sz="3600" dirty="0">
                <a:latin typeface="方正启体简体" panose="03000509000000000000" charset="-122"/>
                <a:ea typeface="方正启体简体" panose="03000509000000000000" charset="-122"/>
                <a:cs typeface="方正启体简体" panose="03000509000000000000" charset="-122"/>
              </a:rPr>
              <a:t>他终生倡导奥林匹克精神，被誉为</a:t>
            </a:r>
            <a:r>
              <a:rPr lang="zh-CN" altLang="zh-CN" sz="3600" u="sng" dirty="0">
                <a:solidFill>
                  <a:srgbClr val="0070C0"/>
                </a:solidFill>
                <a:latin typeface="方正启体简体" panose="03000509000000000000" charset="-122"/>
                <a:ea typeface="方正启体简体" panose="03000509000000000000" charset="-122"/>
                <a:cs typeface="方正启体简体" panose="03000509000000000000" charset="-122"/>
              </a:rPr>
              <a:t>“现代奥林匹克之父”</a:t>
            </a:r>
            <a:r>
              <a:rPr lang="zh-CN" altLang="zh-CN" sz="3600" dirty="0">
                <a:solidFill>
                  <a:srgbClr val="0070C0"/>
                </a:solidFill>
                <a:latin typeface="方正启体简体" panose="03000509000000000000" charset="-122"/>
                <a:ea typeface="方正启体简体" panose="03000509000000000000" charset="-122"/>
                <a:cs typeface="方正启体简体" panose="03000509000000000000" charset="-122"/>
              </a:rPr>
              <a:t>。</a:t>
            </a:r>
            <a:r>
              <a:rPr lang="zh-CN" altLang="zh-CN" sz="3600" dirty="0">
                <a:latin typeface="方正启体简体" panose="03000509000000000000" charset="-122"/>
                <a:ea typeface="方正启体简体" panose="03000509000000000000" charset="-122"/>
                <a:cs typeface="方正启体简体" panose="03000509000000000000" charset="-122"/>
              </a:rPr>
              <a:t>顾拜旦不仅是国际体育活动家，同时也是卓有成就的</a:t>
            </a:r>
            <a:r>
              <a:rPr lang="zh-CN" altLang="zh-CN" sz="3600" dirty="0">
                <a:solidFill>
                  <a:srgbClr val="C00000"/>
                </a:solidFill>
                <a:latin typeface="方正启体简体" panose="03000509000000000000" charset="-122"/>
                <a:ea typeface="方正启体简体" panose="03000509000000000000" charset="-122"/>
                <a:cs typeface="方正启体简体" panose="03000509000000000000" charset="-122"/>
              </a:rPr>
              <a:t>教育学家</a:t>
            </a:r>
            <a:r>
              <a:rPr lang="zh-CN" altLang="zh-CN" sz="3600" dirty="0">
                <a:latin typeface="方正启体简体" panose="03000509000000000000" charset="-122"/>
                <a:ea typeface="方正启体简体" panose="03000509000000000000" charset="-122"/>
                <a:cs typeface="方正启体简体" panose="03000509000000000000" charset="-122"/>
              </a:rPr>
              <a:t>和</a:t>
            </a:r>
            <a:r>
              <a:rPr lang="zh-CN" altLang="zh-CN" sz="3600" dirty="0">
                <a:solidFill>
                  <a:srgbClr val="C00000"/>
                </a:solidFill>
                <a:latin typeface="方正启体简体" panose="03000509000000000000" charset="-122"/>
                <a:ea typeface="方正启体简体" panose="03000509000000000000" charset="-122"/>
                <a:cs typeface="方正启体简体" panose="03000509000000000000" charset="-122"/>
              </a:rPr>
              <a:t>历史学家</a:t>
            </a:r>
            <a:r>
              <a:rPr lang="zh-CN" altLang="zh-CN" sz="3600" dirty="0">
                <a:latin typeface="方正启体简体" panose="03000509000000000000" charset="-122"/>
                <a:ea typeface="方正启体简体" panose="03000509000000000000" charset="-122"/>
                <a:cs typeface="方正启体简体" panose="03000509000000000000" charset="-122"/>
              </a:rPr>
              <a:t>。</a:t>
            </a:r>
            <a:endParaRPr lang="zh-CN" altLang="zh-CN" sz="3600" dirty="0">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1085851" y="1109133"/>
            <a:ext cx="10212916" cy="4892675"/>
          </a:xfrm>
          <a:prstGeom prst="rect">
            <a:avLst/>
          </a:prstGeom>
          <a:solidFill>
            <a:srgbClr val="FFFFFF">
              <a:alpha val="52156"/>
            </a:srgbClr>
          </a:solidFill>
          <a:ln w="9525">
            <a:noFill/>
          </a:ln>
        </p:spPr>
        <p:txBody>
          <a:bodyPr>
            <a:spAutoFit/>
          </a:bodyPr>
          <a:p>
            <a:pPr eaLnBrk="1" hangingPunct="1">
              <a:lnSpc>
                <a:spcPct val="130000"/>
              </a:lnSpc>
              <a:buFont typeface="Arial" panose="020B0604020202020204" pitchFamily="34" charset="0"/>
            </a:pPr>
            <a:r>
              <a:rPr lang="zh-CN" altLang="en-US" sz="4000" b="1" dirty="0">
                <a:latin typeface="方正启体简体" panose="03000509000000000000" charset="-122"/>
                <a:ea typeface="方正启体简体" panose="03000509000000000000" charset="-122"/>
                <a:cs typeface="方正启体简体" panose="03000509000000000000" charset="-122"/>
              </a:rPr>
              <a:t>          顾拜旦一生著有</a:t>
            </a:r>
            <a:r>
              <a:rPr lang="en-US" altLang="zh-CN" sz="4000" b="1" dirty="0">
                <a:latin typeface="方正启体简体" panose="03000509000000000000" charset="-122"/>
                <a:ea typeface="方正启体简体" panose="03000509000000000000" charset="-122"/>
                <a:cs typeface="方正启体简体" panose="03000509000000000000" charset="-122"/>
              </a:rPr>
              <a:t>《1870</a:t>
            </a:r>
            <a:r>
              <a:rPr lang="zh-CN" altLang="en-US" sz="4000" b="1" dirty="0">
                <a:latin typeface="方正启体简体" panose="03000509000000000000" charset="-122"/>
                <a:ea typeface="方正启体简体" panose="03000509000000000000" charset="-122"/>
                <a:cs typeface="方正启体简体" panose="03000509000000000000" charset="-122"/>
              </a:rPr>
              <a:t>年后的法国史</a:t>
            </a:r>
            <a:r>
              <a:rPr lang="en-US" altLang="zh-CN" sz="4000" b="1" dirty="0">
                <a:latin typeface="方正启体简体" panose="03000509000000000000" charset="-122"/>
                <a:ea typeface="方正启体简体" panose="03000509000000000000" charset="-122"/>
                <a:cs typeface="方正启体简体" panose="03000509000000000000" charset="-122"/>
              </a:rPr>
              <a:t>》《</a:t>
            </a:r>
            <a:r>
              <a:rPr lang="zh-CN" altLang="en-US" sz="4000" b="1" dirty="0">
                <a:latin typeface="方正启体简体" panose="03000509000000000000" charset="-122"/>
                <a:ea typeface="方正启体简体" panose="03000509000000000000" charset="-122"/>
                <a:cs typeface="方正启体简体" panose="03000509000000000000" charset="-122"/>
              </a:rPr>
              <a:t>教育制度的改革</a:t>
            </a:r>
            <a:r>
              <a:rPr lang="en-US" altLang="zh-CN" sz="4000" b="1" dirty="0">
                <a:latin typeface="方正启体简体" panose="03000509000000000000" charset="-122"/>
                <a:ea typeface="方正启体简体" panose="03000509000000000000" charset="-122"/>
                <a:cs typeface="方正启体简体" panose="03000509000000000000" charset="-122"/>
              </a:rPr>
              <a:t>》《</a:t>
            </a:r>
            <a:r>
              <a:rPr lang="zh-CN" altLang="en-US" sz="4000" b="1" dirty="0">
                <a:latin typeface="方正启体简体" panose="03000509000000000000" charset="-122"/>
                <a:ea typeface="方正启体简体" panose="03000509000000000000" charset="-122"/>
                <a:cs typeface="方正启体简体" panose="03000509000000000000" charset="-122"/>
              </a:rPr>
              <a:t>英国教育学</a:t>
            </a:r>
            <a:r>
              <a:rPr lang="en-US" altLang="zh-CN" sz="4000" b="1" dirty="0">
                <a:latin typeface="方正启体简体" panose="03000509000000000000" charset="-122"/>
                <a:ea typeface="方正启体简体" panose="03000509000000000000" charset="-122"/>
                <a:cs typeface="方正启体简体" panose="03000509000000000000" charset="-122"/>
              </a:rPr>
              <a:t>》《</a:t>
            </a:r>
            <a:r>
              <a:rPr lang="zh-CN" altLang="en-US" sz="4000" b="1" dirty="0">
                <a:latin typeface="方正启体简体" panose="03000509000000000000" charset="-122"/>
                <a:ea typeface="方正启体简体" panose="03000509000000000000" charset="-122"/>
                <a:cs typeface="方正启体简体" panose="03000509000000000000" charset="-122"/>
              </a:rPr>
              <a:t>运动的指导原理</a:t>
            </a:r>
            <a:r>
              <a:rPr lang="en-US" altLang="zh-CN" sz="4000" b="1" dirty="0">
                <a:latin typeface="方正启体简体" panose="03000509000000000000" charset="-122"/>
                <a:ea typeface="方正启体简体" panose="03000509000000000000" charset="-122"/>
                <a:cs typeface="方正启体简体" panose="03000509000000000000" charset="-122"/>
              </a:rPr>
              <a:t>》《</a:t>
            </a:r>
            <a:r>
              <a:rPr lang="zh-CN" altLang="en-US" sz="4000" b="1" dirty="0">
                <a:latin typeface="方正启体简体" panose="03000509000000000000" charset="-122"/>
                <a:ea typeface="方正启体简体" panose="03000509000000000000" charset="-122"/>
                <a:cs typeface="方正启体简体" panose="03000509000000000000" charset="-122"/>
              </a:rPr>
              <a:t>运动心理之理想</a:t>
            </a:r>
            <a:r>
              <a:rPr lang="en-US" altLang="zh-CN" sz="4000" b="1" dirty="0">
                <a:latin typeface="方正启体简体" panose="03000509000000000000" charset="-122"/>
                <a:ea typeface="方正启体简体" panose="03000509000000000000" charset="-122"/>
                <a:cs typeface="方正启体简体" panose="03000509000000000000" charset="-122"/>
              </a:rPr>
              <a:t>》《</a:t>
            </a:r>
            <a:r>
              <a:rPr lang="zh-CN" altLang="en-US" sz="4000" b="1" dirty="0">
                <a:latin typeface="方正启体简体" panose="03000509000000000000" charset="-122"/>
                <a:ea typeface="方正启体简体" panose="03000509000000000000" charset="-122"/>
                <a:cs typeface="方正启体简体" panose="03000509000000000000" charset="-122"/>
              </a:rPr>
              <a:t>体育颂</a:t>
            </a:r>
            <a:r>
              <a:rPr lang="en-US" altLang="zh-CN" sz="4000" b="1" dirty="0">
                <a:latin typeface="方正启体简体" panose="03000509000000000000" charset="-122"/>
                <a:ea typeface="方正启体简体" panose="03000509000000000000" charset="-122"/>
                <a:cs typeface="方正启体简体" panose="03000509000000000000" charset="-122"/>
              </a:rPr>
              <a:t>》</a:t>
            </a:r>
            <a:r>
              <a:rPr lang="zh-CN" altLang="en-US" sz="4000" b="1" dirty="0">
                <a:latin typeface="方正启体简体" panose="03000509000000000000" charset="-122"/>
                <a:ea typeface="方正启体简体" panose="03000509000000000000" charset="-122"/>
                <a:cs typeface="方正启体简体" panose="03000509000000000000" charset="-122"/>
              </a:rPr>
              <a:t>等著作。其中，最有名的是他在</a:t>
            </a:r>
            <a:r>
              <a:rPr lang="en-US" altLang="zh-CN" sz="4000" b="1" dirty="0">
                <a:latin typeface="方正启体简体" panose="03000509000000000000" charset="-122"/>
                <a:ea typeface="方正启体简体" panose="03000509000000000000" charset="-122"/>
                <a:cs typeface="方正启体简体" panose="03000509000000000000" charset="-122"/>
              </a:rPr>
              <a:t>1912</a:t>
            </a:r>
            <a:r>
              <a:rPr lang="zh-CN" altLang="en-US" sz="4000" b="1" dirty="0">
                <a:latin typeface="方正启体简体" panose="03000509000000000000" charset="-122"/>
                <a:ea typeface="方正启体简体" panose="03000509000000000000" charset="-122"/>
                <a:cs typeface="方正启体简体" panose="03000509000000000000" charset="-122"/>
              </a:rPr>
              <a:t>年斯德哥尔摩奥运会期间发表的</a:t>
            </a:r>
            <a:r>
              <a:rPr lang="en-US" altLang="zh-CN" sz="4000" b="1" dirty="0">
                <a:latin typeface="方正启体简体" panose="03000509000000000000" charset="-122"/>
                <a:ea typeface="方正启体简体" panose="03000509000000000000" charset="-122"/>
                <a:cs typeface="方正启体简体" panose="03000509000000000000" charset="-122"/>
              </a:rPr>
              <a:t>《</a:t>
            </a:r>
            <a:r>
              <a:rPr lang="zh-CN" altLang="en-US" sz="4000" b="1" dirty="0">
                <a:latin typeface="方正启体简体" panose="03000509000000000000" charset="-122"/>
                <a:ea typeface="方正启体简体" panose="03000509000000000000" charset="-122"/>
                <a:cs typeface="方正启体简体" panose="03000509000000000000" charset="-122"/>
              </a:rPr>
              <a:t>体育颂</a:t>
            </a:r>
            <a:r>
              <a:rPr lang="en-US" altLang="zh-CN" sz="4000" b="1" dirty="0">
                <a:latin typeface="方正启体简体" panose="03000509000000000000" charset="-122"/>
                <a:ea typeface="方正启体简体" panose="03000509000000000000" charset="-122"/>
                <a:cs typeface="方正启体简体" panose="03000509000000000000" charset="-122"/>
              </a:rPr>
              <a:t>》</a:t>
            </a:r>
            <a:r>
              <a:rPr lang="zh-CN" altLang="en-US" sz="4000" b="1" dirty="0">
                <a:latin typeface="方正启体简体" panose="03000509000000000000" charset="-122"/>
                <a:ea typeface="方正启体简体" panose="03000509000000000000" charset="-122"/>
                <a:cs typeface="方正启体简体" panose="03000509000000000000" charset="-122"/>
              </a:rPr>
              <a:t>，并因此而获得该届奥运会金质奖章。</a:t>
            </a:r>
            <a:endParaRPr lang="zh-CN" altLang="en-US" sz="4000" b="1" dirty="0">
              <a:solidFill>
                <a:srgbClr val="FF0000"/>
              </a:solidFill>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charRg st="0" end="117"/>
                                            </p:txEl>
                                          </p:spTgt>
                                        </p:tgtEl>
                                        <p:attrNameLst>
                                          <p:attrName>style.visibility</p:attrName>
                                        </p:attrNameLst>
                                      </p:cBhvr>
                                      <p:to>
                                        <p:strVal val="visible"/>
                                      </p:to>
                                    </p:set>
                                    <p:animEffect transition="in" filter="fade">
                                      <p:cBhvr>
                                        <p:cTn id="7" dur="500"/>
                                        <p:tgtEl>
                                          <p:spTgt spid="2">
                                            <p:txEl>
                                              <p:charRg st="0" end="1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4098" name="TextBox 1"/>
          <p:cNvSpPr txBox="1"/>
          <p:nvPr/>
        </p:nvSpPr>
        <p:spPr>
          <a:xfrm>
            <a:off x="427038" y="1422400"/>
            <a:ext cx="11520487" cy="3322638"/>
          </a:xfrm>
          <a:prstGeom prst="rect">
            <a:avLst/>
          </a:prstGeom>
          <a:noFill/>
          <a:ln w="9525">
            <a:noFill/>
          </a:ln>
        </p:spPr>
        <p:txBody>
          <a:bodyPr>
            <a:spAutoFit/>
          </a:bodyPr>
          <a:p>
            <a:pPr eaLnBrk="1" hangingPunct="1">
              <a:buFont typeface="Arial" panose="020B0604020202020204" pitchFamily="34" charset="0"/>
            </a:pPr>
            <a:r>
              <a:rPr lang="zh-CN" altLang="en-US" sz="3200" b="1" dirty="0">
                <a:latin typeface="黑体" panose="02010609060101010101" pitchFamily="49" charset="-122"/>
                <a:ea typeface="黑体" panose="02010609060101010101" pitchFamily="49" charset="-122"/>
              </a:rPr>
              <a:t>给下列加点的字注音。</a:t>
            </a:r>
            <a:endParaRPr lang="zh-CN" altLang="en-US" sz="3200" b="1" dirty="0">
              <a:latin typeface="黑体" panose="02010609060101010101" pitchFamily="49" charset="-122"/>
              <a:ea typeface="黑体" panose="02010609060101010101" pitchFamily="49" charset="-122"/>
            </a:endParaRPr>
          </a:p>
          <a:p>
            <a:pPr eaLnBrk="1" hangingPunct="1">
              <a:buFont typeface="Arial" panose="020B0604020202020204" pitchFamily="34" charset="0"/>
            </a:pPr>
            <a:r>
              <a:rPr lang="zh-CN" altLang="en-US" sz="3200" b="1" dirty="0">
                <a:latin typeface="黑体" panose="02010609060101010101" pitchFamily="49" charset="-122"/>
                <a:ea typeface="黑体" panose="02010609060101010101" pitchFamily="49" charset="-122"/>
              </a:rPr>
              <a:t>浩劫（       ）  指摘</a:t>
            </a:r>
            <a:r>
              <a:rPr lang="en-US" altLang="zh-CN" sz="3200" b="1" dirty="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  襁褓（         ）</a:t>
            </a:r>
            <a:endParaRPr lang="en-US" altLang="zh-CN" sz="3200" b="1" dirty="0">
              <a:latin typeface="黑体" panose="02010609060101010101" pitchFamily="49" charset="-122"/>
              <a:ea typeface="黑体" panose="02010609060101010101" pitchFamily="49" charset="-122"/>
            </a:endParaRPr>
          </a:p>
          <a:p>
            <a:pPr eaLnBrk="1" hangingPunct="1">
              <a:buFont typeface="Arial" panose="020B0604020202020204" pitchFamily="34" charset="0"/>
            </a:pPr>
            <a:r>
              <a:rPr lang="zh-CN" altLang="en-US" sz="3200" b="1" dirty="0">
                <a:latin typeface="黑体" panose="02010609060101010101" pitchFamily="49" charset="-122"/>
                <a:ea typeface="黑体" panose="02010609060101010101" pitchFamily="49" charset="-122"/>
              </a:rPr>
              <a:t>阐述（       ）  萦绕（       ）  枷锁（       ）</a:t>
            </a:r>
            <a:endParaRPr lang="en-US" altLang="zh-CN" sz="3200" b="1" dirty="0">
              <a:latin typeface="黑体" panose="02010609060101010101" pitchFamily="49" charset="-122"/>
              <a:ea typeface="黑体" panose="02010609060101010101" pitchFamily="49" charset="-122"/>
            </a:endParaRPr>
          </a:p>
          <a:p>
            <a:pPr eaLnBrk="1" hangingPunct="1">
              <a:buFont typeface="Arial" panose="020B0604020202020204" pitchFamily="34" charset="0"/>
            </a:pPr>
            <a:r>
              <a:rPr lang="zh-CN" altLang="en-US" sz="3200" b="1" dirty="0">
                <a:latin typeface="黑体" panose="02010609060101010101" pitchFamily="49" charset="-122"/>
                <a:ea typeface="黑体" panose="02010609060101010101" pitchFamily="49" charset="-122"/>
              </a:rPr>
              <a:t>拙劣（       ）  祈祷（       ）  绚丽（       ） </a:t>
            </a:r>
            <a:endParaRPr lang="en-US" altLang="zh-CN" sz="3200" b="1" dirty="0">
              <a:latin typeface="黑体" panose="02010609060101010101" pitchFamily="49" charset="-122"/>
              <a:ea typeface="黑体" panose="02010609060101010101" pitchFamily="49" charset="-122"/>
            </a:endParaRPr>
          </a:p>
          <a:p>
            <a:pPr eaLnBrk="1" hangingPunct="1">
              <a:buFont typeface="Arial" panose="020B0604020202020204" pitchFamily="34" charset="0"/>
            </a:pPr>
            <a:r>
              <a:rPr lang="zh-CN" altLang="en-US" sz="3200" b="1" dirty="0">
                <a:latin typeface="黑体" panose="02010609060101010101" pitchFamily="49" charset="-122"/>
                <a:ea typeface="黑体" panose="02010609060101010101" pitchFamily="49" charset="-122"/>
              </a:rPr>
              <a:t>肤浅（       ）  奠定（       ）  目睹（       ）  </a:t>
            </a:r>
            <a:endParaRPr lang="zh-CN" altLang="en-US" sz="3200" b="1" dirty="0">
              <a:latin typeface="黑体" panose="02010609060101010101" pitchFamily="49" charset="-122"/>
              <a:ea typeface="黑体" panose="02010609060101010101" pitchFamily="49" charset="-122"/>
            </a:endParaRPr>
          </a:p>
          <a:p>
            <a:pPr eaLnBrk="1" hangingPunct="1">
              <a:buFont typeface="Arial" panose="020B0604020202020204" pitchFamily="34" charset="0"/>
            </a:pPr>
            <a:r>
              <a:rPr lang="zh-CN" altLang="en-US" sz="3200" b="1" dirty="0">
                <a:latin typeface="黑体" panose="02010609060101010101" pitchFamily="49" charset="-122"/>
                <a:ea typeface="黑体" panose="02010609060101010101" pitchFamily="49" charset="-122"/>
              </a:rPr>
              <a:t>挚爱（     ）束缚（     ）相辅相成（  ）分崩离析（    ）</a:t>
            </a:r>
            <a:endParaRPr lang="zh-CN" altLang="en-US" sz="3200" b="1" dirty="0">
              <a:latin typeface="黑体" panose="02010609060101010101" pitchFamily="49" charset="-122"/>
              <a:ea typeface="黑体" panose="02010609060101010101" pitchFamily="49" charset="-122"/>
            </a:endParaRPr>
          </a:p>
          <a:p>
            <a:pPr eaLnBrk="1" hangingPunct="1">
              <a:buFont typeface="Arial" panose="020B0604020202020204" pitchFamily="34" charset="0"/>
            </a:pPr>
            <a:endParaRPr lang="zh-CN" altLang="en-US" dirty="0">
              <a:latin typeface="Arial" panose="020B0604020202020204" pitchFamily="34" charset="0"/>
            </a:endParaRPr>
          </a:p>
        </p:txBody>
      </p:sp>
      <p:sp>
        <p:nvSpPr>
          <p:cNvPr id="3" name="TextBox 2"/>
          <p:cNvSpPr txBox="1"/>
          <p:nvPr/>
        </p:nvSpPr>
        <p:spPr>
          <a:xfrm>
            <a:off x="1756410" y="1934210"/>
            <a:ext cx="9432925" cy="2552700"/>
          </a:xfrm>
          <a:prstGeom prst="rect">
            <a:avLst/>
          </a:prstGeom>
          <a:noFill/>
          <a:ln w="9525">
            <a:noFill/>
          </a:ln>
        </p:spPr>
        <p:txBody>
          <a:bodyPr>
            <a:spAutoFit/>
          </a:bodyPr>
          <a:p>
            <a:pPr eaLnBrk="1" hangingPunct="1">
              <a:buFont typeface="Arial" panose="020B0604020202020204" pitchFamily="34" charset="0"/>
            </a:pPr>
            <a:r>
              <a:rPr lang="en-US" altLang="zh-CN" sz="3200" b="1" dirty="0">
                <a:solidFill>
                  <a:srgbClr val="C00000"/>
                </a:solidFill>
                <a:latin typeface="黑体" panose="02010609060101010101" pitchFamily="49" charset="-122"/>
                <a:ea typeface="黑体" panose="02010609060101010101" pitchFamily="49" charset="-122"/>
              </a:rPr>
              <a:t>jié              zhāi            qiǎnɡ bǎo   chǎn             yínɡ              jiā    zhuō              qí               xuàn    </a:t>
            </a:r>
            <a:endParaRPr lang="en-US" altLang="zh-CN" sz="3200" b="1" dirty="0">
              <a:solidFill>
                <a:srgbClr val="C00000"/>
              </a:solidFill>
              <a:latin typeface="黑体" panose="02010609060101010101" pitchFamily="49" charset="-122"/>
              <a:ea typeface="黑体" panose="02010609060101010101" pitchFamily="49" charset="-122"/>
            </a:endParaRPr>
          </a:p>
          <a:p>
            <a:pPr eaLnBrk="1" hangingPunct="1">
              <a:buFont typeface="Arial" panose="020B0604020202020204" pitchFamily="34" charset="0"/>
            </a:pPr>
            <a:r>
              <a:rPr lang="en-US" altLang="zh-CN" sz="3200" b="1" dirty="0">
                <a:solidFill>
                  <a:srgbClr val="C00000"/>
                </a:solidFill>
                <a:latin typeface="黑体" panose="02010609060101010101" pitchFamily="49" charset="-122"/>
                <a:ea typeface="黑体" panose="02010609060101010101" pitchFamily="49" charset="-122"/>
              </a:rPr>
              <a:t>fū               diàn              dǔ </a:t>
            </a:r>
            <a:endParaRPr lang="en-US" altLang="zh-CN" sz="3200" b="1" dirty="0">
              <a:solidFill>
                <a:srgbClr val="C00000"/>
              </a:solidFill>
              <a:latin typeface="黑体" panose="02010609060101010101" pitchFamily="49" charset="-122"/>
              <a:ea typeface="黑体" panose="02010609060101010101" pitchFamily="49" charset="-122"/>
            </a:endParaRPr>
          </a:p>
          <a:p>
            <a:pPr eaLnBrk="1" hangingPunct="1">
              <a:buFont typeface="Arial" panose="020B0604020202020204" pitchFamily="34" charset="0"/>
            </a:pPr>
            <a:r>
              <a:rPr lang="en-US" altLang="zh-CN" sz="3200" b="1" dirty="0">
                <a:solidFill>
                  <a:srgbClr val="C00000"/>
                </a:solidFill>
                <a:latin typeface="黑体" panose="02010609060101010101" pitchFamily="49" charset="-122"/>
                <a:ea typeface="黑体" panose="02010609060101010101" pitchFamily="49" charset="-122"/>
              </a:rPr>
              <a:t>zhì          fù              fǔ            xī</a:t>
            </a:r>
            <a:endParaRPr lang="zh-CN" altLang="en-US" sz="3200" dirty="0">
              <a:solidFill>
                <a:srgbClr val="C00000"/>
              </a:solidFill>
              <a:latin typeface="Arial" panose="020B0604020202020204" pitchFamily="34" charset="0"/>
            </a:endParaRPr>
          </a:p>
        </p:txBody>
      </p:sp>
      <p:sp>
        <p:nvSpPr>
          <p:cNvPr id="4100" name="文本框 1"/>
          <p:cNvSpPr txBox="1"/>
          <p:nvPr/>
        </p:nvSpPr>
        <p:spPr>
          <a:xfrm>
            <a:off x="2351088" y="338138"/>
            <a:ext cx="5430837" cy="769937"/>
          </a:xfrm>
          <a:prstGeom prst="rect">
            <a:avLst/>
          </a:prstGeom>
          <a:noFill/>
          <a:ln w="9525">
            <a:noFill/>
          </a:ln>
        </p:spPr>
        <p:txBody>
          <a:bodyPr>
            <a:spAutoFit/>
          </a:bodyPr>
          <a:p>
            <a:pPr eaLnBrk="1" hangingPunct="1">
              <a:buFont typeface="Arial" panose="020B0604020202020204" pitchFamily="34" charset="0"/>
            </a:pPr>
            <a:r>
              <a:rPr lang="zh-CN" altLang="en-US" sz="4400" dirty="0">
                <a:solidFill>
                  <a:srgbClr val="C00000"/>
                </a:solidFill>
                <a:latin typeface="Arial" panose="020B0604020202020204" pitchFamily="34" charset="0"/>
              </a:rPr>
              <a:t>检查预习，夯实基础</a:t>
            </a:r>
            <a:endParaRPr lang="zh-CN" altLang="en-US" sz="4400" dirty="0">
              <a:solidFill>
                <a:srgbClr val="C00000"/>
              </a:solidFill>
              <a:latin typeface="Arial" panose="020B0604020202020204" pitchFamily="34" charset="0"/>
            </a:endParaRPr>
          </a:p>
        </p:txBody>
      </p:sp>
      <p:pic>
        <p:nvPicPr>
          <p:cNvPr id="4101" name="图片 4"/>
          <p:cNvPicPr>
            <a:picLocks noChangeAspect="1"/>
          </p:cNvPicPr>
          <p:nvPr/>
        </p:nvPicPr>
        <p:blipFill>
          <a:blip r:embed="rId1"/>
          <a:stretch>
            <a:fillRect/>
          </a:stretch>
        </p:blipFill>
        <p:spPr>
          <a:xfrm>
            <a:off x="144463" y="22225"/>
            <a:ext cx="2182812" cy="1400175"/>
          </a:xfrm>
          <a:prstGeom prst="rect">
            <a:avLst/>
          </a:prstGeom>
          <a:noFill/>
          <a:ln w="9525">
            <a:noFill/>
          </a:ln>
        </p:spPr>
      </p:pic>
      <p:sp>
        <p:nvSpPr>
          <p:cNvPr id="4" name="椭圆 3"/>
          <p:cNvSpPr/>
          <p:nvPr/>
        </p:nvSpPr>
        <p:spPr>
          <a:xfrm>
            <a:off x="1074738" y="2405063"/>
            <a:ext cx="76200" cy="74613"/>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2" name="椭圆 1"/>
          <p:cNvSpPr/>
          <p:nvPr/>
        </p:nvSpPr>
        <p:spPr>
          <a:xfrm>
            <a:off x="4567238" y="2405063"/>
            <a:ext cx="74613" cy="7461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5" name="椭圆 4"/>
          <p:cNvSpPr/>
          <p:nvPr/>
        </p:nvSpPr>
        <p:spPr>
          <a:xfrm>
            <a:off x="7705725" y="2408238"/>
            <a:ext cx="76200" cy="762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6" name="椭圆 5"/>
          <p:cNvSpPr/>
          <p:nvPr/>
        </p:nvSpPr>
        <p:spPr>
          <a:xfrm>
            <a:off x="8026400" y="2408238"/>
            <a:ext cx="76200" cy="762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7" name="椭圆 6"/>
          <p:cNvSpPr/>
          <p:nvPr/>
        </p:nvSpPr>
        <p:spPr>
          <a:xfrm>
            <a:off x="708025" y="2852738"/>
            <a:ext cx="76200" cy="7461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8" name="椭圆 7"/>
          <p:cNvSpPr/>
          <p:nvPr/>
        </p:nvSpPr>
        <p:spPr>
          <a:xfrm>
            <a:off x="4175125" y="2852738"/>
            <a:ext cx="76200" cy="7461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9" name="椭圆 8"/>
          <p:cNvSpPr/>
          <p:nvPr/>
        </p:nvSpPr>
        <p:spPr>
          <a:xfrm>
            <a:off x="7634288" y="2852738"/>
            <a:ext cx="76200" cy="7461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0" name="椭圆 9"/>
          <p:cNvSpPr/>
          <p:nvPr/>
        </p:nvSpPr>
        <p:spPr>
          <a:xfrm>
            <a:off x="708025" y="3328988"/>
            <a:ext cx="76200" cy="7461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1" name="椭圆 10"/>
          <p:cNvSpPr/>
          <p:nvPr/>
        </p:nvSpPr>
        <p:spPr>
          <a:xfrm>
            <a:off x="4175125" y="3328988"/>
            <a:ext cx="76200" cy="762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2" name="椭圆 11"/>
          <p:cNvSpPr/>
          <p:nvPr/>
        </p:nvSpPr>
        <p:spPr>
          <a:xfrm>
            <a:off x="7634288" y="3319463"/>
            <a:ext cx="76200" cy="7461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3" name="椭圆 12"/>
          <p:cNvSpPr/>
          <p:nvPr/>
        </p:nvSpPr>
        <p:spPr>
          <a:xfrm>
            <a:off x="708025" y="3832225"/>
            <a:ext cx="76200" cy="762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4" name="椭圆 13"/>
          <p:cNvSpPr/>
          <p:nvPr/>
        </p:nvSpPr>
        <p:spPr>
          <a:xfrm>
            <a:off x="4175125" y="3832225"/>
            <a:ext cx="76200" cy="762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5" name="椭圆 14"/>
          <p:cNvSpPr/>
          <p:nvPr/>
        </p:nvSpPr>
        <p:spPr>
          <a:xfrm>
            <a:off x="8102600" y="3832225"/>
            <a:ext cx="74613" cy="762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6" name="椭圆 15"/>
          <p:cNvSpPr/>
          <p:nvPr/>
        </p:nvSpPr>
        <p:spPr>
          <a:xfrm>
            <a:off x="708025" y="4325938"/>
            <a:ext cx="76200" cy="762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7" name="椭圆 16"/>
          <p:cNvSpPr/>
          <p:nvPr/>
        </p:nvSpPr>
        <p:spPr>
          <a:xfrm>
            <a:off x="3768725" y="4322763"/>
            <a:ext cx="76200" cy="7461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8" name="椭圆 17"/>
          <p:cNvSpPr/>
          <p:nvPr/>
        </p:nvSpPr>
        <p:spPr>
          <a:xfrm>
            <a:off x="6435725" y="4325938"/>
            <a:ext cx="74613" cy="762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9" name="椭圆 18"/>
          <p:cNvSpPr/>
          <p:nvPr/>
        </p:nvSpPr>
        <p:spPr>
          <a:xfrm>
            <a:off x="10091738" y="4322763"/>
            <a:ext cx="74613" cy="7461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 name="文本框 32"/>
          <p:cNvSpPr txBox="1">
            <a:spLocks noChangeArrowheads="1"/>
          </p:cNvSpPr>
          <p:nvPr/>
        </p:nvSpPr>
        <p:spPr bwMode="auto">
          <a:xfrm>
            <a:off x="5966884" y="390101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34"/>
          <p:cNvSpPr txBox="1">
            <a:spLocks noChangeArrowheads="1"/>
          </p:cNvSpPr>
          <p:nvPr/>
        </p:nvSpPr>
        <p:spPr bwMode="auto">
          <a:xfrm rot="21319903">
            <a:off x="10754784" y="21695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6"/>
          <p:cNvSpPr txBox="1">
            <a:spLocks noChangeArrowheads="1"/>
          </p:cNvSpPr>
          <p:nvPr/>
        </p:nvSpPr>
        <p:spPr bwMode="auto">
          <a:xfrm rot="16249134">
            <a:off x="7815792" y="1755775"/>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37"/>
          <p:cNvSpPr txBox="1">
            <a:spLocks noChangeArrowheads="1"/>
          </p:cNvSpPr>
          <p:nvPr/>
        </p:nvSpPr>
        <p:spPr bwMode="auto">
          <a:xfrm rot="17449134">
            <a:off x="7108825" y="2299759"/>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45"/>
          <p:cNvSpPr txBox="1">
            <a:spLocks noChangeArrowheads="1"/>
          </p:cNvSpPr>
          <p:nvPr/>
        </p:nvSpPr>
        <p:spPr bwMode="auto">
          <a:xfrm rot="16249134">
            <a:off x="8562975" y="1785408"/>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46"/>
          <p:cNvSpPr txBox="1">
            <a:spLocks noChangeArrowheads="1"/>
          </p:cNvSpPr>
          <p:nvPr/>
        </p:nvSpPr>
        <p:spPr bwMode="auto">
          <a:xfrm rot="21175089">
            <a:off x="9423400" y="20933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7"/>
          <p:cNvSpPr txBox="1">
            <a:spLocks noChangeArrowheads="1"/>
          </p:cNvSpPr>
          <p:nvPr/>
        </p:nvSpPr>
        <p:spPr bwMode="auto">
          <a:xfrm rot="17449134">
            <a:off x="10207625" y="3332692"/>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49"/>
          <p:cNvSpPr txBox="1">
            <a:spLocks noChangeArrowheads="1"/>
          </p:cNvSpPr>
          <p:nvPr/>
        </p:nvSpPr>
        <p:spPr bwMode="auto">
          <a:xfrm rot="657351">
            <a:off x="10890251" y="157691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50"/>
          <p:cNvSpPr txBox="1">
            <a:spLocks noChangeArrowheads="1"/>
          </p:cNvSpPr>
          <p:nvPr/>
        </p:nvSpPr>
        <p:spPr bwMode="auto">
          <a:xfrm rot="1480325">
            <a:off x="9855200" y="165946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51"/>
          <p:cNvSpPr txBox="1">
            <a:spLocks noChangeArrowheads="1"/>
          </p:cNvSpPr>
          <p:nvPr/>
        </p:nvSpPr>
        <p:spPr bwMode="auto">
          <a:xfrm rot="16249134">
            <a:off x="11155892" y="3620559"/>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32"/>
          <p:cNvSpPr txBox="1">
            <a:spLocks noChangeArrowheads="1"/>
          </p:cNvSpPr>
          <p:nvPr/>
        </p:nvSpPr>
        <p:spPr bwMode="auto">
          <a:xfrm>
            <a:off x="4349751" y="47476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34"/>
          <p:cNvSpPr txBox="1">
            <a:spLocks noChangeArrowheads="1"/>
          </p:cNvSpPr>
          <p:nvPr/>
        </p:nvSpPr>
        <p:spPr bwMode="auto">
          <a:xfrm rot="4149897">
            <a:off x="5952067" y="4665133"/>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6"/>
          <p:cNvSpPr txBox="1">
            <a:spLocks noChangeArrowheads="1"/>
          </p:cNvSpPr>
          <p:nvPr/>
        </p:nvSpPr>
        <p:spPr bwMode="auto">
          <a:xfrm rot="20220000">
            <a:off x="5200651" y="173566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37"/>
          <p:cNvSpPr txBox="1">
            <a:spLocks noChangeArrowheads="1"/>
          </p:cNvSpPr>
          <p:nvPr/>
        </p:nvSpPr>
        <p:spPr bwMode="auto">
          <a:xfrm rot="21420000">
            <a:off x="5507567" y="273896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45"/>
          <p:cNvSpPr txBox="1">
            <a:spLocks noChangeArrowheads="1"/>
          </p:cNvSpPr>
          <p:nvPr/>
        </p:nvSpPr>
        <p:spPr bwMode="auto">
          <a:xfrm rot="20220000">
            <a:off x="5947833" y="1765300"/>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46"/>
          <p:cNvSpPr txBox="1">
            <a:spLocks noChangeArrowheads="1"/>
          </p:cNvSpPr>
          <p:nvPr/>
        </p:nvSpPr>
        <p:spPr bwMode="auto">
          <a:xfrm rot="20220000">
            <a:off x="6441017" y="2051051"/>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7"/>
          <p:cNvSpPr txBox="1">
            <a:spLocks noChangeArrowheads="1"/>
          </p:cNvSpPr>
          <p:nvPr/>
        </p:nvSpPr>
        <p:spPr bwMode="auto">
          <a:xfrm rot="21420000">
            <a:off x="6752167" y="298026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49"/>
          <p:cNvSpPr txBox="1">
            <a:spLocks noChangeArrowheads="1"/>
          </p:cNvSpPr>
          <p:nvPr/>
        </p:nvSpPr>
        <p:spPr bwMode="auto">
          <a:xfrm rot="16249134">
            <a:off x="8414808" y="2814108"/>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50"/>
          <p:cNvSpPr txBox="1">
            <a:spLocks noChangeArrowheads="1"/>
          </p:cNvSpPr>
          <p:nvPr/>
        </p:nvSpPr>
        <p:spPr bwMode="auto">
          <a:xfrm rot="21429897">
            <a:off x="7452784" y="3454400"/>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51"/>
          <p:cNvSpPr txBox="1">
            <a:spLocks noChangeArrowheads="1"/>
          </p:cNvSpPr>
          <p:nvPr/>
        </p:nvSpPr>
        <p:spPr bwMode="auto">
          <a:xfrm rot="16249134">
            <a:off x="7794625" y="4579408"/>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32"/>
          <p:cNvSpPr txBox="1">
            <a:spLocks noChangeArrowheads="1"/>
          </p:cNvSpPr>
          <p:nvPr/>
        </p:nvSpPr>
        <p:spPr bwMode="auto">
          <a:xfrm rot="1209897">
            <a:off x="1515533" y="51667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34"/>
          <p:cNvSpPr txBox="1">
            <a:spLocks noChangeArrowheads="1"/>
          </p:cNvSpPr>
          <p:nvPr/>
        </p:nvSpPr>
        <p:spPr bwMode="auto">
          <a:xfrm rot="4149897">
            <a:off x="2857500" y="46079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6"/>
          <p:cNvSpPr txBox="1">
            <a:spLocks noChangeArrowheads="1"/>
          </p:cNvSpPr>
          <p:nvPr/>
        </p:nvSpPr>
        <p:spPr bwMode="auto">
          <a:xfrm rot="20220000">
            <a:off x="2139951" y="4305300"/>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37"/>
          <p:cNvSpPr txBox="1">
            <a:spLocks noChangeArrowheads="1"/>
          </p:cNvSpPr>
          <p:nvPr/>
        </p:nvSpPr>
        <p:spPr bwMode="auto">
          <a:xfrm rot="1029897">
            <a:off x="3314700" y="367241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45"/>
          <p:cNvSpPr txBox="1">
            <a:spLocks noChangeArrowheads="1"/>
          </p:cNvSpPr>
          <p:nvPr/>
        </p:nvSpPr>
        <p:spPr bwMode="auto">
          <a:xfrm rot="20220000">
            <a:off x="4216400" y="4195233"/>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46"/>
          <p:cNvSpPr txBox="1">
            <a:spLocks noChangeArrowheads="1"/>
          </p:cNvSpPr>
          <p:nvPr/>
        </p:nvSpPr>
        <p:spPr bwMode="auto">
          <a:xfrm rot="21429897">
            <a:off x="1049867" y="204046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7"/>
          <p:cNvSpPr txBox="1">
            <a:spLocks noChangeArrowheads="1"/>
          </p:cNvSpPr>
          <p:nvPr/>
        </p:nvSpPr>
        <p:spPr bwMode="auto">
          <a:xfrm rot="1029897">
            <a:off x="1104900" y="4533900"/>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49"/>
          <p:cNvSpPr txBox="1">
            <a:spLocks noChangeArrowheads="1"/>
          </p:cNvSpPr>
          <p:nvPr/>
        </p:nvSpPr>
        <p:spPr bwMode="auto">
          <a:xfrm rot="21429897">
            <a:off x="4013200" y="51159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50"/>
          <p:cNvSpPr txBox="1">
            <a:spLocks noChangeArrowheads="1"/>
          </p:cNvSpPr>
          <p:nvPr/>
        </p:nvSpPr>
        <p:spPr bwMode="auto">
          <a:xfrm rot="21429897">
            <a:off x="5543551" y="42269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51"/>
          <p:cNvSpPr txBox="1">
            <a:spLocks noChangeArrowheads="1"/>
          </p:cNvSpPr>
          <p:nvPr/>
        </p:nvSpPr>
        <p:spPr bwMode="auto">
          <a:xfrm rot="21429897">
            <a:off x="5765800" y="5238751"/>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32"/>
          <p:cNvSpPr txBox="1">
            <a:spLocks noChangeArrowheads="1"/>
          </p:cNvSpPr>
          <p:nvPr/>
        </p:nvSpPr>
        <p:spPr bwMode="auto">
          <a:xfrm rot="16529158">
            <a:off x="430741" y="2723092"/>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34"/>
          <p:cNvSpPr txBox="1">
            <a:spLocks noChangeArrowheads="1"/>
          </p:cNvSpPr>
          <p:nvPr/>
        </p:nvSpPr>
        <p:spPr bwMode="auto">
          <a:xfrm rot="4149897">
            <a:off x="1786467" y="287866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36"/>
          <p:cNvSpPr txBox="1">
            <a:spLocks noChangeArrowheads="1"/>
          </p:cNvSpPr>
          <p:nvPr/>
        </p:nvSpPr>
        <p:spPr bwMode="auto">
          <a:xfrm rot="21429897">
            <a:off x="429684" y="1782233"/>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37"/>
          <p:cNvSpPr txBox="1">
            <a:spLocks noChangeArrowheads="1"/>
          </p:cNvSpPr>
          <p:nvPr/>
        </p:nvSpPr>
        <p:spPr bwMode="auto">
          <a:xfrm rot="1029897">
            <a:off x="1784351" y="22457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45"/>
          <p:cNvSpPr txBox="1">
            <a:spLocks noChangeArrowheads="1"/>
          </p:cNvSpPr>
          <p:nvPr/>
        </p:nvSpPr>
        <p:spPr bwMode="auto">
          <a:xfrm rot="20220000">
            <a:off x="2823633" y="1528233"/>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46"/>
          <p:cNvSpPr txBox="1">
            <a:spLocks noChangeArrowheads="1"/>
          </p:cNvSpPr>
          <p:nvPr/>
        </p:nvSpPr>
        <p:spPr bwMode="auto">
          <a:xfrm rot="20220000">
            <a:off x="3583517" y="175471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47"/>
          <p:cNvSpPr txBox="1">
            <a:spLocks noChangeArrowheads="1"/>
          </p:cNvSpPr>
          <p:nvPr/>
        </p:nvSpPr>
        <p:spPr bwMode="auto">
          <a:xfrm rot="21420000">
            <a:off x="3221567" y="2506133"/>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49"/>
          <p:cNvSpPr txBox="1">
            <a:spLocks noChangeArrowheads="1"/>
          </p:cNvSpPr>
          <p:nvPr/>
        </p:nvSpPr>
        <p:spPr bwMode="auto">
          <a:xfrm rot="20220000">
            <a:off x="4368800" y="2051051"/>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50"/>
          <p:cNvSpPr txBox="1">
            <a:spLocks noChangeArrowheads="1"/>
          </p:cNvSpPr>
          <p:nvPr/>
        </p:nvSpPr>
        <p:spPr bwMode="auto">
          <a:xfrm rot="20220000">
            <a:off x="3799417" y="2825751"/>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51"/>
          <p:cNvSpPr txBox="1">
            <a:spLocks noChangeArrowheads="1"/>
          </p:cNvSpPr>
          <p:nvPr/>
        </p:nvSpPr>
        <p:spPr bwMode="auto">
          <a:xfrm rot="20220000">
            <a:off x="4646084" y="30077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8" name="文本框 32"/>
          <p:cNvSpPr txBox="1">
            <a:spLocks noChangeArrowheads="1"/>
          </p:cNvSpPr>
          <p:nvPr/>
        </p:nvSpPr>
        <p:spPr bwMode="auto">
          <a:xfrm rot="1209897">
            <a:off x="6819900" y="4718051"/>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9" name="文本框 34"/>
          <p:cNvSpPr txBox="1">
            <a:spLocks noChangeArrowheads="1"/>
          </p:cNvSpPr>
          <p:nvPr/>
        </p:nvSpPr>
        <p:spPr bwMode="auto">
          <a:xfrm rot="20569134">
            <a:off x="8417984" y="5192184"/>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0" name="文本框 36"/>
          <p:cNvSpPr txBox="1">
            <a:spLocks noChangeArrowheads="1"/>
          </p:cNvSpPr>
          <p:nvPr/>
        </p:nvSpPr>
        <p:spPr bwMode="auto">
          <a:xfrm rot="368503">
            <a:off x="7698317" y="381211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1" name="文本框 37"/>
          <p:cNvSpPr txBox="1">
            <a:spLocks noChangeArrowheads="1"/>
          </p:cNvSpPr>
          <p:nvPr/>
        </p:nvSpPr>
        <p:spPr bwMode="auto">
          <a:xfrm rot="829244">
            <a:off x="7046384" y="529801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2" name="文本框 45"/>
          <p:cNvSpPr txBox="1">
            <a:spLocks noChangeArrowheads="1"/>
          </p:cNvSpPr>
          <p:nvPr/>
        </p:nvSpPr>
        <p:spPr bwMode="auto">
          <a:xfrm rot="17097278">
            <a:off x="9039225" y="3334808"/>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3" name="文本框 46"/>
          <p:cNvSpPr txBox="1">
            <a:spLocks noChangeArrowheads="1"/>
          </p:cNvSpPr>
          <p:nvPr/>
        </p:nvSpPr>
        <p:spPr bwMode="auto">
          <a:xfrm rot="2702238">
            <a:off x="10091208" y="4084108"/>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4" name="文本框 47"/>
          <p:cNvSpPr txBox="1">
            <a:spLocks noChangeArrowheads="1"/>
          </p:cNvSpPr>
          <p:nvPr/>
        </p:nvSpPr>
        <p:spPr bwMode="auto">
          <a:xfrm rot="18143362">
            <a:off x="8992659" y="4539192"/>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5" name="文本框 49"/>
          <p:cNvSpPr txBox="1">
            <a:spLocks noChangeArrowheads="1"/>
          </p:cNvSpPr>
          <p:nvPr/>
        </p:nvSpPr>
        <p:spPr bwMode="auto">
          <a:xfrm rot="18419577">
            <a:off x="10810875" y="4355041"/>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6" name="文本框 50"/>
          <p:cNvSpPr txBox="1">
            <a:spLocks noChangeArrowheads="1"/>
          </p:cNvSpPr>
          <p:nvPr/>
        </p:nvSpPr>
        <p:spPr bwMode="auto">
          <a:xfrm rot="17959444">
            <a:off x="9653059" y="4788959"/>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7" name="文本框 51"/>
          <p:cNvSpPr txBox="1">
            <a:spLocks noChangeArrowheads="1"/>
          </p:cNvSpPr>
          <p:nvPr/>
        </p:nvSpPr>
        <p:spPr bwMode="auto">
          <a:xfrm rot="1549510">
            <a:off x="10706100" y="3202517"/>
            <a:ext cx="608330"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65"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2340" name="文本框 32"/>
          <p:cNvSpPr txBox="1"/>
          <p:nvPr/>
        </p:nvSpPr>
        <p:spPr>
          <a:xfrm rot="4190103">
            <a:off x="5717117" y="33422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41" name="文本框 34"/>
          <p:cNvSpPr txBox="1"/>
          <p:nvPr/>
        </p:nvSpPr>
        <p:spPr>
          <a:xfrm rot="8340000">
            <a:off x="6563784" y="4184651"/>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42" name="文本框 36"/>
          <p:cNvSpPr txBox="1"/>
          <p:nvPr/>
        </p:nvSpPr>
        <p:spPr>
          <a:xfrm rot="-1160763">
            <a:off x="7698317" y="2334684"/>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43" name="文本框 37"/>
          <p:cNvSpPr txBox="1"/>
          <p:nvPr/>
        </p:nvSpPr>
        <p:spPr>
          <a:xfrm rot="39237">
            <a:off x="7533217" y="30310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44" name="文本框 45"/>
          <p:cNvSpPr txBox="1"/>
          <p:nvPr/>
        </p:nvSpPr>
        <p:spPr>
          <a:xfrm rot="-1160763">
            <a:off x="8445500" y="23643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45" name="文本框 46"/>
          <p:cNvSpPr txBox="1"/>
          <p:nvPr/>
        </p:nvSpPr>
        <p:spPr>
          <a:xfrm rot="-1160763">
            <a:off x="8938684" y="26500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46" name="文本框 47"/>
          <p:cNvSpPr txBox="1"/>
          <p:nvPr/>
        </p:nvSpPr>
        <p:spPr>
          <a:xfrm rot="39237">
            <a:off x="9580033" y="32766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47" name="文本框 49"/>
          <p:cNvSpPr txBox="1"/>
          <p:nvPr/>
        </p:nvSpPr>
        <p:spPr>
          <a:xfrm rot="-1160763">
            <a:off x="10695517" y="27559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48" name="文本框 50"/>
          <p:cNvSpPr txBox="1"/>
          <p:nvPr/>
        </p:nvSpPr>
        <p:spPr>
          <a:xfrm rot="-1160763">
            <a:off x="9984317" y="25781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49" name="文本框 51"/>
          <p:cNvSpPr txBox="1"/>
          <p:nvPr/>
        </p:nvSpPr>
        <p:spPr>
          <a:xfrm rot="-1160763">
            <a:off x="10619317" y="3725333"/>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0" name="文本框 32"/>
          <p:cNvSpPr txBox="1"/>
          <p:nvPr/>
        </p:nvSpPr>
        <p:spPr>
          <a:xfrm rot="4190103">
            <a:off x="3687233" y="44534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1" name="文本框 34"/>
          <p:cNvSpPr txBox="1"/>
          <p:nvPr/>
        </p:nvSpPr>
        <p:spPr>
          <a:xfrm rot="8340000">
            <a:off x="5232400" y="37549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2" name="文本框 36"/>
          <p:cNvSpPr txBox="1"/>
          <p:nvPr/>
        </p:nvSpPr>
        <p:spPr>
          <a:xfrm rot="2810103">
            <a:off x="5084233" y="23135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3" name="文本框 37"/>
          <p:cNvSpPr txBox="1"/>
          <p:nvPr/>
        </p:nvSpPr>
        <p:spPr>
          <a:xfrm rot="4010103">
            <a:off x="5084233" y="30374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4" name="文本框 45"/>
          <p:cNvSpPr txBox="1"/>
          <p:nvPr/>
        </p:nvSpPr>
        <p:spPr>
          <a:xfrm rot="2810103">
            <a:off x="5831417" y="2343151"/>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5" name="文本框 46"/>
          <p:cNvSpPr txBox="1"/>
          <p:nvPr/>
        </p:nvSpPr>
        <p:spPr>
          <a:xfrm rot="2810103">
            <a:off x="6324600" y="26289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6" name="文本框 47"/>
          <p:cNvSpPr txBox="1"/>
          <p:nvPr/>
        </p:nvSpPr>
        <p:spPr>
          <a:xfrm rot="4010103">
            <a:off x="6324600" y="33528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7" name="文本框 49"/>
          <p:cNvSpPr txBox="1"/>
          <p:nvPr/>
        </p:nvSpPr>
        <p:spPr>
          <a:xfrm rot="-1160763">
            <a:off x="8299451" y="33930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8" name="文本框 50"/>
          <p:cNvSpPr txBox="1"/>
          <p:nvPr/>
        </p:nvSpPr>
        <p:spPr>
          <a:xfrm rot="4020000">
            <a:off x="6957484" y="35073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59" name="文本框 51"/>
          <p:cNvSpPr txBox="1"/>
          <p:nvPr/>
        </p:nvSpPr>
        <p:spPr>
          <a:xfrm rot="-1160763">
            <a:off x="7465484" y="42926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0" name="文本框 32"/>
          <p:cNvSpPr txBox="1"/>
          <p:nvPr/>
        </p:nvSpPr>
        <p:spPr>
          <a:xfrm rot="5400000">
            <a:off x="1521884" y="43053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1" name="文本框 34"/>
          <p:cNvSpPr txBox="1"/>
          <p:nvPr/>
        </p:nvSpPr>
        <p:spPr>
          <a:xfrm rot="8340000">
            <a:off x="2508251" y="47371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2" name="文本框 36"/>
          <p:cNvSpPr txBox="1"/>
          <p:nvPr/>
        </p:nvSpPr>
        <p:spPr>
          <a:xfrm rot="2810103">
            <a:off x="2482851" y="3642784"/>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3" name="文本框 37"/>
          <p:cNvSpPr txBox="1"/>
          <p:nvPr/>
        </p:nvSpPr>
        <p:spPr>
          <a:xfrm rot="5220000">
            <a:off x="3062817" y="4019551"/>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4" name="文本框 45"/>
          <p:cNvSpPr txBox="1"/>
          <p:nvPr/>
        </p:nvSpPr>
        <p:spPr>
          <a:xfrm rot="2810103">
            <a:off x="3746500" y="3661833"/>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5" name="文本框 46"/>
          <p:cNvSpPr txBox="1"/>
          <p:nvPr/>
        </p:nvSpPr>
        <p:spPr>
          <a:xfrm rot="4020000">
            <a:off x="933451" y="26183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6" name="文本框 47"/>
          <p:cNvSpPr txBox="1"/>
          <p:nvPr/>
        </p:nvSpPr>
        <p:spPr>
          <a:xfrm rot="5220000">
            <a:off x="935567" y="38629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7" name="文本框 49"/>
          <p:cNvSpPr txBox="1"/>
          <p:nvPr/>
        </p:nvSpPr>
        <p:spPr>
          <a:xfrm rot="4020000">
            <a:off x="3285067" y="49868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8" name="文本框 50"/>
          <p:cNvSpPr txBox="1"/>
          <p:nvPr/>
        </p:nvSpPr>
        <p:spPr>
          <a:xfrm rot="4020000">
            <a:off x="4936067" y="4489451"/>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69" name="文本框 51"/>
          <p:cNvSpPr txBox="1"/>
          <p:nvPr/>
        </p:nvSpPr>
        <p:spPr>
          <a:xfrm rot="4020000">
            <a:off x="5429251" y="47752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0" name="文本框 32"/>
          <p:cNvSpPr txBox="1"/>
          <p:nvPr/>
        </p:nvSpPr>
        <p:spPr>
          <a:xfrm rot="-880739">
            <a:off x="685800" y="33528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1" name="文本框 34"/>
          <p:cNvSpPr txBox="1"/>
          <p:nvPr/>
        </p:nvSpPr>
        <p:spPr>
          <a:xfrm rot="8340000">
            <a:off x="1672167" y="34565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2" name="文本框 36"/>
          <p:cNvSpPr txBox="1"/>
          <p:nvPr/>
        </p:nvSpPr>
        <p:spPr>
          <a:xfrm rot="4020000">
            <a:off x="2226733" y="20150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3" name="文本框 37"/>
          <p:cNvSpPr txBox="1"/>
          <p:nvPr/>
        </p:nvSpPr>
        <p:spPr>
          <a:xfrm rot="5220000">
            <a:off x="2226733" y="27389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4" name="文本框 45"/>
          <p:cNvSpPr txBox="1"/>
          <p:nvPr/>
        </p:nvSpPr>
        <p:spPr>
          <a:xfrm rot="2810103">
            <a:off x="2973917" y="20447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5" name="文本框 46"/>
          <p:cNvSpPr txBox="1"/>
          <p:nvPr/>
        </p:nvSpPr>
        <p:spPr>
          <a:xfrm rot="2810103">
            <a:off x="3467100" y="2330451"/>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6" name="文本框 47"/>
          <p:cNvSpPr txBox="1"/>
          <p:nvPr/>
        </p:nvSpPr>
        <p:spPr>
          <a:xfrm rot="4010103">
            <a:off x="3105151" y="3083984"/>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7" name="文本框 49"/>
          <p:cNvSpPr txBox="1"/>
          <p:nvPr/>
        </p:nvSpPr>
        <p:spPr>
          <a:xfrm rot="2810103">
            <a:off x="4250267" y="26289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8" name="文本框 50"/>
          <p:cNvSpPr txBox="1"/>
          <p:nvPr/>
        </p:nvSpPr>
        <p:spPr>
          <a:xfrm rot="2810103">
            <a:off x="4099984" y="32088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79" name="文本框 51"/>
          <p:cNvSpPr txBox="1"/>
          <p:nvPr/>
        </p:nvSpPr>
        <p:spPr>
          <a:xfrm rot="2810103">
            <a:off x="4593167" y="34946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0" name="文本框 32"/>
          <p:cNvSpPr txBox="1"/>
          <p:nvPr/>
        </p:nvSpPr>
        <p:spPr>
          <a:xfrm rot="5400000">
            <a:off x="6335184" y="49106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1" name="文本框 34"/>
          <p:cNvSpPr txBox="1"/>
          <p:nvPr/>
        </p:nvSpPr>
        <p:spPr>
          <a:xfrm rot="3159237">
            <a:off x="7759700" y="53424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2" name="文本框 36"/>
          <p:cNvSpPr txBox="1"/>
          <p:nvPr/>
        </p:nvSpPr>
        <p:spPr>
          <a:xfrm rot="-1160763">
            <a:off x="8316384" y="39010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3" name="文本框 37"/>
          <p:cNvSpPr txBox="1"/>
          <p:nvPr/>
        </p:nvSpPr>
        <p:spPr>
          <a:xfrm rot="39237">
            <a:off x="8316384" y="46249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4" name="文本框 45"/>
          <p:cNvSpPr txBox="1"/>
          <p:nvPr/>
        </p:nvSpPr>
        <p:spPr>
          <a:xfrm rot="-1160763">
            <a:off x="9063567" y="3930651"/>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5" name="文本框 46"/>
          <p:cNvSpPr txBox="1"/>
          <p:nvPr/>
        </p:nvSpPr>
        <p:spPr>
          <a:xfrm rot="-1160763">
            <a:off x="9556751" y="4216400"/>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6" name="文本框 47"/>
          <p:cNvSpPr txBox="1"/>
          <p:nvPr/>
        </p:nvSpPr>
        <p:spPr>
          <a:xfrm rot="39237">
            <a:off x="9139767" y="497416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7" name="文本框 49"/>
          <p:cNvSpPr txBox="1"/>
          <p:nvPr/>
        </p:nvSpPr>
        <p:spPr>
          <a:xfrm rot="-1160763">
            <a:off x="10251017" y="4603751"/>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8" name="文本框 50"/>
          <p:cNvSpPr txBox="1"/>
          <p:nvPr/>
        </p:nvSpPr>
        <p:spPr>
          <a:xfrm rot="-1160763">
            <a:off x="10189633" y="5094817"/>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12389" name="文本框 51"/>
          <p:cNvSpPr txBox="1"/>
          <p:nvPr/>
        </p:nvSpPr>
        <p:spPr>
          <a:xfrm rot="-1160763">
            <a:off x="9040284" y="1528233"/>
            <a:ext cx="608330" cy="193675"/>
          </a:xfrm>
          <a:prstGeom prst="rect">
            <a:avLst/>
          </a:prstGeom>
          <a:noFill/>
          <a:ln w="9525">
            <a:noFill/>
          </a:ln>
        </p:spPr>
        <p:txBody>
          <a:bodyPr wrap="none">
            <a:spAutoFit/>
          </a:bodyPr>
          <a:p>
            <a:pPr>
              <a:buFont typeface="Arial" panose="020B0604020202020204" pitchFamily="34" charset="0"/>
            </a:pPr>
            <a:r>
              <a:rPr lang="zh-CN" altLang="zh-CN" sz="665" dirty="0">
                <a:solidFill>
                  <a:schemeClr val="bg1"/>
                </a:solidFill>
                <a:latin typeface="Arial" panose="020B0604020202020204" pitchFamily="34" charset="0"/>
              </a:rPr>
              <a:t>状元成才路</a:t>
            </a:r>
            <a:endParaRPr lang="zh-CN" altLang="zh-CN" sz="665" dirty="0">
              <a:solidFill>
                <a:schemeClr val="bg1"/>
              </a:solidFill>
              <a:latin typeface="Arial" panose="020B0604020202020204" pitchFamily="34" charset="0"/>
            </a:endParaRPr>
          </a:p>
        </p:txBody>
      </p:sp>
      <p:sp>
        <p:nvSpPr>
          <p:cNvPr id="4" name="矩形 3"/>
          <p:cNvSpPr/>
          <p:nvPr/>
        </p:nvSpPr>
        <p:spPr>
          <a:xfrm>
            <a:off x="1735667" y="1377951"/>
            <a:ext cx="4284133" cy="3024505"/>
          </a:xfrm>
          <a:prstGeom prst="rect">
            <a:avLst/>
          </a:prstGeom>
          <a:noFill/>
          <a:ln w="9525">
            <a:noFill/>
          </a:ln>
        </p:spPr>
        <p:txBody>
          <a:bodyPr>
            <a:spAutoFit/>
          </a:bodyPr>
          <a:p>
            <a:pPr eaLnBrk="1" hangingPunct="1">
              <a:lnSpc>
                <a:spcPct val="170000"/>
              </a:lnSpc>
            </a:pPr>
            <a:r>
              <a:rPr lang="zh-CN" altLang="en-US" sz="3735" b="1" dirty="0">
                <a:latin typeface="楷体" panose="02010609060101010101" pitchFamily="49" charset="-122"/>
                <a:ea typeface="楷体" panose="02010609060101010101" pitchFamily="49" charset="-122"/>
              </a:rPr>
              <a:t>（    ）担当（    ）担子（    ）同“掸”</a:t>
            </a:r>
            <a:endParaRPr lang="zh-CN" altLang="en-US" sz="3735" b="1" dirty="0">
              <a:latin typeface="楷体" panose="02010609060101010101" pitchFamily="49" charset="-122"/>
              <a:ea typeface="楷体" panose="02010609060101010101" pitchFamily="49" charset="-122"/>
            </a:endParaRPr>
          </a:p>
        </p:txBody>
      </p:sp>
      <p:sp>
        <p:nvSpPr>
          <p:cNvPr id="9" name="矩形 8"/>
          <p:cNvSpPr/>
          <p:nvPr/>
        </p:nvSpPr>
        <p:spPr>
          <a:xfrm>
            <a:off x="950384" y="2410884"/>
            <a:ext cx="659765" cy="954405"/>
          </a:xfrm>
          <a:prstGeom prst="rect">
            <a:avLst/>
          </a:prstGeom>
          <a:noFill/>
          <a:ln w="9525">
            <a:noFill/>
          </a:ln>
        </p:spPr>
        <p:txBody>
          <a:bodyPr wrap="none">
            <a:spAutoFit/>
          </a:bodyPr>
          <a:p>
            <a:pPr eaLnBrk="1" hangingPunct="1">
              <a:lnSpc>
                <a:spcPct val="150000"/>
              </a:lnSpc>
            </a:pPr>
            <a:r>
              <a:rPr lang="zh-CN" altLang="en-US" sz="3735" b="1" dirty="0">
                <a:latin typeface="楷体" panose="02010609060101010101" pitchFamily="49" charset="-122"/>
                <a:ea typeface="楷体" panose="02010609060101010101" pitchFamily="49" charset="-122"/>
              </a:rPr>
              <a:t>担</a:t>
            </a:r>
            <a:endParaRPr lang="zh-CN" altLang="en-US" sz="3735" b="1" dirty="0">
              <a:latin typeface="楷体" panose="02010609060101010101" pitchFamily="49" charset="-122"/>
              <a:ea typeface="楷体" panose="02010609060101010101" pitchFamily="49" charset="-122"/>
            </a:endParaRPr>
          </a:p>
        </p:txBody>
      </p:sp>
      <p:sp>
        <p:nvSpPr>
          <p:cNvPr id="12" name="左大括号 11"/>
          <p:cNvSpPr/>
          <p:nvPr/>
        </p:nvSpPr>
        <p:spPr>
          <a:xfrm>
            <a:off x="1595967" y="1921933"/>
            <a:ext cx="332317" cy="1991784"/>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6" name="矩形 5"/>
          <p:cNvSpPr/>
          <p:nvPr/>
        </p:nvSpPr>
        <p:spPr>
          <a:xfrm>
            <a:off x="2349500" y="1572684"/>
            <a:ext cx="901065" cy="666115"/>
          </a:xfrm>
          <a:prstGeom prst="rect">
            <a:avLst/>
          </a:prstGeom>
          <a:noFill/>
          <a:ln w="9525">
            <a:noFill/>
          </a:ln>
        </p:spPr>
        <p:txBody>
          <a:bodyPr wrap="none">
            <a:spAutoFit/>
          </a:bodyPr>
          <a:p>
            <a:pPr eaLnBrk="1" hangingPunct="1">
              <a:buFont typeface="Arial" panose="020B0604020202020204" pitchFamily="34" charset="0"/>
            </a:pPr>
            <a:r>
              <a:rPr lang="en-US" altLang="zh-CN" sz="3735" b="1" dirty="0">
                <a:solidFill>
                  <a:srgbClr val="FF0000"/>
                </a:solidFill>
                <a:latin typeface="宋体" panose="02010600030101010101" pitchFamily="2" charset="-122"/>
              </a:rPr>
              <a:t>dān</a:t>
            </a:r>
            <a:endParaRPr lang="zh-CN" altLang="en-US" sz="3735" dirty="0">
              <a:solidFill>
                <a:srgbClr val="FF0000"/>
              </a:solidFill>
              <a:latin typeface="宋体" panose="02010600030101010101" pitchFamily="2" charset="-122"/>
            </a:endParaRPr>
          </a:p>
        </p:txBody>
      </p:sp>
      <p:sp>
        <p:nvSpPr>
          <p:cNvPr id="15" name="矩形 14"/>
          <p:cNvSpPr/>
          <p:nvPr/>
        </p:nvSpPr>
        <p:spPr>
          <a:xfrm>
            <a:off x="2349500" y="2595033"/>
            <a:ext cx="901065" cy="666115"/>
          </a:xfrm>
          <a:prstGeom prst="rect">
            <a:avLst/>
          </a:prstGeom>
          <a:noFill/>
          <a:ln w="9525">
            <a:noFill/>
          </a:ln>
        </p:spPr>
        <p:txBody>
          <a:bodyPr wrap="none">
            <a:spAutoFit/>
          </a:bodyPr>
          <a:p>
            <a:pPr eaLnBrk="1" hangingPunct="1">
              <a:buFont typeface="Arial" panose="020B0604020202020204" pitchFamily="34" charset="0"/>
            </a:pPr>
            <a:r>
              <a:rPr lang="en-US" altLang="zh-CN" sz="3735" b="1" dirty="0">
                <a:solidFill>
                  <a:srgbClr val="FF0000"/>
                </a:solidFill>
                <a:latin typeface="宋体" panose="02010600030101010101" pitchFamily="2" charset="-122"/>
              </a:rPr>
              <a:t>dàn</a:t>
            </a:r>
            <a:endParaRPr lang="zh-CN" altLang="en-US" sz="3735" dirty="0">
              <a:solidFill>
                <a:srgbClr val="FF0000"/>
              </a:solidFill>
              <a:latin typeface="宋体" panose="02010600030101010101" pitchFamily="2" charset="-122"/>
            </a:endParaRPr>
          </a:p>
        </p:txBody>
      </p:sp>
      <p:sp>
        <p:nvSpPr>
          <p:cNvPr id="16" name="矩形 15"/>
          <p:cNvSpPr/>
          <p:nvPr/>
        </p:nvSpPr>
        <p:spPr>
          <a:xfrm>
            <a:off x="2319867" y="3534833"/>
            <a:ext cx="1337733" cy="666115"/>
          </a:xfrm>
          <a:prstGeom prst="rect">
            <a:avLst/>
          </a:prstGeom>
          <a:noFill/>
          <a:ln w="9525">
            <a:noFill/>
          </a:ln>
        </p:spPr>
        <p:txBody>
          <a:bodyPr>
            <a:spAutoFit/>
          </a:bodyPr>
          <a:p>
            <a:pPr eaLnBrk="1" hangingPunct="1">
              <a:buFont typeface="Arial" panose="020B0604020202020204" pitchFamily="34" charset="0"/>
            </a:pPr>
            <a:r>
              <a:rPr lang="en-US" altLang="zh-CN" sz="3735" b="1" dirty="0">
                <a:solidFill>
                  <a:srgbClr val="FF0000"/>
                </a:solidFill>
                <a:latin typeface="宋体" panose="02010600030101010101" pitchFamily="2" charset="-122"/>
              </a:rPr>
              <a:t>dǎn</a:t>
            </a:r>
            <a:endParaRPr lang="zh-CN" altLang="en-US" sz="3735" dirty="0">
              <a:solidFill>
                <a:srgbClr val="FF0000"/>
              </a:solidFill>
              <a:latin typeface="宋体" panose="02010600030101010101" pitchFamily="2" charset="-122"/>
            </a:endParaRPr>
          </a:p>
        </p:txBody>
      </p:sp>
      <p:sp>
        <p:nvSpPr>
          <p:cNvPr id="21" name="矩形 20"/>
          <p:cNvSpPr/>
          <p:nvPr/>
        </p:nvSpPr>
        <p:spPr>
          <a:xfrm>
            <a:off x="4544484" y="4423833"/>
            <a:ext cx="4612216" cy="2046605"/>
          </a:xfrm>
          <a:prstGeom prst="rect">
            <a:avLst/>
          </a:prstGeom>
          <a:noFill/>
          <a:ln w="9525">
            <a:noFill/>
          </a:ln>
        </p:spPr>
        <p:txBody>
          <a:bodyPr>
            <a:spAutoFit/>
          </a:bodyPr>
          <a:p>
            <a:pPr eaLnBrk="1" hangingPunct="1">
              <a:lnSpc>
                <a:spcPct val="170000"/>
              </a:lnSpc>
            </a:pPr>
            <a:r>
              <a:rPr lang="zh-CN" altLang="en-US" sz="3735" b="1" dirty="0">
                <a:latin typeface="楷体" panose="02010609060101010101" pitchFamily="49" charset="-122"/>
                <a:ea typeface="楷体" panose="02010609060101010101" pitchFamily="49" charset="-122"/>
              </a:rPr>
              <a:t>（     ）模特（     ）模样</a:t>
            </a:r>
            <a:endParaRPr lang="zh-CN" altLang="en-US" sz="3735" b="1" dirty="0">
              <a:latin typeface="楷体" panose="02010609060101010101" pitchFamily="49" charset="-122"/>
              <a:ea typeface="楷体" panose="02010609060101010101" pitchFamily="49" charset="-122"/>
            </a:endParaRPr>
          </a:p>
        </p:txBody>
      </p:sp>
      <p:sp>
        <p:nvSpPr>
          <p:cNvPr id="22" name="矩形 21"/>
          <p:cNvSpPr/>
          <p:nvPr/>
        </p:nvSpPr>
        <p:spPr>
          <a:xfrm>
            <a:off x="3754967" y="4969933"/>
            <a:ext cx="659765" cy="954405"/>
          </a:xfrm>
          <a:prstGeom prst="rect">
            <a:avLst/>
          </a:prstGeom>
          <a:noFill/>
          <a:ln w="9525">
            <a:noFill/>
          </a:ln>
        </p:spPr>
        <p:txBody>
          <a:bodyPr wrap="none">
            <a:spAutoFit/>
          </a:bodyPr>
          <a:p>
            <a:pPr eaLnBrk="1" hangingPunct="1">
              <a:lnSpc>
                <a:spcPct val="150000"/>
              </a:lnSpc>
            </a:pPr>
            <a:r>
              <a:rPr lang="zh-CN" altLang="en-US" sz="3735" b="1" dirty="0">
                <a:latin typeface="楷体" panose="02010609060101010101" pitchFamily="49" charset="-122"/>
                <a:ea typeface="楷体" panose="02010609060101010101" pitchFamily="49" charset="-122"/>
              </a:rPr>
              <a:t>模</a:t>
            </a:r>
            <a:endParaRPr lang="zh-CN" altLang="en-US" sz="3735" b="1" dirty="0">
              <a:latin typeface="楷体" panose="02010609060101010101" pitchFamily="49" charset="-122"/>
              <a:ea typeface="楷体" panose="02010609060101010101" pitchFamily="49" charset="-122"/>
            </a:endParaRPr>
          </a:p>
        </p:txBody>
      </p:sp>
      <p:sp>
        <p:nvSpPr>
          <p:cNvPr id="23" name="左大括号 22"/>
          <p:cNvSpPr/>
          <p:nvPr/>
        </p:nvSpPr>
        <p:spPr>
          <a:xfrm>
            <a:off x="4432300" y="4965700"/>
            <a:ext cx="330200" cy="1022351"/>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735" b="0" i="0" u="none" strike="noStrike" kern="1200" cap="none" spc="0" normalizeH="0" baseline="0" noProof="0">
              <a:ln>
                <a:noFill/>
              </a:ln>
              <a:solidFill>
                <a:schemeClr val="tx1"/>
              </a:solidFill>
              <a:effectLst/>
              <a:uLnTx/>
              <a:uFillTx/>
              <a:latin typeface="+mj-ea"/>
              <a:ea typeface="+mj-ea"/>
              <a:cs typeface="+mn-cs"/>
            </a:endParaRPr>
          </a:p>
        </p:txBody>
      </p:sp>
      <p:sp>
        <p:nvSpPr>
          <p:cNvPr id="24" name="矩形 23"/>
          <p:cNvSpPr/>
          <p:nvPr/>
        </p:nvSpPr>
        <p:spPr>
          <a:xfrm>
            <a:off x="5321300" y="4616451"/>
            <a:ext cx="661670" cy="666115"/>
          </a:xfrm>
          <a:prstGeom prst="rect">
            <a:avLst/>
          </a:prstGeom>
          <a:noFill/>
          <a:ln w="9525">
            <a:noFill/>
          </a:ln>
        </p:spPr>
        <p:txBody>
          <a:bodyPr wrap="none">
            <a:spAutoFit/>
          </a:bodyPr>
          <a:p>
            <a:pPr eaLnBrk="1" hangingPunct="1">
              <a:buFont typeface="Arial" panose="020B0604020202020204" pitchFamily="34" charset="0"/>
            </a:pPr>
            <a:r>
              <a:rPr lang="en-US" altLang="zh-CN" sz="3735" b="1" dirty="0">
                <a:solidFill>
                  <a:srgbClr val="FF0000"/>
                </a:solidFill>
                <a:latin typeface="宋体" panose="02010600030101010101" pitchFamily="2" charset="-122"/>
              </a:rPr>
              <a:t>mó</a:t>
            </a:r>
            <a:endParaRPr lang="zh-CN" altLang="en-US" sz="3735" dirty="0">
              <a:solidFill>
                <a:srgbClr val="FF0000"/>
              </a:solidFill>
              <a:latin typeface="宋体" panose="02010600030101010101" pitchFamily="2" charset="-122"/>
            </a:endParaRPr>
          </a:p>
        </p:txBody>
      </p:sp>
      <p:sp>
        <p:nvSpPr>
          <p:cNvPr id="25" name="矩形 24"/>
          <p:cNvSpPr/>
          <p:nvPr/>
        </p:nvSpPr>
        <p:spPr>
          <a:xfrm>
            <a:off x="5331884" y="5575300"/>
            <a:ext cx="661670" cy="666115"/>
          </a:xfrm>
          <a:prstGeom prst="rect">
            <a:avLst/>
          </a:prstGeom>
          <a:noFill/>
          <a:ln w="9525">
            <a:noFill/>
          </a:ln>
        </p:spPr>
        <p:txBody>
          <a:bodyPr wrap="none">
            <a:spAutoFit/>
          </a:bodyPr>
          <a:p>
            <a:pPr eaLnBrk="1" hangingPunct="1">
              <a:buFont typeface="Arial" panose="020B0604020202020204" pitchFamily="34" charset="0"/>
            </a:pPr>
            <a:r>
              <a:rPr lang="en-US" altLang="zh-CN" sz="3735" b="1" dirty="0">
                <a:solidFill>
                  <a:srgbClr val="FF0000"/>
                </a:solidFill>
                <a:latin typeface="宋体" panose="02010600030101010101" pitchFamily="2" charset="-122"/>
              </a:rPr>
              <a:t>mú</a:t>
            </a:r>
            <a:endParaRPr lang="zh-CN" altLang="en-US" sz="3735" dirty="0">
              <a:solidFill>
                <a:srgbClr val="FF0000"/>
              </a:solidFill>
              <a:latin typeface="宋体" panose="02010600030101010101" pitchFamily="2" charset="-122"/>
            </a:endParaRPr>
          </a:p>
        </p:txBody>
      </p:sp>
      <p:sp>
        <p:nvSpPr>
          <p:cNvPr id="12401" name="矩形 1"/>
          <p:cNvSpPr/>
          <p:nvPr/>
        </p:nvSpPr>
        <p:spPr>
          <a:xfrm>
            <a:off x="651933" y="554567"/>
            <a:ext cx="2090420" cy="666115"/>
          </a:xfrm>
          <a:prstGeom prst="rect">
            <a:avLst/>
          </a:prstGeom>
          <a:noFill/>
          <a:ln w="9525">
            <a:noFill/>
          </a:ln>
        </p:spPr>
        <p:txBody>
          <a:bodyPr wrap="none">
            <a:spAutoFit/>
          </a:bodyPr>
          <a:p>
            <a:pPr eaLnBrk="1" hangingPunct="1">
              <a:buFont typeface="Arial" panose="020B0604020202020204" pitchFamily="34" charset="0"/>
            </a:pPr>
            <a:r>
              <a:rPr lang="zh-CN" altLang="en-US" sz="3735" b="1" dirty="0">
                <a:solidFill>
                  <a:srgbClr val="0000FF"/>
                </a:solidFill>
                <a:latin typeface="楷体" panose="02010609060101010101" pitchFamily="49" charset="-122"/>
                <a:ea typeface="楷体" panose="02010609060101010101" pitchFamily="49" charset="-122"/>
              </a:rPr>
              <a:t>◆多音字</a:t>
            </a:r>
            <a:endParaRPr lang="zh-CN" altLang="en-US" sz="3735" b="1" dirty="0">
              <a:solidFill>
                <a:srgbClr val="0000FF"/>
              </a:solidFill>
              <a:latin typeface="楷体" panose="02010609060101010101" pitchFamily="49" charset="-122"/>
              <a:ea typeface="楷体" panose="02010609060101010101" pitchFamily="49" charset="-122"/>
            </a:endParaRPr>
          </a:p>
        </p:txBody>
      </p:sp>
      <p:sp>
        <p:nvSpPr>
          <p:cNvPr id="17" name="矩形 16"/>
          <p:cNvSpPr/>
          <p:nvPr/>
        </p:nvSpPr>
        <p:spPr>
          <a:xfrm>
            <a:off x="7067551" y="1377951"/>
            <a:ext cx="4434416" cy="3024505"/>
          </a:xfrm>
          <a:prstGeom prst="rect">
            <a:avLst/>
          </a:prstGeom>
          <a:noFill/>
          <a:ln w="9525">
            <a:noFill/>
          </a:ln>
        </p:spPr>
        <p:txBody>
          <a:bodyPr>
            <a:spAutoFit/>
          </a:bodyPr>
          <a:p>
            <a:pPr eaLnBrk="1" hangingPunct="1">
              <a:lnSpc>
                <a:spcPct val="170000"/>
              </a:lnSpc>
            </a:pPr>
            <a:r>
              <a:rPr lang="zh-CN" altLang="en-US" sz="3735" b="1" dirty="0">
                <a:latin typeface="楷体" panose="02010609060101010101" pitchFamily="49" charset="-122"/>
                <a:ea typeface="楷体" panose="02010609060101010101" pitchFamily="49" charset="-122"/>
              </a:rPr>
              <a:t>（     ）将军（     ）将领（     ）将进酒</a:t>
            </a:r>
            <a:endParaRPr lang="zh-CN" altLang="en-US" sz="3735" b="1" dirty="0">
              <a:latin typeface="楷体" panose="02010609060101010101" pitchFamily="49" charset="-122"/>
              <a:ea typeface="楷体" panose="02010609060101010101" pitchFamily="49" charset="-122"/>
            </a:endParaRPr>
          </a:p>
        </p:txBody>
      </p:sp>
      <p:sp>
        <p:nvSpPr>
          <p:cNvPr id="18" name="矩形 17"/>
          <p:cNvSpPr/>
          <p:nvPr/>
        </p:nvSpPr>
        <p:spPr>
          <a:xfrm>
            <a:off x="6284384" y="2410884"/>
            <a:ext cx="659765" cy="954405"/>
          </a:xfrm>
          <a:prstGeom prst="rect">
            <a:avLst/>
          </a:prstGeom>
          <a:noFill/>
          <a:ln w="9525">
            <a:noFill/>
          </a:ln>
        </p:spPr>
        <p:txBody>
          <a:bodyPr wrap="none">
            <a:spAutoFit/>
          </a:bodyPr>
          <a:p>
            <a:pPr eaLnBrk="1" hangingPunct="1">
              <a:lnSpc>
                <a:spcPct val="150000"/>
              </a:lnSpc>
            </a:pPr>
            <a:r>
              <a:rPr lang="zh-CN" altLang="en-US" sz="3735" b="1" dirty="0">
                <a:latin typeface="楷体" panose="02010609060101010101" pitchFamily="49" charset="-122"/>
                <a:ea typeface="楷体" panose="02010609060101010101" pitchFamily="49" charset="-122"/>
              </a:rPr>
              <a:t>将</a:t>
            </a:r>
            <a:endParaRPr lang="zh-CN" altLang="en-US" sz="3735" b="1" dirty="0">
              <a:latin typeface="楷体" panose="02010609060101010101" pitchFamily="49" charset="-122"/>
              <a:ea typeface="楷体" panose="02010609060101010101" pitchFamily="49" charset="-122"/>
            </a:endParaRPr>
          </a:p>
        </p:txBody>
      </p:sp>
      <p:sp>
        <p:nvSpPr>
          <p:cNvPr id="19" name="左大括号 18"/>
          <p:cNvSpPr/>
          <p:nvPr/>
        </p:nvSpPr>
        <p:spPr>
          <a:xfrm>
            <a:off x="6927851" y="1921933"/>
            <a:ext cx="334433" cy="1991784"/>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20" name="矩形 19"/>
          <p:cNvSpPr/>
          <p:nvPr/>
        </p:nvSpPr>
        <p:spPr>
          <a:xfrm>
            <a:off x="7520517" y="1572684"/>
            <a:ext cx="1379855" cy="666115"/>
          </a:xfrm>
          <a:prstGeom prst="rect">
            <a:avLst/>
          </a:prstGeom>
          <a:noFill/>
          <a:ln w="9525">
            <a:noFill/>
          </a:ln>
        </p:spPr>
        <p:txBody>
          <a:bodyPr wrap="none">
            <a:spAutoFit/>
          </a:bodyPr>
          <a:p>
            <a:pPr eaLnBrk="1" hangingPunct="1">
              <a:buFont typeface="Arial" panose="020B0604020202020204" pitchFamily="34" charset="0"/>
            </a:pPr>
            <a:r>
              <a:rPr lang="en-US" altLang="zh-CN" sz="3735" b="1" dirty="0">
                <a:solidFill>
                  <a:srgbClr val="FF0000"/>
                </a:solidFill>
                <a:latin typeface="宋体" panose="02010600030101010101" pitchFamily="2" charset="-122"/>
              </a:rPr>
              <a:t>jiānɡ</a:t>
            </a:r>
            <a:endParaRPr lang="zh-CN" altLang="en-US" sz="3735" dirty="0">
              <a:solidFill>
                <a:srgbClr val="FF0000"/>
              </a:solidFill>
              <a:latin typeface="宋体" panose="02010600030101010101" pitchFamily="2" charset="-122"/>
            </a:endParaRPr>
          </a:p>
        </p:txBody>
      </p:sp>
      <p:sp>
        <p:nvSpPr>
          <p:cNvPr id="26" name="矩形 25"/>
          <p:cNvSpPr/>
          <p:nvPr/>
        </p:nvSpPr>
        <p:spPr>
          <a:xfrm>
            <a:off x="7520517" y="2595033"/>
            <a:ext cx="1379855" cy="666115"/>
          </a:xfrm>
          <a:prstGeom prst="rect">
            <a:avLst/>
          </a:prstGeom>
          <a:noFill/>
          <a:ln w="9525">
            <a:noFill/>
          </a:ln>
        </p:spPr>
        <p:txBody>
          <a:bodyPr wrap="none">
            <a:spAutoFit/>
          </a:bodyPr>
          <a:p>
            <a:pPr eaLnBrk="1" hangingPunct="1">
              <a:buFont typeface="Arial" panose="020B0604020202020204" pitchFamily="34" charset="0"/>
            </a:pPr>
            <a:r>
              <a:rPr lang="en-US" altLang="zh-CN" sz="3735" b="1" dirty="0">
                <a:solidFill>
                  <a:srgbClr val="FF0000"/>
                </a:solidFill>
                <a:latin typeface="宋体" panose="02010600030101010101" pitchFamily="2" charset="-122"/>
              </a:rPr>
              <a:t>jiànɡ</a:t>
            </a:r>
            <a:endParaRPr lang="en-US" altLang="zh-CN" sz="3735" b="1" dirty="0">
              <a:solidFill>
                <a:srgbClr val="FF0000"/>
              </a:solidFill>
              <a:latin typeface="宋体" panose="02010600030101010101" pitchFamily="2" charset="-122"/>
            </a:endParaRPr>
          </a:p>
        </p:txBody>
      </p:sp>
      <p:sp>
        <p:nvSpPr>
          <p:cNvPr id="27" name="矩形 26"/>
          <p:cNvSpPr/>
          <p:nvPr/>
        </p:nvSpPr>
        <p:spPr>
          <a:xfrm>
            <a:off x="7520517" y="3534833"/>
            <a:ext cx="1699683" cy="666115"/>
          </a:xfrm>
          <a:prstGeom prst="rect">
            <a:avLst/>
          </a:prstGeom>
          <a:noFill/>
          <a:ln w="9525">
            <a:noFill/>
          </a:ln>
        </p:spPr>
        <p:txBody>
          <a:bodyPr>
            <a:spAutoFit/>
          </a:bodyPr>
          <a:p>
            <a:pPr eaLnBrk="1" hangingPunct="1">
              <a:buFont typeface="Arial" panose="020B0604020202020204" pitchFamily="34" charset="0"/>
            </a:pPr>
            <a:r>
              <a:rPr lang="en-US" altLang="zh-CN" sz="3735" b="1" dirty="0">
                <a:solidFill>
                  <a:srgbClr val="FF0000"/>
                </a:solidFill>
                <a:latin typeface="宋体" panose="02010600030101010101" pitchFamily="2" charset="-122"/>
              </a:rPr>
              <a:t>qiānɡ</a:t>
            </a:r>
            <a:endParaRPr lang="en-US" altLang="zh-CN" sz="3735"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childTnLst>
                                </p:cTn>
                              </p:par>
                              <p:par>
                                <p:cTn id="32" presetID="42"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1000"/>
                                        <p:tgtEl>
                                          <p:spTgt spid="19"/>
                                        </p:tgtEl>
                                      </p:cBhvr>
                                    </p:animEffect>
                                    <p:anim calcmode="lin" valueType="num">
                                      <p:cBhvr>
                                        <p:cTn id="40" dur="1000" fill="hold"/>
                                        <p:tgtEl>
                                          <p:spTgt spid="19"/>
                                        </p:tgtEl>
                                        <p:attrNameLst>
                                          <p:attrName>ppt_x</p:attrName>
                                        </p:attrNameLst>
                                      </p:cBhvr>
                                      <p:tavLst>
                                        <p:tav tm="0">
                                          <p:val>
                                            <p:strVal val="#ppt_x"/>
                                          </p:val>
                                        </p:tav>
                                        <p:tav tm="100000">
                                          <p:val>
                                            <p:strVal val="#ppt_x"/>
                                          </p:val>
                                        </p:tav>
                                      </p:tavLst>
                                    </p:anim>
                                    <p:anim calcmode="lin" valueType="num">
                                      <p:cBhvr>
                                        <p:cTn id="41" dur="1000" fill="hold"/>
                                        <p:tgtEl>
                                          <p:spTgt spid="19"/>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7"/>
                                        </p:tgtEl>
                                        <p:attrNameLst>
                                          <p:attrName>style.visibility</p:attrName>
                                        </p:attrNameLst>
                                      </p:cBhvr>
                                      <p:to>
                                        <p:strVal val="visible"/>
                                      </p:to>
                                    </p:set>
                                  </p:childTnLst>
                                </p:cTn>
                              </p:par>
                              <p:par>
                                <p:cTn id="59" presetID="42"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1000"/>
                                        <p:tgtEl>
                                          <p:spTgt spid="22"/>
                                        </p:tgtEl>
                                      </p:cBhvr>
                                    </p:animEffect>
                                    <p:anim calcmode="lin" valueType="num">
                                      <p:cBhvr>
                                        <p:cTn id="62" dur="1000" fill="hold"/>
                                        <p:tgtEl>
                                          <p:spTgt spid="22"/>
                                        </p:tgtEl>
                                        <p:attrNameLst>
                                          <p:attrName>ppt_x</p:attrName>
                                        </p:attrNameLst>
                                      </p:cBhvr>
                                      <p:tavLst>
                                        <p:tav tm="0">
                                          <p:val>
                                            <p:strVal val="#ppt_x"/>
                                          </p:val>
                                        </p:tav>
                                        <p:tav tm="100000">
                                          <p:val>
                                            <p:strVal val="#ppt_x"/>
                                          </p:val>
                                        </p:tav>
                                      </p:tavLst>
                                    </p:anim>
                                    <p:anim calcmode="lin" valueType="num">
                                      <p:cBhvr>
                                        <p:cTn id="63" dur="1000" fill="hold"/>
                                        <p:tgtEl>
                                          <p:spTgt spid="22"/>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1000"/>
                                        <p:tgtEl>
                                          <p:spTgt spid="23"/>
                                        </p:tgtEl>
                                      </p:cBhvr>
                                    </p:animEffect>
                                    <p:anim calcmode="lin" valueType="num">
                                      <p:cBhvr>
                                        <p:cTn id="67" dur="1000" fill="hold"/>
                                        <p:tgtEl>
                                          <p:spTgt spid="23"/>
                                        </p:tgtEl>
                                        <p:attrNameLst>
                                          <p:attrName>ppt_x</p:attrName>
                                        </p:attrNameLst>
                                      </p:cBhvr>
                                      <p:tavLst>
                                        <p:tav tm="0">
                                          <p:val>
                                            <p:strVal val="#ppt_x"/>
                                          </p:val>
                                        </p:tav>
                                        <p:tav tm="100000">
                                          <p:val>
                                            <p:strVal val="#ppt_x"/>
                                          </p:val>
                                        </p:tav>
                                      </p:tavLst>
                                    </p:anim>
                                    <p:anim calcmode="lin" valueType="num">
                                      <p:cBhvr>
                                        <p:cTn id="68" dur="1000" fill="hold"/>
                                        <p:tgtEl>
                                          <p:spTgt spid="23"/>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1000"/>
                                        <p:tgtEl>
                                          <p:spTgt spid="21"/>
                                        </p:tgtEl>
                                      </p:cBhvr>
                                    </p:animEffect>
                                    <p:anim calcmode="lin" valueType="num">
                                      <p:cBhvr>
                                        <p:cTn id="72" dur="1000" fill="hold"/>
                                        <p:tgtEl>
                                          <p:spTgt spid="21"/>
                                        </p:tgtEl>
                                        <p:attrNameLst>
                                          <p:attrName>ppt_x</p:attrName>
                                        </p:attrNameLst>
                                      </p:cBhvr>
                                      <p:tavLst>
                                        <p:tav tm="0">
                                          <p:val>
                                            <p:strVal val="#ppt_x"/>
                                          </p:val>
                                        </p:tav>
                                        <p:tav tm="100000">
                                          <p:val>
                                            <p:strVal val="#ppt_x"/>
                                          </p:val>
                                        </p:tav>
                                      </p:tavLst>
                                    </p:anim>
                                    <p:anim calcmode="lin" valueType="num">
                                      <p:cBhvr>
                                        <p:cTn id="7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24"/>
                                        </p:tgtEl>
                                        <p:attrNameLst>
                                          <p:attrName>style.visibility</p:attrName>
                                        </p:attrNameLst>
                                      </p:cBhvr>
                                      <p:to>
                                        <p:strVal val="visible"/>
                                      </p:to>
                                    </p:set>
                                  </p:childTnLst>
                                </p:cTn>
                              </p:par>
                            </p:childTnLst>
                          </p:cTn>
                        </p:par>
                      </p:childTnLst>
                    </p:cTn>
                  </p:par>
                  <p:par>
                    <p:cTn id="78" fill="hold">
                      <p:stCondLst>
                        <p:cond delay="indefinite"/>
                      </p:stCondLst>
                      <p:childTnLst>
                        <p:par>
                          <p:cTn id="79" fill="hold">
                            <p:stCondLst>
                              <p:cond delay="0"/>
                            </p:stCondLst>
                            <p:childTnLst>
                              <p:par>
                                <p:cTn id="80" presetID="1" presetClass="entr" presetSubtype="0" fill="hold" grpId="0" nodeType="clickEffect">
                                  <p:stCondLst>
                                    <p:cond delay="0"/>
                                  </p:stCondLst>
                                  <p:childTnLst>
                                    <p:set>
                                      <p:cBhvr>
                                        <p:cTn id="81"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2" grpId="0" bldLvl="0" animBg="1"/>
      <p:bldP spid="6" grpId="0"/>
      <p:bldP spid="15" grpId="0"/>
      <p:bldP spid="16" grpId="0"/>
      <p:bldP spid="21" grpId="0"/>
      <p:bldP spid="22" grpId="0"/>
      <p:bldP spid="23" grpId="0" bldLvl="0" animBg="1"/>
      <p:bldP spid="24" grpId="0"/>
      <p:bldP spid="25" grpId="0"/>
      <p:bldP spid="17" grpId="0"/>
      <p:bldP spid="18" grpId="0"/>
      <p:bldP spid="19" grpId="0" bldLvl="0" animBg="1"/>
      <p:bldP spid="20" grpId="0"/>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5122" name="TextBox 1"/>
          <p:cNvSpPr txBox="1"/>
          <p:nvPr/>
        </p:nvSpPr>
        <p:spPr>
          <a:xfrm>
            <a:off x="407988" y="1357313"/>
            <a:ext cx="11520487" cy="862012"/>
          </a:xfrm>
          <a:prstGeom prst="rect">
            <a:avLst/>
          </a:prstGeom>
          <a:noFill/>
          <a:ln w="9525">
            <a:noFill/>
          </a:ln>
        </p:spPr>
        <p:txBody>
          <a:bodyPr>
            <a:spAutoFit/>
          </a:bodyPr>
          <a:p>
            <a:pPr eaLnBrk="1" hangingPunct="1">
              <a:buFont typeface="Arial" panose="020B0604020202020204" pitchFamily="34" charset="0"/>
            </a:pPr>
            <a:r>
              <a:rPr lang="zh-CN" altLang="en-US" sz="3200" b="1" dirty="0">
                <a:latin typeface="黑体" panose="02010609060101010101" pitchFamily="49" charset="-122"/>
                <a:ea typeface="黑体" panose="02010609060101010101" pitchFamily="49" charset="-122"/>
              </a:rPr>
              <a:t>解释下列词语。</a:t>
            </a:r>
            <a:endParaRPr lang="zh-CN" altLang="en-US" sz="3200" b="1" dirty="0">
              <a:latin typeface="黑体" panose="02010609060101010101" pitchFamily="49" charset="-122"/>
              <a:ea typeface="黑体" panose="02010609060101010101" pitchFamily="49" charset="-122"/>
            </a:endParaRPr>
          </a:p>
          <a:p>
            <a:pPr eaLnBrk="1" hangingPunct="1">
              <a:buFont typeface="Arial" panose="020B0604020202020204" pitchFamily="34" charset="0"/>
            </a:pPr>
            <a:endParaRPr lang="zh-CN" altLang="en-US" dirty="0">
              <a:latin typeface="Arial" panose="020B0604020202020204" pitchFamily="34" charset="0"/>
            </a:endParaRPr>
          </a:p>
        </p:txBody>
      </p:sp>
      <p:sp>
        <p:nvSpPr>
          <p:cNvPr id="5123" name="文本框 1"/>
          <p:cNvSpPr txBox="1"/>
          <p:nvPr/>
        </p:nvSpPr>
        <p:spPr>
          <a:xfrm>
            <a:off x="2351088" y="338138"/>
            <a:ext cx="5430837" cy="762000"/>
          </a:xfrm>
          <a:prstGeom prst="rect">
            <a:avLst/>
          </a:prstGeom>
          <a:noFill/>
          <a:ln w="9525">
            <a:noFill/>
          </a:ln>
        </p:spPr>
        <p:txBody>
          <a:bodyPr>
            <a:spAutoFit/>
          </a:bodyPr>
          <a:p>
            <a:pPr eaLnBrk="1" hangingPunct="1">
              <a:buFont typeface="Arial" panose="020B0604020202020204" pitchFamily="34" charset="0"/>
            </a:pPr>
            <a:r>
              <a:rPr lang="zh-CN" altLang="en-US" sz="4400" dirty="0">
                <a:solidFill>
                  <a:srgbClr val="C00000"/>
                </a:solidFill>
                <a:latin typeface="Arial" panose="020B0604020202020204" pitchFamily="34" charset="0"/>
              </a:rPr>
              <a:t>检查预习，夯实基础</a:t>
            </a:r>
            <a:endParaRPr lang="zh-CN" altLang="en-US" sz="4400" dirty="0">
              <a:solidFill>
                <a:srgbClr val="C00000"/>
              </a:solidFill>
              <a:latin typeface="Arial" panose="020B0604020202020204" pitchFamily="34" charset="0"/>
            </a:endParaRPr>
          </a:p>
        </p:txBody>
      </p:sp>
      <p:pic>
        <p:nvPicPr>
          <p:cNvPr id="5124" name="图片 4"/>
          <p:cNvPicPr>
            <a:picLocks noChangeAspect="1"/>
          </p:cNvPicPr>
          <p:nvPr/>
        </p:nvPicPr>
        <p:blipFill>
          <a:blip r:embed="rId1"/>
          <a:stretch>
            <a:fillRect/>
          </a:stretch>
        </p:blipFill>
        <p:spPr>
          <a:xfrm>
            <a:off x="144463" y="22225"/>
            <a:ext cx="2182812" cy="1400175"/>
          </a:xfrm>
          <a:prstGeom prst="rect">
            <a:avLst/>
          </a:prstGeom>
          <a:noFill/>
          <a:ln w="9525">
            <a:noFill/>
          </a:ln>
        </p:spPr>
      </p:pic>
      <p:sp>
        <p:nvSpPr>
          <p:cNvPr id="5125" name="文本框 3"/>
          <p:cNvSpPr txBox="1"/>
          <p:nvPr/>
        </p:nvSpPr>
        <p:spPr>
          <a:xfrm>
            <a:off x="623888" y="2055813"/>
            <a:ext cx="10080625" cy="3970337"/>
          </a:xfrm>
          <a:prstGeom prst="rect">
            <a:avLst/>
          </a:prstGeom>
          <a:noFill/>
          <a:ln w="9525">
            <a:noFill/>
          </a:ln>
        </p:spPr>
        <p:txBody>
          <a:bodyPr>
            <a:spAutoFit/>
          </a:bodyPr>
          <a:p>
            <a:pPr eaLnBrk="1" hangingPunct="1">
              <a:buFont typeface="Arial" panose="020B0604020202020204" pitchFamily="34" charset="0"/>
            </a:pPr>
            <a:r>
              <a:rPr lang="en-US" altLang="zh-CN" sz="3600" b="1" dirty="0">
                <a:latin typeface="Arial" panose="020B0604020202020204" pitchFamily="34" charset="0"/>
              </a:rPr>
              <a:t>(1)</a:t>
            </a:r>
            <a:r>
              <a:rPr lang="zh-CN" altLang="zh-CN" sz="3600" b="1" dirty="0">
                <a:latin typeface="Arial" panose="020B0604020202020204" pitchFamily="34" charset="0"/>
              </a:rPr>
              <a:t>行将就木</a:t>
            </a:r>
            <a:r>
              <a:rPr lang="en-US" altLang="zh-CN" sz="3600" b="1" dirty="0">
                <a:latin typeface="Arial" panose="020B0604020202020204" pitchFamily="34" charset="0"/>
              </a:rPr>
              <a:t>:</a:t>
            </a:r>
            <a:endParaRPr lang="en-US" altLang="zh-CN" sz="3600" b="1" dirty="0">
              <a:latin typeface="Arial" panose="020B0604020202020204" pitchFamily="34" charset="0"/>
            </a:endParaRPr>
          </a:p>
          <a:p>
            <a:pPr eaLnBrk="1" hangingPunct="1">
              <a:buFont typeface="Arial" panose="020B0604020202020204" pitchFamily="34" charset="0"/>
            </a:pPr>
            <a:endParaRPr lang="en-US" altLang="zh-CN" sz="3600" b="1" dirty="0">
              <a:latin typeface="Arial" panose="020B0604020202020204" pitchFamily="34" charset="0"/>
            </a:endParaRPr>
          </a:p>
          <a:p>
            <a:pPr eaLnBrk="1" hangingPunct="1">
              <a:buFont typeface="Arial" panose="020B0604020202020204" pitchFamily="34" charset="0"/>
            </a:pPr>
            <a:r>
              <a:rPr lang="en-US" altLang="zh-CN" sz="3600" b="1" dirty="0">
                <a:latin typeface="Arial" panose="020B0604020202020204" pitchFamily="34" charset="0"/>
              </a:rPr>
              <a:t>(2)</a:t>
            </a:r>
            <a:r>
              <a:rPr lang="zh-CN" altLang="zh-CN" sz="3600" b="1" dirty="0">
                <a:latin typeface="Arial" panose="020B0604020202020204" pitchFamily="34" charset="0"/>
              </a:rPr>
              <a:t>分崩离析</a:t>
            </a:r>
            <a:r>
              <a:rPr lang="en-US" altLang="zh-CN" sz="3600" b="1" dirty="0">
                <a:latin typeface="Arial" panose="020B0604020202020204" pitchFamily="34" charset="0"/>
              </a:rPr>
              <a:t>:</a:t>
            </a:r>
            <a:endParaRPr lang="en-US" altLang="zh-CN" sz="3600" b="1" dirty="0">
              <a:latin typeface="Arial" panose="020B0604020202020204" pitchFamily="34" charset="0"/>
            </a:endParaRPr>
          </a:p>
          <a:p>
            <a:pPr eaLnBrk="1" hangingPunct="1">
              <a:buFont typeface="Arial" panose="020B0604020202020204" pitchFamily="34" charset="0"/>
            </a:pPr>
            <a:endParaRPr lang="en-US" altLang="zh-CN" sz="3600" b="1" dirty="0">
              <a:latin typeface="Arial" panose="020B0604020202020204" pitchFamily="34" charset="0"/>
            </a:endParaRPr>
          </a:p>
          <a:p>
            <a:pPr eaLnBrk="1" hangingPunct="1">
              <a:buFont typeface="Arial" panose="020B0604020202020204" pitchFamily="34" charset="0"/>
            </a:pPr>
            <a:r>
              <a:rPr lang="en-US" altLang="zh-CN" sz="3600" b="1" dirty="0">
                <a:latin typeface="Arial" panose="020B0604020202020204" pitchFamily="34" charset="0"/>
              </a:rPr>
              <a:t>(3)</a:t>
            </a:r>
            <a:r>
              <a:rPr lang="zh-CN" altLang="zh-CN" sz="3600" b="1" dirty="0">
                <a:latin typeface="Arial" panose="020B0604020202020204" pitchFamily="34" charset="0"/>
              </a:rPr>
              <a:t>相辅相成</a:t>
            </a:r>
            <a:r>
              <a:rPr lang="en-US" altLang="zh-CN" sz="3600" b="1" dirty="0">
                <a:latin typeface="Arial" panose="020B0604020202020204" pitchFamily="34" charset="0"/>
              </a:rPr>
              <a:t>:</a:t>
            </a:r>
            <a:endParaRPr lang="en-US" altLang="zh-CN" sz="3600" b="1" dirty="0">
              <a:latin typeface="Arial" panose="020B0604020202020204" pitchFamily="34" charset="0"/>
            </a:endParaRPr>
          </a:p>
          <a:p>
            <a:pPr eaLnBrk="1" hangingPunct="1">
              <a:buFont typeface="Arial" panose="020B0604020202020204" pitchFamily="34" charset="0"/>
            </a:pPr>
            <a:endParaRPr lang="en-US" altLang="zh-CN" sz="3600" b="1" dirty="0">
              <a:latin typeface="Arial" panose="020B0604020202020204" pitchFamily="34" charset="0"/>
            </a:endParaRPr>
          </a:p>
          <a:p>
            <a:pPr eaLnBrk="1" hangingPunct="1">
              <a:buFont typeface="Arial" panose="020B0604020202020204" pitchFamily="34" charset="0"/>
            </a:pPr>
            <a:r>
              <a:rPr lang="en-US" altLang="zh-CN" sz="3600" b="1" dirty="0">
                <a:latin typeface="Arial" panose="020B0604020202020204" pitchFamily="34" charset="0"/>
              </a:rPr>
              <a:t>(4)</a:t>
            </a:r>
            <a:r>
              <a:rPr lang="zh-CN" altLang="zh-CN" sz="3600" b="1" dirty="0">
                <a:latin typeface="Arial" panose="020B0604020202020204" pitchFamily="34" charset="0"/>
              </a:rPr>
              <a:t>自圆其说</a:t>
            </a:r>
            <a:r>
              <a:rPr lang="en-US" altLang="zh-CN" sz="3600" b="1" dirty="0">
                <a:latin typeface="Arial" panose="020B0604020202020204" pitchFamily="34" charset="0"/>
              </a:rPr>
              <a:t>:</a:t>
            </a:r>
            <a:endParaRPr lang="zh-CN" altLang="zh-CN" sz="3600" b="1" dirty="0">
              <a:latin typeface="Arial" panose="020B0604020202020204" pitchFamily="34" charset="0"/>
            </a:endParaRPr>
          </a:p>
        </p:txBody>
      </p:sp>
      <p:sp>
        <p:nvSpPr>
          <p:cNvPr id="6" name="文本框 5"/>
          <p:cNvSpPr txBox="1"/>
          <p:nvPr/>
        </p:nvSpPr>
        <p:spPr>
          <a:xfrm>
            <a:off x="3432175" y="2056130"/>
            <a:ext cx="6408420" cy="3969385"/>
          </a:xfrm>
          <a:prstGeom prst="rect">
            <a:avLst/>
          </a:prstGeom>
          <a:noFill/>
          <a:ln w="9525">
            <a:noFill/>
          </a:ln>
        </p:spPr>
        <p:txBody>
          <a:bodyPr wrap="square">
            <a:spAutoFit/>
          </a:bodyPr>
          <a:p>
            <a:pPr eaLnBrk="1" hangingPunct="1">
              <a:buFont typeface="Arial" panose="020B0604020202020204" pitchFamily="34" charset="0"/>
            </a:pPr>
            <a:r>
              <a:rPr lang="zh-CN" altLang="zh-CN" sz="3600" b="1" dirty="0">
                <a:solidFill>
                  <a:srgbClr val="FF0000"/>
                </a:solidFill>
                <a:latin typeface="Arial" panose="020B0604020202020204" pitchFamily="34" charset="0"/>
              </a:rPr>
              <a:t>快要进棺材了。指人临近死亡。木，指棺材。</a:t>
            </a:r>
            <a:r>
              <a:rPr lang="en-US" altLang="zh-CN" sz="3600" b="1" dirty="0">
                <a:solidFill>
                  <a:srgbClr val="FF0000"/>
                </a:solidFill>
                <a:latin typeface="Arial" panose="020B0604020202020204" pitchFamily="34" charset="0"/>
              </a:rPr>
              <a:t>  </a:t>
            </a:r>
            <a:endParaRPr lang="zh-CN" altLang="zh-CN" sz="3600" b="1" dirty="0">
              <a:solidFill>
                <a:srgbClr val="FF0000"/>
              </a:solidFill>
              <a:latin typeface="Arial" panose="020B0604020202020204" pitchFamily="34" charset="0"/>
            </a:endParaRPr>
          </a:p>
          <a:p>
            <a:pPr eaLnBrk="1" hangingPunct="1">
              <a:buFont typeface="Arial" panose="020B0604020202020204" pitchFamily="34" charset="0"/>
            </a:pPr>
            <a:r>
              <a:rPr lang="zh-CN" altLang="zh-CN" sz="3600" b="1" dirty="0">
                <a:solidFill>
                  <a:srgbClr val="FF0000"/>
                </a:solidFill>
                <a:latin typeface="Arial" panose="020B0604020202020204" pitchFamily="34" charset="0"/>
              </a:rPr>
              <a:t>形容集团、国家等分裂瓦解。</a:t>
            </a:r>
            <a:endParaRPr lang="zh-CN" altLang="zh-CN" sz="3600" b="1" dirty="0">
              <a:solidFill>
                <a:srgbClr val="FF0000"/>
              </a:solidFill>
              <a:latin typeface="Arial" panose="020B0604020202020204" pitchFamily="34" charset="0"/>
            </a:endParaRPr>
          </a:p>
          <a:p>
            <a:pPr eaLnBrk="1" hangingPunct="1">
              <a:buFont typeface="Arial" panose="020B0604020202020204" pitchFamily="34" charset="0"/>
            </a:pPr>
            <a:endParaRPr lang="en-US" altLang="zh-CN" sz="3600" b="1" dirty="0">
              <a:solidFill>
                <a:srgbClr val="FF0000"/>
              </a:solidFill>
              <a:latin typeface="Arial" panose="020B0604020202020204" pitchFamily="34" charset="0"/>
            </a:endParaRPr>
          </a:p>
          <a:p>
            <a:pPr eaLnBrk="1" hangingPunct="1">
              <a:buFont typeface="Arial" panose="020B0604020202020204" pitchFamily="34" charset="0"/>
            </a:pPr>
            <a:r>
              <a:rPr lang="zh-CN" altLang="zh-CN" sz="3600" b="1" dirty="0">
                <a:solidFill>
                  <a:srgbClr val="FF0000"/>
                </a:solidFill>
                <a:latin typeface="Arial" panose="020B0604020202020204" pitchFamily="34" charset="0"/>
              </a:rPr>
              <a:t>互相补充，互相配合。</a:t>
            </a:r>
            <a:endParaRPr lang="zh-CN" altLang="zh-CN" sz="3600" b="1" dirty="0">
              <a:solidFill>
                <a:srgbClr val="FF0000"/>
              </a:solidFill>
              <a:latin typeface="Arial" panose="020B0604020202020204" pitchFamily="34" charset="0"/>
            </a:endParaRPr>
          </a:p>
          <a:p>
            <a:pPr eaLnBrk="1" hangingPunct="1">
              <a:buFont typeface="Arial" panose="020B0604020202020204" pitchFamily="34" charset="0"/>
            </a:pPr>
            <a:endParaRPr lang="en-US" altLang="zh-CN" sz="3600" b="1" dirty="0">
              <a:solidFill>
                <a:srgbClr val="FF0000"/>
              </a:solidFill>
              <a:latin typeface="Arial" panose="020B0604020202020204" pitchFamily="34" charset="0"/>
            </a:endParaRPr>
          </a:p>
          <a:p>
            <a:pPr eaLnBrk="1" hangingPunct="1">
              <a:buFont typeface="Arial" panose="020B0604020202020204" pitchFamily="34" charset="0"/>
            </a:pPr>
            <a:r>
              <a:rPr lang="zh-CN" altLang="zh-CN" sz="3600" b="1" dirty="0">
                <a:solidFill>
                  <a:srgbClr val="FF0000"/>
                </a:solidFill>
                <a:latin typeface="Arial" panose="020B0604020202020204" pitchFamily="34" charset="0"/>
              </a:rPr>
              <a:t>使自己的论断或谎话没有破绽。</a:t>
            </a:r>
            <a:endParaRPr lang="zh-CN" altLang="en-US" sz="3600" dirty="0">
              <a:solidFill>
                <a:srgbClr val="FF0000"/>
              </a:solidFill>
              <a:latin typeface="Arial" panose="020B0604020202020204" pitchFamily="34"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9" name="Rectangle 7"/>
          <p:cNvSpPr>
            <a:spLocks noChangeArrowheads="1"/>
          </p:cNvSpPr>
          <p:nvPr/>
        </p:nvSpPr>
        <p:spPr bwMode="auto">
          <a:xfrm>
            <a:off x="4191000" y="1128713"/>
            <a:ext cx="2733040" cy="860425"/>
          </a:xfrm>
          <a:prstGeom prst="rect">
            <a:avLst/>
          </a:prstGeom>
          <a:solidFill>
            <a:srgbClr val="CCFFCC"/>
          </a:solidFill>
          <a:ln>
            <a:noFill/>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5000" b="1" i="0" u="none" strike="noStrike" kern="1200" cap="none" spc="0" normalizeH="0" baseline="0" noProof="0" dirty="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rPr>
              <a:t>背景材料</a:t>
            </a:r>
            <a:endParaRPr kumimoji="0" lang="zh-CN" altLang="en-US" sz="5000" b="1" i="0" u="none" strike="noStrike" kern="1200" cap="none" spc="0" normalizeH="0" baseline="0" noProof="0" dirty="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endParaRPr>
          </a:p>
        </p:txBody>
      </p:sp>
      <p:pic>
        <p:nvPicPr>
          <p:cNvPr id="28680" name="Picture 8" descr="png-0482"/>
          <p:cNvPicPr>
            <a:picLocks noChangeAspect="1"/>
          </p:cNvPicPr>
          <p:nvPr/>
        </p:nvPicPr>
        <p:blipFill>
          <a:blip r:embed="rId1"/>
          <a:stretch>
            <a:fillRect/>
          </a:stretch>
        </p:blipFill>
        <p:spPr>
          <a:xfrm>
            <a:off x="7156450" y="1036638"/>
            <a:ext cx="1044575" cy="1044575"/>
          </a:xfrm>
          <a:prstGeom prst="rect">
            <a:avLst/>
          </a:prstGeom>
          <a:noFill/>
          <a:ln w="9525">
            <a:noFill/>
          </a:ln>
        </p:spPr>
      </p:pic>
      <p:sp>
        <p:nvSpPr>
          <p:cNvPr id="30723" name="内容占位符 1"/>
          <p:cNvSpPr>
            <a:spLocks noGrp="1"/>
          </p:cNvSpPr>
          <p:nvPr>
            <p:ph idx="1"/>
          </p:nvPr>
        </p:nvSpPr>
        <p:spPr>
          <a:xfrm>
            <a:off x="905510" y="2197735"/>
            <a:ext cx="10380980" cy="3723005"/>
          </a:xfrm>
        </p:spPr>
        <p:txBody>
          <a:bodyPr wrap="square" lIns="91440" tIns="45720" rIns="91440" bIns="45720" anchor="t"/>
          <a:p>
            <a:pPr marL="0" indent="0" hangingPunct="1">
              <a:lnSpc>
                <a:spcPct val="150000"/>
              </a:lnSpc>
              <a:buNone/>
            </a:pPr>
            <a:r>
              <a:rPr lang="en-US" altLang="zh-CN" sz="3600" b="1" dirty="0">
                <a:latin typeface="方正启体简体" panose="03000509000000000000" charset="-122"/>
                <a:ea typeface="方正启体简体" panose="03000509000000000000" charset="-122"/>
                <a:cs typeface="方正启体简体" panose="03000509000000000000" charset="-122"/>
              </a:rPr>
              <a:t>          </a:t>
            </a:r>
            <a:r>
              <a:rPr lang="zh-CN" altLang="zh-CN" sz="3600" b="1" dirty="0">
                <a:latin typeface="方正启体简体" panose="03000509000000000000" charset="-122"/>
                <a:ea typeface="方正启体简体" panose="03000509000000000000" charset="-122"/>
                <a:cs typeface="方正启体简体" panose="03000509000000000000" charset="-122"/>
              </a:rPr>
              <a:t>奥林匹克运动会起源于古希腊的奥林匹亚竞技，每四年举行一次，若因故不能举行，届数仍按顺序计算。奥林匹克运动会曾因两次世界大战中断过三届（</a:t>
            </a:r>
            <a:r>
              <a:rPr lang="en-US" altLang="zh-CN" sz="3600" b="1" dirty="0">
                <a:latin typeface="方正启体简体" panose="03000509000000000000" charset="-122"/>
                <a:ea typeface="方正启体简体" panose="03000509000000000000" charset="-122"/>
                <a:cs typeface="方正启体简体" panose="03000509000000000000" charset="-122"/>
              </a:rPr>
              <a:t>1916</a:t>
            </a:r>
            <a:r>
              <a:rPr lang="zh-CN" altLang="zh-CN" sz="3600" b="1" dirty="0">
                <a:latin typeface="方正启体简体" panose="03000509000000000000" charset="-122"/>
                <a:ea typeface="方正启体简体" panose="03000509000000000000" charset="-122"/>
                <a:cs typeface="方正启体简体" panose="03000509000000000000" charset="-122"/>
              </a:rPr>
              <a:t>年、</a:t>
            </a:r>
            <a:r>
              <a:rPr lang="en-US" altLang="zh-CN" sz="3600" b="1" dirty="0">
                <a:latin typeface="方正启体简体" panose="03000509000000000000" charset="-122"/>
                <a:ea typeface="方正启体简体" panose="03000509000000000000" charset="-122"/>
                <a:cs typeface="方正启体简体" panose="03000509000000000000" charset="-122"/>
              </a:rPr>
              <a:t>1940</a:t>
            </a:r>
            <a:r>
              <a:rPr lang="zh-CN" altLang="zh-CN" sz="3600" b="1" dirty="0">
                <a:latin typeface="方正启体简体" panose="03000509000000000000" charset="-122"/>
                <a:ea typeface="方正启体简体" panose="03000509000000000000" charset="-122"/>
                <a:cs typeface="方正启体简体" panose="03000509000000000000" charset="-122"/>
              </a:rPr>
              <a:t>年、</a:t>
            </a:r>
            <a:r>
              <a:rPr lang="en-US" altLang="zh-CN" sz="3600" b="1" dirty="0">
                <a:latin typeface="方正启体简体" panose="03000509000000000000" charset="-122"/>
                <a:ea typeface="方正启体简体" panose="03000509000000000000" charset="-122"/>
                <a:cs typeface="方正启体简体" panose="03000509000000000000" charset="-122"/>
              </a:rPr>
              <a:t>1944</a:t>
            </a:r>
            <a:r>
              <a:rPr lang="zh-CN" altLang="zh-CN" sz="3600" b="1" dirty="0">
                <a:latin typeface="方正启体简体" panose="03000509000000000000" charset="-122"/>
                <a:ea typeface="方正启体简体" panose="03000509000000000000" charset="-122"/>
                <a:cs typeface="方正启体简体" panose="03000509000000000000" charset="-122"/>
              </a:rPr>
              <a:t>年）。</a:t>
            </a:r>
            <a:endParaRPr lang="zh-CN" altLang="zh-CN" sz="3600" b="1" dirty="0">
              <a:latin typeface="方正启体简体" panose="03000509000000000000" charset="-122"/>
              <a:ea typeface="方正启体简体" panose="03000509000000000000" charset="-122"/>
              <a:cs typeface="方正启体简体" panose="03000509000000000000" charset="-122"/>
            </a:endParaRPr>
          </a:p>
        </p:txBody>
      </p:sp>
      <p:pic>
        <p:nvPicPr>
          <p:cNvPr id="30724" name="Picture 6" descr="http://img1.qq.com/2008/pics/11961/11961198.jpg"/>
          <p:cNvPicPr>
            <a:picLocks noChangeAspect="1"/>
          </p:cNvPicPr>
          <p:nvPr/>
        </p:nvPicPr>
        <p:blipFill>
          <a:blip r:embed="rId2"/>
          <a:stretch>
            <a:fillRect/>
          </a:stretch>
        </p:blipFill>
        <p:spPr>
          <a:xfrm>
            <a:off x="7386320" y="4731385"/>
            <a:ext cx="3281680" cy="2126615"/>
          </a:xfrm>
          <a:prstGeom prst="rect">
            <a:avLst/>
          </a:prstGeom>
          <a:noFill/>
          <a:ln w="9525">
            <a:noFill/>
          </a:ln>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868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286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9" name="Rectangle 7"/>
          <p:cNvSpPr>
            <a:spLocks noChangeArrowheads="1"/>
          </p:cNvSpPr>
          <p:nvPr/>
        </p:nvSpPr>
        <p:spPr bwMode="auto">
          <a:xfrm>
            <a:off x="4191000" y="339408"/>
            <a:ext cx="2733040" cy="860425"/>
          </a:xfrm>
          <a:prstGeom prst="rect">
            <a:avLst/>
          </a:prstGeom>
          <a:solidFill>
            <a:srgbClr val="CCFFCC"/>
          </a:solidFill>
          <a:ln>
            <a:noFill/>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5000" b="1" i="0" u="none" strike="noStrike" kern="1200" cap="none" spc="0" normalizeH="0" baseline="0" noProof="0" dirty="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rPr>
              <a:t>背景材料</a:t>
            </a:r>
            <a:endParaRPr kumimoji="0" lang="zh-CN" altLang="en-US" sz="5000" b="1" i="0" u="none" strike="noStrike" kern="1200" cap="none" spc="0" normalizeH="0" baseline="0" noProof="0" dirty="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endParaRPr>
          </a:p>
        </p:txBody>
      </p:sp>
      <p:pic>
        <p:nvPicPr>
          <p:cNvPr id="28680" name="Picture 8" descr="png-0482"/>
          <p:cNvPicPr>
            <a:picLocks noChangeAspect="1"/>
          </p:cNvPicPr>
          <p:nvPr/>
        </p:nvPicPr>
        <p:blipFill>
          <a:blip r:embed="rId1"/>
          <a:stretch>
            <a:fillRect/>
          </a:stretch>
        </p:blipFill>
        <p:spPr>
          <a:xfrm>
            <a:off x="7156450" y="247333"/>
            <a:ext cx="1044575" cy="1044575"/>
          </a:xfrm>
          <a:prstGeom prst="rect">
            <a:avLst/>
          </a:prstGeom>
          <a:noFill/>
          <a:ln w="9525">
            <a:noFill/>
          </a:ln>
        </p:spPr>
      </p:pic>
      <p:sp>
        <p:nvSpPr>
          <p:cNvPr id="31747" name="内容占位符 1"/>
          <p:cNvSpPr>
            <a:spLocks noGrp="1"/>
          </p:cNvSpPr>
          <p:nvPr>
            <p:ph idx="1"/>
          </p:nvPr>
        </p:nvSpPr>
        <p:spPr>
          <a:xfrm>
            <a:off x="914400" y="1420495"/>
            <a:ext cx="10175875" cy="3723005"/>
          </a:xfrm>
        </p:spPr>
        <p:txBody>
          <a:bodyPr wrap="square" lIns="91440" tIns="45720" rIns="91440" bIns="45720" anchor="t"/>
          <a:p>
            <a:pPr marL="0" indent="0">
              <a:lnSpc>
                <a:spcPct val="150000"/>
              </a:lnSpc>
              <a:buNone/>
            </a:pPr>
            <a:r>
              <a:rPr lang="en-US" altLang="zh-CN" b="1" dirty="0">
                <a:latin typeface="方正启体简体" panose="03000509000000000000" charset="-122"/>
                <a:ea typeface="方正启体简体" panose="03000509000000000000" charset="-122"/>
                <a:cs typeface="方正启体简体" panose="03000509000000000000" charset="-122"/>
              </a:rPr>
              <a:t>          </a:t>
            </a:r>
            <a:r>
              <a:rPr lang="zh-CN" altLang="zh-CN" b="1" dirty="0">
                <a:latin typeface="方正启体简体" panose="03000509000000000000" charset="-122"/>
                <a:ea typeface="方正启体简体" panose="03000509000000000000" charset="-122"/>
                <a:cs typeface="方正启体简体" panose="03000509000000000000" charset="-122"/>
              </a:rPr>
              <a:t>本文是顾拜旦在</a:t>
            </a:r>
            <a:r>
              <a:rPr lang="en-US" altLang="zh-CN" b="1" dirty="0">
                <a:latin typeface="方正启体简体" panose="03000509000000000000" charset="-122"/>
                <a:ea typeface="方正启体简体" panose="03000509000000000000" charset="-122"/>
                <a:cs typeface="方正启体简体" panose="03000509000000000000" charset="-122"/>
              </a:rPr>
              <a:t>1919</a:t>
            </a:r>
            <a:r>
              <a:rPr lang="zh-CN" altLang="zh-CN" b="1" dirty="0">
                <a:latin typeface="方正启体简体" panose="03000509000000000000" charset="-122"/>
                <a:ea typeface="方正启体简体" panose="03000509000000000000" charset="-122"/>
                <a:cs typeface="方正启体简体" panose="03000509000000000000" charset="-122"/>
              </a:rPr>
              <a:t>年</a:t>
            </a:r>
            <a:r>
              <a:rPr lang="en-US" altLang="zh-CN" b="1" dirty="0">
                <a:latin typeface="方正启体简体" panose="03000509000000000000" charset="-122"/>
                <a:ea typeface="方正启体简体" panose="03000509000000000000" charset="-122"/>
                <a:cs typeface="方正启体简体" panose="03000509000000000000" charset="-122"/>
              </a:rPr>
              <a:t>4</a:t>
            </a:r>
            <a:r>
              <a:rPr lang="zh-CN" altLang="zh-CN" b="1" dirty="0">
                <a:latin typeface="方正启体简体" panose="03000509000000000000" charset="-122"/>
                <a:ea typeface="方正启体简体" panose="03000509000000000000" charset="-122"/>
                <a:cs typeface="方正启体简体" panose="03000509000000000000" charset="-122"/>
              </a:rPr>
              <a:t>月瑞士洛桑国际奥委会全体委员大会上发表的演讲。在这之前，由于受到国际政治局势的影响，原定于</a:t>
            </a:r>
            <a:r>
              <a:rPr lang="en-US" altLang="zh-CN" b="1" dirty="0">
                <a:latin typeface="方正启体简体" panose="03000509000000000000" charset="-122"/>
                <a:ea typeface="方正启体简体" panose="03000509000000000000" charset="-122"/>
                <a:cs typeface="方正启体简体" panose="03000509000000000000" charset="-122"/>
              </a:rPr>
              <a:t>1916</a:t>
            </a:r>
            <a:r>
              <a:rPr lang="zh-CN" altLang="zh-CN" b="1" dirty="0">
                <a:latin typeface="方正启体简体" panose="03000509000000000000" charset="-122"/>
                <a:ea typeface="方正启体简体" panose="03000509000000000000" charset="-122"/>
                <a:cs typeface="方正启体简体" panose="03000509000000000000" charset="-122"/>
              </a:rPr>
              <a:t>年在德国柏林举行的第</a:t>
            </a:r>
            <a:r>
              <a:rPr lang="en-US" altLang="zh-CN" b="1" dirty="0">
                <a:latin typeface="方正启体简体" panose="03000509000000000000" charset="-122"/>
                <a:ea typeface="方正启体简体" panose="03000509000000000000" charset="-122"/>
                <a:cs typeface="方正启体简体" panose="03000509000000000000" charset="-122"/>
              </a:rPr>
              <a:t>6</a:t>
            </a:r>
            <a:r>
              <a:rPr lang="zh-CN" altLang="zh-CN" b="1" dirty="0">
                <a:latin typeface="方正启体简体" panose="03000509000000000000" charset="-122"/>
                <a:ea typeface="方正启体简体" panose="03000509000000000000" charset="-122"/>
                <a:cs typeface="方正启体简体" panose="03000509000000000000" charset="-122"/>
              </a:rPr>
              <a:t>届奥林匹克运动会被迫取消，加之奥林匹克运动自身存在着很多弊端，这些情况都使顾拜旦深感忧虑，并促使他对奥林匹克精神进行了更深入的思考。</a:t>
            </a:r>
            <a:endParaRPr lang="zh-CN" altLang="zh-CN" b="1" dirty="0">
              <a:latin typeface="方正启体简体" panose="03000509000000000000" charset="-122"/>
              <a:ea typeface="方正启体简体" panose="03000509000000000000" charset="-122"/>
              <a:cs typeface="方正启体简体" panose="03000509000000000000" charset="-122"/>
            </a:endParaRPr>
          </a:p>
          <a:p>
            <a:pPr marL="0" indent="0">
              <a:lnSpc>
                <a:spcPct val="150000"/>
              </a:lnSpc>
              <a:buNone/>
            </a:pPr>
            <a:endParaRPr lang="zh-CN" altLang="zh-CN" b="1" dirty="0">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28680"/>
                                        </p:tgtEl>
                                        <p:attrNameLst>
                                          <p:attrName>style.visibility</p:attrName>
                                        </p:attrNameLst>
                                      </p:cBhvr>
                                      <p:to>
                                        <p:strVal val="visible"/>
                                      </p:to>
                                    </p:set>
                                    <p:anim calcmode="lin" valueType="num">
                                      <p:cBhvr>
                                        <p:cTn id="7" dur="500" fill="hold"/>
                                        <p:tgtEl>
                                          <p:spTgt spid="28680"/>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8680"/>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8680"/>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8680"/>
                                        </p:tgtEl>
                                        <p:attrNameLst>
                                          <p:attrName>ppt_y</p:attrName>
                                        </p:attrNameLst>
                                      </p:cBhvr>
                                      <p:tavLst>
                                        <p:tav tm="0">
                                          <p:val>
                                            <p:strVal val="#ppt_y"/>
                                          </p:val>
                                        </p:tav>
                                        <p:tav tm="100000">
                                          <p:val>
                                            <p:strVal val="#ppt_y"/>
                                          </p:val>
                                        </p:tav>
                                      </p:tavLst>
                                    </p:anim>
                                  </p:childTnLst>
                                </p:cTn>
                              </p:par>
                              <p:par>
                                <p:cTn id="11" presetID="39" presetClass="entr" presetSubtype="0" accel="100000" fill="hold" grpId="0" nodeType="withEffect">
                                  <p:stCondLst>
                                    <p:cond delay="0"/>
                                  </p:stCondLst>
                                  <p:childTnLst>
                                    <p:set>
                                      <p:cBhvr>
                                        <p:cTn id="12" dur="1" fill="hold">
                                          <p:stCondLst>
                                            <p:cond delay="0"/>
                                          </p:stCondLst>
                                        </p:cTn>
                                        <p:tgtEl>
                                          <p:spTgt spid="28679"/>
                                        </p:tgtEl>
                                        <p:attrNameLst>
                                          <p:attrName>style.visibility</p:attrName>
                                        </p:attrNameLst>
                                      </p:cBhvr>
                                      <p:to>
                                        <p:strVal val="visible"/>
                                      </p:to>
                                    </p:set>
                                    <p:anim calcmode="lin" valueType="num">
                                      <p:cBhvr>
                                        <p:cTn id="13" dur="500" fill="hold"/>
                                        <p:tgtEl>
                                          <p:spTgt spid="28679"/>
                                        </p:tgtEl>
                                        <p:attrNameLst>
                                          <p:attrName>ppt_h</p:attrName>
                                        </p:attrNameLst>
                                      </p:cBhvr>
                                      <p:tavLst>
                                        <p:tav tm="0">
                                          <p:val>
                                            <p:strVal val="#ppt_h/20"/>
                                          </p:val>
                                        </p:tav>
                                        <p:tav tm="50000">
                                          <p:val>
                                            <p:strVal val="#ppt_h/20"/>
                                          </p:val>
                                        </p:tav>
                                        <p:tav tm="100000">
                                          <p:val>
                                            <p:strVal val="#ppt_h"/>
                                          </p:val>
                                        </p:tav>
                                      </p:tavLst>
                                    </p:anim>
                                    <p:anim calcmode="lin" valueType="num">
                                      <p:cBhvr>
                                        <p:cTn id="14" dur="500" fill="hold"/>
                                        <p:tgtEl>
                                          <p:spTgt spid="28679"/>
                                        </p:tgtEl>
                                        <p:attrNameLst>
                                          <p:attrName>ppt_w</p:attrName>
                                        </p:attrNameLst>
                                      </p:cBhvr>
                                      <p:tavLst>
                                        <p:tav tm="0">
                                          <p:val>
                                            <p:strVal val="#ppt_w+.3"/>
                                          </p:val>
                                        </p:tav>
                                        <p:tav tm="50000">
                                          <p:val>
                                            <p:strVal val="#ppt_w+.3"/>
                                          </p:val>
                                        </p:tav>
                                        <p:tav tm="100000">
                                          <p:val>
                                            <p:strVal val="#ppt_w"/>
                                          </p:val>
                                        </p:tav>
                                      </p:tavLst>
                                    </p:anim>
                                    <p:anim calcmode="lin" valueType="num">
                                      <p:cBhvr>
                                        <p:cTn id="15" dur="500" fill="hold"/>
                                        <p:tgtEl>
                                          <p:spTgt spid="28679"/>
                                        </p:tgtEl>
                                        <p:attrNameLst>
                                          <p:attrName>ppt_x</p:attrName>
                                        </p:attrNameLst>
                                      </p:cBhvr>
                                      <p:tavLst>
                                        <p:tav tm="0">
                                          <p:val>
                                            <p:strVal val="#ppt_x-.3"/>
                                          </p:val>
                                        </p:tav>
                                        <p:tav tm="50000">
                                          <p:val>
                                            <p:strVal val="#ppt_x"/>
                                          </p:val>
                                        </p:tav>
                                        <p:tav tm="100000">
                                          <p:val>
                                            <p:strVal val="#ppt_x"/>
                                          </p:val>
                                        </p:tav>
                                      </p:tavLst>
                                    </p:anim>
                                    <p:anim calcmode="lin" valueType="num">
                                      <p:cBhvr>
                                        <p:cTn id="16" dur="500" fill="hold"/>
                                        <p:tgtEl>
                                          <p:spTgt spid="286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7" name="内容占位符 1"/>
          <p:cNvSpPr>
            <a:spLocks noGrp="1"/>
          </p:cNvSpPr>
          <p:nvPr>
            <p:ph idx="1"/>
          </p:nvPr>
        </p:nvSpPr>
        <p:spPr>
          <a:xfrm>
            <a:off x="506095" y="242570"/>
            <a:ext cx="10733405" cy="3723005"/>
          </a:xfrm>
        </p:spPr>
        <p:txBody>
          <a:bodyPr wrap="square" lIns="91440" tIns="45720" rIns="91440" bIns="45720" anchor="t"/>
          <a:p>
            <a:pPr marL="0" indent="0">
              <a:lnSpc>
                <a:spcPct val="150000"/>
              </a:lnSpc>
              <a:buNone/>
            </a:pPr>
            <a:r>
              <a:rPr lang="en-US" altLang="zh-CN" b="1" dirty="0">
                <a:latin typeface="方正启体简体" panose="03000509000000000000" charset="-122"/>
                <a:ea typeface="方正启体简体" panose="03000509000000000000" charset="-122"/>
                <a:cs typeface="方正启体简体" panose="03000509000000000000" charset="-122"/>
              </a:rPr>
              <a:t>          </a:t>
            </a:r>
            <a:r>
              <a:rPr altLang="zh-CN" b="1" dirty="0">
                <a:latin typeface="方正启体简体" panose="03000509000000000000" charset="-122"/>
                <a:ea typeface="方正启体简体" panose="03000509000000000000" charset="-122"/>
                <a:cs typeface="方正启体简体" panose="03000509000000000000" charset="-122"/>
              </a:rPr>
              <a:t>1894年6月16日，这是现代奥林匹克运动史上一个值得纪念的日子。这天，“国际体育运动代表大会”在巴黎索邦神学院（巴黎大学前身）隆重开幕。到会代表79人，他们代表着12个国家的49个体育组织，法国驻比利时大使德·库尔舍被选为会议主席，顾拜旦主持大会开幕式，在有2000人参加的开幕式上，法国著名古希腊文化专家切奥多尔·莱拉赫发表了演说，巴黎国家歌剧院合唱团为大会演唱了阿波罗颂歌，唤起了与会者对古奥运会的神往。</a:t>
            </a:r>
            <a:endParaRPr altLang="zh-CN" b="1" dirty="0">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ransition>
    <p:check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06855" y="1032510"/>
            <a:ext cx="8718550" cy="4246245"/>
          </a:xfrm>
          <a:prstGeom prst="rect">
            <a:avLst/>
          </a:prstGeom>
          <a:noFill/>
        </p:spPr>
        <p:txBody>
          <a:bodyPr wrap="none" rtlCol="0" anchor="t">
            <a:spAutoFit/>
          </a:bodyPr>
          <a:p>
            <a:pPr algn="l">
              <a:lnSpc>
                <a:spcPct val="150000"/>
              </a:lnSpc>
            </a:pPr>
            <a:r>
              <a:rPr lang="zh-CN" sz="3600" b="1" dirty="0">
                <a:latin typeface="方正启体简体" panose="03000509000000000000" charset="-122"/>
                <a:ea typeface="方正启体简体" panose="03000509000000000000" charset="-122"/>
                <a:cs typeface="方正启体简体" panose="03000509000000000000" charset="-122"/>
                <a:sym typeface="+mn-ea"/>
              </a:rPr>
              <a:t>阅读文章，完成以下问题：</a:t>
            </a:r>
            <a:endParaRPr lang="zh-CN" sz="3600" b="1" dirty="0">
              <a:latin typeface="方正启体简体" panose="03000509000000000000" charset="-122"/>
              <a:ea typeface="方正启体简体" panose="03000509000000000000" charset="-122"/>
              <a:cs typeface="方正启体简体" panose="03000509000000000000" charset="-122"/>
              <a:sym typeface="+mn-ea"/>
            </a:endParaRPr>
          </a:p>
          <a:p>
            <a:pPr algn="l">
              <a:lnSpc>
                <a:spcPct val="150000"/>
              </a:lnSpc>
            </a:pPr>
            <a:r>
              <a:rPr lang="en-US" altLang="zh-CN" sz="3600" b="1" dirty="0">
                <a:latin typeface="方正启体简体" panose="03000509000000000000" charset="-122"/>
                <a:ea typeface="方正启体简体" panose="03000509000000000000" charset="-122"/>
                <a:cs typeface="方正启体简体" panose="03000509000000000000" charset="-122"/>
                <a:sym typeface="+mn-ea"/>
              </a:rPr>
              <a:t>1.概括顾拜旦阐述的奥林匹克精神的内涵</a:t>
            </a:r>
            <a:r>
              <a:rPr lang="zh-CN" altLang="en-US" sz="3600" b="1" dirty="0">
                <a:latin typeface="方正启体简体" panose="03000509000000000000" charset="-122"/>
                <a:ea typeface="方正启体简体" panose="03000509000000000000" charset="-122"/>
                <a:cs typeface="方正启体简体" panose="03000509000000000000" charset="-122"/>
                <a:sym typeface="+mn-ea"/>
              </a:rPr>
              <a:t>。</a:t>
            </a:r>
            <a:endParaRPr lang="zh-CN" altLang="en-US" sz="3600" b="1" dirty="0">
              <a:latin typeface="方正启体简体" panose="03000509000000000000" charset="-122"/>
              <a:ea typeface="方正启体简体" panose="03000509000000000000" charset="-122"/>
              <a:cs typeface="方正启体简体" panose="03000509000000000000" charset="-122"/>
              <a:sym typeface="+mn-ea"/>
            </a:endParaRPr>
          </a:p>
          <a:p>
            <a:pPr algn="l">
              <a:lnSpc>
                <a:spcPct val="150000"/>
              </a:lnSpc>
            </a:pPr>
            <a:r>
              <a:rPr lang="en-US" altLang="zh-CN" sz="3600" b="1" dirty="0">
                <a:latin typeface="方正启体简体" panose="03000509000000000000" charset="-122"/>
                <a:ea typeface="方正启体简体" panose="03000509000000000000" charset="-122"/>
                <a:cs typeface="方正启体简体" panose="03000509000000000000" charset="-122"/>
                <a:sym typeface="+mn-ea"/>
              </a:rPr>
              <a:t>2.奥林匹克主义与一般体育运动有何区别？</a:t>
            </a:r>
            <a:endParaRPr lang="en-US" altLang="zh-CN" sz="3600" b="1" dirty="0">
              <a:latin typeface="方正启体简体" panose="03000509000000000000" charset="-122"/>
              <a:ea typeface="方正启体简体" panose="03000509000000000000" charset="-122"/>
              <a:cs typeface="方正启体简体" panose="03000509000000000000" charset="-122"/>
              <a:sym typeface="+mn-ea"/>
            </a:endParaRPr>
          </a:p>
          <a:p>
            <a:pPr algn="l">
              <a:lnSpc>
                <a:spcPct val="150000"/>
              </a:lnSpc>
            </a:pPr>
            <a:r>
              <a:rPr lang="en-US" altLang="zh-CN" sz="3600" b="1" dirty="0">
                <a:latin typeface="方正启体简体" panose="03000509000000000000" charset="-122"/>
                <a:ea typeface="方正启体简体" panose="03000509000000000000" charset="-122"/>
                <a:cs typeface="方正启体简体" panose="03000509000000000000" charset="-122"/>
                <a:sym typeface="+mn-ea"/>
              </a:rPr>
              <a:t>3.</a:t>
            </a:r>
            <a:r>
              <a:rPr lang="zh-CN" altLang="en-US" sz="3600" b="1" dirty="0">
                <a:latin typeface="方正启体简体" panose="03000509000000000000" charset="-122"/>
                <a:ea typeface="方正启体简体" panose="03000509000000000000" charset="-122"/>
                <a:cs typeface="方正启体简体" panose="03000509000000000000" charset="-122"/>
                <a:sym typeface="+mn-ea"/>
              </a:rPr>
              <a:t>你认为</a:t>
            </a:r>
            <a:r>
              <a:rPr lang="en-US" altLang="zh-CN" sz="3600" b="1" dirty="0">
                <a:latin typeface="方正启体简体" panose="03000509000000000000" charset="-122"/>
                <a:ea typeface="方正启体简体" panose="03000509000000000000" charset="-122"/>
                <a:cs typeface="方正启体简体" panose="03000509000000000000" charset="-122"/>
                <a:sym typeface="+mn-ea"/>
              </a:rPr>
              <a:t>作者为什么</a:t>
            </a:r>
            <a:r>
              <a:rPr lang="zh-CN" altLang="en-US" sz="3600" b="1" dirty="0">
                <a:latin typeface="方正启体简体" panose="03000509000000000000" charset="-122"/>
                <a:ea typeface="方正启体简体" panose="03000509000000000000" charset="-122"/>
                <a:cs typeface="方正启体简体" panose="03000509000000000000" charset="-122"/>
                <a:sym typeface="+mn-ea"/>
              </a:rPr>
              <a:t>要</a:t>
            </a:r>
            <a:r>
              <a:rPr lang="en-US" altLang="zh-CN" sz="3600" b="1" dirty="0">
                <a:latin typeface="方正启体简体" panose="03000509000000000000" charset="-122"/>
                <a:ea typeface="方正启体简体" panose="03000509000000000000" charset="-122"/>
                <a:cs typeface="方正启体简体" panose="03000509000000000000" charset="-122"/>
                <a:sym typeface="+mn-ea"/>
              </a:rPr>
              <a:t>倡导奥林匹克精神</a:t>
            </a:r>
            <a:r>
              <a:rPr lang="zh-CN" altLang="en-US" sz="3600" b="1" dirty="0">
                <a:latin typeface="方正启体简体" panose="03000509000000000000" charset="-122"/>
                <a:ea typeface="方正启体简体" panose="03000509000000000000" charset="-122"/>
                <a:cs typeface="方正启体简体" panose="03000509000000000000" charset="-122"/>
                <a:sym typeface="+mn-ea"/>
              </a:rPr>
              <a:t>？</a:t>
            </a:r>
            <a:endParaRPr lang="zh-CN" altLang="en-US" sz="3600" b="1" dirty="0">
              <a:latin typeface="方正启体简体" panose="03000509000000000000" charset="-122"/>
              <a:ea typeface="方正启体简体" panose="03000509000000000000" charset="-122"/>
              <a:cs typeface="方正启体简体" panose="03000509000000000000" charset="-122"/>
              <a:sym typeface="+mn-ea"/>
            </a:endParaRPr>
          </a:p>
          <a:p>
            <a:pPr algn="l">
              <a:lnSpc>
                <a:spcPct val="150000"/>
              </a:lnSpc>
            </a:pPr>
            <a:r>
              <a:rPr lang="en-US" altLang="zh-CN" sz="3600" b="1" dirty="0">
                <a:latin typeface="方正启体简体" panose="03000509000000000000" charset="-122"/>
                <a:ea typeface="方正启体简体" panose="03000509000000000000" charset="-122"/>
                <a:cs typeface="方正启体简体" panose="03000509000000000000" charset="-122"/>
                <a:sym typeface="+mn-ea"/>
              </a:rPr>
              <a:t>4.</a:t>
            </a:r>
            <a:r>
              <a:rPr lang="zh-CN" altLang="en-US" sz="3600" b="1" dirty="0">
                <a:latin typeface="方正启体简体" panose="03000509000000000000" charset="-122"/>
                <a:ea typeface="方正启体简体" panose="03000509000000000000" charset="-122"/>
                <a:cs typeface="方正启体简体" panose="03000509000000000000" charset="-122"/>
                <a:sym typeface="+mn-ea"/>
              </a:rPr>
              <a:t>你认为这篇演讲稿的语言风格是怎样的？</a:t>
            </a:r>
            <a:endParaRPr lang="zh-CN" altLang="en-US" sz="3600" b="1" dirty="0">
              <a:latin typeface="方正启体简体" panose="03000509000000000000" charset="-122"/>
              <a:ea typeface="方正启体简体" panose="03000509000000000000" charset="-122"/>
              <a:cs typeface="方正启体简体" panose="03000509000000000000" charset="-122"/>
              <a:sym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4" name="Rectangle 1028"/>
          <p:cNvSpPr>
            <a:spLocks noGrp="1"/>
          </p:cNvSpPr>
          <p:nvPr/>
        </p:nvSpPr>
        <p:spPr>
          <a:xfrm>
            <a:off x="374015" y="77470"/>
            <a:ext cx="10272395" cy="4491355"/>
          </a:xfrm>
          <a:prstGeom prst="rect">
            <a:avLst/>
          </a:prstGeom>
        </p:spPr>
        <p:txBody>
          <a:bodyPr wrap="square" lIns="91440" tIns="45720" rIns="91440" bIns="45720" anchor="t"/>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448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6505" lvl="5"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3705" lvl="6"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30905" lvl="7"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8105" lvl="8"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eaLnBrk="1" hangingPunct="1">
              <a:lnSpc>
                <a:spcPct val="120000"/>
              </a:lnSpc>
              <a:buNone/>
            </a:pPr>
            <a:r>
              <a:rPr lang="en-US" altLang="zh-CN" sz="3600" b="1" dirty="0">
                <a:latin typeface="黑体" panose="02010609060101010101" pitchFamily="49" charset="-122"/>
                <a:ea typeface="黑体" panose="02010609060101010101" pitchFamily="49" charset="-122"/>
              </a:rPr>
              <a:t> </a:t>
            </a:r>
            <a:r>
              <a:rPr lang="en-US" altLang="zh-CN" dirty="0">
                <a:latin typeface="黑体" panose="02010609060101010101" pitchFamily="49" charset="-122"/>
                <a:ea typeface="黑体" panose="02010609060101010101" pitchFamily="49" charset="-122"/>
              </a:rPr>
              <a:t> 1.</a:t>
            </a:r>
            <a:r>
              <a:rPr lang="zh-CN" altLang="en-US" dirty="0">
                <a:latin typeface="黑体" panose="02010609060101010101" pitchFamily="49" charset="-122"/>
                <a:ea typeface="黑体" panose="02010609060101010101" pitchFamily="49" charset="-122"/>
              </a:rPr>
              <a:t>结</a:t>
            </a:r>
            <a:r>
              <a:rPr lang="zh-CN" altLang="zh-CN" dirty="0">
                <a:latin typeface="黑体" panose="02010609060101010101" pitchFamily="49" charset="-122"/>
                <a:ea typeface="黑体" panose="02010609060101010101" pitchFamily="49" charset="-122"/>
              </a:rPr>
              <a:t>合文章，试着概括顾拜旦所阐述的奥林匹克精神的内涵。</a:t>
            </a:r>
            <a:endParaRPr lang="en-US" altLang="zh-CN" dirty="0">
              <a:latin typeface="黑体" panose="02010609060101010101" pitchFamily="49" charset="-122"/>
              <a:ea typeface="黑体" panose="02010609060101010101" pitchFamily="49" charset="-122"/>
            </a:endParaRPr>
          </a:p>
          <a:p>
            <a:pPr eaLnBrk="1" hangingPunct="1">
              <a:lnSpc>
                <a:spcPct val="120000"/>
              </a:lnSpc>
              <a:buNone/>
            </a:pPr>
            <a:r>
              <a:rPr lang="zh-CN" altLang="zh-CN" b="1" dirty="0">
                <a:solidFill>
                  <a:srgbClr val="0000CC"/>
                </a:solidFill>
              </a:rPr>
              <a:t>（</a:t>
            </a:r>
            <a:r>
              <a:rPr lang="en-US" altLang="zh-CN" b="1" dirty="0">
                <a:solidFill>
                  <a:srgbClr val="0000CC"/>
                </a:solidFill>
              </a:rPr>
              <a:t>1</a:t>
            </a:r>
            <a:r>
              <a:rPr lang="zh-CN" altLang="zh-CN" b="1" dirty="0">
                <a:solidFill>
                  <a:srgbClr val="0000CC"/>
                </a:solidFill>
              </a:rPr>
              <a:t>）平和与自信。</a:t>
            </a:r>
            <a:endParaRPr lang="zh-CN" altLang="zh-CN" b="1" dirty="0">
              <a:solidFill>
                <a:srgbClr val="0000CC"/>
              </a:solidFill>
            </a:endParaRPr>
          </a:p>
          <a:p>
            <a:pPr eaLnBrk="1" hangingPunct="1">
              <a:lnSpc>
                <a:spcPct val="120000"/>
              </a:lnSpc>
              <a:buNone/>
            </a:pPr>
            <a:r>
              <a:rPr lang="zh-CN" altLang="zh-CN" b="1" dirty="0">
                <a:solidFill>
                  <a:srgbClr val="0000CC"/>
                </a:solidFill>
              </a:rPr>
              <a:t>（</a:t>
            </a:r>
            <a:r>
              <a:rPr lang="en-US" altLang="zh-CN" b="1" dirty="0">
                <a:solidFill>
                  <a:srgbClr val="0000CC"/>
                </a:solidFill>
              </a:rPr>
              <a:t>2</a:t>
            </a:r>
            <a:r>
              <a:rPr lang="zh-CN" altLang="zh-CN" b="1" dirty="0">
                <a:solidFill>
                  <a:srgbClr val="0000CC"/>
                </a:solidFill>
              </a:rPr>
              <a:t>）区别于一般的体育运动，与自然、艺术等融为一体，具有美感；激发荣誉感。</a:t>
            </a:r>
            <a:endParaRPr lang="zh-CN" altLang="zh-CN" b="1" dirty="0">
              <a:solidFill>
                <a:srgbClr val="0000CC"/>
              </a:solidFill>
            </a:endParaRPr>
          </a:p>
          <a:p>
            <a:pPr eaLnBrk="1" hangingPunct="1">
              <a:lnSpc>
                <a:spcPct val="120000"/>
              </a:lnSpc>
              <a:buNone/>
            </a:pPr>
            <a:r>
              <a:rPr lang="zh-CN" altLang="zh-CN" b="1" dirty="0">
                <a:solidFill>
                  <a:srgbClr val="0000CC"/>
                </a:solidFill>
              </a:rPr>
              <a:t>（</a:t>
            </a:r>
            <a:r>
              <a:rPr lang="en-US" altLang="zh-CN" b="1" dirty="0">
                <a:solidFill>
                  <a:srgbClr val="0000CC"/>
                </a:solidFill>
              </a:rPr>
              <a:t>3</a:t>
            </a:r>
            <a:r>
              <a:rPr lang="zh-CN" altLang="zh-CN" b="1" dirty="0">
                <a:solidFill>
                  <a:srgbClr val="0000CC"/>
                </a:solidFill>
              </a:rPr>
              <a:t>）教育青少年，将青少年从呆板而复杂的教育枷锁中解脱出来。</a:t>
            </a:r>
            <a:endParaRPr lang="zh-CN" altLang="zh-CN" b="1" dirty="0">
              <a:solidFill>
                <a:srgbClr val="0000CC"/>
              </a:solidFill>
            </a:endParaRPr>
          </a:p>
          <a:p>
            <a:pPr eaLnBrk="1" hangingPunct="1">
              <a:lnSpc>
                <a:spcPct val="120000"/>
              </a:lnSpc>
              <a:buNone/>
            </a:pPr>
            <a:r>
              <a:rPr lang="zh-CN" altLang="zh-CN" b="1" dirty="0">
                <a:solidFill>
                  <a:srgbClr val="0000CC"/>
                </a:solidFill>
              </a:rPr>
              <a:t>（</a:t>
            </a:r>
            <a:r>
              <a:rPr lang="en-US" altLang="zh-CN" b="1" dirty="0">
                <a:solidFill>
                  <a:srgbClr val="0000CC"/>
                </a:solidFill>
              </a:rPr>
              <a:t>4</a:t>
            </a:r>
            <a:r>
              <a:rPr lang="zh-CN" altLang="zh-CN" b="1" dirty="0">
                <a:solidFill>
                  <a:srgbClr val="0000CC"/>
                </a:solidFill>
              </a:rPr>
              <a:t>）大众参与，让社会底层的人们接触到现代工业所塑造的各种锻炼形式，享受到强身健体的乐趣，具有公平性。</a:t>
            </a:r>
            <a:endParaRPr lang="zh-CN" altLang="zh-CN" b="1" dirty="0">
              <a:solidFill>
                <a:srgbClr val="0000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0964">
                                            <p:txEl>
                                              <p:charRg st="0" end="30"/>
                                            </p:txEl>
                                          </p:spTgt>
                                        </p:tgtEl>
                                        <p:attrNameLst>
                                          <p:attrName>style.visibility</p:attrName>
                                        </p:attrNameLst>
                                      </p:cBhvr>
                                      <p:to>
                                        <p:strVal val="visible"/>
                                      </p:to>
                                    </p:set>
                                    <p:animEffect transition="in" filter="fade">
                                      <p:cBhvr>
                                        <p:cTn id="7" dur="2000"/>
                                        <p:tgtEl>
                                          <p:spTgt spid="40964">
                                            <p:txEl>
                                              <p:charRg st="0" end="30"/>
                                            </p:txEl>
                                          </p:spTgt>
                                        </p:tgtEl>
                                      </p:cBhvr>
                                    </p:animEffect>
                                    <p:anim calcmode="lin" valueType="num">
                                      <p:cBhvr>
                                        <p:cTn id="8" dur="2000" fill="hold"/>
                                        <p:tgtEl>
                                          <p:spTgt spid="40964">
                                            <p:txEl>
                                              <p:charRg st="0" end="30"/>
                                            </p:txEl>
                                          </p:spTgt>
                                        </p:tgtEl>
                                        <p:attrNameLst>
                                          <p:attrName>ppt_w</p:attrName>
                                        </p:attrNameLst>
                                      </p:cBhvr>
                                      <p:tavLst>
                                        <p:tav tm="0" fmla="#ppt_w*sin(2.5*pi*$)">
                                          <p:val>
                                            <p:fltVal val="0.000000"/>
                                          </p:val>
                                        </p:tav>
                                        <p:tav tm="100000">
                                          <p:val>
                                            <p:fltVal val="1.000000"/>
                                          </p:val>
                                        </p:tav>
                                      </p:tavLst>
                                    </p:anim>
                                    <p:anim calcmode="lin" valueType="num">
                                      <p:cBhvr>
                                        <p:cTn id="9" dur="2000" fill="hold"/>
                                        <p:tgtEl>
                                          <p:spTgt spid="40964">
                                            <p:txEl>
                                              <p:charRg st="0" end="3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iterate type="lt">
                                    <p:tmPct val="10000"/>
                                  </p:iterate>
                                  <p:childTnLst>
                                    <p:set>
                                      <p:cBhvr>
                                        <p:cTn id="13" dur="1" fill="hold">
                                          <p:stCondLst>
                                            <p:cond delay="0"/>
                                          </p:stCondLst>
                                        </p:cTn>
                                        <p:tgtEl>
                                          <p:spTgt spid="40964">
                                            <p:txEl>
                                              <p:charRg st="30" end="163"/>
                                            </p:txEl>
                                          </p:spTgt>
                                        </p:tgtEl>
                                        <p:attrNameLst>
                                          <p:attrName>style.visibility</p:attrName>
                                        </p:attrNameLst>
                                      </p:cBhvr>
                                      <p:to>
                                        <p:strVal val="visible"/>
                                      </p:to>
                                    </p:set>
                                    <p:animEffect transition="in" filter="fade">
                                      <p:cBhvr>
                                        <p:cTn id="14" dur="2000"/>
                                        <p:tgtEl>
                                          <p:spTgt spid="40964">
                                            <p:txEl>
                                              <p:charRg st="30" end="163"/>
                                            </p:txEl>
                                          </p:spTgt>
                                        </p:tgtEl>
                                      </p:cBhvr>
                                    </p:animEffect>
                                    <p:anim calcmode="lin" valueType="num">
                                      <p:cBhvr>
                                        <p:cTn id="15" dur="2000" fill="hold"/>
                                        <p:tgtEl>
                                          <p:spTgt spid="40964">
                                            <p:txEl>
                                              <p:charRg st="30" end="163"/>
                                            </p:txEl>
                                          </p:spTgt>
                                        </p:tgtEl>
                                        <p:attrNameLst>
                                          <p:attrName>ppt_w</p:attrName>
                                        </p:attrNameLst>
                                      </p:cBhvr>
                                      <p:tavLst>
                                        <p:tav tm="0" fmla="#ppt_w*sin(2.5*pi*$)">
                                          <p:val>
                                            <p:fltVal val="0.000000"/>
                                          </p:val>
                                        </p:tav>
                                        <p:tav tm="100000">
                                          <p:val>
                                            <p:fltVal val="1.000000"/>
                                          </p:val>
                                        </p:tav>
                                      </p:tavLst>
                                    </p:anim>
                                    <p:anim calcmode="lin" valueType="num">
                                      <p:cBhvr>
                                        <p:cTn id="16" dur="2000" fill="hold"/>
                                        <p:tgtEl>
                                          <p:spTgt spid="40964">
                                            <p:txEl>
                                              <p:charRg st="30" end="163"/>
                                            </p:txEl>
                                          </p:spTgt>
                                        </p:tgtEl>
                                        <p:attrNameLst>
                                          <p:attrName>ppt_h</p:attrName>
                                        </p:attrNameLst>
                                      </p:cBhvr>
                                      <p:tavLst>
                                        <p:tav tm="0">
                                          <p:val>
                                            <p:strVal val="#ppt_h"/>
                                          </p:val>
                                        </p:tav>
                                        <p:tav tm="100000">
                                          <p:val>
                                            <p:strVal val="#ppt_h"/>
                                          </p:val>
                                        </p:tav>
                                      </p:tavLst>
                                    </p:anim>
                                  </p:childTnLst>
                                </p:cTn>
                              </p:par>
                              <p:par>
                                <p:cTn id="17" presetID="45" presetClass="entr" presetSubtype="0" fill="hold" grpId="0" nodeType="withEffect">
                                  <p:stCondLst>
                                    <p:cond delay="0"/>
                                  </p:stCondLst>
                                  <p:iterate type="lt">
                                    <p:tmPct val="10000"/>
                                  </p:iterate>
                                  <p:childTnLst>
                                    <p:set>
                                      <p:cBhvr>
                                        <p:cTn id="18" dur="1" fill="hold">
                                          <p:stCondLst>
                                            <p:cond delay="0"/>
                                          </p:stCondLst>
                                        </p:cTn>
                                        <p:tgtEl>
                                          <p:spTgt spid="40964">
                                            <p:txEl>
                                              <p:charRg st="2" end="2"/>
                                            </p:txEl>
                                          </p:spTgt>
                                        </p:tgtEl>
                                        <p:attrNameLst>
                                          <p:attrName>style.visibility</p:attrName>
                                        </p:attrNameLst>
                                      </p:cBhvr>
                                      <p:to>
                                        <p:strVal val="visible"/>
                                      </p:to>
                                    </p:set>
                                    <p:animEffect transition="in" filter="fade">
                                      <p:cBhvr>
                                        <p:cTn id="19" dur="2000"/>
                                        <p:tgtEl>
                                          <p:spTgt spid="40964">
                                            <p:txEl>
                                              <p:charRg st="2" end="2"/>
                                            </p:txEl>
                                          </p:spTgt>
                                        </p:tgtEl>
                                      </p:cBhvr>
                                    </p:animEffect>
                                    <p:anim calcmode="lin" valueType="num">
                                      <p:cBhvr>
                                        <p:cTn id="20" dur="2000" fill="hold"/>
                                        <p:tgtEl>
                                          <p:spTgt spid="40964">
                                            <p:txEl>
                                              <p:charRg st="2" end="2"/>
                                            </p:txEl>
                                          </p:spTgt>
                                        </p:tgtEl>
                                        <p:attrNameLst>
                                          <p:attrName>ppt_w</p:attrName>
                                        </p:attrNameLst>
                                      </p:cBhvr>
                                      <p:tavLst>
                                        <p:tav tm="0" fmla="#ppt_w*sin(2.5*pi*$)">
                                          <p:val>
                                            <p:fltVal val="0.000000"/>
                                          </p:val>
                                        </p:tav>
                                        <p:tav tm="100000">
                                          <p:val>
                                            <p:fltVal val="1.000000"/>
                                          </p:val>
                                        </p:tav>
                                      </p:tavLst>
                                    </p:anim>
                                    <p:anim calcmode="lin" valueType="num">
                                      <p:cBhvr>
                                        <p:cTn id="21" dur="2000" fill="hold"/>
                                        <p:tgtEl>
                                          <p:spTgt spid="40964">
                                            <p:txEl>
                                              <p:charRg st="2" end="2"/>
                                            </p:txEl>
                                          </p:spTgt>
                                        </p:tgtEl>
                                        <p:attrNameLst>
                                          <p:attrName>ppt_h</p:attrName>
                                        </p:attrNameLst>
                                      </p:cBhvr>
                                      <p:tavLst>
                                        <p:tav tm="0">
                                          <p:val>
                                            <p:strVal val="#ppt_h"/>
                                          </p:val>
                                        </p:tav>
                                        <p:tav tm="100000">
                                          <p:val>
                                            <p:strVal val="#ppt_h"/>
                                          </p:val>
                                        </p:tav>
                                      </p:tavLst>
                                    </p:anim>
                                  </p:childTnLst>
                                </p:cTn>
                              </p:par>
                              <p:par>
                                <p:cTn id="22" presetID="45" presetClass="entr" presetSubtype="0" fill="hold" grpId="0" nodeType="withEffect">
                                  <p:stCondLst>
                                    <p:cond delay="0"/>
                                  </p:stCondLst>
                                  <p:iterate type="lt">
                                    <p:tmPct val="10000"/>
                                  </p:iterate>
                                  <p:childTnLst>
                                    <p:set>
                                      <p:cBhvr>
                                        <p:cTn id="23" dur="1" fill="hold">
                                          <p:stCondLst>
                                            <p:cond delay="0"/>
                                          </p:stCondLst>
                                        </p:cTn>
                                        <p:tgtEl>
                                          <p:spTgt spid="40964">
                                            <p:txEl>
                                              <p:charRg st="3" end="3"/>
                                            </p:txEl>
                                          </p:spTgt>
                                        </p:tgtEl>
                                        <p:attrNameLst>
                                          <p:attrName>style.visibility</p:attrName>
                                        </p:attrNameLst>
                                      </p:cBhvr>
                                      <p:to>
                                        <p:strVal val="visible"/>
                                      </p:to>
                                    </p:set>
                                    <p:animEffect transition="in" filter="fade">
                                      <p:cBhvr>
                                        <p:cTn id="24" dur="2000"/>
                                        <p:tgtEl>
                                          <p:spTgt spid="40964">
                                            <p:txEl>
                                              <p:charRg st="3" end="3"/>
                                            </p:txEl>
                                          </p:spTgt>
                                        </p:tgtEl>
                                      </p:cBhvr>
                                    </p:animEffect>
                                    <p:anim calcmode="lin" valueType="num">
                                      <p:cBhvr>
                                        <p:cTn id="25" dur="2000" fill="hold"/>
                                        <p:tgtEl>
                                          <p:spTgt spid="40964">
                                            <p:txEl>
                                              <p:charRg st="3" end="3"/>
                                            </p:txEl>
                                          </p:spTgt>
                                        </p:tgtEl>
                                        <p:attrNameLst>
                                          <p:attrName>ppt_w</p:attrName>
                                        </p:attrNameLst>
                                      </p:cBhvr>
                                      <p:tavLst>
                                        <p:tav tm="0" fmla="#ppt_w*sin(2.5*pi*$)">
                                          <p:val>
                                            <p:fltVal val="0.000000"/>
                                          </p:val>
                                        </p:tav>
                                        <p:tav tm="100000">
                                          <p:val>
                                            <p:fltVal val="1.000000"/>
                                          </p:val>
                                        </p:tav>
                                      </p:tavLst>
                                    </p:anim>
                                    <p:anim calcmode="lin" valueType="num">
                                      <p:cBhvr>
                                        <p:cTn id="26" dur="2000" fill="hold"/>
                                        <p:tgtEl>
                                          <p:spTgt spid="40964">
                                            <p:txEl>
                                              <p:charRg st="3" end="3"/>
                                            </p:txEl>
                                          </p:spTgt>
                                        </p:tgtEl>
                                        <p:attrNameLst>
                                          <p:attrName>ppt_h</p:attrName>
                                        </p:attrNameLst>
                                      </p:cBhvr>
                                      <p:tavLst>
                                        <p:tav tm="0">
                                          <p:val>
                                            <p:strVal val="#ppt_h"/>
                                          </p:val>
                                        </p:tav>
                                        <p:tav tm="100000">
                                          <p:val>
                                            <p:strVal val="#ppt_h"/>
                                          </p:val>
                                        </p:tav>
                                      </p:tavLst>
                                    </p:anim>
                                  </p:childTnLst>
                                </p:cTn>
                              </p:par>
                              <p:par>
                                <p:cTn id="27" presetID="45" presetClass="entr" presetSubtype="0" fill="hold" grpId="0" nodeType="withEffect">
                                  <p:stCondLst>
                                    <p:cond delay="0"/>
                                  </p:stCondLst>
                                  <p:iterate type="lt">
                                    <p:tmPct val="10000"/>
                                  </p:iterate>
                                  <p:childTnLst>
                                    <p:set>
                                      <p:cBhvr>
                                        <p:cTn id="28" dur="1" fill="hold">
                                          <p:stCondLst>
                                            <p:cond delay="0"/>
                                          </p:stCondLst>
                                        </p:cTn>
                                        <p:tgtEl>
                                          <p:spTgt spid="40964">
                                            <p:txEl>
                                              <p:charRg st="4" end="4"/>
                                            </p:txEl>
                                          </p:spTgt>
                                        </p:tgtEl>
                                        <p:attrNameLst>
                                          <p:attrName>style.visibility</p:attrName>
                                        </p:attrNameLst>
                                      </p:cBhvr>
                                      <p:to>
                                        <p:strVal val="visible"/>
                                      </p:to>
                                    </p:set>
                                    <p:animEffect transition="in" filter="fade">
                                      <p:cBhvr>
                                        <p:cTn id="29" dur="2000"/>
                                        <p:tgtEl>
                                          <p:spTgt spid="40964">
                                            <p:txEl>
                                              <p:charRg st="4" end="4"/>
                                            </p:txEl>
                                          </p:spTgt>
                                        </p:tgtEl>
                                      </p:cBhvr>
                                    </p:animEffect>
                                    <p:anim calcmode="lin" valueType="num">
                                      <p:cBhvr>
                                        <p:cTn id="30" dur="2000" fill="hold"/>
                                        <p:tgtEl>
                                          <p:spTgt spid="40964">
                                            <p:txEl>
                                              <p:charRg st="4" end="4"/>
                                            </p:txEl>
                                          </p:spTgt>
                                        </p:tgtEl>
                                        <p:attrNameLst>
                                          <p:attrName>ppt_w</p:attrName>
                                        </p:attrNameLst>
                                      </p:cBhvr>
                                      <p:tavLst>
                                        <p:tav tm="0" fmla="#ppt_w*sin(2.5*pi*$)">
                                          <p:val>
                                            <p:fltVal val="0.000000"/>
                                          </p:val>
                                        </p:tav>
                                        <p:tav tm="100000">
                                          <p:val>
                                            <p:fltVal val="1.000000"/>
                                          </p:val>
                                        </p:tav>
                                      </p:tavLst>
                                    </p:anim>
                                    <p:anim calcmode="lin" valueType="num">
                                      <p:cBhvr>
                                        <p:cTn id="31" dur="2000" fill="hold"/>
                                        <p:tgtEl>
                                          <p:spTgt spid="40964">
                                            <p:txEl>
                                              <p:char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Text Box 2"/>
          <p:cNvSpPr txBox="1"/>
          <p:nvPr/>
        </p:nvSpPr>
        <p:spPr>
          <a:xfrm>
            <a:off x="1680210" y="234950"/>
            <a:ext cx="9330690" cy="583565"/>
          </a:xfrm>
          <a:prstGeom prst="rect">
            <a:avLst/>
          </a:prstGeom>
          <a:noFill/>
          <a:ln w="9525">
            <a:noFill/>
          </a:ln>
        </p:spPr>
        <p:txBody>
          <a:bodyPr wrap="square" anchor="t">
            <a:spAutoFit/>
          </a:bodyPr>
          <a:p>
            <a:pPr>
              <a:spcBef>
                <a:spcPct val="50000"/>
              </a:spcBef>
            </a:pPr>
            <a:r>
              <a:rPr lang="en-US" altLang="zh-CN" sz="3200" dirty="0">
                <a:latin typeface="黑体" panose="02010609060101010101" pitchFamily="49" charset="-122"/>
                <a:ea typeface="黑体" panose="02010609060101010101" pitchFamily="49" charset="-122"/>
              </a:rPr>
              <a:t>2.</a:t>
            </a:r>
            <a:r>
              <a:rPr lang="zh-CN" altLang="en-US" sz="3200" dirty="0">
                <a:latin typeface="黑体" panose="02010609060101010101" pitchFamily="49" charset="-122"/>
                <a:ea typeface="黑体" panose="02010609060101010101" pitchFamily="49" charset="-122"/>
              </a:rPr>
              <a:t>奥林匹克主义与一般体育运动有何区别？</a:t>
            </a:r>
            <a:endParaRPr lang="zh-CN" altLang="en-US" sz="3200" dirty="0">
              <a:latin typeface="黑体" panose="02010609060101010101" pitchFamily="49" charset="-122"/>
              <a:ea typeface="黑体" panose="02010609060101010101" pitchFamily="49" charset="-122"/>
            </a:endParaRPr>
          </a:p>
        </p:txBody>
      </p:sp>
      <p:sp>
        <p:nvSpPr>
          <p:cNvPr id="20484" name="Text Box 4"/>
          <p:cNvSpPr txBox="1"/>
          <p:nvPr/>
        </p:nvSpPr>
        <p:spPr>
          <a:xfrm>
            <a:off x="1450340" y="1221105"/>
            <a:ext cx="2297430" cy="1445260"/>
          </a:xfrm>
          <a:prstGeom prst="rect">
            <a:avLst/>
          </a:prstGeom>
          <a:noFill/>
          <a:ln w="9525">
            <a:noFill/>
          </a:ln>
        </p:spPr>
        <p:txBody>
          <a:bodyPr wrap="square" anchor="t">
            <a:spAutoFit/>
          </a:bodyPr>
          <a:p>
            <a:pPr>
              <a:spcBef>
                <a:spcPct val="50000"/>
              </a:spcBef>
            </a:pPr>
            <a:r>
              <a:rPr lang="zh-CN" altLang="en-US" sz="4400" b="1" dirty="0">
                <a:solidFill>
                  <a:schemeClr val="hlink"/>
                </a:solidFill>
                <a:latin typeface="隶书" panose="02010509060101010101" pitchFamily="49" charset="-122"/>
                <a:ea typeface="隶书" panose="02010509060101010101" pitchFamily="49" charset="-122"/>
              </a:rPr>
              <a:t>包括但又超越</a:t>
            </a:r>
            <a:endParaRPr lang="zh-CN" altLang="en-US" sz="4400" b="1" dirty="0">
              <a:solidFill>
                <a:schemeClr val="hlink"/>
              </a:solidFill>
              <a:latin typeface="隶书" panose="02010509060101010101" pitchFamily="49" charset="-122"/>
              <a:ea typeface="隶书" panose="02010509060101010101" pitchFamily="49" charset="-122"/>
            </a:endParaRPr>
          </a:p>
        </p:txBody>
      </p:sp>
      <p:sp>
        <p:nvSpPr>
          <p:cNvPr id="20486" name="Text Box 6"/>
          <p:cNvSpPr txBox="1"/>
          <p:nvPr/>
        </p:nvSpPr>
        <p:spPr>
          <a:xfrm>
            <a:off x="4530725" y="1311910"/>
            <a:ext cx="6889750" cy="645160"/>
          </a:xfrm>
          <a:prstGeom prst="rect">
            <a:avLst/>
          </a:prstGeom>
          <a:noFill/>
          <a:ln w="9525">
            <a:noFill/>
          </a:ln>
        </p:spPr>
        <p:txBody>
          <a:bodyPr wrap="square" anchor="t">
            <a:spAutoFit/>
          </a:bodyPr>
          <a:p>
            <a:pPr>
              <a:spcBef>
                <a:spcPct val="50000"/>
              </a:spcBef>
            </a:pPr>
            <a:r>
              <a:rPr lang="zh-CN" altLang="en-US" sz="3600" b="1" dirty="0">
                <a:solidFill>
                  <a:srgbClr val="0033CC"/>
                </a:solidFill>
                <a:latin typeface="方正启体简体" panose="03000509000000000000" charset="-122"/>
                <a:ea typeface="方正启体简体" panose="03000509000000000000" charset="-122"/>
              </a:rPr>
              <a:t>竞技精神：自得其乐</a:t>
            </a:r>
            <a:endParaRPr lang="zh-CN" altLang="en-US" sz="3600" b="1" dirty="0">
              <a:solidFill>
                <a:srgbClr val="0033CC"/>
              </a:solidFill>
              <a:latin typeface="方正启体简体" panose="03000509000000000000" charset="-122"/>
              <a:ea typeface="方正启体简体" panose="03000509000000000000" charset="-122"/>
            </a:endParaRPr>
          </a:p>
        </p:txBody>
      </p:sp>
      <p:sp>
        <p:nvSpPr>
          <p:cNvPr id="20487" name="Text Box 7"/>
          <p:cNvSpPr txBox="1"/>
          <p:nvPr/>
        </p:nvSpPr>
        <p:spPr>
          <a:xfrm>
            <a:off x="4530725" y="2038985"/>
            <a:ext cx="6772910" cy="1973580"/>
          </a:xfrm>
          <a:prstGeom prst="rect">
            <a:avLst/>
          </a:prstGeom>
          <a:noFill/>
          <a:ln w="9525">
            <a:noFill/>
          </a:ln>
        </p:spPr>
        <p:txBody>
          <a:bodyPr wrap="square" anchor="t">
            <a:spAutoFit/>
          </a:bodyPr>
          <a:p>
            <a:pPr>
              <a:spcBef>
                <a:spcPct val="20000"/>
              </a:spcBef>
              <a:buClr>
                <a:schemeClr val="tx1"/>
              </a:buClr>
              <a:buSzPct val="75000"/>
              <a:buFont typeface="Wingdings" panose="05000000000000000000" pitchFamily="2" charset="2"/>
            </a:pPr>
            <a:r>
              <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rPr>
              <a:t>奥林匹克精神：</a:t>
            </a:r>
            <a:endPar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endParaRPr>
          </a:p>
          <a:p>
            <a:pPr>
              <a:spcBef>
                <a:spcPct val="20000"/>
              </a:spcBef>
              <a:buClr>
                <a:schemeClr val="tx1"/>
              </a:buClr>
              <a:buSzPct val="75000"/>
              <a:buFont typeface="Wingdings" panose="05000000000000000000" pitchFamily="2" charset="2"/>
            </a:pPr>
            <a:r>
              <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rPr>
              <a:t>      </a:t>
            </a:r>
            <a:endPar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endParaRPr>
          </a:p>
          <a:p>
            <a:pPr>
              <a:spcBef>
                <a:spcPct val="20000"/>
              </a:spcBef>
              <a:buClr>
                <a:schemeClr val="tx1"/>
              </a:buClr>
              <a:buSzPct val="75000"/>
              <a:buFont typeface="Wingdings" panose="05000000000000000000" pitchFamily="2" charset="2"/>
            </a:pPr>
            <a:r>
              <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rPr>
              <a:t>　　　　　　　　　　　　　　　　　　　　　　　　　　　 </a:t>
            </a:r>
            <a:endPar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endParaRPr>
          </a:p>
        </p:txBody>
      </p:sp>
      <p:sp>
        <p:nvSpPr>
          <p:cNvPr id="20495" name="Text Box 15"/>
          <p:cNvSpPr txBox="1"/>
          <p:nvPr/>
        </p:nvSpPr>
        <p:spPr>
          <a:xfrm>
            <a:off x="5448300" y="3447415"/>
            <a:ext cx="3386455" cy="645160"/>
          </a:xfrm>
          <a:prstGeom prst="rect">
            <a:avLst/>
          </a:prstGeom>
          <a:noFill/>
          <a:ln w="9525">
            <a:noFill/>
          </a:ln>
        </p:spPr>
        <p:txBody>
          <a:bodyPr wrap="square" anchor="t">
            <a:spAutoFit/>
          </a:bodyPr>
          <a:p>
            <a:pPr>
              <a:spcBef>
                <a:spcPct val="20000"/>
              </a:spcBef>
              <a:buClr>
                <a:schemeClr val="tx1"/>
              </a:buClr>
              <a:buSzPct val="75000"/>
              <a:buFont typeface="Wingdings" panose="05000000000000000000" pitchFamily="2" charset="2"/>
            </a:pPr>
            <a:r>
              <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rPr>
              <a:t>展示拼搏精神 </a:t>
            </a:r>
            <a:endPar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endParaRPr>
          </a:p>
        </p:txBody>
      </p:sp>
      <p:sp>
        <p:nvSpPr>
          <p:cNvPr id="20496" name="Text Box 16"/>
          <p:cNvSpPr txBox="1"/>
          <p:nvPr/>
        </p:nvSpPr>
        <p:spPr>
          <a:xfrm>
            <a:off x="5448300" y="4079875"/>
            <a:ext cx="4775835" cy="645160"/>
          </a:xfrm>
          <a:prstGeom prst="rect">
            <a:avLst/>
          </a:prstGeom>
          <a:noFill/>
          <a:ln w="9525">
            <a:noFill/>
          </a:ln>
        </p:spPr>
        <p:txBody>
          <a:bodyPr wrap="square" anchor="t">
            <a:spAutoFit/>
          </a:bodyPr>
          <a:p>
            <a:pPr>
              <a:spcBef>
                <a:spcPct val="20000"/>
              </a:spcBef>
              <a:buClr>
                <a:schemeClr val="tx1"/>
              </a:buClr>
              <a:buSzPct val="75000"/>
              <a:buFont typeface="Wingdings" panose="05000000000000000000" pitchFamily="2" charset="2"/>
            </a:pPr>
            <a:r>
              <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rPr>
              <a:t>焕发青春激情      </a:t>
            </a:r>
            <a:endPar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endParaRPr>
          </a:p>
        </p:txBody>
      </p:sp>
      <p:sp>
        <p:nvSpPr>
          <p:cNvPr id="20497" name="Text Box 17"/>
          <p:cNvSpPr txBox="1"/>
          <p:nvPr/>
        </p:nvSpPr>
        <p:spPr>
          <a:xfrm>
            <a:off x="5448300" y="4800600"/>
            <a:ext cx="5556885" cy="645160"/>
          </a:xfrm>
          <a:prstGeom prst="rect">
            <a:avLst/>
          </a:prstGeom>
          <a:noFill/>
          <a:ln w="9525">
            <a:noFill/>
          </a:ln>
        </p:spPr>
        <p:txBody>
          <a:bodyPr wrap="square" anchor="t">
            <a:spAutoFit/>
          </a:bodyPr>
          <a:p>
            <a:pPr>
              <a:spcBef>
                <a:spcPct val="50000"/>
              </a:spcBef>
            </a:pPr>
            <a:r>
              <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rPr>
              <a:t>精神上的满足  荣誉感</a:t>
            </a:r>
            <a:endPar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endParaRPr>
          </a:p>
        </p:txBody>
      </p:sp>
      <p:sp>
        <p:nvSpPr>
          <p:cNvPr id="20499" name="Text Box 19"/>
          <p:cNvSpPr txBox="1"/>
          <p:nvPr/>
        </p:nvSpPr>
        <p:spPr>
          <a:xfrm>
            <a:off x="1546860" y="2765425"/>
            <a:ext cx="3281045" cy="583565"/>
          </a:xfrm>
          <a:prstGeom prst="rect">
            <a:avLst/>
          </a:prstGeom>
          <a:noFill/>
          <a:ln w="9525">
            <a:noFill/>
          </a:ln>
        </p:spPr>
        <p:txBody>
          <a:bodyPr wrap="square" anchor="t">
            <a:spAutoFit/>
          </a:bodyPr>
          <a:p>
            <a:pPr>
              <a:spcBef>
                <a:spcPct val="50000"/>
              </a:spcBef>
            </a:pPr>
            <a:r>
              <a:rPr lang="en-US" altLang="zh-CN" sz="3200" dirty="0">
                <a:latin typeface="Times New Roman" panose="02020603050405020304" pitchFamily="18" charset="0"/>
                <a:ea typeface="黑体" panose="02010609060101010101" pitchFamily="49" charset="-122"/>
              </a:rPr>
              <a:t>······</a:t>
            </a:r>
            <a:r>
              <a:rPr lang="zh-CN" altLang="en-US" sz="3200" dirty="0">
                <a:latin typeface="Tahoma" panose="020B0604030504040204" pitchFamily="34" charset="0"/>
                <a:ea typeface="黑体" panose="02010609060101010101" pitchFamily="49" charset="-122"/>
              </a:rPr>
              <a:t>融为一体</a:t>
            </a:r>
            <a:endParaRPr lang="zh-CN" altLang="en-US" sz="3200" dirty="0">
              <a:latin typeface="Tahoma" panose="020B0604030504040204" pitchFamily="34" charset="0"/>
              <a:ea typeface="黑体" panose="02010609060101010101" pitchFamily="49" charset="-122"/>
            </a:endParaRPr>
          </a:p>
        </p:txBody>
      </p:sp>
      <p:sp>
        <p:nvSpPr>
          <p:cNvPr id="20500" name="Text Box 20"/>
          <p:cNvSpPr txBox="1"/>
          <p:nvPr/>
        </p:nvSpPr>
        <p:spPr>
          <a:xfrm>
            <a:off x="5464175" y="2765425"/>
            <a:ext cx="5620385" cy="645160"/>
          </a:xfrm>
          <a:prstGeom prst="rect">
            <a:avLst/>
          </a:prstGeom>
          <a:noFill/>
          <a:ln w="9525">
            <a:noFill/>
          </a:ln>
        </p:spPr>
        <p:txBody>
          <a:bodyPr wrap="square" anchor="t">
            <a:spAutoFit/>
          </a:bodyPr>
          <a:p>
            <a:pPr>
              <a:spcBef>
                <a:spcPct val="50000"/>
              </a:spcBef>
            </a:pPr>
            <a:r>
              <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rPr>
              <a:t>展示人体的力量美   形体美</a:t>
            </a:r>
            <a:endParaRPr lang="zh-CN" altLang="en-US" sz="3600" b="1" dirty="0">
              <a:solidFill>
                <a:srgbClr val="0033CC"/>
              </a:solidFill>
              <a:latin typeface="方正启体简体" panose="03000509000000000000" charset="-122"/>
              <a:ea typeface="方正启体简体" panose="03000509000000000000" charset="-122"/>
              <a:cs typeface="方正启体简体" panose="03000509000000000000" charset="-122"/>
            </a:endParaRPr>
          </a:p>
        </p:txBody>
      </p:sp>
      <p:sp>
        <p:nvSpPr>
          <p:cNvPr id="20501" name="Text Box 21"/>
          <p:cNvSpPr txBox="1"/>
          <p:nvPr/>
        </p:nvSpPr>
        <p:spPr>
          <a:xfrm>
            <a:off x="1546860" y="3478530"/>
            <a:ext cx="3610610" cy="583565"/>
          </a:xfrm>
          <a:prstGeom prst="rect">
            <a:avLst/>
          </a:prstGeom>
          <a:noFill/>
          <a:ln w="9525">
            <a:noFill/>
          </a:ln>
        </p:spPr>
        <p:txBody>
          <a:bodyPr wrap="square" anchor="t">
            <a:spAutoFit/>
          </a:bodyPr>
          <a:p>
            <a:pPr>
              <a:spcBef>
                <a:spcPct val="50000"/>
              </a:spcBef>
            </a:pPr>
            <a:r>
              <a:rPr lang="zh-CN" altLang="en-US" sz="3200" dirty="0">
                <a:latin typeface="Tahoma" panose="020B0604030504040204" pitchFamily="34" charset="0"/>
                <a:ea typeface="黑体" panose="02010609060101010101" pitchFamily="49" charset="-122"/>
              </a:rPr>
              <a:t>为阳光所萦绕</a:t>
            </a:r>
            <a:endParaRPr lang="zh-CN" altLang="en-US" sz="3200" dirty="0">
              <a:latin typeface="Tahoma" panose="020B0604030504040204" pitchFamily="34" charset="0"/>
              <a:ea typeface="黑体" panose="02010609060101010101" pitchFamily="49" charset="-122"/>
            </a:endParaRPr>
          </a:p>
        </p:txBody>
      </p:sp>
      <p:sp>
        <p:nvSpPr>
          <p:cNvPr id="20502" name="Text Box 22"/>
          <p:cNvSpPr txBox="1"/>
          <p:nvPr/>
        </p:nvSpPr>
        <p:spPr>
          <a:xfrm>
            <a:off x="1546860" y="4229100"/>
            <a:ext cx="3693795" cy="583565"/>
          </a:xfrm>
          <a:prstGeom prst="rect">
            <a:avLst/>
          </a:prstGeom>
          <a:noFill/>
          <a:ln w="9525">
            <a:noFill/>
          </a:ln>
        </p:spPr>
        <p:txBody>
          <a:bodyPr wrap="square" anchor="t">
            <a:spAutoFit/>
          </a:bodyPr>
          <a:p>
            <a:pPr>
              <a:spcBef>
                <a:spcPct val="50000"/>
              </a:spcBef>
            </a:pPr>
            <a:r>
              <a:rPr lang="zh-CN" altLang="en-US" sz="3200" dirty="0">
                <a:latin typeface="Tahoma" panose="020B0604030504040204" pitchFamily="34" charset="0"/>
                <a:ea typeface="黑体" panose="02010609060101010101" pitchFamily="49" charset="-122"/>
              </a:rPr>
              <a:t>为音乐所振奋</a:t>
            </a:r>
            <a:endParaRPr lang="zh-CN" altLang="en-US" sz="3200" dirty="0">
              <a:latin typeface="Tahoma" panose="020B0604030504040204" pitchFamily="34" charset="0"/>
              <a:ea typeface="黑体" panose="02010609060101010101" pitchFamily="49" charset="-122"/>
            </a:endParaRPr>
          </a:p>
        </p:txBody>
      </p:sp>
      <p:sp>
        <p:nvSpPr>
          <p:cNvPr id="20503" name="Text Box 23"/>
          <p:cNvSpPr txBox="1"/>
          <p:nvPr/>
        </p:nvSpPr>
        <p:spPr>
          <a:xfrm>
            <a:off x="1548130" y="4930775"/>
            <a:ext cx="3692525" cy="583565"/>
          </a:xfrm>
          <a:prstGeom prst="rect">
            <a:avLst/>
          </a:prstGeom>
          <a:noFill/>
          <a:ln w="9525">
            <a:noFill/>
          </a:ln>
        </p:spPr>
        <p:txBody>
          <a:bodyPr wrap="square" anchor="t">
            <a:spAutoFit/>
          </a:bodyPr>
          <a:p>
            <a:pPr>
              <a:spcBef>
                <a:spcPct val="50000"/>
              </a:spcBef>
            </a:pPr>
            <a:r>
              <a:rPr lang="zh-CN" altLang="en-US" sz="3200" dirty="0">
                <a:latin typeface="Tahoma" panose="020B0604030504040204" pitchFamily="34" charset="0"/>
                <a:ea typeface="黑体" panose="02010609060101010101" pitchFamily="49" charset="-122"/>
              </a:rPr>
              <a:t>被嵌入圆柱式大厅</a:t>
            </a:r>
            <a:endParaRPr lang="zh-CN" altLang="en-US" sz="3200" dirty="0">
              <a:latin typeface="Tahoma" panose="020B0604030504040204" pitchFamily="34" charset="0"/>
              <a:ea typeface="黑体" panose="02010609060101010101" pitchFamily="49" charset="-122"/>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484"/>
                                        </p:tgtEl>
                                        <p:attrNameLst>
                                          <p:attrName>style.visibility</p:attrName>
                                        </p:attrNameLst>
                                      </p:cBhvr>
                                      <p:to>
                                        <p:strVal val="visible"/>
                                      </p:to>
                                    </p:set>
                                    <p:anim calcmode="lin" valueType="num">
                                      <p:cBhvr additive="base">
                                        <p:cTn id="7" dur="500" fill="hold"/>
                                        <p:tgtEl>
                                          <p:spTgt spid="20484"/>
                                        </p:tgtEl>
                                        <p:attrNameLst>
                                          <p:attrName>ppt_x</p:attrName>
                                        </p:attrNameLst>
                                      </p:cBhvr>
                                      <p:tavLst>
                                        <p:tav tm="0">
                                          <p:val>
                                            <p:strVal val="0-#ppt_w/2"/>
                                          </p:val>
                                        </p:tav>
                                        <p:tav tm="100000">
                                          <p:val>
                                            <p:strVal val="#ppt_x"/>
                                          </p:val>
                                        </p:tav>
                                      </p:tavLst>
                                    </p:anim>
                                    <p:anim calcmode="lin" valueType="num">
                                      <p:cBhvr additive="base">
                                        <p:cTn id="8" dur="500" fill="hold"/>
                                        <p:tgtEl>
                                          <p:spTgt spid="2048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0486"/>
                                        </p:tgtEl>
                                        <p:attrNameLst>
                                          <p:attrName>style.visibility</p:attrName>
                                        </p:attrNameLst>
                                      </p:cBhvr>
                                      <p:to>
                                        <p:strVal val="visible"/>
                                      </p:to>
                                    </p:set>
                                    <p:anim calcmode="lin" valueType="num">
                                      <p:cBhvr additive="base">
                                        <p:cTn id="13" dur="500" fill="hold"/>
                                        <p:tgtEl>
                                          <p:spTgt spid="20486"/>
                                        </p:tgtEl>
                                        <p:attrNameLst>
                                          <p:attrName>ppt_x</p:attrName>
                                        </p:attrNameLst>
                                      </p:cBhvr>
                                      <p:tavLst>
                                        <p:tav tm="0">
                                          <p:val>
                                            <p:strVal val="0-#ppt_w/2"/>
                                          </p:val>
                                        </p:tav>
                                        <p:tav tm="100000">
                                          <p:val>
                                            <p:strVal val="#ppt_x"/>
                                          </p:val>
                                        </p:tav>
                                      </p:tavLst>
                                    </p:anim>
                                    <p:anim calcmode="lin" valueType="num">
                                      <p:cBhvr additive="base">
                                        <p:cTn id="14" dur="500" fill="hold"/>
                                        <p:tgtEl>
                                          <p:spTgt spid="2048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0487"/>
                                        </p:tgtEl>
                                        <p:attrNameLst>
                                          <p:attrName>style.visibility</p:attrName>
                                        </p:attrNameLst>
                                      </p:cBhvr>
                                      <p:to>
                                        <p:strVal val="visible"/>
                                      </p:to>
                                    </p:set>
                                    <p:anim calcmode="lin" valueType="num">
                                      <p:cBhvr additive="base">
                                        <p:cTn id="19" dur="500" fill="hold"/>
                                        <p:tgtEl>
                                          <p:spTgt spid="20487"/>
                                        </p:tgtEl>
                                        <p:attrNameLst>
                                          <p:attrName>ppt_x</p:attrName>
                                        </p:attrNameLst>
                                      </p:cBhvr>
                                      <p:tavLst>
                                        <p:tav tm="0">
                                          <p:val>
                                            <p:strVal val="0-#ppt_w/2"/>
                                          </p:val>
                                        </p:tav>
                                        <p:tav tm="100000">
                                          <p:val>
                                            <p:strVal val="#ppt_x"/>
                                          </p:val>
                                        </p:tav>
                                      </p:tavLst>
                                    </p:anim>
                                    <p:anim calcmode="lin" valueType="num">
                                      <p:cBhvr additive="base">
                                        <p:cTn id="20" dur="500" fill="hold"/>
                                        <p:tgtEl>
                                          <p:spTgt spid="2048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0499"/>
                                        </p:tgtEl>
                                        <p:attrNameLst>
                                          <p:attrName>style.visibility</p:attrName>
                                        </p:attrNameLst>
                                      </p:cBhvr>
                                      <p:to>
                                        <p:strVal val="visible"/>
                                      </p:to>
                                    </p:set>
                                    <p:anim calcmode="lin" valueType="num">
                                      <p:cBhvr additive="base">
                                        <p:cTn id="25" dur="500" fill="hold"/>
                                        <p:tgtEl>
                                          <p:spTgt spid="20499"/>
                                        </p:tgtEl>
                                        <p:attrNameLst>
                                          <p:attrName>ppt_x</p:attrName>
                                        </p:attrNameLst>
                                      </p:cBhvr>
                                      <p:tavLst>
                                        <p:tav tm="0">
                                          <p:val>
                                            <p:strVal val="#ppt_x"/>
                                          </p:val>
                                        </p:tav>
                                        <p:tav tm="100000">
                                          <p:val>
                                            <p:strVal val="#ppt_x"/>
                                          </p:val>
                                        </p:tav>
                                      </p:tavLst>
                                    </p:anim>
                                    <p:anim calcmode="lin" valueType="num">
                                      <p:cBhvr additive="base">
                                        <p:cTn id="26" dur="500" fill="hold"/>
                                        <p:tgtEl>
                                          <p:spTgt spid="2049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8" presetClass="entr" presetSubtype="16" fill="hold" grpId="0" nodeType="clickEffect">
                                  <p:stCondLst>
                                    <p:cond delay="0"/>
                                  </p:stCondLst>
                                  <p:childTnLst>
                                    <p:set>
                                      <p:cBhvr>
                                        <p:cTn id="30" dur="1" fill="hold">
                                          <p:stCondLst>
                                            <p:cond delay="0"/>
                                          </p:stCondLst>
                                        </p:cTn>
                                        <p:tgtEl>
                                          <p:spTgt spid="20501"/>
                                        </p:tgtEl>
                                        <p:attrNameLst>
                                          <p:attrName>style.visibility</p:attrName>
                                        </p:attrNameLst>
                                      </p:cBhvr>
                                      <p:to>
                                        <p:strVal val="visible"/>
                                      </p:to>
                                    </p:set>
                                    <p:animEffect transition="in" filter="diamond(in)">
                                      <p:cBhvr>
                                        <p:cTn id="31" dur="2000"/>
                                        <p:tgtEl>
                                          <p:spTgt spid="20501"/>
                                        </p:tgtEl>
                                      </p:cBhvr>
                                    </p:animEffect>
                                  </p:childTnLst>
                                </p:cTn>
                              </p:par>
                            </p:childTnLst>
                          </p:cTn>
                        </p:par>
                      </p:childTnLst>
                    </p:cTn>
                  </p:par>
                  <p:par>
                    <p:cTn id="32" fill="hold">
                      <p:stCondLst>
                        <p:cond delay="indefinite"/>
                      </p:stCondLst>
                      <p:childTnLst>
                        <p:par>
                          <p:cTn id="33" fill="hold">
                            <p:stCondLst>
                              <p:cond delay="0"/>
                            </p:stCondLst>
                            <p:childTnLst>
                              <p:par>
                                <p:cTn id="34" presetID="13" presetClass="entr" presetSubtype="16" fill="hold" grpId="0" nodeType="clickEffect">
                                  <p:stCondLst>
                                    <p:cond delay="0"/>
                                  </p:stCondLst>
                                  <p:childTnLst>
                                    <p:set>
                                      <p:cBhvr>
                                        <p:cTn id="35" dur="1" fill="hold">
                                          <p:stCondLst>
                                            <p:cond delay="0"/>
                                          </p:stCondLst>
                                        </p:cTn>
                                        <p:tgtEl>
                                          <p:spTgt spid="20502"/>
                                        </p:tgtEl>
                                        <p:attrNameLst>
                                          <p:attrName>style.visibility</p:attrName>
                                        </p:attrNameLst>
                                      </p:cBhvr>
                                      <p:to>
                                        <p:strVal val="visible"/>
                                      </p:to>
                                    </p:set>
                                    <p:animEffect transition="in" filter="plus(in)">
                                      <p:cBhvr>
                                        <p:cTn id="36" dur="2000"/>
                                        <p:tgtEl>
                                          <p:spTgt spid="20502"/>
                                        </p:tgtEl>
                                      </p:cBhvr>
                                    </p:animEffect>
                                  </p:childTnLst>
                                </p:cTn>
                              </p:par>
                            </p:childTnLst>
                          </p:cTn>
                        </p:par>
                      </p:childTnLst>
                    </p:cTn>
                  </p:par>
                  <p:par>
                    <p:cTn id="37" fill="hold">
                      <p:stCondLst>
                        <p:cond delay="indefinite"/>
                      </p:stCondLst>
                      <p:childTnLst>
                        <p:par>
                          <p:cTn id="38" fill="hold">
                            <p:stCondLst>
                              <p:cond delay="0"/>
                            </p:stCondLst>
                            <p:childTnLst>
                              <p:par>
                                <p:cTn id="39" presetID="21" presetClass="entr" presetSubtype="4" fill="hold" grpId="0" nodeType="clickEffect">
                                  <p:stCondLst>
                                    <p:cond delay="0"/>
                                  </p:stCondLst>
                                  <p:childTnLst>
                                    <p:set>
                                      <p:cBhvr>
                                        <p:cTn id="40" dur="1" fill="hold">
                                          <p:stCondLst>
                                            <p:cond delay="0"/>
                                          </p:stCondLst>
                                        </p:cTn>
                                        <p:tgtEl>
                                          <p:spTgt spid="20503"/>
                                        </p:tgtEl>
                                        <p:attrNameLst>
                                          <p:attrName>style.visibility</p:attrName>
                                        </p:attrNameLst>
                                      </p:cBhvr>
                                      <p:to>
                                        <p:strVal val="visible"/>
                                      </p:to>
                                    </p:set>
                                    <p:animEffect transition="in" filter="wheel(4)">
                                      <p:cBhvr>
                                        <p:cTn id="41" dur="2000"/>
                                        <p:tgtEl>
                                          <p:spTgt spid="20503"/>
                                        </p:tgtEl>
                                      </p:cBhvr>
                                    </p:animEffect>
                                  </p:childTnLst>
                                </p:cTn>
                              </p:par>
                            </p:childTnLst>
                          </p:cTn>
                        </p:par>
                      </p:childTnLst>
                    </p:cTn>
                  </p:par>
                  <p:par>
                    <p:cTn id="42" fill="hold">
                      <p:stCondLst>
                        <p:cond delay="indefinite"/>
                      </p:stCondLst>
                      <p:childTnLst>
                        <p:par>
                          <p:cTn id="43" fill="hold">
                            <p:stCondLst>
                              <p:cond delay="0"/>
                            </p:stCondLst>
                            <p:childTnLst>
                              <p:par>
                                <p:cTn id="44" presetID="21" presetClass="entr" presetSubtype="4" fill="hold" grpId="0" nodeType="clickEffect">
                                  <p:stCondLst>
                                    <p:cond delay="0"/>
                                  </p:stCondLst>
                                  <p:childTnLst>
                                    <p:set>
                                      <p:cBhvr>
                                        <p:cTn id="45" dur="1" fill="hold">
                                          <p:stCondLst>
                                            <p:cond delay="0"/>
                                          </p:stCondLst>
                                        </p:cTn>
                                        <p:tgtEl>
                                          <p:spTgt spid="20500"/>
                                        </p:tgtEl>
                                        <p:attrNameLst>
                                          <p:attrName>style.visibility</p:attrName>
                                        </p:attrNameLst>
                                      </p:cBhvr>
                                      <p:to>
                                        <p:strVal val="visible"/>
                                      </p:to>
                                    </p:set>
                                    <p:animEffect transition="in" filter="wheel(4)">
                                      <p:cBhvr>
                                        <p:cTn id="46" dur="2000"/>
                                        <p:tgtEl>
                                          <p:spTgt spid="20500"/>
                                        </p:tgtEl>
                                      </p:cBhvr>
                                    </p:animEffect>
                                  </p:childTnLst>
                                </p:cTn>
                              </p:par>
                            </p:childTnLst>
                          </p:cTn>
                        </p:par>
                      </p:childTnLst>
                    </p:cTn>
                  </p:par>
                  <p:par>
                    <p:cTn id="47" fill="hold">
                      <p:stCondLst>
                        <p:cond delay="indefinite"/>
                      </p:stCondLst>
                      <p:childTnLst>
                        <p:par>
                          <p:cTn id="48" fill="hold">
                            <p:stCondLst>
                              <p:cond delay="0"/>
                            </p:stCondLst>
                            <p:childTnLst>
                              <p:par>
                                <p:cTn id="49" presetID="20" presetClass="entr" presetSubtype="0" fill="hold" grpId="0" nodeType="clickEffect">
                                  <p:stCondLst>
                                    <p:cond delay="0"/>
                                  </p:stCondLst>
                                  <p:childTnLst>
                                    <p:set>
                                      <p:cBhvr>
                                        <p:cTn id="50" dur="1" fill="hold">
                                          <p:stCondLst>
                                            <p:cond delay="0"/>
                                          </p:stCondLst>
                                        </p:cTn>
                                        <p:tgtEl>
                                          <p:spTgt spid="20495"/>
                                        </p:tgtEl>
                                        <p:attrNameLst>
                                          <p:attrName>style.visibility</p:attrName>
                                        </p:attrNameLst>
                                      </p:cBhvr>
                                      <p:to>
                                        <p:strVal val="visible"/>
                                      </p:to>
                                    </p:set>
                                    <p:animEffect transition="in" filter="wedge">
                                      <p:cBhvr>
                                        <p:cTn id="51" dur="2000"/>
                                        <p:tgtEl>
                                          <p:spTgt spid="20495"/>
                                        </p:tgtEl>
                                      </p:cBhvr>
                                    </p:animEffect>
                                  </p:childTnLst>
                                </p:cTn>
                              </p:par>
                            </p:childTnLst>
                          </p:cTn>
                        </p:par>
                      </p:childTnLst>
                    </p:cTn>
                  </p:par>
                  <p:par>
                    <p:cTn id="52" fill="hold">
                      <p:stCondLst>
                        <p:cond delay="indefinite"/>
                      </p:stCondLst>
                      <p:childTnLst>
                        <p:par>
                          <p:cTn id="53" fill="hold">
                            <p:stCondLst>
                              <p:cond delay="0"/>
                            </p:stCondLst>
                            <p:childTnLst>
                              <p:par>
                                <p:cTn id="54" presetID="6" presetClass="entr" presetSubtype="16" fill="hold" grpId="0" nodeType="clickEffect">
                                  <p:stCondLst>
                                    <p:cond delay="0"/>
                                  </p:stCondLst>
                                  <p:childTnLst>
                                    <p:set>
                                      <p:cBhvr>
                                        <p:cTn id="55" dur="1" fill="hold">
                                          <p:stCondLst>
                                            <p:cond delay="0"/>
                                          </p:stCondLst>
                                        </p:cTn>
                                        <p:tgtEl>
                                          <p:spTgt spid="20496"/>
                                        </p:tgtEl>
                                        <p:attrNameLst>
                                          <p:attrName>style.visibility</p:attrName>
                                        </p:attrNameLst>
                                      </p:cBhvr>
                                      <p:to>
                                        <p:strVal val="visible"/>
                                      </p:to>
                                    </p:set>
                                    <p:animEffect transition="in" filter="circle(in)">
                                      <p:cBhvr>
                                        <p:cTn id="56" dur="2000"/>
                                        <p:tgtEl>
                                          <p:spTgt spid="20496"/>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0497"/>
                                        </p:tgtEl>
                                        <p:attrNameLst>
                                          <p:attrName>style.visibility</p:attrName>
                                        </p:attrNameLst>
                                      </p:cBhvr>
                                      <p:to>
                                        <p:strVal val="visible"/>
                                      </p:to>
                                    </p:set>
                                    <p:anim calcmode="lin" valueType="num">
                                      <p:cBhvr additive="base">
                                        <p:cTn id="61" dur="500" fill="hold"/>
                                        <p:tgtEl>
                                          <p:spTgt spid="20497"/>
                                        </p:tgtEl>
                                        <p:attrNameLst>
                                          <p:attrName>ppt_x</p:attrName>
                                        </p:attrNameLst>
                                      </p:cBhvr>
                                      <p:tavLst>
                                        <p:tav tm="0">
                                          <p:val>
                                            <p:strVal val="#ppt_x"/>
                                          </p:val>
                                        </p:tav>
                                        <p:tav tm="100000">
                                          <p:val>
                                            <p:strVal val="#ppt_x"/>
                                          </p:val>
                                        </p:tav>
                                      </p:tavLst>
                                    </p:anim>
                                    <p:anim calcmode="lin" valueType="num">
                                      <p:cBhvr additive="base">
                                        <p:cTn id="62" dur="500" fill="hold"/>
                                        <p:tgtEl>
                                          <p:spTgt spid="204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P spid="20486" grpId="0"/>
      <p:bldP spid="20487" grpId="0"/>
      <p:bldP spid="20495" grpId="0"/>
      <p:bldP spid="20496" grpId="0"/>
      <p:bldP spid="20497" grpId="0"/>
      <p:bldP spid="20499" grpId="0"/>
      <p:bldP spid="20500" grpId="0"/>
      <p:bldP spid="20501" grpId="0"/>
      <p:bldP spid="20502" grpId="0"/>
      <p:bldP spid="2050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4" name="Rectangle 1028"/>
          <p:cNvSpPr>
            <a:spLocks noGrp="1"/>
          </p:cNvSpPr>
          <p:nvPr/>
        </p:nvSpPr>
        <p:spPr>
          <a:xfrm>
            <a:off x="374015" y="77470"/>
            <a:ext cx="10272395" cy="4491355"/>
          </a:xfrm>
          <a:prstGeom prst="rect">
            <a:avLst/>
          </a:prstGeom>
        </p:spPr>
        <p:txBody>
          <a:bodyPr wrap="square" lIns="91440" tIns="45720" rIns="91440" bIns="45720" anchor="t"/>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448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6505" lvl="5"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3705" lvl="6"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30905" lvl="7"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8105" lvl="8" indent="-227965"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eaLnBrk="1" hangingPunct="1">
              <a:lnSpc>
                <a:spcPct val="120000"/>
              </a:lnSpc>
              <a:buNone/>
            </a:pPr>
            <a:r>
              <a:rPr lang="en-US" altLang="zh-CN" sz="3600" b="1" dirty="0">
                <a:latin typeface="黑体" panose="02010609060101010101" pitchFamily="49" charset="-122"/>
                <a:ea typeface="黑体" panose="02010609060101010101" pitchFamily="49" charset="-122"/>
              </a:rPr>
              <a:t> </a:t>
            </a:r>
            <a:r>
              <a:rPr lang="en-US" altLang="zh-CN" dirty="0">
                <a:latin typeface="黑体" panose="02010609060101010101" pitchFamily="49" charset="-122"/>
                <a:ea typeface="黑体" panose="02010609060101010101" pitchFamily="49" charset="-122"/>
              </a:rPr>
              <a:t> 4.</a:t>
            </a:r>
            <a:r>
              <a:rPr lang="zh-CN" altLang="zh-CN" dirty="0">
                <a:latin typeface="黑体" panose="02010609060101010101" pitchFamily="49" charset="-122"/>
                <a:ea typeface="黑体" panose="02010609060101010101" pitchFamily="49" charset="-122"/>
                <a:sym typeface="+mn-ea"/>
              </a:rPr>
              <a:t>认真阅读课文，思考作者为什么倡导奥林匹克精神。</a:t>
            </a:r>
            <a:endParaRPr lang="en-US" altLang="zh-CN" dirty="0">
              <a:latin typeface="黑体" panose="02010609060101010101" pitchFamily="49" charset="-122"/>
              <a:ea typeface="黑体" panose="02010609060101010101" pitchFamily="49" charset="-122"/>
            </a:endParaRPr>
          </a:p>
          <a:p>
            <a:pPr eaLnBrk="1" hangingPunct="1">
              <a:lnSpc>
                <a:spcPct val="120000"/>
              </a:lnSpc>
              <a:buNone/>
            </a:pPr>
            <a:r>
              <a:rPr lang="zh-CN" b="1" dirty="0">
                <a:solidFill>
                  <a:srgbClr val="0000CC"/>
                </a:solidFill>
              </a:rPr>
              <a:t>（</a:t>
            </a:r>
            <a:r>
              <a:rPr lang="en-US" altLang="zh-CN" b="1" dirty="0">
                <a:solidFill>
                  <a:srgbClr val="0000CC"/>
                </a:solidFill>
              </a:rPr>
              <a:t>1</a:t>
            </a:r>
            <a:r>
              <a:rPr lang="zh-CN" altLang="en-US" b="1" dirty="0">
                <a:solidFill>
                  <a:srgbClr val="0000CC"/>
                </a:solidFill>
              </a:rPr>
              <a:t>）</a:t>
            </a:r>
            <a:r>
              <a:rPr altLang="zh-CN" b="1" dirty="0">
                <a:solidFill>
                  <a:srgbClr val="0000CC"/>
                </a:solidFill>
              </a:rPr>
              <a:t>第一次世界大战等重大事件导致</a:t>
            </a:r>
            <a:r>
              <a:rPr altLang="zh-CN" b="1" u="sng" dirty="0">
                <a:solidFill>
                  <a:srgbClr val="0000CC"/>
                </a:solidFill>
              </a:rPr>
              <a:t>世界政治格局剧变</a:t>
            </a:r>
            <a:r>
              <a:rPr altLang="zh-CN" b="1" dirty="0">
                <a:solidFill>
                  <a:srgbClr val="0000CC"/>
                </a:solidFill>
              </a:rPr>
              <a:t>，形势严峻。</a:t>
            </a:r>
            <a:endParaRPr altLang="zh-CN" b="1" dirty="0">
              <a:solidFill>
                <a:srgbClr val="0000CC"/>
              </a:solidFill>
            </a:endParaRPr>
          </a:p>
          <a:p>
            <a:pPr eaLnBrk="1" hangingPunct="1">
              <a:lnSpc>
                <a:spcPct val="120000"/>
              </a:lnSpc>
              <a:buNone/>
            </a:pPr>
            <a:r>
              <a:rPr lang="zh-CN" b="1" dirty="0">
                <a:solidFill>
                  <a:srgbClr val="0000CC"/>
                </a:solidFill>
              </a:rPr>
              <a:t>（</a:t>
            </a:r>
            <a:r>
              <a:rPr lang="en-US" altLang="zh-CN" b="1" dirty="0">
                <a:solidFill>
                  <a:srgbClr val="0000CC"/>
                </a:solidFill>
              </a:rPr>
              <a:t>2</a:t>
            </a:r>
            <a:r>
              <a:rPr lang="zh-CN" altLang="en-US" b="1" dirty="0">
                <a:solidFill>
                  <a:srgbClr val="0000CC"/>
                </a:solidFill>
              </a:rPr>
              <a:t>）</a:t>
            </a:r>
            <a:r>
              <a:rPr altLang="zh-CN" b="1" u="sng" dirty="0">
                <a:solidFill>
                  <a:srgbClr val="0000CC"/>
                </a:solidFill>
              </a:rPr>
              <a:t>青少年开始为呆板而复杂的教育枷锁所套牢</a:t>
            </a:r>
            <a:r>
              <a:rPr altLang="zh-CN" b="1" dirty="0">
                <a:solidFill>
                  <a:srgbClr val="0000CC"/>
                </a:solidFill>
              </a:rPr>
              <a:t>，被在愚蠢的放纵和不明智的严厉交互作用下的道德说教以及拙劣肤浅的世界观所束缚。</a:t>
            </a:r>
            <a:endParaRPr altLang="zh-CN" b="1" dirty="0">
              <a:solidFill>
                <a:srgbClr val="0000CC"/>
              </a:solidFill>
            </a:endParaRPr>
          </a:p>
          <a:p>
            <a:pPr eaLnBrk="1" hangingPunct="1">
              <a:lnSpc>
                <a:spcPct val="120000"/>
              </a:lnSpc>
              <a:buNone/>
            </a:pPr>
            <a:r>
              <a:rPr lang="zh-CN" b="1" dirty="0">
                <a:solidFill>
                  <a:srgbClr val="0000CC"/>
                </a:solidFill>
              </a:rPr>
              <a:t>（</a:t>
            </a:r>
            <a:r>
              <a:rPr lang="en-US" altLang="zh-CN" b="1" dirty="0">
                <a:solidFill>
                  <a:srgbClr val="0000CC"/>
                </a:solidFill>
              </a:rPr>
              <a:t>3</a:t>
            </a:r>
            <a:r>
              <a:rPr lang="zh-CN" altLang="en-US" b="1" dirty="0">
                <a:solidFill>
                  <a:srgbClr val="0000CC"/>
                </a:solidFill>
              </a:rPr>
              <a:t>）</a:t>
            </a:r>
            <a:r>
              <a:rPr altLang="zh-CN" b="1" u="sng" dirty="0">
                <a:solidFill>
                  <a:srgbClr val="0000CC"/>
                </a:solidFill>
              </a:rPr>
              <a:t>世界应该重新找到和平</a:t>
            </a:r>
            <a:r>
              <a:rPr altLang="zh-CN" b="1" dirty="0">
                <a:solidFill>
                  <a:srgbClr val="0000CC"/>
                </a:solidFill>
              </a:rPr>
              <a:t>，这就要求人们具有坚韧不拔的进取精神和克服一切困难的勇气与自信，那么促进人与自然、人与人之间和谐相处的奥林匹克精神就应肩负起这一使命。</a:t>
            </a:r>
            <a:endParaRPr altLang="zh-CN" b="1" dirty="0">
              <a:solidFill>
                <a:srgbClr val="0000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0964">
                                            <p:txEl>
                                              <p:charRg st="0" end="30"/>
                                            </p:txEl>
                                          </p:spTgt>
                                        </p:tgtEl>
                                        <p:attrNameLst>
                                          <p:attrName>style.visibility</p:attrName>
                                        </p:attrNameLst>
                                      </p:cBhvr>
                                      <p:to>
                                        <p:strVal val="visible"/>
                                      </p:to>
                                    </p:set>
                                    <p:animEffect transition="in" filter="fade">
                                      <p:cBhvr>
                                        <p:cTn id="7" dur="2000"/>
                                        <p:tgtEl>
                                          <p:spTgt spid="40964">
                                            <p:txEl>
                                              <p:charRg st="0" end="30"/>
                                            </p:txEl>
                                          </p:spTgt>
                                        </p:tgtEl>
                                      </p:cBhvr>
                                    </p:animEffect>
                                    <p:anim calcmode="lin" valueType="num">
                                      <p:cBhvr>
                                        <p:cTn id="8" dur="2000" fill="hold"/>
                                        <p:tgtEl>
                                          <p:spTgt spid="40964">
                                            <p:txEl>
                                              <p:charRg st="0" end="30"/>
                                            </p:txEl>
                                          </p:spTgt>
                                        </p:tgtEl>
                                        <p:attrNameLst>
                                          <p:attrName>ppt_w</p:attrName>
                                        </p:attrNameLst>
                                      </p:cBhvr>
                                      <p:tavLst>
                                        <p:tav tm="0" fmla="#ppt_w*sin(2.5*pi*$)">
                                          <p:val>
                                            <p:fltVal val="0.000000"/>
                                          </p:val>
                                        </p:tav>
                                        <p:tav tm="100000">
                                          <p:val>
                                            <p:fltVal val="1.000000"/>
                                          </p:val>
                                        </p:tav>
                                      </p:tavLst>
                                    </p:anim>
                                    <p:anim calcmode="lin" valueType="num">
                                      <p:cBhvr>
                                        <p:cTn id="9" dur="2000" fill="hold"/>
                                        <p:tgtEl>
                                          <p:spTgt spid="40964">
                                            <p:txEl>
                                              <p:charRg st="0" end="30"/>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iterate type="lt">
                                    <p:tmPct val="10000"/>
                                  </p:iterate>
                                  <p:childTnLst>
                                    <p:set>
                                      <p:cBhvr>
                                        <p:cTn id="11" dur="1" fill="hold">
                                          <p:stCondLst>
                                            <p:cond delay="0"/>
                                          </p:stCondLst>
                                        </p:cTn>
                                        <p:tgtEl>
                                          <p:spTgt spid="40964">
                                            <p:txEl>
                                              <p:charRg st="1" end="1"/>
                                            </p:txEl>
                                          </p:spTgt>
                                        </p:tgtEl>
                                        <p:attrNameLst>
                                          <p:attrName>style.visibility</p:attrName>
                                        </p:attrNameLst>
                                      </p:cBhvr>
                                      <p:to>
                                        <p:strVal val="visible"/>
                                      </p:to>
                                    </p:set>
                                    <p:animEffect transition="in" filter="fade">
                                      <p:cBhvr>
                                        <p:cTn id="12" dur="2000"/>
                                        <p:tgtEl>
                                          <p:spTgt spid="40964">
                                            <p:txEl>
                                              <p:charRg st="1" end="1"/>
                                            </p:txEl>
                                          </p:spTgt>
                                        </p:tgtEl>
                                      </p:cBhvr>
                                    </p:animEffect>
                                    <p:anim calcmode="lin" valueType="num">
                                      <p:cBhvr>
                                        <p:cTn id="13" dur="2000" fill="hold"/>
                                        <p:tgtEl>
                                          <p:spTgt spid="40964">
                                            <p:txEl>
                                              <p:charRg st="1" end="1"/>
                                            </p:txEl>
                                          </p:spTgt>
                                        </p:tgtEl>
                                        <p:attrNameLst>
                                          <p:attrName>ppt_w</p:attrName>
                                        </p:attrNameLst>
                                      </p:cBhvr>
                                      <p:tavLst>
                                        <p:tav tm="0" fmla="#ppt_w*sin(2.5*pi*$)">
                                          <p:val>
                                            <p:fltVal val="0.000000"/>
                                          </p:val>
                                        </p:tav>
                                        <p:tav tm="100000">
                                          <p:val>
                                            <p:fltVal val="1.000000"/>
                                          </p:val>
                                        </p:tav>
                                      </p:tavLst>
                                    </p:anim>
                                    <p:anim calcmode="lin" valueType="num">
                                      <p:cBhvr>
                                        <p:cTn id="14" dur="2000" fill="hold"/>
                                        <p:tgtEl>
                                          <p:spTgt spid="40964">
                                            <p:txEl>
                                              <p:char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iterate type="lt">
                                    <p:tmPct val="10000"/>
                                  </p:iterate>
                                  <p:childTnLst>
                                    <p:set>
                                      <p:cBhvr>
                                        <p:cTn id="16" dur="1" fill="hold">
                                          <p:stCondLst>
                                            <p:cond delay="0"/>
                                          </p:stCondLst>
                                        </p:cTn>
                                        <p:tgtEl>
                                          <p:spTgt spid="40964">
                                            <p:txEl>
                                              <p:charRg st="2" end="2"/>
                                            </p:txEl>
                                          </p:spTgt>
                                        </p:tgtEl>
                                        <p:attrNameLst>
                                          <p:attrName>style.visibility</p:attrName>
                                        </p:attrNameLst>
                                      </p:cBhvr>
                                      <p:to>
                                        <p:strVal val="visible"/>
                                      </p:to>
                                    </p:set>
                                    <p:animEffect transition="in" filter="fade">
                                      <p:cBhvr>
                                        <p:cTn id="17" dur="2000"/>
                                        <p:tgtEl>
                                          <p:spTgt spid="40964">
                                            <p:txEl>
                                              <p:charRg st="2" end="2"/>
                                            </p:txEl>
                                          </p:spTgt>
                                        </p:tgtEl>
                                      </p:cBhvr>
                                    </p:animEffect>
                                    <p:anim calcmode="lin" valueType="num">
                                      <p:cBhvr>
                                        <p:cTn id="18" dur="2000" fill="hold"/>
                                        <p:tgtEl>
                                          <p:spTgt spid="40964">
                                            <p:txEl>
                                              <p:charRg st="2" end="2"/>
                                            </p:txEl>
                                          </p:spTgt>
                                        </p:tgtEl>
                                        <p:attrNameLst>
                                          <p:attrName>ppt_w</p:attrName>
                                        </p:attrNameLst>
                                      </p:cBhvr>
                                      <p:tavLst>
                                        <p:tav tm="0" fmla="#ppt_w*sin(2.5*pi*$)">
                                          <p:val>
                                            <p:fltVal val="0.000000"/>
                                          </p:val>
                                        </p:tav>
                                        <p:tav tm="100000">
                                          <p:val>
                                            <p:fltVal val="1.000000"/>
                                          </p:val>
                                        </p:tav>
                                      </p:tavLst>
                                    </p:anim>
                                    <p:anim calcmode="lin" valueType="num">
                                      <p:cBhvr>
                                        <p:cTn id="19" dur="2000" fill="hold"/>
                                        <p:tgtEl>
                                          <p:spTgt spid="40964">
                                            <p:txEl>
                                              <p:char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iterate type="lt">
                                    <p:tmPct val="10000"/>
                                  </p:iterate>
                                  <p:childTnLst>
                                    <p:set>
                                      <p:cBhvr>
                                        <p:cTn id="21" dur="1" fill="hold">
                                          <p:stCondLst>
                                            <p:cond delay="0"/>
                                          </p:stCondLst>
                                        </p:cTn>
                                        <p:tgtEl>
                                          <p:spTgt spid="40964">
                                            <p:txEl>
                                              <p:charRg st="3" end="3"/>
                                            </p:txEl>
                                          </p:spTgt>
                                        </p:tgtEl>
                                        <p:attrNameLst>
                                          <p:attrName>style.visibility</p:attrName>
                                        </p:attrNameLst>
                                      </p:cBhvr>
                                      <p:to>
                                        <p:strVal val="visible"/>
                                      </p:to>
                                    </p:set>
                                    <p:animEffect transition="in" filter="fade">
                                      <p:cBhvr>
                                        <p:cTn id="22" dur="2000"/>
                                        <p:tgtEl>
                                          <p:spTgt spid="40964">
                                            <p:txEl>
                                              <p:charRg st="3" end="3"/>
                                            </p:txEl>
                                          </p:spTgt>
                                        </p:tgtEl>
                                      </p:cBhvr>
                                    </p:animEffect>
                                    <p:anim calcmode="lin" valueType="num">
                                      <p:cBhvr>
                                        <p:cTn id="23" dur="2000" fill="hold"/>
                                        <p:tgtEl>
                                          <p:spTgt spid="40964">
                                            <p:txEl>
                                              <p:charRg st="3" end="3"/>
                                            </p:txEl>
                                          </p:spTgt>
                                        </p:tgtEl>
                                        <p:attrNameLst>
                                          <p:attrName>ppt_w</p:attrName>
                                        </p:attrNameLst>
                                      </p:cBhvr>
                                      <p:tavLst>
                                        <p:tav tm="0" fmla="#ppt_w*sin(2.5*pi*$)">
                                          <p:val>
                                            <p:fltVal val="0.000000"/>
                                          </p:val>
                                        </p:tav>
                                        <p:tav tm="100000">
                                          <p:val>
                                            <p:fltVal val="1.000000"/>
                                          </p:val>
                                        </p:tav>
                                      </p:tavLst>
                                    </p:anim>
                                    <p:anim calcmode="lin" valueType="num">
                                      <p:cBhvr>
                                        <p:cTn id="24" dur="2000" fill="hold"/>
                                        <p:tgtEl>
                                          <p:spTgt spid="40964">
                                            <p:txEl>
                                              <p:char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11266" name="文本框 1"/>
          <p:cNvSpPr txBox="1"/>
          <p:nvPr/>
        </p:nvSpPr>
        <p:spPr>
          <a:xfrm>
            <a:off x="2351088" y="338138"/>
            <a:ext cx="6769100" cy="706755"/>
          </a:xfrm>
          <a:prstGeom prst="rect">
            <a:avLst/>
          </a:prstGeom>
          <a:noFill/>
          <a:ln w="9525">
            <a:noFill/>
          </a:ln>
        </p:spPr>
        <p:txBody>
          <a:bodyPr>
            <a:spAutoFit/>
          </a:bodyPr>
          <a:p>
            <a:pPr eaLnBrk="1" hangingPunct="1">
              <a:buFont typeface="Arial" panose="020B0604020202020204" pitchFamily="34" charset="0"/>
            </a:pPr>
            <a:r>
              <a:rPr lang="zh-CN" altLang="en-US" sz="4000" b="1" dirty="0">
                <a:latin typeface="方正启体简体" panose="03000509000000000000" charset="-122"/>
                <a:ea typeface="方正启体简体" panose="03000509000000000000" charset="-122"/>
              </a:rPr>
              <a:t>品析词句，体会语言特色</a:t>
            </a:r>
            <a:endParaRPr lang="zh-CN" altLang="en-US" sz="4000" b="1" dirty="0">
              <a:solidFill>
                <a:srgbClr val="C00000"/>
              </a:solidFill>
              <a:latin typeface="方正启体简体" panose="03000509000000000000" charset="-122"/>
              <a:ea typeface="方正启体简体" panose="03000509000000000000" charset="-122"/>
            </a:endParaRPr>
          </a:p>
        </p:txBody>
      </p:sp>
      <p:pic>
        <p:nvPicPr>
          <p:cNvPr id="11267" name="图片 4"/>
          <p:cNvPicPr>
            <a:picLocks noChangeAspect="1"/>
          </p:cNvPicPr>
          <p:nvPr/>
        </p:nvPicPr>
        <p:blipFill>
          <a:blip r:embed="rId1"/>
          <a:stretch>
            <a:fillRect/>
          </a:stretch>
        </p:blipFill>
        <p:spPr>
          <a:xfrm>
            <a:off x="144463" y="22225"/>
            <a:ext cx="2182812" cy="1400175"/>
          </a:xfrm>
          <a:prstGeom prst="rect">
            <a:avLst/>
          </a:prstGeom>
          <a:noFill/>
          <a:ln w="9525">
            <a:noFill/>
          </a:ln>
        </p:spPr>
      </p:pic>
      <p:sp>
        <p:nvSpPr>
          <p:cNvPr id="2" name="文本框 1"/>
          <p:cNvSpPr txBox="1"/>
          <p:nvPr/>
        </p:nvSpPr>
        <p:spPr>
          <a:xfrm>
            <a:off x="327025" y="1283970"/>
            <a:ext cx="11678285" cy="5262245"/>
          </a:xfrm>
          <a:prstGeom prst="rect">
            <a:avLst/>
          </a:prstGeom>
          <a:noFill/>
        </p:spPr>
        <p:txBody>
          <a:bodyPr wrap="square" rtlCol="0" anchor="t">
            <a:spAutoFit/>
          </a:bodyPr>
          <a:p>
            <a:r>
              <a:rPr lang="en-US" altLang="zh-CN" sz="2800" b="1">
                <a:latin typeface="方正启体简体" panose="03000509000000000000" charset="-122"/>
                <a:ea typeface="方正启体简体" panose="03000509000000000000" charset="-122"/>
                <a:cs typeface="方正启体简体" panose="03000509000000000000" charset="-122"/>
              </a:rPr>
              <a:t>          </a:t>
            </a:r>
            <a:r>
              <a:rPr lang="zh-CN" altLang="en-US" sz="2800" b="1">
                <a:latin typeface="方正启体简体" panose="03000509000000000000" charset="-122"/>
                <a:ea typeface="方正启体简体" panose="03000509000000000000" charset="-122"/>
                <a:cs typeface="方正启体简体" panose="03000509000000000000" charset="-122"/>
              </a:rPr>
              <a:t>为了说服希腊总理特里库皮斯承办奥运会, 顾拜旦说: “</a:t>
            </a:r>
            <a:r>
              <a:rPr lang="zh-CN" altLang="en-US" sz="2800" b="1">
                <a:solidFill>
                  <a:srgbClr val="0070C0"/>
                </a:solidFill>
                <a:latin typeface="方正启体简体" panose="03000509000000000000" charset="-122"/>
                <a:ea typeface="方正启体简体" panose="03000509000000000000" charset="-122"/>
                <a:cs typeface="方正启体简体" panose="03000509000000000000" charset="-122"/>
              </a:rPr>
              <a:t>30 万希腊人, 为了60 万希腊人能做自己命运的主人, 一个个全都战死杀场。正因如此, 我对这样的希腊人充满信心。</a:t>
            </a:r>
            <a:r>
              <a:rPr lang="en-US" altLang="zh-CN" sz="2800" b="1">
                <a:latin typeface="方正启体简体" panose="03000509000000000000" charset="-122"/>
                <a:ea typeface="方正启体简体" panose="03000509000000000000" charset="-122"/>
                <a:cs typeface="方正启体简体" panose="03000509000000000000" charset="-122"/>
              </a:rPr>
              <a:t>”</a:t>
            </a:r>
            <a:endParaRPr lang="zh-CN" altLang="en-US" sz="2800" b="1">
              <a:latin typeface="方正启体简体" panose="03000509000000000000" charset="-122"/>
              <a:ea typeface="方正启体简体" panose="03000509000000000000" charset="-122"/>
              <a:cs typeface="方正启体简体" panose="03000509000000000000" charset="-122"/>
            </a:endParaRPr>
          </a:p>
          <a:p>
            <a:r>
              <a:rPr lang="zh-CN" altLang="en-US" sz="2800" b="1">
                <a:latin typeface="方正启体简体" panose="03000509000000000000" charset="-122"/>
                <a:ea typeface="方正启体简体" panose="03000509000000000000" charset="-122"/>
                <a:cs typeface="方正启体简体" panose="03000509000000000000" charset="-122"/>
              </a:rPr>
              <a:t>        “总理阁下, 这岂能说成是瞬间的璀璨, 复兴古奥运会是全人类义不容辞的共同事业, 一项永恒的事业。我虽然刚来希腊不久, 但我也出访了不少地方,</a:t>
            </a:r>
            <a:r>
              <a:rPr lang="zh-CN" altLang="en-US" sz="2800" b="1">
                <a:solidFill>
                  <a:srgbClr val="0070C0"/>
                </a:solidFill>
                <a:latin typeface="方正启体简体" panose="03000509000000000000" charset="-122"/>
                <a:ea typeface="方正启体简体" panose="03000509000000000000" charset="-122"/>
                <a:cs typeface="方正启体简体" panose="03000509000000000000" charset="-122"/>
              </a:rPr>
              <a:t> 或许希腊民众渴望奥运复兴的激情非您所能想象。</a:t>
            </a:r>
            <a:r>
              <a:rPr lang="zh-CN" altLang="en-US" sz="2800" b="1">
                <a:latin typeface="方正启体简体" panose="03000509000000000000" charset="-122"/>
                <a:ea typeface="方正启体简体" panose="03000509000000000000" charset="-122"/>
                <a:cs typeface="方正启体简体" panose="03000509000000000000" charset="-122"/>
              </a:rPr>
              <a:t>恢复古奥运已不是痴人说梦, 它已成为历史的召唤。</a:t>
            </a:r>
            <a:r>
              <a:rPr lang="zh-CN" altLang="en-US" sz="2800" b="1">
                <a:solidFill>
                  <a:srgbClr val="0070C0"/>
                </a:solidFill>
                <a:latin typeface="方正启体简体" panose="03000509000000000000" charset="-122"/>
                <a:ea typeface="方正启体简体" panose="03000509000000000000" charset="-122"/>
                <a:cs typeface="方正启体简体" panose="03000509000000000000" charset="-122"/>
              </a:rPr>
              <a:t>希腊有困难, 我可以理解, 但举办奥运会只需20 万德拉克马(希腊货币单位)。</a:t>
            </a:r>
            <a:r>
              <a:rPr lang="zh-CN" altLang="en-US" sz="2800" b="1">
                <a:latin typeface="方正启体简体" panose="03000509000000000000" charset="-122"/>
                <a:ea typeface="方正启体简体" panose="03000509000000000000" charset="-122"/>
                <a:cs typeface="方正启体简体" panose="03000509000000000000" charset="-122"/>
              </a:rPr>
              <a:t>这并非什么天文数字, 我相信希腊是能够承受得起的。我当然也不会坐视不顾, 我一定会发动各界帮助希腊政府来筹措这些资金。</a:t>
            </a:r>
            <a:r>
              <a:rPr lang="zh-CN" altLang="en-US" sz="2800" b="1">
                <a:solidFill>
                  <a:srgbClr val="0070C0"/>
                </a:solidFill>
                <a:latin typeface="方正启体简体" panose="03000509000000000000" charset="-122"/>
                <a:ea typeface="方正启体简体" panose="03000509000000000000" charset="-122"/>
                <a:cs typeface="方正启体简体" panose="03000509000000000000" charset="-122"/>
              </a:rPr>
              <a:t>另外, 从长远利益来看, 办奥运会的设施不会因为奥运会的结束而被废置。</a:t>
            </a:r>
            <a:r>
              <a:rPr lang="zh-CN" altLang="en-US" sz="2800" b="1">
                <a:latin typeface="方正启体简体" panose="03000509000000000000" charset="-122"/>
                <a:ea typeface="方正启体简体" panose="03000509000000000000" charset="-122"/>
                <a:cs typeface="方正启体简体" panose="03000509000000000000" charset="-122"/>
              </a:rPr>
              <a:t>它们完全可以用来开展青少年的体育活动, 那将培养起一代健康而有朝气的青年, 或许这才是希腊最为宝贵的财富吧。” </a:t>
            </a:r>
            <a:endParaRPr lang="zh-CN" altLang="en-US" sz="28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8.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11266" name="文本框 1"/>
          <p:cNvSpPr txBox="1"/>
          <p:nvPr/>
        </p:nvSpPr>
        <p:spPr>
          <a:xfrm>
            <a:off x="2351088" y="338138"/>
            <a:ext cx="6769100" cy="706755"/>
          </a:xfrm>
          <a:prstGeom prst="rect">
            <a:avLst/>
          </a:prstGeom>
          <a:noFill/>
          <a:ln w="9525">
            <a:noFill/>
          </a:ln>
        </p:spPr>
        <p:txBody>
          <a:bodyPr>
            <a:spAutoFit/>
          </a:bodyPr>
          <a:p>
            <a:pPr eaLnBrk="1" hangingPunct="1">
              <a:buFont typeface="Arial" panose="020B0604020202020204" pitchFamily="34" charset="0"/>
            </a:pPr>
            <a:r>
              <a:rPr lang="zh-CN" altLang="en-US" sz="4000" b="1" dirty="0">
                <a:latin typeface="方正启体简体" panose="03000509000000000000" charset="-122"/>
                <a:ea typeface="方正启体简体" panose="03000509000000000000" charset="-122"/>
              </a:rPr>
              <a:t>品析词句，体会语言特色</a:t>
            </a:r>
            <a:endParaRPr lang="zh-CN" altLang="en-US" sz="4000" b="1" dirty="0">
              <a:solidFill>
                <a:srgbClr val="C00000"/>
              </a:solidFill>
              <a:latin typeface="方正启体简体" panose="03000509000000000000" charset="-122"/>
              <a:ea typeface="方正启体简体" panose="03000509000000000000" charset="-122"/>
            </a:endParaRPr>
          </a:p>
        </p:txBody>
      </p:sp>
      <p:pic>
        <p:nvPicPr>
          <p:cNvPr id="11267" name="图片 4"/>
          <p:cNvPicPr>
            <a:picLocks noChangeAspect="1"/>
          </p:cNvPicPr>
          <p:nvPr/>
        </p:nvPicPr>
        <p:blipFill>
          <a:blip r:embed="rId1"/>
          <a:stretch>
            <a:fillRect/>
          </a:stretch>
        </p:blipFill>
        <p:spPr>
          <a:xfrm>
            <a:off x="144463" y="22225"/>
            <a:ext cx="2182812" cy="1400175"/>
          </a:xfrm>
          <a:prstGeom prst="rect">
            <a:avLst/>
          </a:prstGeom>
          <a:noFill/>
          <a:ln w="9525">
            <a:noFill/>
          </a:ln>
        </p:spPr>
      </p:pic>
      <p:sp>
        <p:nvSpPr>
          <p:cNvPr id="2" name="文本框 1"/>
          <p:cNvSpPr txBox="1"/>
          <p:nvPr/>
        </p:nvSpPr>
        <p:spPr>
          <a:xfrm>
            <a:off x="327025" y="1323340"/>
            <a:ext cx="11678285" cy="5015865"/>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当巴黎国际体育会议决定把第</a:t>
            </a:r>
            <a:r>
              <a:rPr lang="zh-CN" sz="3200" b="1">
                <a:latin typeface="方正启体简体" panose="03000509000000000000" charset="-122"/>
                <a:ea typeface="方正启体简体" panose="03000509000000000000" charset="-122"/>
                <a:cs typeface="方正启体简体" panose="03000509000000000000" charset="-122"/>
              </a:rPr>
              <a:t>二</a:t>
            </a:r>
            <a:r>
              <a:rPr sz="3200" b="1">
                <a:latin typeface="方正启体简体" panose="03000509000000000000" charset="-122"/>
                <a:ea typeface="方正启体简体" panose="03000509000000000000" charset="-122"/>
                <a:cs typeface="方正启体简体" panose="03000509000000000000" charset="-122"/>
              </a:rPr>
              <a:t>届奥运会会址定在巴黎时, 希腊国王请求顾拜旦能否考虑把希腊作为奥运会的永久举</a:t>
            </a:r>
            <a:r>
              <a:rPr lang="zh-CN" sz="3200" b="1">
                <a:latin typeface="方正启体简体" panose="03000509000000000000" charset="-122"/>
                <a:ea typeface="方正启体简体" panose="03000509000000000000" charset="-122"/>
                <a:cs typeface="方正启体简体" panose="03000509000000000000" charset="-122"/>
              </a:rPr>
              <a:t>办</a:t>
            </a:r>
            <a:r>
              <a:rPr sz="3200" b="1">
                <a:latin typeface="方正启体简体" panose="03000509000000000000" charset="-122"/>
                <a:ea typeface="方正启体简体" panose="03000509000000000000" charset="-122"/>
                <a:cs typeface="方正启体简体" panose="03000509000000000000" charset="-122"/>
              </a:rPr>
              <a:t>地。顾拜旦回答道: </a:t>
            </a:r>
            <a:r>
              <a:rPr lang="en-US" sz="3200" b="1">
                <a:latin typeface="方正启体简体" panose="03000509000000000000" charset="-122"/>
                <a:ea typeface="方正启体简体" panose="03000509000000000000" charset="-122"/>
                <a:cs typeface="方正启体简体" panose="03000509000000000000" charset="-122"/>
              </a:rPr>
              <a:t>“</a:t>
            </a:r>
            <a:r>
              <a:rPr sz="3200" b="1">
                <a:solidFill>
                  <a:srgbClr val="0070C0"/>
                </a:solidFill>
                <a:latin typeface="方正启体简体" panose="03000509000000000000" charset="-122"/>
                <a:ea typeface="方正启体简体" panose="03000509000000000000" charset="-122"/>
                <a:cs typeface="方正启体简体" panose="03000509000000000000" charset="-122"/>
              </a:rPr>
              <a:t>希腊人民的热情是有目共睹的, 希腊也完全有能力举办这样的盛会, 奥运会也的确是希腊文化的精髓</a:t>
            </a:r>
            <a:r>
              <a:rPr sz="3200" b="1">
                <a:latin typeface="方正启体简体" panose="03000509000000000000" charset="-122"/>
                <a:ea typeface="方正启体简体" panose="03000509000000000000" charset="-122"/>
                <a:cs typeface="方正启体简体" panose="03000509000000000000" charset="-122"/>
              </a:rPr>
              <a:t>, 这正是把第</a:t>
            </a:r>
            <a:r>
              <a:rPr lang="zh-CN" sz="3200" b="1">
                <a:latin typeface="方正启体简体" panose="03000509000000000000" charset="-122"/>
                <a:ea typeface="方正启体简体" panose="03000509000000000000" charset="-122"/>
                <a:cs typeface="方正启体简体" panose="03000509000000000000" charset="-122"/>
              </a:rPr>
              <a:t>一</a:t>
            </a:r>
            <a:r>
              <a:rPr sz="3200" b="1">
                <a:latin typeface="方正启体简体" panose="03000509000000000000" charset="-122"/>
                <a:ea typeface="方正启体简体" panose="03000509000000000000" charset="-122"/>
                <a:cs typeface="方正启体简体" panose="03000509000000000000" charset="-122"/>
              </a:rPr>
              <a:t>届奥运会放在希腊雅典举行的重大原因。</a:t>
            </a:r>
            <a:r>
              <a:rPr sz="3200" b="1">
                <a:solidFill>
                  <a:srgbClr val="0070C0"/>
                </a:solidFill>
                <a:latin typeface="方正启体简体" panose="03000509000000000000" charset="-122"/>
                <a:ea typeface="方正启体简体" panose="03000509000000000000" charset="-122"/>
                <a:cs typeface="方正启体简体" panose="03000509000000000000" charset="-122"/>
              </a:rPr>
              <a:t>但是, 奥运会不应仅仅属于希腊。它应该是国际性的, 是富有生命力的。</a:t>
            </a:r>
            <a:r>
              <a:rPr sz="3200" b="1">
                <a:latin typeface="方正启体简体" panose="03000509000000000000" charset="-122"/>
                <a:ea typeface="方正启体简体" panose="03000509000000000000" charset="-122"/>
                <a:cs typeface="方正启体简体" panose="03000509000000000000" charset="-122"/>
              </a:rPr>
              <a:t>它应该像一个欢乐的精灵, 沐浴着阳光飞行各地, 以它婉转的乐音, 传播一个和平的消息, 这也是全人类的理想。</a:t>
            </a:r>
            <a:r>
              <a:rPr sz="3200" b="1">
                <a:solidFill>
                  <a:srgbClr val="0070C0"/>
                </a:solidFill>
                <a:latin typeface="方正启体简体" panose="03000509000000000000" charset="-122"/>
                <a:ea typeface="方正启体简体" panose="03000509000000000000" charset="-122"/>
                <a:cs typeface="方正启体简体" panose="03000509000000000000" charset="-122"/>
              </a:rPr>
              <a:t>从另一种眼光来看, 奥运会走出国界, 将更有助于让世界了解希腊, 这对一个刚摆脱外族奴役、获得新生的希腊是多么有益啊!</a:t>
            </a:r>
            <a:r>
              <a:rPr lang="en-US" sz="3200" b="1">
                <a:latin typeface="方正启体简体" panose="03000509000000000000" charset="-122"/>
                <a:ea typeface="方正启体简体" panose="03000509000000000000" charset="-122"/>
                <a:cs typeface="方正启体简体" panose="03000509000000000000" charset="-122"/>
              </a:rPr>
              <a:t>”</a:t>
            </a:r>
            <a:endParaRPr lang="en-US"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9.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11266" name="文本框 1"/>
          <p:cNvSpPr txBox="1"/>
          <p:nvPr/>
        </p:nvSpPr>
        <p:spPr>
          <a:xfrm>
            <a:off x="2351088" y="338138"/>
            <a:ext cx="6769100" cy="706755"/>
          </a:xfrm>
          <a:prstGeom prst="rect">
            <a:avLst/>
          </a:prstGeom>
          <a:noFill/>
          <a:ln w="9525">
            <a:noFill/>
          </a:ln>
        </p:spPr>
        <p:txBody>
          <a:bodyPr>
            <a:spAutoFit/>
          </a:bodyPr>
          <a:p>
            <a:pPr eaLnBrk="1" hangingPunct="1">
              <a:buFont typeface="Arial" panose="020B0604020202020204" pitchFamily="34" charset="0"/>
            </a:pPr>
            <a:r>
              <a:rPr lang="zh-CN" altLang="en-US" sz="4000" b="1" dirty="0">
                <a:latin typeface="方正启体简体" panose="03000509000000000000" charset="-122"/>
                <a:ea typeface="方正启体简体" panose="03000509000000000000" charset="-122"/>
              </a:rPr>
              <a:t>品析词句，体会语言特色</a:t>
            </a:r>
            <a:endParaRPr lang="zh-CN" altLang="en-US" sz="4000" b="1" dirty="0">
              <a:solidFill>
                <a:srgbClr val="C00000"/>
              </a:solidFill>
              <a:latin typeface="方正启体简体" panose="03000509000000000000" charset="-122"/>
              <a:ea typeface="方正启体简体" panose="03000509000000000000" charset="-122"/>
            </a:endParaRPr>
          </a:p>
        </p:txBody>
      </p:sp>
      <p:pic>
        <p:nvPicPr>
          <p:cNvPr id="11267" name="图片 4"/>
          <p:cNvPicPr>
            <a:picLocks noChangeAspect="1"/>
          </p:cNvPicPr>
          <p:nvPr/>
        </p:nvPicPr>
        <p:blipFill>
          <a:blip r:embed="rId1"/>
          <a:stretch>
            <a:fillRect/>
          </a:stretch>
        </p:blipFill>
        <p:spPr>
          <a:xfrm>
            <a:off x="144463" y="22225"/>
            <a:ext cx="2182812" cy="1400175"/>
          </a:xfrm>
          <a:prstGeom prst="rect">
            <a:avLst/>
          </a:prstGeom>
          <a:noFill/>
          <a:ln w="9525">
            <a:noFill/>
          </a:ln>
        </p:spPr>
      </p:pic>
      <p:sp>
        <p:nvSpPr>
          <p:cNvPr id="2" name="文本框 1"/>
          <p:cNvSpPr txBox="1"/>
          <p:nvPr/>
        </p:nvSpPr>
        <p:spPr>
          <a:xfrm>
            <a:off x="471170" y="1353820"/>
            <a:ext cx="11249660" cy="5015865"/>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在《参与比夺取更重要》的演讲中, 面对上院议员, 顾拜旦风趣幽默地讲到: “</a:t>
            </a:r>
            <a:r>
              <a:rPr sz="3200" b="1">
                <a:solidFill>
                  <a:srgbClr val="0070C0"/>
                </a:solidFill>
                <a:latin typeface="方正启体简体" panose="03000509000000000000" charset="-122"/>
                <a:ea typeface="方正启体简体" panose="03000509000000000000" charset="-122"/>
                <a:cs typeface="方正启体简体" panose="03000509000000000000" charset="-122"/>
              </a:rPr>
              <a:t>亲爱的上帝, 我可以用两句话告诉您: 我们不是被选出来的;我们是自我补充且权利不受限制的。我们非常高兴负起打破常规的责任, 并且问心无愧。先生们, 让我们铭记这铿锵有力的词句吧。先生们, 为你们的祖国, 为你们的主权和尊严自豪, 为你们的政府和人民的繁荣昌盛干杯!</a:t>
            </a:r>
            <a:r>
              <a:rPr sz="3200" b="1">
                <a:latin typeface="方正启体简体" panose="03000509000000000000" charset="-122"/>
                <a:ea typeface="方正启体简体" panose="03000509000000000000" charset="-122"/>
                <a:cs typeface="方正启体简体" panose="03000509000000000000" charset="-122"/>
              </a:rPr>
              <a:t>” 。</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1 8 8 0 年, 法国于普法战争中战败, 在法兰西民族经历历史上最为痛苦的时候, 顾拜旦义愤填膺地写道: “ </a:t>
            </a:r>
            <a:r>
              <a:rPr sz="3200" b="1">
                <a:solidFill>
                  <a:srgbClr val="0070C0"/>
                </a:solidFill>
                <a:latin typeface="方正启体简体" panose="03000509000000000000" charset="-122"/>
                <a:ea typeface="方正启体简体" panose="03000509000000000000" charset="-122"/>
                <a:cs typeface="方正启体简体" panose="03000509000000000000" charset="-122"/>
              </a:rPr>
              <a:t>法国民众, 无论其政治倾向如何, 今天仍处于普法战争的阴影之下。</a:t>
            </a:r>
            <a:r>
              <a:rPr sz="3200" b="1">
                <a:latin typeface="方正启体简体" panose="03000509000000000000" charset="-122"/>
                <a:ea typeface="方正启体简体" panose="03000509000000000000" charset="-122"/>
                <a:cs typeface="方正启体简体" panose="03000509000000000000" charset="-122"/>
              </a:rPr>
              <a:t>” 他呼吁: “</a:t>
            </a:r>
            <a:r>
              <a:rPr sz="3200" b="1">
                <a:solidFill>
                  <a:srgbClr val="0070C0"/>
                </a:solidFill>
                <a:latin typeface="方正启体简体" panose="03000509000000000000" charset="-122"/>
                <a:ea typeface="方正启体简体" panose="03000509000000000000" charset="-122"/>
                <a:cs typeface="方正启体简体" panose="03000509000000000000" charset="-122"/>
              </a:rPr>
              <a:t>振兴法兰西!</a:t>
            </a:r>
            <a:r>
              <a:rPr sz="3200" b="1">
                <a:latin typeface="方正启体简体" panose="03000509000000000000" charset="-122"/>
                <a:ea typeface="方正启体简体" panose="03000509000000000000" charset="-122"/>
                <a:cs typeface="方正启体简体" panose="03000509000000000000" charset="-122"/>
              </a:rPr>
              <a:t>”</a:t>
            </a:r>
            <a:endParaRPr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20.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11266" name="文本框 1"/>
          <p:cNvSpPr txBox="1"/>
          <p:nvPr/>
        </p:nvSpPr>
        <p:spPr>
          <a:xfrm>
            <a:off x="2351088" y="338138"/>
            <a:ext cx="6769100" cy="706755"/>
          </a:xfrm>
          <a:prstGeom prst="rect">
            <a:avLst/>
          </a:prstGeom>
          <a:noFill/>
          <a:ln w="9525">
            <a:noFill/>
          </a:ln>
        </p:spPr>
        <p:txBody>
          <a:bodyPr>
            <a:spAutoFit/>
          </a:bodyPr>
          <a:p>
            <a:pPr eaLnBrk="1" hangingPunct="1">
              <a:buFont typeface="Arial" panose="020B0604020202020204" pitchFamily="34" charset="0"/>
            </a:pPr>
            <a:r>
              <a:rPr lang="zh-CN" altLang="en-US" sz="4000" b="1" dirty="0">
                <a:latin typeface="方正启体简体" panose="03000509000000000000" charset="-122"/>
                <a:ea typeface="方正启体简体" panose="03000509000000000000" charset="-122"/>
              </a:rPr>
              <a:t>品析词句，体会语言特色</a:t>
            </a:r>
            <a:endParaRPr lang="zh-CN" altLang="en-US" sz="4000" b="1" dirty="0">
              <a:solidFill>
                <a:srgbClr val="C00000"/>
              </a:solidFill>
              <a:latin typeface="方正启体简体" panose="03000509000000000000" charset="-122"/>
              <a:ea typeface="方正启体简体" panose="03000509000000000000" charset="-122"/>
            </a:endParaRPr>
          </a:p>
        </p:txBody>
      </p:sp>
      <p:pic>
        <p:nvPicPr>
          <p:cNvPr id="11267" name="图片 4"/>
          <p:cNvPicPr>
            <a:picLocks noChangeAspect="1"/>
          </p:cNvPicPr>
          <p:nvPr/>
        </p:nvPicPr>
        <p:blipFill>
          <a:blip r:embed="rId1"/>
          <a:stretch>
            <a:fillRect/>
          </a:stretch>
        </p:blipFill>
        <p:spPr>
          <a:xfrm>
            <a:off x="144463" y="22225"/>
            <a:ext cx="2182812" cy="1400175"/>
          </a:xfrm>
          <a:prstGeom prst="rect">
            <a:avLst/>
          </a:prstGeom>
          <a:noFill/>
          <a:ln w="9525">
            <a:noFill/>
          </a:ln>
        </p:spPr>
      </p:pic>
      <p:sp>
        <p:nvSpPr>
          <p:cNvPr id="2" name="文本框 1"/>
          <p:cNvSpPr txBox="1"/>
          <p:nvPr/>
        </p:nvSpPr>
        <p:spPr>
          <a:xfrm>
            <a:off x="486410" y="1313815"/>
            <a:ext cx="11219180" cy="5015865"/>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1 9 1 2 年7 月4 日, 顾拜旦在瑞典议会发表《充满活力的奥林</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匹克运动》的演讲: “ </a:t>
            </a:r>
            <a:r>
              <a:rPr sz="3200" b="1">
                <a:solidFill>
                  <a:srgbClr val="0070C0"/>
                </a:solidFill>
                <a:latin typeface="方正启体简体" panose="03000509000000000000" charset="-122"/>
                <a:ea typeface="方正启体简体" panose="03000509000000000000" charset="-122"/>
                <a:cs typeface="方正启体简体" panose="03000509000000000000" charset="-122"/>
              </a:rPr>
              <a:t>我们请求阁下接受奥林匹克勋章。它造</a:t>
            </a:r>
            <a:endParaRPr sz="3200" b="1">
              <a:solidFill>
                <a:srgbClr val="0070C0"/>
              </a:solidFill>
              <a:latin typeface="方正启体简体" panose="03000509000000000000" charset="-122"/>
              <a:ea typeface="方正启体简体" panose="03000509000000000000" charset="-122"/>
              <a:cs typeface="方正启体简体" panose="03000509000000000000" charset="-122"/>
            </a:endParaRPr>
          </a:p>
          <a:p>
            <a:r>
              <a:rPr sz="3200" b="1">
                <a:solidFill>
                  <a:srgbClr val="0070C0"/>
                </a:solidFill>
                <a:latin typeface="方正启体简体" panose="03000509000000000000" charset="-122"/>
                <a:ea typeface="方正启体简体" panose="03000509000000000000" charset="-122"/>
                <a:cs typeface="方正启体简体" panose="03000509000000000000" charset="-122"/>
              </a:rPr>
              <a:t>型庄重大方, 它珍贵, 因为很少有人有资格获此殊荣。陛下,如蒙同意, 现在我们就开始工作。</a:t>
            </a:r>
            <a:r>
              <a:rPr sz="3200" b="1">
                <a:latin typeface="方正启体简体" panose="03000509000000000000" charset="-122"/>
                <a:ea typeface="方正启体简体" panose="03000509000000000000" charset="-122"/>
                <a:cs typeface="方正启体简体" panose="03000509000000000000" charset="-122"/>
              </a:rPr>
              <a:t>” 俏皮的言语, 充分显示了顾拜旦的幽默。</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1 9 2 0 年7 月, 比利时《体育画报》刊发了顾拜旦的《奥林匹克精神的胜利》。文中写道: “ </a:t>
            </a:r>
            <a:r>
              <a:rPr sz="3200" b="1">
                <a:solidFill>
                  <a:srgbClr val="0070C0"/>
                </a:solidFill>
                <a:latin typeface="方正启体简体" panose="03000509000000000000" charset="-122"/>
                <a:ea typeface="方正启体简体" panose="03000509000000000000" charset="-122"/>
                <a:cs typeface="方正启体简体" panose="03000509000000000000" charset="-122"/>
              </a:rPr>
              <a:t>我们还能要求什么比运动的生命力更为惊人的证明呢? 尊敬的国王陛下,先生们, 请原谅我刚才的讲话太长太简单。我希望赐予一架飞机以眺望浩瀚的知识海洋</a:t>
            </a:r>
            <a:r>
              <a:rPr lang="zh-CN" sz="3200" b="1">
                <a:solidFill>
                  <a:srgbClr val="0070C0"/>
                </a:solidFill>
                <a:latin typeface="方正启体简体" panose="03000509000000000000" charset="-122"/>
                <a:ea typeface="方正启体简体" panose="03000509000000000000" charset="-122"/>
                <a:cs typeface="方正启体简体" panose="03000509000000000000" charset="-122"/>
              </a:rPr>
              <a:t>。</a:t>
            </a:r>
            <a:r>
              <a:rPr lang="en-US" sz="3200" b="1">
                <a:latin typeface="方正启体简体" panose="03000509000000000000" charset="-122"/>
                <a:ea typeface="方正启体简体" panose="03000509000000000000" charset="-122"/>
                <a:cs typeface="方正启体简体" panose="03000509000000000000" charset="-122"/>
              </a:rPr>
              <a:t>”</a:t>
            </a:r>
            <a:endParaRPr lang="en-US"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21.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11266" name="文本框 1"/>
          <p:cNvSpPr txBox="1"/>
          <p:nvPr/>
        </p:nvSpPr>
        <p:spPr>
          <a:xfrm>
            <a:off x="2351088" y="338138"/>
            <a:ext cx="6769100" cy="706755"/>
          </a:xfrm>
          <a:prstGeom prst="rect">
            <a:avLst/>
          </a:prstGeom>
          <a:noFill/>
          <a:ln w="9525">
            <a:noFill/>
          </a:ln>
        </p:spPr>
        <p:txBody>
          <a:bodyPr>
            <a:spAutoFit/>
          </a:bodyPr>
          <a:p>
            <a:pPr eaLnBrk="1" hangingPunct="1">
              <a:buFont typeface="Arial" panose="020B0604020202020204" pitchFamily="34" charset="0"/>
            </a:pPr>
            <a:r>
              <a:rPr lang="zh-CN" altLang="en-US" sz="4000" b="1" dirty="0">
                <a:latin typeface="方正启体简体" panose="03000509000000000000" charset="-122"/>
                <a:ea typeface="方正启体简体" panose="03000509000000000000" charset="-122"/>
              </a:rPr>
              <a:t>品析词句，体会语言特色</a:t>
            </a:r>
            <a:endParaRPr lang="zh-CN" altLang="en-US" sz="4000" b="1" dirty="0">
              <a:solidFill>
                <a:srgbClr val="C00000"/>
              </a:solidFill>
              <a:latin typeface="方正启体简体" panose="03000509000000000000" charset="-122"/>
              <a:ea typeface="方正启体简体" panose="03000509000000000000" charset="-122"/>
            </a:endParaRPr>
          </a:p>
        </p:txBody>
      </p:sp>
      <p:pic>
        <p:nvPicPr>
          <p:cNvPr id="11267" name="图片 4"/>
          <p:cNvPicPr>
            <a:picLocks noChangeAspect="1"/>
          </p:cNvPicPr>
          <p:nvPr/>
        </p:nvPicPr>
        <p:blipFill>
          <a:blip r:embed="rId1"/>
          <a:stretch>
            <a:fillRect/>
          </a:stretch>
        </p:blipFill>
        <p:spPr>
          <a:xfrm>
            <a:off x="144463" y="22225"/>
            <a:ext cx="2182812" cy="1400175"/>
          </a:xfrm>
          <a:prstGeom prst="rect">
            <a:avLst/>
          </a:prstGeom>
          <a:noFill/>
          <a:ln w="9525">
            <a:noFill/>
          </a:ln>
        </p:spPr>
      </p:pic>
      <p:sp>
        <p:nvSpPr>
          <p:cNvPr id="11268" name="文本框 3"/>
          <p:cNvSpPr txBox="1"/>
          <p:nvPr/>
        </p:nvSpPr>
        <p:spPr>
          <a:xfrm>
            <a:off x="632460" y="1164908"/>
            <a:ext cx="9145588" cy="645160"/>
          </a:xfrm>
          <a:prstGeom prst="rect">
            <a:avLst/>
          </a:prstGeom>
          <a:noFill/>
          <a:ln w="9525">
            <a:noFill/>
          </a:ln>
        </p:spPr>
        <p:txBody>
          <a:bodyPr>
            <a:spAutoFit/>
          </a:bodyPr>
          <a:p>
            <a:pPr eaLnBrk="1" hangingPunct="1">
              <a:buFont typeface="Arial" panose="020B0604020202020204" pitchFamily="34" charset="0"/>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zh-CN" altLang="en-US" sz="3600" b="1" dirty="0">
                <a:solidFill>
                  <a:srgbClr val="0070C0"/>
                </a:solidFill>
                <a:latin typeface="方正启体简体" panose="03000509000000000000" charset="-122"/>
                <a:ea typeface="方正启体简体" panose="03000509000000000000" charset="-122"/>
                <a:cs typeface="方正启体简体" panose="03000509000000000000" charset="-122"/>
              </a:rPr>
              <a:t>交流讨论：演讲稿的语言特点有哪些？</a:t>
            </a:r>
            <a:endParaRPr lang="zh-CN" altLang="en-US" sz="3600" b="1" dirty="0">
              <a:solidFill>
                <a:srgbClr val="0070C0"/>
              </a:solidFill>
              <a:latin typeface="方正启体简体" panose="03000509000000000000" charset="-122"/>
              <a:ea typeface="方正启体简体" panose="03000509000000000000" charset="-122"/>
              <a:cs typeface="方正启体简体" panose="03000509000000000000" charset="-122"/>
            </a:endParaRPr>
          </a:p>
        </p:txBody>
      </p:sp>
      <p:sp>
        <p:nvSpPr>
          <p:cNvPr id="16389" name="文本框 2"/>
          <p:cNvSpPr txBox="1"/>
          <p:nvPr/>
        </p:nvSpPr>
        <p:spPr>
          <a:xfrm>
            <a:off x="723900" y="1930400"/>
            <a:ext cx="10960100" cy="5077460"/>
          </a:xfrm>
          <a:prstGeom prst="rect">
            <a:avLst/>
          </a:prstGeom>
          <a:noFill/>
          <a:ln w="9525">
            <a:noFill/>
          </a:ln>
        </p:spPr>
        <p:txBody>
          <a:bodyPr wrap="square">
            <a:spAutoFit/>
          </a:bodyPr>
          <a:p>
            <a:pPr eaLnBrk="1" hangingPunct="1">
              <a:buFont typeface="Arial" panose="020B0604020202020204" pitchFamily="34" charset="0"/>
            </a:pPr>
            <a:r>
              <a:rPr lang="zh-CN" altLang="zh-CN" sz="3600" dirty="0">
                <a:solidFill>
                  <a:srgbClr val="FF0000"/>
                </a:solidFill>
                <a:latin typeface="Arial" panose="020B0604020202020204" pitchFamily="34" charset="0"/>
              </a:rPr>
              <a:t>①</a:t>
            </a:r>
            <a:r>
              <a:rPr lang="zh-CN" altLang="zh-CN" sz="3600" u="sng" dirty="0">
                <a:solidFill>
                  <a:srgbClr val="FF0000"/>
                </a:solidFill>
                <a:latin typeface="Arial" panose="020B0604020202020204" pitchFamily="34" charset="0"/>
              </a:rPr>
              <a:t>准确性</a:t>
            </a:r>
            <a:r>
              <a:rPr lang="zh-CN" altLang="zh-CN" sz="3600" dirty="0">
                <a:solidFill>
                  <a:srgbClr val="FF0000"/>
                </a:solidFill>
                <a:latin typeface="Arial" panose="020B0604020202020204" pitchFamily="34" charset="0"/>
              </a:rPr>
              <a:t>。演讲使用的语言一定要确切、清晰地表现出所要讲述的事实和思想</a:t>
            </a:r>
            <a:r>
              <a:rPr lang="zh-CN" altLang="en-US" sz="3600" dirty="0">
                <a:solidFill>
                  <a:srgbClr val="FF0000"/>
                </a:solidFill>
                <a:latin typeface="Arial" panose="020B0604020202020204" pitchFamily="34" charset="0"/>
              </a:rPr>
              <a:t>。</a:t>
            </a:r>
            <a:endParaRPr lang="en-US" altLang="zh-CN" sz="3600" dirty="0">
              <a:solidFill>
                <a:srgbClr val="FF0000"/>
              </a:solidFill>
              <a:latin typeface="Arial" panose="020B0604020202020204" pitchFamily="34" charset="0"/>
            </a:endParaRPr>
          </a:p>
          <a:p>
            <a:pPr eaLnBrk="1" hangingPunct="1">
              <a:buFont typeface="Arial" panose="020B0604020202020204" pitchFamily="34" charset="0"/>
            </a:pPr>
            <a:r>
              <a:rPr lang="zh-CN" altLang="zh-CN" sz="3600" dirty="0">
                <a:solidFill>
                  <a:srgbClr val="0070C0"/>
                </a:solidFill>
                <a:latin typeface="Arial" panose="020B0604020202020204" pitchFamily="34" charset="0"/>
              </a:rPr>
              <a:t>②</a:t>
            </a:r>
            <a:r>
              <a:rPr lang="zh-CN" altLang="zh-CN" sz="3600" u="sng" dirty="0">
                <a:solidFill>
                  <a:srgbClr val="0070C0"/>
                </a:solidFill>
                <a:latin typeface="Arial" panose="020B0604020202020204" pitchFamily="34" charset="0"/>
              </a:rPr>
              <a:t>简洁性</a:t>
            </a:r>
            <a:r>
              <a:rPr lang="zh-CN" altLang="zh-CN" sz="3600" dirty="0">
                <a:solidFill>
                  <a:srgbClr val="0070C0"/>
                </a:solidFill>
                <a:latin typeface="Arial" panose="020B0604020202020204" pitchFamily="34" charset="0"/>
              </a:rPr>
              <a:t>。以最少的语言表达出最多的内容。</a:t>
            </a:r>
            <a:endParaRPr lang="en-US" altLang="zh-CN" sz="3600" dirty="0">
              <a:solidFill>
                <a:srgbClr val="0070C0"/>
              </a:solidFill>
              <a:latin typeface="Arial" panose="020B0604020202020204" pitchFamily="34" charset="0"/>
            </a:endParaRPr>
          </a:p>
          <a:p>
            <a:pPr eaLnBrk="1" hangingPunct="1">
              <a:buFont typeface="Arial" panose="020B0604020202020204" pitchFamily="34" charset="0"/>
            </a:pPr>
            <a:r>
              <a:rPr lang="zh-CN" altLang="zh-CN" sz="3600" dirty="0">
                <a:latin typeface="Arial" panose="020B0604020202020204" pitchFamily="34" charset="0"/>
              </a:rPr>
              <a:t>③</a:t>
            </a:r>
            <a:r>
              <a:rPr lang="zh-CN" altLang="zh-CN" sz="3600" u="sng" dirty="0">
                <a:latin typeface="Arial" panose="020B0604020202020204" pitchFamily="34" charset="0"/>
              </a:rPr>
              <a:t>通俗性</a:t>
            </a:r>
            <a:r>
              <a:rPr lang="zh-CN" altLang="zh-CN" sz="3600" dirty="0">
                <a:latin typeface="Arial" panose="020B0604020202020204" pitchFamily="34" charset="0"/>
              </a:rPr>
              <a:t>。演讲的语言要口语化；演讲的语言要个性化；要说自己的话。</a:t>
            </a:r>
            <a:endParaRPr lang="en-US" altLang="zh-CN" sz="3600" dirty="0">
              <a:latin typeface="Arial" panose="020B0604020202020204" pitchFamily="34" charset="0"/>
            </a:endParaRPr>
          </a:p>
          <a:p>
            <a:pPr eaLnBrk="1" hangingPunct="1">
              <a:buFont typeface="Arial" panose="020B0604020202020204" pitchFamily="34" charset="0"/>
            </a:pPr>
            <a:r>
              <a:rPr lang="zh-CN" altLang="zh-CN" sz="3600" dirty="0">
                <a:solidFill>
                  <a:srgbClr val="7030A0"/>
                </a:solidFill>
                <a:latin typeface="Arial" panose="020B0604020202020204" pitchFamily="34" charset="0"/>
              </a:rPr>
              <a:t>④</a:t>
            </a:r>
            <a:r>
              <a:rPr lang="zh-CN" altLang="zh-CN" sz="3600" u="sng" dirty="0">
                <a:solidFill>
                  <a:srgbClr val="7030A0"/>
                </a:solidFill>
                <a:latin typeface="Arial" panose="020B0604020202020204" pitchFamily="34" charset="0"/>
              </a:rPr>
              <a:t>语言要生动感人</a:t>
            </a:r>
            <a:r>
              <a:rPr lang="zh-CN" altLang="zh-CN" sz="3600" dirty="0">
                <a:solidFill>
                  <a:srgbClr val="7030A0"/>
                </a:solidFill>
                <a:latin typeface="Arial" panose="020B0604020202020204" pitchFamily="34" charset="0"/>
              </a:rPr>
              <a:t>。好的演讲稿，语言应该是生动感人的。要使语言生动感人，必须做到用形象化的语言。</a:t>
            </a:r>
            <a:endParaRPr lang="en-US" altLang="zh-CN" sz="3600" dirty="0">
              <a:solidFill>
                <a:srgbClr val="7030A0"/>
              </a:solidFill>
              <a:latin typeface="Arial" panose="020B0604020202020204" pitchFamily="34" charset="0"/>
            </a:endParaRPr>
          </a:p>
          <a:p>
            <a:pPr eaLnBrk="1" hangingPunct="1">
              <a:buFont typeface="Arial" panose="020B0604020202020204" pitchFamily="34" charset="0"/>
            </a:pPr>
            <a:r>
              <a:rPr lang="zh-CN" altLang="zh-CN" sz="3600" dirty="0">
                <a:latin typeface="Arial" panose="020B0604020202020204" pitchFamily="34" charset="0"/>
              </a:rPr>
              <a:t>⑤</a:t>
            </a:r>
            <a:r>
              <a:rPr lang="zh-CN" altLang="zh-CN" sz="3600" u="sng" dirty="0">
                <a:latin typeface="Arial" panose="020B0604020202020204" pitchFamily="34" charset="0"/>
              </a:rPr>
              <a:t>用幽默风趣的语言</a:t>
            </a:r>
            <a:r>
              <a:rPr lang="zh-CN" altLang="zh-CN" sz="3600" dirty="0">
                <a:latin typeface="Arial" panose="020B0604020202020204" pitchFamily="34" charset="0"/>
              </a:rPr>
              <a:t>，能打动听众，富有感召力。</a:t>
            </a:r>
            <a:endParaRPr lang="zh-CN" altLang="zh-CN" sz="3600" dirty="0">
              <a:latin typeface="Arial" panose="020B0604020202020204" pitchFamily="34" charset="0"/>
            </a:endParaRPr>
          </a:p>
          <a:p>
            <a:pPr eaLnBrk="1" hangingPunct="1">
              <a:buFont typeface="Arial" panose="020B0604020202020204" pitchFamily="34" charset="0"/>
            </a:pPr>
            <a:endParaRPr lang="zh-CN" altLang="zh-CN" sz="3600" dirty="0">
              <a:solidFill>
                <a:srgbClr val="FF0000"/>
              </a:solidFill>
              <a:latin typeface="Arial" panose="020B0604020202020204" pitchFamily="34"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2769" name="Picture 8"/>
          <p:cNvPicPr>
            <a:picLocks noChangeAspect="1"/>
          </p:cNvPicPr>
          <p:nvPr/>
        </p:nvPicPr>
        <p:blipFill>
          <a:blip r:embed="rId1"/>
          <a:stretch>
            <a:fillRect/>
          </a:stretch>
        </p:blipFill>
        <p:spPr>
          <a:xfrm>
            <a:off x="72390" y="2544445"/>
            <a:ext cx="12047220" cy="2648585"/>
          </a:xfrm>
          <a:prstGeom prst="rect">
            <a:avLst/>
          </a:prstGeom>
          <a:noFill/>
          <a:ln w="9525">
            <a:noFill/>
          </a:ln>
        </p:spPr>
      </p:pic>
      <p:sp>
        <p:nvSpPr>
          <p:cNvPr id="37895" name="Rectangle 1031"/>
          <p:cNvSpPr>
            <a:spLocks noChangeArrowheads="1"/>
          </p:cNvSpPr>
          <p:nvPr/>
        </p:nvSpPr>
        <p:spPr bwMode="auto">
          <a:xfrm>
            <a:off x="4800600" y="573405"/>
            <a:ext cx="2733040" cy="860425"/>
          </a:xfrm>
          <a:prstGeom prst="rect">
            <a:avLst/>
          </a:prstGeom>
          <a:solidFill>
            <a:srgbClr val="CCFFCC"/>
          </a:solidFill>
          <a:ln>
            <a:noFill/>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5000" b="1" i="0" u="none" strike="noStrike" kern="1200" cap="none" spc="0" normalizeH="0" baseline="0" noProof="0" dirty="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rPr>
              <a:t>课文结构</a:t>
            </a:r>
            <a:endParaRPr kumimoji="0" lang="zh-CN" altLang="en-US" sz="5000" b="1" i="0" u="none" strike="noStrike" kern="1200" cap="none" spc="0" normalizeH="0" baseline="0" noProof="0" dirty="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endParaRPr>
          </a:p>
        </p:txBody>
      </p:sp>
      <p:pic>
        <p:nvPicPr>
          <p:cNvPr id="5" name="Picture 8" descr="png-0482"/>
          <p:cNvPicPr>
            <a:picLocks noChangeAspect="1"/>
          </p:cNvPicPr>
          <p:nvPr/>
        </p:nvPicPr>
        <p:blipFill>
          <a:blip r:embed="rId2"/>
          <a:stretch>
            <a:fillRect/>
          </a:stretch>
        </p:blipFill>
        <p:spPr>
          <a:xfrm>
            <a:off x="7689850" y="573405"/>
            <a:ext cx="1044575" cy="1044575"/>
          </a:xfrm>
          <a:prstGeom prst="rect">
            <a:avLst/>
          </a:prstGeom>
          <a:noFill/>
          <a:ln w="9525">
            <a:noFill/>
          </a:ln>
        </p:spPr>
      </p:pic>
      <p:sp>
        <p:nvSpPr>
          <p:cNvPr id="32773" name="TextBox 1"/>
          <p:cNvSpPr txBox="1"/>
          <p:nvPr/>
        </p:nvSpPr>
        <p:spPr>
          <a:xfrm>
            <a:off x="6590030" y="2691130"/>
            <a:ext cx="2432685" cy="521970"/>
          </a:xfrm>
          <a:prstGeom prst="rect">
            <a:avLst/>
          </a:prstGeom>
          <a:noFill/>
          <a:ln w="9525">
            <a:noFill/>
          </a:ln>
        </p:spPr>
        <p:txBody>
          <a:bodyPr wrap="square" anchor="t">
            <a:spAutoFit/>
          </a:bodyPr>
          <a:p>
            <a:pPr eaLnBrk="0" hangingPunct="0"/>
            <a:r>
              <a:rPr lang="zh-CN" altLang="en-US" sz="2800" b="1" dirty="0">
                <a:solidFill>
                  <a:srgbClr val="FF0000"/>
                </a:solidFill>
                <a:latin typeface="Arial" panose="020B0604020202020204" pitchFamily="34" charset="0"/>
                <a:ea typeface="宋体" panose="02010600030101010101" pitchFamily="2" charset="-122"/>
              </a:rPr>
              <a:t>（第</a:t>
            </a:r>
            <a:r>
              <a:rPr lang="en-US" altLang="zh-CN" sz="2800" b="1" dirty="0">
                <a:solidFill>
                  <a:srgbClr val="FF0000"/>
                </a:solidFill>
                <a:latin typeface="Arial" panose="020B0604020202020204" pitchFamily="34" charset="0"/>
                <a:ea typeface="宋体" panose="02010600030101010101" pitchFamily="2" charset="-122"/>
              </a:rPr>
              <a:t>1</a:t>
            </a:r>
            <a:r>
              <a:rPr lang="zh-CN" altLang="en-US" sz="2800" b="1" dirty="0">
                <a:solidFill>
                  <a:srgbClr val="FF0000"/>
                </a:solidFill>
                <a:latin typeface="Arial" panose="020B0604020202020204" pitchFamily="34" charset="0"/>
                <a:ea typeface="宋体" panose="02010600030101010101" pitchFamily="2" charset="-122"/>
              </a:rPr>
              <a:t>段）</a:t>
            </a:r>
            <a:endParaRPr lang="zh-CN" altLang="en-US" sz="2800" b="1" dirty="0">
              <a:solidFill>
                <a:srgbClr val="FF0000"/>
              </a:solidFill>
              <a:latin typeface="Arial" panose="020B0604020202020204" pitchFamily="34" charset="0"/>
              <a:ea typeface="宋体" panose="02010600030101010101" pitchFamily="2" charset="-122"/>
            </a:endParaRPr>
          </a:p>
        </p:txBody>
      </p:sp>
      <p:sp>
        <p:nvSpPr>
          <p:cNvPr id="32774" name="TextBox 7"/>
          <p:cNvSpPr txBox="1"/>
          <p:nvPr/>
        </p:nvSpPr>
        <p:spPr>
          <a:xfrm>
            <a:off x="6590030" y="4465320"/>
            <a:ext cx="2887345" cy="521970"/>
          </a:xfrm>
          <a:prstGeom prst="rect">
            <a:avLst/>
          </a:prstGeom>
          <a:noFill/>
          <a:ln w="9525">
            <a:noFill/>
          </a:ln>
        </p:spPr>
        <p:txBody>
          <a:bodyPr wrap="square" anchor="t">
            <a:spAutoFit/>
          </a:bodyPr>
          <a:p>
            <a:pPr eaLnBrk="0" hangingPunct="0"/>
            <a:r>
              <a:rPr lang="zh-CN" altLang="en-US" sz="2800" b="1" dirty="0">
                <a:solidFill>
                  <a:srgbClr val="FF0000"/>
                </a:solidFill>
                <a:latin typeface="Arial" panose="020B0604020202020204" pitchFamily="34" charset="0"/>
                <a:ea typeface="宋体" panose="02010600030101010101" pitchFamily="2" charset="-122"/>
              </a:rPr>
              <a:t>（第</a:t>
            </a:r>
            <a:r>
              <a:rPr lang="en-US" altLang="zh-CN" sz="2800" b="1" dirty="0">
                <a:solidFill>
                  <a:srgbClr val="FF0000"/>
                </a:solidFill>
                <a:latin typeface="Arial" panose="020B0604020202020204" pitchFamily="34" charset="0"/>
                <a:ea typeface="宋体" panose="02010600030101010101" pitchFamily="2" charset="-122"/>
              </a:rPr>
              <a:t>8—10</a:t>
            </a:r>
            <a:r>
              <a:rPr lang="zh-CN" altLang="en-US" sz="2800" b="1" dirty="0">
                <a:solidFill>
                  <a:srgbClr val="FF0000"/>
                </a:solidFill>
                <a:latin typeface="Arial" panose="020B0604020202020204" pitchFamily="34" charset="0"/>
                <a:ea typeface="宋体" panose="02010600030101010101" pitchFamily="2" charset="-122"/>
              </a:rPr>
              <a:t>段）</a:t>
            </a:r>
            <a:endParaRPr lang="zh-CN" altLang="en-US" sz="2800" b="1" dirty="0">
              <a:solidFill>
                <a:srgbClr val="FF0000"/>
              </a:solidFill>
              <a:latin typeface="Arial" panose="020B0604020202020204" pitchFamily="34" charset="0"/>
              <a:ea typeface="宋体" panose="02010600030101010101" pitchFamily="2" charset="-122"/>
            </a:endParaRPr>
          </a:p>
        </p:txBody>
      </p:sp>
      <p:sp>
        <p:nvSpPr>
          <p:cNvPr id="32775" name="TextBox 1"/>
          <p:cNvSpPr txBox="1"/>
          <p:nvPr/>
        </p:nvSpPr>
        <p:spPr>
          <a:xfrm>
            <a:off x="3727450" y="3943350"/>
            <a:ext cx="3000375" cy="521970"/>
          </a:xfrm>
          <a:prstGeom prst="rect">
            <a:avLst/>
          </a:prstGeom>
          <a:noFill/>
          <a:ln w="9525">
            <a:noFill/>
          </a:ln>
        </p:spPr>
        <p:txBody>
          <a:bodyPr wrap="square" anchor="t">
            <a:spAutoFit/>
          </a:bodyPr>
          <a:p>
            <a:pPr eaLnBrk="0" hangingPunct="0"/>
            <a:r>
              <a:rPr lang="zh-CN" altLang="en-US" sz="2800" b="1" dirty="0">
                <a:solidFill>
                  <a:srgbClr val="FF0000"/>
                </a:solidFill>
                <a:latin typeface="Arial" panose="020B0604020202020204" pitchFamily="34" charset="0"/>
                <a:ea typeface="宋体" panose="02010600030101010101" pitchFamily="2" charset="-122"/>
              </a:rPr>
              <a:t>（第</a:t>
            </a:r>
            <a:r>
              <a:rPr lang="en-US" altLang="zh-CN" sz="2800" b="1" dirty="0">
                <a:solidFill>
                  <a:srgbClr val="FF0000"/>
                </a:solidFill>
                <a:latin typeface="Arial" panose="020B0604020202020204" pitchFamily="34" charset="0"/>
                <a:ea typeface="宋体" panose="02010600030101010101" pitchFamily="2" charset="-122"/>
              </a:rPr>
              <a:t>2—7</a:t>
            </a:r>
            <a:r>
              <a:rPr lang="zh-CN" altLang="en-US" sz="2800" b="1" dirty="0">
                <a:solidFill>
                  <a:srgbClr val="FF0000"/>
                </a:solidFill>
                <a:latin typeface="Arial" panose="020B0604020202020204" pitchFamily="34" charset="0"/>
                <a:ea typeface="宋体" panose="02010600030101010101" pitchFamily="2" charset="-122"/>
              </a:rPr>
              <a:t>段）</a:t>
            </a:r>
            <a:endParaRPr lang="zh-CN" altLang="en-US" sz="2800" b="1" dirty="0">
              <a:solidFill>
                <a:srgbClr val="FF0000"/>
              </a:solidFill>
              <a:latin typeface="Arial" panose="020B0604020202020204" pitchFamily="34" charset="0"/>
              <a:ea typeface="宋体" panose="02010600030101010101" pitchFamily="2" charset="-122"/>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7895"/>
                                        </p:tgtEl>
                                        <p:attrNameLst>
                                          <p:attrName>style.visibility</p:attrName>
                                        </p:attrNameLst>
                                      </p:cBhvr>
                                      <p:to>
                                        <p:strVal val="visible"/>
                                      </p:to>
                                    </p:set>
                                    <p:animEffect transition="in" filter="wedge">
                                      <p:cBhvr>
                                        <p:cTn id="7" dur="2000"/>
                                        <p:tgtEl>
                                          <p:spTgt spid="37895"/>
                                        </p:tgtEl>
                                      </p:cBhvr>
                                    </p:animEffect>
                                  </p:childTnLst>
                                </p:cTn>
                              </p:par>
                            </p:childTnLst>
                          </p:cTn>
                        </p:par>
                      </p:childTnLst>
                    </p:cTn>
                  </p:par>
                  <p:par>
                    <p:cTn id="8" fill="hold">
                      <p:stCondLst>
                        <p:cond delay="indefinite"/>
                      </p:stCondLst>
                      <p:childTnLst>
                        <p:par>
                          <p:cTn id="9" fill="hold">
                            <p:stCondLst>
                              <p:cond delay="0"/>
                            </p:stCondLst>
                            <p:childTnLst>
                              <p:par>
                                <p:cTn id="10" presetID="39" presetClass="entr" presetSubtype="0" accel="10000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3" dur="5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4" dur="5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5"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3" name="Rectangle 3"/>
          <p:cNvSpPr>
            <a:spLocks noGrp="1"/>
          </p:cNvSpPr>
          <p:nvPr>
            <p:ph idx="1"/>
          </p:nvPr>
        </p:nvSpPr>
        <p:spPr>
          <a:xfrm>
            <a:off x="1361440" y="1280795"/>
            <a:ext cx="9411970" cy="4525645"/>
          </a:xfrm>
        </p:spPr>
        <p:txBody>
          <a:bodyPr wrap="square" lIns="91440" tIns="45720" rIns="91440" bIns="45720" anchor="t"/>
          <a:p>
            <a:pPr marL="0" indent="0">
              <a:lnSpc>
                <a:spcPct val="150000"/>
              </a:lnSpc>
              <a:buNone/>
            </a:pPr>
            <a:r>
              <a:rPr lang="en-US" altLang="zh-CN" dirty="0"/>
              <a:t>1.</a:t>
            </a:r>
            <a:r>
              <a:rPr lang="zh-CN" altLang="zh-CN" dirty="0"/>
              <a:t>下列加</a:t>
            </a:r>
            <a:r>
              <a:rPr lang="zh-CN" altLang="en-US" dirty="0"/>
              <a:t>线的</a:t>
            </a:r>
            <a:r>
              <a:rPr lang="zh-CN" altLang="zh-CN" dirty="0"/>
              <a:t>字的注音全都正确的一项是（）</a:t>
            </a:r>
            <a:endParaRPr lang="zh-CN" altLang="zh-CN" dirty="0"/>
          </a:p>
          <a:p>
            <a:pPr marL="0" indent="0">
              <a:lnSpc>
                <a:spcPct val="150000"/>
              </a:lnSpc>
              <a:buNone/>
            </a:pPr>
            <a:r>
              <a:rPr lang="en-US" altLang="zh-CN" dirty="0">
                <a:latin typeface="Times New Roman" panose="02020603050405020304" pitchFamily="18" charset="0"/>
              </a:rPr>
              <a:t>A.</a:t>
            </a:r>
            <a:r>
              <a:rPr lang="zh-CN" altLang="zh-CN" dirty="0">
                <a:latin typeface="Times New Roman" panose="02020603050405020304" pitchFamily="18" charset="0"/>
              </a:rPr>
              <a:t>浩</a:t>
            </a:r>
            <a:r>
              <a:rPr lang="zh-CN" altLang="zh-CN" u="sng" dirty="0">
                <a:latin typeface="Times New Roman" panose="02020603050405020304" pitchFamily="18" charset="0"/>
              </a:rPr>
              <a:t>劫</a:t>
            </a:r>
            <a:r>
              <a:rPr lang="zh-CN" altLang="zh-CN" dirty="0">
                <a:latin typeface="Times New Roman" panose="02020603050405020304" pitchFamily="18" charset="0"/>
              </a:rPr>
              <a:t>（</a:t>
            </a:r>
            <a:r>
              <a:rPr lang="en-US" altLang="zh-CN" dirty="0">
                <a:latin typeface="Times New Roman" panose="02020603050405020304" pitchFamily="18" charset="0"/>
              </a:rPr>
              <a:t>ji</a:t>
            </a:r>
            <a:r>
              <a:rPr lang="zh-CN" altLang="zh-CN" dirty="0">
                <a:latin typeface="Times New Roman" panose="02020603050405020304" pitchFamily="18" charset="0"/>
              </a:rPr>
              <a:t>é）</a:t>
            </a:r>
            <a:r>
              <a:rPr lang="en-US" altLang="zh-CN" dirty="0">
                <a:latin typeface="Times New Roman" panose="02020603050405020304" pitchFamily="18" charset="0"/>
              </a:rPr>
              <a:t>    </a:t>
            </a:r>
            <a:r>
              <a:rPr lang="zh-CN" altLang="zh-CN" u="sng" dirty="0">
                <a:latin typeface="Times New Roman" panose="02020603050405020304" pitchFamily="18" charset="0"/>
              </a:rPr>
              <a:t>湛</a:t>
            </a:r>
            <a:r>
              <a:rPr lang="zh-CN" altLang="zh-CN" dirty="0">
                <a:latin typeface="Times New Roman" panose="02020603050405020304" pitchFamily="18" charset="0"/>
              </a:rPr>
              <a:t>蓝（</a:t>
            </a:r>
            <a:r>
              <a:rPr lang="en-US" altLang="zh-CN" dirty="0">
                <a:latin typeface="Times New Roman" panose="02020603050405020304" pitchFamily="18" charset="0"/>
              </a:rPr>
              <a:t>zh</a:t>
            </a:r>
            <a:r>
              <a:rPr lang="zh-CN" altLang="zh-CN" dirty="0">
                <a:latin typeface="Times New Roman" panose="02020603050405020304" pitchFamily="18" charset="0"/>
              </a:rPr>
              <a:t>à</a:t>
            </a:r>
            <a:r>
              <a:rPr lang="en-US" altLang="zh-CN" dirty="0">
                <a:latin typeface="Times New Roman" panose="02020603050405020304" pitchFamily="18" charset="0"/>
              </a:rPr>
              <a:t>n</a:t>
            </a:r>
            <a:r>
              <a:rPr lang="zh-CN" altLang="zh-CN" dirty="0">
                <a:latin typeface="Times New Roman" panose="02020603050405020304" pitchFamily="18" charset="0"/>
              </a:rPr>
              <a:t>）</a:t>
            </a:r>
            <a:r>
              <a:rPr lang="en-US" altLang="zh-CN" dirty="0">
                <a:latin typeface="Times New Roman" panose="02020603050405020304" pitchFamily="18" charset="0"/>
              </a:rPr>
              <a:t>  </a:t>
            </a:r>
            <a:r>
              <a:rPr lang="zh-CN" altLang="zh-CN" dirty="0">
                <a:latin typeface="Times New Roman" panose="02020603050405020304" pitchFamily="18" charset="0"/>
              </a:rPr>
              <a:t>狂风</a:t>
            </a:r>
            <a:r>
              <a:rPr lang="zh-CN" altLang="zh-CN" u="sng" dirty="0">
                <a:latin typeface="Times New Roman" panose="02020603050405020304" pitchFamily="18" charset="0"/>
              </a:rPr>
              <a:t>骤</a:t>
            </a:r>
            <a:r>
              <a:rPr lang="zh-CN" altLang="zh-CN" dirty="0">
                <a:latin typeface="Times New Roman" panose="02020603050405020304" pitchFamily="18" charset="0"/>
              </a:rPr>
              <a:t>雨（</a:t>
            </a:r>
            <a:r>
              <a:rPr lang="en-US" altLang="zh-CN" dirty="0">
                <a:latin typeface="Times New Roman" panose="02020603050405020304" pitchFamily="18" charset="0"/>
              </a:rPr>
              <a:t>j</a:t>
            </a:r>
            <a:r>
              <a:rPr lang="zh-CN" altLang="zh-CN" dirty="0">
                <a:latin typeface="Times New Roman" panose="02020603050405020304" pitchFamily="18" charset="0"/>
              </a:rPr>
              <a:t>ù）</a:t>
            </a:r>
            <a:endParaRPr lang="zh-CN" altLang="zh-CN" dirty="0">
              <a:latin typeface="Times New Roman" panose="02020603050405020304" pitchFamily="18" charset="0"/>
            </a:endParaRPr>
          </a:p>
          <a:p>
            <a:pPr marL="0" indent="0">
              <a:lnSpc>
                <a:spcPct val="150000"/>
              </a:lnSpc>
              <a:buNone/>
            </a:pPr>
            <a:r>
              <a:rPr lang="en-US" altLang="zh-CN" dirty="0">
                <a:latin typeface="Times New Roman" panose="02020603050405020304" pitchFamily="18" charset="0"/>
              </a:rPr>
              <a:t>B.</a:t>
            </a:r>
            <a:r>
              <a:rPr lang="zh-CN" altLang="zh-CN" u="sng" dirty="0">
                <a:latin typeface="Times New Roman" panose="02020603050405020304" pitchFamily="18" charset="0"/>
              </a:rPr>
              <a:t>枷</a:t>
            </a:r>
            <a:r>
              <a:rPr lang="zh-CN" altLang="zh-CN" dirty="0">
                <a:latin typeface="Times New Roman" panose="02020603050405020304" pitchFamily="18" charset="0"/>
              </a:rPr>
              <a:t>锁（</a:t>
            </a:r>
            <a:r>
              <a:rPr lang="en-US" altLang="zh-CN" dirty="0">
                <a:latin typeface="Times New Roman" panose="02020603050405020304" pitchFamily="18" charset="0"/>
              </a:rPr>
              <a:t>ji</a:t>
            </a:r>
            <a:r>
              <a:rPr lang="zh-CN" altLang="zh-CN" dirty="0">
                <a:latin typeface="Times New Roman" panose="02020603050405020304" pitchFamily="18" charset="0"/>
              </a:rPr>
              <a:t>ā）</a:t>
            </a:r>
            <a:r>
              <a:rPr lang="en-US" altLang="zh-CN" dirty="0">
                <a:latin typeface="Times New Roman" panose="02020603050405020304" pitchFamily="18" charset="0"/>
              </a:rPr>
              <a:t>    </a:t>
            </a:r>
            <a:r>
              <a:rPr lang="zh-CN" altLang="zh-CN" u="sng" dirty="0">
                <a:latin typeface="Times New Roman" panose="02020603050405020304" pitchFamily="18" charset="0"/>
              </a:rPr>
              <a:t>拙</a:t>
            </a:r>
            <a:r>
              <a:rPr lang="zh-CN" altLang="zh-CN" dirty="0">
                <a:latin typeface="Times New Roman" panose="02020603050405020304" pitchFamily="18" charset="0"/>
              </a:rPr>
              <a:t>劣（</a:t>
            </a:r>
            <a:r>
              <a:rPr lang="en-US" altLang="zh-CN" dirty="0">
                <a:latin typeface="Times New Roman" panose="02020603050405020304" pitchFamily="18" charset="0"/>
              </a:rPr>
              <a:t>zhu</a:t>
            </a:r>
            <a:r>
              <a:rPr lang="zh-CN" altLang="zh-CN" dirty="0">
                <a:latin typeface="Times New Roman" panose="02020603050405020304" pitchFamily="18" charset="0"/>
              </a:rPr>
              <a:t>ó）</a:t>
            </a:r>
            <a:r>
              <a:rPr lang="en-US" altLang="zh-CN" dirty="0">
                <a:latin typeface="Times New Roman" panose="02020603050405020304" pitchFamily="18" charset="0"/>
              </a:rPr>
              <a:t>  </a:t>
            </a:r>
            <a:r>
              <a:rPr lang="zh-CN" altLang="zh-CN" dirty="0">
                <a:latin typeface="Times New Roman" panose="02020603050405020304" pitchFamily="18" charset="0"/>
              </a:rPr>
              <a:t>含</a:t>
            </a:r>
            <a:r>
              <a:rPr lang="zh-CN" altLang="zh-CN" u="sng" dirty="0">
                <a:latin typeface="Times New Roman" panose="02020603050405020304" pitchFamily="18" charset="0"/>
              </a:rPr>
              <a:t>苞</a:t>
            </a:r>
            <a:r>
              <a:rPr lang="zh-CN" altLang="zh-CN" dirty="0">
                <a:latin typeface="Times New Roman" panose="02020603050405020304" pitchFamily="18" charset="0"/>
              </a:rPr>
              <a:t>欲放（</a:t>
            </a:r>
            <a:r>
              <a:rPr lang="en-US" altLang="zh-CN" dirty="0">
                <a:latin typeface="Times New Roman" panose="02020603050405020304" pitchFamily="18" charset="0"/>
              </a:rPr>
              <a:t>b</a:t>
            </a:r>
            <a:r>
              <a:rPr lang="zh-CN" altLang="zh-CN" dirty="0">
                <a:latin typeface="Times New Roman" panose="02020603050405020304" pitchFamily="18" charset="0"/>
              </a:rPr>
              <a:t>ā</a:t>
            </a:r>
            <a:r>
              <a:rPr lang="en-US" altLang="zh-CN" dirty="0">
                <a:latin typeface="Times New Roman" panose="02020603050405020304" pitchFamily="18" charset="0"/>
              </a:rPr>
              <a:t>o</a:t>
            </a:r>
            <a:r>
              <a:rPr lang="zh-CN" altLang="zh-CN" dirty="0">
                <a:latin typeface="Times New Roman" panose="02020603050405020304" pitchFamily="18" charset="0"/>
              </a:rPr>
              <a:t>）</a:t>
            </a:r>
            <a:endParaRPr lang="zh-CN" altLang="zh-CN" dirty="0">
              <a:latin typeface="Times New Roman" panose="02020603050405020304" pitchFamily="18" charset="0"/>
            </a:endParaRPr>
          </a:p>
          <a:p>
            <a:pPr marL="0" indent="0">
              <a:lnSpc>
                <a:spcPct val="150000"/>
              </a:lnSpc>
              <a:buNone/>
            </a:pPr>
            <a:r>
              <a:rPr lang="en-US" altLang="zh-CN" dirty="0">
                <a:latin typeface="Times New Roman" panose="02020603050405020304" pitchFamily="18" charset="0"/>
              </a:rPr>
              <a:t>C.</a:t>
            </a:r>
            <a:r>
              <a:rPr lang="zh-CN" altLang="zh-CN" u="sng" dirty="0">
                <a:latin typeface="Times New Roman" panose="02020603050405020304" pitchFamily="18" charset="0"/>
              </a:rPr>
              <a:t>祈</a:t>
            </a:r>
            <a:r>
              <a:rPr lang="zh-CN" altLang="zh-CN" dirty="0">
                <a:latin typeface="Times New Roman" panose="02020603050405020304" pitchFamily="18" charset="0"/>
              </a:rPr>
              <a:t>祷（ｑǐ）</a:t>
            </a:r>
            <a:r>
              <a:rPr lang="en-US" altLang="zh-CN" dirty="0">
                <a:latin typeface="Times New Roman" panose="02020603050405020304" pitchFamily="18" charset="0"/>
              </a:rPr>
              <a:t>   </a:t>
            </a:r>
            <a:r>
              <a:rPr lang="zh-CN" altLang="zh-CN" u="sng" dirty="0">
                <a:latin typeface="Times New Roman" panose="02020603050405020304" pitchFamily="18" charset="0"/>
              </a:rPr>
              <a:t>萦</a:t>
            </a:r>
            <a:r>
              <a:rPr lang="zh-CN" altLang="zh-CN" dirty="0">
                <a:latin typeface="Times New Roman" panose="02020603050405020304" pitchFamily="18" charset="0"/>
              </a:rPr>
              <a:t>绕（</a:t>
            </a:r>
            <a:r>
              <a:rPr lang="en-US" altLang="zh-CN" dirty="0">
                <a:latin typeface="Times New Roman" panose="02020603050405020304" pitchFamily="18" charset="0"/>
              </a:rPr>
              <a:t>y</a:t>
            </a:r>
            <a:r>
              <a:rPr lang="zh-CN" altLang="zh-CN" dirty="0">
                <a:latin typeface="Times New Roman" panose="02020603050405020304" pitchFamily="18" charset="0"/>
              </a:rPr>
              <a:t>í</a:t>
            </a:r>
            <a:r>
              <a:rPr lang="en-US" altLang="zh-CN" dirty="0">
                <a:latin typeface="Times New Roman" panose="02020603050405020304" pitchFamily="18" charset="0"/>
              </a:rPr>
              <a:t>ng</a:t>
            </a:r>
            <a:r>
              <a:rPr lang="zh-CN" altLang="zh-CN" dirty="0">
                <a:latin typeface="Times New Roman" panose="02020603050405020304" pitchFamily="18" charset="0"/>
              </a:rPr>
              <a:t>）</a:t>
            </a:r>
            <a:r>
              <a:rPr lang="en-US" altLang="zh-CN" dirty="0">
                <a:latin typeface="Times New Roman" panose="02020603050405020304" pitchFamily="18" charset="0"/>
              </a:rPr>
              <a:t>  </a:t>
            </a:r>
            <a:r>
              <a:rPr lang="zh-CN" altLang="zh-CN" dirty="0">
                <a:latin typeface="Times New Roman" panose="02020603050405020304" pitchFamily="18" charset="0"/>
              </a:rPr>
              <a:t>一呼百</a:t>
            </a:r>
            <a:r>
              <a:rPr lang="zh-CN" altLang="zh-CN" u="sng" dirty="0">
                <a:latin typeface="Times New Roman" panose="02020603050405020304" pitchFamily="18" charset="0"/>
              </a:rPr>
              <a:t>应</a:t>
            </a:r>
            <a:r>
              <a:rPr lang="zh-CN" altLang="zh-CN" dirty="0">
                <a:latin typeface="Times New Roman" panose="02020603050405020304" pitchFamily="18" charset="0"/>
              </a:rPr>
              <a:t>（</a:t>
            </a:r>
            <a:r>
              <a:rPr lang="en-US" altLang="zh-CN" dirty="0">
                <a:latin typeface="Times New Roman" panose="02020603050405020304" pitchFamily="18" charset="0"/>
              </a:rPr>
              <a:t>y</a:t>
            </a:r>
            <a:r>
              <a:rPr lang="zh-CN" altLang="zh-CN" dirty="0">
                <a:latin typeface="Times New Roman" panose="02020603050405020304" pitchFamily="18" charset="0"/>
              </a:rPr>
              <a:t>ì</a:t>
            </a:r>
            <a:r>
              <a:rPr lang="en-US" altLang="zh-CN" dirty="0">
                <a:latin typeface="Times New Roman" panose="02020603050405020304" pitchFamily="18" charset="0"/>
              </a:rPr>
              <a:t>ng</a:t>
            </a:r>
            <a:r>
              <a:rPr lang="zh-CN" altLang="zh-CN" dirty="0">
                <a:latin typeface="Times New Roman" panose="02020603050405020304" pitchFamily="18" charset="0"/>
              </a:rPr>
              <a:t>）</a:t>
            </a:r>
            <a:endParaRPr lang="zh-CN" altLang="zh-CN" dirty="0">
              <a:latin typeface="Times New Roman" panose="02020603050405020304" pitchFamily="18" charset="0"/>
            </a:endParaRPr>
          </a:p>
          <a:p>
            <a:pPr marL="0" indent="0">
              <a:lnSpc>
                <a:spcPct val="150000"/>
              </a:lnSpc>
              <a:buNone/>
            </a:pPr>
            <a:r>
              <a:rPr lang="en-US" altLang="zh-CN" dirty="0">
                <a:latin typeface="Times New Roman" panose="02020603050405020304" pitchFamily="18" charset="0"/>
              </a:rPr>
              <a:t>D.</a:t>
            </a:r>
            <a:r>
              <a:rPr lang="zh-CN" altLang="zh-CN" dirty="0">
                <a:latin typeface="Times New Roman" panose="02020603050405020304" pitchFamily="18" charset="0"/>
              </a:rPr>
              <a:t>愚</a:t>
            </a:r>
            <a:r>
              <a:rPr lang="zh-CN" altLang="zh-CN" u="sng" dirty="0">
                <a:latin typeface="Times New Roman" panose="02020603050405020304" pitchFamily="18" charset="0"/>
              </a:rPr>
              <a:t>蠢</a:t>
            </a:r>
            <a:r>
              <a:rPr lang="zh-CN" altLang="zh-CN" dirty="0">
                <a:latin typeface="Times New Roman" panose="02020603050405020304" pitchFamily="18" charset="0"/>
              </a:rPr>
              <a:t>（</a:t>
            </a:r>
            <a:r>
              <a:rPr lang="en-US" altLang="zh-CN" dirty="0">
                <a:latin typeface="Times New Roman" panose="02020603050405020304" pitchFamily="18" charset="0"/>
              </a:rPr>
              <a:t>ch</a:t>
            </a:r>
            <a:r>
              <a:rPr lang="zh-CN" altLang="zh-CN" dirty="0">
                <a:latin typeface="Times New Roman" panose="02020603050405020304" pitchFamily="18" charset="0"/>
              </a:rPr>
              <a:t>ǔ</a:t>
            </a:r>
            <a:r>
              <a:rPr lang="en-US" altLang="zh-CN" dirty="0">
                <a:latin typeface="Times New Roman" panose="02020603050405020304" pitchFamily="18" charset="0"/>
              </a:rPr>
              <a:t>n</a:t>
            </a:r>
            <a:r>
              <a:rPr lang="zh-CN" altLang="zh-CN" dirty="0">
                <a:latin typeface="Times New Roman" panose="02020603050405020304" pitchFamily="18" charset="0"/>
              </a:rPr>
              <a:t>）指</a:t>
            </a:r>
            <a:r>
              <a:rPr lang="zh-CN" altLang="zh-CN" u="sng" dirty="0">
                <a:latin typeface="Times New Roman" panose="02020603050405020304" pitchFamily="18" charset="0"/>
              </a:rPr>
              <a:t>摘</a:t>
            </a:r>
            <a:r>
              <a:rPr lang="zh-CN" altLang="zh-CN" dirty="0">
                <a:latin typeface="Times New Roman" panose="02020603050405020304" pitchFamily="18" charset="0"/>
              </a:rPr>
              <a:t>（</a:t>
            </a:r>
            <a:r>
              <a:rPr lang="en-US" altLang="zh-CN" dirty="0">
                <a:latin typeface="Times New Roman" panose="02020603050405020304" pitchFamily="18" charset="0"/>
              </a:rPr>
              <a:t>zh</a:t>
            </a:r>
            <a:r>
              <a:rPr lang="zh-CN" altLang="zh-CN" dirty="0">
                <a:latin typeface="Times New Roman" panose="02020603050405020304" pitchFamily="18" charset="0"/>
              </a:rPr>
              <a:t>ā</a:t>
            </a:r>
            <a:r>
              <a:rPr lang="en-US" altLang="zh-CN" dirty="0">
                <a:latin typeface="Times New Roman" panose="02020603050405020304" pitchFamily="18" charset="0"/>
              </a:rPr>
              <a:t>i</a:t>
            </a:r>
            <a:r>
              <a:rPr lang="zh-CN" altLang="zh-CN" dirty="0">
                <a:latin typeface="Times New Roman" panose="02020603050405020304" pitchFamily="18" charset="0"/>
              </a:rPr>
              <a:t>）</a:t>
            </a:r>
            <a:r>
              <a:rPr lang="en-US" altLang="zh-CN" dirty="0">
                <a:latin typeface="Times New Roman" panose="02020603050405020304" pitchFamily="18" charset="0"/>
              </a:rPr>
              <a:t>  </a:t>
            </a:r>
            <a:r>
              <a:rPr lang="zh-CN" altLang="zh-CN" u="sng" dirty="0">
                <a:latin typeface="Times New Roman" panose="02020603050405020304" pitchFamily="18" charset="0"/>
              </a:rPr>
              <a:t>携</a:t>
            </a:r>
            <a:r>
              <a:rPr lang="zh-CN" altLang="zh-CN" dirty="0">
                <a:latin typeface="Times New Roman" panose="02020603050405020304" pitchFamily="18" charset="0"/>
              </a:rPr>
              <a:t>手并进（</a:t>
            </a:r>
            <a:r>
              <a:rPr lang="en-US" altLang="zh-CN" dirty="0">
                <a:latin typeface="Times New Roman" panose="02020603050405020304" pitchFamily="18" charset="0"/>
              </a:rPr>
              <a:t>xi</a:t>
            </a:r>
            <a:r>
              <a:rPr lang="zh-CN" altLang="zh-CN" dirty="0">
                <a:latin typeface="Times New Roman" panose="02020603050405020304" pitchFamily="18" charset="0"/>
              </a:rPr>
              <a:t>é）</a:t>
            </a:r>
            <a:endParaRPr lang="zh-CN" altLang="zh-CN" dirty="0">
              <a:latin typeface="Times New Roman" panose="02020603050405020304" pitchFamily="18" charset="0"/>
            </a:endParaRPr>
          </a:p>
          <a:p>
            <a:pPr marL="0" indent="0">
              <a:lnSpc>
                <a:spcPct val="150000"/>
              </a:lnSpc>
              <a:buNone/>
            </a:pPr>
            <a:endParaRPr lang="zh-CN" altLang="zh-CN" sz="3600" dirty="0"/>
          </a:p>
          <a:p>
            <a:pPr marL="0" indent="0" eaLnBrk="1" hangingPunct="1">
              <a:lnSpc>
                <a:spcPct val="150000"/>
              </a:lnSpc>
              <a:buNone/>
            </a:pPr>
            <a:endParaRPr lang="zh-CN" altLang="zh-CN" sz="3600" b="1" dirty="0">
              <a:latin typeface="Times New Roman" panose="02020603050405020304" pitchFamily="18" charset="0"/>
              <a:ea typeface="楷体_GB2312" pitchFamily="49" charset="-122"/>
            </a:endParaRPr>
          </a:p>
        </p:txBody>
      </p:sp>
      <p:sp>
        <p:nvSpPr>
          <p:cNvPr id="56326" name="Text Box 6"/>
          <p:cNvSpPr txBox="1"/>
          <p:nvPr/>
        </p:nvSpPr>
        <p:spPr>
          <a:xfrm>
            <a:off x="1317625" y="5806440"/>
            <a:ext cx="9455785" cy="521970"/>
          </a:xfrm>
          <a:prstGeom prst="rect">
            <a:avLst/>
          </a:prstGeom>
          <a:noFill/>
          <a:ln w="9525">
            <a:noFill/>
          </a:ln>
        </p:spPr>
        <p:txBody>
          <a:bodyPr wrap="square" anchor="t">
            <a:spAutoFit/>
          </a:bodyPr>
          <a:p>
            <a:pPr eaLnBrk="0" hangingPunct="0"/>
            <a:r>
              <a:rPr lang="zh-CN" altLang="en-US" sz="2800" dirty="0">
                <a:solidFill>
                  <a:srgbClr val="FF0000"/>
                </a:solidFill>
                <a:latin typeface="黑体" panose="02010609060101010101" pitchFamily="49" charset="-122"/>
                <a:ea typeface="黑体" panose="02010609060101010101" pitchFamily="49" charset="-122"/>
              </a:rPr>
              <a:t>答案及解析</a:t>
            </a:r>
            <a:r>
              <a:rPr lang="zh-CN" altLang="en-US" sz="2800" dirty="0">
                <a:latin typeface="Arial" panose="020B0604020202020204" pitchFamily="34" charset="0"/>
                <a:ea typeface="宋体" panose="02010600030101010101" pitchFamily="2" charset="-122"/>
              </a:rPr>
              <a:t>：</a:t>
            </a:r>
            <a:r>
              <a:rPr lang="en-US" altLang="zh-CN" sz="2800" dirty="0">
                <a:latin typeface="Arial" panose="020B0604020202020204" pitchFamily="34" charset="0"/>
                <a:ea typeface="宋体" panose="02010600030101010101" pitchFamily="2" charset="-122"/>
              </a:rPr>
              <a:t> </a:t>
            </a:r>
            <a:r>
              <a:rPr lang="en-US" altLang="zh-CN" sz="2800" dirty="0">
                <a:latin typeface="Times New Roman" panose="02020603050405020304" pitchFamily="18" charset="0"/>
                <a:ea typeface="宋体" panose="02010600030101010101" pitchFamily="2" charset="-122"/>
              </a:rPr>
              <a:t>D</a:t>
            </a:r>
            <a:r>
              <a:rPr lang="zh-CN" altLang="en-US" sz="2800" dirty="0">
                <a:latin typeface="Times New Roman" panose="02020603050405020304" pitchFamily="18" charset="0"/>
                <a:ea typeface="宋体" panose="02010600030101010101" pitchFamily="2" charset="-122"/>
              </a:rPr>
              <a:t>。</a:t>
            </a:r>
            <a:r>
              <a:rPr lang="en-US" altLang="zh-CN" sz="2800" dirty="0">
                <a:latin typeface="Times New Roman" panose="02020603050405020304" pitchFamily="18" charset="0"/>
                <a:ea typeface="宋体" panose="02010600030101010101" pitchFamily="2" charset="-122"/>
              </a:rPr>
              <a:t>A.</a:t>
            </a:r>
            <a:r>
              <a:rPr lang="zh-CN" altLang="zh-CN" sz="2800" dirty="0">
                <a:latin typeface="Times New Roman" panose="02020603050405020304" pitchFamily="18" charset="0"/>
                <a:ea typeface="宋体" panose="02010600030101010101" pitchFamily="2" charset="-122"/>
              </a:rPr>
              <a:t>骤—</a:t>
            </a:r>
            <a:r>
              <a:rPr lang="en-US" altLang="zh-CN" sz="2800" dirty="0">
                <a:latin typeface="Times New Roman" panose="02020603050405020304" pitchFamily="18" charset="0"/>
                <a:ea typeface="宋体" panose="02010600030101010101" pitchFamily="2" charset="-122"/>
              </a:rPr>
              <a:t>zh</a:t>
            </a:r>
            <a:r>
              <a:rPr lang="zh-CN" altLang="zh-CN" sz="2800" dirty="0">
                <a:latin typeface="Times New Roman" panose="02020603050405020304" pitchFamily="18" charset="0"/>
                <a:ea typeface="宋体" panose="02010600030101010101" pitchFamily="2" charset="-122"/>
              </a:rPr>
              <a:t>ò</a:t>
            </a:r>
            <a:r>
              <a:rPr lang="en-US" altLang="zh-CN" sz="2800" dirty="0">
                <a:latin typeface="Times New Roman" panose="02020603050405020304" pitchFamily="18" charset="0"/>
                <a:ea typeface="宋体" panose="02010600030101010101" pitchFamily="2" charset="-122"/>
              </a:rPr>
              <a:t>u</a:t>
            </a:r>
            <a:r>
              <a:rPr lang="zh-CN" altLang="zh-CN" sz="2800" dirty="0">
                <a:latin typeface="Times New Roman" panose="02020603050405020304" pitchFamily="18" charset="0"/>
                <a:ea typeface="宋体" panose="02010600030101010101" pitchFamily="2" charset="-122"/>
              </a:rPr>
              <a:t>。</a:t>
            </a:r>
            <a:r>
              <a:rPr lang="en-US" altLang="zh-CN" sz="2800" dirty="0">
                <a:latin typeface="Times New Roman" panose="02020603050405020304" pitchFamily="18" charset="0"/>
                <a:ea typeface="宋体" panose="02010600030101010101" pitchFamily="2" charset="-122"/>
              </a:rPr>
              <a:t>B.</a:t>
            </a:r>
            <a:r>
              <a:rPr lang="zh-CN" altLang="zh-CN" sz="2800" dirty="0">
                <a:latin typeface="Times New Roman" panose="02020603050405020304" pitchFamily="18" charset="0"/>
                <a:ea typeface="宋体" panose="02010600030101010101" pitchFamily="2" charset="-122"/>
              </a:rPr>
              <a:t>拙—</a:t>
            </a:r>
            <a:r>
              <a:rPr lang="en-US" altLang="zh-CN" sz="2800" dirty="0">
                <a:latin typeface="Times New Roman" panose="02020603050405020304" pitchFamily="18" charset="0"/>
                <a:ea typeface="宋体" panose="02010600030101010101" pitchFamily="2" charset="-122"/>
              </a:rPr>
              <a:t>zhu</a:t>
            </a:r>
            <a:r>
              <a:rPr lang="zh-CN" altLang="zh-CN" sz="2800" dirty="0">
                <a:latin typeface="Times New Roman" panose="02020603050405020304" pitchFamily="18" charset="0"/>
                <a:ea typeface="宋体" panose="02010600030101010101" pitchFamily="2" charset="-122"/>
              </a:rPr>
              <a:t>ō。</a:t>
            </a:r>
            <a:r>
              <a:rPr lang="en-US" altLang="zh-CN" sz="2800" dirty="0">
                <a:latin typeface="Times New Roman" panose="02020603050405020304" pitchFamily="18" charset="0"/>
                <a:ea typeface="宋体" panose="02010600030101010101" pitchFamily="2" charset="-122"/>
              </a:rPr>
              <a:t>C.</a:t>
            </a:r>
            <a:r>
              <a:rPr lang="zh-CN" altLang="zh-CN" sz="2800" dirty="0">
                <a:latin typeface="Times New Roman" panose="02020603050405020304" pitchFamily="18" charset="0"/>
                <a:ea typeface="宋体" panose="02010600030101010101" pitchFamily="2" charset="-122"/>
              </a:rPr>
              <a:t>祈—</a:t>
            </a:r>
            <a:r>
              <a:rPr lang="en-US" altLang="zh-CN" sz="2800" dirty="0">
                <a:latin typeface="Times New Roman" panose="02020603050405020304" pitchFamily="18" charset="0"/>
                <a:ea typeface="宋体" panose="02010600030101010101" pitchFamily="2" charset="-122"/>
              </a:rPr>
              <a:t>q</a:t>
            </a:r>
            <a:r>
              <a:rPr lang="zh-CN" altLang="zh-CN" sz="2800" dirty="0">
                <a:latin typeface="Times New Roman" panose="02020603050405020304" pitchFamily="18" charset="0"/>
                <a:ea typeface="宋体" panose="02010600030101010101" pitchFamily="2" charset="-122"/>
              </a:rPr>
              <a:t>í。</a:t>
            </a:r>
            <a:endParaRPr lang="zh-CN" altLang="zh-CN" sz="2800" dirty="0">
              <a:latin typeface="Times New Roman" panose="02020603050405020304" pitchFamily="18" charset="0"/>
              <a:ea typeface="宋体" panose="02010600030101010101" pitchFamily="2" charset="-122"/>
            </a:endParaRPr>
          </a:p>
        </p:txBody>
      </p:sp>
      <p:sp>
        <p:nvSpPr>
          <p:cNvPr id="56329" name="Rectangle 9"/>
          <p:cNvSpPr>
            <a:spLocks noChangeArrowheads="1"/>
          </p:cNvSpPr>
          <p:nvPr/>
        </p:nvSpPr>
        <p:spPr bwMode="auto">
          <a:xfrm>
            <a:off x="4222115" y="247333"/>
            <a:ext cx="2733040" cy="860425"/>
          </a:xfrm>
          <a:prstGeom prst="rect">
            <a:avLst/>
          </a:prstGeom>
          <a:solidFill>
            <a:srgbClr val="CCFFCC"/>
          </a:solidFill>
          <a:ln>
            <a:noFill/>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5000" b="1" i="0" u="none" strike="noStrike" kern="1200" cap="none" spc="0" normalizeH="0" baseline="0" noProof="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rPr>
              <a:t>课堂练习</a:t>
            </a:r>
            <a:endParaRPr kumimoji="0" lang="zh-CN" altLang="en-US" sz="5000" b="1" i="0" u="none" strike="noStrike" kern="1200" cap="none" spc="0" normalizeH="0" baseline="0" noProof="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endParaRPr>
          </a:p>
        </p:txBody>
      </p:sp>
      <p:pic>
        <p:nvPicPr>
          <p:cNvPr id="56342" name="Picture 22" descr="png-0221"/>
          <p:cNvPicPr>
            <a:picLocks noChangeAspect="1"/>
          </p:cNvPicPr>
          <p:nvPr/>
        </p:nvPicPr>
        <p:blipFill>
          <a:blip r:embed="rId1"/>
          <a:stretch>
            <a:fillRect/>
          </a:stretch>
        </p:blipFill>
        <p:spPr>
          <a:xfrm>
            <a:off x="6584315" y="247333"/>
            <a:ext cx="1219200" cy="1219200"/>
          </a:xfrm>
          <a:prstGeom prst="rect">
            <a:avLst/>
          </a:prstGeom>
          <a:noFill/>
          <a:ln w="9525">
            <a:noFill/>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56342"/>
                                        </p:tgtEl>
                                        <p:attrNameLst>
                                          <p:attrName>style.visibility</p:attrName>
                                        </p:attrNameLst>
                                      </p:cBhvr>
                                      <p:to>
                                        <p:strVal val="visible"/>
                                      </p:to>
                                    </p:set>
                                    <p:animEffect transition="in" filter="fade">
                                      <p:cBhvr>
                                        <p:cTn id="7" dur="800" decel="100000"/>
                                        <p:tgtEl>
                                          <p:spTgt spid="56342"/>
                                        </p:tgtEl>
                                      </p:cBhvr>
                                    </p:animEffect>
                                    <p:anim calcmode="lin" valueType="num">
                                      <p:cBhvr>
                                        <p:cTn id="8" dur="800" decel="100000" fill="hold"/>
                                        <p:tgtEl>
                                          <p:spTgt spid="56342"/>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56342"/>
                                        </p:tgtEl>
                                        <p:attrNameLst>
                                          <p:attrName>ppt_x</p:attrName>
                                        </p:attrNameLst>
                                      </p:cBhvr>
                                      <p:tavLst>
                                        <p:tav tm="0">
                                          <p:val>
                                            <p:strVal val="#ppt_x+0.4"/>
                                          </p:val>
                                        </p:tav>
                                        <p:tav tm="100000">
                                          <p:val>
                                            <p:strVal val="#ppt_x-0.05"/>
                                          </p:val>
                                        </p:tav>
                                      </p:tavLst>
                                    </p:anim>
                                    <p:anim calcmode="lin" valueType="num">
                                      <p:cBhvr>
                                        <p:cTn id="10" dur="800" decel="100000" fill="hold"/>
                                        <p:tgtEl>
                                          <p:spTgt spid="5634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634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6342"/>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56329"/>
                                        </p:tgtEl>
                                        <p:attrNameLst>
                                          <p:attrName>style.visibility</p:attrName>
                                        </p:attrNameLst>
                                      </p:cBhvr>
                                      <p:to>
                                        <p:strVal val="visible"/>
                                      </p:to>
                                    </p:set>
                                    <p:animEffect transition="in" filter="fade">
                                      <p:cBhvr>
                                        <p:cTn id="15" dur="800" decel="100000"/>
                                        <p:tgtEl>
                                          <p:spTgt spid="56329"/>
                                        </p:tgtEl>
                                      </p:cBhvr>
                                    </p:animEffect>
                                    <p:anim calcmode="lin" valueType="num">
                                      <p:cBhvr>
                                        <p:cTn id="16" dur="800" decel="100000" fill="hold"/>
                                        <p:tgtEl>
                                          <p:spTgt spid="56329"/>
                                        </p:tgtEl>
                                        <p:attrNameLst>
                                          <p:attrName>style.rotation</p:attrName>
                                        </p:attrNameLst>
                                      </p:cBhvr>
                                      <p:tavLst>
                                        <p:tav tm="0">
                                          <p:val>
                                            <p:fltVal val="-90.000000"/>
                                          </p:val>
                                        </p:tav>
                                        <p:tav tm="100000">
                                          <p:val>
                                            <p:fltVal val="0.000000"/>
                                          </p:val>
                                        </p:tav>
                                      </p:tavLst>
                                    </p:anim>
                                    <p:anim calcmode="lin" valueType="num">
                                      <p:cBhvr>
                                        <p:cTn id="17" dur="800" decel="100000" fill="hold"/>
                                        <p:tgtEl>
                                          <p:spTgt spid="56329"/>
                                        </p:tgtEl>
                                        <p:attrNameLst>
                                          <p:attrName>ppt_x</p:attrName>
                                        </p:attrNameLst>
                                      </p:cBhvr>
                                      <p:tavLst>
                                        <p:tav tm="0">
                                          <p:val>
                                            <p:strVal val="#ppt_x+0.4"/>
                                          </p:val>
                                        </p:tav>
                                        <p:tav tm="100000">
                                          <p:val>
                                            <p:strVal val="#ppt_x-0.05"/>
                                          </p:val>
                                        </p:tav>
                                      </p:tavLst>
                                    </p:anim>
                                    <p:anim calcmode="lin" valueType="num">
                                      <p:cBhvr>
                                        <p:cTn id="18" dur="800" decel="100000" fill="hold"/>
                                        <p:tgtEl>
                                          <p:spTgt spid="56329"/>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56329"/>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56329"/>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9" presetClass="entr" presetSubtype="0" accel="100000" fill="hold" grpId="0" nodeType="clickEffect">
                                  <p:stCondLst>
                                    <p:cond delay="0"/>
                                  </p:stCondLst>
                                  <p:childTnLst>
                                    <p:set>
                                      <p:cBhvr>
                                        <p:cTn id="24" dur="1" fill="hold">
                                          <p:stCondLst>
                                            <p:cond delay="0"/>
                                          </p:stCondLst>
                                        </p:cTn>
                                        <p:tgtEl>
                                          <p:spTgt spid="56323">
                                            <p:txEl>
                                              <p:charRg st="0" end="22"/>
                                            </p:txEl>
                                          </p:spTgt>
                                        </p:tgtEl>
                                        <p:attrNameLst>
                                          <p:attrName>style.visibility</p:attrName>
                                        </p:attrNameLst>
                                      </p:cBhvr>
                                      <p:to>
                                        <p:strVal val="visible"/>
                                      </p:to>
                                    </p:set>
                                    <p:anim calcmode="lin" valueType="num">
                                      <p:cBhvr>
                                        <p:cTn id="25" dur="500" fill="hold"/>
                                        <p:tgtEl>
                                          <p:spTgt spid="56323">
                                            <p:txEl>
                                              <p:charRg st="0" end="2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6" dur="500" fill="hold"/>
                                        <p:tgtEl>
                                          <p:spTgt spid="56323">
                                            <p:txEl>
                                              <p:charRg st="0" end="2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7" dur="500" fill="hold"/>
                                        <p:tgtEl>
                                          <p:spTgt spid="56323">
                                            <p:txEl>
                                              <p:charRg st="0" end="2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8" dur="500" fill="hold"/>
                                        <p:tgtEl>
                                          <p:spTgt spid="56323">
                                            <p:txEl>
                                              <p:charRg st="0" end="22"/>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9" presetClass="entr" presetSubtype="0" accel="100000" fill="hold" grpId="0" nodeType="clickEffect">
                                  <p:stCondLst>
                                    <p:cond delay="0"/>
                                  </p:stCondLst>
                                  <p:childTnLst>
                                    <p:set>
                                      <p:cBhvr>
                                        <p:cTn id="32" dur="1" fill="hold">
                                          <p:stCondLst>
                                            <p:cond delay="0"/>
                                          </p:stCondLst>
                                        </p:cTn>
                                        <p:tgtEl>
                                          <p:spTgt spid="56323">
                                            <p:txEl>
                                              <p:charRg st="22" end="54"/>
                                            </p:txEl>
                                          </p:spTgt>
                                        </p:tgtEl>
                                        <p:attrNameLst>
                                          <p:attrName>style.visibility</p:attrName>
                                        </p:attrNameLst>
                                      </p:cBhvr>
                                      <p:to>
                                        <p:strVal val="visible"/>
                                      </p:to>
                                    </p:set>
                                    <p:anim calcmode="lin" valueType="num">
                                      <p:cBhvr>
                                        <p:cTn id="33" dur="500" fill="hold"/>
                                        <p:tgtEl>
                                          <p:spTgt spid="56323">
                                            <p:txEl>
                                              <p:charRg st="22" end="5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4" dur="500" fill="hold"/>
                                        <p:tgtEl>
                                          <p:spTgt spid="56323">
                                            <p:txEl>
                                              <p:charRg st="22" end="5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5" dur="500" fill="hold"/>
                                        <p:tgtEl>
                                          <p:spTgt spid="56323">
                                            <p:txEl>
                                              <p:charRg st="22" end="54"/>
                                            </p:txEl>
                                          </p:spTgt>
                                        </p:tgtEl>
                                        <p:attrNameLst>
                                          <p:attrName>ppt_x</p:attrName>
                                        </p:attrNameLst>
                                      </p:cBhvr>
                                      <p:tavLst>
                                        <p:tav tm="0">
                                          <p:val>
                                            <p:strVal val="#ppt_x-.3"/>
                                          </p:val>
                                        </p:tav>
                                        <p:tav tm="50000">
                                          <p:val>
                                            <p:strVal val="#ppt_x"/>
                                          </p:val>
                                        </p:tav>
                                        <p:tav tm="100000">
                                          <p:val>
                                            <p:strVal val="#ppt_x"/>
                                          </p:val>
                                        </p:tav>
                                      </p:tavLst>
                                    </p:anim>
                                    <p:anim calcmode="lin" valueType="num">
                                      <p:cBhvr>
                                        <p:cTn id="36" dur="500" fill="hold"/>
                                        <p:tgtEl>
                                          <p:spTgt spid="56323">
                                            <p:txEl>
                                              <p:charRg st="22" end="5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9" presetClass="entr" presetSubtype="0" accel="100000" fill="hold" grpId="0" nodeType="clickEffect">
                                  <p:stCondLst>
                                    <p:cond delay="0"/>
                                  </p:stCondLst>
                                  <p:childTnLst>
                                    <p:set>
                                      <p:cBhvr>
                                        <p:cTn id="40" dur="1" fill="hold">
                                          <p:stCondLst>
                                            <p:cond delay="0"/>
                                          </p:stCondLst>
                                        </p:cTn>
                                        <p:tgtEl>
                                          <p:spTgt spid="56323">
                                            <p:txEl>
                                              <p:charRg st="54" end="87"/>
                                            </p:txEl>
                                          </p:spTgt>
                                        </p:tgtEl>
                                        <p:attrNameLst>
                                          <p:attrName>style.visibility</p:attrName>
                                        </p:attrNameLst>
                                      </p:cBhvr>
                                      <p:to>
                                        <p:strVal val="visible"/>
                                      </p:to>
                                    </p:set>
                                    <p:anim calcmode="lin" valueType="num">
                                      <p:cBhvr>
                                        <p:cTn id="41" dur="500" fill="hold"/>
                                        <p:tgtEl>
                                          <p:spTgt spid="56323">
                                            <p:txEl>
                                              <p:charRg st="54" end="87"/>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56323">
                                            <p:txEl>
                                              <p:charRg st="54" end="87"/>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56323">
                                            <p:txEl>
                                              <p:charRg st="54" end="87"/>
                                            </p:txEl>
                                          </p:spTgt>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56323">
                                            <p:txEl>
                                              <p:charRg st="54" end="87"/>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9" presetClass="entr" presetSubtype="0" accel="100000" fill="hold" grpId="0" nodeType="clickEffect">
                                  <p:stCondLst>
                                    <p:cond delay="0"/>
                                  </p:stCondLst>
                                  <p:childTnLst>
                                    <p:set>
                                      <p:cBhvr>
                                        <p:cTn id="48" dur="1" fill="hold">
                                          <p:stCondLst>
                                            <p:cond delay="0"/>
                                          </p:stCondLst>
                                        </p:cTn>
                                        <p:tgtEl>
                                          <p:spTgt spid="56323">
                                            <p:txEl>
                                              <p:charRg st="87" end="119"/>
                                            </p:txEl>
                                          </p:spTgt>
                                        </p:tgtEl>
                                        <p:attrNameLst>
                                          <p:attrName>style.visibility</p:attrName>
                                        </p:attrNameLst>
                                      </p:cBhvr>
                                      <p:to>
                                        <p:strVal val="visible"/>
                                      </p:to>
                                    </p:set>
                                    <p:anim calcmode="lin" valueType="num">
                                      <p:cBhvr>
                                        <p:cTn id="49" dur="500" fill="hold"/>
                                        <p:tgtEl>
                                          <p:spTgt spid="56323">
                                            <p:txEl>
                                              <p:charRg st="87" end="119"/>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0" dur="500" fill="hold"/>
                                        <p:tgtEl>
                                          <p:spTgt spid="56323">
                                            <p:txEl>
                                              <p:charRg st="87" end="119"/>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1" dur="500" fill="hold"/>
                                        <p:tgtEl>
                                          <p:spTgt spid="56323">
                                            <p:txEl>
                                              <p:charRg st="87" end="119"/>
                                            </p:txEl>
                                          </p:spTgt>
                                        </p:tgtEl>
                                        <p:attrNameLst>
                                          <p:attrName>ppt_x</p:attrName>
                                        </p:attrNameLst>
                                      </p:cBhvr>
                                      <p:tavLst>
                                        <p:tav tm="0">
                                          <p:val>
                                            <p:strVal val="#ppt_x-.3"/>
                                          </p:val>
                                        </p:tav>
                                        <p:tav tm="50000">
                                          <p:val>
                                            <p:strVal val="#ppt_x"/>
                                          </p:val>
                                        </p:tav>
                                        <p:tav tm="100000">
                                          <p:val>
                                            <p:strVal val="#ppt_x"/>
                                          </p:val>
                                        </p:tav>
                                      </p:tavLst>
                                    </p:anim>
                                    <p:anim calcmode="lin" valueType="num">
                                      <p:cBhvr>
                                        <p:cTn id="52" dur="500" fill="hold"/>
                                        <p:tgtEl>
                                          <p:spTgt spid="56323">
                                            <p:txEl>
                                              <p:charRg st="87" end="119"/>
                                            </p:txEl>
                                          </p:spTgt>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9" presetClass="entr" presetSubtype="0" accel="100000" fill="hold" grpId="0" nodeType="clickEffect">
                                  <p:stCondLst>
                                    <p:cond delay="0"/>
                                  </p:stCondLst>
                                  <p:childTnLst>
                                    <p:set>
                                      <p:cBhvr>
                                        <p:cTn id="56" dur="1" fill="hold">
                                          <p:stCondLst>
                                            <p:cond delay="0"/>
                                          </p:stCondLst>
                                        </p:cTn>
                                        <p:tgtEl>
                                          <p:spTgt spid="56323">
                                            <p:txEl>
                                              <p:charRg st="119" end="149"/>
                                            </p:txEl>
                                          </p:spTgt>
                                        </p:tgtEl>
                                        <p:attrNameLst>
                                          <p:attrName>style.visibility</p:attrName>
                                        </p:attrNameLst>
                                      </p:cBhvr>
                                      <p:to>
                                        <p:strVal val="visible"/>
                                      </p:to>
                                    </p:set>
                                    <p:anim calcmode="lin" valueType="num">
                                      <p:cBhvr>
                                        <p:cTn id="57" dur="500" fill="hold"/>
                                        <p:tgtEl>
                                          <p:spTgt spid="56323">
                                            <p:txEl>
                                              <p:charRg st="119" end="149"/>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8" dur="500" fill="hold"/>
                                        <p:tgtEl>
                                          <p:spTgt spid="56323">
                                            <p:txEl>
                                              <p:charRg st="119" end="149"/>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9" dur="500" fill="hold"/>
                                        <p:tgtEl>
                                          <p:spTgt spid="56323">
                                            <p:txEl>
                                              <p:charRg st="119" end="149"/>
                                            </p:txEl>
                                          </p:spTgt>
                                        </p:tgtEl>
                                        <p:attrNameLst>
                                          <p:attrName>ppt_x</p:attrName>
                                        </p:attrNameLst>
                                      </p:cBhvr>
                                      <p:tavLst>
                                        <p:tav tm="0">
                                          <p:val>
                                            <p:strVal val="#ppt_x-.3"/>
                                          </p:val>
                                        </p:tav>
                                        <p:tav tm="50000">
                                          <p:val>
                                            <p:strVal val="#ppt_x"/>
                                          </p:val>
                                        </p:tav>
                                        <p:tav tm="100000">
                                          <p:val>
                                            <p:strVal val="#ppt_x"/>
                                          </p:val>
                                        </p:tav>
                                      </p:tavLst>
                                    </p:anim>
                                    <p:anim calcmode="lin" valueType="num">
                                      <p:cBhvr>
                                        <p:cTn id="60" dur="500" fill="hold"/>
                                        <p:tgtEl>
                                          <p:spTgt spid="56323">
                                            <p:txEl>
                                              <p:charRg st="119" end="149"/>
                                            </p:tx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5" presetClass="entr" presetSubtype="0" fill="hold" grpId="0" nodeType="clickEffect">
                                  <p:stCondLst>
                                    <p:cond delay="0"/>
                                  </p:stCondLst>
                                  <p:childTnLst>
                                    <p:set>
                                      <p:cBhvr>
                                        <p:cTn id="64" dur="1" fill="hold">
                                          <p:stCondLst>
                                            <p:cond delay="0"/>
                                          </p:stCondLst>
                                        </p:cTn>
                                        <p:tgtEl>
                                          <p:spTgt spid="56326"/>
                                        </p:tgtEl>
                                        <p:attrNameLst>
                                          <p:attrName>style.visibility</p:attrName>
                                        </p:attrNameLst>
                                      </p:cBhvr>
                                      <p:to>
                                        <p:strVal val="visible"/>
                                      </p:to>
                                    </p:set>
                                    <p:anim calcmode="lin" valueType="num">
                                      <p:cBhvr>
                                        <p:cTn id="65" dur="1000" fill="hold"/>
                                        <p:tgtEl>
                                          <p:spTgt spid="56326"/>
                                        </p:tgtEl>
                                        <p:attrNameLst>
                                          <p:attrName>ppt_w</p:attrName>
                                        </p:attrNameLst>
                                      </p:cBhvr>
                                      <p:tavLst>
                                        <p:tav tm="0">
                                          <p:val>
                                            <p:fltVal val="0.000000"/>
                                          </p:val>
                                        </p:tav>
                                        <p:tav tm="100000">
                                          <p:val>
                                            <p:strVal val="#ppt_w"/>
                                          </p:val>
                                        </p:tav>
                                      </p:tavLst>
                                    </p:anim>
                                    <p:anim calcmode="lin" valueType="num">
                                      <p:cBhvr>
                                        <p:cTn id="66" dur="1000" fill="hold"/>
                                        <p:tgtEl>
                                          <p:spTgt spid="56326"/>
                                        </p:tgtEl>
                                        <p:attrNameLst>
                                          <p:attrName>ppt_h</p:attrName>
                                        </p:attrNameLst>
                                      </p:cBhvr>
                                      <p:tavLst>
                                        <p:tav tm="0">
                                          <p:val>
                                            <p:fltVal val="0.000000"/>
                                          </p:val>
                                        </p:tav>
                                        <p:tav tm="100000">
                                          <p:val>
                                            <p:strVal val="#ppt_h"/>
                                          </p:val>
                                        </p:tav>
                                      </p:tavLst>
                                    </p:anim>
                                    <p:anim calcmode="lin" valueType="num">
                                      <p:cBhvr>
                                        <p:cTn id="67" dur="1000" fill="hold"/>
                                        <p:tgtEl>
                                          <p:spTgt spid="56326"/>
                                        </p:tgtEl>
                                        <p:attrNameLst>
                                          <p:attrName>ppt_x</p:attrName>
                                        </p:attrNameLst>
                                      </p:cBhvr>
                                      <p:tavLst>
                                        <p:tav tm="0" fmla="#ppt_x+(cos(-2*pi*(1-$))*-#ppt_x-sin(-2*pi*(1-$))*(1-#ppt_y))*(1-$)">
                                          <p:val>
                                            <p:fltVal val="0.000000"/>
                                          </p:val>
                                        </p:tav>
                                        <p:tav tm="100000">
                                          <p:val>
                                            <p:fltVal val="1.000000"/>
                                          </p:val>
                                        </p:tav>
                                      </p:tavLst>
                                    </p:anim>
                                    <p:anim calcmode="lin" valueType="num">
                                      <p:cBhvr>
                                        <p:cTn id="68" dur="1000" fill="hold"/>
                                        <p:tgtEl>
                                          <p:spTgt spid="5632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uild="p"/>
      <p:bldP spid="56326" grpId="0"/>
      <p:bldP spid="56329"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6" name="Rectangle 4"/>
          <p:cNvSpPr>
            <a:spLocks noGrp="1" noChangeArrowheads="1"/>
          </p:cNvSpPr>
          <p:nvPr>
            <p:ph/>
          </p:nvPr>
        </p:nvSpPr>
        <p:spPr>
          <a:xfrm>
            <a:off x="2041525" y="739140"/>
            <a:ext cx="7732395" cy="4221480"/>
          </a:xfrm>
        </p:spPr>
        <p:txBody>
          <a:bodyPr vert="horz" wrap="square" lIns="91440" tIns="45720" rIns="91440" bIns="45720" numCol="1" anchor="t" anchorCtr="0" compatLnSpc="1"/>
          <a:lstStyle/>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b="0" i="0" u="none" strike="noStrike" kern="1200" cap="none" spc="0" normalizeH="0" baseline="0" noProof="0" dirty="0" smtClean="0">
                <a:ln>
                  <a:noFill/>
                </a:ln>
                <a:solidFill>
                  <a:schemeClr val="tx1"/>
                </a:solidFill>
                <a:effectLst/>
                <a:uLnTx/>
                <a:uFillTx/>
                <a:latin typeface="+mn-lt"/>
                <a:ea typeface="+mn-ea"/>
                <a:cs typeface="+mn-cs"/>
              </a:rPr>
              <a:t>2.</a:t>
            </a:r>
            <a:r>
              <a:rPr kumimoji="0" lang="zh-CN" altLang="zh-CN" b="0" i="0" u="none" strike="noStrike" kern="1200" cap="none" spc="0" normalizeH="0" baseline="0" noProof="0" dirty="0">
                <a:ln>
                  <a:noFill/>
                </a:ln>
                <a:solidFill>
                  <a:schemeClr val="tx1"/>
                </a:solidFill>
                <a:effectLst/>
                <a:uLnTx/>
                <a:uFillTx/>
                <a:latin typeface="+mn-lt"/>
                <a:ea typeface="+mn-ea"/>
                <a:cs typeface="+mn-cs"/>
              </a:rPr>
              <a:t>下列词语中没有错别字的一项是（）</a:t>
            </a:r>
            <a:endParaRPr kumimoji="0" lang="zh-CN" altLang="zh-CN"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a:t>
            </a:r>
            <a:r>
              <a:rPr kumimoji="0" lang="zh-CN"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涎</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生</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奠定</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挚爱</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共聚</a:t>
            </a:r>
            <a:r>
              <a:rPr kumimoji="0" lang="zh-CN"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一堂</a:t>
            </a:r>
            <a:endParaRPr kumimoji="0" lang="zh-CN"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B.</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赋于</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呆板</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目睹</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愧不敢当</a:t>
            </a:r>
            <a:endParaRPr kumimoji="0" lang="zh-CN"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C.</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声誉</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绚丽</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束缚</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误</a:t>
            </a:r>
            <a:r>
              <a:rPr kumimoji="0" lang="zh-CN"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入岐途</a:t>
            </a:r>
            <a:endParaRPr kumimoji="0" lang="zh-CN"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D.</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恢复</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呈现</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肤浅</a:t>
            </a:r>
            <a:r>
              <a:rPr kumimoji="0" lang="en-US"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自圆其说</a:t>
            </a:r>
            <a:endParaRPr kumimoji="0" lang="zh-CN" altLang="zh-CN"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342900" marR="0" lvl="0" indent="-342900" algn="l" defTabSz="914400" rtl="0" eaLnBrk="1" fontAlgn="base" latinLnBrk="0" hangingPunct="1">
              <a:lnSpc>
                <a:spcPct val="120000"/>
              </a:lnSpc>
              <a:spcBef>
                <a:spcPct val="20000"/>
              </a:spcBef>
              <a:spcAft>
                <a:spcPct val="0"/>
              </a:spcAft>
              <a:buClrTx/>
              <a:buSzTx/>
              <a:buFontTx/>
              <a:buNone/>
              <a:defRPr/>
            </a:pPr>
            <a:endParaRPr kumimoji="0" lang="zh-CN" altLang="zh-CN"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endParaRPr>
          </a:p>
        </p:txBody>
      </p:sp>
      <p:sp>
        <p:nvSpPr>
          <p:cNvPr id="59402" name="Text Box 10"/>
          <p:cNvSpPr txBox="1"/>
          <p:nvPr/>
        </p:nvSpPr>
        <p:spPr>
          <a:xfrm>
            <a:off x="1736725" y="5161915"/>
            <a:ext cx="8390890" cy="607695"/>
          </a:xfrm>
          <a:prstGeom prst="rect">
            <a:avLst/>
          </a:prstGeom>
          <a:noFill/>
          <a:ln w="9525">
            <a:noFill/>
          </a:ln>
        </p:spPr>
        <p:txBody>
          <a:bodyPr wrap="square" anchor="t">
            <a:spAutoFit/>
          </a:bodyPr>
          <a:p>
            <a:pPr>
              <a:lnSpc>
                <a:spcPct val="120000"/>
              </a:lnSpc>
              <a:spcBef>
                <a:spcPct val="50000"/>
              </a:spcBef>
            </a:pPr>
            <a:r>
              <a:rPr lang="zh-CN" altLang="en-US" sz="2800" dirty="0">
                <a:solidFill>
                  <a:srgbClr val="FF0000"/>
                </a:solidFill>
                <a:latin typeface="黑体" panose="02010609060101010101" pitchFamily="49" charset="-122"/>
                <a:ea typeface="黑体" panose="02010609060101010101" pitchFamily="49" charset="-122"/>
              </a:rPr>
              <a:t>答案及解析：</a:t>
            </a:r>
            <a:r>
              <a:rPr lang="en-US" altLang="zh-CN" sz="2800" dirty="0">
                <a:latin typeface="Arial" panose="020B0604020202020204" pitchFamily="34" charset="0"/>
                <a:ea typeface="宋体" panose="02010600030101010101" pitchFamily="2" charset="-122"/>
              </a:rPr>
              <a:t> </a:t>
            </a:r>
            <a:r>
              <a:rPr lang="en-US" altLang="zh-CN" sz="2800" dirty="0">
                <a:latin typeface="Times New Roman" panose="02020603050405020304" pitchFamily="18" charset="0"/>
                <a:ea typeface="宋体" panose="02010600030101010101" pitchFamily="2" charset="-122"/>
              </a:rPr>
              <a:t>D</a:t>
            </a:r>
            <a:r>
              <a:rPr lang="zh-CN" altLang="en-US" sz="2800" dirty="0">
                <a:latin typeface="Times New Roman" panose="02020603050405020304" pitchFamily="18" charset="0"/>
                <a:ea typeface="宋体" panose="02010600030101010101" pitchFamily="2" charset="-122"/>
              </a:rPr>
              <a:t>。</a:t>
            </a:r>
            <a:r>
              <a:rPr lang="en-US" altLang="zh-CN" sz="2800" dirty="0">
                <a:latin typeface="Times New Roman" panose="02020603050405020304" pitchFamily="18" charset="0"/>
                <a:ea typeface="宋体" panose="02010600030101010101" pitchFamily="2" charset="-122"/>
              </a:rPr>
              <a:t>A.</a:t>
            </a:r>
            <a:r>
              <a:rPr lang="zh-CN" altLang="zh-CN" sz="2800" dirty="0">
                <a:latin typeface="Times New Roman" panose="02020603050405020304" pitchFamily="18" charset="0"/>
                <a:ea typeface="宋体" panose="02010600030101010101" pitchFamily="2" charset="-122"/>
              </a:rPr>
              <a:t>涎—诞。</a:t>
            </a:r>
            <a:r>
              <a:rPr lang="en-US" altLang="zh-CN" sz="2800" dirty="0">
                <a:latin typeface="Times New Roman" panose="02020603050405020304" pitchFamily="18" charset="0"/>
                <a:ea typeface="宋体" panose="02010600030101010101" pitchFamily="2" charset="-122"/>
              </a:rPr>
              <a:t>B.</a:t>
            </a:r>
            <a:r>
              <a:rPr lang="zh-CN" altLang="zh-CN" sz="2800" dirty="0">
                <a:latin typeface="Times New Roman" panose="02020603050405020304" pitchFamily="18" charset="0"/>
                <a:ea typeface="宋体" panose="02010600030101010101" pitchFamily="2" charset="-122"/>
              </a:rPr>
              <a:t>于—予。</a:t>
            </a:r>
            <a:r>
              <a:rPr lang="en-US" altLang="zh-CN" sz="2800" dirty="0">
                <a:latin typeface="Times New Roman" panose="02020603050405020304" pitchFamily="18" charset="0"/>
                <a:ea typeface="宋体" panose="02010600030101010101" pitchFamily="2" charset="-122"/>
              </a:rPr>
              <a:t>C.</a:t>
            </a:r>
            <a:r>
              <a:rPr lang="zh-CN" altLang="zh-CN" sz="2800" dirty="0">
                <a:latin typeface="Times New Roman" panose="02020603050405020304" pitchFamily="18" charset="0"/>
                <a:ea typeface="宋体" panose="02010600030101010101" pitchFamily="2" charset="-122"/>
              </a:rPr>
              <a:t>岐—歧。</a:t>
            </a:r>
            <a:endParaRPr lang="zh-CN" altLang="zh-CN" sz="2800" dirty="0">
              <a:latin typeface="Times New Roman" panose="02020603050405020304" pitchFamily="18" charset="0"/>
              <a:ea typeface="宋体" panose="02010600030101010101" pitchFamily="2" charset="-122"/>
            </a:endParaRPr>
          </a:p>
        </p:txBody>
      </p:sp>
      <p:pic>
        <p:nvPicPr>
          <p:cNvPr id="45059" name="Picture 11" descr="png-0193"/>
          <p:cNvPicPr>
            <a:picLocks noChangeAspect="1"/>
          </p:cNvPicPr>
          <p:nvPr/>
        </p:nvPicPr>
        <p:blipFill>
          <a:blip r:embed="rId1"/>
          <a:stretch>
            <a:fillRect/>
          </a:stretch>
        </p:blipFill>
        <p:spPr>
          <a:xfrm>
            <a:off x="9525000" y="5537200"/>
            <a:ext cx="1425575" cy="1320800"/>
          </a:xfrm>
          <a:prstGeom prst="rect">
            <a:avLst/>
          </a:prstGeom>
          <a:noFill/>
          <a:ln w="9525">
            <a:noFill/>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59396"/>
                                        </p:tgtEl>
                                        <p:attrNameLst>
                                          <p:attrName>style.visibility</p:attrName>
                                        </p:attrNameLst>
                                      </p:cBhvr>
                                      <p:to>
                                        <p:strVal val="visible"/>
                                      </p:to>
                                    </p:set>
                                    <p:animEffect transition="in" filter="fade">
                                      <p:cBhvr>
                                        <p:cTn id="7" dur="770" decel="100000"/>
                                        <p:tgtEl>
                                          <p:spTgt spid="59396"/>
                                        </p:tgtEl>
                                      </p:cBhvr>
                                    </p:animEffect>
                                    <p:animScale>
                                      <p:cBhvr>
                                        <p:cTn id="8" dur="770" decel="100000"/>
                                        <p:tgtEl>
                                          <p:spTgt spid="59396"/>
                                        </p:tgtEl>
                                      </p:cBhvr>
                                      <p:from x="10000" y="10000"/>
                                      <p:to x="200000" y="450000"/>
                                    </p:animScale>
                                    <p:animScale>
                                      <p:cBhvr>
                                        <p:cTn id="9" dur="1230" accel="100000" fill="hold">
                                          <p:stCondLst>
                                            <p:cond delay="770"/>
                                          </p:stCondLst>
                                        </p:cTn>
                                        <p:tgtEl>
                                          <p:spTgt spid="59396"/>
                                        </p:tgtEl>
                                      </p:cBhvr>
                                      <p:from x="200000" y="450000"/>
                                      <p:to x="100000" y="100000"/>
                                    </p:animScale>
                                    <p:set>
                                      <p:cBhvr>
                                        <p:cTn id="10" dur="770" fill="hold"/>
                                        <p:tgtEl>
                                          <p:spTgt spid="59396"/>
                                        </p:tgtEl>
                                        <p:attrNameLst>
                                          <p:attrName>ppt_x</p:attrName>
                                        </p:attrNameLst>
                                      </p:cBhvr>
                                      <p:to>
                                        <p:strVal val="(0.5)"/>
                                      </p:to>
                                    </p:set>
                                    <p:anim from="(0.5)" to="(#ppt_x)" calcmode="lin" valueType="num">
                                      <p:cBhvr>
                                        <p:cTn id="11" dur="1230" accel="100000" fill="hold">
                                          <p:stCondLst>
                                            <p:cond delay="770"/>
                                          </p:stCondLst>
                                        </p:cTn>
                                        <p:tgtEl>
                                          <p:spTgt spid="59396"/>
                                        </p:tgtEl>
                                        <p:attrNameLst>
                                          <p:attrName>ppt_x</p:attrName>
                                        </p:attrNameLst>
                                      </p:cBhvr>
                                    </p:anim>
                                    <p:set>
                                      <p:cBhvr>
                                        <p:cTn id="12" dur="770" fill="hold"/>
                                        <p:tgtEl>
                                          <p:spTgt spid="59396"/>
                                        </p:tgtEl>
                                        <p:attrNameLst>
                                          <p:attrName>ppt_y</p:attrName>
                                        </p:attrNameLst>
                                      </p:cBhvr>
                                      <p:to>
                                        <p:strVal val="(#ppt_y+0.4)"/>
                                      </p:to>
                                    </p:set>
                                    <p:anim from="(#ppt_y+0.4)" to="(#ppt_y)" calcmode="lin" valueType="num">
                                      <p:cBhvr>
                                        <p:cTn id="13" dur="1230" accel="100000" fill="hold">
                                          <p:stCondLst>
                                            <p:cond delay="770"/>
                                          </p:stCondLst>
                                        </p:cTn>
                                        <p:tgtEl>
                                          <p:spTgt spid="5939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48" presetClass="entr" presetSubtype="0" accel="50000" fill="hold" grpId="0" nodeType="clickEffect">
                                  <p:stCondLst>
                                    <p:cond delay="0"/>
                                  </p:stCondLst>
                                  <p:childTnLst>
                                    <p:set>
                                      <p:cBhvr>
                                        <p:cTn id="17" dur="1" fill="hold">
                                          <p:stCondLst>
                                            <p:cond delay="0"/>
                                          </p:stCondLst>
                                        </p:cTn>
                                        <p:tgtEl>
                                          <p:spTgt spid="59402"/>
                                        </p:tgtEl>
                                        <p:attrNameLst>
                                          <p:attrName>style.visibility</p:attrName>
                                        </p:attrNameLst>
                                      </p:cBhvr>
                                      <p:to>
                                        <p:strVal val="visible"/>
                                      </p:to>
                                    </p:set>
                                    <p:anim calcmode="lin" valueType="num">
                                      <p:cBhvr>
                                        <p:cTn id="18" dur="1000" fill="hold"/>
                                        <p:tgtEl>
                                          <p:spTgt spid="59402"/>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19" dur="1000" fill="hold"/>
                                        <p:tgtEl>
                                          <p:spTgt spid="59402"/>
                                        </p:tgtEl>
                                        <p:attrNameLst>
                                          <p:attrName>ppt_x</p:attrName>
                                        </p:attrNameLst>
                                      </p:cBhvr>
                                      <p:tavLst>
                                        <p:tav tm="0">
                                          <p:val>
                                            <p:fltVal val="-1.000000"/>
                                          </p:val>
                                        </p:tav>
                                        <p:tav tm="50000">
                                          <p:val>
                                            <p:fltVal val="0.950000"/>
                                          </p:val>
                                        </p:tav>
                                        <p:tav tm="100000">
                                          <p:val>
                                            <p:strVal val="#ppt_x"/>
                                          </p:val>
                                        </p:tav>
                                      </p:tavLst>
                                    </p:anim>
                                    <p:anim calcmode="lin" valueType="num">
                                      <p:cBhvr>
                                        <p:cTn id="20" dur="1000" fill="hold"/>
                                        <p:tgtEl>
                                          <p:spTgt spid="59402"/>
                                        </p:tgtEl>
                                        <p:attrNameLst>
                                          <p:attrName>ppt_y</p:attrName>
                                        </p:attrNameLst>
                                      </p:cBhvr>
                                      <p:tavLst>
                                        <p:tav tm="0">
                                          <p:val>
                                            <p:strVal val="#ppt_y"/>
                                          </p:val>
                                        </p:tav>
                                        <p:tav tm="100000">
                                          <p:val>
                                            <p:strVal val="#ppt_y"/>
                                          </p:val>
                                        </p:tav>
                                      </p:tavLst>
                                    </p:anim>
                                    <p:animEffect transition="in" filter="fade">
                                      <p:cBhvr>
                                        <p:cTn id="21" dur="1000"/>
                                        <p:tgtEl>
                                          <p:spTgt spid="59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p:bldP spid="5940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8" name="Rectangle 4"/>
          <p:cNvSpPr>
            <a:spLocks noGrp="1"/>
          </p:cNvSpPr>
          <p:nvPr>
            <p:ph/>
          </p:nvPr>
        </p:nvSpPr>
        <p:spPr>
          <a:xfrm>
            <a:off x="758190" y="653415"/>
            <a:ext cx="10716895" cy="4946650"/>
          </a:xfrm>
        </p:spPr>
        <p:txBody>
          <a:bodyPr wrap="square" lIns="91440" tIns="45720" rIns="91440" bIns="45720" anchor="t"/>
          <a:p>
            <a:pPr marL="0" indent="0" latinLnBrk="0" hangingPunct="1">
              <a:lnSpc>
                <a:spcPts val="3600"/>
              </a:lnSpc>
              <a:spcBef>
                <a:spcPct val="0"/>
              </a:spcBef>
              <a:buNone/>
            </a:pPr>
            <a:r>
              <a:rPr lang="en-US" altLang="zh-CN" sz="2800" b="1" dirty="0">
                <a:latin typeface="Times New Roman" panose="02020603050405020304" pitchFamily="18" charset="0"/>
                <a:ea typeface="楷体_GB2312" pitchFamily="49" charset="-122"/>
              </a:rPr>
              <a:t>3.</a:t>
            </a:r>
            <a:r>
              <a:rPr lang="zh-CN" altLang="zh-CN" sz="2800" dirty="0"/>
              <a:t>下列有关文章的表述有误的一项是（）</a:t>
            </a:r>
            <a:endParaRPr lang="zh-CN" altLang="zh-CN" sz="2800" dirty="0"/>
          </a:p>
          <a:p>
            <a:pPr marL="0" indent="0" latinLnBrk="0" hangingPunct="1">
              <a:lnSpc>
                <a:spcPts val="3600"/>
              </a:lnSpc>
              <a:spcBef>
                <a:spcPct val="0"/>
              </a:spcBef>
              <a:buNone/>
            </a:pPr>
            <a:r>
              <a:rPr lang="en-US" altLang="zh-CN" sz="2800" dirty="0">
                <a:latin typeface="Times New Roman" panose="02020603050405020304" pitchFamily="18" charset="0"/>
              </a:rPr>
              <a:t>A.</a:t>
            </a:r>
            <a:r>
              <a:rPr lang="zh-CN" altLang="zh-CN" sz="2800" dirty="0">
                <a:latin typeface="Times New Roman" panose="02020603050405020304" pitchFamily="18" charset="0"/>
              </a:rPr>
              <a:t>本文是顾拜旦在</a:t>
            </a:r>
            <a:r>
              <a:rPr lang="en-US" altLang="zh-CN" sz="2800" dirty="0">
                <a:latin typeface="Times New Roman" panose="02020603050405020304" pitchFamily="18" charset="0"/>
              </a:rPr>
              <a:t>1919</a:t>
            </a:r>
            <a:r>
              <a:rPr lang="zh-CN" altLang="zh-CN" sz="2800" dirty="0">
                <a:latin typeface="Times New Roman" panose="02020603050405020304" pitchFamily="18" charset="0"/>
              </a:rPr>
              <a:t>年</a:t>
            </a:r>
            <a:r>
              <a:rPr lang="en-US" altLang="zh-CN" sz="2800" dirty="0">
                <a:latin typeface="Times New Roman" panose="02020603050405020304" pitchFamily="18" charset="0"/>
              </a:rPr>
              <a:t>4</a:t>
            </a:r>
            <a:r>
              <a:rPr lang="zh-CN" altLang="zh-CN" sz="2800" dirty="0">
                <a:latin typeface="Times New Roman" panose="02020603050405020304" pitchFamily="18" charset="0"/>
              </a:rPr>
              <a:t>月瑞士洛桑国际奥委会全体委员大会上发表的演讲。</a:t>
            </a:r>
            <a:endParaRPr lang="zh-CN" altLang="zh-CN" sz="2800" dirty="0">
              <a:latin typeface="Times New Roman" panose="02020603050405020304" pitchFamily="18" charset="0"/>
            </a:endParaRPr>
          </a:p>
          <a:p>
            <a:pPr marL="0" indent="0" latinLnBrk="0" hangingPunct="1">
              <a:lnSpc>
                <a:spcPts val="3600"/>
              </a:lnSpc>
              <a:spcBef>
                <a:spcPct val="0"/>
              </a:spcBef>
              <a:buNone/>
            </a:pPr>
            <a:r>
              <a:rPr lang="en-US" altLang="zh-CN" sz="2800" dirty="0">
                <a:latin typeface="Times New Roman" panose="02020603050405020304" pitchFamily="18" charset="0"/>
              </a:rPr>
              <a:t>B.</a:t>
            </a:r>
            <a:r>
              <a:rPr lang="zh-CN" altLang="zh-CN" sz="2800" dirty="0">
                <a:latin typeface="Times New Roman" panose="02020603050405020304" pitchFamily="18" charset="0"/>
              </a:rPr>
              <a:t>顾拜旦用优美的语言阐述了奥林匹克精神的内涵，认为奥林匹克精神能保障社会层面的和平以及更公平、公正地分配人类生产劳动。</a:t>
            </a:r>
            <a:endParaRPr lang="zh-CN" altLang="zh-CN" sz="2800" dirty="0">
              <a:latin typeface="Times New Roman" panose="02020603050405020304" pitchFamily="18" charset="0"/>
            </a:endParaRPr>
          </a:p>
          <a:p>
            <a:pPr marL="0" indent="0" latinLnBrk="0" hangingPunct="1">
              <a:lnSpc>
                <a:spcPts val="3600"/>
              </a:lnSpc>
              <a:spcBef>
                <a:spcPct val="0"/>
              </a:spcBef>
              <a:buNone/>
            </a:pPr>
            <a:r>
              <a:rPr lang="en-US" altLang="zh-CN" sz="2800" dirty="0">
                <a:latin typeface="Times New Roman" panose="02020603050405020304" pitchFamily="18" charset="0"/>
              </a:rPr>
              <a:t>C.</a:t>
            </a:r>
            <a:r>
              <a:rPr lang="zh-CN" altLang="zh-CN" sz="2800" dirty="0">
                <a:latin typeface="Times New Roman" panose="02020603050405020304" pitchFamily="18" charset="0"/>
              </a:rPr>
              <a:t>演讲者真诚的语气、绅士的风度、对奥林匹克精神的内涵的独特见解牵动着听众的心。</a:t>
            </a:r>
            <a:endParaRPr lang="zh-CN" altLang="zh-CN" sz="2800" dirty="0">
              <a:latin typeface="Times New Roman" panose="02020603050405020304" pitchFamily="18" charset="0"/>
            </a:endParaRPr>
          </a:p>
          <a:p>
            <a:pPr marL="0" indent="0" latinLnBrk="0" hangingPunct="1">
              <a:lnSpc>
                <a:spcPts val="3600"/>
              </a:lnSpc>
              <a:spcBef>
                <a:spcPct val="0"/>
              </a:spcBef>
              <a:buNone/>
            </a:pPr>
            <a:r>
              <a:rPr lang="en-US" altLang="zh-CN" sz="2800" dirty="0">
                <a:latin typeface="Times New Roman" panose="02020603050405020304" pitchFamily="18" charset="0"/>
              </a:rPr>
              <a:t>D.</a:t>
            </a:r>
            <a:r>
              <a:rPr lang="zh-CN" altLang="zh-CN" sz="2800" dirty="0">
                <a:latin typeface="Times New Roman" panose="02020603050405020304" pitchFamily="18" charset="0"/>
              </a:rPr>
              <a:t>顾拜旦熟悉奥林匹克运动的历史、现状，所以演讲能高屋建瓴、言简意赅。</a:t>
            </a:r>
            <a:endParaRPr lang="zh-CN" altLang="zh-CN" sz="2800" dirty="0">
              <a:latin typeface="Times New Roman" panose="02020603050405020304" pitchFamily="18" charset="0"/>
            </a:endParaRPr>
          </a:p>
          <a:p>
            <a:pPr marL="0" indent="0" hangingPunct="1">
              <a:buNone/>
            </a:pPr>
            <a:endParaRPr lang="zh-CN" altLang="zh-CN" sz="2800" dirty="0">
              <a:latin typeface="Times New Roman" panose="02020603050405020304" pitchFamily="18" charset="0"/>
            </a:endParaRPr>
          </a:p>
        </p:txBody>
      </p:sp>
      <p:sp>
        <p:nvSpPr>
          <p:cNvPr id="57349" name="Text Box 5"/>
          <p:cNvSpPr txBox="1"/>
          <p:nvPr/>
        </p:nvSpPr>
        <p:spPr>
          <a:xfrm>
            <a:off x="758190" y="4868545"/>
            <a:ext cx="10330180" cy="1576070"/>
          </a:xfrm>
          <a:prstGeom prst="rect">
            <a:avLst/>
          </a:prstGeom>
          <a:noFill/>
          <a:ln w="9525">
            <a:noFill/>
          </a:ln>
        </p:spPr>
        <p:txBody>
          <a:bodyPr wrap="square" anchor="t">
            <a:spAutoFit/>
          </a:bodyPr>
          <a:p>
            <a:pPr>
              <a:lnSpc>
                <a:spcPct val="115000"/>
              </a:lnSpc>
              <a:spcBef>
                <a:spcPct val="50000"/>
              </a:spcBef>
            </a:pPr>
            <a:r>
              <a:rPr lang="zh-CN" altLang="en-US" sz="2800" dirty="0">
                <a:solidFill>
                  <a:srgbClr val="FF0000"/>
                </a:solidFill>
                <a:latin typeface="黑体" panose="02010609060101010101" pitchFamily="49" charset="-122"/>
                <a:ea typeface="黑体" panose="02010609060101010101" pitchFamily="49" charset="-122"/>
              </a:rPr>
              <a:t>答案及解析：</a:t>
            </a:r>
            <a:r>
              <a:rPr lang="en-US" altLang="zh-CN" sz="2800" dirty="0">
                <a:latin typeface="Arial" panose="020B0604020202020204" pitchFamily="34" charset="0"/>
                <a:ea typeface="宋体" panose="02010600030101010101" pitchFamily="2" charset="-122"/>
              </a:rPr>
              <a:t> </a:t>
            </a:r>
            <a:r>
              <a:rPr lang="en-US" altLang="zh-CN" sz="2800" dirty="0">
                <a:latin typeface="Times New Roman" panose="02020603050405020304" pitchFamily="18" charset="0"/>
                <a:ea typeface="宋体" panose="02010600030101010101" pitchFamily="2" charset="-122"/>
              </a:rPr>
              <a:t>B</a:t>
            </a:r>
            <a:r>
              <a:rPr lang="zh-CN" altLang="en-US" sz="2800" dirty="0">
                <a:latin typeface="Times New Roman" panose="02020603050405020304" pitchFamily="18" charset="0"/>
                <a:ea typeface="宋体" panose="02010600030101010101" pitchFamily="2" charset="-122"/>
              </a:rPr>
              <a:t>。</a:t>
            </a:r>
            <a:r>
              <a:rPr lang="zh-CN" altLang="zh-CN" sz="2800" dirty="0">
                <a:latin typeface="Times New Roman" panose="02020603050405020304" pitchFamily="18" charset="0"/>
                <a:ea typeface="宋体" panose="02010600030101010101" pitchFamily="2" charset="-122"/>
              </a:rPr>
              <a:t>由文中语句“仅靠奥林匹克精神，并不足以保障社会层面的和平以及更公平、公正地分配人类生产劳动”可知</a:t>
            </a:r>
            <a:r>
              <a:rPr lang="en-US" altLang="zh-CN" sz="2800" dirty="0">
                <a:latin typeface="Times New Roman" panose="02020603050405020304" pitchFamily="18" charset="0"/>
                <a:ea typeface="宋体" panose="02010600030101010101" pitchFamily="2" charset="-122"/>
              </a:rPr>
              <a:t>B</a:t>
            </a:r>
            <a:r>
              <a:rPr lang="zh-CN" altLang="zh-CN" sz="2800" dirty="0">
                <a:latin typeface="Times New Roman" panose="02020603050405020304" pitchFamily="18" charset="0"/>
                <a:ea typeface="宋体" panose="02010600030101010101" pitchFamily="2" charset="-122"/>
              </a:rPr>
              <a:t>项</a:t>
            </a:r>
            <a:r>
              <a:rPr lang="zh-CN" altLang="zh-CN" sz="2800" dirty="0">
                <a:latin typeface="Arial" panose="020B0604020202020204" pitchFamily="34" charset="0"/>
                <a:ea typeface="宋体" panose="02010600030101010101" pitchFamily="2" charset="-122"/>
              </a:rPr>
              <a:t>表述有误。</a:t>
            </a:r>
            <a:endParaRPr lang="zh-CN" altLang="zh-CN" sz="2800" b="1" dirty="0">
              <a:solidFill>
                <a:srgbClr val="FF3300"/>
              </a:solidFill>
              <a:latin typeface="Arial" panose="020B0604020202020204" pitchFamily="34" charset="0"/>
              <a:ea typeface="宋体" panose="02010600030101010101" pitchFamily="2" charset="-122"/>
            </a:endParaRPr>
          </a:p>
        </p:txBody>
      </p:sp>
      <p:pic>
        <p:nvPicPr>
          <p:cNvPr id="46083" name="Picture 6" descr="png-0196"/>
          <p:cNvPicPr>
            <a:picLocks noChangeAspect="1"/>
          </p:cNvPicPr>
          <p:nvPr/>
        </p:nvPicPr>
        <p:blipFill>
          <a:blip r:embed="rId1"/>
          <a:stretch>
            <a:fillRect/>
          </a:stretch>
        </p:blipFill>
        <p:spPr>
          <a:xfrm>
            <a:off x="9374188" y="5819775"/>
            <a:ext cx="1293812" cy="1293813"/>
          </a:xfrm>
          <a:prstGeom prst="rect">
            <a:avLst/>
          </a:prstGeom>
          <a:noFill/>
          <a:ln w="9525">
            <a:noFill/>
          </a:ln>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57348"/>
                                        </p:tgtEl>
                                        <p:attrNameLst>
                                          <p:attrName>style.visibility</p:attrName>
                                        </p:attrNameLst>
                                      </p:cBhvr>
                                      <p:to>
                                        <p:strVal val="visible"/>
                                      </p:to>
                                    </p:set>
                                    <p:anim calcmode="lin" valueType="num">
                                      <p:cBhvr>
                                        <p:cTn id="7" dur="500" fill="hold"/>
                                        <p:tgtEl>
                                          <p:spTgt spid="57348"/>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57348"/>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57348"/>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57348"/>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0" presetClass="entr" presetSubtype="0" fill="hold" grpId="0" nodeType="clickEffect">
                                  <p:stCondLst>
                                    <p:cond delay="0"/>
                                  </p:stCondLst>
                                  <p:childTnLst>
                                    <p:set>
                                      <p:cBhvr>
                                        <p:cTn id="14" dur="1" fill="hold">
                                          <p:stCondLst>
                                            <p:cond delay="0"/>
                                          </p:stCondLst>
                                        </p:cTn>
                                        <p:tgtEl>
                                          <p:spTgt spid="57349"/>
                                        </p:tgtEl>
                                        <p:attrNameLst>
                                          <p:attrName>style.visibility</p:attrName>
                                        </p:attrNameLst>
                                      </p:cBhvr>
                                      <p:to>
                                        <p:strVal val="visible"/>
                                      </p:to>
                                    </p:set>
                                    <p:animEffect transition="in" filter="fade">
                                      <p:cBhvr>
                                        <p:cTn id="15" dur="800" decel="100000"/>
                                        <p:tgtEl>
                                          <p:spTgt spid="57349"/>
                                        </p:tgtEl>
                                      </p:cBhvr>
                                    </p:animEffect>
                                    <p:anim calcmode="lin" valueType="num">
                                      <p:cBhvr>
                                        <p:cTn id="16" dur="800" decel="100000" fill="hold"/>
                                        <p:tgtEl>
                                          <p:spTgt spid="57349"/>
                                        </p:tgtEl>
                                        <p:attrNameLst>
                                          <p:attrName>style.rotation</p:attrName>
                                        </p:attrNameLst>
                                      </p:cBhvr>
                                      <p:tavLst>
                                        <p:tav tm="0">
                                          <p:val>
                                            <p:fltVal val="-90.000000"/>
                                          </p:val>
                                        </p:tav>
                                        <p:tav tm="100000">
                                          <p:val>
                                            <p:fltVal val="0.000000"/>
                                          </p:val>
                                        </p:tav>
                                      </p:tavLst>
                                    </p:anim>
                                    <p:anim calcmode="lin" valueType="num">
                                      <p:cBhvr>
                                        <p:cTn id="17" dur="800" decel="100000" fill="hold"/>
                                        <p:tgtEl>
                                          <p:spTgt spid="57349"/>
                                        </p:tgtEl>
                                        <p:attrNameLst>
                                          <p:attrName>ppt_x</p:attrName>
                                        </p:attrNameLst>
                                      </p:cBhvr>
                                      <p:tavLst>
                                        <p:tav tm="0">
                                          <p:val>
                                            <p:strVal val="#ppt_x+0.4"/>
                                          </p:val>
                                        </p:tav>
                                        <p:tav tm="100000">
                                          <p:val>
                                            <p:strVal val="#ppt_x-0.05"/>
                                          </p:val>
                                        </p:tav>
                                      </p:tavLst>
                                    </p:anim>
                                    <p:anim calcmode="lin" valueType="num">
                                      <p:cBhvr>
                                        <p:cTn id="18" dur="800" decel="100000" fill="hold"/>
                                        <p:tgtEl>
                                          <p:spTgt spid="57349"/>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57349"/>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5734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p:bldP spid="5734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89" name="文本框 1"/>
          <p:cNvSpPr txBox="1"/>
          <p:nvPr/>
        </p:nvSpPr>
        <p:spPr>
          <a:xfrm>
            <a:off x="403225" y="203200"/>
            <a:ext cx="12145010" cy="5560060"/>
          </a:xfrm>
          <a:prstGeom prst="rect">
            <a:avLst/>
          </a:prstGeom>
          <a:noFill/>
          <a:ln w="9525">
            <a:noFill/>
          </a:ln>
        </p:spPr>
        <p:txBody>
          <a:bodyPr wrap="square" anchor="t">
            <a:spAutoFit/>
          </a:bodyPr>
          <a:p>
            <a:pPr eaLnBrk="0" hangingPunct="0">
              <a:lnSpc>
                <a:spcPct val="150000"/>
              </a:lnSpc>
            </a:pPr>
            <a:r>
              <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rPr>
              <a:t>作业：</a:t>
            </a:r>
            <a:endPar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ct val="150000"/>
              </a:lnSpc>
            </a:pPr>
            <a:r>
              <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rPr>
              <a:t>《</a:t>
            </a:r>
            <a:r>
              <a:rPr lang="en-US" altLang="zh-CN" sz="4400" b="1" dirty="0">
                <a:solidFill>
                  <a:srgbClr val="000000"/>
                </a:solidFill>
                <a:latin typeface="方正启体简体" panose="03000509000000000000" charset="-122"/>
                <a:ea typeface="方正启体简体" panose="03000509000000000000" charset="-122"/>
                <a:sym typeface="微软雅黑" panose="020B0503020204020204" charset="-122"/>
              </a:rPr>
              <a:t>5</a:t>
            </a:r>
            <a:r>
              <a:rPr lang="en-US" altLang="zh-CN" sz="4400" b="1" dirty="0">
                <a:solidFill>
                  <a:srgbClr val="000000"/>
                </a:solidFill>
                <a:latin typeface="宋体" panose="02010600030101010101" pitchFamily="2" charset="-122"/>
                <a:ea typeface="宋体" panose="02010600030101010101" pitchFamily="2" charset="-122"/>
                <a:sym typeface="微软雅黑" panose="020B0503020204020204" charset="-122"/>
              </a:rPr>
              <a:t>·</a:t>
            </a:r>
            <a:r>
              <a:rPr lang="en-US" altLang="zh-CN" sz="4400" b="1" dirty="0">
                <a:solidFill>
                  <a:srgbClr val="000000"/>
                </a:solidFill>
                <a:latin typeface="方正启体简体" panose="03000509000000000000" charset="-122"/>
                <a:ea typeface="方正启体简体" panose="03000509000000000000" charset="-122"/>
                <a:sym typeface="微软雅黑" panose="020B0503020204020204" charset="-122"/>
              </a:rPr>
              <a:t>3</a:t>
            </a:r>
            <a:r>
              <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rPr>
              <a:t>》</a:t>
            </a:r>
            <a:r>
              <a:rPr lang="en-US" altLang="zh-CN" sz="4400" b="1" dirty="0">
                <a:solidFill>
                  <a:srgbClr val="000000"/>
                </a:solidFill>
                <a:latin typeface="方正启体简体" panose="03000509000000000000" charset="-122"/>
                <a:ea typeface="方正启体简体" panose="03000509000000000000" charset="-122"/>
                <a:sym typeface="微软雅黑" panose="020B0503020204020204" charset="-122"/>
              </a:rPr>
              <a:t>P62</a:t>
            </a:r>
            <a:r>
              <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rPr>
              <a:t>、</a:t>
            </a:r>
            <a:r>
              <a:rPr lang="en-US" altLang="zh-CN" sz="4400" b="1" dirty="0">
                <a:solidFill>
                  <a:srgbClr val="000000"/>
                </a:solidFill>
                <a:latin typeface="方正启体简体" panose="03000509000000000000" charset="-122"/>
                <a:ea typeface="方正启体简体" panose="03000509000000000000" charset="-122"/>
                <a:sym typeface="微软雅黑" panose="020B0503020204020204" charset="-122"/>
              </a:rPr>
              <a:t>63</a:t>
            </a:r>
            <a:r>
              <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rPr>
              <a:t>（</a:t>
            </a:r>
            <a:r>
              <a:rPr lang="en-US" altLang="zh-CN" sz="4400" b="1" dirty="0">
                <a:solidFill>
                  <a:srgbClr val="000000"/>
                </a:solidFill>
                <a:latin typeface="方正启体简体" panose="03000509000000000000" charset="-122"/>
                <a:ea typeface="方正启体简体" panose="03000509000000000000" charset="-122"/>
                <a:sym typeface="微软雅黑" panose="020B0503020204020204" charset="-122"/>
              </a:rPr>
              <a:t>P62</a:t>
            </a:r>
            <a:r>
              <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rPr>
              <a:t>左上角第</a:t>
            </a:r>
            <a:r>
              <a:rPr lang="en-US" altLang="zh-CN" sz="4400" b="1" dirty="0">
                <a:solidFill>
                  <a:srgbClr val="000000"/>
                </a:solidFill>
                <a:latin typeface="方正启体简体" panose="03000509000000000000" charset="-122"/>
                <a:ea typeface="方正启体简体" panose="03000509000000000000" charset="-122"/>
                <a:sym typeface="微软雅黑" panose="020B0503020204020204" charset="-122"/>
              </a:rPr>
              <a:t>1</a:t>
            </a:r>
            <a:r>
              <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rPr>
              <a:t>、</a:t>
            </a:r>
            <a:r>
              <a:rPr lang="en-US" altLang="zh-CN" sz="4400" b="1" dirty="0">
                <a:solidFill>
                  <a:srgbClr val="000000"/>
                </a:solidFill>
                <a:latin typeface="方正启体简体" panose="03000509000000000000" charset="-122"/>
                <a:ea typeface="方正启体简体" panose="03000509000000000000" charset="-122"/>
                <a:sym typeface="微软雅黑" panose="020B0503020204020204" charset="-122"/>
              </a:rPr>
              <a:t>2</a:t>
            </a:r>
            <a:r>
              <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rPr>
              <a:t>题不用做），</a:t>
            </a:r>
            <a:endPar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ct val="150000"/>
              </a:lnSpc>
            </a:pPr>
            <a:r>
              <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rPr>
              <a:t>红笔批改。</a:t>
            </a:r>
            <a:endPar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ct val="150000"/>
              </a:lnSpc>
            </a:pPr>
            <a:r>
              <a:rPr lang="zh-CN" altLang="en-US" sz="4000" b="1" dirty="0">
                <a:solidFill>
                  <a:srgbClr val="000000"/>
                </a:solidFill>
                <a:latin typeface="方正启体简体" panose="03000509000000000000" charset="-122"/>
                <a:ea typeface="方正启体简体" panose="03000509000000000000" charset="-122"/>
                <a:sym typeface="微软雅黑" panose="020B0503020204020204" charset="-122"/>
              </a:rPr>
              <a:t>补考第六单元的同学周五自习课于德予室补考。</a:t>
            </a:r>
            <a:endPar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ct val="150000"/>
              </a:lnSpc>
            </a:pPr>
            <a:endPar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endParaRPr>
          </a:p>
          <a:p>
            <a:pPr eaLnBrk="0" hangingPunct="0">
              <a:lnSpc>
                <a:spcPts val="3765"/>
              </a:lnSpc>
            </a:pPr>
            <a:endParaRPr lang="zh-CN" altLang="en-US" sz="4400" b="1" dirty="0">
              <a:solidFill>
                <a:srgbClr val="000000"/>
              </a:solidFill>
              <a:latin typeface="方正启体简体" panose="03000509000000000000" charset="-122"/>
              <a:ea typeface="方正启体简体" panose="03000509000000000000" charset="-122"/>
              <a:sym typeface="微软雅黑" panose="020B0503020204020204" charset="-122"/>
            </a:endParaRPr>
          </a:p>
        </p:txBody>
      </p:sp>
    </p:spTree>
    <p:custDataLst>
      <p:tags r:id="rId1"/>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FFCC"/>
            </a:gs>
            <a:gs pos="100000">
              <a:srgbClr val="CCFFCC">
                <a:gamma/>
                <a:shade val="46275"/>
                <a:invGamma/>
              </a:srgbClr>
            </a:gs>
          </a:gsLst>
          <a:lin ang="0" scaled="1"/>
          <a:tileRect/>
        </a:gradFill>
        <a:effectLst/>
      </p:bgPr>
    </p:bg>
    <p:spTree>
      <p:nvGrpSpPr>
        <p:cNvPr id="1" name=""/>
        <p:cNvGrpSpPr/>
        <p:nvPr/>
      </p:nvGrpSpPr>
      <p:grpSpPr/>
      <p:sp>
        <p:nvSpPr>
          <p:cNvPr id="2050" name="文本框 2049"/>
          <p:cNvSpPr txBox="1"/>
          <p:nvPr/>
        </p:nvSpPr>
        <p:spPr>
          <a:xfrm>
            <a:off x="1094740" y="1863725"/>
            <a:ext cx="10002520" cy="4523105"/>
          </a:xfrm>
          <a:prstGeom prst="rect">
            <a:avLst/>
          </a:prstGeom>
          <a:noFill/>
          <a:ln w="9525">
            <a:noFill/>
          </a:ln>
        </p:spPr>
        <p:txBody>
          <a:bodyPr wrap="square">
            <a:spAutoFit/>
          </a:bodyPr>
          <a:p>
            <a:pPr>
              <a:spcBef>
                <a:spcPct val="50000"/>
              </a:spcBef>
              <a:buClrTx/>
              <a:buSzTx/>
              <a:buFontTx/>
            </a:pPr>
            <a:r>
              <a:rPr lang="zh-CN" altLang="en-US" sz="5400" b="1" dirty="0">
                <a:solidFill>
                  <a:schemeClr val="tx2"/>
                </a:solidFill>
                <a:latin typeface="Times New Roman" panose="02020603050405020304" pitchFamily="18" charset="0"/>
                <a:ea typeface="隶书" panose="02010509060101010101" pitchFamily="49" charset="-122"/>
              </a:rPr>
              <a:t>纪念伏尔泰逝世一百周年的演说</a:t>
            </a:r>
            <a:endParaRPr lang="zh-CN" altLang="en-US" sz="5400" b="1" dirty="0">
              <a:solidFill>
                <a:schemeClr val="tx2"/>
              </a:solidFill>
              <a:latin typeface="Times New Roman" panose="02020603050405020304" pitchFamily="18" charset="0"/>
              <a:ea typeface="隶书" panose="02010509060101010101" pitchFamily="49" charset="-122"/>
            </a:endParaRPr>
          </a:p>
          <a:p>
            <a:pPr algn="ctr">
              <a:spcBef>
                <a:spcPct val="50000"/>
              </a:spcBef>
              <a:buClrTx/>
              <a:buSzTx/>
              <a:buFontTx/>
            </a:pPr>
            <a:r>
              <a:rPr lang="zh-CN" altLang="en-US" sz="4800" b="1" dirty="0">
                <a:solidFill>
                  <a:schemeClr val="tx2"/>
                </a:solidFill>
                <a:latin typeface="Times New Roman" panose="02020603050405020304" pitchFamily="18" charset="0"/>
                <a:ea typeface="隶书" panose="02010509060101010101" pitchFamily="49" charset="-122"/>
              </a:rPr>
              <a:t>雨果</a:t>
            </a:r>
            <a:endParaRPr lang="zh-CN" altLang="en-US" sz="5400" b="1" dirty="0">
              <a:solidFill>
                <a:schemeClr val="tx2"/>
              </a:solidFill>
              <a:latin typeface="Times New Roman" panose="02020603050405020304" pitchFamily="18" charset="0"/>
              <a:ea typeface="隶书" panose="02010509060101010101" pitchFamily="49" charset="-122"/>
            </a:endParaRPr>
          </a:p>
          <a:p>
            <a:pPr>
              <a:spcBef>
                <a:spcPct val="50000"/>
              </a:spcBef>
              <a:buClrTx/>
              <a:buSzTx/>
              <a:buFontTx/>
            </a:pPr>
            <a:endParaRPr lang="zh-CN" altLang="en-US" sz="5400" b="1" dirty="0">
              <a:solidFill>
                <a:schemeClr val="tx2"/>
              </a:solidFill>
              <a:latin typeface="Times New Roman" panose="02020603050405020304" pitchFamily="18" charset="0"/>
              <a:ea typeface="隶书" panose="02010509060101010101" pitchFamily="49" charset="-122"/>
            </a:endParaRPr>
          </a:p>
          <a:p>
            <a:pPr algn="ctr">
              <a:spcBef>
                <a:spcPct val="50000"/>
              </a:spcBef>
              <a:buClrTx/>
              <a:buSzTx/>
              <a:buFontTx/>
            </a:pPr>
            <a:endParaRPr lang="zh-CN" altLang="en-US" sz="5400" b="1" dirty="0">
              <a:solidFill>
                <a:schemeClr val="tx2"/>
              </a:solidFill>
              <a:latin typeface="Times New Roman" panose="02020603050405020304" pitchFamily="18" charset="0"/>
              <a:ea typeface="隶书" panose="02010509060101010101" pitchFamily="49" charset="-122"/>
            </a:endParaRPr>
          </a:p>
        </p:txBody>
      </p:sp>
      <p:sp>
        <p:nvSpPr>
          <p:cNvPr id="2053" name="矩形 2052"/>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Times New Roman" panose="02020603050405020304" pitchFamily="18" charset="0"/>
                <a:sym typeface="Times New Roman" panose="02020603050405020304" pitchFamily="18" charset="0"/>
              </a:rPr>
              <a:t>秦择碳薪涨尊等系汽脚从盟掺惮符单潘厉语叁工撵格时藩葛姆处乘享躲袋纪念伏尔泰逝世一百周年的讲话纪念伏尔泰逝世一百周年的讲话</a:t>
            </a:r>
            <a:endParaRPr lang="zh-CN" altLang="en-US" sz="100" dirty="0">
              <a:solidFill>
                <a:srgbClr val="000000"/>
              </a:solidFill>
              <a:latin typeface="Times New Roman" panose="02020603050405020304" pitchFamily="18" charset="0"/>
              <a:sym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p:sp>
        <p:nvSpPr>
          <p:cNvPr id="23554" name="文本框 23553"/>
          <p:cNvSpPr txBox="1"/>
          <p:nvPr/>
        </p:nvSpPr>
        <p:spPr>
          <a:xfrm>
            <a:off x="1374775" y="50165"/>
            <a:ext cx="10049510" cy="2799715"/>
          </a:xfrm>
          <a:prstGeom prst="rect">
            <a:avLst/>
          </a:prstGeom>
          <a:noFill/>
          <a:ln w="9525">
            <a:noFill/>
          </a:ln>
        </p:spPr>
        <p:txBody>
          <a:bodyPr wrap="square">
            <a:spAutoFit/>
          </a:bodyPr>
          <a:p>
            <a:pPr>
              <a:spcBef>
                <a:spcPct val="50000"/>
              </a:spcBef>
              <a:buClrTx/>
              <a:buSzTx/>
              <a:buFontTx/>
            </a:pPr>
            <a:r>
              <a:rPr lang="en-US" altLang="zh-CN" sz="2400" dirty="0">
                <a:latin typeface="Times New Roman" panose="02020603050405020304" pitchFamily="18" charset="0"/>
              </a:rPr>
              <a:t>           </a:t>
            </a:r>
            <a:r>
              <a:rPr lang="zh-CN" altLang="en-US" sz="3200" b="1" dirty="0">
                <a:solidFill>
                  <a:schemeClr val="tx2"/>
                </a:solidFill>
                <a:latin typeface="Times New Roman" panose="02020603050405020304" pitchFamily="18" charset="0"/>
                <a:ea typeface="隶书" panose="02010509060101010101" pitchFamily="49" charset="-122"/>
              </a:rPr>
              <a:t>雨果（</a:t>
            </a:r>
            <a:r>
              <a:rPr lang="en-US" altLang="zh-CN" sz="3200" b="1" dirty="0">
                <a:solidFill>
                  <a:schemeClr val="tx2"/>
                </a:solidFill>
                <a:latin typeface="Times New Roman" panose="02020603050405020304" pitchFamily="18" charset="0"/>
                <a:ea typeface="隶书" panose="02010509060101010101" pitchFamily="49" charset="-122"/>
              </a:rPr>
              <a:t>1802——1885</a:t>
            </a:r>
            <a:r>
              <a:rPr lang="zh-CN" altLang="en-US" sz="3200" b="1" dirty="0">
                <a:solidFill>
                  <a:schemeClr val="tx2"/>
                </a:solidFill>
                <a:latin typeface="Times New Roman" panose="02020603050405020304" pitchFamily="18" charset="0"/>
                <a:ea typeface="隶书" panose="02010509060101010101" pitchFamily="49" charset="-122"/>
              </a:rPr>
              <a:t>）维克多  雨果，法国浪漫主义文学的领袖和最杰出的代表，著名诗人、小说家和戏剧家。主要作品有长篇小说</a:t>
            </a:r>
            <a:r>
              <a:rPr lang="en-US" altLang="zh-CN" sz="3200" b="1" dirty="0">
                <a:solidFill>
                  <a:schemeClr val="tx2"/>
                </a:solidFill>
                <a:latin typeface="Times New Roman" panose="02020603050405020304" pitchFamily="18" charset="0"/>
                <a:ea typeface="隶书" panose="02010509060101010101" pitchFamily="49" charset="-122"/>
              </a:rPr>
              <a:t>《</a:t>
            </a:r>
            <a:r>
              <a:rPr lang="zh-CN" altLang="en-US" sz="3200" b="1" dirty="0">
                <a:solidFill>
                  <a:schemeClr val="tx2"/>
                </a:solidFill>
                <a:latin typeface="Times New Roman" panose="02020603050405020304" pitchFamily="18" charset="0"/>
                <a:ea typeface="隶书" panose="02010509060101010101" pitchFamily="49" charset="-122"/>
              </a:rPr>
              <a:t>巴黎圣母院</a:t>
            </a:r>
            <a:r>
              <a:rPr lang="en-US" altLang="zh-CN" sz="3200" b="1" dirty="0">
                <a:solidFill>
                  <a:schemeClr val="tx2"/>
                </a:solidFill>
                <a:latin typeface="Times New Roman" panose="02020603050405020304" pitchFamily="18" charset="0"/>
                <a:ea typeface="隶书" panose="02010509060101010101" pitchFamily="49" charset="-122"/>
              </a:rPr>
              <a:t>》——</a:t>
            </a:r>
            <a:r>
              <a:rPr lang="zh-CN" altLang="en-US" sz="3200" b="1" dirty="0">
                <a:solidFill>
                  <a:schemeClr val="tx2"/>
                </a:solidFill>
                <a:latin typeface="Times New Roman" panose="02020603050405020304" pitchFamily="18" charset="0"/>
                <a:ea typeface="隶书" panose="02010509060101010101" pitchFamily="49" charset="-122"/>
              </a:rPr>
              <a:t>纪念碑式浪漫主义小说、</a:t>
            </a:r>
            <a:r>
              <a:rPr lang="en-US" altLang="zh-CN" sz="3200" b="1" dirty="0">
                <a:solidFill>
                  <a:schemeClr val="tx2"/>
                </a:solidFill>
                <a:latin typeface="Times New Roman" panose="02020603050405020304" pitchFamily="18" charset="0"/>
                <a:ea typeface="隶书" panose="02010509060101010101" pitchFamily="49" charset="-122"/>
              </a:rPr>
              <a:t>《</a:t>
            </a:r>
            <a:r>
              <a:rPr lang="zh-CN" altLang="en-US" sz="3200" b="1" dirty="0">
                <a:solidFill>
                  <a:schemeClr val="tx2"/>
                </a:solidFill>
                <a:latin typeface="Times New Roman" panose="02020603050405020304" pitchFamily="18" charset="0"/>
                <a:ea typeface="隶书" panose="02010509060101010101" pitchFamily="49" charset="-122"/>
              </a:rPr>
              <a:t>悲惨世界</a:t>
            </a:r>
            <a:r>
              <a:rPr lang="en-US" altLang="zh-CN" sz="3200" b="1" dirty="0">
                <a:solidFill>
                  <a:schemeClr val="tx2"/>
                </a:solidFill>
                <a:latin typeface="Times New Roman" panose="02020603050405020304" pitchFamily="18" charset="0"/>
                <a:ea typeface="隶书" panose="02010509060101010101" pitchFamily="49" charset="-122"/>
              </a:rPr>
              <a:t>》</a:t>
            </a:r>
            <a:r>
              <a:rPr lang="zh-CN" altLang="en-US" sz="3200" b="1" dirty="0">
                <a:solidFill>
                  <a:schemeClr val="tx2"/>
                </a:solidFill>
                <a:latin typeface="Times New Roman" panose="02020603050405020304" pitchFamily="18" charset="0"/>
                <a:ea typeface="隶书" panose="02010509060101010101" pitchFamily="49" charset="-122"/>
              </a:rPr>
              <a:t>、</a:t>
            </a:r>
            <a:r>
              <a:rPr lang="en-US" altLang="zh-CN" sz="3200" b="1" dirty="0">
                <a:solidFill>
                  <a:schemeClr val="tx2"/>
                </a:solidFill>
                <a:latin typeface="Times New Roman" panose="02020603050405020304" pitchFamily="18" charset="0"/>
                <a:ea typeface="隶书" panose="02010509060101010101" pitchFamily="49" charset="-122"/>
              </a:rPr>
              <a:t>《</a:t>
            </a:r>
            <a:r>
              <a:rPr lang="zh-CN" altLang="en-US" sz="3200" b="1" dirty="0">
                <a:solidFill>
                  <a:schemeClr val="tx2"/>
                </a:solidFill>
                <a:latin typeface="Times New Roman" panose="02020603050405020304" pitchFamily="18" charset="0"/>
                <a:ea typeface="隶书" panose="02010509060101010101" pitchFamily="49" charset="-122"/>
              </a:rPr>
              <a:t>九三年</a:t>
            </a:r>
            <a:r>
              <a:rPr lang="en-US" altLang="zh-CN" sz="3200" b="1" dirty="0">
                <a:solidFill>
                  <a:schemeClr val="tx2"/>
                </a:solidFill>
                <a:latin typeface="Times New Roman" panose="02020603050405020304" pitchFamily="18" charset="0"/>
                <a:ea typeface="隶书" panose="02010509060101010101" pitchFamily="49" charset="-122"/>
              </a:rPr>
              <a:t>》</a:t>
            </a:r>
            <a:r>
              <a:rPr lang="zh-CN" altLang="en-US" sz="3200" b="1" dirty="0">
                <a:solidFill>
                  <a:schemeClr val="tx2"/>
                </a:solidFill>
                <a:latin typeface="Times New Roman" panose="02020603050405020304" pitchFamily="18" charset="0"/>
                <a:ea typeface="隶书" panose="02010509060101010101" pitchFamily="49" charset="-122"/>
              </a:rPr>
              <a:t>等。</a:t>
            </a:r>
            <a:endParaRPr lang="zh-CN" altLang="en-US" sz="3200" b="1" dirty="0">
              <a:solidFill>
                <a:schemeClr val="tx2"/>
              </a:solidFill>
              <a:latin typeface="Times New Roman" panose="02020603050405020304" pitchFamily="18" charset="0"/>
              <a:ea typeface="隶书" panose="02010509060101010101" pitchFamily="49" charset="-122"/>
            </a:endParaRPr>
          </a:p>
          <a:p>
            <a:pPr>
              <a:spcBef>
                <a:spcPct val="50000"/>
              </a:spcBef>
              <a:buClrTx/>
              <a:buSzTx/>
              <a:buFontTx/>
            </a:pPr>
            <a:endParaRPr lang="zh-CN" altLang="en-US" sz="3200" b="1" dirty="0">
              <a:solidFill>
                <a:schemeClr val="tx2"/>
              </a:solidFill>
              <a:latin typeface="Times New Roman" panose="02020603050405020304" pitchFamily="18" charset="0"/>
              <a:ea typeface="隶书" panose="02010509060101010101" pitchFamily="49" charset="-122"/>
            </a:endParaRPr>
          </a:p>
        </p:txBody>
      </p:sp>
      <p:pic>
        <p:nvPicPr>
          <p:cNvPr id="23555" name="图片 23554" descr="雨果"/>
          <p:cNvPicPr>
            <a:picLocks noChangeAspect="1"/>
          </p:cNvPicPr>
          <p:nvPr/>
        </p:nvPicPr>
        <p:blipFill>
          <a:blip r:embed="rId1"/>
          <a:stretch>
            <a:fillRect/>
          </a:stretch>
        </p:blipFill>
        <p:spPr>
          <a:xfrm>
            <a:off x="1524000" y="2655888"/>
            <a:ext cx="4572000" cy="4191000"/>
          </a:xfrm>
          <a:prstGeom prst="rect">
            <a:avLst/>
          </a:prstGeom>
          <a:noFill/>
          <a:ln w="9525">
            <a:noFill/>
          </a:ln>
        </p:spPr>
      </p:pic>
      <p:pic>
        <p:nvPicPr>
          <p:cNvPr id="23556" name="图片 23555" descr="雨果"/>
          <p:cNvPicPr>
            <a:picLocks noChangeAspect="1"/>
          </p:cNvPicPr>
          <p:nvPr/>
        </p:nvPicPr>
        <p:blipFill>
          <a:blip r:embed="rId2"/>
          <a:stretch>
            <a:fillRect/>
          </a:stretch>
        </p:blipFill>
        <p:spPr>
          <a:xfrm>
            <a:off x="6096000" y="2655888"/>
            <a:ext cx="4572000" cy="4191000"/>
          </a:xfrm>
          <a:prstGeom prst="rect">
            <a:avLst/>
          </a:prstGeom>
          <a:noFill/>
          <a:ln w="9525">
            <a:noFill/>
          </a:ln>
        </p:spPr>
      </p:pic>
      <p:sp>
        <p:nvSpPr>
          <p:cNvPr id="23557" name="矩形 23556"/>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Times New Roman" panose="02020603050405020304" pitchFamily="18" charset="0"/>
                <a:sym typeface="Times New Roman" panose="02020603050405020304" pitchFamily="18" charset="0"/>
              </a:rPr>
              <a:t>蝗壁扶棘年蛀诫肪具胎蜀篆经伊患具昨母仇芳权詹讼宿强岂牲采留功丙训纪念伏尔泰逝世一百周年的讲话纪念伏尔泰逝世一百周年的讲话</a:t>
            </a:r>
            <a:endParaRPr lang="zh-CN" altLang="en-US" sz="100" dirty="0">
              <a:solidFill>
                <a:srgbClr val="000000"/>
              </a:solidFill>
              <a:latin typeface="Times New Roman" panose="02020603050405020304" pitchFamily="18" charset="0"/>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ox(out)">
                                      <p:cBhvr>
                                        <p:cTn id="7" dur="500"/>
                                        <p:tgtEl>
                                          <p:spTgt spid="23554"/>
                                        </p:tgtEl>
                                      </p:cBhvr>
                                    </p:animEffect>
                                  </p:childTnLst>
                                  <p:subTnLst>
                                    <p:audio>
                                      <p:cMediaNode>
                                        <p:cTn display="0" masterRel="sameClick">
                                          <p:stCondLst>
                                            <p:cond evt="begin" delay="0">
                                              <p:tn val="5"/>
                                            </p:cond>
                                          </p:stCondLst>
                                          <p:endCondLst>
                                            <p:cond evt="onStopAudio" delay="0">
                                              <p:tgtEl>
                                                <p:sldTgt/>
                                              </p:tgtEl>
                                            </p:cond>
                                          </p:endCondLst>
                                        </p:cTn>
                                        <p:tgtEl>
                                          <p:sndTgt r:embed="rId3" name="laser.wav"/>
                                        </p:tgtEl>
                                      </p:cMediaNode>
                                    </p:audio>
                                  </p:subTnLst>
                                </p:cTn>
                              </p:par>
                            </p:childTnLst>
                          </p:cTn>
                        </p:par>
                      </p:childTnLst>
                    </p:cTn>
                  </p:par>
                  <p:par>
                    <p:cTn id="8" fill="hold">
                      <p:stCondLst>
                        <p:cond delay="indefinite"/>
                      </p:stCondLst>
                      <p:childTnLst>
                        <p:par>
                          <p:cTn id="9" fill="hold">
                            <p:stCondLst>
                              <p:cond delay="0"/>
                            </p:stCondLst>
                            <p:childTnLst>
                              <p:par>
                                <p:cTn id="10" presetID="12" presetClass="entr" presetSubtype="8" fill="hold" nodeType="clickEffect">
                                  <p:stCondLst>
                                    <p:cond delay="0"/>
                                  </p:stCondLst>
                                  <p:childTnLst>
                                    <p:set>
                                      <p:cBhvr>
                                        <p:cTn id="11" dur="1" fill="hold">
                                          <p:stCondLst>
                                            <p:cond delay="0"/>
                                          </p:stCondLst>
                                        </p:cTn>
                                        <p:tgtEl>
                                          <p:spTgt spid="23555"/>
                                        </p:tgtEl>
                                        <p:attrNameLst>
                                          <p:attrName>style.visibility</p:attrName>
                                        </p:attrNameLst>
                                      </p:cBhvr>
                                      <p:to>
                                        <p:strVal val="visible"/>
                                      </p:to>
                                    </p:set>
                                    <p:animEffect transition="in" filter="slide(fromLeft)">
                                      <p:cBhvr>
                                        <p:cTn id="12" dur="500"/>
                                        <p:tgtEl>
                                          <p:spTgt spid="23555"/>
                                        </p:tgtEl>
                                      </p:cBhvr>
                                    </p:animEffect>
                                  </p:childTnLst>
                                  <p:subTnLst>
                                    <p:audio>
                                      <p:cMediaNode>
                                        <p:cTn display="0" masterRel="sameClick">
                                          <p:stCondLst>
                                            <p:cond evt="begin" delay="0">
                                              <p:tn val="10"/>
                                            </p:cond>
                                          </p:stCondLst>
                                          <p:endCondLst>
                                            <p:cond evt="onStopAudio" delay="0">
                                              <p:tgtEl>
                                                <p:sldTgt/>
                                              </p:tgtEl>
                                            </p:cond>
                                          </p:endCondLst>
                                        </p:cTn>
                                        <p:tgtEl>
                                          <p:sndTgt r:embed="rId4" name="whoosh.wav"/>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3556"/>
                                        </p:tgtEl>
                                        <p:attrNameLst>
                                          <p:attrName>style.visibility</p:attrName>
                                        </p:attrNameLst>
                                      </p:cBhvr>
                                      <p:to>
                                        <p:strVal val="visible"/>
                                      </p:to>
                                    </p:set>
                                    <p:animEffect transition="in" filter="box(in)">
                                      <p:cBhvr>
                                        <p:cTn id="17" dur="500"/>
                                        <p:tgtEl>
                                          <p:spTgt spid="23556"/>
                                        </p:tgtEl>
                                      </p:cBhvr>
                                    </p:animEffect>
                                  </p:childTnLst>
                                  <p:subTnLst>
                                    <p:audio>
                                      <p:cMediaNode>
                                        <p:cTn display="0" masterRel="sameClick">
                                          <p:stCondLst>
                                            <p:cond evt="begin" delay="0">
                                              <p:tn val="15"/>
                                            </p:cond>
                                          </p:stCondLst>
                                          <p:endCondLst>
                                            <p:cond evt="onStopAudio" delay="0">
                                              <p:tgtEl>
                                                <p:sldTgt/>
                                              </p:tgtEl>
                                            </p:cond>
                                          </p:endCondLst>
                                        </p:cTn>
                                        <p:tgtEl>
                                          <p:sndTgt r:embed="rId5"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25195" y="1316355"/>
            <a:ext cx="10570845" cy="4523105"/>
          </a:xfrm>
          <a:prstGeom prst="rect">
            <a:avLst/>
          </a:prstGeom>
          <a:noFill/>
        </p:spPr>
        <p:txBody>
          <a:bodyPr wrap="square" rtlCol="0" anchor="t">
            <a:spAutoFit/>
          </a:bodyPr>
          <a:p>
            <a:r>
              <a:rPr lang="en-US" altLang="zh-CN" sz="3600">
                <a:latin typeface="方正启体简体" panose="03000509000000000000" charset="-122"/>
                <a:ea typeface="方正启体简体" panose="03000509000000000000" charset="-122"/>
                <a:cs typeface="方正启体简体" panose="03000509000000000000" charset="-122"/>
              </a:rPr>
              <a:t>           </a:t>
            </a:r>
            <a:r>
              <a:rPr lang="zh-CN" altLang="en-US" sz="3600">
                <a:latin typeface="方正启体简体" panose="03000509000000000000" charset="-122"/>
                <a:ea typeface="方正启体简体" panose="03000509000000000000" charset="-122"/>
                <a:cs typeface="方正启体简体" panose="03000509000000000000" charset="-122"/>
              </a:rPr>
              <a:t>1878年的法国，拿破仑三世王朝已经推翻，建立了共和政府。作者也早已结束了19年的流亡生活。但是，德国对法的战争没有停息，因为政治派别纷争激烈。尤其对巴黎公社员的杀戮，到处弥漫着血腥。“野蛮还在，刀剑猖狂”。作者本人代表左派，同情巴黎公社，不断受到排挤。雨果这位从伏尔泰思想汲取力量的人道主义斗士，发表富有战斗激情的演说。</a:t>
            </a:r>
            <a:endParaRPr lang="zh-CN" altLang="en-US" sz="3600">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p:sp>
        <p:nvSpPr>
          <p:cNvPr id="4098" name="文本框 4097"/>
          <p:cNvSpPr txBox="1"/>
          <p:nvPr/>
        </p:nvSpPr>
        <p:spPr>
          <a:xfrm>
            <a:off x="1015365" y="240030"/>
            <a:ext cx="10730230" cy="4030980"/>
          </a:xfrm>
          <a:prstGeom prst="rect">
            <a:avLst/>
          </a:prstGeom>
          <a:noFill/>
          <a:ln w="9525">
            <a:noFill/>
          </a:ln>
        </p:spPr>
        <p:txBody>
          <a:bodyPr wrap="square">
            <a:spAutoFit/>
          </a:bodyPr>
          <a:p>
            <a:pPr>
              <a:spcBef>
                <a:spcPct val="50000"/>
              </a:spcBef>
              <a:buClrTx/>
              <a:buSzTx/>
              <a:buFontTx/>
            </a:pPr>
            <a:r>
              <a:rPr lang="en-US" altLang="zh-CN" sz="3200" b="1" dirty="0">
                <a:latin typeface="方正启体简体" panose="03000509000000000000" charset="-122"/>
                <a:ea typeface="方正启体简体" panose="03000509000000000000" charset="-122"/>
                <a:cs typeface="方正启体简体" panose="03000509000000000000" charset="-122"/>
              </a:rPr>
              <a:t>          </a:t>
            </a:r>
            <a:r>
              <a:rPr lang="zh-CN" altLang="en-US" sz="3200" b="1" dirty="0">
                <a:latin typeface="方正启体简体" panose="03000509000000000000" charset="-122"/>
                <a:ea typeface="方正启体简体" panose="03000509000000000000" charset="-122"/>
                <a:cs typeface="方正启体简体" panose="03000509000000000000" charset="-122"/>
              </a:rPr>
              <a:t>伏尔泰，法国作家、哲学家、启蒙思想家。出生于资产阶级家庭。从小喜爱文艺。中学毕业后，因作诗讽刺宫廷而遭囚禁。在狱中完成第一个悲剧</a:t>
            </a:r>
            <a:r>
              <a:rPr lang="en-US" altLang="zh-CN" sz="3200" b="1" dirty="0">
                <a:latin typeface="方正启体简体" panose="03000509000000000000" charset="-122"/>
                <a:ea typeface="方正启体简体" panose="03000509000000000000" charset="-122"/>
                <a:cs typeface="方正启体简体" panose="03000509000000000000" charset="-122"/>
              </a:rPr>
              <a:t>《</a:t>
            </a:r>
            <a:r>
              <a:rPr lang="zh-CN" altLang="en-US" sz="3200" b="1" dirty="0">
                <a:latin typeface="方正启体简体" panose="03000509000000000000" charset="-122"/>
                <a:ea typeface="方正启体简体" panose="03000509000000000000" charset="-122"/>
                <a:cs typeface="方正启体简体" panose="03000509000000000000" charset="-122"/>
              </a:rPr>
              <a:t>奥狄浦斯王</a:t>
            </a:r>
            <a:r>
              <a:rPr lang="en-US" altLang="zh-CN" sz="3200" b="1" dirty="0">
                <a:latin typeface="方正启体简体" panose="03000509000000000000" charset="-122"/>
                <a:ea typeface="方正启体简体" panose="03000509000000000000" charset="-122"/>
                <a:cs typeface="方正启体简体" panose="03000509000000000000" charset="-122"/>
              </a:rPr>
              <a:t>》</a:t>
            </a:r>
            <a:r>
              <a:rPr lang="zh-CN" altLang="en-US" sz="3200" b="1" dirty="0">
                <a:latin typeface="方正启体简体" panose="03000509000000000000" charset="-122"/>
                <a:ea typeface="方正启体简体" panose="03000509000000000000" charset="-122"/>
                <a:cs typeface="方正启体简体" panose="03000509000000000000" charset="-122"/>
              </a:rPr>
              <a:t>，出狱后因宣传启蒙思想，多次受迫害并被放逐国外。为避开当局追捕，晚年避居法瑞边境，积极参加政治斗争。 </a:t>
            </a:r>
            <a:br>
              <a:rPr lang="zh-CN" altLang="en-US" sz="3200" b="1" dirty="0">
                <a:latin typeface="方正启体简体" panose="03000509000000000000" charset="-122"/>
                <a:ea typeface="方正启体简体" panose="03000509000000000000" charset="-122"/>
                <a:cs typeface="方正启体简体" panose="03000509000000000000" charset="-122"/>
              </a:rPr>
            </a:br>
            <a:br>
              <a:rPr lang="zh-CN" altLang="en-US" sz="3200" b="1" dirty="0">
                <a:latin typeface="方正启体简体" panose="03000509000000000000" charset="-122"/>
                <a:ea typeface="方正启体简体" panose="03000509000000000000" charset="-122"/>
                <a:cs typeface="方正启体简体" panose="03000509000000000000" charset="-122"/>
              </a:rPr>
            </a:br>
            <a:br>
              <a:rPr lang="zh-CN" altLang="en-US" sz="3200" b="1" dirty="0">
                <a:latin typeface="方正启体简体" panose="03000509000000000000" charset="-122"/>
                <a:ea typeface="方正启体简体" panose="03000509000000000000" charset="-122"/>
                <a:cs typeface="方正启体简体" panose="03000509000000000000" charset="-122"/>
              </a:rPr>
            </a:br>
            <a:endParaRPr lang="zh-CN" altLang="en-US" sz="3200" b="1" dirty="0">
              <a:latin typeface="方正启体简体" panose="03000509000000000000" charset="-122"/>
              <a:ea typeface="方正启体简体" panose="03000509000000000000" charset="-122"/>
              <a:cs typeface="方正启体简体" panose="03000509000000000000" charset="-122"/>
            </a:endParaRPr>
          </a:p>
        </p:txBody>
      </p:sp>
      <p:pic>
        <p:nvPicPr>
          <p:cNvPr id="4099" name="图片 4098" descr="伏尔泰"/>
          <p:cNvPicPr>
            <a:picLocks noChangeAspect="1"/>
          </p:cNvPicPr>
          <p:nvPr/>
        </p:nvPicPr>
        <p:blipFill>
          <a:blip r:embed="rId1"/>
          <a:stretch>
            <a:fillRect/>
          </a:stretch>
        </p:blipFill>
        <p:spPr>
          <a:xfrm>
            <a:off x="6096000" y="2870200"/>
            <a:ext cx="5090795" cy="3987800"/>
          </a:xfrm>
          <a:prstGeom prst="rect">
            <a:avLst/>
          </a:prstGeom>
          <a:noFill/>
          <a:ln w="9525">
            <a:noFill/>
          </a:ln>
        </p:spPr>
      </p:pic>
      <p:pic>
        <p:nvPicPr>
          <p:cNvPr id="4100" name="图片 4099" descr="伏尔泰"/>
          <p:cNvPicPr>
            <a:picLocks noChangeAspect="1"/>
          </p:cNvPicPr>
          <p:nvPr/>
        </p:nvPicPr>
        <p:blipFill>
          <a:blip r:embed="rId2"/>
          <a:stretch>
            <a:fillRect/>
          </a:stretch>
        </p:blipFill>
        <p:spPr>
          <a:xfrm>
            <a:off x="1004570" y="2869565"/>
            <a:ext cx="5091430" cy="3988435"/>
          </a:xfrm>
          <a:prstGeom prst="rect">
            <a:avLst/>
          </a:prstGeom>
          <a:noFill/>
          <a:ln w="9525">
            <a:noFill/>
          </a:ln>
        </p:spPr>
      </p:pic>
      <p:sp>
        <p:nvSpPr>
          <p:cNvPr id="4101" name="矩形 4100"/>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Times New Roman" panose="02020603050405020304" pitchFamily="18" charset="0"/>
                <a:sym typeface="Times New Roman" panose="02020603050405020304" pitchFamily="18" charset="0"/>
              </a:rPr>
              <a:t>呢锻碟潭腺脊夏芳计杆港熙街由恃或轩恃又缓勇辣铁发鹰睫潭爵压吨郴坪纪念伏尔泰逝世一百周年的讲话纪念伏尔泰逝世一百周年的讲话</a:t>
            </a:r>
            <a:endParaRPr lang="zh-CN" altLang="en-US" sz="100" dirty="0">
              <a:solidFill>
                <a:srgbClr val="000000"/>
              </a:solidFill>
              <a:latin typeface="Times New Roman" panose="02020603050405020304" pitchFamily="18" charset="0"/>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0" fill="hold"/>
                                        <p:tgtEl>
                                          <p:spTgt spid="4098"/>
                                        </p:tgtEl>
                                        <p:attrNameLst>
                                          <p:attrName>ppt_x</p:attrName>
                                        </p:attrNameLst>
                                      </p:cBhvr>
                                      <p:tavLst>
                                        <p:tav tm="0">
                                          <p:val>
                                            <p:strVal val="#ppt_x"/>
                                          </p:val>
                                        </p:tav>
                                        <p:tav tm="100000">
                                          <p:val>
                                            <p:strVal val="#ppt_x"/>
                                          </p:val>
                                        </p:tav>
                                      </p:tavLst>
                                    </p:anim>
                                    <p:anim calcmode="lin" valueType="num">
                                      <p:cBhvr additive="base">
                                        <p:cTn id="8" dur="5000" fill="hold"/>
                                        <p:tgtEl>
                                          <p:spTgt spid="409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9" presetClass="entr" presetSubtype="0" fill="hold" nodeType="clickEffect">
                                  <p:stCondLst>
                                    <p:cond delay="0"/>
                                  </p:stCondLst>
                                  <p:childTnLst>
                                    <p:set>
                                      <p:cBhvr>
                                        <p:cTn id="12" dur="1" fill="hold">
                                          <p:stCondLst>
                                            <p:cond delay="0"/>
                                          </p:stCondLst>
                                        </p:cTn>
                                        <p:tgtEl>
                                          <p:spTgt spid="4100"/>
                                        </p:tgtEl>
                                        <p:attrNameLst>
                                          <p:attrName>style.visibility</p:attrName>
                                        </p:attrNameLst>
                                      </p:cBhvr>
                                      <p:to>
                                        <p:strVal val="visible"/>
                                      </p:to>
                                    </p:set>
                                    <p:animEffect transition="in" filter="dissolve">
                                      <p:cBhvr>
                                        <p:cTn id="13" dur="500"/>
                                        <p:tgtEl>
                                          <p:spTgt spid="4100"/>
                                        </p:tgtEl>
                                      </p:cBhvr>
                                    </p:animEffect>
                                  </p:childTnLst>
                                  <p:subTnLst>
                                    <p:audio>
                                      <p:cMediaNode>
                                        <p:cTn display="0" masterRel="sameClick">
                                          <p:stCondLst>
                                            <p:cond evt="begin" delay="0">
                                              <p:tn val="11"/>
                                            </p:cond>
                                          </p:stCondLst>
                                          <p:endCondLst>
                                            <p:cond evt="onStopAudio" delay="0">
                                              <p:tgtEl>
                                                <p:sldTgt/>
                                              </p:tgtEl>
                                            </p:cond>
                                          </p:endCondLst>
                                        </p:cTn>
                                        <p:tgtEl>
                                          <p:sndTgt r:embed="rId4" name="projctor.wav"/>
                                        </p:tgtEl>
                                      </p:cMediaNode>
                                    </p:audio>
                                  </p:subTnLst>
                                </p:cTn>
                              </p:par>
                            </p:childTnLst>
                          </p:cTn>
                        </p:par>
                      </p:childTnLst>
                    </p:cTn>
                  </p:par>
                  <p:par>
                    <p:cTn id="14" fill="hold">
                      <p:stCondLst>
                        <p:cond delay="indefinite"/>
                      </p:stCondLst>
                      <p:childTnLst>
                        <p:par>
                          <p:cTn id="15" fill="hold">
                            <p:stCondLst>
                              <p:cond delay="0"/>
                            </p:stCondLst>
                            <p:childTnLst>
                              <p:par>
                                <p:cTn id="16" presetID="12" presetClass="entr" presetSubtype="2" fill="hold" nodeType="clickEffect">
                                  <p:stCondLst>
                                    <p:cond delay="0"/>
                                  </p:stCondLst>
                                  <p:childTnLst>
                                    <p:set>
                                      <p:cBhvr>
                                        <p:cTn id="17" dur="1" fill="hold">
                                          <p:stCondLst>
                                            <p:cond delay="0"/>
                                          </p:stCondLst>
                                        </p:cTn>
                                        <p:tgtEl>
                                          <p:spTgt spid="4099"/>
                                        </p:tgtEl>
                                        <p:attrNameLst>
                                          <p:attrName>style.visibility</p:attrName>
                                        </p:attrNameLst>
                                      </p:cBhvr>
                                      <p:to>
                                        <p:strVal val="visible"/>
                                      </p:to>
                                    </p:set>
                                    <p:animEffect transition="in" filter="slide(fromRight)">
                                      <p:cBhvr>
                                        <p:cTn id="18" dur="500"/>
                                        <p:tgtEl>
                                          <p:spTgt spid="4099"/>
                                        </p:tgtEl>
                                      </p:cBhvr>
                                    </p:animEffect>
                                  </p:childTnLst>
                                  <p:subTnLst>
                                    <p:audio>
                                      <p:cMediaNode>
                                        <p:cTn display="0" masterRel="sameClick">
                                          <p:stCondLst>
                                            <p:cond evt="begin" delay="0">
                                              <p:tn val="16"/>
                                            </p:cond>
                                          </p:stCondLst>
                                          <p:endCondLst>
                                            <p:cond evt="onStopAudio" delay="0">
                                              <p:tgtEl>
                                                <p:sldTgt/>
                                              </p:tgtEl>
                                            </p:cond>
                                          </p:endCondLst>
                                        </p:cTn>
                                        <p:tgtEl>
                                          <p:sndTgt r:embed="rId5" name="gunshot.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31.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2" name="文本框 1"/>
          <p:cNvSpPr txBox="1"/>
          <p:nvPr/>
        </p:nvSpPr>
        <p:spPr>
          <a:xfrm>
            <a:off x="321310" y="246380"/>
            <a:ext cx="11687810" cy="6985635"/>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一百年前的今天，一颗巨星陨落了。但他是永生的。他走的时候有长寿的岁月，有等身的著作，还挑起过最荣耀的、也是最艰巨的责任，即培育良知，教化人类。他受到诅咒、受到祝福地走了：受到过去的诅咒，受到未来的祝福。先生们，这是荣誉的两种美好的形式。在他弥留之际，一边有同时代人和后代的欢呼和赞美，另一边有对他怀有深仇大恨的旧时代洋洋得意的嘘叫和仇恨。伏尔泰不仅是一个人，他是一个世纪。他行使过一个职能，他完成过一个使命。很显然，他生来就被选定从事这件借助他在命运的法则和自然的法则中最高尚的愿望所完成的事业。他活过的八十四年，经历了登峰造极的君主政体和曙光初现的革命时代。他出生的时候，路易十四还在统治，他死的时候，路易十六已经戴上了王冠。所以，他的摇篮映照着王朝盛世的余晖，他的灵柩投射着大地深渊最初的微光。（鼓掌）</a:t>
            </a:r>
            <a:endParaRPr sz="3200" b="1">
              <a:latin typeface="方正启体简体" panose="03000509000000000000" charset="-122"/>
              <a:ea typeface="方正启体简体" panose="03000509000000000000" charset="-122"/>
              <a:cs typeface="方正启体简体" panose="03000509000000000000" charset="-122"/>
            </a:endParaRPr>
          </a:p>
          <a:p>
            <a:endParaRPr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2.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2" name="文本框 1"/>
          <p:cNvSpPr txBox="1"/>
          <p:nvPr/>
        </p:nvSpPr>
        <p:spPr>
          <a:xfrm>
            <a:off x="546100" y="605155"/>
            <a:ext cx="11099800" cy="5507990"/>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各位先生，在大革命前，社会的建筑是这样的：下边，是人民；人民的上面，是由神职人员代表的宗教；宗教的一边，是由法官代表的司法。</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而在那个阶段的人类社会，人民是什么?是无知。宗教是什么，是不宽容。司法是什么?是没有公正。</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于是，伏尔泰啊，你发出厌恶的呐喊，这将是你永恒的光荣!(爆发出掌声)</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于是，你开始和过去打一场可怕的官司．你为人类的诉讼案辩护，驳斥暴君和凶神，你胜诉了。伟大的人物，你要永远受到祝福!(新的掌声)</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a:t>
            </a:r>
            <a:endParaRPr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3.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2" name="文本框 1"/>
          <p:cNvSpPr txBox="1"/>
          <p:nvPr/>
        </p:nvSpPr>
        <p:spPr>
          <a:xfrm>
            <a:off x="436245" y="5715"/>
            <a:ext cx="11319510" cy="6985635"/>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伏尔泰直接面对这种轻薄无聊而又凄惨忧郁的社会，独自一人，眼前是各种力量的联合，宫廷、贵族、金融界；这支不自觉的力量，是盲目的一大群人；这批无恶不作的法官，他们媚上欺下，俯伏于国王之前，凌驾于人民之上（喝彩）；这批虚伪、狂热、阴险兼而有之的神职人员，伏尔泰，我再说一遍，独自一人对这个社会一切丑恶力量的大联合，对这个茫茫的恐怖世界宣战，他接受战斗。他的武器是什么？这武器轻如和风，猛如雷电——一支笔。（鼓掌）</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他用这武器进行战斗，他用这武器战胜敌人。</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伏尔泰战胜了敌人。他孤军奋战，打了响当当的一仗。这是一场伟大的战争，是思想反对物质的战争，理智反对偏见的战争，正义反对非正义的战争,被压迫者反对压迫者的战争，是仁慈的战争，温柔的战争。伏尔泰具有女性的温情和英雄的怒火，他具有伟大的头脑和浩瀚无际的心胸。(喝彩)</a:t>
            </a:r>
            <a:endParaRPr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4.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2" name="文本框 1"/>
          <p:cNvSpPr txBox="1"/>
          <p:nvPr/>
        </p:nvSpPr>
        <p:spPr>
          <a:xfrm>
            <a:off x="337185" y="455930"/>
            <a:ext cx="11647170" cy="6492875"/>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他战胜了古老的法典、陈旧的教条。他战胜了封建的君主、中世纪式的法官、罗马天主教式的神甫。他把人的尊严赋予黎民百姓。他教导人、安抚人、教化人。他为西尔旺和蒙巴伊斗争，如同他为卡拉斯和拉巴尔斗争；他承受了一切威胁，一切侮辱，一切迫害，污蔑，流亡。他不屈不挠，坚定不移。他以微笑战胜暴力，以嘲笑战胜专制，以讥讽战胜宗教的自以为是，以坚毅战胜顽固，以真理战胜愚昧。</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我刚才用过两个字，微笑，我说一下。微笑，就是伏尔泰。</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各位先生，我们要这样说，因为，平静是这位哲学家伟大的一面，平衡的心态在伏尔泰身上最终总会重新确立。不论他正义的愤怒多大，总会过去，恼羞成怒的伏尔泰总会让位于心平气和的伏尔泰。于是，从这深邃的双目里露出了微笑。</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a:t>
            </a:r>
            <a:endParaRPr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5.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2" name="文本框 1"/>
          <p:cNvSpPr txBox="1"/>
          <p:nvPr/>
        </p:nvSpPr>
        <p:spPr>
          <a:xfrm>
            <a:off x="337185" y="455930"/>
            <a:ext cx="11647170" cy="6000750"/>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这是睿智的微笑。这微笑，我再说一遍．就是伏尔泰。这微笑有时变成放声大笑，但是，其中蕴涵有哲理的忧伤。对于强者，他是嘲笑者；对于弱者，他是安抚者。他使压迫者不安，使被压迫者安心。以嘲笑对付权贵：以怜悯安抚百姓。啊!我们应为这微笑感动。这微笑里含有黎明的曙光。它照亮真理，正义，仁慈和诚实；它把迷信的内部照得透亮，这样的丑恶看看是有好处的，它让丑恶显示出来。它有光，有催生的能力。新的社会，平等、让步的欲望和这叫做宽容的博爱的开始，相互的善意，给人以相称的权利，承认理智是最高的准则，取消偏见和成见，心灵的安详，宽厚和宽恕的精神，和谐，和平，这些都是从这伟大的微笑中出来的。</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a:t>
            </a:r>
            <a:endParaRPr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6.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2" name="文本框 1"/>
          <p:cNvSpPr txBox="1"/>
          <p:nvPr/>
        </p:nvSpPr>
        <p:spPr>
          <a:xfrm>
            <a:off x="337185" y="455930"/>
            <a:ext cx="11647170" cy="6000750"/>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这是睿智的微笑。这微笑，我再说一遍．就是伏尔泰。这微笑有时变成放声大笑，但是，其中蕴涵有哲理的忧伤。对于强者，他是嘲笑者；对于弱者，他是安抚者。他使压迫者不安，使被压迫者安心。以嘲笑对付权贵：以怜悯安抚百姓。啊!我们应为这微笑感动。这微笑里含有黎明的曙光。它照亮真理，正义，仁慈和诚实；它把迷信的内部照得透亮，这样的丑恶看看是有好处的，它让丑恶显示出来。它有光，有催生的能力。新的社会，平等、让步的欲望和这叫做宽容的博爱的开始，相互的善意，给人以相称的权利，承认理智是最高的准则，取消偏见和成见，心灵的安详，宽厚和宽恕的精神，和谐，和平，这些都是从这伟大的微笑中出来的。</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a:t>
            </a:r>
            <a:endParaRPr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7.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2" name="文本框 1"/>
          <p:cNvSpPr txBox="1"/>
          <p:nvPr/>
        </p:nvSpPr>
        <p:spPr>
          <a:xfrm>
            <a:off x="422275" y="795020"/>
            <a:ext cx="11348085" cy="5015865"/>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各位先生，只有希腊、意大利和法兰西享有以人物来命名时代的特权，这是文明最高的标志。在伏尔泰之前，只有以某些国家领袖的名字来命名时代的先例；伏尔泰比国家领袖更重要，他是思想的领袖。到伏尔泰，一个新的纪元开始了。我们感到，从今以后人类最高的统治权力将是思想。文明过去曾服从武力，文明以后将服从思想。权仗和刀剑已告折断，光明将取而代之，也就是说权威变成自由。再也没有别的最高权力，人民只有法律，个人只有良心。对于我们每个人来说，进步的两个方面很清楚的显示出来，这就是：做一个人，我们要行使自己的权利；做一个公民，我们要恪尽职守。</a:t>
            </a:r>
            <a:r>
              <a:rPr sz="3200" b="1">
                <a:latin typeface="方正启体简体" panose="03000509000000000000" charset="-122"/>
                <a:ea typeface="方正启体简体" panose="03000509000000000000" charset="-122"/>
                <a:cs typeface="方正启体简体" panose="03000509000000000000" charset="-122"/>
              </a:rPr>
              <a:t>      </a:t>
            </a:r>
            <a:endParaRPr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8.xml><?xml version="1.0" encoding="utf-8"?>
<p:sld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2" name="文本框 1"/>
          <p:cNvSpPr txBox="1"/>
          <p:nvPr/>
        </p:nvSpPr>
        <p:spPr>
          <a:xfrm>
            <a:off x="422275" y="40005"/>
            <a:ext cx="11348085" cy="6985635"/>
          </a:xfrm>
          <a:prstGeom prst="rect">
            <a:avLst/>
          </a:prstGeom>
          <a:noFill/>
        </p:spPr>
        <p:txBody>
          <a:bodyPr wrap="square" rtlCol="0" anchor="t">
            <a:spAutoFit/>
          </a:bodyPr>
          <a:p>
            <a:r>
              <a:rPr lang="en-US" altLang="zh-CN" sz="3200" b="1">
                <a:latin typeface="方正启体简体" panose="03000509000000000000" charset="-122"/>
                <a:ea typeface="方正启体简体" panose="03000509000000000000" charset="-122"/>
                <a:cs typeface="方正启体简体" panose="03000509000000000000" charset="-122"/>
              </a:rPr>
              <a:t>          </a:t>
            </a:r>
            <a:r>
              <a:rPr sz="3200" b="1">
                <a:latin typeface="方正启体简体" panose="03000509000000000000" charset="-122"/>
                <a:ea typeface="方正启体简体" panose="03000509000000000000" charset="-122"/>
                <a:cs typeface="方正启体简体" panose="03000509000000000000" charset="-122"/>
              </a:rPr>
              <a:t>让我们转身望着这个死者，这个生命，这个伟大的精神。让我们在这令人肃然起敬的墓前鞠躬。让我们向这个人讨教，他有益于人类的生命在一百年前已经熄灭，但他的作品是不朽的。让我们向其他强有力的思想家讨教，向这些光荣的伏尔泰的助手们讨教，向卢梭、向狄德罗、向孟德斯鸠讨教。让我们与这些伟大的声音共鸣。要制止人类再流血。够了！够了！暴君们。啊！野蛮还在，好吧，让哲学抗议。刀剑猖狂，让文明愤然而起。让18世纪来帮助19世纪；我们的先驱哲学家们是真理的倡导者，让我们乞求这些杰出的亡灵；让他们面对策划战争的君主王朝，公开宣布人的生命权，良心的自由权，理性的最高权威，劳动的神圣性，和平的仁慈性。既然黑夜出自王座，就让光明从坟墓里出来！（全体一致的经久不息的欢呼。从四面八方高呼：“维克多.雨果万岁！”）</a:t>
            </a:r>
            <a:endParaRPr sz="3200" b="1">
              <a:latin typeface="方正启体简体" panose="03000509000000000000" charset="-122"/>
              <a:ea typeface="方正启体简体" panose="03000509000000000000" charset="-122"/>
              <a:cs typeface="方正启体简体" panose="03000509000000000000" charset="-122"/>
            </a:endParaRPr>
          </a:p>
          <a:p>
            <a:r>
              <a:rPr sz="3200" b="1">
                <a:latin typeface="方正启体简体" panose="03000509000000000000" charset="-122"/>
                <a:ea typeface="方正启体简体" panose="03000509000000000000" charset="-122"/>
                <a:cs typeface="方正启体简体" panose="03000509000000000000" charset="-122"/>
              </a:rPr>
              <a:t>                                                                                                          1878年5月30日  </a:t>
            </a:r>
            <a:endParaRPr sz="3200" b="1">
              <a:latin typeface="方正启体简体" panose="03000509000000000000" charset="-122"/>
              <a:ea typeface="方正启体简体" panose="03000509000000000000" charset="-122"/>
              <a:cs typeface="方正启体简体" panose="03000509000000000000"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p:sp>
        <p:nvSpPr>
          <p:cNvPr id="5122" name="文本框 5121"/>
          <p:cNvSpPr txBox="1"/>
          <p:nvPr/>
        </p:nvSpPr>
        <p:spPr>
          <a:xfrm>
            <a:off x="775970" y="-408940"/>
            <a:ext cx="11009630" cy="4184650"/>
          </a:xfrm>
          <a:prstGeom prst="rect">
            <a:avLst/>
          </a:prstGeom>
          <a:noFill/>
          <a:ln w="9525">
            <a:noFill/>
          </a:ln>
        </p:spPr>
        <p:txBody>
          <a:bodyPr wrap="square">
            <a:spAutoFit/>
          </a:bodyPr>
          <a:p>
            <a:pPr>
              <a:spcBef>
                <a:spcPct val="50000"/>
              </a:spcBef>
              <a:buClrTx/>
              <a:buSzTx/>
              <a:buFontTx/>
            </a:pPr>
            <a:br>
              <a:rPr lang="en-US" altLang="zh-CN" sz="3200" dirty="0">
                <a:latin typeface="方正启体简体" panose="03000509000000000000" charset="-122"/>
                <a:ea typeface="方正启体简体" panose="03000509000000000000" charset="-122"/>
                <a:cs typeface="方正启体简体" panose="03000509000000000000" charset="-122"/>
              </a:rPr>
            </a:br>
            <a:br>
              <a:rPr lang="en-US" altLang="zh-CN" sz="3200" dirty="0">
                <a:latin typeface="方正启体简体" panose="03000509000000000000" charset="-122"/>
                <a:ea typeface="方正启体简体" panose="03000509000000000000" charset="-122"/>
                <a:cs typeface="方正启体简体" panose="03000509000000000000" charset="-122"/>
              </a:rPr>
            </a:br>
            <a:r>
              <a:rPr lang="zh-CN" altLang="en-US" sz="4000" b="1" dirty="0">
                <a:latin typeface="方正启体简体" panose="03000509000000000000" charset="-122"/>
                <a:ea typeface="方正启体简体" panose="03000509000000000000" charset="-122"/>
                <a:cs typeface="方正启体简体" panose="03000509000000000000" charset="-122"/>
              </a:rPr>
              <a:t>问题探究</a:t>
            </a:r>
            <a:br>
              <a:rPr lang="zh-CN" altLang="en-US" sz="4000" b="1" dirty="0">
                <a:latin typeface="方正启体简体" panose="03000509000000000000" charset="-122"/>
                <a:ea typeface="方正启体简体" panose="03000509000000000000" charset="-122"/>
                <a:cs typeface="方正启体简体" panose="03000509000000000000" charset="-122"/>
              </a:rPr>
            </a:br>
            <a:r>
              <a:rPr lang="en-US" altLang="zh-CN" sz="3600" b="1" dirty="0">
                <a:latin typeface="方正启体简体" panose="03000509000000000000" charset="-122"/>
                <a:ea typeface="方正启体简体" panose="03000509000000000000" charset="-122"/>
                <a:cs typeface="方正启体简体" panose="03000509000000000000" charset="-122"/>
              </a:rPr>
              <a:t>1</a:t>
            </a:r>
            <a:r>
              <a:rPr lang="zh-CN" altLang="en-US" sz="3600" b="1" dirty="0">
                <a:latin typeface="方正启体简体" panose="03000509000000000000" charset="-122"/>
                <a:ea typeface="方正启体简体" panose="03000509000000000000" charset="-122"/>
                <a:cs typeface="方正启体简体" panose="03000509000000000000" charset="-122"/>
              </a:rPr>
              <a:t>、从雨果的演讲中，可以了解到伏尔泰为人类文明做出了怎样的贡献？</a:t>
            </a:r>
            <a:endParaRPr lang="zh-CN" altLang="en-US" sz="3600" b="1" dirty="0">
              <a:latin typeface="方正启体简体" panose="03000509000000000000" charset="-122"/>
              <a:ea typeface="方正启体简体" panose="03000509000000000000" charset="-122"/>
              <a:cs typeface="方正启体简体" panose="03000509000000000000" charset="-122"/>
            </a:endParaRPr>
          </a:p>
          <a:p>
            <a:pPr>
              <a:spcBef>
                <a:spcPct val="50000"/>
              </a:spcBef>
              <a:buClrTx/>
              <a:buSzTx/>
              <a:buFontTx/>
            </a:pPr>
            <a:br>
              <a:rPr lang="zh-CN" altLang="en-US" sz="3600" b="1" dirty="0">
                <a:latin typeface="方正启体简体" panose="03000509000000000000" charset="-122"/>
                <a:ea typeface="方正启体简体" panose="03000509000000000000" charset="-122"/>
                <a:cs typeface="方正启体简体" panose="03000509000000000000" charset="-122"/>
              </a:rPr>
            </a:br>
            <a:endParaRPr lang="zh-CN" altLang="en-US" sz="3600" b="1" dirty="0">
              <a:latin typeface="方正启体简体" panose="03000509000000000000" charset="-122"/>
              <a:ea typeface="方正启体简体" panose="03000509000000000000" charset="-122"/>
              <a:cs typeface="方正启体简体" panose="03000509000000000000" charset="-122"/>
            </a:endParaRPr>
          </a:p>
        </p:txBody>
      </p:sp>
      <p:sp>
        <p:nvSpPr>
          <p:cNvPr id="5123" name="矩形 5122"/>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Times New Roman" panose="02020603050405020304" pitchFamily="18" charset="0"/>
                <a:sym typeface="Times New Roman" panose="02020603050405020304" pitchFamily="18" charset="0"/>
              </a:rPr>
              <a:t>妓榴锑跨带起肛访狂炮奋敦情塑楞焚袭夜目淮韶砰市史酬返望斥获胡卒角纪念伏尔泰逝世一百周年的讲话纪念伏尔泰逝世一百周年的讲话</a:t>
            </a:r>
            <a:endParaRPr lang="zh-CN" altLang="en-US" sz="100" dirty="0">
              <a:solidFill>
                <a:srgbClr val="000000"/>
              </a:solidFill>
              <a:latin typeface="Times New Roman" panose="02020603050405020304" pitchFamily="18" charset="0"/>
              <a:sym typeface="Times New Roman" panose="02020603050405020304" pitchFamily="18" charset="0"/>
            </a:endParaRPr>
          </a:p>
        </p:txBody>
      </p:sp>
      <p:sp>
        <p:nvSpPr>
          <p:cNvPr id="2" name="文本框 1"/>
          <p:cNvSpPr txBox="1"/>
          <p:nvPr/>
        </p:nvSpPr>
        <p:spPr>
          <a:xfrm>
            <a:off x="775970" y="2830195"/>
            <a:ext cx="10808335" cy="3138170"/>
          </a:xfrm>
          <a:prstGeom prst="rect">
            <a:avLst/>
          </a:prstGeom>
          <a:noFill/>
        </p:spPr>
        <p:txBody>
          <a:bodyPr wrap="square" rtlCol="0">
            <a:spAutoFit/>
          </a:bodyPr>
          <a:p>
            <a:pPr algn="l" eaLnBrk="1" hangingPunct="1">
              <a:spcBef>
                <a:spcPct val="50000"/>
              </a:spcBef>
              <a:buClrTx/>
              <a:buSzTx/>
              <a:buFontTx/>
            </a:pPr>
            <a:r>
              <a:rPr lang="zh-CN" altLang="en-US" sz="3600" b="1" dirty="0">
                <a:solidFill>
                  <a:srgbClr val="0070C0"/>
                </a:solidFill>
                <a:latin typeface="方正启体简体" panose="03000509000000000000" charset="-122"/>
                <a:ea typeface="方正启体简体" panose="03000509000000000000" charset="-122"/>
                <a:cs typeface="方正启体简体" panose="03000509000000000000" charset="-122"/>
                <a:sym typeface="+mn-ea"/>
              </a:rPr>
              <a:t>伏尔泰对人类的贡献可以归纳为两大部分：</a:t>
            </a:r>
            <a:endParaRPr lang="zh-CN" altLang="en-US" sz="3600" b="1" dirty="0">
              <a:solidFill>
                <a:srgbClr val="0070C0"/>
              </a:solidFill>
              <a:latin typeface="方正启体简体" panose="03000509000000000000" charset="-122"/>
              <a:ea typeface="方正启体简体" panose="03000509000000000000" charset="-122"/>
              <a:cs typeface="方正启体简体" panose="03000509000000000000" charset="-122"/>
            </a:endParaRPr>
          </a:p>
          <a:p>
            <a:pPr algn="l" eaLnBrk="1" hangingPunct="1">
              <a:spcBef>
                <a:spcPct val="50000"/>
              </a:spcBef>
              <a:buClrTx/>
              <a:buSzTx/>
              <a:buFontTx/>
            </a:pPr>
            <a:r>
              <a:rPr lang="zh-CN" altLang="en-US" sz="3600" b="1" dirty="0">
                <a:solidFill>
                  <a:srgbClr val="0070C0"/>
                </a:solidFill>
                <a:latin typeface="方正启体简体" panose="03000509000000000000" charset="-122"/>
                <a:ea typeface="方正启体简体" panose="03000509000000000000" charset="-122"/>
                <a:cs typeface="方正启体简体" panose="03000509000000000000" charset="-122"/>
                <a:sym typeface="+mn-ea"/>
              </a:rPr>
              <a:t>一是通过著书立说和文学创作，做出思想上的贡献：“培育良知，教化人类”，“教导人们走向自由” ；二是以一个知识分子的良知和责任，为他那个时代的弱势人群争取人权，勇敢斗争。</a:t>
            </a:r>
            <a:endParaRPr lang="zh-CN" altLang="en-US" sz="3600" b="1" dirty="0">
              <a:solidFill>
                <a:srgbClr val="0070C0"/>
              </a:solidFill>
              <a:latin typeface="方正启体简体" panose="03000509000000000000" charset="-122"/>
              <a:ea typeface="方正启体简体" panose="03000509000000000000" charset="-122"/>
              <a:cs typeface="方正启体简体" panose="03000509000000000000"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500"/>
                                        <p:tgtEl>
                                          <p:spTgt spid="5122"/>
                                        </p:tgtEl>
                                      </p:cBhvr>
                                    </p:animEffect>
                                  </p:childTnLst>
                                  <p:subTnLst>
                                    <p:audio>
                                      <p:cMediaNode>
                                        <p:cTn display="0" masterRel="sameClick">
                                          <p:stCondLst>
                                            <p:cond evt="begin" delay="0">
                                              <p:tn val="5"/>
                                            </p:cond>
                                          </p:stCondLst>
                                          <p:endCondLst>
                                            <p:cond evt="onStopAudio" delay="0">
                                              <p:tgtEl>
                                                <p:sldTgt/>
                                              </p:tgtEl>
                                            </p:cond>
                                          </p:endCondLst>
                                        </p:cTn>
                                        <p:tgtEl>
                                          <p:sndTgt r:embed="rId1" name="projctor.wav"/>
                                        </p:tgtEl>
                                      </p:cMediaNode>
                                    </p:audio>
                                  </p:sub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0.70"/>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2" grpId="0"/>
      <p:bldP spid="2" grpId="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FFCC"/>
            </a:gs>
            <a:gs pos="100000">
              <a:srgbClr val="99FFCC">
                <a:gamma/>
                <a:shade val="46275"/>
                <a:invGamma/>
              </a:srgbClr>
            </a:gs>
          </a:gsLst>
          <a:lin ang="5400000" scaled="1"/>
          <a:tileRect/>
        </a:gradFill>
        <a:effectLst/>
      </p:bgPr>
    </p:bg>
    <p:spTree>
      <p:nvGrpSpPr>
        <p:cNvPr id="1" name=""/>
        <p:cNvGrpSpPr/>
        <p:nvPr/>
      </p:nvGrpSpPr>
      <p:grpSpPr/>
      <p:sp>
        <p:nvSpPr>
          <p:cNvPr id="6146" name="文本框 6145"/>
          <p:cNvSpPr txBox="1"/>
          <p:nvPr/>
        </p:nvSpPr>
        <p:spPr>
          <a:xfrm>
            <a:off x="401955" y="1539875"/>
            <a:ext cx="11297920" cy="3969385"/>
          </a:xfrm>
          <a:prstGeom prst="rect">
            <a:avLst/>
          </a:prstGeom>
          <a:noFill/>
          <a:ln w="9525">
            <a:noFill/>
          </a:ln>
        </p:spPr>
        <p:txBody>
          <a:bodyPr wrap="square">
            <a:spAutoFit/>
          </a:bodyPr>
          <a:p>
            <a:pPr>
              <a:spcBef>
                <a:spcPct val="50000"/>
              </a:spcBef>
              <a:buClrTx/>
              <a:buSzTx/>
              <a:buFontTx/>
            </a:pPr>
            <a:br>
              <a:rPr lang="en-US" altLang="zh-CN" sz="3600" b="1" dirty="0">
                <a:solidFill>
                  <a:schemeClr val="accent2"/>
                </a:solidFill>
                <a:latin typeface="方正启体简体" panose="03000509000000000000" charset="-122"/>
                <a:ea typeface="方正启体简体" panose="03000509000000000000" charset="-122"/>
                <a:cs typeface="方正启体简体" panose="03000509000000000000" charset="-122"/>
              </a:rPr>
            </a:br>
            <a:r>
              <a:rPr lang="en-US" altLang="zh-CN" sz="3600" b="1" dirty="0">
                <a:solidFill>
                  <a:schemeClr val="accent2"/>
                </a:solidFill>
                <a:latin typeface="方正启体简体" panose="03000509000000000000" charset="-122"/>
                <a:ea typeface="方正启体简体" panose="03000509000000000000" charset="-122"/>
                <a:cs typeface="方正启体简体" panose="03000509000000000000" charset="-122"/>
              </a:rPr>
              <a:t>          </a:t>
            </a:r>
            <a:r>
              <a:rPr lang="zh-CN" altLang="en-US" sz="3600" b="1" dirty="0">
                <a:solidFill>
                  <a:schemeClr val="accent2"/>
                </a:solidFill>
                <a:latin typeface="方正启体简体" panose="03000509000000000000" charset="-122"/>
                <a:ea typeface="方正启体简体" panose="03000509000000000000" charset="-122"/>
                <a:cs typeface="方正启体简体" panose="03000509000000000000" charset="-122"/>
              </a:rPr>
              <a:t>在伏尔泰生活的时代前期，统治阶级压迫人民，而人民却甘心受压迫，不敢、也不懂起来反抗，社会愈加昏暗腐败。这时许多像伏尔泰这样的启蒙主义思想家用自己的笔写下了不朽的篇章，唤起了人们反抗的意识，投入到为民主而斗争的自由中去，所以，雨果把伏尔泰生活的时代看作是“一个新的纪元”的开始。 </a:t>
            </a:r>
            <a:endParaRPr lang="zh-CN" altLang="en-US" sz="3600" b="1" dirty="0">
              <a:solidFill>
                <a:schemeClr val="accent2"/>
              </a:solidFill>
              <a:latin typeface="方正启体简体" panose="03000509000000000000" charset="-122"/>
              <a:ea typeface="方正启体简体" panose="03000509000000000000" charset="-122"/>
              <a:cs typeface="方正启体简体" panose="03000509000000000000" charset="-122"/>
            </a:endParaRPr>
          </a:p>
        </p:txBody>
      </p:sp>
      <p:sp>
        <p:nvSpPr>
          <p:cNvPr id="6147" name="文本框 6146"/>
          <p:cNvSpPr txBox="1"/>
          <p:nvPr/>
        </p:nvSpPr>
        <p:spPr>
          <a:xfrm>
            <a:off x="636270" y="373380"/>
            <a:ext cx="10829290" cy="1753235"/>
          </a:xfrm>
          <a:prstGeom prst="rect">
            <a:avLst/>
          </a:prstGeom>
          <a:noFill/>
          <a:ln w="9525">
            <a:noFill/>
          </a:ln>
        </p:spPr>
        <p:txBody>
          <a:bodyPr wrap="square">
            <a:spAutoFit/>
          </a:bodyPr>
          <a:p>
            <a:pPr>
              <a:spcBef>
                <a:spcPct val="50000"/>
              </a:spcBef>
              <a:buClrTx/>
              <a:buSzTx/>
              <a:buFontTx/>
            </a:pPr>
            <a:r>
              <a:rPr lang="en-US" altLang="zh-CN" sz="3600" b="1" dirty="0">
                <a:latin typeface="方正启体简体" panose="03000509000000000000" charset="-122"/>
                <a:ea typeface="方正启体简体" panose="03000509000000000000" charset="-122"/>
                <a:cs typeface="方正启体简体" panose="03000509000000000000" charset="-122"/>
              </a:rPr>
              <a:t>2</a:t>
            </a:r>
            <a:r>
              <a:rPr lang="zh-CN" altLang="en-US" sz="3600" b="1" dirty="0">
                <a:latin typeface="方正启体简体" panose="03000509000000000000" charset="-122"/>
                <a:ea typeface="方正启体简体" panose="03000509000000000000" charset="-122"/>
                <a:cs typeface="方正启体简体" panose="03000509000000000000" charset="-122"/>
              </a:rPr>
              <a:t>、雨果为什么把伏尔泰生活的时代看作是“一个新的纪元”的开始？ </a:t>
            </a:r>
            <a:br>
              <a:rPr lang="zh-CN" altLang="en-US" sz="3600" b="1" dirty="0">
                <a:latin typeface="方正启体简体" panose="03000509000000000000" charset="-122"/>
                <a:ea typeface="方正启体简体" panose="03000509000000000000" charset="-122"/>
                <a:cs typeface="方正启体简体" panose="03000509000000000000" charset="-122"/>
              </a:rPr>
            </a:br>
            <a:endParaRPr lang="zh-CN" altLang="en-US" sz="3600" b="1" dirty="0">
              <a:latin typeface="方正启体简体" panose="03000509000000000000" charset="-122"/>
              <a:ea typeface="方正启体简体" panose="03000509000000000000" charset="-122"/>
              <a:cs typeface="方正启体简体" panose="03000509000000000000" charset="-122"/>
            </a:endParaRPr>
          </a:p>
        </p:txBody>
      </p:sp>
      <p:sp>
        <p:nvSpPr>
          <p:cNvPr id="6148" name="矩形 6147"/>
          <p:cNvSpPr/>
          <p:nvPr/>
        </p:nvSpPr>
        <p:spPr>
          <a:xfrm>
            <a:off x="10809605" y="7016750"/>
            <a:ext cx="83185" cy="76200"/>
          </a:xfrm>
          <a:prstGeom prst="rect">
            <a:avLst/>
          </a:prstGeom>
          <a:noFill/>
          <a:ln w="9525">
            <a:noFill/>
          </a:ln>
        </p:spPr>
        <p:txBody>
          <a:bodyPr wrap="square" anchor="ctr"/>
          <a:p>
            <a:pPr marL="1905" indent="-1905">
              <a:lnSpc>
                <a:spcPts val="140"/>
              </a:lnSpc>
              <a:buClr>
                <a:srgbClr val="000000"/>
              </a:buClr>
              <a:buSzPct val="100000"/>
              <a:buFontTx/>
            </a:pPr>
            <a:r>
              <a:rPr lang="zh-CN" altLang="en-US" sz="300" dirty="0">
                <a:solidFill>
                  <a:srgbClr val="000000"/>
                </a:solidFill>
                <a:latin typeface="方正启体简体" panose="03000509000000000000" charset="-122"/>
                <a:ea typeface="方正启体简体" panose="03000509000000000000" charset="-122"/>
                <a:sym typeface="Times New Roman" panose="02020603050405020304" pitchFamily="18" charset="0"/>
              </a:rPr>
              <a:t>望钵枉咬评重称炸呈栖狞翌帛综怖隔含扁临茂袁势拔囚詹以糕娱撤白沾暗纪念伏尔泰逝世一百周年的讲话纪念伏尔泰逝世一百周年的讲话</a:t>
            </a:r>
            <a:endParaRPr lang="zh-CN" altLang="en-US" sz="300" dirty="0">
              <a:solidFill>
                <a:srgbClr val="000000"/>
              </a:solidFill>
              <a:latin typeface="方正启体简体" panose="03000509000000000000" charset="-122"/>
              <a:ea typeface="方正启体简体" panose="03000509000000000000" charset="-122"/>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slide(fromTop)">
                                      <p:cBhvr>
                                        <p:cTn id="7" dur="500"/>
                                        <p:tgtEl>
                                          <p:spTgt spid="6147"/>
                                        </p:tgtEl>
                                      </p:cBhvr>
                                    </p:animEffect>
                                  </p:childTnLst>
                                  <p:subTnLst>
                                    <p:audio>
                                      <p:cMediaNode>
                                        <p:cTn display="0" masterRel="sameClick">
                                          <p:stCondLst>
                                            <p:cond evt="begin" delay="0">
                                              <p:tn val="5"/>
                                            </p:cond>
                                          </p:stCondLst>
                                          <p:endCondLst>
                                            <p:cond evt="onStopAudio" delay="0">
                                              <p:tgtEl>
                                                <p:sldTgt/>
                                              </p:tgtEl>
                                            </p:cond>
                                          </p:endCondLst>
                                        </p:cTn>
                                        <p:tgtEl>
                                          <p:sndTgt r:embed="rId1" name="chimes.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box(out)">
                                      <p:cBhvr>
                                        <p:cTn id="12" dur="500"/>
                                        <p:tgtEl>
                                          <p:spTgt spid="6146"/>
                                        </p:tgtEl>
                                      </p:cBhvr>
                                    </p:animEffect>
                                  </p:childTnLst>
                                  <p:subTnLst>
                                    <p:audio>
                                      <p:cMediaNode>
                                        <p:cTn display="0" masterRel="sameClick">
                                          <p:stCondLst>
                                            <p:cond evt="begin" delay="0">
                                              <p:tn val="10"/>
                                            </p:cond>
                                          </p:stCondLst>
                                          <p:endCondLst>
                                            <p:cond evt="onStopAudio" delay="0">
                                              <p:tgtEl>
                                                <p:sldTgt/>
                                              </p:tgtEl>
                                            </p:cond>
                                          </p:endCondLst>
                                        </p:cTn>
                                        <p:tgtEl>
                                          <p:sndTgt r:embed="rId2"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rotWithShape="0">
          <a:gsLst>
            <a:gs pos="0">
              <a:srgbClr val="8488C4">
                <a:alpha val="100000"/>
              </a:srgbClr>
            </a:gs>
            <a:gs pos="53000">
              <a:srgbClr val="D4DEFF">
                <a:alpha val="100000"/>
              </a:srgbClr>
            </a:gs>
            <a:gs pos="83000">
              <a:srgbClr val="D4DEFF">
                <a:alpha val="100000"/>
              </a:srgbClr>
            </a:gs>
            <a:gs pos="100000">
              <a:srgbClr val="96AB94">
                <a:alpha val="100000"/>
              </a:srgbClr>
            </a:gs>
          </a:gsLst>
          <a:lin ang="5400000" scaled="1"/>
          <a:tileRect/>
        </a:gradFill>
        <a:effectLst/>
      </p:bgPr>
    </p:bg>
    <p:spTree>
      <p:nvGrpSpPr>
        <p:cNvPr id="1" name=""/>
        <p:cNvGrpSpPr/>
        <p:nvPr/>
      </p:nvGrpSpPr>
      <p:grpSpPr/>
      <p:sp>
        <p:nvSpPr>
          <p:cNvPr id="7170" name="文本框 7169"/>
          <p:cNvSpPr txBox="1"/>
          <p:nvPr/>
        </p:nvSpPr>
        <p:spPr>
          <a:xfrm>
            <a:off x="897890" y="505460"/>
            <a:ext cx="10664825" cy="4399915"/>
          </a:xfrm>
          <a:prstGeom prst="rect">
            <a:avLst/>
          </a:prstGeom>
          <a:noFill/>
          <a:ln w="9525">
            <a:noFill/>
          </a:ln>
        </p:spPr>
        <p:txBody>
          <a:bodyPr wrap="square">
            <a:spAutoFit/>
          </a:bodyPr>
          <a:p>
            <a:pPr>
              <a:spcBef>
                <a:spcPct val="50000"/>
              </a:spcBef>
              <a:buClrTx/>
              <a:buSzTx/>
              <a:buFontTx/>
            </a:pPr>
            <a:r>
              <a:rPr lang="en-US" altLang="zh-CN" sz="4000" b="1" dirty="0">
                <a:latin typeface="方正启体简体" panose="03000509000000000000" charset="-122"/>
                <a:ea typeface="方正启体简体" panose="03000509000000000000" charset="-122"/>
                <a:cs typeface="方正启体简体" panose="03000509000000000000" charset="-122"/>
              </a:rPr>
              <a:t>3</a:t>
            </a:r>
            <a:r>
              <a:rPr lang="zh-CN" altLang="en-US" sz="4000" b="1" dirty="0">
                <a:latin typeface="方正启体简体" panose="03000509000000000000" charset="-122"/>
                <a:ea typeface="方正启体简体" panose="03000509000000000000" charset="-122"/>
                <a:cs typeface="方正启体简体" panose="03000509000000000000" charset="-122"/>
              </a:rPr>
              <a:t>、作者认为“伏尔泰不仅是一个人，他是一个世纪”的原因是什么？ </a:t>
            </a:r>
            <a:br>
              <a:rPr lang="zh-CN" altLang="en-US" sz="4000" b="1" dirty="0">
                <a:latin typeface="方正启体简体" panose="03000509000000000000" charset="-122"/>
                <a:ea typeface="方正启体简体" panose="03000509000000000000" charset="-122"/>
                <a:cs typeface="方正启体简体" panose="03000509000000000000" charset="-122"/>
              </a:rPr>
            </a:br>
            <a:br>
              <a:rPr lang="zh-CN" altLang="en-US" sz="4000" b="1" dirty="0">
                <a:latin typeface="方正启体简体" panose="03000509000000000000" charset="-122"/>
                <a:ea typeface="方正启体简体" panose="03000509000000000000" charset="-122"/>
                <a:cs typeface="方正启体简体" panose="03000509000000000000" charset="-122"/>
              </a:rPr>
            </a:br>
            <a:br>
              <a:rPr lang="zh-CN" altLang="en-US" sz="4000" b="1" dirty="0">
                <a:latin typeface="方正启体简体" panose="03000509000000000000" charset="-122"/>
                <a:ea typeface="方正启体简体" panose="03000509000000000000" charset="-122"/>
                <a:cs typeface="方正启体简体" panose="03000509000000000000" charset="-122"/>
              </a:rPr>
            </a:br>
            <a:br>
              <a:rPr lang="zh-CN" altLang="en-US" sz="4000" b="1" dirty="0">
                <a:latin typeface="方正启体简体" panose="03000509000000000000" charset="-122"/>
                <a:ea typeface="方正启体简体" panose="03000509000000000000" charset="-122"/>
                <a:cs typeface="方正启体简体" panose="03000509000000000000" charset="-122"/>
              </a:rPr>
            </a:br>
            <a:br>
              <a:rPr lang="zh-CN" altLang="en-US" sz="4000" b="1" dirty="0">
                <a:latin typeface="方正启体简体" panose="03000509000000000000" charset="-122"/>
                <a:ea typeface="方正启体简体" panose="03000509000000000000" charset="-122"/>
                <a:cs typeface="方正启体简体" panose="03000509000000000000" charset="-122"/>
              </a:rPr>
            </a:br>
            <a:endParaRPr lang="zh-CN" altLang="en-US" sz="4000" b="1" dirty="0">
              <a:latin typeface="方正启体简体" panose="03000509000000000000" charset="-122"/>
              <a:ea typeface="方正启体简体" panose="03000509000000000000" charset="-122"/>
              <a:cs typeface="方正启体简体" panose="03000509000000000000" charset="-122"/>
            </a:endParaRPr>
          </a:p>
        </p:txBody>
      </p:sp>
      <p:sp>
        <p:nvSpPr>
          <p:cNvPr id="7171" name="矩形 7170"/>
          <p:cNvSpPr/>
          <p:nvPr/>
        </p:nvSpPr>
        <p:spPr>
          <a:xfrm>
            <a:off x="10821035" y="7016750"/>
            <a:ext cx="81915" cy="76200"/>
          </a:xfrm>
          <a:prstGeom prst="rect">
            <a:avLst/>
          </a:prstGeom>
          <a:noFill/>
          <a:ln w="9525">
            <a:noFill/>
          </a:ln>
        </p:spPr>
        <p:txBody>
          <a:bodyPr wrap="square" anchor="ctr"/>
          <a:p>
            <a:pPr marL="1905" indent="-1905">
              <a:lnSpc>
                <a:spcPts val="140"/>
              </a:lnSpc>
              <a:buClr>
                <a:srgbClr val="000000"/>
              </a:buClr>
              <a:buSzPct val="100000"/>
              <a:buFontTx/>
            </a:pPr>
            <a:r>
              <a:rPr lang="zh-CN" altLang="en-US" sz="400" dirty="0">
                <a:solidFill>
                  <a:srgbClr val="000000"/>
                </a:solidFill>
                <a:latin typeface="方正启体简体" panose="03000509000000000000" charset="-122"/>
                <a:ea typeface="方正启体简体" panose="03000509000000000000" charset="-122"/>
                <a:sym typeface="Times New Roman" panose="02020603050405020304" pitchFamily="18" charset="0"/>
              </a:rPr>
              <a:t>川近径上涨唐纪兄譬舔绵酥构瘸洒搞瓷击钝拟琶请治论辽梆卯褪块瞳墒婴纪念伏尔泰逝世一百周年的讲话纪念伏尔泰逝世一百周年的讲话</a:t>
            </a:r>
            <a:endParaRPr lang="zh-CN" altLang="en-US" sz="400" dirty="0">
              <a:solidFill>
                <a:srgbClr val="000000"/>
              </a:solidFill>
              <a:latin typeface="方正启体简体" panose="03000509000000000000" charset="-122"/>
              <a:ea typeface="方正启体简体" panose="03000509000000000000" charset="-122"/>
              <a:sym typeface="Times New Roman" panose="02020603050405020304" pitchFamily="18" charset="0"/>
            </a:endParaRPr>
          </a:p>
        </p:txBody>
      </p:sp>
      <p:sp>
        <p:nvSpPr>
          <p:cNvPr id="2" name="文本框 1"/>
          <p:cNvSpPr txBox="1"/>
          <p:nvPr/>
        </p:nvSpPr>
        <p:spPr>
          <a:xfrm>
            <a:off x="897890" y="1543685"/>
            <a:ext cx="10664825" cy="5631180"/>
          </a:xfrm>
          <a:prstGeom prst="rect">
            <a:avLst/>
          </a:prstGeom>
          <a:noFill/>
          <a:ln w="9525">
            <a:noFill/>
          </a:ln>
        </p:spPr>
        <p:txBody>
          <a:bodyPr wrap="square">
            <a:spAutoFit/>
          </a:bodyPr>
          <a:p>
            <a:pPr>
              <a:spcBef>
                <a:spcPct val="50000"/>
              </a:spcBef>
              <a:buClrTx/>
              <a:buSzTx/>
              <a:buFontTx/>
            </a:pPr>
            <a:br>
              <a:rPr lang="zh-CN" altLang="en-US" sz="4000" b="1" dirty="0">
                <a:solidFill>
                  <a:srgbClr val="0070C0"/>
                </a:solidFill>
                <a:latin typeface="方正启体简体" panose="03000509000000000000" charset="-122"/>
                <a:ea typeface="方正启体简体" panose="03000509000000000000" charset="-122"/>
                <a:cs typeface="方正启体简体" panose="03000509000000000000" charset="-122"/>
              </a:rPr>
            </a:br>
            <a:br>
              <a:rPr lang="zh-CN" altLang="en-US" sz="4000" b="1" dirty="0">
                <a:solidFill>
                  <a:srgbClr val="0070C0"/>
                </a:solidFill>
                <a:latin typeface="方正启体简体" panose="03000509000000000000" charset="-122"/>
                <a:ea typeface="方正启体简体" panose="03000509000000000000" charset="-122"/>
                <a:cs typeface="方正启体简体" panose="03000509000000000000" charset="-122"/>
              </a:rPr>
            </a:br>
            <a:r>
              <a:rPr lang="zh-CN" altLang="en-US" sz="4000" b="1" dirty="0">
                <a:solidFill>
                  <a:srgbClr val="0070C0"/>
                </a:solidFill>
                <a:latin typeface="方正启体简体" panose="03000509000000000000" charset="-122"/>
                <a:ea typeface="方正启体简体" panose="03000509000000000000" charset="-122"/>
                <a:cs typeface="方正启体简体" panose="03000509000000000000" charset="-122"/>
              </a:rPr>
              <a:t>        伏尔泰的一生经历了达到极点的专制时期和刚刚露出一线晨曦的革命时代，伏尔泰比国家领袖更重要，他是思想的领袖。 </a:t>
            </a:r>
            <a:br>
              <a:rPr lang="zh-CN" altLang="en-US" sz="4000" b="1" dirty="0">
                <a:solidFill>
                  <a:srgbClr val="0070C0"/>
                </a:solidFill>
                <a:latin typeface="方正启体简体" panose="03000509000000000000" charset="-122"/>
                <a:ea typeface="方正启体简体" panose="03000509000000000000" charset="-122"/>
                <a:cs typeface="方正启体简体" panose="03000509000000000000" charset="-122"/>
              </a:rPr>
            </a:br>
            <a:br>
              <a:rPr lang="zh-CN" altLang="en-US" sz="4000" b="1" dirty="0">
                <a:solidFill>
                  <a:srgbClr val="0070C0"/>
                </a:solidFill>
                <a:latin typeface="方正启体简体" panose="03000509000000000000" charset="-122"/>
                <a:ea typeface="方正启体简体" panose="03000509000000000000" charset="-122"/>
                <a:cs typeface="方正启体简体" panose="03000509000000000000" charset="-122"/>
              </a:rPr>
            </a:br>
            <a:br>
              <a:rPr lang="zh-CN" altLang="en-US" sz="4000" b="1" dirty="0">
                <a:solidFill>
                  <a:srgbClr val="0070C0"/>
                </a:solidFill>
                <a:latin typeface="方正启体简体" panose="03000509000000000000" charset="-122"/>
                <a:ea typeface="方正启体简体" panose="03000509000000000000" charset="-122"/>
                <a:cs typeface="方正启体简体" panose="03000509000000000000" charset="-122"/>
              </a:rPr>
            </a:br>
            <a:br>
              <a:rPr lang="zh-CN" altLang="en-US" sz="4000" b="1" dirty="0">
                <a:solidFill>
                  <a:srgbClr val="0070C0"/>
                </a:solidFill>
                <a:latin typeface="方正启体简体" panose="03000509000000000000" charset="-122"/>
                <a:ea typeface="方正启体简体" panose="03000509000000000000" charset="-122"/>
                <a:cs typeface="方正启体简体" panose="03000509000000000000" charset="-122"/>
              </a:rPr>
            </a:br>
            <a:endParaRPr lang="zh-CN" altLang="en-US" sz="4000" b="1" dirty="0">
              <a:solidFill>
                <a:srgbClr val="0070C0"/>
              </a:solidFill>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strips(downRight)">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2" grpId="0"/>
      <p:bldP spid="2" grpId="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CCECFF"/>
            </a:gs>
          </a:gsLst>
          <a:path path="rect">
            <a:fillToRect r="100000" b="100000"/>
          </a:path>
          <a:tileRect/>
        </a:gradFill>
        <a:effectLst/>
      </p:bgPr>
    </p:bg>
    <p:spTree>
      <p:nvGrpSpPr>
        <p:cNvPr id="1" name=""/>
        <p:cNvGrpSpPr/>
        <p:nvPr/>
      </p:nvGrpSpPr>
      <p:grpSpPr/>
      <p:sp>
        <p:nvSpPr>
          <p:cNvPr id="33794" name="文本框 33793"/>
          <p:cNvSpPr txBox="1"/>
          <p:nvPr/>
        </p:nvSpPr>
        <p:spPr>
          <a:xfrm>
            <a:off x="840740" y="335915"/>
            <a:ext cx="10511155" cy="6185535"/>
          </a:xfrm>
          <a:prstGeom prst="rect">
            <a:avLst/>
          </a:prstGeom>
          <a:noFill/>
          <a:ln w="9525">
            <a:noFill/>
          </a:ln>
        </p:spPr>
        <p:txBody>
          <a:bodyPr wrap="square">
            <a:spAutoFit/>
          </a:bodyPr>
          <a:p>
            <a:pPr>
              <a:spcBef>
                <a:spcPct val="5000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讲演要求</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ct val="5000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1 </a:t>
            </a:r>
            <a:r>
              <a:rPr lang="zh-CN" altLang="en-US" sz="3600" dirty="0">
                <a:latin typeface="方正启体简体" panose="03000509000000000000" charset="-122"/>
                <a:ea typeface="方正启体简体" panose="03000509000000000000" charset="-122"/>
                <a:cs typeface="方正启体简体" panose="03000509000000000000" charset="-122"/>
              </a:rPr>
              <a:t>应该有明确的主题，即支持什么，反对什么，要让听众一听了然。</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ct val="5000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2 </a:t>
            </a:r>
            <a:r>
              <a:rPr lang="zh-CN" altLang="en-US" sz="3600" dirty="0">
                <a:latin typeface="方正启体简体" panose="03000509000000000000" charset="-122"/>
                <a:ea typeface="方正启体简体" panose="03000509000000000000" charset="-122"/>
                <a:cs typeface="方正启体简体" panose="03000509000000000000" charset="-122"/>
              </a:rPr>
              <a:t>应有生动具体的材料，包括事实，故事、名言警句、数字统计等等，用材料阐明观点。</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ct val="5000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3 </a:t>
            </a:r>
            <a:r>
              <a:rPr lang="zh-CN" altLang="en-US" sz="3600" dirty="0">
                <a:latin typeface="方正启体简体" panose="03000509000000000000" charset="-122"/>
                <a:ea typeface="方正启体简体" panose="03000509000000000000" charset="-122"/>
                <a:cs typeface="方正启体简体" panose="03000509000000000000" charset="-122"/>
              </a:rPr>
              <a:t>思路要清楚。分几个部分说，先说什么，后说什么，都要有恰当的安排。</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ct val="5000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4 </a:t>
            </a:r>
            <a:r>
              <a:rPr lang="zh-CN" altLang="en-US" sz="3600" dirty="0">
                <a:latin typeface="方正启体简体" panose="03000509000000000000" charset="-122"/>
                <a:ea typeface="方正启体简体" panose="03000509000000000000" charset="-122"/>
                <a:cs typeface="方正启体简体" panose="03000509000000000000" charset="-122"/>
              </a:rPr>
              <a:t>语言要生动形象。要善于运用口语，恰当地使用比喻、夸张、排比等修辞手法。</a:t>
            </a:r>
            <a:endParaRPr lang="zh-CN" altLang="en-US" sz="3600" dirty="0">
              <a:latin typeface="方正启体简体" panose="03000509000000000000" charset="-122"/>
              <a:ea typeface="方正启体简体" panose="03000509000000000000" charset="-122"/>
              <a:cs typeface="方正启体简体" panose="03000509000000000000" charset="-122"/>
            </a:endParaRPr>
          </a:p>
        </p:txBody>
      </p:sp>
      <p:sp>
        <p:nvSpPr>
          <p:cNvPr id="33795" name="矩形 33794"/>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Times New Roman" panose="02020603050405020304" pitchFamily="18" charset="0"/>
                <a:sym typeface="Times New Roman" panose="02020603050405020304" pitchFamily="18" charset="0"/>
              </a:rPr>
              <a:t>产供寻挂月姜弗彰尤髓昆盆囱亥欠蜡赖陀呕杜谎览为熙罐泅勾廷捞捉源锗纪念伏尔泰逝世一百周年的讲话纪念伏尔泰逝世一百周年的讲话</a:t>
            </a:r>
            <a:endParaRPr lang="zh-CN" altLang="en-US" sz="100" dirty="0">
              <a:solidFill>
                <a:srgbClr val="000000"/>
              </a:solidFill>
              <a:latin typeface="Times New Roman" panose="02020603050405020304" pitchFamily="18" charset="0"/>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dissolve">
                                      <p:cBhvr>
                                        <p:cTn id="7" dur="500"/>
                                        <p:tgtEl>
                                          <p:spTgt spid="33794"/>
                                        </p:tgtEl>
                                      </p:cBhvr>
                                    </p:animEffect>
                                  </p:childTnLst>
                                  <p:subTnLst>
                                    <p:audio>
                                      <p:cMediaNode>
                                        <p:cTn display="0" masterRel="sameClick">
                                          <p:stCondLst>
                                            <p:cond evt="begin" delay="0">
                                              <p:tn val="5"/>
                                            </p:cond>
                                          </p:stCondLst>
                                          <p:endCondLst>
                                            <p:cond evt="onStopAudio" delay="0">
                                              <p:tgtEl>
                                                <p:sldTgt/>
                                              </p:tgtEl>
                                            </p:cond>
                                          </p:endCondLst>
                                        </p:cTn>
                                        <p:tgtEl>
                                          <p:sndTgt r:embed="rId1" name="drumrol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CC">
                <a:gamma/>
                <a:shade val="46275"/>
                <a:invGamma/>
              </a:srgbClr>
            </a:gs>
            <a:gs pos="100000">
              <a:srgbClr val="FFFFCC"/>
            </a:gs>
          </a:gsLst>
          <a:lin ang="18900000" scaled="1"/>
          <a:tileRect/>
        </a:gradFill>
        <a:effectLst/>
      </p:bgPr>
    </p:bg>
    <p:spTree>
      <p:nvGrpSpPr>
        <p:cNvPr id="1" name=""/>
        <p:cNvGrpSpPr/>
        <p:nvPr/>
      </p:nvGrpSpPr>
      <p:grpSpPr/>
      <p:sp>
        <p:nvSpPr>
          <p:cNvPr id="30722" name="文本框 30721"/>
          <p:cNvSpPr txBox="1"/>
          <p:nvPr/>
        </p:nvSpPr>
        <p:spPr>
          <a:xfrm>
            <a:off x="274320" y="428625"/>
            <a:ext cx="11643360" cy="6000750"/>
          </a:xfrm>
          <a:prstGeom prst="rect">
            <a:avLst/>
          </a:prstGeom>
          <a:noFill/>
          <a:ln w="9525">
            <a:noFill/>
          </a:ln>
        </p:spPr>
        <p:txBody>
          <a:bodyPr wrap="square">
            <a:spAutoFit/>
          </a:bodyPr>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意味深长的比喻句</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1 </a:t>
            </a:r>
            <a:r>
              <a:rPr lang="zh-CN" altLang="en-US" sz="3200" dirty="0">
                <a:latin typeface="方正启体简体" panose="03000509000000000000" charset="-122"/>
                <a:ea typeface="方正启体简体" panose="03000509000000000000" charset="-122"/>
                <a:cs typeface="方正启体简体" panose="03000509000000000000" charset="-122"/>
              </a:rPr>
              <a:t>一百年前的今天，一颗巨星陨落了。</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2 </a:t>
            </a:r>
            <a:r>
              <a:rPr lang="zh-CN" altLang="en-US" sz="3200" dirty="0">
                <a:latin typeface="方正启体简体" panose="03000509000000000000" charset="-122"/>
                <a:ea typeface="方正启体简体" panose="03000509000000000000" charset="-122"/>
                <a:cs typeface="方正启体简体" panose="03000509000000000000" charset="-122"/>
              </a:rPr>
              <a:t>他活过的八十年代，经历了登峰造极的君主政体和曙光初现的革命时代。</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3 </a:t>
            </a:r>
            <a:r>
              <a:rPr lang="zh-CN" altLang="en-US" sz="3200" dirty="0">
                <a:latin typeface="方正启体简体" panose="03000509000000000000" charset="-122"/>
                <a:ea typeface="方正启体简体" panose="03000509000000000000" charset="-122"/>
                <a:cs typeface="方正启体简体" panose="03000509000000000000" charset="-122"/>
              </a:rPr>
              <a:t>他的摇篮映照着王朝盛世的余晖，他的灵柩投射着大深渊最初的微光。</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4</a:t>
            </a:r>
            <a:r>
              <a:rPr lang="zh-CN" altLang="en-US" sz="3200" dirty="0">
                <a:latin typeface="方正启体简体" panose="03000509000000000000" charset="-122"/>
                <a:ea typeface="方正启体简体" panose="03000509000000000000" charset="-122"/>
                <a:cs typeface="方正启体简体" panose="03000509000000000000" charset="-122"/>
              </a:rPr>
              <a:t>他的武器是什么？这武器轻如和风，猛如雷电</a:t>
            </a:r>
            <a:r>
              <a:rPr lang="en-US" altLang="zh-CN" sz="3200" dirty="0">
                <a:latin typeface="方正启体简体" panose="03000509000000000000" charset="-122"/>
                <a:ea typeface="方正启体简体" panose="03000509000000000000" charset="-122"/>
                <a:cs typeface="方正启体简体" panose="03000509000000000000" charset="-122"/>
              </a:rPr>
              <a:t>——</a:t>
            </a:r>
            <a:r>
              <a:rPr lang="zh-CN" altLang="en-US" sz="3200" dirty="0">
                <a:latin typeface="方正启体简体" panose="03000509000000000000" charset="-122"/>
                <a:ea typeface="方正启体简体" panose="03000509000000000000" charset="-122"/>
                <a:cs typeface="方正启体简体" panose="03000509000000000000" charset="-122"/>
              </a:rPr>
              <a:t>一支笔。</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5 </a:t>
            </a:r>
            <a:r>
              <a:rPr lang="zh-CN" altLang="en-US" sz="3200" dirty="0">
                <a:latin typeface="方正启体简体" panose="03000509000000000000" charset="-122"/>
                <a:ea typeface="方正启体简体" panose="03000509000000000000" charset="-122"/>
                <a:cs typeface="方正启体简体" panose="03000509000000000000" charset="-122"/>
              </a:rPr>
              <a:t>我们应为这微笑感动。这微笑里有黎明的曙光。</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6 </a:t>
            </a:r>
            <a:r>
              <a:rPr lang="zh-CN" altLang="en-US" sz="3200" dirty="0">
                <a:latin typeface="方正启体简体" panose="03000509000000000000" charset="-122"/>
                <a:ea typeface="方正启体简体" panose="03000509000000000000" charset="-122"/>
                <a:cs typeface="方正启体简体" panose="03000509000000000000" charset="-122"/>
              </a:rPr>
              <a:t>既然黑夜出自王座，就让光明从坟墓里出来。</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7 </a:t>
            </a:r>
            <a:r>
              <a:rPr lang="zh-CN" altLang="en-US" sz="3200" dirty="0">
                <a:latin typeface="方正启体简体" panose="03000509000000000000" charset="-122"/>
                <a:ea typeface="方正启体简体" panose="03000509000000000000" charset="-122"/>
                <a:cs typeface="方正启体简体" panose="03000509000000000000" charset="-122"/>
              </a:rPr>
              <a:t>权杖和刀剑已经折断，光明将取而代之，也就是说权威变成自由。</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8 </a:t>
            </a:r>
            <a:r>
              <a:rPr lang="zh-CN" altLang="en-US" sz="3200" dirty="0">
                <a:latin typeface="方正启体简体" panose="03000509000000000000" charset="-122"/>
                <a:ea typeface="方正启体简体" panose="03000509000000000000" charset="-122"/>
                <a:cs typeface="方正启体简体" panose="03000509000000000000" charset="-122"/>
              </a:rPr>
              <a:t>他孤军奋战，打了响当当的一仗。</a:t>
            </a:r>
            <a:endParaRPr lang="zh-CN" altLang="en-US" sz="3200" dirty="0">
              <a:latin typeface="方正启体简体" panose="03000509000000000000" charset="-122"/>
              <a:ea typeface="方正启体简体" panose="03000509000000000000" charset="-122"/>
              <a:cs typeface="方正启体简体" panose="03000509000000000000" charset="-122"/>
            </a:endParaRPr>
          </a:p>
        </p:txBody>
      </p:sp>
      <p:sp>
        <p:nvSpPr>
          <p:cNvPr id="30723" name="矩形 30722"/>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Times New Roman" panose="02020603050405020304" pitchFamily="18" charset="0"/>
                <a:sym typeface="Times New Roman" panose="02020603050405020304" pitchFamily="18" charset="0"/>
              </a:rPr>
              <a:t>兰稚基寡萌林侦买麓嘻脱阿学写乾罐广闻母巨长径判能滥蕊蛤悯胡堑耽阅纪念伏尔泰逝世一百周年的讲话纪念伏尔泰逝世一百周年的讲话</a:t>
            </a:r>
            <a:endParaRPr lang="zh-CN" altLang="en-US" sz="100" dirty="0">
              <a:solidFill>
                <a:srgbClr val="000000"/>
              </a:solidFill>
              <a:latin typeface="Times New Roman" panose="02020603050405020304" pitchFamily="18" charset="0"/>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slide(fromTop)">
                                      <p:cBhvr>
                                        <p:cTn id="7" dur="500"/>
                                        <p:tgtEl>
                                          <p:spTgt spid="30722"/>
                                        </p:tgtEl>
                                      </p:cBhvr>
                                    </p:animEffect>
                                  </p:childTnLst>
                                  <p:subTnLst>
                                    <p:audio>
                                      <p:cMediaNode>
                                        <p:cTn display="0" masterRel="sameClick">
                                          <p:stCondLst>
                                            <p:cond evt="begin" delay="0">
                                              <p:tn val="5"/>
                                            </p:cond>
                                          </p:stCondLst>
                                          <p:endCondLst>
                                            <p:cond evt="onStopAudio" delay="0">
                                              <p:tgtEl>
                                                <p:sldTgt/>
                                              </p:tgtEl>
                                            </p:cond>
                                          </p:endCondLst>
                                        </p:cTn>
                                        <p:tgtEl>
                                          <p:sndTgt r:embed="rId1" name="cla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CCFF"/>
            </a:gs>
            <a:gs pos="100000">
              <a:srgbClr val="FFCCFF">
                <a:gamma/>
                <a:shade val="46275"/>
                <a:invGamma/>
              </a:srgbClr>
            </a:gs>
          </a:gsLst>
          <a:lin ang="2700000" scaled="1"/>
          <a:tileRect/>
        </a:gradFill>
        <a:effectLst/>
      </p:bgPr>
    </p:bg>
    <p:spTree>
      <p:nvGrpSpPr>
        <p:cNvPr id="1" name=""/>
        <p:cNvGrpSpPr/>
        <p:nvPr/>
      </p:nvGrpSpPr>
      <p:grpSpPr/>
      <p:sp>
        <p:nvSpPr>
          <p:cNvPr id="31746" name="文本框 31745"/>
          <p:cNvSpPr txBox="1"/>
          <p:nvPr/>
        </p:nvSpPr>
        <p:spPr>
          <a:xfrm>
            <a:off x="379095" y="357505"/>
            <a:ext cx="11433175" cy="5631180"/>
          </a:xfrm>
          <a:prstGeom prst="rect">
            <a:avLst/>
          </a:prstGeom>
          <a:noFill/>
          <a:ln w="9525">
            <a:noFill/>
          </a:ln>
        </p:spPr>
        <p:txBody>
          <a:bodyPr wrap="square">
            <a:spAutoFit/>
          </a:bodyPr>
          <a:p>
            <a:pPr>
              <a:spcBef>
                <a:spcPts val="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整齐有力的对称句</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1 </a:t>
            </a:r>
            <a:r>
              <a:rPr lang="zh-CN" altLang="en-US" sz="3600" dirty="0">
                <a:latin typeface="方正启体简体" panose="03000509000000000000" charset="-122"/>
                <a:ea typeface="方正启体简体" panose="03000509000000000000" charset="-122"/>
                <a:cs typeface="方正启体简体" panose="03000509000000000000" charset="-122"/>
              </a:rPr>
              <a:t>长寿的岁月，等身的著作。</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2 </a:t>
            </a:r>
            <a:r>
              <a:rPr lang="zh-CN" altLang="en-US" sz="3600" dirty="0">
                <a:latin typeface="方正启体简体" panose="03000509000000000000" charset="-122"/>
                <a:ea typeface="方正启体简体" panose="03000509000000000000" charset="-122"/>
                <a:cs typeface="方正启体简体" panose="03000509000000000000" charset="-122"/>
              </a:rPr>
              <a:t>受到过去的诅咒，受到未来的祝福。</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3 </a:t>
            </a:r>
            <a:r>
              <a:rPr lang="zh-CN" altLang="en-US" sz="3600" dirty="0">
                <a:latin typeface="方正启体简体" panose="03000509000000000000" charset="-122"/>
                <a:ea typeface="方正启体简体" panose="03000509000000000000" charset="-122"/>
                <a:cs typeface="方正启体简体" panose="03000509000000000000" charset="-122"/>
              </a:rPr>
              <a:t>他行使过一个职能，他完成过一项使命。</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4 </a:t>
            </a:r>
            <a:r>
              <a:rPr lang="zh-CN" altLang="en-US" sz="3600" dirty="0">
                <a:latin typeface="方正启体简体" panose="03000509000000000000" charset="-122"/>
                <a:ea typeface="方正启体简体" panose="03000509000000000000" charset="-122"/>
                <a:cs typeface="方正启体简体" panose="03000509000000000000" charset="-122"/>
              </a:rPr>
              <a:t>对于强者，他是嘲笑者；对于弱者，他是安抚者。</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5 </a:t>
            </a:r>
            <a:r>
              <a:rPr lang="zh-CN" altLang="en-US" sz="3600" dirty="0">
                <a:latin typeface="方正启体简体" panose="03000509000000000000" charset="-122"/>
                <a:ea typeface="方正启体简体" panose="03000509000000000000" charset="-122"/>
                <a:cs typeface="方正启体简体" panose="03000509000000000000" charset="-122"/>
              </a:rPr>
              <a:t>以嘲笑对付权贵；以怜悯安抚百姓。</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6 </a:t>
            </a:r>
            <a:r>
              <a:rPr lang="zh-CN" altLang="en-US" sz="3600" dirty="0">
                <a:latin typeface="方正启体简体" panose="03000509000000000000" charset="-122"/>
                <a:ea typeface="方正启体简体" panose="03000509000000000000" charset="-122"/>
                <a:cs typeface="方正启体简体" panose="03000509000000000000" charset="-122"/>
              </a:rPr>
              <a:t>人民只有法律，个人只有良心。</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7 </a:t>
            </a:r>
            <a:r>
              <a:rPr lang="zh-CN" altLang="en-US" sz="3600" dirty="0">
                <a:latin typeface="方正启体简体" panose="03000509000000000000" charset="-122"/>
                <a:ea typeface="方正启体简体" panose="03000509000000000000" charset="-122"/>
                <a:cs typeface="方正启体简体" panose="03000509000000000000" charset="-122"/>
              </a:rPr>
              <a:t>俯伏于国王之前，凌驾于人民之上。</a:t>
            </a:r>
            <a:endParaRPr lang="zh-CN" altLang="en-US" sz="3600" dirty="0">
              <a:latin typeface="方正启体简体" panose="03000509000000000000" charset="-122"/>
              <a:ea typeface="方正启体简体" panose="03000509000000000000" charset="-122"/>
              <a:cs typeface="方正启体简体" panose="03000509000000000000" charset="-122"/>
            </a:endParaRPr>
          </a:p>
          <a:p>
            <a:pPr algn="l">
              <a:spcBef>
                <a:spcPts val="0"/>
              </a:spcBef>
              <a:buClrTx/>
              <a:buSzTx/>
              <a:buFontTx/>
            </a:pPr>
            <a:r>
              <a:rPr lang="zh-CN" altLang="en-US" sz="3600" dirty="0">
                <a:latin typeface="方正启体简体" panose="03000509000000000000" charset="-122"/>
                <a:ea typeface="方正启体简体" panose="03000509000000000000" charset="-122"/>
                <a:cs typeface="方正启体简体" panose="03000509000000000000" charset="-122"/>
              </a:rPr>
              <a:t>        </a:t>
            </a:r>
            <a:r>
              <a:rPr lang="en-US" altLang="zh-CN" sz="3600" dirty="0">
                <a:latin typeface="方正启体简体" panose="03000509000000000000" charset="-122"/>
                <a:ea typeface="方正启体简体" panose="03000509000000000000" charset="-122"/>
                <a:cs typeface="方正启体简体" panose="03000509000000000000" charset="-122"/>
              </a:rPr>
              <a:t>8</a:t>
            </a:r>
            <a:r>
              <a:rPr lang="zh-CN" altLang="en-US" sz="3600" dirty="0">
                <a:latin typeface="方正启体简体" panose="03000509000000000000" charset="-122"/>
                <a:ea typeface="方正启体简体" panose="03000509000000000000" charset="-122"/>
                <a:cs typeface="方正启体简体" panose="03000509000000000000" charset="-122"/>
              </a:rPr>
              <a:t>一边有同时代人和后代人的欢呼和赞美，另一边有对他 怀有深仇大恨的旧时代的洋洋得意的嘘叫和仇恨。</a:t>
            </a:r>
            <a:endParaRPr lang="zh-CN" altLang="en-US" sz="3600" dirty="0">
              <a:latin typeface="方正启体简体" panose="03000509000000000000" charset="-122"/>
              <a:ea typeface="方正启体简体" panose="03000509000000000000" charset="-122"/>
              <a:cs typeface="方正启体简体" panose="03000509000000000000" charset="-122"/>
            </a:endParaRPr>
          </a:p>
        </p:txBody>
      </p:sp>
      <p:sp>
        <p:nvSpPr>
          <p:cNvPr id="31747" name="矩形 31746"/>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Times New Roman" panose="02020603050405020304" pitchFamily="18" charset="0"/>
                <a:sym typeface="Times New Roman" panose="02020603050405020304" pitchFamily="18" charset="0"/>
              </a:rPr>
              <a:t>逢嫉报匠血意惦昧撇系钠聊贵粗十浓逮辩芳橇鼻蔼瓣瓮路戍光谊靳庄株赔纪念伏尔泰逝世一百周年的讲话纪念伏尔泰逝世一百周年的讲话</a:t>
            </a:r>
            <a:endParaRPr lang="zh-CN" altLang="en-US" sz="100" dirty="0">
              <a:solidFill>
                <a:srgbClr val="000000"/>
              </a:solidFill>
              <a:latin typeface="Times New Roman" panose="02020603050405020304" pitchFamily="18" charset="0"/>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additive="base">
                                        <p:cTn id="7" dur="500" fill="hold"/>
                                        <p:tgtEl>
                                          <p:spTgt spid="31746"/>
                                        </p:tgtEl>
                                        <p:attrNameLst>
                                          <p:attrName>ppt_x</p:attrName>
                                        </p:attrNameLst>
                                      </p:cBhvr>
                                      <p:tavLst>
                                        <p:tav tm="0">
                                          <p:val>
                                            <p:strVal val="0-#ppt_w/2"/>
                                          </p:val>
                                        </p:tav>
                                        <p:tav tm="100000">
                                          <p:val>
                                            <p:strVal val="#ppt_x"/>
                                          </p:val>
                                        </p:tav>
                                      </p:tavLst>
                                    </p:anim>
                                    <p:anim calcmode="lin" valueType="num">
                                      <p:cBhvr additive="base">
                                        <p:cTn id="8" dur="500" fill="hold"/>
                                        <p:tgtEl>
                                          <p:spTgt spid="3174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explod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FFFF"/>
            </a:gs>
            <a:gs pos="100000">
              <a:srgbClr val="CCFFFF">
                <a:gamma/>
                <a:shade val="46275"/>
                <a:invGamma/>
              </a:srgbClr>
            </a:gs>
          </a:gsLst>
          <a:path path="rect">
            <a:fillToRect r="100000" b="100000"/>
          </a:path>
          <a:tileRect/>
        </a:gradFill>
        <a:effectLst/>
      </p:bgPr>
    </p:bg>
    <p:spTree>
      <p:nvGrpSpPr>
        <p:cNvPr id="1" name=""/>
        <p:cNvGrpSpPr/>
        <p:nvPr/>
      </p:nvGrpSpPr>
      <p:grpSpPr/>
      <p:sp>
        <p:nvSpPr>
          <p:cNvPr id="32770" name="文本框 32769"/>
          <p:cNvSpPr txBox="1"/>
          <p:nvPr/>
        </p:nvSpPr>
        <p:spPr>
          <a:xfrm>
            <a:off x="484505" y="428625"/>
            <a:ext cx="11222355" cy="6000750"/>
          </a:xfrm>
          <a:prstGeom prst="rect">
            <a:avLst/>
          </a:prstGeom>
          <a:noFill/>
          <a:ln w="9525">
            <a:noFill/>
          </a:ln>
        </p:spPr>
        <p:txBody>
          <a:bodyPr wrap="square">
            <a:spAutoFit/>
          </a:bodyPr>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气势磅礴的排比句</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1 </a:t>
            </a:r>
            <a:r>
              <a:rPr lang="zh-CN" altLang="en-US" sz="3200" dirty="0">
                <a:latin typeface="方正启体简体" panose="03000509000000000000" charset="-122"/>
                <a:ea typeface="方正启体简体" panose="03000509000000000000" charset="-122"/>
                <a:cs typeface="方正启体简体" panose="03000509000000000000" charset="-122"/>
              </a:rPr>
              <a:t>他孤军奋战，打了响当当的一仗。这是一场伟大的战争，是思想反对物质的战争，理智反对偏见的战争，正义反对非正义的战争，被压迫者反对压迫者的战争，是仁慈的战争，温柔的战争。</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2 </a:t>
            </a:r>
            <a:r>
              <a:rPr lang="zh-CN" altLang="en-US" sz="3200" dirty="0">
                <a:latin typeface="方正启体简体" panose="03000509000000000000" charset="-122"/>
                <a:ea typeface="方正启体简体" panose="03000509000000000000" charset="-122"/>
                <a:cs typeface="方正启体简体" panose="03000509000000000000" charset="-122"/>
              </a:rPr>
              <a:t>他教导人，安抚人，教化人。</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3 </a:t>
            </a:r>
            <a:r>
              <a:rPr lang="zh-CN" altLang="en-US" sz="3200" dirty="0">
                <a:latin typeface="方正启体简体" panose="03000509000000000000" charset="-122"/>
                <a:ea typeface="方正启体简体" panose="03000509000000000000" charset="-122"/>
                <a:cs typeface="方正启体简体" panose="03000509000000000000" charset="-122"/>
              </a:rPr>
              <a:t>他承受了一切威胁，一切侮辱，一切迫害。</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4 </a:t>
            </a:r>
            <a:r>
              <a:rPr lang="zh-CN" altLang="en-US" sz="3200" dirty="0">
                <a:latin typeface="方正启体简体" panose="03000509000000000000" charset="-122"/>
                <a:ea typeface="方正启体简体" panose="03000509000000000000" charset="-122"/>
                <a:cs typeface="方正启体简体" panose="03000509000000000000" charset="-122"/>
              </a:rPr>
              <a:t>他以微笑战胜暴力，以嘲笑战胜专制，以讥讽战胜宗教的自以为是，以坚毅战胜顽强。</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5 </a:t>
            </a:r>
            <a:r>
              <a:rPr lang="zh-CN" altLang="en-US" sz="3200" dirty="0">
                <a:latin typeface="方正启体简体" panose="03000509000000000000" charset="-122"/>
                <a:ea typeface="方正启体简体" panose="03000509000000000000" charset="-122"/>
                <a:cs typeface="方正启体简体" panose="03000509000000000000" charset="-122"/>
              </a:rPr>
              <a:t>让我们转身望着这个死者，这个生命，这个伟大的精神。</a:t>
            </a:r>
            <a:endParaRPr lang="zh-CN" altLang="en-US" sz="3200" dirty="0">
              <a:latin typeface="方正启体简体" panose="03000509000000000000" charset="-122"/>
              <a:ea typeface="方正启体简体" panose="03000509000000000000" charset="-122"/>
              <a:cs typeface="方正启体简体" panose="03000509000000000000" charset="-122"/>
            </a:endParaRPr>
          </a:p>
          <a:p>
            <a:pPr>
              <a:spcBef>
                <a:spcPts val="0"/>
              </a:spcBef>
              <a:buClrTx/>
              <a:buSzTx/>
              <a:buFontTx/>
            </a:pPr>
            <a:r>
              <a:rPr lang="zh-CN" altLang="en-US" sz="3200" dirty="0">
                <a:latin typeface="方正启体简体" panose="03000509000000000000" charset="-122"/>
                <a:ea typeface="方正启体简体" panose="03000509000000000000" charset="-122"/>
                <a:cs typeface="方正启体简体" panose="03000509000000000000" charset="-122"/>
              </a:rPr>
              <a:t>      </a:t>
            </a:r>
            <a:r>
              <a:rPr lang="en-US" altLang="zh-CN" sz="3200" dirty="0">
                <a:latin typeface="方正启体简体" panose="03000509000000000000" charset="-122"/>
                <a:ea typeface="方正启体简体" panose="03000509000000000000" charset="-122"/>
                <a:cs typeface="方正启体简体" panose="03000509000000000000" charset="-122"/>
              </a:rPr>
              <a:t>6</a:t>
            </a:r>
            <a:r>
              <a:rPr lang="zh-CN" altLang="en-US" sz="3200" dirty="0">
                <a:latin typeface="方正启体简体" panose="03000509000000000000" charset="-122"/>
                <a:ea typeface="方正启体简体" panose="03000509000000000000" charset="-122"/>
                <a:cs typeface="方正启体简体" panose="03000509000000000000" charset="-122"/>
              </a:rPr>
              <a:t>让我们向其他强有力的思想家讨教，向这些光荣的伏尔泰的助手们讨教，向卢梭、向狄德罗、向孟得斯鸠讨教。</a:t>
            </a:r>
            <a:endParaRPr lang="zh-CN" altLang="en-US" sz="3200" dirty="0">
              <a:latin typeface="方正启体简体" panose="03000509000000000000" charset="-122"/>
              <a:ea typeface="方正启体简体" panose="03000509000000000000" charset="-122"/>
              <a:cs typeface="方正启体简体" panose="03000509000000000000" charset="-122"/>
            </a:endParaRPr>
          </a:p>
        </p:txBody>
      </p:sp>
      <p:sp>
        <p:nvSpPr>
          <p:cNvPr id="32771" name="矩形 32770"/>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Times New Roman" panose="02020603050405020304" pitchFamily="18" charset="0"/>
                <a:sym typeface="Times New Roman" panose="02020603050405020304" pitchFamily="18" charset="0"/>
              </a:rPr>
              <a:t>请钳捂逗鞘藩懒渴摧橙米讶岛婪际糠揖拇焚体衬倦描魁朴笨双羹织拔谨之纪念伏尔泰逝世一百周年的讲话纪念伏尔泰逝世一百周年的讲话</a:t>
            </a:r>
            <a:endParaRPr lang="zh-CN" altLang="en-US" sz="100" dirty="0">
              <a:solidFill>
                <a:srgbClr val="000000"/>
              </a:solidFill>
              <a:latin typeface="Times New Roman" panose="02020603050405020304" pitchFamily="18" charset="0"/>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randombar(vertical)">
                                      <p:cBhvr>
                                        <p:cTn id="7" dur="5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ECFF"/>
            </a:gs>
            <a:gs pos="100000">
              <a:srgbClr val="CCCCFF"/>
            </a:gs>
          </a:gsLst>
          <a:lin ang="18900000" scaled="1"/>
          <a:tileRect/>
        </a:gradFill>
        <a:effectLst/>
      </p:bgPr>
    </p:bg>
    <p:spTree>
      <p:nvGrpSpPr>
        <p:cNvPr id="1" name=""/>
        <p:cNvGrpSpPr/>
        <p:nvPr/>
      </p:nvGrpSpPr>
      <p:grpSpPr/>
      <p:sp>
        <p:nvSpPr>
          <p:cNvPr id="37890" name="文本框 37889"/>
          <p:cNvSpPr txBox="1"/>
          <p:nvPr/>
        </p:nvSpPr>
        <p:spPr>
          <a:xfrm>
            <a:off x="662305" y="457200"/>
            <a:ext cx="10894695" cy="6492875"/>
          </a:xfrm>
          <a:prstGeom prst="rect">
            <a:avLst/>
          </a:prstGeom>
          <a:noFill/>
          <a:ln w="9525">
            <a:noFill/>
          </a:ln>
        </p:spPr>
        <p:txBody>
          <a:bodyPr wrap="square">
            <a:spAutoFit/>
          </a:bodyPr>
          <a:p>
            <a:pPr>
              <a:spcBef>
                <a:spcPct val="50000"/>
              </a:spcBef>
              <a:buClrTx/>
              <a:buSzTx/>
              <a:buFontTx/>
            </a:pPr>
            <a:r>
              <a:rPr lang="zh-CN" altLang="en-US" sz="3200" b="1" dirty="0">
                <a:latin typeface="Times New Roman" panose="02020603050405020304" pitchFamily="18" charset="0"/>
                <a:ea typeface="隶书" panose="02010509060101010101" pitchFamily="49" charset="-122"/>
              </a:rPr>
              <a:t>关于浪漫主义</a:t>
            </a:r>
            <a:endParaRPr lang="zh-CN" altLang="en-US" sz="3200" b="1" dirty="0">
              <a:latin typeface="Times New Roman" panose="02020603050405020304" pitchFamily="18" charset="0"/>
              <a:ea typeface="隶书" panose="02010509060101010101" pitchFamily="49" charset="-122"/>
            </a:endParaRPr>
          </a:p>
          <a:p>
            <a:pPr>
              <a:spcBef>
                <a:spcPct val="50000"/>
              </a:spcBef>
              <a:buClrTx/>
              <a:buSzTx/>
              <a:buFontTx/>
            </a:pPr>
            <a:r>
              <a:rPr lang="zh-CN" altLang="en-US" sz="3200" b="1" dirty="0">
                <a:latin typeface="Times New Roman" panose="02020603050405020304" pitchFamily="18" charset="0"/>
                <a:ea typeface="隶书" panose="02010509060101010101" pitchFamily="49" charset="-122"/>
              </a:rPr>
              <a:t>        浪漫主义是文学艺术的基本创作方法之一。在文学艺术史上，</a:t>
            </a:r>
            <a:r>
              <a:rPr lang="zh-CN" altLang="en-US" sz="3200" b="1" dirty="0">
                <a:solidFill>
                  <a:srgbClr val="0070C0"/>
                </a:solidFill>
                <a:latin typeface="Times New Roman" panose="02020603050405020304" pitchFamily="18" charset="0"/>
                <a:ea typeface="隶书" panose="02010509060101010101" pitchFamily="49" charset="-122"/>
              </a:rPr>
              <a:t>浪漫主义与现实主义是两大主要思潮</a:t>
            </a:r>
            <a:r>
              <a:rPr lang="zh-CN" altLang="en-US" sz="3200" b="1" dirty="0">
                <a:latin typeface="Times New Roman" panose="02020603050405020304" pitchFamily="18" charset="0"/>
                <a:ea typeface="隶书" panose="02010509060101010101" pitchFamily="49" charset="-122"/>
              </a:rPr>
              <a:t>。它在反映现实上，善于抒发对理想社会的热烈追求，</a:t>
            </a:r>
            <a:r>
              <a:rPr lang="zh-CN" altLang="en-US" sz="3200" b="1" dirty="0">
                <a:solidFill>
                  <a:srgbClr val="0070C0"/>
                </a:solidFill>
                <a:latin typeface="Times New Roman" panose="02020603050405020304" pitchFamily="18" charset="0"/>
                <a:ea typeface="隶书" panose="02010509060101010101" pitchFamily="49" charset="-122"/>
              </a:rPr>
              <a:t>常用热情奔放的语言、瑰丽神奇的想像和夸张手法来塑造形象</a:t>
            </a:r>
            <a:r>
              <a:rPr lang="zh-CN" altLang="en-US" sz="3200" b="1" dirty="0">
                <a:latin typeface="Times New Roman" panose="02020603050405020304" pitchFamily="18" charset="0"/>
                <a:ea typeface="隶书" panose="02010509060101010101" pitchFamily="49" charset="-122"/>
              </a:rPr>
              <a:t>。各国文学艺术创作自始就有这种特色。如我国文学中，屈原、李白的诗歌，吴承恩的小说</a:t>
            </a:r>
            <a:r>
              <a:rPr lang="en-US" altLang="zh-CN" sz="3200" b="1" dirty="0">
                <a:latin typeface="Times New Roman" panose="02020603050405020304" pitchFamily="18" charset="0"/>
                <a:ea typeface="隶书" panose="02010509060101010101" pitchFamily="49" charset="-122"/>
              </a:rPr>
              <a:t>《</a:t>
            </a:r>
            <a:r>
              <a:rPr lang="zh-CN" altLang="en-US" sz="3200" b="1" dirty="0">
                <a:latin typeface="Times New Roman" panose="02020603050405020304" pitchFamily="18" charset="0"/>
                <a:ea typeface="隶书" panose="02010509060101010101" pitchFamily="49" charset="-122"/>
              </a:rPr>
              <a:t>西游记</a:t>
            </a:r>
            <a:r>
              <a:rPr lang="en-US" altLang="zh-CN" sz="3200" b="1" dirty="0">
                <a:latin typeface="Times New Roman" panose="02020603050405020304" pitchFamily="18" charset="0"/>
                <a:ea typeface="隶书" panose="02010509060101010101" pitchFamily="49" charset="-122"/>
              </a:rPr>
              <a:t>》</a:t>
            </a:r>
            <a:r>
              <a:rPr lang="zh-CN" altLang="en-US" sz="3200" b="1" dirty="0">
                <a:latin typeface="Times New Roman" panose="02020603050405020304" pitchFamily="18" charset="0"/>
                <a:ea typeface="隶书" panose="02010509060101010101" pitchFamily="49" charset="-122"/>
              </a:rPr>
              <a:t>等都具有鲜明的浪漫主义特色。浪漫主义作为一种一种文艺思潮，产生于</a:t>
            </a:r>
            <a:r>
              <a:rPr lang="en-US" altLang="zh-CN" sz="3200" b="1" dirty="0">
                <a:latin typeface="Times New Roman" panose="02020603050405020304" pitchFamily="18" charset="0"/>
                <a:ea typeface="隶书" panose="02010509060101010101" pitchFamily="49" charset="-122"/>
              </a:rPr>
              <a:t>18</a:t>
            </a:r>
            <a:r>
              <a:rPr lang="zh-CN" altLang="en-US" sz="3200" b="1" dirty="0">
                <a:latin typeface="Times New Roman" panose="02020603050405020304" pitchFamily="18" charset="0"/>
                <a:ea typeface="隶书" panose="02010509060101010101" pitchFamily="49" charset="-122"/>
              </a:rPr>
              <a:t>世纪末</a:t>
            </a:r>
            <a:r>
              <a:rPr lang="en-US" altLang="zh-CN" sz="3200" b="1" dirty="0">
                <a:latin typeface="Times New Roman" panose="02020603050405020304" pitchFamily="18" charset="0"/>
                <a:ea typeface="隶书" panose="02010509060101010101" pitchFamily="49" charset="-122"/>
              </a:rPr>
              <a:t>19</a:t>
            </a:r>
            <a:r>
              <a:rPr lang="zh-CN" altLang="en-US" sz="3200" b="1" dirty="0">
                <a:latin typeface="Times New Roman" panose="02020603050405020304" pitchFamily="18" charset="0"/>
                <a:ea typeface="隶书" panose="02010509060101010101" pitchFamily="49" charset="-122"/>
              </a:rPr>
              <a:t>世纪初欧洲资产阶级时代，反映了资产阶级上升时代的意识形态。其代表作家有德国的歌德和席勒、法国的雨果和乔治 桑、英国的雪莱和拜伦等。</a:t>
            </a:r>
            <a:endParaRPr lang="zh-CN" altLang="en-US" sz="3200" b="1" dirty="0">
              <a:latin typeface="Times New Roman" panose="02020603050405020304" pitchFamily="18" charset="0"/>
              <a:ea typeface="隶书" panose="02010509060101010101" pitchFamily="49" charset="-122"/>
            </a:endParaRPr>
          </a:p>
          <a:p>
            <a:pPr>
              <a:spcBef>
                <a:spcPct val="50000"/>
              </a:spcBef>
              <a:buClrTx/>
              <a:buSzTx/>
              <a:buFontTx/>
            </a:pPr>
            <a:endParaRPr lang="zh-CN" altLang="en-US" sz="3200" b="1" dirty="0">
              <a:latin typeface="Times New Roman" panose="02020603050405020304" pitchFamily="18" charset="0"/>
              <a:ea typeface="隶书" panose="02010509060101010101" pitchFamily="49" charset="-122"/>
            </a:endParaRPr>
          </a:p>
        </p:txBody>
      </p:sp>
      <p:sp>
        <p:nvSpPr>
          <p:cNvPr id="37891" name="矩形 37890"/>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Times New Roman" panose="02020603050405020304" pitchFamily="18" charset="0"/>
                <a:sym typeface="Times New Roman" panose="02020603050405020304" pitchFamily="18" charset="0"/>
              </a:rPr>
              <a:t>垃匹击赠炊磕柞前厘奈漳饰搐技抉贡乒骆吠舍博坝鹰瘴惜优豪钮漏展熔呛纪念伏尔泰逝世一百周年的讲话纪念伏尔泰逝世一百周年的讲话</a:t>
            </a:r>
            <a:endParaRPr lang="zh-CN" altLang="en-US" sz="100" dirty="0">
              <a:solidFill>
                <a:srgbClr val="000000"/>
              </a:solidFill>
              <a:latin typeface="Times New Roman" panose="02020603050405020304" pitchFamily="18" charset="0"/>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additive="base">
                                        <p:cTn id="7" dur="500" fill="hold"/>
                                        <p:tgtEl>
                                          <p:spTgt spid="37890"/>
                                        </p:tgtEl>
                                        <p:attrNameLst>
                                          <p:attrName>ppt_x</p:attrName>
                                        </p:attrNameLst>
                                      </p:cBhvr>
                                      <p:tavLst>
                                        <p:tav tm="0">
                                          <p:val>
                                            <p:strVal val="0-#ppt_w/2"/>
                                          </p:val>
                                        </p:tav>
                                        <p:tav tm="100000">
                                          <p:val>
                                            <p:strVal val="#ppt_x"/>
                                          </p:val>
                                        </p:tav>
                                      </p:tavLst>
                                    </p:anim>
                                    <p:anim calcmode="lin" valueType="num">
                                      <p:cBhvr additive="base">
                                        <p:cTn id="8" dur="500" fill="hold"/>
                                        <p:tgtEl>
                                          <p:spTgt spid="3789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2"/>
  <p:tag name="KSO_WM_UNIT_ID" val="_1*y*2"/>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LAYERLEVEL" val="1"/>
  <p:tag name="KSO_WM_TAG_VERSION" val="1.0"/>
  <p:tag name="KSO_WM_BEAUTIFY_FLAG" val="#wm#"/>
  <p:tag name="KSO_WM_UNIT_TYPE" val="y"/>
  <p:tag name="KSO_WM_UNIT_INDEX" val="1"/>
  <p:tag name="KSO_WM_UNIT_ID" val="_1*y*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61.xml><?xml version="1.0" encoding="utf-8"?>
<p:tagLst xmlns:p="http://schemas.openxmlformats.org/presentationml/2006/main">
  <p:tag name="KSO_WM_UNIT_TYPE" val="i"/>
  <p:tag name="KSO_WM_UNIT_SUBTYPE" val="h"/>
  <p:tag name="KSO_WM_SLIDE_BACKGROUND_TYPE" val="general"/>
  <p:tag name="KSO_WM_SLIDE_BK_DARK_LIGHT" val="2"/>
  <p:tag name="KSO_WM_UNIT_HIGHLIGHT" val="0"/>
  <p:tag name="KSO_WM_UNIT_COMPATIBLE" val="0"/>
  <p:tag name="KSO_WM_UNIT_DIAGRAM_ISNUMVISUAL" val="0"/>
  <p:tag name="KSO_WM_UNIT_DIAGRAM_ISREFERUNIT" val="0"/>
  <p:tag name="KSO_WM_UNIT_INDEX" val="1"/>
  <p:tag name="KSO_WM_UNIT_ID" val="_12*i*1"/>
  <p:tag name="KSO_WM_UNIT_BK_DARK_LIGHT" val="2"/>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5.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66.xml><?xml version="1.0" encoding="utf-8"?>
<p:tagLst xmlns:p="http://schemas.openxmlformats.org/presentationml/2006/main">
  <p:tag name="KSO_WM_UNIT_TYPE" val="i"/>
  <p:tag name="KSO_WM_UNIT_SUBTYPE" val="h"/>
  <p:tag name="KSO_WM_SLIDE_BACKGROUND_TYPE" val="frame"/>
  <p:tag name="KSO_WM_SLIDE_BK_DARK_LIGHT" val="2"/>
  <p:tag name="KSO_WM_UNIT_HIGHLIGHT" val="0"/>
  <p:tag name="KSO_WM_UNIT_COMPATIBLE" val="0"/>
  <p:tag name="KSO_WM_UNIT_DIAGRAM_ISNUMVISUAL" val="0"/>
  <p:tag name="KSO_WM_UNIT_DIAGRAM_ISREFERUNIT" val="0"/>
  <p:tag name="KSO_WM_UNIT_INDEX" val="1"/>
  <p:tag name="KSO_WM_UNIT_ID" val="_13*i*1"/>
  <p:tag name="KSO_WM_UNIT_BK_DARK_LIGHT" val="2"/>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70.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7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BK_DARK_LIGHT" val="2"/>
  <p:tag name="KSO_WM_UNIT_LAYERLEVEL" val="1"/>
  <p:tag name="KSO_WM_TAG_VERSION" val="1.0"/>
  <p:tag name="KSO_WM_BEAUTIFY_FLAG" val="#wm#"/>
</p:tagLst>
</file>

<file path=ppt/tags/tag72.xml><?xml version="1.0" encoding="utf-8"?>
<p:tagLst xmlns:p="http://schemas.openxmlformats.org/presentationml/2006/main">
  <p:tag name="KSO_WM_UNIT_TYPE" val="i"/>
  <p:tag name="KSO_WM_UNIT_SUBTYPE" val="h"/>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NDEX" val="2"/>
  <p:tag name="KSO_WM_UNIT_ID" val="_14*i*2"/>
  <p:tag name="KSO_WM_UNIT_BK_DARK_LIGHT" val="2"/>
  <p:tag name="KSO_WM_UNIT_LAYERLEVEL" val="1"/>
  <p:tag name="KSO_WM_TAG_VERSION" val="1.0"/>
  <p:tag name="KSO_WM_BEAUTIFY_FLAG" val="#wm#"/>
</p:tagLst>
</file>

<file path=ppt/tags/tag7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78.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BK_DARK_LIGHT" val="2"/>
  <p:tag name="KSO_WM_UNIT_LAYERLEVEL" val="1"/>
  <p:tag name="KSO_WM_TAG_VERSION" val="1.0"/>
  <p:tag name="KSO_WM_BEAUTIFY_FLAG" val="#wm#"/>
</p:tagLst>
</file>

<file path=ppt/tags/tag79.xml><?xml version="1.0" encoding="utf-8"?>
<p:tagLst xmlns:p="http://schemas.openxmlformats.org/presentationml/2006/main">
  <p:tag name="KSO_WM_UNIT_TYPE" val="i"/>
  <p:tag name="KSO_WM_UNIT_SUBTYPE" val="h"/>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NDEX" val="2"/>
  <p:tag name="KSO_WM_UNIT_ID" val="_15*i*2"/>
  <p:tag name="KSO_WM_UNIT_BK_DARK_LIGHT" val="2"/>
  <p:tag name="KSO_WM_UNIT_LAYERLEVEL" val="1"/>
  <p:tag name="KSO_WM_TAG_VERSION" val="1.0"/>
  <p:tag name="KSO_WM_BEAUTIFY_FLAG" val="#wm#"/>
</p:tagLst>
</file>

<file path=ppt/tags/tag8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81.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8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8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BK_DARK_LIGHT" val="2"/>
  <p:tag name="KSO_WM_UNIT_LAYERLEVEL" val="1"/>
  <p:tag name="KSO_WM_TAG_VERSION" val="1.0"/>
  <p:tag name="KSO_WM_BEAUTIFY_FLAG" val="#wm#"/>
</p:tagLst>
</file>

<file path=ppt/tags/tag87.xml><?xml version="1.0" encoding="utf-8"?>
<p:tagLst xmlns:p="http://schemas.openxmlformats.org/presentationml/2006/main">
  <p:tag name="KSO_WM_UNIT_TYPE" val="i"/>
  <p:tag name="KSO_WM_UNIT_SUBTYPE" val="h"/>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NDEX" val="2"/>
  <p:tag name="KSO_WM_UNIT_ID" val="_16*i*2"/>
  <p:tag name="KSO_WM_UNIT_BK_DARK_LIGHT" val="2"/>
  <p:tag name="KSO_WM_UNIT_LAYERLEVEL" val="1"/>
  <p:tag name="KSO_WM_TAG_VERSION" val="1.0"/>
  <p:tag name="KSO_WM_BEAUTIFY_FLAG" val="#wm#"/>
</p:tagLst>
</file>

<file path=ppt/tags/tag88.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8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9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9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BK_DARK_LIGHT" val="2"/>
  <p:tag name="KSO_WM_UNIT_LAYERLEVEL" val="1"/>
  <p:tag name="KSO_WM_TAG_VERSION" val="1.0"/>
  <p:tag name="KSO_WM_BEAUTIFY_FLAG" val="#wm#"/>
</p:tagLst>
</file>

<file path=ppt/tags/tag95.xml><?xml version="1.0" encoding="utf-8"?>
<p:tagLst xmlns:p="http://schemas.openxmlformats.org/presentationml/2006/main">
  <p:tag name="KSO_WM_UNIT_TYPE" val="i"/>
  <p:tag name="KSO_WM_UNIT_SUBTYPE" val="h"/>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NDEX" val="2"/>
  <p:tag name="KSO_WM_UNIT_ID" val="_17*i*2"/>
  <p:tag name="KSO_WM_UNIT_BK_DARK_LIGHT" val="2"/>
  <p:tag name="KSO_WM_UNIT_LAYERLEVEL" val="1"/>
  <p:tag name="KSO_WM_TAG_VERSION" val="1.0"/>
  <p:tag name="KSO_WM_BEAUTIFY_FLAG" val="#wm#"/>
</p:tagLst>
</file>

<file path=ppt/tags/tag9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97.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01.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02.xml><?xml version="1.0" encoding="utf-8"?>
<p:tagLst xmlns:p="http://schemas.openxmlformats.org/presentationml/2006/main">
  <p:tag name="KSO_WM_UNIT_TYPE" val="i"/>
  <p:tag name="KSO_WM_UNIT_SUBTYPE" val="h"/>
  <p:tag name="KSO_WM_SLIDE_BACKGROUND_TYPE" val="belt"/>
  <p:tag name="KSO_WM_SLIDE_BK_DARK_LIGHT" val="2"/>
  <p:tag name="KSO_WM_UNIT_HIGHLIGHT" val="0"/>
  <p:tag name="KSO_WM_UNIT_COMPATIBLE" val="0"/>
  <p:tag name="KSO_WM_UNIT_DIAGRAM_ISNUMVISUAL" val="0"/>
  <p:tag name="KSO_WM_UNIT_DIAGRAM_ISREFERUNIT" val="0"/>
  <p:tag name="KSO_WM_UNIT_INDEX" val="1"/>
  <p:tag name="KSO_WM_UNIT_ID" val="_18*i*1"/>
  <p:tag name="KSO_WM_UNIT_BK_DARK_LIGHT" val="2"/>
  <p:tag name="KSO_WM_UNIT_LAYERLEVEL" val="1"/>
  <p:tag name="KSO_WM_TAG_VERSION" val="1.0"/>
  <p:tag name="KSO_WM_BEAUTIFY_FLAG" val="#wm#"/>
</p:tagLst>
</file>

<file path=ppt/tags/tag103.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04.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375"/>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375"/>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13.xml><?xml version="1.0" encoding="utf-8"?>
<p:tagLst xmlns:p="http://schemas.openxmlformats.org/presentationml/2006/main">
  <p:tag name="KSO_WM_TAG_VERSION" val="1.0"/>
  <p:tag name="KSO_WM_BEAUTIFY_FLAG" val="#wm#"/>
  <p:tag name="KSO_WM_TEMPLATE_CATEGORY" val="custom"/>
  <p:tag name="KSO_WM_TEMPLATE_INDEX" val="20205375"/>
  <p:tag name="KSO_WM_TEMPLATE_SUBCATEGORY" val="0"/>
  <p:tag name="KSO_WM_TEMPLATE_MASTER_TYPE" val="1"/>
  <p:tag name="KSO_WM_TEMPLATE_COLOR_TYPE" val="1"/>
  <p:tag name="KSO_WM_TEMPLATE_MASTER_THUMB_INDEX" val="12"/>
  <p:tag name="KSO_WM_TEMPLATE_THUMBS_INDEX" val="1、4、7、9、12、15、16、18、19、20、21、24、28、32、35、36、37"/>
</p:tagLst>
</file>

<file path=ppt/tags/tag114.xml><?xml version="1.0" encoding="utf-8"?>
<p:tagLst xmlns:p="http://schemas.openxmlformats.org/presentationml/2006/main">
  <p:tag name="KSO_WM_BEAUTIFY_FLAG" val="#wm#"/>
  <p:tag name="KSO_WM_TEMPLATE_CATEGORY" val="custom"/>
  <p:tag name="KSO_WM_TEMPLATE_INDEX" val="20204738"/>
</p:tagLst>
</file>

<file path=ppt/tags/tag115.xml><?xml version="1.0" encoding="utf-8"?>
<p:tagLst xmlns:p="http://schemas.openxmlformats.org/presentationml/2006/main">
  <p:tag name="KSO_WM_BEAUTIFY_FLAG" val="#wm#"/>
  <p:tag name="KSO_WM_TEMPLATE_CATEGORY" val="custom"/>
  <p:tag name="KSO_WM_TEMPLATE_INDEX" val="20204738"/>
</p:tagLst>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030307">
      <a:dk1>
        <a:sysClr val="windowText" lastClr="000000"/>
      </a:dk1>
      <a:lt1>
        <a:sysClr val="window" lastClr="FFFFFF"/>
      </a:lt1>
      <a:dk2>
        <a:srgbClr val="F9FBFB"/>
      </a:dk2>
      <a:lt2>
        <a:srgbClr val="FFFFFF"/>
      </a:lt2>
      <a:accent1>
        <a:srgbClr val="B4C7CE"/>
      </a:accent1>
      <a:accent2>
        <a:srgbClr val="BCC8CC"/>
      </a:accent2>
      <a:accent3>
        <a:srgbClr val="C4C9CA"/>
      </a:accent3>
      <a:accent4>
        <a:srgbClr val="CDC9C9"/>
      </a:accent4>
      <a:accent5>
        <a:srgbClr val="D5CAC7"/>
      </a:accent5>
      <a:accent6>
        <a:srgbClr val="DDCBC5"/>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10429</Words>
  <Application>WPS 演示</Application>
  <PresentationFormat>自定义</PresentationFormat>
  <Paragraphs>536</Paragraphs>
  <Slides>46</Slides>
  <Notes>1</Notes>
  <HiddenSlides>0</HiddenSlides>
  <MMClips>0</MMClips>
  <ScaleCrop>false</ScaleCrop>
  <HeadingPairs>
    <vt:vector size="6" baseType="variant">
      <vt:variant>
        <vt:lpstr>已用的字体</vt:lpstr>
      </vt:variant>
      <vt:variant>
        <vt:i4>18</vt:i4>
      </vt:variant>
      <vt:variant>
        <vt:lpstr>主题</vt:lpstr>
      </vt:variant>
      <vt:variant>
        <vt:i4>3</vt:i4>
      </vt:variant>
      <vt:variant>
        <vt:lpstr>幻灯片标题</vt:lpstr>
      </vt:variant>
      <vt:variant>
        <vt:i4>46</vt:i4>
      </vt:variant>
    </vt:vector>
  </HeadingPairs>
  <TitlesOfParts>
    <vt:vector size="67" baseType="lpstr">
      <vt:lpstr>Arial</vt:lpstr>
      <vt:lpstr>宋体</vt:lpstr>
      <vt:lpstr>Wingdings</vt:lpstr>
      <vt:lpstr>Calibri</vt:lpstr>
      <vt:lpstr>楷体</vt:lpstr>
      <vt:lpstr>黑体</vt:lpstr>
      <vt:lpstr>微软雅黑</vt:lpstr>
      <vt:lpstr>Arial Unicode MS</vt:lpstr>
      <vt:lpstr>汉仪旗黑-85S</vt:lpstr>
      <vt:lpstr>方正启体简体</vt:lpstr>
      <vt:lpstr>Times New Roman</vt:lpstr>
      <vt:lpstr>楷体_GB2312</vt:lpstr>
      <vt:lpstr>隶书</vt:lpstr>
      <vt:lpstr>新宋体</vt:lpstr>
      <vt:lpstr>Tahoma</vt:lpstr>
      <vt:lpstr>幼圆</vt:lpstr>
      <vt:lpstr>华文宋体</vt:lpstr>
      <vt:lpstr>方正楷体简体</vt:lpstr>
      <vt:lpstr>默认设计模板</vt:lpstr>
      <vt:lpstr>Office 主题​​</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haiyu</cp:lastModifiedBy>
  <cp:revision>3</cp:revision>
  <dcterms:created xsi:type="dcterms:W3CDTF">2017-05-01T00:48:21Z</dcterms:created>
  <dcterms:modified xsi:type="dcterms:W3CDTF">2020-05-26T13:47:17Z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2052-11.1.0.9098</vt:lpwstr>
  </property>
</Properties>
</file>