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49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 title="scalloped circle"/>
          <p:cNvSpPr/>
          <p:nvPr/>
        </p:nvSpPr>
        <p:spPr bwMode="auto">
          <a:xfrm>
            <a:off x="3557016" y="630936"/>
            <a:ext cx="5235575" cy="5229225"/>
          </a:xfrm>
          <a:custGeom>
            <a:avLst/>
            <a:gdLst/>
            <a:ahLst/>
            <a:cxnLst/>
            <a:rect l="0" t="0" r="r" b="b"/>
            <a:pathLst>
              <a:path w="3298" h="3294">
                <a:moveTo>
                  <a:pt x="1649" y="0"/>
                </a:moveTo>
                <a:lnTo>
                  <a:pt x="1681" y="3"/>
                </a:lnTo>
                <a:lnTo>
                  <a:pt x="1712" y="11"/>
                </a:lnTo>
                <a:lnTo>
                  <a:pt x="1742" y="23"/>
                </a:lnTo>
                <a:lnTo>
                  <a:pt x="1773" y="38"/>
                </a:lnTo>
                <a:lnTo>
                  <a:pt x="1802" y="55"/>
                </a:lnTo>
                <a:lnTo>
                  <a:pt x="1832" y="73"/>
                </a:lnTo>
                <a:lnTo>
                  <a:pt x="1862" y="89"/>
                </a:lnTo>
                <a:lnTo>
                  <a:pt x="1892" y="105"/>
                </a:lnTo>
                <a:lnTo>
                  <a:pt x="1921" y="117"/>
                </a:lnTo>
                <a:lnTo>
                  <a:pt x="1953" y="125"/>
                </a:lnTo>
                <a:lnTo>
                  <a:pt x="1984" y="129"/>
                </a:lnTo>
                <a:lnTo>
                  <a:pt x="2017" y="129"/>
                </a:lnTo>
                <a:lnTo>
                  <a:pt x="2051" y="127"/>
                </a:lnTo>
                <a:lnTo>
                  <a:pt x="2085" y="123"/>
                </a:lnTo>
                <a:lnTo>
                  <a:pt x="2119" y="118"/>
                </a:lnTo>
                <a:lnTo>
                  <a:pt x="2153" y="114"/>
                </a:lnTo>
                <a:lnTo>
                  <a:pt x="2187" y="111"/>
                </a:lnTo>
                <a:lnTo>
                  <a:pt x="2219" y="112"/>
                </a:lnTo>
                <a:lnTo>
                  <a:pt x="2250" y="116"/>
                </a:lnTo>
                <a:lnTo>
                  <a:pt x="2280" y="125"/>
                </a:lnTo>
                <a:lnTo>
                  <a:pt x="2305" y="138"/>
                </a:lnTo>
                <a:lnTo>
                  <a:pt x="2329" y="155"/>
                </a:lnTo>
                <a:lnTo>
                  <a:pt x="2350" y="175"/>
                </a:lnTo>
                <a:lnTo>
                  <a:pt x="2371" y="198"/>
                </a:lnTo>
                <a:lnTo>
                  <a:pt x="2390" y="222"/>
                </a:lnTo>
                <a:lnTo>
                  <a:pt x="2409" y="247"/>
                </a:lnTo>
                <a:lnTo>
                  <a:pt x="2428" y="272"/>
                </a:lnTo>
                <a:lnTo>
                  <a:pt x="2447" y="296"/>
                </a:lnTo>
                <a:lnTo>
                  <a:pt x="2467" y="319"/>
                </a:lnTo>
                <a:lnTo>
                  <a:pt x="2490" y="339"/>
                </a:lnTo>
                <a:lnTo>
                  <a:pt x="2512" y="357"/>
                </a:lnTo>
                <a:lnTo>
                  <a:pt x="2537" y="371"/>
                </a:lnTo>
                <a:lnTo>
                  <a:pt x="2564" y="383"/>
                </a:lnTo>
                <a:lnTo>
                  <a:pt x="2593" y="393"/>
                </a:lnTo>
                <a:lnTo>
                  <a:pt x="2623" y="402"/>
                </a:lnTo>
                <a:lnTo>
                  <a:pt x="2653" y="410"/>
                </a:lnTo>
                <a:lnTo>
                  <a:pt x="2684" y="418"/>
                </a:lnTo>
                <a:lnTo>
                  <a:pt x="2713" y="427"/>
                </a:lnTo>
                <a:lnTo>
                  <a:pt x="2742" y="437"/>
                </a:lnTo>
                <a:lnTo>
                  <a:pt x="2769" y="449"/>
                </a:lnTo>
                <a:lnTo>
                  <a:pt x="2793" y="464"/>
                </a:lnTo>
                <a:lnTo>
                  <a:pt x="2815" y="482"/>
                </a:lnTo>
                <a:lnTo>
                  <a:pt x="2833" y="504"/>
                </a:lnTo>
                <a:lnTo>
                  <a:pt x="2848" y="528"/>
                </a:lnTo>
                <a:lnTo>
                  <a:pt x="2860" y="555"/>
                </a:lnTo>
                <a:lnTo>
                  <a:pt x="2870" y="584"/>
                </a:lnTo>
                <a:lnTo>
                  <a:pt x="2879" y="613"/>
                </a:lnTo>
                <a:lnTo>
                  <a:pt x="2887" y="644"/>
                </a:lnTo>
                <a:lnTo>
                  <a:pt x="2895" y="674"/>
                </a:lnTo>
                <a:lnTo>
                  <a:pt x="2904" y="704"/>
                </a:lnTo>
                <a:lnTo>
                  <a:pt x="2914" y="733"/>
                </a:lnTo>
                <a:lnTo>
                  <a:pt x="2926" y="760"/>
                </a:lnTo>
                <a:lnTo>
                  <a:pt x="2940" y="785"/>
                </a:lnTo>
                <a:lnTo>
                  <a:pt x="2958" y="807"/>
                </a:lnTo>
                <a:lnTo>
                  <a:pt x="2978" y="830"/>
                </a:lnTo>
                <a:lnTo>
                  <a:pt x="3001" y="850"/>
                </a:lnTo>
                <a:lnTo>
                  <a:pt x="3025" y="869"/>
                </a:lnTo>
                <a:lnTo>
                  <a:pt x="3051" y="888"/>
                </a:lnTo>
                <a:lnTo>
                  <a:pt x="3076" y="907"/>
                </a:lnTo>
                <a:lnTo>
                  <a:pt x="3100" y="926"/>
                </a:lnTo>
                <a:lnTo>
                  <a:pt x="3123" y="947"/>
                </a:lnTo>
                <a:lnTo>
                  <a:pt x="3143" y="968"/>
                </a:lnTo>
                <a:lnTo>
                  <a:pt x="3160" y="992"/>
                </a:lnTo>
                <a:lnTo>
                  <a:pt x="3173" y="1017"/>
                </a:lnTo>
                <a:lnTo>
                  <a:pt x="3182" y="1047"/>
                </a:lnTo>
                <a:lnTo>
                  <a:pt x="3186" y="1078"/>
                </a:lnTo>
                <a:lnTo>
                  <a:pt x="3187" y="1110"/>
                </a:lnTo>
                <a:lnTo>
                  <a:pt x="3184" y="1144"/>
                </a:lnTo>
                <a:lnTo>
                  <a:pt x="3180" y="1178"/>
                </a:lnTo>
                <a:lnTo>
                  <a:pt x="3175" y="1212"/>
                </a:lnTo>
                <a:lnTo>
                  <a:pt x="3171" y="1246"/>
                </a:lnTo>
                <a:lnTo>
                  <a:pt x="3169" y="1280"/>
                </a:lnTo>
                <a:lnTo>
                  <a:pt x="3169" y="1313"/>
                </a:lnTo>
                <a:lnTo>
                  <a:pt x="3173" y="1344"/>
                </a:lnTo>
                <a:lnTo>
                  <a:pt x="3181" y="1375"/>
                </a:lnTo>
                <a:lnTo>
                  <a:pt x="3193" y="1404"/>
                </a:lnTo>
                <a:lnTo>
                  <a:pt x="3209" y="1434"/>
                </a:lnTo>
                <a:lnTo>
                  <a:pt x="3225" y="1464"/>
                </a:lnTo>
                <a:lnTo>
                  <a:pt x="3243" y="1494"/>
                </a:lnTo>
                <a:lnTo>
                  <a:pt x="3260" y="1523"/>
                </a:lnTo>
                <a:lnTo>
                  <a:pt x="3275" y="1554"/>
                </a:lnTo>
                <a:lnTo>
                  <a:pt x="3287" y="1584"/>
                </a:lnTo>
                <a:lnTo>
                  <a:pt x="3295" y="1615"/>
                </a:lnTo>
                <a:lnTo>
                  <a:pt x="3298" y="1647"/>
                </a:lnTo>
                <a:lnTo>
                  <a:pt x="3295" y="1679"/>
                </a:lnTo>
                <a:lnTo>
                  <a:pt x="3287" y="1710"/>
                </a:lnTo>
                <a:lnTo>
                  <a:pt x="3275" y="1740"/>
                </a:lnTo>
                <a:lnTo>
                  <a:pt x="3260" y="1771"/>
                </a:lnTo>
                <a:lnTo>
                  <a:pt x="3243" y="1800"/>
                </a:lnTo>
                <a:lnTo>
                  <a:pt x="3225" y="1830"/>
                </a:lnTo>
                <a:lnTo>
                  <a:pt x="3209" y="1860"/>
                </a:lnTo>
                <a:lnTo>
                  <a:pt x="3193" y="1890"/>
                </a:lnTo>
                <a:lnTo>
                  <a:pt x="3181" y="1919"/>
                </a:lnTo>
                <a:lnTo>
                  <a:pt x="3173" y="1950"/>
                </a:lnTo>
                <a:lnTo>
                  <a:pt x="3169" y="1981"/>
                </a:lnTo>
                <a:lnTo>
                  <a:pt x="3169" y="2014"/>
                </a:lnTo>
                <a:lnTo>
                  <a:pt x="3171" y="2048"/>
                </a:lnTo>
                <a:lnTo>
                  <a:pt x="3175" y="2082"/>
                </a:lnTo>
                <a:lnTo>
                  <a:pt x="3180" y="2116"/>
                </a:lnTo>
                <a:lnTo>
                  <a:pt x="3184" y="2150"/>
                </a:lnTo>
                <a:lnTo>
                  <a:pt x="3187" y="2184"/>
                </a:lnTo>
                <a:lnTo>
                  <a:pt x="3186" y="2216"/>
                </a:lnTo>
                <a:lnTo>
                  <a:pt x="3182" y="2247"/>
                </a:lnTo>
                <a:lnTo>
                  <a:pt x="3173" y="2277"/>
                </a:lnTo>
                <a:lnTo>
                  <a:pt x="3160" y="2302"/>
                </a:lnTo>
                <a:lnTo>
                  <a:pt x="3143" y="2326"/>
                </a:lnTo>
                <a:lnTo>
                  <a:pt x="3123" y="2347"/>
                </a:lnTo>
                <a:lnTo>
                  <a:pt x="3100" y="2368"/>
                </a:lnTo>
                <a:lnTo>
                  <a:pt x="3076" y="2387"/>
                </a:lnTo>
                <a:lnTo>
                  <a:pt x="3051" y="2406"/>
                </a:lnTo>
                <a:lnTo>
                  <a:pt x="3025" y="2425"/>
                </a:lnTo>
                <a:lnTo>
                  <a:pt x="3001" y="2444"/>
                </a:lnTo>
                <a:lnTo>
                  <a:pt x="2978" y="2464"/>
                </a:lnTo>
                <a:lnTo>
                  <a:pt x="2958" y="2487"/>
                </a:lnTo>
                <a:lnTo>
                  <a:pt x="2940" y="2509"/>
                </a:lnTo>
                <a:lnTo>
                  <a:pt x="2926" y="2534"/>
                </a:lnTo>
                <a:lnTo>
                  <a:pt x="2914" y="2561"/>
                </a:lnTo>
                <a:lnTo>
                  <a:pt x="2904" y="2590"/>
                </a:lnTo>
                <a:lnTo>
                  <a:pt x="2895" y="2620"/>
                </a:lnTo>
                <a:lnTo>
                  <a:pt x="2887" y="2650"/>
                </a:lnTo>
                <a:lnTo>
                  <a:pt x="2879" y="2681"/>
                </a:lnTo>
                <a:lnTo>
                  <a:pt x="2870" y="2710"/>
                </a:lnTo>
                <a:lnTo>
                  <a:pt x="2860" y="2739"/>
                </a:lnTo>
                <a:lnTo>
                  <a:pt x="2848" y="2766"/>
                </a:lnTo>
                <a:lnTo>
                  <a:pt x="2833" y="2790"/>
                </a:lnTo>
                <a:lnTo>
                  <a:pt x="2815" y="2812"/>
                </a:lnTo>
                <a:lnTo>
                  <a:pt x="2793" y="2830"/>
                </a:lnTo>
                <a:lnTo>
                  <a:pt x="2769" y="2845"/>
                </a:lnTo>
                <a:lnTo>
                  <a:pt x="2742" y="2857"/>
                </a:lnTo>
                <a:lnTo>
                  <a:pt x="2713" y="2867"/>
                </a:lnTo>
                <a:lnTo>
                  <a:pt x="2684" y="2876"/>
                </a:lnTo>
                <a:lnTo>
                  <a:pt x="2653" y="2884"/>
                </a:lnTo>
                <a:lnTo>
                  <a:pt x="2623" y="2892"/>
                </a:lnTo>
                <a:lnTo>
                  <a:pt x="2593" y="2901"/>
                </a:lnTo>
                <a:lnTo>
                  <a:pt x="2564" y="2911"/>
                </a:lnTo>
                <a:lnTo>
                  <a:pt x="2537" y="2923"/>
                </a:lnTo>
                <a:lnTo>
                  <a:pt x="2512" y="2937"/>
                </a:lnTo>
                <a:lnTo>
                  <a:pt x="2490" y="2955"/>
                </a:lnTo>
                <a:lnTo>
                  <a:pt x="2467" y="2975"/>
                </a:lnTo>
                <a:lnTo>
                  <a:pt x="2447" y="2998"/>
                </a:lnTo>
                <a:lnTo>
                  <a:pt x="2428" y="3022"/>
                </a:lnTo>
                <a:lnTo>
                  <a:pt x="2409" y="3047"/>
                </a:lnTo>
                <a:lnTo>
                  <a:pt x="2390" y="3072"/>
                </a:lnTo>
                <a:lnTo>
                  <a:pt x="2371" y="3096"/>
                </a:lnTo>
                <a:lnTo>
                  <a:pt x="2350" y="3119"/>
                </a:lnTo>
                <a:lnTo>
                  <a:pt x="2329" y="3139"/>
                </a:lnTo>
                <a:lnTo>
                  <a:pt x="2305" y="3156"/>
                </a:lnTo>
                <a:lnTo>
                  <a:pt x="2280" y="3169"/>
                </a:lnTo>
                <a:lnTo>
                  <a:pt x="2250" y="3178"/>
                </a:lnTo>
                <a:lnTo>
                  <a:pt x="2219" y="3182"/>
                </a:lnTo>
                <a:lnTo>
                  <a:pt x="2187" y="3183"/>
                </a:lnTo>
                <a:lnTo>
                  <a:pt x="2153" y="3180"/>
                </a:lnTo>
                <a:lnTo>
                  <a:pt x="2119" y="3176"/>
                </a:lnTo>
                <a:lnTo>
                  <a:pt x="2085" y="3171"/>
                </a:lnTo>
                <a:lnTo>
                  <a:pt x="2051" y="3167"/>
                </a:lnTo>
                <a:lnTo>
                  <a:pt x="2017" y="3165"/>
                </a:lnTo>
                <a:lnTo>
                  <a:pt x="1984" y="3165"/>
                </a:lnTo>
                <a:lnTo>
                  <a:pt x="1953" y="3169"/>
                </a:lnTo>
                <a:lnTo>
                  <a:pt x="1921" y="3177"/>
                </a:lnTo>
                <a:lnTo>
                  <a:pt x="1892" y="3189"/>
                </a:lnTo>
                <a:lnTo>
                  <a:pt x="1862" y="3205"/>
                </a:lnTo>
                <a:lnTo>
                  <a:pt x="1832" y="3221"/>
                </a:lnTo>
                <a:lnTo>
                  <a:pt x="1802" y="3239"/>
                </a:lnTo>
                <a:lnTo>
                  <a:pt x="1773" y="3256"/>
                </a:lnTo>
                <a:lnTo>
                  <a:pt x="1742" y="3271"/>
                </a:lnTo>
                <a:lnTo>
                  <a:pt x="1712" y="3283"/>
                </a:lnTo>
                <a:lnTo>
                  <a:pt x="1681" y="3291"/>
                </a:lnTo>
                <a:lnTo>
                  <a:pt x="1649" y="3294"/>
                </a:lnTo>
                <a:lnTo>
                  <a:pt x="1617" y="3291"/>
                </a:lnTo>
                <a:lnTo>
                  <a:pt x="1586" y="3283"/>
                </a:lnTo>
                <a:lnTo>
                  <a:pt x="1556" y="3271"/>
                </a:lnTo>
                <a:lnTo>
                  <a:pt x="1525" y="3256"/>
                </a:lnTo>
                <a:lnTo>
                  <a:pt x="1496" y="3239"/>
                </a:lnTo>
                <a:lnTo>
                  <a:pt x="1466" y="3221"/>
                </a:lnTo>
                <a:lnTo>
                  <a:pt x="1436" y="3205"/>
                </a:lnTo>
                <a:lnTo>
                  <a:pt x="1406" y="3189"/>
                </a:lnTo>
                <a:lnTo>
                  <a:pt x="1376" y="3177"/>
                </a:lnTo>
                <a:lnTo>
                  <a:pt x="1345" y="3169"/>
                </a:lnTo>
                <a:lnTo>
                  <a:pt x="1314" y="3165"/>
                </a:lnTo>
                <a:lnTo>
                  <a:pt x="1281" y="3165"/>
                </a:lnTo>
                <a:lnTo>
                  <a:pt x="1247" y="3167"/>
                </a:lnTo>
                <a:lnTo>
                  <a:pt x="1213" y="3171"/>
                </a:lnTo>
                <a:lnTo>
                  <a:pt x="1179" y="3176"/>
                </a:lnTo>
                <a:lnTo>
                  <a:pt x="1145" y="3180"/>
                </a:lnTo>
                <a:lnTo>
                  <a:pt x="1111" y="3183"/>
                </a:lnTo>
                <a:lnTo>
                  <a:pt x="1079" y="3182"/>
                </a:lnTo>
                <a:lnTo>
                  <a:pt x="1048" y="3178"/>
                </a:lnTo>
                <a:lnTo>
                  <a:pt x="1018" y="3169"/>
                </a:lnTo>
                <a:lnTo>
                  <a:pt x="993" y="3156"/>
                </a:lnTo>
                <a:lnTo>
                  <a:pt x="969" y="3139"/>
                </a:lnTo>
                <a:lnTo>
                  <a:pt x="948" y="3119"/>
                </a:lnTo>
                <a:lnTo>
                  <a:pt x="927" y="3096"/>
                </a:lnTo>
                <a:lnTo>
                  <a:pt x="908" y="3072"/>
                </a:lnTo>
                <a:lnTo>
                  <a:pt x="889" y="3047"/>
                </a:lnTo>
                <a:lnTo>
                  <a:pt x="870" y="3022"/>
                </a:lnTo>
                <a:lnTo>
                  <a:pt x="851" y="2998"/>
                </a:lnTo>
                <a:lnTo>
                  <a:pt x="831" y="2975"/>
                </a:lnTo>
                <a:lnTo>
                  <a:pt x="808" y="2955"/>
                </a:lnTo>
                <a:lnTo>
                  <a:pt x="786" y="2937"/>
                </a:lnTo>
                <a:lnTo>
                  <a:pt x="761" y="2923"/>
                </a:lnTo>
                <a:lnTo>
                  <a:pt x="734" y="2911"/>
                </a:lnTo>
                <a:lnTo>
                  <a:pt x="705" y="2901"/>
                </a:lnTo>
                <a:lnTo>
                  <a:pt x="675" y="2892"/>
                </a:lnTo>
                <a:lnTo>
                  <a:pt x="645" y="2884"/>
                </a:lnTo>
                <a:lnTo>
                  <a:pt x="614" y="2876"/>
                </a:lnTo>
                <a:lnTo>
                  <a:pt x="585" y="2867"/>
                </a:lnTo>
                <a:lnTo>
                  <a:pt x="556" y="2857"/>
                </a:lnTo>
                <a:lnTo>
                  <a:pt x="529" y="2845"/>
                </a:lnTo>
                <a:lnTo>
                  <a:pt x="505" y="2830"/>
                </a:lnTo>
                <a:lnTo>
                  <a:pt x="483" y="2812"/>
                </a:lnTo>
                <a:lnTo>
                  <a:pt x="465" y="2790"/>
                </a:lnTo>
                <a:lnTo>
                  <a:pt x="450" y="2766"/>
                </a:lnTo>
                <a:lnTo>
                  <a:pt x="438" y="2739"/>
                </a:lnTo>
                <a:lnTo>
                  <a:pt x="428" y="2710"/>
                </a:lnTo>
                <a:lnTo>
                  <a:pt x="419" y="2681"/>
                </a:lnTo>
                <a:lnTo>
                  <a:pt x="411" y="2650"/>
                </a:lnTo>
                <a:lnTo>
                  <a:pt x="403" y="2620"/>
                </a:lnTo>
                <a:lnTo>
                  <a:pt x="394" y="2590"/>
                </a:lnTo>
                <a:lnTo>
                  <a:pt x="384" y="2561"/>
                </a:lnTo>
                <a:lnTo>
                  <a:pt x="372" y="2534"/>
                </a:lnTo>
                <a:lnTo>
                  <a:pt x="358" y="2509"/>
                </a:lnTo>
                <a:lnTo>
                  <a:pt x="340" y="2487"/>
                </a:lnTo>
                <a:lnTo>
                  <a:pt x="320" y="2464"/>
                </a:lnTo>
                <a:lnTo>
                  <a:pt x="297" y="2444"/>
                </a:lnTo>
                <a:lnTo>
                  <a:pt x="272" y="2425"/>
                </a:lnTo>
                <a:lnTo>
                  <a:pt x="247" y="2406"/>
                </a:lnTo>
                <a:lnTo>
                  <a:pt x="222" y="2387"/>
                </a:lnTo>
                <a:lnTo>
                  <a:pt x="198" y="2368"/>
                </a:lnTo>
                <a:lnTo>
                  <a:pt x="175" y="2347"/>
                </a:lnTo>
                <a:lnTo>
                  <a:pt x="155" y="2326"/>
                </a:lnTo>
                <a:lnTo>
                  <a:pt x="138" y="2302"/>
                </a:lnTo>
                <a:lnTo>
                  <a:pt x="125" y="2277"/>
                </a:lnTo>
                <a:lnTo>
                  <a:pt x="116" y="2247"/>
                </a:lnTo>
                <a:lnTo>
                  <a:pt x="112" y="2216"/>
                </a:lnTo>
                <a:lnTo>
                  <a:pt x="111" y="2184"/>
                </a:lnTo>
                <a:lnTo>
                  <a:pt x="114" y="2150"/>
                </a:lnTo>
                <a:lnTo>
                  <a:pt x="118" y="2116"/>
                </a:lnTo>
                <a:lnTo>
                  <a:pt x="123" y="2082"/>
                </a:lnTo>
                <a:lnTo>
                  <a:pt x="127" y="2048"/>
                </a:lnTo>
                <a:lnTo>
                  <a:pt x="129" y="2014"/>
                </a:lnTo>
                <a:lnTo>
                  <a:pt x="129" y="1981"/>
                </a:lnTo>
                <a:lnTo>
                  <a:pt x="125" y="1950"/>
                </a:lnTo>
                <a:lnTo>
                  <a:pt x="117" y="1919"/>
                </a:lnTo>
                <a:lnTo>
                  <a:pt x="105" y="1890"/>
                </a:lnTo>
                <a:lnTo>
                  <a:pt x="90" y="1860"/>
                </a:lnTo>
                <a:lnTo>
                  <a:pt x="73" y="1830"/>
                </a:lnTo>
                <a:lnTo>
                  <a:pt x="55" y="1800"/>
                </a:lnTo>
                <a:lnTo>
                  <a:pt x="38" y="1771"/>
                </a:lnTo>
                <a:lnTo>
                  <a:pt x="23" y="1740"/>
                </a:lnTo>
                <a:lnTo>
                  <a:pt x="11" y="1710"/>
                </a:lnTo>
                <a:lnTo>
                  <a:pt x="3" y="1679"/>
                </a:lnTo>
                <a:lnTo>
                  <a:pt x="0" y="1647"/>
                </a:lnTo>
                <a:lnTo>
                  <a:pt x="3" y="1615"/>
                </a:lnTo>
                <a:lnTo>
                  <a:pt x="11" y="1584"/>
                </a:lnTo>
                <a:lnTo>
                  <a:pt x="23" y="1554"/>
                </a:lnTo>
                <a:lnTo>
                  <a:pt x="38" y="1523"/>
                </a:lnTo>
                <a:lnTo>
                  <a:pt x="55" y="1494"/>
                </a:lnTo>
                <a:lnTo>
                  <a:pt x="73" y="1464"/>
                </a:lnTo>
                <a:lnTo>
                  <a:pt x="90" y="1434"/>
                </a:lnTo>
                <a:lnTo>
                  <a:pt x="105" y="1404"/>
                </a:lnTo>
                <a:lnTo>
                  <a:pt x="117" y="1375"/>
                </a:lnTo>
                <a:lnTo>
                  <a:pt x="125" y="1344"/>
                </a:lnTo>
                <a:lnTo>
                  <a:pt x="129" y="1313"/>
                </a:lnTo>
                <a:lnTo>
                  <a:pt x="129" y="1280"/>
                </a:lnTo>
                <a:lnTo>
                  <a:pt x="127" y="1246"/>
                </a:lnTo>
                <a:lnTo>
                  <a:pt x="123" y="1212"/>
                </a:lnTo>
                <a:lnTo>
                  <a:pt x="118" y="1178"/>
                </a:lnTo>
                <a:lnTo>
                  <a:pt x="114" y="1144"/>
                </a:lnTo>
                <a:lnTo>
                  <a:pt x="111" y="1110"/>
                </a:lnTo>
                <a:lnTo>
                  <a:pt x="112" y="1078"/>
                </a:lnTo>
                <a:lnTo>
                  <a:pt x="116" y="1047"/>
                </a:lnTo>
                <a:lnTo>
                  <a:pt x="125" y="1017"/>
                </a:lnTo>
                <a:lnTo>
                  <a:pt x="138" y="992"/>
                </a:lnTo>
                <a:lnTo>
                  <a:pt x="155" y="968"/>
                </a:lnTo>
                <a:lnTo>
                  <a:pt x="175" y="947"/>
                </a:lnTo>
                <a:lnTo>
                  <a:pt x="198" y="926"/>
                </a:lnTo>
                <a:lnTo>
                  <a:pt x="222" y="907"/>
                </a:lnTo>
                <a:lnTo>
                  <a:pt x="247" y="888"/>
                </a:lnTo>
                <a:lnTo>
                  <a:pt x="272" y="869"/>
                </a:lnTo>
                <a:lnTo>
                  <a:pt x="297" y="850"/>
                </a:lnTo>
                <a:lnTo>
                  <a:pt x="320" y="830"/>
                </a:lnTo>
                <a:lnTo>
                  <a:pt x="340" y="807"/>
                </a:lnTo>
                <a:lnTo>
                  <a:pt x="358" y="785"/>
                </a:lnTo>
                <a:lnTo>
                  <a:pt x="372" y="760"/>
                </a:lnTo>
                <a:lnTo>
                  <a:pt x="384" y="733"/>
                </a:lnTo>
                <a:lnTo>
                  <a:pt x="394" y="704"/>
                </a:lnTo>
                <a:lnTo>
                  <a:pt x="403" y="674"/>
                </a:lnTo>
                <a:lnTo>
                  <a:pt x="411" y="644"/>
                </a:lnTo>
                <a:lnTo>
                  <a:pt x="419" y="613"/>
                </a:lnTo>
                <a:lnTo>
                  <a:pt x="428" y="584"/>
                </a:lnTo>
                <a:lnTo>
                  <a:pt x="438" y="555"/>
                </a:lnTo>
                <a:lnTo>
                  <a:pt x="450" y="528"/>
                </a:lnTo>
                <a:lnTo>
                  <a:pt x="465" y="504"/>
                </a:lnTo>
                <a:lnTo>
                  <a:pt x="483" y="482"/>
                </a:lnTo>
                <a:lnTo>
                  <a:pt x="505" y="464"/>
                </a:lnTo>
                <a:lnTo>
                  <a:pt x="529" y="449"/>
                </a:lnTo>
                <a:lnTo>
                  <a:pt x="556" y="437"/>
                </a:lnTo>
                <a:lnTo>
                  <a:pt x="585" y="427"/>
                </a:lnTo>
                <a:lnTo>
                  <a:pt x="614" y="418"/>
                </a:lnTo>
                <a:lnTo>
                  <a:pt x="645" y="410"/>
                </a:lnTo>
                <a:lnTo>
                  <a:pt x="675" y="402"/>
                </a:lnTo>
                <a:lnTo>
                  <a:pt x="705" y="393"/>
                </a:lnTo>
                <a:lnTo>
                  <a:pt x="734" y="383"/>
                </a:lnTo>
                <a:lnTo>
                  <a:pt x="761" y="371"/>
                </a:lnTo>
                <a:lnTo>
                  <a:pt x="786" y="357"/>
                </a:lnTo>
                <a:lnTo>
                  <a:pt x="808" y="339"/>
                </a:lnTo>
                <a:lnTo>
                  <a:pt x="831" y="319"/>
                </a:lnTo>
                <a:lnTo>
                  <a:pt x="851" y="296"/>
                </a:lnTo>
                <a:lnTo>
                  <a:pt x="870" y="272"/>
                </a:lnTo>
                <a:lnTo>
                  <a:pt x="889" y="247"/>
                </a:lnTo>
                <a:lnTo>
                  <a:pt x="908" y="222"/>
                </a:lnTo>
                <a:lnTo>
                  <a:pt x="927" y="198"/>
                </a:lnTo>
                <a:lnTo>
                  <a:pt x="948" y="175"/>
                </a:lnTo>
                <a:lnTo>
                  <a:pt x="969" y="155"/>
                </a:lnTo>
                <a:lnTo>
                  <a:pt x="993" y="138"/>
                </a:lnTo>
                <a:lnTo>
                  <a:pt x="1018" y="125"/>
                </a:lnTo>
                <a:lnTo>
                  <a:pt x="1048" y="116"/>
                </a:lnTo>
                <a:lnTo>
                  <a:pt x="1079" y="112"/>
                </a:lnTo>
                <a:lnTo>
                  <a:pt x="1111" y="111"/>
                </a:lnTo>
                <a:lnTo>
                  <a:pt x="1145" y="114"/>
                </a:lnTo>
                <a:lnTo>
                  <a:pt x="1179" y="118"/>
                </a:lnTo>
                <a:lnTo>
                  <a:pt x="1213" y="123"/>
                </a:lnTo>
                <a:lnTo>
                  <a:pt x="1247" y="127"/>
                </a:lnTo>
                <a:lnTo>
                  <a:pt x="1281" y="129"/>
                </a:lnTo>
                <a:lnTo>
                  <a:pt x="1314" y="129"/>
                </a:lnTo>
                <a:lnTo>
                  <a:pt x="1345" y="125"/>
                </a:lnTo>
                <a:lnTo>
                  <a:pt x="1376" y="117"/>
                </a:lnTo>
                <a:lnTo>
                  <a:pt x="1406" y="105"/>
                </a:lnTo>
                <a:lnTo>
                  <a:pt x="1436" y="89"/>
                </a:lnTo>
                <a:lnTo>
                  <a:pt x="1466" y="73"/>
                </a:lnTo>
                <a:lnTo>
                  <a:pt x="1496" y="55"/>
                </a:lnTo>
                <a:lnTo>
                  <a:pt x="1525" y="38"/>
                </a:lnTo>
                <a:lnTo>
                  <a:pt x="1556" y="23"/>
                </a:lnTo>
                <a:lnTo>
                  <a:pt x="1586" y="11"/>
                </a:lnTo>
                <a:lnTo>
                  <a:pt x="1617" y="3"/>
                </a:lnTo>
                <a:lnTo>
                  <a:pt x="1649" y="0"/>
                </a:lnTo>
                <a:close/>
              </a:path>
            </a:pathLst>
          </a:custGeom>
          <a:solidFill>
            <a:schemeClr val="bg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78523" y="1098388"/>
            <a:ext cx="10318418" cy="4394988"/>
          </a:xfrm>
        </p:spPr>
        <p:txBody>
          <a:bodyPr anchor="ctr">
            <a:noAutofit/>
          </a:bodyPr>
          <a:lstStyle>
            <a:lvl1pPr algn="ctr">
              <a:defRPr sz="10000" spc="800" baseline="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15045" y="5979196"/>
            <a:ext cx="8045373" cy="742279"/>
          </a:xfrm>
        </p:spPr>
        <p:txBody>
          <a:bodyPr anchor="t">
            <a:normAutofit/>
          </a:bodyPr>
          <a:lstStyle>
            <a:lvl1pPr marL="0" indent="0" algn="ctr">
              <a:lnSpc>
                <a:spcPct val="100000"/>
              </a:lnSpc>
              <a:buNone/>
              <a:defRPr sz="2000" b="1" i="0" cap="all" spc="40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78523" y="6375679"/>
            <a:ext cx="2329722" cy="348462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9334D819-9F07-4261-B09B-9E467E5D9002}" type="datetimeFigureOut">
              <a:rPr lang="en-US" dirty="0"/>
              <a:pPr/>
              <a:t>3/5/2018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80332" y="6375679"/>
            <a:ext cx="4114800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067218" y="6375679"/>
            <a:ext cx="2329723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71766878-3199-4EAB-94E7-2D6D11070E14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3" name="Rectangle 12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dirty="0"/>
              <a:t>3/5/2018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节标题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42929" y="1073888"/>
            <a:ext cx="8187071" cy="4064627"/>
          </a:xfrm>
        </p:spPr>
        <p:txBody>
          <a:bodyPr anchor="b">
            <a:normAutofit/>
          </a:bodyPr>
          <a:lstStyle>
            <a:lvl1pPr>
              <a:defRPr sz="8400" spc="800" baseline="0">
                <a:solidFill>
                  <a:schemeClr val="tx2"/>
                </a:solidFill>
              </a:defRPr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242930" y="5159781"/>
            <a:ext cx="7017488" cy="951135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None/>
              <a:defRPr sz="2000" b="1" i="0" cap="all" spc="400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236546" y="6375679"/>
            <a:ext cx="1493947" cy="348462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9334D819-9F07-4261-B09B-9E467E5D9002}" type="datetimeFigureOut">
              <a:rPr lang="en-US" dirty="0"/>
              <a:pPr/>
              <a:t>3/5/2018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279064" y="6375679"/>
            <a:ext cx="4114800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942434" y="6375679"/>
            <a:ext cx="1487566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71766878-3199-4EAB-94E7-2D6D11070E14}" type="slidenum">
              <a:rPr lang="en-US" dirty="0"/>
              <a:pPr/>
              <a:t>‹#›</a:t>
            </a:fld>
            <a:endParaRPr lang="en-US" dirty="0"/>
          </a:p>
        </p:txBody>
      </p:sp>
      <p:grpSp>
        <p:nvGrpSpPr>
          <p:cNvPr id="7" name="Group 6" title="left scallop shape"/>
          <p:cNvGrpSpPr/>
          <p:nvPr/>
        </p:nvGrpSpPr>
        <p:grpSpPr>
          <a:xfrm>
            <a:off x="0" y="0"/>
            <a:ext cx="2814638" cy="6858000"/>
            <a:chOff x="0" y="0"/>
            <a:chExt cx="2814638" cy="6858000"/>
          </a:xfrm>
        </p:grpSpPr>
        <p:sp>
          <p:nvSpPr>
            <p:cNvPr id="11" name="Freeform 6" title="left scallop shape"/>
            <p:cNvSpPr/>
            <p:nvPr/>
          </p:nvSpPr>
          <p:spPr bwMode="auto">
            <a:xfrm>
              <a:off x="0" y="0"/>
              <a:ext cx="2814638" cy="6858000"/>
            </a:xfrm>
            <a:custGeom>
              <a:avLst/>
              <a:gdLst/>
              <a:ahLst/>
              <a:cxnLst/>
              <a:rect l="0" t="0" r="r" b="b"/>
              <a:pathLst>
                <a:path w="1773" h="4320">
                  <a:moveTo>
                    <a:pt x="0" y="0"/>
                  </a:moveTo>
                  <a:lnTo>
                    <a:pt x="891" y="0"/>
                  </a:lnTo>
                  <a:lnTo>
                    <a:pt x="906" y="56"/>
                  </a:lnTo>
                  <a:lnTo>
                    <a:pt x="921" y="111"/>
                  </a:lnTo>
                  <a:lnTo>
                    <a:pt x="938" y="165"/>
                  </a:lnTo>
                  <a:lnTo>
                    <a:pt x="957" y="217"/>
                  </a:lnTo>
                  <a:lnTo>
                    <a:pt x="980" y="266"/>
                  </a:lnTo>
                  <a:lnTo>
                    <a:pt x="1007" y="312"/>
                  </a:lnTo>
                  <a:lnTo>
                    <a:pt x="1036" y="351"/>
                  </a:lnTo>
                  <a:lnTo>
                    <a:pt x="1069" y="387"/>
                  </a:lnTo>
                  <a:lnTo>
                    <a:pt x="1105" y="422"/>
                  </a:lnTo>
                  <a:lnTo>
                    <a:pt x="1145" y="456"/>
                  </a:lnTo>
                  <a:lnTo>
                    <a:pt x="1185" y="487"/>
                  </a:lnTo>
                  <a:lnTo>
                    <a:pt x="1227" y="520"/>
                  </a:lnTo>
                  <a:lnTo>
                    <a:pt x="1270" y="551"/>
                  </a:lnTo>
                  <a:lnTo>
                    <a:pt x="1311" y="584"/>
                  </a:lnTo>
                  <a:lnTo>
                    <a:pt x="1352" y="617"/>
                  </a:lnTo>
                  <a:lnTo>
                    <a:pt x="1390" y="651"/>
                  </a:lnTo>
                  <a:lnTo>
                    <a:pt x="1425" y="687"/>
                  </a:lnTo>
                  <a:lnTo>
                    <a:pt x="1456" y="725"/>
                  </a:lnTo>
                  <a:lnTo>
                    <a:pt x="1484" y="765"/>
                  </a:lnTo>
                  <a:lnTo>
                    <a:pt x="1505" y="808"/>
                  </a:lnTo>
                  <a:lnTo>
                    <a:pt x="1521" y="856"/>
                  </a:lnTo>
                  <a:lnTo>
                    <a:pt x="1530" y="907"/>
                  </a:lnTo>
                  <a:lnTo>
                    <a:pt x="1534" y="960"/>
                  </a:lnTo>
                  <a:lnTo>
                    <a:pt x="1534" y="1013"/>
                  </a:lnTo>
                  <a:lnTo>
                    <a:pt x="1530" y="1068"/>
                  </a:lnTo>
                  <a:lnTo>
                    <a:pt x="1523" y="1125"/>
                  </a:lnTo>
                  <a:lnTo>
                    <a:pt x="1515" y="1181"/>
                  </a:lnTo>
                  <a:lnTo>
                    <a:pt x="1508" y="1237"/>
                  </a:lnTo>
                  <a:lnTo>
                    <a:pt x="1501" y="1293"/>
                  </a:lnTo>
                  <a:lnTo>
                    <a:pt x="1496" y="1350"/>
                  </a:lnTo>
                  <a:lnTo>
                    <a:pt x="1494" y="1405"/>
                  </a:lnTo>
                  <a:lnTo>
                    <a:pt x="1497" y="1458"/>
                  </a:lnTo>
                  <a:lnTo>
                    <a:pt x="1504" y="1511"/>
                  </a:lnTo>
                  <a:lnTo>
                    <a:pt x="1517" y="1560"/>
                  </a:lnTo>
                  <a:lnTo>
                    <a:pt x="1535" y="1610"/>
                  </a:lnTo>
                  <a:lnTo>
                    <a:pt x="1557" y="1659"/>
                  </a:lnTo>
                  <a:lnTo>
                    <a:pt x="1583" y="1708"/>
                  </a:lnTo>
                  <a:lnTo>
                    <a:pt x="1611" y="1757"/>
                  </a:lnTo>
                  <a:lnTo>
                    <a:pt x="1640" y="1807"/>
                  </a:lnTo>
                  <a:lnTo>
                    <a:pt x="1669" y="1855"/>
                  </a:lnTo>
                  <a:lnTo>
                    <a:pt x="1696" y="1905"/>
                  </a:lnTo>
                  <a:lnTo>
                    <a:pt x="1721" y="1954"/>
                  </a:lnTo>
                  <a:lnTo>
                    <a:pt x="1742" y="2006"/>
                  </a:lnTo>
                  <a:lnTo>
                    <a:pt x="1759" y="2057"/>
                  </a:lnTo>
                  <a:lnTo>
                    <a:pt x="1769" y="2108"/>
                  </a:lnTo>
                  <a:lnTo>
                    <a:pt x="1773" y="2160"/>
                  </a:lnTo>
                  <a:lnTo>
                    <a:pt x="1769" y="2212"/>
                  </a:lnTo>
                  <a:lnTo>
                    <a:pt x="1759" y="2263"/>
                  </a:lnTo>
                  <a:lnTo>
                    <a:pt x="1742" y="2314"/>
                  </a:lnTo>
                  <a:lnTo>
                    <a:pt x="1721" y="2366"/>
                  </a:lnTo>
                  <a:lnTo>
                    <a:pt x="1696" y="2415"/>
                  </a:lnTo>
                  <a:lnTo>
                    <a:pt x="1669" y="2465"/>
                  </a:lnTo>
                  <a:lnTo>
                    <a:pt x="1640" y="2513"/>
                  </a:lnTo>
                  <a:lnTo>
                    <a:pt x="1611" y="2563"/>
                  </a:lnTo>
                  <a:lnTo>
                    <a:pt x="1583" y="2612"/>
                  </a:lnTo>
                  <a:lnTo>
                    <a:pt x="1557" y="2661"/>
                  </a:lnTo>
                  <a:lnTo>
                    <a:pt x="1535" y="2710"/>
                  </a:lnTo>
                  <a:lnTo>
                    <a:pt x="1517" y="2760"/>
                  </a:lnTo>
                  <a:lnTo>
                    <a:pt x="1504" y="2809"/>
                  </a:lnTo>
                  <a:lnTo>
                    <a:pt x="1497" y="2862"/>
                  </a:lnTo>
                  <a:lnTo>
                    <a:pt x="1494" y="2915"/>
                  </a:lnTo>
                  <a:lnTo>
                    <a:pt x="1496" y="2970"/>
                  </a:lnTo>
                  <a:lnTo>
                    <a:pt x="1501" y="3027"/>
                  </a:lnTo>
                  <a:lnTo>
                    <a:pt x="1508" y="3083"/>
                  </a:lnTo>
                  <a:lnTo>
                    <a:pt x="1515" y="3139"/>
                  </a:lnTo>
                  <a:lnTo>
                    <a:pt x="1523" y="3195"/>
                  </a:lnTo>
                  <a:lnTo>
                    <a:pt x="1530" y="3252"/>
                  </a:lnTo>
                  <a:lnTo>
                    <a:pt x="1534" y="3307"/>
                  </a:lnTo>
                  <a:lnTo>
                    <a:pt x="1534" y="3360"/>
                  </a:lnTo>
                  <a:lnTo>
                    <a:pt x="1530" y="3413"/>
                  </a:lnTo>
                  <a:lnTo>
                    <a:pt x="1521" y="3464"/>
                  </a:lnTo>
                  <a:lnTo>
                    <a:pt x="1505" y="3512"/>
                  </a:lnTo>
                  <a:lnTo>
                    <a:pt x="1484" y="3555"/>
                  </a:lnTo>
                  <a:lnTo>
                    <a:pt x="1456" y="3595"/>
                  </a:lnTo>
                  <a:lnTo>
                    <a:pt x="1425" y="3633"/>
                  </a:lnTo>
                  <a:lnTo>
                    <a:pt x="1390" y="3669"/>
                  </a:lnTo>
                  <a:lnTo>
                    <a:pt x="1352" y="3703"/>
                  </a:lnTo>
                  <a:lnTo>
                    <a:pt x="1311" y="3736"/>
                  </a:lnTo>
                  <a:lnTo>
                    <a:pt x="1270" y="3769"/>
                  </a:lnTo>
                  <a:lnTo>
                    <a:pt x="1227" y="3800"/>
                  </a:lnTo>
                  <a:lnTo>
                    <a:pt x="1185" y="3833"/>
                  </a:lnTo>
                  <a:lnTo>
                    <a:pt x="1145" y="3864"/>
                  </a:lnTo>
                  <a:lnTo>
                    <a:pt x="1105" y="3898"/>
                  </a:lnTo>
                  <a:lnTo>
                    <a:pt x="1069" y="3933"/>
                  </a:lnTo>
                  <a:lnTo>
                    <a:pt x="1036" y="3969"/>
                  </a:lnTo>
                  <a:lnTo>
                    <a:pt x="1007" y="4008"/>
                  </a:lnTo>
                  <a:lnTo>
                    <a:pt x="980" y="4054"/>
                  </a:lnTo>
                  <a:lnTo>
                    <a:pt x="957" y="4103"/>
                  </a:lnTo>
                  <a:lnTo>
                    <a:pt x="938" y="4155"/>
                  </a:lnTo>
                  <a:lnTo>
                    <a:pt x="921" y="4209"/>
                  </a:lnTo>
                  <a:lnTo>
                    <a:pt x="906" y="4264"/>
                  </a:lnTo>
                  <a:lnTo>
                    <a:pt x="891" y="4320"/>
                  </a:lnTo>
                  <a:lnTo>
                    <a:pt x="0" y="43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6" name="Freeform 11" title="left scallop inline"/>
            <p:cNvSpPr/>
            <p:nvPr/>
          </p:nvSpPr>
          <p:spPr bwMode="auto">
            <a:xfrm>
              <a:off x="874382" y="0"/>
              <a:ext cx="1646238" cy="6858000"/>
            </a:xfrm>
            <a:custGeom>
              <a:avLst/>
              <a:gdLst/>
              <a:ahLst/>
              <a:cxnLst/>
              <a:rect l="0" t="0" r="r" b="b"/>
              <a:pathLst>
                <a:path w="1037" h="4320">
                  <a:moveTo>
                    <a:pt x="0" y="0"/>
                  </a:moveTo>
                  <a:lnTo>
                    <a:pt x="171" y="0"/>
                  </a:lnTo>
                  <a:lnTo>
                    <a:pt x="188" y="55"/>
                  </a:lnTo>
                  <a:lnTo>
                    <a:pt x="204" y="110"/>
                  </a:lnTo>
                  <a:lnTo>
                    <a:pt x="220" y="166"/>
                  </a:lnTo>
                  <a:lnTo>
                    <a:pt x="234" y="223"/>
                  </a:lnTo>
                  <a:lnTo>
                    <a:pt x="251" y="278"/>
                  </a:lnTo>
                  <a:lnTo>
                    <a:pt x="269" y="331"/>
                  </a:lnTo>
                  <a:lnTo>
                    <a:pt x="292" y="381"/>
                  </a:lnTo>
                  <a:lnTo>
                    <a:pt x="319" y="427"/>
                  </a:lnTo>
                  <a:lnTo>
                    <a:pt x="349" y="466"/>
                  </a:lnTo>
                  <a:lnTo>
                    <a:pt x="382" y="503"/>
                  </a:lnTo>
                  <a:lnTo>
                    <a:pt x="420" y="537"/>
                  </a:lnTo>
                  <a:lnTo>
                    <a:pt x="460" y="571"/>
                  </a:lnTo>
                  <a:lnTo>
                    <a:pt x="502" y="603"/>
                  </a:lnTo>
                  <a:lnTo>
                    <a:pt x="544" y="635"/>
                  </a:lnTo>
                  <a:lnTo>
                    <a:pt x="587" y="668"/>
                  </a:lnTo>
                  <a:lnTo>
                    <a:pt x="628" y="700"/>
                  </a:lnTo>
                  <a:lnTo>
                    <a:pt x="667" y="734"/>
                  </a:lnTo>
                  <a:lnTo>
                    <a:pt x="703" y="771"/>
                  </a:lnTo>
                  <a:lnTo>
                    <a:pt x="736" y="808"/>
                  </a:lnTo>
                  <a:lnTo>
                    <a:pt x="763" y="848"/>
                  </a:lnTo>
                  <a:lnTo>
                    <a:pt x="786" y="893"/>
                  </a:lnTo>
                  <a:lnTo>
                    <a:pt x="800" y="937"/>
                  </a:lnTo>
                  <a:lnTo>
                    <a:pt x="809" y="986"/>
                  </a:lnTo>
                  <a:lnTo>
                    <a:pt x="813" y="1034"/>
                  </a:lnTo>
                  <a:lnTo>
                    <a:pt x="812" y="1085"/>
                  </a:lnTo>
                  <a:lnTo>
                    <a:pt x="808" y="1136"/>
                  </a:lnTo>
                  <a:lnTo>
                    <a:pt x="803" y="1189"/>
                  </a:lnTo>
                  <a:lnTo>
                    <a:pt x="796" y="1242"/>
                  </a:lnTo>
                  <a:lnTo>
                    <a:pt x="788" y="1295"/>
                  </a:lnTo>
                  <a:lnTo>
                    <a:pt x="782" y="1348"/>
                  </a:lnTo>
                  <a:lnTo>
                    <a:pt x="778" y="1401"/>
                  </a:lnTo>
                  <a:lnTo>
                    <a:pt x="775" y="1452"/>
                  </a:lnTo>
                  <a:lnTo>
                    <a:pt x="778" y="1502"/>
                  </a:lnTo>
                  <a:lnTo>
                    <a:pt x="784" y="1551"/>
                  </a:lnTo>
                  <a:lnTo>
                    <a:pt x="797" y="1602"/>
                  </a:lnTo>
                  <a:lnTo>
                    <a:pt x="817" y="1652"/>
                  </a:lnTo>
                  <a:lnTo>
                    <a:pt x="841" y="1702"/>
                  </a:lnTo>
                  <a:lnTo>
                    <a:pt x="868" y="1752"/>
                  </a:lnTo>
                  <a:lnTo>
                    <a:pt x="896" y="1801"/>
                  </a:lnTo>
                  <a:lnTo>
                    <a:pt x="926" y="1851"/>
                  </a:lnTo>
                  <a:lnTo>
                    <a:pt x="953" y="1901"/>
                  </a:lnTo>
                  <a:lnTo>
                    <a:pt x="980" y="1952"/>
                  </a:lnTo>
                  <a:lnTo>
                    <a:pt x="1003" y="2003"/>
                  </a:lnTo>
                  <a:lnTo>
                    <a:pt x="1021" y="2054"/>
                  </a:lnTo>
                  <a:lnTo>
                    <a:pt x="1031" y="2106"/>
                  </a:lnTo>
                  <a:lnTo>
                    <a:pt x="1037" y="2160"/>
                  </a:lnTo>
                  <a:lnTo>
                    <a:pt x="1031" y="2214"/>
                  </a:lnTo>
                  <a:lnTo>
                    <a:pt x="1021" y="2266"/>
                  </a:lnTo>
                  <a:lnTo>
                    <a:pt x="1003" y="2317"/>
                  </a:lnTo>
                  <a:lnTo>
                    <a:pt x="980" y="2368"/>
                  </a:lnTo>
                  <a:lnTo>
                    <a:pt x="953" y="2419"/>
                  </a:lnTo>
                  <a:lnTo>
                    <a:pt x="926" y="2469"/>
                  </a:lnTo>
                  <a:lnTo>
                    <a:pt x="896" y="2519"/>
                  </a:lnTo>
                  <a:lnTo>
                    <a:pt x="868" y="2568"/>
                  </a:lnTo>
                  <a:lnTo>
                    <a:pt x="841" y="2618"/>
                  </a:lnTo>
                  <a:lnTo>
                    <a:pt x="817" y="2668"/>
                  </a:lnTo>
                  <a:lnTo>
                    <a:pt x="797" y="2718"/>
                  </a:lnTo>
                  <a:lnTo>
                    <a:pt x="784" y="2769"/>
                  </a:lnTo>
                  <a:lnTo>
                    <a:pt x="778" y="2818"/>
                  </a:lnTo>
                  <a:lnTo>
                    <a:pt x="775" y="2868"/>
                  </a:lnTo>
                  <a:lnTo>
                    <a:pt x="778" y="2919"/>
                  </a:lnTo>
                  <a:lnTo>
                    <a:pt x="782" y="2972"/>
                  </a:lnTo>
                  <a:lnTo>
                    <a:pt x="788" y="3025"/>
                  </a:lnTo>
                  <a:lnTo>
                    <a:pt x="796" y="3078"/>
                  </a:lnTo>
                  <a:lnTo>
                    <a:pt x="803" y="3131"/>
                  </a:lnTo>
                  <a:lnTo>
                    <a:pt x="808" y="3184"/>
                  </a:lnTo>
                  <a:lnTo>
                    <a:pt x="812" y="3235"/>
                  </a:lnTo>
                  <a:lnTo>
                    <a:pt x="813" y="3286"/>
                  </a:lnTo>
                  <a:lnTo>
                    <a:pt x="809" y="3334"/>
                  </a:lnTo>
                  <a:lnTo>
                    <a:pt x="800" y="3383"/>
                  </a:lnTo>
                  <a:lnTo>
                    <a:pt x="786" y="3427"/>
                  </a:lnTo>
                  <a:lnTo>
                    <a:pt x="763" y="3472"/>
                  </a:lnTo>
                  <a:lnTo>
                    <a:pt x="736" y="3512"/>
                  </a:lnTo>
                  <a:lnTo>
                    <a:pt x="703" y="3549"/>
                  </a:lnTo>
                  <a:lnTo>
                    <a:pt x="667" y="3586"/>
                  </a:lnTo>
                  <a:lnTo>
                    <a:pt x="628" y="3620"/>
                  </a:lnTo>
                  <a:lnTo>
                    <a:pt x="587" y="3652"/>
                  </a:lnTo>
                  <a:lnTo>
                    <a:pt x="544" y="3685"/>
                  </a:lnTo>
                  <a:lnTo>
                    <a:pt x="502" y="3717"/>
                  </a:lnTo>
                  <a:lnTo>
                    <a:pt x="460" y="3749"/>
                  </a:lnTo>
                  <a:lnTo>
                    <a:pt x="420" y="3783"/>
                  </a:lnTo>
                  <a:lnTo>
                    <a:pt x="382" y="3817"/>
                  </a:lnTo>
                  <a:lnTo>
                    <a:pt x="349" y="3854"/>
                  </a:lnTo>
                  <a:lnTo>
                    <a:pt x="319" y="3893"/>
                  </a:lnTo>
                  <a:lnTo>
                    <a:pt x="292" y="3939"/>
                  </a:lnTo>
                  <a:lnTo>
                    <a:pt x="269" y="3989"/>
                  </a:lnTo>
                  <a:lnTo>
                    <a:pt x="251" y="4042"/>
                  </a:lnTo>
                  <a:lnTo>
                    <a:pt x="234" y="4097"/>
                  </a:lnTo>
                  <a:lnTo>
                    <a:pt x="220" y="4154"/>
                  </a:lnTo>
                  <a:lnTo>
                    <a:pt x="204" y="4210"/>
                  </a:lnTo>
                  <a:lnTo>
                    <a:pt x="188" y="4265"/>
                  </a:lnTo>
                  <a:lnTo>
                    <a:pt x="171" y="4320"/>
                  </a:lnTo>
                  <a:lnTo>
                    <a:pt x="0" y="4320"/>
                  </a:lnTo>
                  <a:lnTo>
                    <a:pt x="17" y="4278"/>
                  </a:lnTo>
                  <a:lnTo>
                    <a:pt x="33" y="4232"/>
                  </a:lnTo>
                  <a:lnTo>
                    <a:pt x="46" y="4183"/>
                  </a:lnTo>
                  <a:lnTo>
                    <a:pt x="60" y="4131"/>
                  </a:lnTo>
                  <a:lnTo>
                    <a:pt x="75" y="4075"/>
                  </a:lnTo>
                  <a:lnTo>
                    <a:pt x="90" y="4019"/>
                  </a:lnTo>
                  <a:lnTo>
                    <a:pt x="109" y="3964"/>
                  </a:lnTo>
                  <a:lnTo>
                    <a:pt x="129" y="3909"/>
                  </a:lnTo>
                  <a:lnTo>
                    <a:pt x="156" y="3855"/>
                  </a:lnTo>
                  <a:lnTo>
                    <a:pt x="186" y="3804"/>
                  </a:lnTo>
                  <a:lnTo>
                    <a:pt x="222" y="3756"/>
                  </a:lnTo>
                  <a:lnTo>
                    <a:pt x="261" y="3713"/>
                  </a:lnTo>
                  <a:lnTo>
                    <a:pt x="303" y="3672"/>
                  </a:lnTo>
                  <a:lnTo>
                    <a:pt x="348" y="3634"/>
                  </a:lnTo>
                  <a:lnTo>
                    <a:pt x="392" y="3599"/>
                  </a:lnTo>
                  <a:lnTo>
                    <a:pt x="438" y="3565"/>
                  </a:lnTo>
                  <a:lnTo>
                    <a:pt x="482" y="3531"/>
                  </a:lnTo>
                  <a:lnTo>
                    <a:pt x="523" y="3499"/>
                  </a:lnTo>
                  <a:lnTo>
                    <a:pt x="561" y="3466"/>
                  </a:lnTo>
                  <a:lnTo>
                    <a:pt x="594" y="3434"/>
                  </a:lnTo>
                  <a:lnTo>
                    <a:pt x="620" y="3400"/>
                  </a:lnTo>
                  <a:lnTo>
                    <a:pt x="638" y="3367"/>
                  </a:lnTo>
                  <a:lnTo>
                    <a:pt x="647" y="3336"/>
                  </a:lnTo>
                  <a:lnTo>
                    <a:pt x="652" y="3302"/>
                  </a:lnTo>
                  <a:lnTo>
                    <a:pt x="654" y="3265"/>
                  </a:lnTo>
                  <a:lnTo>
                    <a:pt x="651" y="3224"/>
                  </a:lnTo>
                  <a:lnTo>
                    <a:pt x="647" y="3181"/>
                  </a:lnTo>
                  <a:lnTo>
                    <a:pt x="642" y="3137"/>
                  </a:lnTo>
                  <a:lnTo>
                    <a:pt x="637" y="3091"/>
                  </a:lnTo>
                  <a:lnTo>
                    <a:pt x="626" y="3021"/>
                  </a:lnTo>
                  <a:lnTo>
                    <a:pt x="620" y="2952"/>
                  </a:lnTo>
                  <a:lnTo>
                    <a:pt x="616" y="2881"/>
                  </a:lnTo>
                  <a:lnTo>
                    <a:pt x="618" y="2809"/>
                  </a:lnTo>
                  <a:lnTo>
                    <a:pt x="628" y="2737"/>
                  </a:lnTo>
                  <a:lnTo>
                    <a:pt x="642" y="2681"/>
                  </a:lnTo>
                  <a:lnTo>
                    <a:pt x="661" y="2626"/>
                  </a:lnTo>
                  <a:lnTo>
                    <a:pt x="685" y="2574"/>
                  </a:lnTo>
                  <a:lnTo>
                    <a:pt x="711" y="2521"/>
                  </a:lnTo>
                  <a:lnTo>
                    <a:pt x="739" y="2472"/>
                  </a:lnTo>
                  <a:lnTo>
                    <a:pt x="767" y="2423"/>
                  </a:lnTo>
                  <a:lnTo>
                    <a:pt x="791" y="2381"/>
                  </a:lnTo>
                  <a:lnTo>
                    <a:pt x="813" y="2342"/>
                  </a:lnTo>
                  <a:lnTo>
                    <a:pt x="834" y="2303"/>
                  </a:lnTo>
                  <a:lnTo>
                    <a:pt x="851" y="2265"/>
                  </a:lnTo>
                  <a:lnTo>
                    <a:pt x="864" y="2228"/>
                  </a:lnTo>
                  <a:lnTo>
                    <a:pt x="873" y="2194"/>
                  </a:lnTo>
                  <a:lnTo>
                    <a:pt x="876" y="2160"/>
                  </a:lnTo>
                  <a:lnTo>
                    <a:pt x="873" y="2126"/>
                  </a:lnTo>
                  <a:lnTo>
                    <a:pt x="864" y="2092"/>
                  </a:lnTo>
                  <a:lnTo>
                    <a:pt x="851" y="2055"/>
                  </a:lnTo>
                  <a:lnTo>
                    <a:pt x="834" y="2017"/>
                  </a:lnTo>
                  <a:lnTo>
                    <a:pt x="813" y="1978"/>
                  </a:lnTo>
                  <a:lnTo>
                    <a:pt x="791" y="1939"/>
                  </a:lnTo>
                  <a:lnTo>
                    <a:pt x="767" y="1897"/>
                  </a:lnTo>
                  <a:lnTo>
                    <a:pt x="739" y="1848"/>
                  </a:lnTo>
                  <a:lnTo>
                    <a:pt x="711" y="1799"/>
                  </a:lnTo>
                  <a:lnTo>
                    <a:pt x="685" y="1746"/>
                  </a:lnTo>
                  <a:lnTo>
                    <a:pt x="661" y="1694"/>
                  </a:lnTo>
                  <a:lnTo>
                    <a:pt x="642" y="1639"/>
                  </a:lnTo>
                  <a:lnTo>
                    <a:pt x="628" y="1583"/>
                  </a:lnTo>
                  <a:lnTo>
                    <a:pt x="618" y="1511"/>
                  </a:lnTo>
                  <a:lnTo>
                    <a:pt x="616" y="1439"/>
                  </a:lnTo>
                  <a:lnTo>
                    <a:pt x="620" y="1368"/>
                  </a:lnTo>
                  <a:lnTo>
                    <a:pt x="626" y="1299"/>
                  </a:lnTo>
                  <a:lnTo>
                    <a:pt x="637" y="1229"/>
                  </a:lnTo>
                  <a:lnTo>
                    <a:pt x="642" y="1183"/>
                  </a:lnTo>
                  <a:lnTo>
                    <a:pt x="647" y="1139"/>
                  </a:lnTo>
                  <a:lnTo>
                    <a:pt x="651" y="1096"/>
                  </a:lnTo>
                  <a:lnTo>
                    <a:pt x="654" y="1055"/>
                  </a:lnTo>
                  <a:lnTo>
                    <a:pt x="652" y="1018"/>
                  </a:lnTo>
                  <a:lnTo>
                    <a:pt x="647" y="984"/>
                  </a:lnTo>
                  <a:lnTo>
                    <a:pt x="638" y="953"/>
                  </a:lnTo>
                  <a:lnTo>
                    <a:pt x="620" y="920"/>
                  </a:lnTo>
                  <a:lnTo>
                    <a:pt x="594" y="886"/>
                  </a:lnTo>
                  <a:lnTo>
                    <a:pt x="561" y="854"/>
                  </a:lnTo>
                  <a:lnTo>
                    <a:pt x="523" y="822"/>
                  </a:lnTo>
                  <a:lnTo>
                    <a:pt x="482" y="789"/>
                  </a:lnTo>
                  <a:lnTo>
                    <a:pt x="438" y="755"/>
                  </a:lnTo>
                  <a:lnTo>
                    <a:pt x="392" y="721"/>
                  </a:lnTo>
                  <a:lnTo>
                    <a:pt x="348" y="686"/>
                  </a:lnTo>
                  <a:lnTo>
                    <a:pt x="303" y="648"/>
                  </a:lnTo>
                  <a:lnTo>
                    <a:pt x="261" y="607"/>
                  </a:lnTo>
                  <a:lnTo>
                    <a:pt x="222" y="564"/>
                  </a:lnTo>
                  <a:lnTo>
                    <a:pt x="186" y="516"/>
                  </a:lnTo>
                  <a:lnTo>
                    <a:pt x="156" y="465"/>
                  </a:lnTo>
                  <a:lnTo>
                    <a:pt x="129" y="411"/>
                  </a:lnTo>
                  <a:lnTo>
                    <a:pt x="109" y="356"/>
                  </a:lnTo>
                  <a:lnTo>
                    <a:pt x="90" y="301"/>
                  </a:lnTo>
                  <a:lnTo>
                    <a:pt x="75" y="245"/>
                  </a:lnTo>
                  <a:lnTo>
                    <a:pt x="60" y="189"/>
                  </a:lnTo>
                  <a:lnTo>
                    <a:pt x="46" y="137"/>
                  </a:lnTo>
                  <a:lnTo>
                    <a:pt x="33" y="88"/>
                  </a:lnTo>
                  <a:lnTo>
                    <a:pt x="17" y="4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57300" y="2286000"/>
            <a:ext cx="4800600" cy="3619500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47796" y="2286000"/>
            <a:ext cx="4800600" cy="3619500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dirty="0"/>
              <a:t>3/5/2018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p:extLst mod="1"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2728" y="381000"/>
            <a:ext cx="10172700" cy="1493517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1678" y="2199633"/>
            <a:ext cx="480060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57300" y="2909102"/>
            <a:ext cx="4800600" cy="299639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33864" y="2199633"/>
            <a:ext cx="480060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33864" y="2909102"/>
            <a:ext cx="4800600" cy="299639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dirty="0"/>
              <a:t>3/5/2018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p:extLst mod="1"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dirty="0"/>
              <a:t>3/5/2018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dirty="0"/>
              <a:t>3/5/2018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reeform 11" title="right scallop background shape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7884" y="457199"/>
            <a:ext cx="3092115" cy="1196671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900" b="1" i="0" cap="all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5051" y="920377"/>
            <a:ext cx="6158418" cy="498512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37885" y="1741336"/>
            <a:ext cx="3092115" cy="4164164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5051" y="6375679"/>
            <a:ext cx="1233355" cy="348462"/>
          </a:xfrm>
        </p:spPr>
        <p:txBody>
          <a:bodyPr/>
          <a:lstStyle/>
          <a:p>
            <a:fld id="{9334D819-9F07-4261-B09B-9E467E5D9002}" type="datetimeFigureOut">
              <a:rPr lang="en-US" dirty="0"/>
              <a:t>3/5/2018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103620" y="6375679"/>
            <a:ext cx="3482179" cy="345796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691014" y="6375679"/>
            <a:ext cx="1232456" cy="345796"/>
          </a:xfrm>
        </p:spPr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  <p:sp>
        <p:nvSpPr>
          <p:cNvPr id="8" name="Rectangle 7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696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83464" y="0"/>
            <a:ext cx="7355585" cy="6857999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/>
              <a:t>单击图标添加图片</a:t>
            </a:r>
            <a:endParaRPr lang="en-US" dirty="0"/>
          </a:p>
        </p:txBody>
      </p:sp>
      <p:sp>
        <p:nvSpPr>
          <p:cNvPr id="11" name="Freeform 11" title="right scallop background shape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7883" y="457200"/>
            <a:ext cx="3092117" cy="1196670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900" b="1" i="0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37883" y="1741336"/>
            <a:ext cx="3092117" cy="4164164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5950" y="6375679"/>
            <a:ext cx="1232456" cy="348462"/>
          </a:xfrm>
        </p:spPr>
        <p:txBody>
          <a:bodyPr/>
          <a:lstStyle/>
          <a:p>
            <a:fld id="{9334D819-9F07-4261-B09B-9E467E5D9002}" type="datetimeFigureOut">
              <a:rPr lang="en-US" dirty="0"/>
              <a:t>3/5/2018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103621" y="6375679"/>
            <a:ext cx="3482178" cy="345796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687568" y="6375679"/>
            <a:ext cx="1234440" cy="345796"/>
          </a:xfrm>
        </p:spPr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dirty="0"/>
              <a:t>3/5/2018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066321" y="382386"/>
            <a:ext cx="1492132" cy="5600404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57300" y="382385"/>
            <a:ext cx="8392585" cy="5600405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dirty="0"/>
              <a:t>3/5/2018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51678" y="382385"/>
            <a:ext cx="10178322" cy="149213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1678" y="2286001"/>
            <a:ext cx="10178322" cy="359359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251678" y="6375679"/>
            <a:ext cx="2329722" cy="34846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9334D819-9F07-4261-B09B-9E467E5D9002}" type="datetimeFigureOut">
              <a:rPr lang="en-US" dirty="0"/>
              <a:pPr/>
              <a:t>3/5/2018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75679"/>
            <a:ext cx="4114800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1" y="6375679"/>
            <a:ext cx="2819399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71766878-3199-4EAB-94E7-2D6D11070E14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1" name="Freeform 6" title="Left scallop edge"/>
          <p:cNvSpPr/>
          <p:nvPr/>
        </p:nvSpPr>
        <p:spPr bwMode="auto">
          <a:xfrm>
            <a:off x="0" y="0"/>
            <a:ext cx="885825" cy="6858000"/>
          </a:xfrm>
          <a:custGeom>
            <a:avLst/>
            <a:gdLst/>
            <a:ahLst/>
            <a:cxnLst/>
            <a:rect l="0" t="0" r="r" b="b"/>
            <a:pathLst>
              <a:path w="558" h="4320">
                <a:moveTo>
                  <a:pt x="0" y="0"/>
                </a:moveTo>
                <a:lnTo>
                  <a:pt x="447" y="0"/>
                </a:lnTo>
                <a:lnTo>
                  <a:pt x="448" y="43"/>
                </a:lnTo>
                <a:lnTo>
                  <a:pt x="453" y="81"/>
                </a:lnTo>
                <a:lnTo>
                  <a:pt x="460" y="114"/>
                </a:lnTo>
                <a:lnTo>
                  <a:pt x="469" y="143"/>
                </a:lnTo>
                <a:lnTo>
                  <a:pt x="479" y="169"/>
                </a:lnTo>
                <a:lnTo>
                  <a:pt x="491" y="192"/>
                </a:lnTo>
                <a:lnTo>
                  <a:pt x="503" y="216"/>
                </a:lnTo>
                <a:lnTo>
                  <a:pt x="515" y="240"/>
                </a:lnTo>
                <a:lnTo>
                  <a:pt x="525" y="263"/>
                </a:lnTo>
                <a:lnTo>
                  <a:pt x="535" y="289"/>
                </a:lnTo>
                <a:lnTo>
                  <a:pt x="545" y="318"/>
                </a:lnTo>
                <a:lnTo>
                  <a:pt x="552" y="351"/>
                </a:lnTo>
                <a:lnTo>
                  <a:pt x="556" y="389"/>
                </a:lnTo>
                <a:lnTo>
                  <a:pt x="558" y="432"/>
                </a:lnTo>
                <a:lnTo>
                  <a:pt x="556" y="475"/>
                </a:lnTo>
                <a:lnTo>
                  <a:pt x="552" y="513"/>
                </a:lnTo>
                <a:lnTo>
                  <a:pt x="545" y="546"/>
                </a:lnTo>
                <a:lnTo>
                  <a:pt x="535" y="575"/>
                </a:lnTo>
                <a:lnTo>
                  <a:pt x="525" y="601"/>
                </a:lnTo>
                <a:lnTo>
                  <a:pt x="515" y="624"/>
                </a:lnTo>
                <a:lnTo>
                  <a:pt x="503" y="648"/>
                </a:lnTo>
                <a:lnTo>
                  <a:pt x="491" y="672"/>
                </a:lnTo>
                <a:lnTo>
                  <a:pt x="479" y="695"/>
                </a:lnTo>
                <a:lnTo>
                  <a:pt x="469" y="721"/>
                </a:lnTo>
                <a:lnTo>
                  <a:pt x="460" y="750"/>
                </a:lnTo>
                <a:lnTo>
                  <a:pt x="453" y="783"/>
                </a:lnTo>
                <a:lnTo>
                  <a:pt x="448" y="821"/>
                </a:lnTo>
                <a:lnTo>
                  <a:pt x="447" y="864"/>
                </a:lnTo>
                <a:lnTo>
                  <a:pt x="448" y="907"/>
                </a:lnTo>
                <a:lnTo>
                  <a:pt x="453" y="945"/>
                </a:lnTo>
                <a:lnTo>
                  <a:pt x="460" y="978"/>
                </a:lnTo>
                <a:lnTo>
                  <a:pt x="469" y="1007"/>
                </a:lnTo>
                <a:lnTo>
                  <a:pt x="479" y="1033"/>
                </a:lnTo>
                <a:lnTo>
                  <a:pt x="491" y="1056"/>
                </a:lnTo>
                <a:lnTo>
                  <a:pt x="503" y="1080"/>
                </a:lnTo>
                <a:lnTo>
                  <a:pt x="515" y="1104"/>
                </a:lnTo>
                <a:lnTo>
                  <a:pt x="525" y="1127"/>
                </a:lnTo>
                <a:lnTo>
                  <a:pt x="535" y="1153"/>
                </a:lnTo>
                <a:lnTo>
                  <a:pt x="545" y="1182"/>
                </a:lnTo>
                <a:lnTo>
                  <a:pt x="552" y="1215"/>
                </a:lnTo>
                <a:lnTo>
                  <a:pt x="556" y="1253"/>
                </a:lnTo>
                <a:lnTo>
                  <a:pt x="558" y="1296"/>
                </a:lnTo>
                <a:lnTo>
                  <a:pt x="556" y="1339"/>
                </a:lnTo>
                <a:lnTo>
                  <a:pt x="552" y="1377"/>
                </a:lnTo>
                <a:lnTo>
                  <a:pt x="545" y="1410"/>
                </a:lnTo>
                <a:lnTo>
                  <a:pt x="535" y="1439"/>
                </a:lnTo>
                <a:lnTo>
                  <a:pt x="525" y="1465"/>
                </a:lnTo>
                <a:lnTo>
                  <a:pt x="515" y="1488"/>
                </a:lnTo>
                <a:lnTo>
                  <a:pt x="503" y="1512"/>
                </a:lnTo>
                <a:lnTo>
                  <a:pt x="491" y="1536"/>
                </a:lnTo>
                <a:lnTo>
                  <a:pt x="479" y="1559"/>
                </a:lnTo>
                <a:lnTo>
                  <a:pt x="469" y="1585"/>
                </a:lnTo>
                <a:lnTo>
                  <a:pt x="460" y="1614"/>
                </a:lnTo>
                <a:lnTo>
                  <a:pt x="453" y="1647"/>
                </a:lnTo>
                <a:lnTo>
                  <a:pt x="448" y="1685"/>
                </a:lnTo>
                <a:lnTo>
                  <a:pt x="447" y="1728"/>
                </a:lnTo>
                <a:lnTo>
                  <a:pt x="448" y="1771"/>
                </a:lnTo>
                <a:lnTo>
                  <a:pt x="453" y="1809"/>
                </a:lnTo>
                <a:lnTo>
                  <a:pt x="460" y="1842"/>
                </a:lnTo>
                <a:lnTo>
                  <a:pt x="469" y="1871"/>
                </a:lnTo>
                <a:lnTo>
                  <a:pt x="479" y="1897"/>
                </a:lnTo>
                <a:lnTo>
                  <a:pt x="491" y="1920"/>
                </a:lnTo>
                <a:lnTo>
                  <a:pt x="503" y="1944"/>
                </a:lnTo>
                <a:lnTo>
                  <a:pt x="515" y="1968"/>
                </a:lnTo>
                <a:lnTo>
                  <a:pt x="525" y="1991"/>
                </a:lnTo>
                <a:lnTo>
                  <a:pt x="535" y="2017"/>
                </a:lnTo>
                <a:lnTo>
                  <a:pt x="545" y="2046"/>
                </a:lnTo>
                <a:lnTo>
                  <a:pt x="552" y="2079"/>
                </a:lnTo>
                <a:lnTo>
                  <a:pt x="556" y="2117"/>
                </a:lnTo>
                <a:lnTo>
                  <a:pt x="558" y="2159"/>
                </a:lnTo>
                <a:lnTo>
                  <a:pt x="556" y="2203"/>
                </a:lnTo>
                <a:lnTo>
                  <a:pt x="552" y="2241"/>
                </a:lnTo>
                <a:lnTo>
                  <a:pt x="545" y="2274"/>
                </a:lnTo>
                <a:lnTo>
                  <a:pt x="535" y="2303"/>
                </a:lnTo>
                <a:lnTo>
                  <a:pt x="525" y="2329"/>
                </a:lnTo>
                <a:lnTo>
                  <a:pt x="515" y="2352"/>
                </a:lnTo>
                <a:lnTo>
                  <a:pt x="503" y="2376"/>
                </a:lnTo>
                <a:lnTo>
                  <a:pt x="491" y="2400"/>
                </a:lnTo>
                <a:lnTo>
                  <a:pt x="479" y="2423"/>
                </a:lnTo>
                <a:lnTo>
                  <a:pt x="469" y="2449"/>
                </a:lnTo>
                <a:lnTo>
                  <a:pt x="460" y="2478"/>
                </a:lnTo>
                <a:lnTo>
                  <a:pt x="453" y="2511"/>
                </a:lnTo>
                <a:lnTo>
                  <a:pt x="448" y="2549"/>
                </a:lnTo>
                <a:lnTo>
                  <a:pt x="447" y="2592"/>
                </a:lnTo>
                <a:lnTo>
                  <a:pt x="448" y="2635"/>
                </a:lnTo>
                <a:lnTo>
                  <a:pt x="453" y="2673"/>
                </a:lnTo>
                <a:lnTo>
                  <a:pt x="460" y="2706"/>
                </a:lnTo>
                <a:lnTo>
                  <a:pt x="469" y="2735"/>
                </a:lnTo>
                <a:lnTo>
                  <a:pt x="479" y="2761"/>
                </a:lnTo>
                <a:lnTo>
                  <a:pt x="491" y="2784"/>
                </a:lnTo>
                <a:lnTo>
                  <a:pt x="515" y="2832"/>
                </a:lnTo>
                <a:lnTo>
                  <a:pt x="525" y="2855"/>
                </a:lnTo>
                <a:lnTo>
                  <a:pt x="535" y="2881"/>
                </a:lnTo>
                <a:lnTo>
                  <a:pt x="545" y="2910"/>
                </a:lnTo>
                <a:lnTo>
                  <a:pt x="552" y="2943"/>
                </a:lnTo>
                <a:lnTo>
                  <a:pt x="556" y="2981"/>
                </a:lnTo>
                <a:lnTo>
                  <a:pt x="558" y="3024"/>
                </a:lnTo>
                <a:lnTo>
                  <a:pt x="556" y="3067"/>
                </a:lnTo>
                <a:lnTo>
                  <a:pt x="552" y="3105"/>
                </a:lnTo>
                <a:lnTo>
                  <a:pt x="545" y="3138"/>
                </a:lnTo>
                <a:lnTo>
                  <a:pt x="535" y="3167"/>
                </a:lnTo>
                <a:lnTo>
                  <a:pt x="525" y="3193"/>
                </a:lnTo>
                <a:lnTo>
                  <a:pt x="515" y="3216"/>
                </a:lnTo>
                <a:lnTo>
                  <a:pt x="503" y="3240"/>
                </a:lnTo>
                <a:lnTo>
                  <a:pt x="491" y="3264"/>
                </a:lnTo>
                <a:lnTo>
                  <a:pt x="479" y="3287"/>
                </a:lnTo>
                <a:lnTo>
                  <a:pt x="469" y="3313"/>
                </a:lnTo>
                <a:lnTo>
                  <a:pt x="460" y="3342"/>
                </a:lnTo>
                <a:lnTo>
                  <a:pt x="453" y="3375"/>
                </a:lnTo>
                <a:lnTo>
                  <a:pt x="448" y="3413"/>
                </a:lnTo>
                <a:lnTo>
                  <a:pt x="447" y="3456"/>
                </a:lnTo>
                <a:lnTo>
                  <a:pt x="448" y="3499"/>
                </a:lnTo>
                <a:lnTo>
                  <a:pt x="453" y="3537"/>
                </a:lnTo>
                <a:lnTo>
                  <a:pt x="460" y="3570"/>
                </a:lnTo>
                <a:lnTo>
                  <a:pt x="469" y="3599"/>
                </a:lnTo>
                <a:lnTo>
                  <a:pt x="479" y="3625"/>
                </a:lnTo>
                <a:lnTo>
                  <a:pt x="491" y="3648"/>
                </a:lnTo>
                <a:lnTo>
                  <a:pt x="503" y="3672"/>
                </a:lnTo>
                <a:lnTo>
                  <a:pt x="515" y="3696"/>
                </a:lnTo>
                <a:lnTo>
                  <a:pt x="525" y="3719"/>
                </a:lnTo>
                <a:lnTo>
                  <a:pt x="535" y="3745"/>
                </a:lnTo>
                <a:lnTo>
                  <a:pt x="545" y="3774"/>
                </a:lnTo>
                <a:lnTo>
                  <a:pt x="552" y="3807"/>
                </a:lnTo>
                <a:lnTo>
                  <a:pt x="556" y="3845"/>
                </a:lnTo>
                <a:lnTo>
                  <a:pt x="558" y="3888"/>
                </a:lnTo>
                <a:lnTo>
                  <a:pt x="556" y="3931"/>
                </a:lnTo>
                <a:lnTo>
                  <a:pt x="552" y="3969"/>
                </a:lnTo>
                <a:lnTo>
                  <a:pt x="545" y="4002"/>
                </a:lnTo>
                <a:lnTo>
                  <a:pt x="535" y="4031"/>
                </a:lnTo>
                <a:lnTo>
                  <a:pt x="525" y="4057"/>
                </a:lnTo>
                <a:lnTo>
                  <a:pt x="515" y="4080"/>
                </a:lnTo>
                <a:lnTo>
                  <a:pt x="503" y="4104"/>
                </a:lnTo>
                <a:lnTo>
                  <a:pt x="491" y="4128"/>
                </a:lnTo>
                <a:lnTo>
                  <a:pt x="479" y="4151"/>
                </a:lnTo>
                <a:lnTo>
                  <a:pt x="469" y="4177"/>
                </a:lnTo>
                <a:lnTo>
                  <a:pt x="460" y="4206"/>
                </a:lnTo>
                <a:lnTo>
                  <a:pt x="453" y="4239"/>
                </a:lnTo>
                <a:lnTo>
                  <a:pt x="448" y="4277"/>
                </a:lnTo>
                <a:lnTo>
                  <a:pt x="447" y="4320"/>
                </a:lnTo>
                <a:lnTo>
                  <a:pt x="0" y="4320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 title="right edge border"/>
          <p:cNvSpPr/>
          <p:nvPr/>
        </p:nvSpPr>
        <p:spPr>
          <a:xfrm>
            <a:off x="11908536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100" kern="1200" cap="all" spc="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792">
          <p15:clr>
            <a:srgbClr val="F26B43"/>
          </p15:clr>
        </p15:guide>
        <p15:guide id="2" pos="7200">
          <p15:clr>
            <a:srgbClr val="F26B43"/>
          </p15:clr>
        </p15:guide>
        <p15:guide id="3" orient="horz" pos="4008">
          <p15:clr>
            <a:srgbClr val="F26B43"/>
          </p15:clr>
        </p15:guide>
        <p15:guide id="4" orient="horz" pos="1440">
          <p15:clr>
            <a:srgbClr val="F26B43"/>
          </p15:clr>
        </p15:guide>
        <p15:guide id="5" orient="horz" pos="3720">
          <p15:clr>
            <a:srgbClr val="F26B43"/>
          </p15:clr>
        </p15:guide>
        <p15:guide id="6" orient="horz" pos="24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file:///E:\&#37073;&#38634;&#33635;\&#35838;&#20214;\&#29289;&#29702;\2017&#26032;&#35838;&#26631;&#29256;&#29289;&#29702;&#25945;&#23398;&#35838;&#20214;&#65288;word&#65289;\15gkwlz5.tif" TargetMode="External"/><Relationship Id="rId7" Type="http://schemas.openxmlformats.org/officeDocument/2006/relationships/image" Target="../media/image4.png"/><Relationship Id="rId12" Type="http://schemas.openxmlformats.org/officeDocument/2006/relationships/image" Target="file:///E:\&#37073;&#38634;&#33635;\&#35838;&#20214;\&#29289;&#29702;\2017&#26032;&#35838;&#26631;&#29256;&#29289;&#29702;&#25945;&#23398;&#35838;&#20214;&#65288;word&#65289;\15kbwlz127.tif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png"/><Relationship Id="rId11" Type="http://schemas.openxmlformats.org/officeDocument/2006/relationships/image" Target="../media/image7.png"/><Relationship Id="rId5" Type="http://schemas.openxmlformats.org/officeDocument/2006/relationships/image" Target="file:///E:\&#37073;&#38634;&#33635;\&#35838;&#20214;\&#29289;&#29702;\2017&#26032;&#35838;&#26631;&#29256;&#29289;&#29702;&#25945;&#23398;&#35838;&#20214;&#65288;word&#65289;\ZM79.TIF" TargetMode="External"/><Relationship Id="rId10" Type="http://schemas.openxmlformats.org/officeDocument/2006/relationships/image" Target="../media/image6.png"/><Relationship Id="rId4" Type="http://schemas.openxmlformats.org/officeDocument/2006/relationships/image" Target="../media/image2.png"/><Relationship Id="rId9" Type="http://schemas.openxmlformats.org/officeDocument/2006/relationships/image" Target="file:///E:\&#37073;&#38634;&#33635;\&#35838;&#20214;\&#29289;&#29702;\2017&#26032;&#35838;&#26631;&#29256;&#29289;&#29702;&#25945;&#23398;&#35838;&#20214;&#65288;word&#65289;\16KBWLZ17.TIF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EE4F038B-F413-4411-B612-C655BA6B3CD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CN" altLang="en-US" dirty="0"/>
              <a:t>电场的图像问题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49C050E7-41DE-4CB1-9FCD-6BBFC03E294E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0223827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6A99534B-8639-40F8-B73A-AE0CFD5E90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1678" y="382385"/>
            <a:ext cx="5854516" cy="862941"/>
          </a:xfrm>
        </p:spPr>
        <p:txBody>
          <a:bodyPr>
            <a:normAutofit fontScale="90000"/>
          </a:bodyPr>
          <a:lstStyle/>
          <a:p>
            <a:r>
              <a:rPr lang="zh-CN" altLang="en-US" dirty="0"/>
              <a:t>等量异（同）性电荷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D7DC0B07-0A39-421C-AD4A-06F58BE1775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51678" y="1245327"/>
            <a:ext cx="6115773" cy="557347"/>
          </a:xfrm>
        </p:spPr>
        <p:txBody>
          <a:bodyPr>
            <a:normAutofit fontScale="92500"/>
          </a:bodyPr>
          <a:lstStyle/>
          <a:p>
            <a:r>
              <a:rPr lang="zh-CN" altLang="en-US" sz="2400" dirty="0"/>
              <a:t>熟练掌握</a:t>
            </a:r>
            <a:r>
              <a:rPr lang="zh-CN" altLang="en-US" sz="2400" u="sng" dirty="0"/>
              <a:t>连线和中垂线</a:t>
            </a:r>
            <a:r>
              <a:rPr lang="zh-CN" altLang="en-US" sz="2400" dirty="0"/>
              <a:t>上的电场和电势特点</a:t>
            </a:r>
          </a:p>
        </p:txBody>
      </p:sp>
      <p:pic>
        <p:nvPicPr>
          <p:cNvPr id="4" name="图片 3" descr="E:\郑雪荣\课件\物理\2017新课标版物理教学课件（word）\15gkwlz5.tif">
            <a:extLst>
              <a:ext uri="{FF2B5EF4-FFF2-40B4-BE49-F238E27FC236}">
                <a16:creationId xmlns:a16="http://schemas.microsoft.com/office/drawing/2014/main" id="{A53C22F4-7E0A-4B73-83D8-AD73CF55179C}"/>
              </a:ext>
            </a:extLst>
          </p:cNvPr>
          <p:cNvPicPr/>
          <p:nvPr/>
        </p:nvPicPr>
        <p:blipFill>
          <a:blip r:embed="rId2" r:link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2593" y="0"/>
            <a:ext cx="3407729" cy="215468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图片 4" descr="E:\郑雪荣\课件\物理\2017新课标版物理教学课件（word）\ZM79.TIF">
            <a:extLst>
              <a:ext uri="{FF2B5EF4-FFF2-40B4-BE49-F238E27FC236}">
                <a16:creationId xmlns:a16="http://schemas.microsoft.com/office/drawing/2014/main" id="{FABD104A-A5F3-4ADA-B645-70165E6560F2}"/>
              </a:ext>
            </a:extLst>
          </p:cNvPr>
          <p:cNvPicPr/>
          <p:nvPr/>
        </p:nvPicPr>
        <p:blipFill>
          <a:blip r:embed="rId4" r:link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2593" y="2165062"/>
            <a:ext cx="2768418" cy="1971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6" name="Picture 2" descr="16KBWLZ11">
            <a:extLst>
              <a:ext uri="{FF2B5EF4-FFF2-40B4-BE49-F238E27FC236}">
                <a16:creationId xmlns:a16="http://schemas.microsoft.com/office/drawing/2014/main" id="{90BB634C-959C-43F5-8255-CF882B28E6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1678" y="2394133"/>
            <a:ext cx="6024956" cy="15136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16KBWLZ19">
            <a:extLst>
              <a:ext uri="{FF2B5EF4-FFF2-40B4-BE49-F238E27FC236}">
                <a16:creationId xmlns:a16="http://schemas.microsoft.com/office/drawing/2014/main" id="{F0BFE299-FA73-4E1D-98BD-5AC4FD505AC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1678" y="4306797"/>
            <a:ext cx="5854516" cy="19389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图片 7" descr="E:\郑雪荣\课件\物理\2017新课标版物理教学课件（word）\16KBWLZ17.TIF">
            <a:extLst>
              <a:ext uri="{FF2B5EF4-FFF2-40B4-BE49-F238E27FC236}">
                <a16:creationId xmlns:a16="http://schemas.microsoft.com/office/drawing/2014/main" id="{807AEF56-A01A-4F53-B54C-18F7A2C0A994}"/>
              </a:ext>
            </a:extLst>
          </p:cNvPr>
          <p:cNvPicPr/>
          <p:nvPr/>
        </p:nvPicPr>
        <p:blipFill>
          <a:blip r:embed="rId8" r:link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46737" y="4136862"/>
            <a:ext cx="2097857" cy="1725521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8" name="Picture 4" descr="16KBWLZ18">
            <a:extLst>
              <a:ext uri="{FF2B5EF4-FFF2-40B4-BE49-F238E27FC236}">
                <a16:creationId xmlns:a16="http://schemas.microsoft.com/office/drawing/2014/main" id="{A1634427-4CBE-46FB-B608-B072C6E179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2592" y="5465037"/>
            <a:ext cx="4319773" cy="12239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图片 9" descr="E:\郑雪荣\课件\物理\2017新课标版物理教学课件（word）\15kbwlz127.tif">
            <a:extLst>
              <a:ext uri="{FF2B5EF4-FFF2-40B4-BE49-F238E27FC236}">
                <a16:creationId xmlns:a16="http://schemas.microsoft.com/office/drawing/2014/main" id="{E326217C-CE86-43D4-B8E4-63E4D2CD85EE}"/>
              </a:ext>
            </a:extLst>
          </p:cNvPr>
          <p:cNvPicPr/>
          <p:nvPr/>
        </p:nvPicPr>
        <p:blipFill>
          <a:blip r:embed="rId11" r:link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6633" y="4061234"/>
            <a:ext cx="1945731" cy="122393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7901236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455BCABD-7CE3-4849-8B3E-3CA8D06EFD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55586" y="1"/>
            <a:ext cx="11169101" cy="2838994"/>
          </a:xfrm>
        </p:spPr>
        <p:txBody>
          <a:bodyPr/>
          <a:lstStyle/>
          <a:p>
            <a:r>
              <a:rPr lang="en-US" altLang="zh-CN" dirty="0"/>
              <a:t>【</a:t>
            </a:r>
            <a:r>
              <a:rPr lang="zh-CN" altLang="en-US" dirty="0"/>
              <a:t>变式探究</a:t>
            </a:r>
            <a:r>
              <a:rPr lang="en-US" altLang="zh-CN" dirty="0"/>
              <a:t>】</a:t>
            </a:r>
            <a:r>
              <a:rPr lang="zh-CN" altLang="en-US" dirty="0"/>
              <a:t>如图所示，在真空中的</a:t>
            </a:r>
            <a:r>
              <a:rPr lang="en-US" altLang="zh-CN" dirty="0"/>
              <a:t>A</a:t>
            </a:r>
            <a:r>
              <a:rPr lang="zh-CN" altLang="en-US" dirty="0"/>
              <a:t>、</a:t>
            </a:r>
            <a:r>
              <a:rPr lang="en-US" altLang="zh-CN" dirty="0"/>
              <a:t>B</a:t>
            </a:r>
            <a:r>
              <a:rPr lang="zh-CN" altLang="en-US" dirty="0"/>
              <a:t>两点分别放置等量异种点电荷，在</a:t>
            </a:r>
            <a:r>
              <a:rPr lang="en-US" altLang="zh-CN" dirty="0"/>
              <a:t>AB</a:t>
            </a:r>
            <a:r>
              <a:rPr lang="zh-CN" altLang="en-US" dirty="0"/>
              <a:t>两点间取一正五角星形路径</a:t>
            </a:r>
            <a:r>
              <a:rPr lang="en-US" altLang="zh-CN" dirty="0" err="1"/>
              <a:t>abcdefghija</a:t>
            </a:r>
            <a:r>
              <a:rPr lang="zh-CN" altLang="en-US" dirty="0"/>
              <a:t>，五角星的中心与</a:t>
            </a:r>
            <a:r>
              <a:rPr lang="en-US" altLang="zh-CN" dirty="0"/>
              <a:t>AB</a:t>
            </a:r>
            <a:r>
              <a:rPr lang="zh-CN" altLang="en-US" dirty="0"/>
              <a:t>连线的中点重合，其中</a:t>
            </a:r>
            <a:r>
              <a:rPr lang="en-US" altLang="zh-CN" dirty="0" err="1"/>
              <a:t>af</a:t>
            </a:r>
            <a:r>
              <a:rPr lang="zh-CN" altLang="en-US" dirty="0"/>
              <a:t>连线与</a:t>
            </a:r>
            <a:r>
              <a:rPr lang="en-US" altLang="zh-CN" dirty="0"/>
              <a:t>AB</a:t>
            </a:r>
            <a:r>
              <a:rPr lang="zh-CN" altLang="en-US" dirty="0"/>
              <a:t>连线垂直．现将一电子沿该路径逆时针方向移动一周，下列判断正确的是</a:t>
            </a:r>
            <a:r>
              <a:rPr lang="en-US" altLang="zh-CN" dirty="0"/>
              <a:t>(  )</a:t>
            </a:r>
          </a:p>
          <a:p>
            <a:r>
              <a:rPr lang="en-US" altLang="zh-CN" dirty="0"/>
              <a:t>A</a:t>
            </a:r>
            <a:r>
              <a:rPr lang="zh-CN" altLang="en-US" dirty="0"/>
              <a:t>．</a:t>
            </a:r>
            <a:r>
              <a:rPr lang="en-US" altLang="zh-CN" dirty="0"/>
              <a:t>e</a:t>
            </a:r>
            <a:r>
              <a:rPr lang="zh-CN" altLang="en-US" dirty="0"/>
              <a:t>点和</a:t>
            </a:r>
            <a:r>
              <a:rPr lang="en-US" altLang="zh-CN" dirty="0"/>
              <a:t>g</a:t>
            </a:r>
            <a:r>
              <a:rPr lang="zh-CN" altLang="en-US" dirty="0"/>
              <a:t>点的电场强度相同   </a:t>
            </a:r>
            <a:endParaRPr lang="en-US" altLang="zh-CN" dirty="0"/>
          </a:p>
          <a:p>
            <a:r>
              <a:rPr lang="en-US" altLang="zh-CN" dirty="0"/>
              <a:t>B</a:t>
            </a:r>
            <a:r>
              <a:rPr lang="zh-CN" altLang="en-US" dirty="0"/>
              <a:t>．</a:t>
            </a:r>
            <a:r>
              <a:rPr lang="en-US" altLang="zh-CN" dirty="0"/>
              <a:t>h</a:t>
            </a:r>
            <a:r>
              <a:rPr lang="zh-CN" altLang="en-US" dirty="0"/>
              <a:t>点和</a:t>
            </a:r>
            <a:r>
              <a:rPr lang="en-US" altLang="zh-CN" dirty="0"/>
              <a:t>d</a:t>
            </a:r>
            <a:r>
              <a:rPr lang="zh-CN" altLang="en-US" dirty="0"/>
              <a:t>点的电势相等</a:t>
            </a:r>
            <a:endParaRPr lang="en-US" altLang="zh-CN" dirty="0"/>
          </a:p>
          <a:p>
            <a:r>
              <a:rPr lang="en-US" altLang="zh-CN" dirty="0"/>
              <a:t>C</a:t>
            </a:r>
            <a:r>
              <a:rPr lang="zh-CN" altLang="en-US" dirty="0"/>
              <a:t>．电子在</a:t>
            </a:r>
            <a:r>
              <a:rPr lang="en-US" altLang="zh-CN" dirty="0"/>
              <a:t>e</a:t>
            </a:r>
            <a:r>
              <a:rPr lang="zh-CN" altLang="en-US" dirty="0"/>
              <a:t>点的电势能比</a:t>
            </a:r>
            <a:r>
              <a:rPr lang="en-US" altLang="zh-CN" dirty="0"/>
              <a:t>g</a:t>
            </a:r>
            <a:r>
              <a:rPr lang="zh-CN" altLang="en-US" dirty="0"/>
              <a:t>点电势能大</a:t>
            </a:r>
          </a:p>
          <a:p>
            <a:r>
              <a:rPr lang="en-US" altLang="zh-CN" dirty="0"/>
              <a:t>D</a:t>
            </a:r>
            <a:r>
              <a:rPr lang="zh-CN" altLang="en-US" dirty="0"/>
              <a:t>．电子从</a:t>
            </a:r>
            <a:r>
              <a:rPr lang="en-US" altLang="zh-CN" dirty="0"/>
              <a:t>f</a:t>
            </a:r>
            <a:r>
              <a:rPr lang="zh-CN" altLang="en-US" dirty="0"/>
              <a:t>点到</a:t>
            </a:r>
            <a:r>
              <a:rPr lang="en-US" altLang="zh-CN" dirty="0"/>
              <a:t>e</a:t>
            </a:r>
            <a:r>
              <a:rPr lang="zh-CN" altLang="en-US" dirty="0"/>
              <a:t>点再到</a:t>
            </a:r>
            <a:r>
              <a:rPr lang="en-US" altLang="zh-CN" dirty="0"/>
              <a:t>d</a:t>
            </a:r>
            <a:r>
              <a:rPr lang="zh-CN" altLang="en-US" dirty="0"/>
              <a:t>点过程中，电场力先做正功后做负功</a:t>
            </a:r>
          </a:p>
          <a:p>
            <a:endParaRPr lang="zh-CN" altLang="en-US" dirty="0"/>
          </a:p>
        </p:txBody>
      </p:sp>
      <p:pic>
        <p:nvPicPr>
          <p:cNvPr id="2050" name="Picture 2" descr="wpsC167">
            <a:extLst>
              <a:ext uri="{FF2B5EF4-FFF2-40B4-BE49-F238E27FC236}">
                <a16:creationId xmlns:a16="http://schemas.microsoft.com/office/drawing/2014/main" id="{EE3B7D5C-AD15-47C7-852A-FF651F262C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8903" y="893573"/>
            <a:ext cx="3076482" cy="19454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图片 4">
            <a:extLst>
              <a:ext uri="{FF2B5EF4-FFF2-40B4-BE49-F238E27FC236}">
                <a16:creationId xmlns:a16="http://schemas.microsoft.com/office/drawing/2014/main" id="{D89AB3DB-1B92-485A-8FFC-FD1ABC8E30E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39536" y="2967309"/>
            <a:ext cx="8223070" cy="3312070"/>
          </a:xfrm>
          <a:prstGeom prst="rect">
            <a:avLst/>
          </a:prstGeom>
        </p:spPr>
      </p:pic>
      <p:pic>
        <p:nvPicPr>
          <p:cNvPr id="2051" name="Picture 3" descr="wpsC155">
            <a:extLst>
              <a:ext uri="{FF2B5EF4-FFF2-40B4-BE49-F238E27FC236}">
                <a16:creationId xmlns:a16="http://schemas.microsoft.com/office/drawing/2014/main" id="{F7A23EBD-83FC-4C4A-9EF9-8DCC909DF5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62606" y="3826872"/>
            <a:ext cx="1954666" cy="16320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329936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D2857B87-583B-4677-8151-C1F4F9F8EA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1678" y="382385"/>
            <a:ext cx="6359613" cy="784564"/>
          </a:xfrm>
        </p:spPr>
        <p:txBody>
          <a:bodyPr>
            <a:normAutofit fontScale="90000"/>
          </a:bodyPr>
          <a:lstStyle/>
          <a:p>
            <a:r>
              <a:rPr lang="zh-CN" altLang="en-US" dirty="0"/>
              <a:t>匀强场平行线电势特点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91EF09CD-37B2-43EF-AFF4-2D8A404F1D8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45029" y="1166950"/>
            <a:ext cx="6566262" cy="3048000"/>
          </a:xfrm>
        </p:spPr>
        <p:txBody>
          <a:bodyPr/>
          <a:lstStyle/>
          <a:p>
            <a:pPr fontAlgn="ctr" hangingPunct="0"/>
            <a:r>
              <a:rPr lang="zh-CN" altLang="zh-CN" dirty="0"/>
              <a:t>例</a:t>
            </a:r>
            <a:r>
              <a:rPr lang="en-US" altLang="zh-CN" dirty="0"/>
              <a:t>2</a:t>
            </a:r>
            <a:r>
              <a:rPr lang="zh-CN" altLang="zh-CN" dirty="0"/>
              <a:t>、【</a:t>
            </a:r>
            <a:r>
              <a:rPr lang="en-US" altLang="zh-CN" dirty="0"/>
              <a:t>2017·</a:t>
            </a:r>
            <a:r>
              <a:rPr lang="zh-CN" altLang="zh-CN" dirty="0"/>
              <a:t>新课标Ⅲ卷】一匀强电场的方向平行于</a:t>
            </a:r>
            <a:r>
              <a:rPr lang="en-US" altLang="zh-CN" i="1" dirty="0" err="1"/>
              <a:t>xOy</a:t>
            </a:r>
            <a:r>
              <a:rPr lang="zh-CN" altLang="zh-CN" dirty="0"/>
              <a:t>平面，平面内</a:t>
            </a:r>
            <a:r>
              <a:rPr lang="en-US" altLang="zh-CN" i="1" dirty="0"/>
              <a:t>a</a:t>
            </a:r>
            <a:r>
              <a:rPr lang="zh-CN" altLang="zh-CN" dirty="0"/>
              <a:t>、</a:t>
            </a:r>
            <a:r>
              <a:rPr lang="en-US" altLang="zh-CN" i="1" dirty="0"/>
              <a:t>b</a:t>
            </a:r>
            <a:r>
              <a:rPr lang="zh-CN" altLang="zh-CN" dirty="0"/>
              <a:t>、</a:t>
            </a:r>
            <a:r>
              <a:rPr lang="en-US" altLang="zh-CN" i="1" dirty="0"/>
              <a:t>c</a:t>
            </a:r>
            <a:r>
              <a:rPr lang="zh-CN" altLang="zh-CN" dirty="0"/>
              <a:t>三点的位置如图所示，三点的电势分别为</a:t>
            </a:r>
            <a:r>
              <a:rPr lang="en-US" altLang="zh-CN" dirty="0"/>
              <a:t>10 V</a:t>
            </a:r>
            <a:r>
              <a:rPr lang="zh-CN" altLang="zh-CN" dirty="0"/>
              <a:t>、</a:t>
            </a:r>
            <a:r>
              <a:rPr lang="en-US" altLang="zh-CN" dirty="0"/>
              <a:t>17 V</a:t>
            </a:r>
            <a:r>
              <a:rPr lang="zh-CN" altLang="zh-CN" dirty="0"/>
              <a:t>、</a:t>
            </a:r>
            <a:r>
              <a:rPr lang="en-US" altLang="zh-CN" dirty="0"/>
              <a:t>26 V</a:t>
            </a:r>
            <a:r>
              <a:rPr lang="zh-CN" altLang="zh-CN" dirty="0"/>
              <a:t>。下列说法正确的是</a:t>
            </a:r>
          </a:p>
          <a:p>
            <a:pPr fontAlgn="ctr" hangingPunct="0"/>
            <a:r>
              <a:rPr lang="en-US" altLang="zh-CN" dirty="0"/>
              <a:t> A</a:t>
            </a:r>
            <a:r>
              <a:rPr lang="zh-CN" altLang="zh-CN" dirty="0"/>
              <a:t>．电场强度的大小为</a:t>
            </a:r>
            <a:r>
              <a:rPr lang="en-US" altLang="zh-CN" dirty="0"/>
              <a:t>2.5 V/cm    </a:t>
            </a:r>
          </a:p>
          <a:p>
            <a:pPr fontAlgn="ctr" hangingPunct="0"/>
            <a:r>
              <a:rPr lang="en-US" altLang="zh-CN" dirty="0"/>
              <a:t>B</a:t>
            </a:r>
            <a:r>
              <a:rPr lang="zh-CN" altLang="zh-CN" dirty="0"/>
              <a:t>．坐标原点处的电势为</a:t>
            </a:r>
            <a:r>
              <a:rPr lang="en-US" altLang="zh-CN" dirty="0"/>
              <a:t>1 V</a:t>
            </a:r>
            <a:endParaRPr lang="zh-CN" altLang="zh-CN" dirty="0"/>
          </a:p>
          <a:p>
            <a:pPr fontAlgn="ctr" hangingPunct="0"/>
            <a:r>
              <a:rPr lang="en-US" altLang="zh-CN" dirty="0"/>
              <a:t>C</a:t>
            </a:r>
            <a:r>
              <a:rPr lang="zh-CN" altLang="zh-CN" dirty="0"/>
              <a:t>．电子在</a:t>
            </a:r>
            <a:r>
              <a:rPr lang="en-US" altLang="zh-CN" i="1" dirty="0"/>
              <a:t>a</a:t>
            </a:r>
            <a:r>
              <a:rPr lang="zh-CN" altLang="zh-CN" dirty="0"/>
              <a:t>点的电势能比在</a:t>
            </a:r>
            <a:r>
              <a:rPr lang="en-US" altLang="zh-CN" i="1" dirty="0"/>
              <a:t>b</a:t>
            </a:r>
            <a:r>
              <a:rPr lang="zh-CN" altLang="zh-CN" dirty="0"/>
              <a:t>点的低</a:t>
            </a:r>
            <a:r>
              <a:rPr lang="en-US" altLang="zh-CN" dirty="0"/>
              <a:t>7 eV      </a:t>
            </a:r>
          </a:p>
          <a:p>
            <a:pPr fontAlgn="ctr" hangingPunct="0"/>
            <a:r>
              <a:rPr lang="en-US" altLang="zh-CN" dirty="0"/>
              <a:t>D</a:t>
            </a:r>
            <a:r>
              <a:rPr lang="zh-CN" altLang="zh-CN" dirty="0"/>
              <a:t>．电子从</a:t>
            </a:r>
            <a:r>
              <a:rPr lang="en-US" altLang="zh-CN" i="1" dirty="0"/>
              <a:t>b</a:t>
            </a:r>
            <a:r>
              <a:rPr lang="zh-CN" altLang="zh-CN" dirty="0"/>
              <a:t>点运动到</a:t>
            </a:r>
            <a:r>
              <a:rPr lang="en-US" altLang="zh-CN" i="1" dirty="0"/>
              <a:t>c</a:t>
            </a:r>
            <a:r>
              <a:rPr lang="zh-CN" altLang="zh-CN" dirty="0"/>
              <a:t>点，电场力做功为</a:t>
            </a:r>
            <a:r>
              <a:rPr lang="en-US" altLang="zh-CN" dirty="0"/>
              <a:t>9 eV</a:t>
            </a:r>
            <a:endParaRPr lang="zh-CN" altLang="zh-CN" dirty="0"/>
          </a:p>
          <a:p>
            <a:endParaRPr lang="zh-CN" altLang="en-US" dirty="0"/>
          </a:p>
        </p:txBody>
      </p:sp>
      <p:pic>
        <p:nvPicPr>
          <p:cNvPr id="3074" name="Picture 2" descr="wpsC131">
            <a:extLst>
              <a:ext uri="{FF2B5EF4-FFF2-40B4-BE49-F238E27FC236}">
                <a16:creationId xmlns:a16="http://schemas.microsoft.com/office/drawing/2014/main" id="{9B5587F6-6202-42A6-927D-F43F3A1572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81554" y="1377720"/>
            <a:ext cx="3902121" cy="31720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8122448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组合 15">
            <a:extLst>
              <a:ext uri="{FF2B5EF4-FFF2-40B4-BE49-F238E27FC236}">
                <a16:creationId xmlns:a16="http://schemas.microsoft.com/office/drawing/2014/main" id="{8139068B-9D10-4ED6-841B-5C4448BD7D31}"/>
              </a:ext>
            </a:extLst>
          </p:cNvPr>
          <p:cNvGrpSpPr/>
          <p:nvPr/>
        </p:nvGrpSpPr>
        <p:grpSpPr>
          <a:xfrm>
            <a:off x="5510689" y="557665"/>
            <a:ext cx="6063191" cy="5633197"/>
            <a:chOff x="4546833" y="1686187"/>
            <a:chExt cx="3657600" cy="3464653"/>
          </a:xfrm>
          <a:solidFill>
            <a:srgbClr val="FFFF00"/>
          </a:solidFill>
        </p:grpSpPr>
        <p:sp>
          <p:nvSpPr>
            <p:cNvPr id="4" name="椭圆 3">
              <a:extLst>
                <a:ext uri="{FF2B5EF4-FFF2-40B4-BE49-F238E27FC236}">
                  <a16:creationId xmlns:a16="http://schemas.microsoft.com/office/drawing/2014/main" id="{BD79D2AF-CCB4-427A-A9FD-96B955FF69B6}"/>
                </a:ext>
              </a:extLst>
            </p:cNvPr>
            <p:cNvSpPr/>
            <p:nvPr/>
          </p:nvSpPr>
          <p:spPr>
            <a:xfrm>
              <a:off x="4546833" y="1686187"/>
              <a:ext cx="3657600" cy="3464653"/>
            </a:xfrm>
            <a:prstGeom prst="ellipse">
              <a:avLst/>
            </a:prstGeom>
            <a:grpFill/>
            <a:ln/>
          </p:spPr>
          <p:style>
            <a:lnRef idx="2">
              <a:schemeClr val="accent3"/>
            </a:lnRef>
            <a:fillRef idx="1">
              <a:schemeClr val="lt1"/>
            </a:fillRef>
            <a:effectRef idx="0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椭圆 14">
              <a:extLst>
                <a:ext uri="{FF2B5EF4-FFF2-40B4-BE49-F238E27FC236}">
                  <a16:creationId xmlns:a16="http://schemas.microsoft.com/office/drawing/2014/main" id="{1E4CCD81-7514-477F-98C2-687D7931754C}"/>
                </a:ext>
              </a:extLst>
            </p:cNvPr>
            <p:cNvSpPr/>
            <p:nvPr/>
          </p:nvSpPr>
          <p:spPr>
            <a:xfrm>
              <a:off x="6340839" y="3418513"/>
              <a:ext cx="101906" cy="88085"/>
            </a:xfrm>
            <a:prstGeom prst="ellipse">
              <a:avLst/>
            </a:prstGeom>
            <a:grpFill/>
          </p:spPr>
          <p:style>
            <a:lnRef idx="2">
              <a:schemeClr val="accent3"/>
            </a:lnRef>
            <a:fillRef idx="1">
              <a:schemeClr val="lt1"/>
            </a:fillRef>
            <a:effectRef idx="0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4" name="组合 13">
            <a:extLst>
              <a:ext uri="{FF2B5EF4-FFF2-40B4-BE49-F238E27FC236}">
                <a16:creationId xmlns:a16="http://schemas.microsoft.com/office/drawing/2014/main" id="{6D7B55FD-CD63-4EB7-BC03-A6182496ED1D}"/>
              </a:ext>
            </a:extLst>
          </p:cNvPr>
          <p:cNvGrpSpPr/>
          <p:nvPr/>
        </p:nvGrpSpPr>
        <p:grpSpPr>
          <a:xfrm>
            <a:off x="5111084" y="2182015"/>
            <a:ext cx="2165536" cy="2150676"/>
            <a:chOff x="4303552" y="2080470"/>
            <a:chExt cx="1333849" cy="1233182"/>
          </a:xfrm>
        </p:grpSpPr>
        <p:grpSp>
          <p:nvGrpSpPr>
            <p:cNvPr id="12" name="组合 11">
              <a:extLst>
                <a:ext uri="{FF2B5EF4-FFF2-40B4-BE49-F238E27FC236}">
                  <a16:creationId xmlns:a16="http://schemas.microsoft.com/office/drawing/2014/main" id="{A325E5B9-A819-4ED4-8FC8-B32B7C299191}"/>
                </a:ext>
              </a:extLst>
            </p:cNvPr>
            <p:cNvGrpSpPr/>
            <p:nvPr/>
          </p:nvGrpSpPr>
          <p:grpSpPr>
            <a:xfrm>
              <a:off x="4546833" y="2080470"/>
              <a:ext cx="1090568" cy="1233182"/>
              <a:chOff x="4546833" y="2080470"/>
              <a:chExt cx="1090568" cy="1233182"/>
            </a:xfrm>
          </p:grpSpPr>
          <p:grpSp>
            <p:nvGrpSpPr>
              <p:cNvPr id="8" name="组合 7">
                <a:extLst>
                  <a:ext uri="{FF2B5EF4-FFF2-40B4-BE49-F238E27FC236}">
                    <a16:creationId xmlns:a16="http://schemas.microsoft.com/office/drawing/2014/main" id="{E714B0E1-AF8D-4700-9649-4AF56C07053A}"/>
                  </a:ext>
                </a:extLst>
              </p:cNvPr>
              <p:cNvGrpSpPr/>
              <p:nvPr/>
            </p:nvGrpSpPr>
            <p:grpSpPr>
              <a:xfrm>
                <a:off x="4546833" y="2080470"/>
                <a:ext cx="1090568" cy="1233182"/>
                <a:chOff x="3171039" y="2818701"/>
                <a:chExt cx="1090568" cy="1233182"/>
              </a:xfrm>
            </p:grpSpPr>
            <p:cxnSp>
              <p:nvCxnSpPr>
                <p:cNvPr id="6" name="直接箭头连接符 5">
                  <a:extLst>
                    <a:ext uri="{FF2B5EF4-FFF2-40B4-BE49-F238E27FC236}">
                      <a16:creationId xmlns:a16="http://schemas.microsoft.com/office/drawing/2014/main" id="{6DDA9B13-B375-4329-BDF2-45A39113CC7A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V="1">
                  <a:off x="3171039" y="2818701"/>
                  <a:ext cx="16778" cy="725648"/>
                </a:xfrm>
                <a:prstGeom prst="straightConnector1">
                  <a:avLst/>
                </a:prstGeom>
                <a:ln w="28575">
                  <a:tailEnd type="triangle"/>
                </a:ln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  <p:sp>
              <p:nvSpPr>
                <p:cNvPr id="7" name="椭圆 6">
                  <a:extLst>
                    <a:ext uri="{FF2B5EF4-FFF2-40B4-BE49-F238E27FC236}">
                      <a16:creationId xmlns:a16="http://schemas.microsoft.com/office/drawing/2014/main" id="{48DAFF42-F2E0-4C6D-8128-6DD296C7BF3B}"/>
                    </a:ext>
                  </a:extLst>
                </p:cNvPr>
                <p:cNvSpPr/>
                <p:nvPr/>
              </p:nvSpPr>
              <p:spPr>
                <a:xfrm>
                  <a:off x="3171039" y="3036815"/>
                  <a:ext cx="1090568" cy="1015068"/>
                </a:xfrm>
                <a:prstGeom prst="ellipse">
                  <a:avLst/>
                </a:prstGeom>
                <a:noFill/>
                <a:ln>
                  <a:solidFill>
                    <a:srgbClr val="0070C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cxnSp>
            <p:nvCxnSpPr>
              <p:cNvPr id="10" name="直接连接符 9">
                <a:extLst>
                  <a:ext uri="{FF2B5EF4-FFF2-40B4-BE49-F238E27FC236}">
                    <a16:creationId xmlns:a16="http://schemas.microsoft.com/office/drawing/2014/main" id="{7EED1728-FEEE-43E6-9880-D9D731C93E3E}"/>
                  </a:ext>
                </a:extLst>
              </p:cNvPr>
              <p:cNvCxnSpPr>
                <a:endCxn id="7" idx="6"/>
              </p:cNvCxnSpPr>
              <p:nvPr/>
            </p:nvCxnSpPr>
            <p:spPr>
              <a:xfrm>
                <a:off x="4546833" y="2789339"/>
                <a:ext cx="1090568" cy="16779"/>
              </a:xfrm>
              <a:prstGeom prst="line">
                <a:avLst/>
              </a:prstGeom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sp>
            <p:nvSpPr>
              <p:cNvPr id="11" name="椭圆 10">
                <a:extLst>
                  <a:ext uri="{FF2B5EF4-FFF2-40B4-BE49-F238E27FC236}">
                    <a16:creationId xmlns:a16="http://schemas.microsoft.com/office/drawing/2014/main" id="{BE368A79-5086-480B-B12D-DBD405E211E5}"/>
                  </a:ext>
                </a:extLst>
              </p:cNvPr>
              <p:cNvSpPr/>
              <p:nvPr/>
            </p:nvSpPr>
            <p:spPr>
              <a:xfrm>
                <a:off x="5033394" y="2789339"/>
                <a:ext cx="45719" cy="45719"/>
              </a:xfrm>
              <a:prstGeom prst="ellipse">
                <a:avLst/>
              </a:prstGeom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13" name="文本框 12">
              <a:extLst>
                <a:ext uri="{FF2B5EF4-FFF2-40B4-BE49-F238E27FC236}">
                  <a16:creationId xmlns:a16="http://schemas.microsoft.com/office/drawing/2014/main" id="{E9DA01F0-3DA9-4B44-9AAB-D283F5EF7C0F}"/>
                </a:ext>
              </a:extLst>
            </p:cNvPr>
            <p:cNvSpPr txBox="1"/>
            <p:nvPr/>
          </p:nvSpPr>
          <p:spPr>
            <a:xfrm>
              <a:off x="4303552" y="2080470"/>
              <a:ext cx="2432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/>
                <a:t>v</a:t>
              </a:r>
              <a:endParaRPr lang="zh-CN" altLang="en-US" dirty="0"/>
            </a:p>
          </p:txBody>
        </p:sp>
      </p:grpSp>
      <p:grpSp>
        <p:nvGrpSpPr>
          <p:cNvPr id="41" name="组合 40">
            <a:extLst>
              <a:ext uri="{FF2B5EF4-FFF2-40B4-BE49-F238E27FC236}">
                <a16:creationId xmlns:a16="http://schemas.microsoft.com/office/drawing/2014/main" id="{3F6F94B1-C9AB-4F3E-82B1-5F6946500AAD}"/>
              </a:ext>
            </a:extLst>
          </p:cNvPr>
          <p:cNvGrpSpPr/>
          <p:nvPr/>
        </p:nvGrpSpPr>
        <p:grpSpPr>
          <a:xfrm rot="547100">
            <a:off x="5153450" y="2298925"/>
            <a:ext cx="2165536" cy="2150676"/>
            <a:chOff x="4303552" y="2080470"/>
            <a:chExt cx="1333849" cy="1233182"/>
          </a:xfrm>
        </p:grpSpPr>
        <p:grpSp>
          <p:nvGrpSpPr>
            <p:cNvPr id="42" name="组合 41">
              <a:extLst>
                <a:ext uri="{FF2B5EF4-FFF2-40B4-BE49-F238E27FC236}">
                  <a16:creationId xmlns:a16="http://schemas.microsoft.com/office/drawing/2014/main" id="{BCED11AA-F459-446C-99B1-6203C384DEBC}"/>
                </a:ext>
              </a:extLst>
            </p:cNvPr>
            <p:cNvGrpSpPr/>
            <p:nvPr/>
          </p:nvGrpSpPr>
          <p:grpSpPr>
            <a:xfrm>
              <a:off x="4546833" y="2080470"/>
              <a:ext cx="1090568" cy="1233182"/>
              <a:chOff x="4546833" y="2080470"/>
              <a:chExt cx="1090568" cy="1233182"/>
            </a:xfrm>
          </p:grpSpPr>
          <p:grpSp>
            <p:nvGrpSpPr>
              <p:cNvPr id="44" name="组合 43">
                <a:extLst>
                  <a:ext uri="{FF2B5EF4-FFF2-40B4-BE49-F238E27FC236}">
                    <a16:creationId xmlns:a16="http://schemas.microsoft.com/office/drawing/2014/main" id="{D3781F27-7264-4728-A330-DB0DA2E43989}"/>
                  </a:ext>
                </a:extLst>
              </p:cNvPr>
              <p:cNvGrpSpPr/>
              <p:nvPr/>
            </p:nvGrpSpPr>
            <p:grpSpPr>
              <a:xfrm>
                <a:off x="4546833" y="2080470"/>
                <a:ext cx="1090568" cy="1233182"/>
                <a:chOff x="3171039" y="2818701"/>
                <a:chExt cx="1090568" cy="1233182"/>
              </a:xfrm>
            </p:grpSpPr>
            <p:cxnSp>
              <p:nvCxnSpPr>
                <p:cNvPr id="47" name="直接箭头连接符 46">
                  <a:extLst>
                    <a:ext uri="{FF2B5EF4-FFF2-40B4-BE49-F238E27FC236}">
                      <a16:creationId xmlns:a16="http://schemas.microsoft.com/office/drawing/2014/main" id="{5E0B522C-5305-43A7-93AD-3E9B7AA886AE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V="1">
                  <a:off x="3171039" y="2818701"/>
                  <a:ext cx="16778" cy="725648"/>
                </a:xfrm>
                <a:prstGeom prst="straightConnector1">
                  <a:avLst/>
                </a:prstGeom>
                <a:ln w="28575">
                  <a:tailEnd type="triangle"/>
                </a:ln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  <p:sp>
              <p:nvSpPr>
                <p:cNvPr id="48" name="椭圆 47">
                  <a:extLst>
                    <a:ext uri="{FF2B5EF4-FFF2-40B4-BE49-F238E27FC236}">
                      <a16:creationId xmlns:a16="http://schemas.microsoft.com/office/drawing/2014/main" id="{9949991D-7FEA-41B8-8A17-82608651ED5D}"/>
                    </a:ext>
                  </a:extLst>
                </p:cNvPr>
                <p:cNvSpPr/>
                <p:nvPr/>
              </p:nvSpPr>
              <p:spPr>
                <a:xfrm>
                  <a:off x="3171039" y="3036815"/>
                  <a:ext cx="1090568" cy="1015068"/>
                </a:xfrm>
                <a:prstGeom prst="ellipse">
                  <a:avLst/>
                </a:prstGeom>
                <a:noFill/>
                <a:ln>
                  <a:solidFill>
                    <a:srgbClr val="0070C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cxnSp>
            <p:nvCxnSpPr>
              <p:cNvPr id="45" name="直接连接符 44">
                <a:extLst>
                  <a:ext uri="{FF2B5EF4-FFF2-40B4-BE49-F238E27FC236}">
                    <a16:creationId xmlns:a16="http://schemas.microsoft.com/office/drawing/2014/main" id="{AE49B0E1-FE95-4F47-BCAA-62270D7C7A54}"/>
                  </a:ext>
                </a:extLst>
              </p:cNvPr>
              <p:cNvCxnSpPr>
                <a:endCxn id="48" idx="6"/>
              </p:cNvCxnSpPr>
              <p:nvPr/>
            </p:nvCxnSpPr>
            <p:spPr>
              <a:xfrm>
                <a:off x="4546833" y="2789339"/>
                <a:ext cx="1090568" cy="16779"/>
              </a:xfrm>
              <a:prstGeom prst="line">
                <a:avLst/>
              </a:prstGeom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sp>
            <p:nvSpPr>
              <p:cNvPr id="46" name="椭圆 45">
                <a:extLst>
                  <a:ext uri="{FF2B5EF4-FFF2-40B4-BE49-F238E27FC236}">
                    <a16:creationId xmlns:a16="http://schemas.microsoft.com/office/drawing/2014/main" id="{0EFD1E7C-D400-4A59-8CDB-47DCB18F7F0D}"/>
                  </a:ext>
                </a:extLst>
              </p:cNvPr>
              <p:cNvSpPr/>
              <p:nvPr/>
            </p:nvSpPr>
            <p:spPr>
              <a:xfrm>
                <a:off x="5033394" y="2789339"/>
                <a:ext cx="45719" cy="45719"/>
              </a:xfrm>
              <a:prstGeom prst="ellipse">
                <a:avLst/>
              </a:prstGeom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43" name="文本框 42">
              <a:extLst>
                <a:ext uri="{FF2B5EF4-FFF2-40B4-BE49-F238E27FC236}">
                  <a16:creationId xmlns:a16="http://schemas.microsoft.com/office/drawing/2014/main" id="{47C30F25-D9C6-4B9D-82EE-7505769694AF}"/>
                </a:ext>
              </a:extLst>
            </p:cNvPr>
            <p:cNvSpPr txBox="1"/>
            <p:nvPr/>
          </p:nvSpPr>
          <p:spPr>
            <a:xfrm>
              <a:off x="4303552" y="2080470"/>
              <a:ext cx="2432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/>
                <a:t>v</a:t>
              </a:r>
              <a:endParaRPr lang="zh-CN" altLang="en-US" dirty="0"/>
            </a:p>
          </p:txBody>
        </p:sp>
      </p:grpSp>
      <p:grpSp>
        <p:nvGrpSpPr>
          <p:cNvPr id="51" name="组合 50">
            <a:extLst>
              <a:ext uri="{FF2B5EF4-FFF2-40B4-BE49-F238E27FC236}">
                <a16:creationId xmlns:a16="http://schemas.microsoft.com/office/drawing/2014/main" id="{7DB3A333-3CD4-4D47-8404-DE84D753C182}"/>
              </a:ext>
            </a:extLst>
          </p:cNvPr>
          <p:cNvGrpSpPr/>
          <p:nvPr/>
        </p:nvGrpSpPr>
        <p:grpSpPr>
          <a:xfrm>
            <a:off x="4087548" y="3946055"/>
            <a:ext cx="1601057" cy="373718"/>
            <a:chOff x="4087548" y="3946055"/>
            <a:chExt cx="1601057" cy="373718"/>
          </a:xfrm>
        </p:grpSpPr>
        <p:sp>
          <p:nvSpPr>
            <p:cNvPr id="49" name="椭圆 48">
              <a:extLst>
                <a:ext uri="{FF2B5EF4-FFF2-40B4-BE49-F238E27FC236}">
                  <a16:creationId xmlns:a16="http://schemas.microsoft.com/office/drawing/2014/main" id="{0D60D3DE-1F65-4930-AE0A-7ED77BBE2574}"/>
                </a:ext>
              </a:extLst>
            </p:cNvPr>
            <p:cNvSpPr/>
            <p:nvPr/>
          </p:nvSpPr>
          <p:spPr>
            <a:xfrm>
              <a:off x="5519676" y="4027407"/>
              <a:ext cx="168929" cy="143218"/>
            </a:xfrm>
            <a:prstGeom prst="ellipse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0" name="对话气泡: 圆角矩形 49">
              <a:extLst>
                <a:ext uri="{FF2B5EF4-FFF2-40B4-BE49-F238E27FC236}">
                  <a16:creationId xmlns:a16="http://schemas.microsoft.com/office/drawing/2014/main" id="{5304436C-E2C8-4331-80C7-A9CA9E5680AC}"/>
                </a:ext>
              </a:extLst>
            </p:cNvPr>
            <p:cNvSpPr/>
            <p:nvPr/>
          </p:nvSpPr>
          <p:spPr>
            <a:xfrm>
              <a:off x="4087548" y="3946055"/>
              <a:ext cx="1018102" cy="373718"/>
            </a:xfrm>
            <a:prstGeom prst="wedgeRoundRectCallout">
              <a:avLst>
                <a:gd name="adj1" fmla="val 88353"/>
                <a:gd name="adj2" fmla="val -4666"/>
                <a:gd name="adj3" fmla="val 16667"/>
              </a:avLst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dirty="0"/>
                <a:t>出射点</a:t>
              </a:r>
            </a:p>
          </p:txBody>
        </p:sp>
      </p:grpSp>
      <p:grpSp>
        <p:nvGrpSpPr>
          <p:cNvPr id="52" name="组合 51">
            <a:extLst>
              <a:ext uri="{FF2B5EF4-FFF2-40B4-BE49-F238E27FC236}">
                <a16:creationId xmlns:a16="http://schemas.microsoft.com/office/drawing/2014/main" id="{EA87B5A4-8A46-495D-9AB1-256479D5FE1D}"/>
              </a:ext>
            </a:extLst>
          </p:cNvPr>
          <p:cNvGrpSpPr/>
          <p:nvPr/>
        </p:nvGrpSpPr>
        <p:grpSpPr>
          <a:xfrm>
            <a:off x="3953089" y="3245663"/>
            <a:ext cx="1601057" cy="373718"/>
            <a:chOff x="4087548" y="3946055"/>
            <a:chExt cx="1601057" cy="373718"/>
          </a:xfrm>
        </p:grpSpPr>
        <p:sp>
          <p:nvSpPr>
            <p:cNvPr id="53" name="椭圆 52">
              <a:extLst>
                <a:ext uri="{FF2B5EF4-FFF2-40B4-BE49-F238E27FC236}">
                  <a16:creationId xmlns:a16="http://schemas.microsoft.com/office/drawing/2014/main" id="{31A56C47-569A-4E05-BF78-F8F3597F4E3E}"/>
                </a:ext>
              </a:extLst>
            </p:cNvPr>
            <p:cNvSpPr/>
            <p:nvPr/>
          </p:nvSpPr>
          <p:spPr>
            <a:xfrm>
              <a:off x="5519676" y="4027407"/>
              <a:ext cx="168929" cy="143218"/>
            </a:xfrm>
            <a:prstGeom prst="ellipse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4" name="对话气泡: 圆角矩形 53">
              <a:extLst>
                <a:ext uri="{FF2B5EF4-FFF2-40B4-BE49-F238E27FC236}">
                  <a16:creationId xmlns:a16="http://schemas.microsoft.com/office/drawing/2014/main" id="{79CA982D-EBBD-4C52-B4A3-0B608241F16E}"/>
                </a:ext>
              </a:extLst>
            </p:cNvPr>
            <p:cNvSpPr/>
            <p:nvPr/>
          </p:nvSpPr>
          <p:spPr>
            <a:xfrm>
              <a:off x="4087548" y="3946055"/>
              <a:ext cx="1018102" cy="373718"/>
            </a:xfrm>
            <a:prstGeom prst="wedgeRoundRectCallout">
              <a:avLst>
                <a:gd name="adj1" fmla="val 88353"/>
                <a:gd name="adj2" fmla="val -4666"/>
                <a:gd name="adj3" fmla="val 16667"/>
              </a:avLst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dirty="0"/>
                <a:t>出射点</a:t>
              </a:r>
            </a:p>
          </p:txBody>
        </p:sp>
      </p:grpSp>
      <p:cxnSp>
        <p:nvCxnSpPr>
          <p:cNvPr id="56" name="直接连接符 55">
            <a:extLst>
              <a:ext uri="{FF2B5EF4-FFF2-40B4-BE49-F238E27FC236}">
                <a16:creationId xmlns:a16="http://schemas.microsoft.com/office/drawing/2014/main" id="{AA016BE6-7B70-4C39-8597-518F82FADB06}"/>
              </a:ext>
            </a:extLst>
          </p:cNvPr>
          <p:cNvCxnSpPr>
            <a:cxnSpLocks/>
            <a:stCxn id="53" idx="0"/>
            <a:endCxn id="49" idx="0"/>
          </p:cNvCxnSpPr>
          <p:nvPr/>
        </p:nvCxnSpPr>
        <p:spPr>
          <a:xfrm>
            <a:off x="5469682" y="3327015"/>
            <a:ext cx="134459" cy="700392"/>
          </a:xfrm>
          <a:prstGeom prst="line">
            <a:avLst/>
          </a:prstGeom>
          <a:ln w="57150"/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59" name="对话气泡: 椭圆形 58">
            <a:extLst>
              <a:ext uri="{FF2B5EF4-FFF2-40B4-BE49-F238E27FC236}">
                <a16:creationId xmlns:a16="http://schemas.microsoft.com/office/drawing/2014/main" id="{D7658EB3-8F56-485F-8483-FD5A820C4E89}"/>
              </a:ext>
            </a:extLst>
          </p:cNvPr>
          <p:cNvSpPr/>
          <p:nvPr/>
        </p:nvSpPr>
        <p:spPr>
          <a:xfrm>
            <a:off x="2726079" y="3593352"/>
            <a:ext cx="1001578" cy="475351"/>
          </a:xfrm>
          <a:prstGeom prst="wedgeEllipseCallout">
            <a:avLst>
              <a:gd name="adj1" fmla="val 221297"/>
              <a:gd name="adj2" fmla="val -28899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/>
              <a:t>弦长</a:t>
            </a:r>
          </a:p>
        </p:txBody>
      </p:sp>
      <p:grpSp>
        <p:nvGrpSpPr>
          <p:cNvPr id="60" name="组合 59">
            <a:extLst>
              <a:ext uri="{FF2B5EF4-FFF2-40B4-BE49-F238E27FC236}">
                <a16:creationId xmlns:a16="http://schemas.microsoft.com/office/drawing/2014/main" id="{5640323D-C8F1-448F-AD10-B25E35C30BE5}"/>
              </a:ext>
            </a:extLst>
          </p:cNvPr>
          <p:cNvGrpSpPr/>
          <p:nvPr/>
        </p:nvGrpSpPr>
        <p:grpSpPr>
          <a:xfrm rot="2281037">
            <a:off x="5092055" y="2658308"/>
            <a:ext cx="2165536" cy="2150676"/>
            <a:chOff x="4303552" y="2080470"/>
            <a:chExt cx="1333849" cy="1233182"/>
          </a:xfrm>
        </p:grpSpPr>
        <p:grpSp>
          <p:nvGrpSpPr>
            <p:cNvPr id="61" name="组合 60">
              <a:extLst>
                <a:ext uri="{FF2B5EF4-FFF2-40B4-BE49-F238E27FC236}">
                  <a16:creationId xmlns:a16="http://schemas.microsoft.com/office/drawing/2014/main" id="{A825E82B-74AD-4277-A408-35143022839F}"/>
                </a:ext>
              </a:extLst>
            </p:cNvPr>
            <p:cNvGrpSpPr/>
            <p:nvPr/>
          </p:nvGrpSpPr>
          <p:grpSpPr>
            <a:xfrm>
              <a:off x="4546833" y="2080470"/>
              <a:ext cx="1090568" cy="1233182"/>
              <a:chOff x="4546833" y="2080470"/>
              <a:chExt cx="1090568" cy="1233182"/>
            </a:xfrm>
          </p:grpSpPr>
          <p:grpSp>
            <p:nvGrpSpPr>
              <p:cNvPr id="63" name="组合 62">
                <a:extLst>
                  <a:ext uri="{FF2B5EF4-FFF2-40B4-BE49-F238E27FC236}">
                    <a16:creationId xmlns:a16="http://schemas.microsoft.com/office/drawing/2014/main" id="{06845029-0729-4E87-BDAE-D66BE98733C1}"/>
                  </a:ext>
                </a:extLst>
              </p:cNvPr>
              <p:cNvGrpSpPr/>
              <p:nvPr/>
            </p:nvGrpSpPr>
            <p:grpSpPr>
              <a:xfrm>
                <a:off x="4546833" y="2080470"/>
                <a:ext cx="1090568" cy="1233182"/>
                <a:chOff x="3171039" y="2818701"/>
                <a:chExt cx="1090568" cy="1233182"/>
              </a:xfrm>
            </p:grpSpPr>
            <p:cxnSp>
              <p:nvCxnSpPr>
                <p:cNvPr id="66" name="直接箭头连接符 65">
                  <a:extLst>
                    <a:ext uri="{FF2B5EF4-FFF2-40B4-BE49-F238E27FC236}">
                      <a16:creationId xmlns:a16="http://schemas.microsoft.com/office/drawing/2014/main" id="{AB8A3AD6-7E69-45C5-A637-6D877E77870E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V="1">
                  <a:off x="3171039" y="2818701"/>
                  <a:ext cx="16778" cy="725648"/>
                </a:xfrm>
                <a:prstGeom prst="straightConnector1">
                  <a:avLst/>
                </a:prstGeom>
                <a:ln w="28575">
                  <a:tailEnd type="triangle"/>
                </a:ln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  <p:sp>
              <p:nvSpPr>
                <p:cNvPr id="67" name="椭圆 66">
                  <a:extLst>
                    <a:ext uri="{FF2B5EF4-FFF2-40B4-BE49-F238E27FC236}">
                      <a16:creationId xmlns:a16="http://schemas.microsoft.com/office/drawing/2014/main" id="{B8850BC6-0FBA-4251-A5EE-903BF4460F58}"/>
                    </a:ext>
                  </a:extLst>
                </p:cNvPr>
                <p:cNvSpPr/>
                <p:nvPr/>
              </p:nvSpPr>
              <p:spPr>
                <a:xfrm>
                  <a:off x="3171039" y="3036815"/>
                  <a:ext cx="1090568" cy="1015068"/>
                </a:xfrm>
                <a:prstGeom prst="ellipse">
                  <a:avLst/>
                </a:prstGeom>
                <a:noFill/>
                <a:ln>
                  <a:solidFill>
                    <a:srgbClr val="0070C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cxnSp>
            <p:nvCxnSpPr>
              <p:cNvPr id="64" name="直接连接符 63">
                <a:extLst>
                  <a:ext uri="{FF2B5EF4-FFF2-40B4-BE49-F238E27FC236}">
                    <a16:creationId xmlns:a16="http://schemas.microsoft.com/office/drawing/2014/main" id="{95E5C297-4347-435D-9CAC-C0E99C400142}"/>
                  </a:ext>
                </a:extLst>
              </p:cNvPr>
              <p:cNvCxnSpPr>
                <a:endCxn id="67" idx="6"/>
              </p:cNvCxnSpPr>
              <p:nvPr/>
            </p:nvCxnSpPr>
            <p:spPr>
              <a:xfrm>
                <a:off x="4546833" y="2789339"/>
                <a:ext cx="1090568" cy="16779"/>
              </a:xfrm>
              <a:prstGeom prst="line">
                <a:avLst/>
              </a:prstGeom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sp>
            <p:nvSpPr>
              <p:cNvPr id="65" name="椭圆 64">
                <a:extLst>
                  <a:ext uri="{FF2B5EF4-FFF2-40B4-BE49-F238E27FC236}">
                    <a16:creationId xmlns:a16="http://schemas.microsoft.com/office/drawing/2014/main" id="{629B39F4-96C7-4272-B7B2-8C427C1D3C7A}"/>
                  </a:ext>
                </a:extLst>
              </p:cNvPr>
              <p:cNvSpPr/>
              <p:nvPr/>
            </p:nvSpPr>
            <p:spPr>
              <a:xfrm>
                <a:off x="5033394" y="2789339"/>
                <a:ext cx="45719" cy="45719"/>
              </a:xfrm>
              <a:prstGeom prst="ellipse">
                <a:avLst/>
              </a:prstGeom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62" name="文本框 61">
              <a:extLst>
                <a:ext uri="{FF2B5EF4-FFF2-40B4-BE49-F238E27FC236}">
                  <a16:creationId xmlns:a16="http://schemas.microsoft.com/office/drawing/2014/main" id="{9CDB7581-7897-4A09-90D1-C6CD9DAD3B68}"/>
                </a:ext>
              </a:extLst>
            </p:cNvPr>
            <p:cNvSpPr txBox="1"/>
            <p:nvPr/>
          </p:nvSpPr>
          <p:spPr>
            <a:xfrm>
              <a:off x="4303552" y="2080470"/>
              <a:ext cx="2432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/>
                <a:t>v</a:t>
              </a:r>
              <a:endParaRPr lang="zh-CN" altLang="en-US" dirty="0"/>
            </a:p>
          </p:txBody>
        </p:sp>
      </p:grpSp>
      <p:grpSp>
        <p:nvGrpSpPr>
          <p:cNvPr id="72" name="组合 71">
            <a:extLst>
              <a:ext uri="{FF2B5EF4-FFF2-40B4-BE49-F238E27FC236}">
                <a16:creationId xmlns:a16="http://schemas.microsoft.com/office/drawing/2014/main" id="{46B78EF7-0E81-46AA-BB40-3CE1501A6750}"/>
              </a:ext>
            </a:extLst>
          </p:cNvPr>
          <p:cNvGrpSpPr/>
          <p:nvPr/>
        </p:nvGrpSpPr>
        <p:grpSpPr>
          <a:xfrm>
            <a:off x="5515819" y="3459875"/>
            <a:ext cx="537241" cy="1502681"/>
            <a:chOff x="5515819" y="3459875"/>
            <a:chExt cx="537241" cy="1502681"/>
          </a:xfrm>
        </p:grpSpPr>
        <p:cxnSp>
          <p:nvCxnSpPr>
            <p:cNvPr id="68" name="直接连接符 67">
              <a:extLst>
                <a:ext uri="{FF2B5EF4-FFF2-40B4-BE49-F238E27FC236}">
                  <a16:creationId xmlns:a16="http://schemas.microsoft.com/office/drawing/2014/main" id="{B06655F7-B646-4914-A69E-C71DC221CFB1}"/>
                </a:ext>
              </a:extLst>
            </p:cNvPr>
            <p:cNvCxnSpPr>
              <a:cxnSpLocks/>
              <a:stCxn id="67" idx="2"/>
            </p:cNvCxnSpPr>
            <p:nvPr/>
          </p:nvCxnSpPr>
          <p:spPr>
            <a:xfrm>
              <a:off x="5515819" y="3459875"/>
              <a:ext cx="537241" cy="1431071"/>
            </a:xfrm>
            <a:prstGeom prst="line">
              <a:avLst/>
            </a:prstGeom>
            <a:ln w="57150"/>
          </p:spPr>
          <p:style>
            <a:lnRef idx="1">
              <a:schemeClr val="accent6"/>
            </a:lnRef>
            <a:fillRef idx="0">
              <a:schemeClr val="accent6"/>
            </a:fillRef>
            <a:effectRef idx="0">
              <a:schemeClr val="accent6"/>
            </a:effectRef>
            <a:fontRef idx="minor">
              <a:schemeClr val="tx1"/>
            </a:fontRef>
          </p:style>
        </p:cxnSp>
        <p:sp>
          <p:nvSpPr>
            <p:cNvPr id="71" name="椭圆 70">
              <a:extLst>
                <a:ext uri="{FF2B5EF4-FFF2-40B4-BE49-F238E27FC236}">
                  <a16:creationId xmlns:a16="http://schemas.microsoft.com/office/drawing/2014/main" id="{68AA5044-78FA-44D9-899C-90A5F869F234}"/>
                </a:ext>
              </a:extLst>
            </p:cNvPr>
            <p:cNvSpPr/>
            <p:nvPr/>
          </p:nvSpPr>
          <p:spPr>
            <a:xfrm>
              <a:off x="5879001" y="4819338"/>
              <a:ext cx="168929" cy="143218"/>
            </a:xfrm>
            <a:prstGeom prst="ellipse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73" name="内容占位符 2">
            <a:extLst>
              <a:ext uri="{FF2B5EF4-FFF2-40B4-BE49-F238E27FC236}">
                <a16:creationId xmlns:a16="http://schemas.microsoft.com/office/drawing/2014/main" id="{FBE61FAA-908A-4274-BDDB-5F7DD960432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45801" y="70812"/>
            <a:ext cx="5391169" cy="1398493"/>
          </a:xfrm>
        </p:spPr>
        <p:txBody>
          <a:bodyPr>
            <a:normAutofit/>
          </a:bodyPr>
          <a:lstStyle/>
          <a:p>
            <a:r>
              <a:rPr lang="zh-CN" altLang="en-US" sz="2400" dirty="0"/>
              <a:t>问题转换：从哪个区域射出，就是两个图形的的交点的连线。</a:t>
            </a:r>
            <a:endParaRPr lang="en-US" altLang="zh-CN" sz="2400" dirty="0"/>
          </a:p>
          <a:p>
            <a:r>
              <a:rPr lang="zh-CN" altLang="en-US" sz="2400" dirty="0"/>
              <a:t>对于连个圆来说，就是相交的弦长</a:t>
            </a:r>
          </a:p>
        </p:txBody>
      </p:sp>
      <p:grpSp>
        <p:nvGrpSpPr>
          <p:cNvPr id="74" name="组合 73">
            <a:extLst>
              <a:ext uri="{FF2B5EF4-FFF2-40B4-BE49-F238E27FC236}">
                <a16:creationId xmlns:a16="http://schemas.microsoft.com/office/drawing/2014/main" id="{70E6917F-8068-4749-9A18-B5E2AFBB842D}"/>
              </a:ext>
            </a:extLst>
          </p:cNvPr>
          <p:cNvGrpSpPr/>
          <p:nvPr/>
        </p:nvGrpSpPr>
        <p:grpSpPr>
          <a:xfrm rot="3963165">
            <a:off x="4824345" y="2954998"/>
            <a:ext cx="2165536" cy="2150676"/>
            <a:chOff x="4303552" y="2080470"/>
            <a:chExt cx="1333849" cy="1233182"/>
          </a:xfrm>
        </p:grpSpPr>
        <p:grpSp>
          <p:nvGrpSpPr>
            <p:cNvPr id="75" name="组合 74">
              <a:extLst>
                <a:ext uri="{FF2B5EF4-FFF2-40B4-BE49-F238E27FC236}">
                  <a16:creationId xmlns:a16="http://schemas.microsoft.com/office/drawing/2014/main" id="{946108A6-0125-4404-8A37-F4E7FC9BF55D}"/>
                </a:ext>
              </a:extLst>
            </p:cNvPr>
            <p:cNvGrpSpPr/>
            <p:nvPr/>
          </p:nvGrpSpPr>
          <p:grpSpPr>
            <a:xfrm>
              <a:off x="4546833" y="2080470"/>
              <a:ext cx="1090568" cy="1233182"/>
              <a:chOff x="4546833" y="2080470"/>
              <a:chExt cx="1090568" cy="1233182"/>
            </a:xfrm>
          </p:grpSpPr>
          <p:grpSp>
            <p:nvGrpSpPr>
              <p:cNvPr id="77" name="组合 76">
                <a:extLst>
                  <a:ext uri="{FF2B5EF4-FFF2-40B4-BE49-F238E27FC236}">
                    <a16:creationId xmlns:a16="http://schemas.microsoft.com/office/drawing/2014/main" id="{E85A54ED-BB88-4361-9CD5-8E98CA4EE821}"/>
                  </a:ext>
                </a:extLst>
              </p:cNvPr>
              <p:cNvGrpSpPr/>
              <p:nvPr/>
            </p:nvGrpSpPr>
            <p:grpSpPr>
              <a:xfrm>
                <a:off x="4546833" y="2080470"/>
                <a:ext cx="1090568" cy="1233182"/>
                <a:chOff x="3171039" y="2818701"/>
                <a:chExt cx="1090568" cy="1233182"/>
              </a:xfrm>
            </p:grpSpPr>
            <p:cxnSp>
              <p:nvCxnSpPr>
                <p:cNvPr id="80" name="直接箭头连接符 79">
                  <a:extLst>
                    <a:ext uri="{FF2B5EF4-FFF2-40B4-BE49-F238E27FC236}">
                      <a16:creationId xmlns:a16="http://schemas.microsoft.com/office/drawing/2014/main" id="{D3300162-6476-4FFE-B998-6E8588EB4A37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V="1">
                  <a:off x="3171039" y="2818701"/>
                  <a:ext cx="16778" cy="725648"/>
                </a:xfrm>
                <a:prstGeom prst="straightConnector1">
                  <a:avLst/>
                </a:prstGeom>
                <a:ln w="28575">
                  <a:tailEnd type="triangle"/>
                </a:ln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  <p:sp>
              <p:nvSpPr>
                <p:cNvPr id="81" name="椭圆 80">
                  <a:extLst>
                    <a:ext uri="{FF2B5EF4-FFF2-40B4-BE49-F238E27FC236}">
                      <a16:creationId xmlns:a16="http://schemas.microsoft.com/office/drawing/2014/main" id="{D78D3ECF-C0B9-416A-9339-EF69371250E8}"/>
                    </a:ext>
                  </a:extLst>
                </p:cNvPr>
                <p:cNvSpPr/>
                <p:nvPr/>
              </p:nvSpPr>
              <p:spPr>
                <a:xfrm>
                  <a:off x="3171039" y="3036815"/>
                  <a:ext cx="1090568" cy="1015068"/>
                </a:xfrm>
                <a:prstGeom prst="ellipse">
                  <a:avLst/>
                </a:prstGeom>
                <a:noFill/>
                <a:ln>
                  <a:solidFill>
                    <a:srgbClr val="0070C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cxnSp>
            <p:nvCxnSpPr>
              <p:cNvPr id="78" name="直接连接符 77">
                <a:extLst>
                  <a:ext uri="{FF2B5EF4-FFF2-40B4-BE49-F238E27FC236}">
                    <a16:creationId xmlns:a16="http://schemas.microsoft.com/office/drawing/2014/main" id="{0583BB65-50C5-46CC-8FC0-7EF15E7DC5BB}"/>
                  </a:ext>
                </a:extLst>
              </p:cNvPr>
              <p:cNvCxnSpPr>
                <a:endCxn id="81" idx="6"/>
              </p:cNvCxnSpPr>
              <p:nvPr/>
            </p:nvCxnSpPr>
            <p:spPr>
              <a:xfrm>
                <a:off x="4546833" y="2789339"/>
                <a:ext cx="1090568" cy="16779"/>
              </a:xfrm>
              <a:prstGeom prst="line">
                <a:avLst/>
              </a:prstGeom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sp>
            <p:nvSpPr>
              <p:cNvPr id="79" name="椭圆 78">
                <a:extLst>
                  <a:ext uri="{FF2B5EF4-FFF2-40B4-BE49-F238E27FC236}">
                    <a16:creationId xmlns:a16="http://schemas.microsoft.com/office/drawing/2014/main" id="{DCF86DB5-CBAC-4251-B25F-3087985BAC3C}"/>
                  </a:ext>
                </a:extLst>
              </p:cNvPr>
              <p:cNvSpPr/>
              <p:nvPr/>
            </p:nvSpPr>
            <p:spPr>
              <a:xfrm>
                <a:off x="5033394" y="2789339"/>
                <a:ext cx="45719" cy="45719"/>
              </a:xfrm>
              <a:prstGeom prst="ellipse">
                <a:avLst/>
              </a:prstGeom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76" name="文本框 75">
              <a:extLst>
                <a:ext uri="{FF2B5EF4-FFF2-40B4-BE49-F238E27FC236}">
                  <a16:creationId xmlns:a16="http://schemas.microsoft.com/office/drawing/2014/main" id="{71F9133C-2958-46BD-AF48-FE7168E8CE67}"/>
                </a:ext>
              </a:extLst>
            </p:cNvPr>
            <p:cNvSpPr txBox="1"/>
            <p:nvPr/>
          </p:nvSpPr>
          <p:spPr>
            <a:xfrm>
              <a:off x="4303552" y="2080470"/>
              <a:ext cx="2432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/>
                <a:t>v</a:t>
              </a:r>
              <a:endParaRPr lang="zh-CN" altLang="en-US" dirty="0"/>
            </a:p>
          </p:txBody>
        </p:sp>
      </p:grpSp>
      <p:sp>
        <p:nvSpPr>
          <p:cNvPr id="82" name="内容占位符 2">
            <a:extLst>
              <a:ext uri="{FF2B5EF4-FFF2-40B4-BE49-F238E27FC236}">
                <a16:creationId xmlns:a16="http://schemas.microsoft.com/office/drawing/2014/main" id="{F1413C1D-5289-4F71-A52E-01EA97930FA0}"/>
              </a:ext>
            </a:extLst>
          </p:cNvPr>
          <p:cNvSpPr txBox="1">
            <a:spLocks/>
          </p:cNvSpPr>
          <p:nvPr/>
        </p:nvSpPr>
        <p:spPr>
          <a:xfrm>
            <a:off x="1045802" y="1380932"/>
            <a:ext cx="2907288" cy="50732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Char char="–"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Char char="–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Char char="–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Char char="–"/>
              <a:defRPr sz="14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14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400" dirty="0"/>
              <a:t>何时弦长最长？</a:t>
            </a:r>
          </a:p>
        </p:txBody>
      </p:sp>
      <p:sp>
        <p:nvSpPr>
          <p:cNvPr id="83" name="内容占位符 2">
            <a:extLst>
              <a:ext uri="{FF2B5EF4-FFF2-40B4-BE49-F238E27FC236}">
                <a16:creationId xmlns:a16="http://schemas.microsoft.com/office/drawing/2014/main" id="{F773A8E3-612B-4F79-903D-69C3BCD975B2}"/>
              </a:ext>
            </a:extLst>
          </p:cNvPr>
          <p:cNvSpPr txBox="1">
            <a:spLocks/>
          </p:cNvSpPr>
          <p:nvPr/>
        </p:nvSpPr>
        <p:spPr>
          <a:xfrm>
            <a:off x="1086771" y="1965930"/>
            <a:ext cx="4792230" cy="507323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10000"/>
          </a:bodyPr>
          <a:lstStyle>
            <a:lvl1pPr marL="2286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Char char="–"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Char char="–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Char char="–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Char char="–"/>
              <a:defRPr sz="14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14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400" dirty="0"/>
              <a:t>结论验证：如果速度再偏一点会怎样？</a:t>
            </a:r>
          </a:p>
        </p:txBody>
      </p:sp>
      <p:grpSp>
        <p:nvGrpSpPr>
          <p:cNvPr id="84" name="组合 83">
            <a:extLst>
              <a:ext uri="{FF2B5EF4-FFF2-40B4-BE49-F238E27FC236}">
                <a16:creationId xmlns:a16="http://schemas.microsoft.com/office/drawing/2014/main" id="{B85FEF9E-F541-4D7E-AF18-7D1CB9095DC8}"/>
              </a:ext>
            </a:extLst>
          </p:cNvPr>
          <p:cNvGrpSpPr/>
          <p:nvPr/>
        </p:nvGrpSpPr>
        <p:grpSpPr>
          <a:xfrm rot="5179371">
            <a:off x="4600356" y="3028456"/>
            <a:ext cx="2165536" cy="2150676"/>
            <a:chOff x="4303552" y="2080470"/>
            <a:chExt cx="1333849" cy="1233182"/>
          </a:xfrm>
        </p:grpSpPr>
        <p:grpSp>
          <p:nvGrpSpPr>
            <p:cNvPr id="85" name="组合 84">
              <a:extLst>
                <a:ext uri="{FF2B5EF4-FFF2-40B4-BE49-F238E27FC236}">
                  <a16:creationId xmlns:a16="http://schemas.microsoft.com/office/drawing/2014/main" id="{A92B8A09-C245-4445-A681-C3F11F7207E5}"/>
                </a:ext>
              </a:extLst>
            </p:cNvPr>
            <p:cNvGrpSpPr/>
            <p:nvPr/>
          </p:nvGrpSpPr>
          <p:grpSpPr>
            <a:xfrm>
              <a:off x="4546833" y="2080470"/>
              <a:ext cx="1090568" cy="1233182"/>
              <a:chOff x="4546833" y="2080470"/>
              <a:chExt cx="1090568" cy="1233182"/>
            </a:xfrm>
          </p:grpSpPr>
          <p:grpSp>
            <p:nvGrpSpPr>
              <p:cNvPr id="87" name="组合 86">
                <a:extLst>
                  <a:ext uri="{FF2B5EF4-FFF2-40B4-BE49-F238E27FC236}">
                    <a16:creationId xmlns:a16="http://schemas.microsoft.com/office/drawing/2014/main" id="{BDAC2D4D-3EB1-4A3A-85AD-8EB78270EAA6}"/>
                  </a:ext>
                </a:extLst>
              </p:cNvPr>
              <p:cNvGrpSpPr/>
              <p:nvPr/>
            </p:nvGrpSpPr>
            <p:grpSpPr>
              <a:xfrm>
                <a:off x="4546833" y="2080470"/>
                <a:ext cx="1090568" cy="1233182"/>
                <a:chOff x="3171039" y="2818701"/>
                <a:chExt cx="1090568" cy="1233182"/>
              </a:xfrm>
            </p:grpSpPr>
            <p:cxnSp>
              <p:nvCxnSpPr>
                <p:cNvPr id="90" name="直接箭头连接符 89">
                  <a:extLst>
                    <a:ext uri="{FF2B5EF4-FFF2-40B4-BE49-F238E27FC236}">
                      <a16:creationId xmlns:a16="http://schemas.microsoft.com/office/drawing/2014/main" id="{E5FD2E47-FC92-4C2E-902A-2514A06A89C0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V="1">
                  <a:off x="3171039" y="2818701"/>
                  <a:ext cx="16778" cy="725648"/>
                </a:xfrm>
                <a:prstGeom prst="straightConnector1">
                  <a:avLst/>
                </a:prstGeom>
                <a:ln w="28575">
                  <a:tailEnd type="triangle"/>
                </a:ln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  <p:sp>
              <p:nvSpPr>
                <p:cNvPr id="91" name="椭圆 90">
                  <a:extLst>
                    <a:ext uri="{FF2B5EF4-FFF2-40B4-BE49-F238E27FC236}">
                      <a16:creationId xmlns:a16="http://schemas.microsoft.com/office/drawing/2014/main" id="{BEE8AA29-C9D4-4C7C-B8A4-F9AA0D9A657A}"/>
                    </a:ext>
                  </a:extLst>
                </p:cNvPr>
                <p:cNvSpPr/>
                <p:nvPr/>
              </p:nvSpPr>
              <p:spPr>
                <a:xfrm>
                  <a:off x="3171039" y="3036815"/>
                  <a:ext cx="1090568" cy="1015068"/>
                </a:xfrm>
                <a:prstGeom prst="ellipse">
                  <a:avLst/>
                </a:prstGeom>
                <a:noFill/>
                <a:ln>
                  <a:solidFill>
                    <a:srgbClr val="0070C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cxnSp>
            <p:nvCxnSpPr>
              <p:cNvPr id="88" name="直接连接符 87">
                <a:extLst>
                  <a:ext uri="{FF2B5EF4-FFF2-40B4-BE49-F238E27FC236}">
                    <a16:creationId xmlns:a16="http://schemas.microsoft.com/office/drawing/2014/main" id="{0A92FF13-FAEE-4FDF-A0EF-EE341A0A371D}"/>
                  </a:ext>
                </a:extLst>
              </p:cNvPr>
              <p:cNvCxnSpPr>
                <a:endCxn id="91" idx="6"/>
              </p:cNvCxnSpPr>
              <p:nvPr/>
            </p:nvCxnSpPr>
            <p:spPr>
              <a:xfrm>
                <a:off x="4546833" y="2789339"/>
                <a:ext cx="1090568" cy="16779"/>
              </a:xfrm>
              <a:prstGeom prst="line">
                <a:avLst/>
              </a:prstGeom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sp>
            <p:nvSpPr>
              <p:cNvPr id="89" name="椭圆 88">
                <a:extLst>
                  <a:ext uri="{FF2B5EF4-FFF2-40B4-BE49-F238E27FC236}">
                    <a16:creationId xmlns:a16="http://schemas.microsoft.com/office/drawing/2014/main" id="{765E80F4-7BC3-465E-8796-38B1C991CE01}"/>
                  </a:ext>
                </a:extLst>
              </p:cNvPr>
              <p:cNvSpPr/>
              <p:nvPr/>
            </p:nvSpPr>
            <p:spPr>
              <a:xfrm>
                <a:off x="5033394" y="2789339"/>
                <a:ext cx="45719" cy="45719"/>
              </a:xfrm>
              <a:prstGeom prst="ellipse">
                <a:avLst/>
              </a:prstGeom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86" name="文本框 85">
              <a:extLst>
                <a:ext uri="{FF2B5EF4-FFF2-40B4-BE49-F238E27FC236}">
                  <a16:creationId xmlns:a16="http://schemas.microsoft.com/office/drawing/2014/main" id="{DFE2AC03-5D5F-4AE8-B426-F43012B5825A}"/>
                </a:ext>
              </a:extLst>
            </p:cNvPr>
            <p:cNvSpPr txBox="1"/>
            <p:nvPr/>
          </p:nvSpPr>
          <p:spPr>
            <a:xfrm>
              <a:off x="4303552" y="2080470"/>
              <a:ext cx="2432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/>
                <a:t>v</a:t>
              </a:r>
              <a:endParaRPr lang="zh-CN" altLang="en-US" dirty="0"/>
            </a:p>
          </p:txBody>
        </p:sp>
      </p:grpSp>
      <p:sp>
        <p:nvSpPr>
          <p:cNvPr id="92" name="椭圆 91">
            <a:extLst>
              <a:ext uri="{FF2B5EF4-FFF2-40B4-BE49-F238E27FC236}">
                <a16:creationId xmlns:a16="http://schemas.microsoft.com/office/drawing/2014/main" id="{82AE6876-0F9D-4590-A57F-224CE81D527D}"/>
              </a:ext>
            </a:extLst>
          </p:cNvPr>
          <p:cNvSpPr/>
          <p:nvPr/>
        </p:nvSpPr>
        <p:spPr>
          <a:xfrm>
            <a:off x="4716213" y="2684988"/>
            <a:ext cx="1642101" cy="1567217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3" name="内容占位符 2">
            <a:extLst>
              <a:ext uri="{FF2B5EF4-FFF2-40B4-BE49-F238E27FC236}">
                <a16:creationId xmlns:a16="http://schemas.microsoft.com/office/drawing/2014/main" id="{84957AD0-24BC-4F1F-94BC-77D29ED33655}"/>
              </a:ext>
            </a:extLst>
          </p:cNvPr>
          <p:cNvSpPr txBox="1">
            <a:spLocks/>
          </p:cNvSpPr>
          <p:nvPr/>
        </p:nvSpPr>
        <p:spPr>
          <a:xfrm>
            <a:off x="1086771" y="5562195"/>
            <a:ext cx="4792230" cy="50732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Char char="–"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Char char="–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Char char="–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Char char="–"/>
              <a:defRPr sz="14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14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400" dirty="0"/>
              <a:t>这些圆该怎么才能做出来？</a:t>
            </a:r>
          </a:p>
        </p:txBody>
      </p:sp>
    </p:spTree>
    <p:extLst>
      <p:ext uri="{BB962C8B-B14F-4D97-AF65-F5344CB8AC3E}">
        <p14:creationId xmlns:p14="http://schemas.microsoft.com/office/powerpoint/2010/main" val="756869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" grpId="0" animBg="1"/>
      <p:bldP spid="73" grpId="0" build="p"/>
      <p:bldP spid="82" grpId="0" build="p"/>
      <p:bldP spid="83" grpId="0" build="p"/>
      <p:bldP spid="9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ED754835-1726-41A1-88A2-B68CF96AFB5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dirty="0"/>
              <a:t>大胆画画看</a:t>
            </a:r>
          </a:p>
        </p:txBody>
      </p:sp>
      <p:pic>
        <p:nvPicPr>
          <p:cNvPr id="4098" name="Picture 2" descr="wpsC21C">
            <a:extLst>
              <a:ext uri="{FF2B5EF4-FFF2-40B4-BE49-F238E27FC236}">
                <a16:creationId xmlns:a16="http://schemas.microsoft.com/office/drawing/2014/main" id="{A78EC2E7-D165-4AAB-BC8A-7BD55EEBDE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3871" y="486888"/>
            <a:ext cx="4593363" cy="42424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35940053"/>
      </p:ext>
    </p:extLst>
  </p:cSld>
  <p:clrMapOvr>
    <a:masterClrMapping/>
  </p:clrMapOvr>
</p:sld>
</file>

<file path=ppt/theme/theme1.xml><?xml version="1.0" encoding="utf-8"?>
<a:theme xmlns:a="http://schemas.openxmlformats.org/drawingml/2006/main" name="徽章">
  <a:themeElements>
    <a:clrScheme name="Badge">
      <a:dk1>
        <a:sysClr val="windowText" lastClr="000000"/>
      </a:dk1>
      <a:lt1>
        <a:sysClr val="window" lastClr="FFFFFF"/>
      </a:lt1>
      <a:dk2>
        <a:srgbClr val="0B082E"/>
      </a:dk2>
      <a:lt2>
        <a:srgbClr val="F3F3F2"/>
      </a:lt2>
      <a:accent1>
        <a:srgbClr val="62B4C6"/>
      </a:accent1>
      <a:accent2>
        <a:srgbClr val="1B376E"/>
      </a:accent2>
      <a:accent3>
        <a:srgbClr val="9EBE55"/>
      </a:accent3>
      <a:accent4>
        <a:srgbClr val="C65E5E"/>
      </a:accent4>
      <a:accent5>
        <a:srgbClr val="D3BA55"/>
      </a:accent5>
      <a:accent6>
        <a:srgbClr val="96648A"/>
      </a:accent6>
      <a:hlink>
        <a:srgbClr val="62B4C6"/>
      </a:hlink>
      <a:folHlink>
        <a:srgbClr val="96648A"/>
      </a:folHlink>
    </a:clrScheme>
    <a:fontScheme name="Badge">
      <a:majorFont>
        <a:latin typeface="Impact" panose="020B080603090205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メイリオ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Badg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12700" cap="flat" cmpd="sng" algn="in">
          <a:solidFill>
            <a:schemeClr val="phClr"/>
          </a:solidFill>
          <a:prstDash val="solid"/>
        </a:ln>
        <a:ln w="5080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5400" dir="5400000" algn="ctr" rotWithShape="0">
              <a:srgbClr val="000000">
                <a:alpha val="2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dge" id="{71A07785-5930-41D4-9A83-E23602B48E98}" vid="{D71F8F05-6246-47AF-9E68-E57F6C93F792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徽章</Template>
  <TotalTime>18</TotalTime>
  <Words>348</Words>
  <Application>Microsoft Office PowerPoint</Application>
  <PresentationFormat>宽屏</PresentationFormat>
  <Paragraphs>28</Paragraphs>
  <Slides>6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6</vt:i4>
      </vt:variant>
    </vt:vector>
  </HeadingPairs>
  <TitlesOfParts>
    <vt:vector size="12" baseType="lpstr">
      <vt:lpstr>华文中宋</vt:lpstr>
      <vt:lpstr>宋体</vt:lpstr>
      <vt:lpstr>Arial</vt:lpstr>
      <vt:lpstr>Gill Sans MT</vt:lpstr>
      <vt:lpstr>Impact</vt:lpstr>
      <vt:lpstr>徽章</vt:lpstr>
      <vt:lpstr>电场的图像问题</vt:lpstr>
      <vt:lpstr>等量异（同）性电荷</vt:lpstr>
      <vt:lpstr>PowerPoint 演示文稿</vt:lpstr>
      <vt:lpstr>匀强场平行线电势特点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电场的图像问题</dc:title>
  <dc:creator>彭矗</dc:creator>
  <cp:lastModifiedBy>彭矗</cp:lastModifiedBy>
  <cp:revision>3</cp:revision>
  <dcterms:created xsi:type="dcterms:W3CDTF">2018-03-05T13:40:16Z</dcterms:created>
  <dcterms:modified xsi:type="dcterms:W3CDTF">2018-03-05T13:59:01Z</dcterms:modified>
</cp:coreProperties>
</file>